
<file path=[Content_Types].xml><?xml version="1.0" encoding="utf-8"?>
<Types xmlns="http://schemas.openxmlformats.org/package/2006/content-types"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</p:sldIdLst>
  <p:sldSz cx="9144000" cy="6858000" type="screen4x3"/>
  <p:notesSz cx="9144000" cy="6858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2" d="100"/>
          <a:sy n="62" d="100"/>
        </p:scale>
        <p:origin x="1404" y="66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0" y="2125980"/>
            <a:ext cx="77724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8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9/21/2022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800" b="0" i="0">
                <a:solidFill>
                  <a:srgbClr val="103E70"/>
                </a:solidFill>
                <a:latin typeface="Arial MT"/>
                <a:cs typeface="Arial MT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2800" b="0" i="0">
                <a:solidFill>
                  <a:srgbClr val="103E70"/>
                </a:solidFill>
                <a:latin typeface="Verdana"/>
                <a:cs typeface="Verdana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9/21/2022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800" b="0" i="0">
                <a:solidFill>
                  <a:srgbClr val="103E70"/>
                </a:solidFill>
                <a:latin typeface="Arial MT"/>
                <a:cs typeface="Arial MT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9/21/2022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9117330" y="303529"/>
            <a:ext cx="27940" cy="2100580"/>
          </a:xfrm>
          <a:custGeom>
            <a:avLst/>
            <a:gdLst/>
            <a:ahLst/>
            <a:cxnLst/>
            <a:rect l="l" t="t" r="r" b="b"/>
            <a:pathLst>
              <a:path w="27940" h="2100580">
                <a:moveTo>
                  <a:pt x="27940" y="0"/>
                </a:moveTo>
                <a:lnTo>
                  <a:pt x="13970" y="0"/>
                </a:lnTo>
                <a:lnTo>
                  <a:pt x="0" y="0"/>
                </a:lnTo>
                <a:lnTo>
                  <a:pt x="0" y="2100580"/>
                </a:lnTo>
                <a:lnTo>
                  <a:pt x="13970" y="2100580"/>
                </a:lnTo>
                <a:lnTo>
                  <a:pt x="27940" y="2100580"/>
                </a:lnTo>
                <a:lnTo>
                  <a:pt x="27940" y="0"/>
                </a:lnTo>
                <a:close/>
              </a:path>
            </a:pathLst>
          </a:custGeom>
          <a:solidFill>
            <a:srgbClr val="DBE4E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9102090" y="303529"/>
            <a:ext cx="15240" cy="2100580"/>
          </a:xfrm>
          <a:custGeom>
            <a:avLst/>
            <a:gdLst/>
            <a:ahLst/>
            <a:cxnLst/>
            <a:rect l="l" t="t" r="r" b="b"/>
            <a:pathLst>
              <a:path w="15240" h="2100580">
                <a:moveTo>
                  <a:pt x="15239" y="0"/>
                </a:moveTo>
                <a:lnTo>
                  <a:pt x="0" y="0"/>
                </a:lnTo>
                <a:lnTo>
                  <a:pt x="0" y="2100580"/>
                </a:lnTo>
                <a:lnTo>
                  <a:pt x="15239" y="2100580"/>
                </a:lnTo>
                <a:lnTo>
                  <a:pt x="15239" y="0"/>
                </a:lnTo>
                <a:close/>
              </a:path>
            </a:pathLst>
          </a:custGeom>
          <a:solidFill>
            <a:srgbClr val="DAE3E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g object 18"/>
          <p:cNvSpPr/>
          <p:nvPr/>
        </p:nvSpPr>
        <p:spPr>
          <a:xfrm>
            <a:off x="9088120" y="303529"/>
            <a:ext cx="13970" cy="2100580"/>
          </a:xfrm>
          <a:custGeom>
            <a:avLst/>
            <a:gdLst/>
            <a:ahLst/>
            <a:cxnLst/>
            <a:rect l="l" t="t" r="r" b="b"/>
            <a:pathLst>
              <a:path w="13970" h="2100580">
                <a:moveTo>
                  <a:pt x="13970" y="0"/>
                </a:moveTo>
                <a:lnTo>
                  <a:pt x="0" y="0"/>
                </a:lnTo>
                <a:lnTo>
                  <a:pt x="0" y="2100580"/>
                </a:lnTo>
                <a:lnTo>
                  <a:pt x="13970" y="2100580"/>
                </a:lnTo>
                <a:lnTo>
                  <a:pt x="13970" y="0"/>
                </a:lnTo>
                <a:close/>
              </a:path>
            </a:pathLst>
          </a:custGeom>
          <a:solidFill>
            <a:srgbClr val="D9E2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bg object 19"/>
          <p:cNvSpPr/>
          <p:nvPr/>
        </p:nvSpPr>
        <p:spPr>
          <a:xfrm>
            <a:off x="9074150" y="303529"/>
            <a:ext cx="13970" cy="2100580"/>
          </a:xfrm>
          <a:custGeom>
            <a:avLst/>
            <a:gdLst/>
            <a:ahLst/>
            <a:cxnLst/>
            <a:rect l="l" t="t" r="r" b="b"/>
            <a:pathLst>
              <a:path w="13970" h="2100580">
                <a:moveTo>
                  <a:pt x="13970" y="0"/>
                </a:moveTo>
                <a:lnTo>
                  <a:pt x="0" y="0"/>
                </a:lnTo>
                <a:lnTo>
                  <a:pt x="0" y="2100580"/>
                </a:lnTo>
                <a:lnTo>
                  <a:pt x="13970" y="2100580"/>
                </a:lnTo>
                <a:lnTo>
                  <a:pt x="13970" y="0"/>
                </a:lnTo>
                <a:close/>
              </a:path>
            </a:pathLst>
          </a:custGeom>
          <a:solidFill>
            <a:srgbClr val="D8E2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bg object 20"/>
          <p:cNvSpPr/>
          <p:nvPr/>
        </p:nvSpPr>
        <p:spPr>
          <a:xfrm>
            <a:off x="9060180" y="303529"/>
            <a:ext cx="13970" cy="2100580"/>
          </a:xfrm>
          <a:custGeom>
            <a:avLst/>
            <a:gdLst/>
            <a:ahLst/>
            <a:cxnLst/>
            <a:rect l="l" t="t" r="r" b="b"/>
            <a:pathLst>
              <a:path w="13970" h="2100580">
                <a:moveTo>
                  <a:pt x="13970" y="0"/>
                </a:moveTo>
                <a:lnTo>
                  <a:pt x="0" y="0"/>
                </a:lnTo>
                <a:lnTo>
                  <a:pt x="0" y="2100580"/>
                </a:lnTo>
                <a:lnTo>
                  <a:pt x="13970" y="2100580"/>
                </a:lnTo>
                <a:lnTo>
                  <a:pt x="13970" y="0"/>
                </a:lnTo>
                <a:close/>
              </a:path>
            </a:pathLst>
          </a:custGeom>
          <a:solidFill>
            <a:srgbClr val="D7E1E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bg object 21"/>
          <p:cNvSpPr/>
          <p:nvPr/>
        </p:nvSpPr>
        <p:spPr>
          <a:xfrm>
            <a:off x="9046210" y="303529"/>
            <a:ext cx="13970" cy="2100580"/>
          </a:xfrm>
          <a:custGeom>
            <a:avLst/>
            <a:gdLst/>
            <a:ahLst/>
            <a:cxnLst/>
            <a:rect l="l" t="t" r="r" b="b"/>
            <a:pathLst>
              <a:path w="13970" h="2100580">
                <a:moveTo>
                  <a:pt x="13970" y="0"/>
                </a:moveTo>
                <a:lnTo>
                  <a:pt x="0" y="0"/>
                </a:lnTo>
                <a:lnTo>
                  <a:pt x="0" y="2100580"/>
                </a:lnTo>
                <a:lnTo>
                  <a:pt x="13970" y="2100580"/>
                </a:lnTo>
                <a:lnTo>
                  <a:pt x="13970" y="0"/>
                </a:lnTo>
                <a:close/>
              </a:path>
            </a:pathLst>
          </a:custGeom>
          <a:solidFill>
            <a:srgbClr val="D6E0E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bg object 22"/>
          <p:cNvSpPr/>
          <p:nvPr/>
        </p:nvSpPr>
        <p:spPr>
          <a:xfrm>
            <a:off x="9032240" y="303529"/>
            <a:ext cx="13970" cy="2100580"/>
          </a:xfrm>
          <a:custGeom>
            <a:avLst/>
            <a:gdLst/>
            <a:ahLst/>
            <a:cxnLst/>
            <a:rect l="l" t="t" r="r" b="b"/>
            <a:pathLst>
              <a:path w="13970" h="2100580">
                <a:moveTo>
                  <a:pt x="13969" y="0"/>
                </a:moveTo>
                <a:lnTo>
                  <a:pt x="0" y="0"/>
                </a:lnTo>
                <a:lnTo>
                  <a:pt x="0" y="2100580"/>
                </a:lnTo>
                <a:lnTo>
                  <a:pt x="13969" y="2100580"/>
                </a:lnTo>
                <a:lnTo>
                  <a:pt x="13969" y="0"/>
                </a:lnTo>
                <a:close/>
              </a:path>
            </a:pathLst>
          </a:custGeom>
          <a:solidFill>
            <a:srgbClr val="D5DFE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bg object 23"/>
          <p:cNvSpPr/>
          <p:nvPr/>
        </p:nvSpPr>
        <p:spPr>
          <a:xfrm>
            <a:off x="9017000" y="303529"/>
            <a:ext cx="15240" cy="2100580"/>
          </a:xfrm>
          <a:custGeom>
            <a:avLst/>
            <a:gdLst/>
            <a:ahLst/>
            <a:cxnLst/>
            <a:rect l="l" t="t" r="r" b="b"/>
            <a:pathLst>
              <a:path w="15240" h="2100580">
                <a:moveTo>
                  <a:pt x="15240" y="0"/>
                </a:moveTo>
                <a:lnTo>
                  <a:pt x="0" y="0"/>
                </a:lnTo>
                <a:lnTo>
                  <a:pt x="0" y="2100580"/>
                </a:lnTo>
                <a:lnTo>
                  <a:pt x="15240" y="2100580"/>
                </a:lnTo>
                <a:lnTo>
                  <a:pt x="15240" y="0"/>
                </a:lnTo>
                <a:close/>
              </a:path>
            </a:pathLst>
          </a:custGeom>
          <a:solidFill>
            <a:srgbClr val="D4DFE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bg object 24"/>
          <p:cNvSpPr/>
          <p:nvPr/>
        </p:nvSpPr>
        <p:spPr>
          <a:xfrm>
            <a:off x="9003030" y="303529"/>
            <a:ext cx="13970" cy="2100580"/>
          </a:xfrm>
          <a:custGeom>
            <a:avLst/>
            <a:gdLst/>
            <a:ahLst/>
            <a:cxnLst/>
            <a:rect l="l" t="t" r="r" b="b"/>
            <a:pathLst>
              <a:path w="13970" h="2100580">
                <a:moveTo>
                  <a:pt x="13970" y="0"/>
                </a:moveTo>
                <a:lnTo>
                  <a:pt x="0" y="0"/>
                </a:lnTo>
                <a:lnTo>
                  <a:pt x="0" y="2100580"/>
                </a:lnTo>
                <a:lnTo>
                  <a:pt x="13970" y="2100580"/>
                </a:lnTo>
                <a:lnTo>
                  <a:pt x="13970" y="0"/>
                </a:lnTo>
                <a:close/>
              </a:path>
            </a:pathLst>
          </a:custGeom>
          <a:solidFill>
            <a:srgbClr val="D3DED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bg object 25"/>
          <p:cNvSpPr/>
          <p:nvPr/>
        </p:nvSpPr>
        <p:spPr>
          <a:xfrm>
            <a:off x="8989060" y="303529"/>
            <a:ext cx="13970" cy="2100580"/>
          </a:xfrm>
          <a:custGeom>
            <a:avLst/>
            <a:gdLst/>
            <a:ahLst/>
            <a:cxnLst/>
            <a:rect l="l" t="t" r="r" b="b"/>
            <a:pathLst>
              <a:path w="13970" h="2100580">
                <a:moveTo>
                  <a:pt x="13970" y="0"/>
                </a:moveTo>
                <a:lnTo>
                  <a:pt x="0" y="0"/>
                </a:lnTo>
                <a:lnTo>
                  <a:pt x="0" y="2100580"/>
                </a:lnTo>
                <a:lnTo>
                  <a:pt x="13970" y="2100580"/>
                </a:lnTo>
                <a:lnTo>
                  <a:pt x="13970" y="0"/>
                </a:lnTo>
                <a:close/>
              </a:path>
            </a:pathLst>
          </a:custGeom>
          <a:solidFill>
            <a:srgbClr val="D2DDD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bg object 26"/>
          <p:cNvSpPr/>
          <p:nvPr/>
        </p:nvSpPr>
        <p:spPr>
          <a:xfrm>
            <a:off x="8975090" y="303529"/>
            <a:ext cx="13970" cy="2100580"/>
          </a:xfrm>
          <a:custGeom>
            <a:avLst/>
            <a:gdLst/>
            <a:ahLst/>
            <a:cxnLst/>
            <a:rect l="l" t="t" r="r" b="b"/>
            <a:pathLst>
              <a:path w="13970" h="2100580">
                <a:moveTo>
                  <a:pt x="13969" y="0"/>
                </a:moveTo>
                <a:lnTo>
                  <a:pt x="0" y="0"/>
                </a:lnTo>
                <a:lnTo>
                  <a:pt x="0" y="2100580"/>
                </a:lnTo>
                <a:lnTo>
                  <a:pt x="13969" y="2100580"/>
                </a:lnTo>
                <a:lnTo>
                  <a:pt x="13969" y="0"/>
                </a:lnTo>
                <a:close/>
              </a:path>
            </a:pathLst>
          </a:custGeom>
          <a:solidFill>
            <a:srgbClr val="D1DDD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bg object 27"/>
          <p:cNvSpPr/>
          <p:nvPr/>
        </p:nvSpPr>
        <p:spPr>
          <a:xfrm>
            <a:off x="8959850" y="303529"/>
            <a:ext cx="15240" cy="2100580"/>
          </a:xfrm>
          <a:custGeom>
            <a:avLst/>
            <a:gdLst/>
            <a:ahLst/>
            <a:cxnLst/>
            <a:rect l="l" t="t" r="r" b="b"/>
            <a:pathLst>
              <a:path w="15240" h="2100580">
                <a:moveTo>
                  <a:pt x="15240" y="0"/>
                </a:moveTo>
                <a:lnTo>
                  <a:pt x="0" y="0"/>
                </a:lnTo>
                <a:lnTo>
                  <a:pt x="0" y="2100580"/>
                </a:lnTo>
                <a:lnTo>
                  <a:pt x="15240" y="2100580"/>
                </a:lnTo>
                <a:lnTo>
                  <a:pt x="15240" y="0"/>
                </a:lnTo>
                <a:close/>
              </a:path>
            </a:pathLst>
          </a:custGeom>
          <a:solidFill>
            <a:srgbClr val="D0DCD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bg object 28"/>
          <p:cNvSpPr/>
          <p:nvPr/>
        </p:nvSpPr>
        <p:spPr>
          <a:xfrm>
            <a:off x="8945880" y="303529"/>
            <a:ext cx="13970" cy="2100580"/>
          </a:xfrm>
          <a:custGeom>
            <a:avLst/>
            <a:gdLst/>
            <a:ahLst/>
            <a:cxnLst/>
            <a:rect l="l" t="t" r="r" b="b"/>
            <a:pathLst>
              <a:path w="13970" h="2100580">
                <a:moveTo>
                  <a:pt x="13970" y="0"/>
                </a:moveTo>
                <a:lnTo>
                  <a:pt x="0" y="0"/>
                </a:lnTo>
                <a:lnTo>
                  <a:pt x="0" y="2100580"/>
                </a:lnTo>
                <a:lnTo>
                  <a:pt x="13970" y="2100580"/>
                </a:lnTo>
                <a:lnTo>
                  <a:pt x="13970" y="0"/>
                </a:lnTo>
                <a:close/>
              </a:path>
            </a:pathLst>
          </a:custGeom>
          <a:solidFill>
            <a:srgbClr val="CFDBD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bg object 29"/>
          <p:cNvSpPr/>
          <p:nvPr/>
        </p:nvSpPr>
        <p:spPr>
          <a:xfrm>
            <a:off x="8931910" y="303529"/>
            <a:ext cx="13970" cy="2100580"/>
          </a:xfrm>
          <a:custGeom>
            <a:avLst/>
            <a:gdLst/>
            <a:ahLst/>
            <a:cxnLst/>
            <a:rect l="l" t="t" r="r" b="b"/>
            <a:pathLst>
              <a:path w="13970" h="2100580">
                <a:moveTo>
                  <a:pt x="13970" y="0"/>
                </a:moveTo>
                <a:lnTo>
                  <a:pt x="0" y="0"/>
                </a:lnTo>
                <a:lnTo>
                  <a:pt x="0" y="2100580"/>
                </a:lnTo>
                <a:lnTo>
                  <a:pt x="13970" y="2100580"/>
                </a:lnTo>
                <a:lnTo>
                  <a:pt x="13970" y="0"/>
                </a:lnTo>
                <a:close/>
              </a:path>
            </a:pathLst>
          </a:custGeom>
          <a:solidFill>
            <a:srgbClr val="CEDAD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bg object 30"/>
          <p:cNvSpPr/>
          <p:nvPr/>
        </p:nvSpPr>
        <p:spPr>
          <a:xfrm>
            <a:off x="8917940" y="303529"/>
            <a:ext cx="13970" cy="2100580"/>
          </a:xfrm>
          <a:custGeom>
            <a:avLst/>
            <a:gdLst/>
            <a:ahLst/>
            <a:cxnLst/>
            <a:rect l="l" t="t" r="r" b="b"/>
            <a:pathLst>
              <a:path w="13970" h="2100580">
                <a:moveTo>
                  <a:pt x="13969" y="0"/>
                </a:moveTo>
                <a:lnTo>
                  <a:pt x="0" y="0"/>
                </a:lnTo>
                <a:lnTo>
                  <a:pt x="0" y="2100580"/>
                </a:lnTo>
                <a:lnTo>
                  <a:pt x="13969" y="2100580"/>
                </a:lnTo>
                <a:lnTo>
                  <a:pt x="13969" y="0"/>
                </a:lnTo>
                <a:close/>
              </a:path>
            </a:pathLst>
          </a:custGeom>
          <a:solidFill>
            <a:srgbClr val="CDDAD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bg object 31"/>
          <p:cNvSpPr/>
          <p:nvPr/>
        </p:nvSpPr>
        <p:spPr>
          <a:xfrm>
            <a:off x="8903970" y="303529"/>
            <a:ext cx="13970" cy="2100580"/>
          </a:xfrm>
          <a:custGeom>
            <a:avLst/>
            <a:gdLst/>
            <a:ahLst/>
            <a:cxnLst/>
            <a:rect l="l" t="t" r="r" b="b"/>
            <a:pathLst>
              <a:path w="13970" h="2100580">
                <a:moveTo>
                  <a:pt x="13970" y="0"/>
                </a:moveTo>
                <a:lnTo>
                  <a:pt x="0" y="0"/>
                </a:lnTo>
                <a:lnTo>
                  <a:pt x="0" y="2100580"/>
                </a:lnTo>
                <a:lnTo>
                  <a:pt x="13970" y="2100580"/>
                </a:lnTo>
                <a:lnTo>
                  <a:pt x="13970" y="0"/>
                </a:lnTo>
                <a:close/>
              </a:path>
            </a:pathLst>
          </a:custGeom>
          <a:solidFill>
            <a:srgbClr val="CCD9D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bg object 32"/>
          <p:cNvSpPr/>
          <p:nvPr/>
        </p:nvSpPr>
        <p:spPr>
          <a:xfrm>
            <a:off x="8890000" y="303529"/>
            <a:ext cx="13970" cy="2100580"/>
          </a:xfrm>
          <a:custGeom>
            <a:avLst/>
            <a:gdLst/>
            <a:ahLst/>
            <a:cxnLst/>
            <a:rect l="l" t="t" r="r" b="b"/>
            <a:pathLst>
              <a:path w="13970" h="2100580">
                <a:moveTo>
                  <a:pt x="13970" y="0"/>
                </a:moveTo>
                <a:lnTo>
                  <a:pt x="0" y="0"/>
                </a:lnTo>
                <a:lnTo>
                  <a:pt x="0" y="2100580"/>
                </a:lnTo>
                <a:lnTo>
                  <a:pt x="13970" y="2100580"/>
                </a:lnTo>
                <a:lnTo>
                  <a:pt x="13970" y="0"/>
                </a:lnTo>
                <a:close/>
              </a:path>
            </a:pathLst>
          </a:custGeom>
          <a:solidFill>
            <a:srgbClr val="CCD8D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bg object 33"/>
          <p:cNvSpPr/>
          <p:nvPr/>
        </p:nvSpPr>
        <p:spPr>
          <a:xfrm>
            <a:off x="8874760" y="303529"/>
            <a:ext cx="15240" cy="2100580"/>
          </a:xfrm>
          <a:custGeom>
            <a:avLst/>
            <a:gdLst/>
            <a:ahLst/>
            <a:cxnLst/>
            <a:rect l="l" t="t" r="r" b="b"/>
            <a:pathLst>
              <a:path w="15240" h="2100580">
                <a:moveTo>
                  <a:pt x="15240" y="0"/>
                </a:moveTo>
                <a:lnTo>
                  <a:pt x="0" y="0"/>
                </a:lnTo>
                <a:lnTo>
                  <a:pt x="0" y="2100580"/>
                </a:lnTo>
                <a:lnTo>
                  <a:pt x="15240" y="2100580"/>
                </a:lnTo>
                <a:lnTo>
                  <a:pt x="15240" y="0"/>
                </a:lnTo>
                <a:close/>
              </a:path>
            </a:pathLst>
          </a:custGeom>
          <a:solidFill>
            <a:srgbClr val="CAD8D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bg object 34"/>
          <p:cNvSpPr/>
          <p:nvPr/>
        </p:nvSpPr>
        <p:spPr>
          <a:xfrm>
            <a:off x="8860790" y="303529"/>
            <a:ext cx="13970" cy="2100580"/>
          </a:xfrm>
          <a:custGeom>
            <a:avLst/>
            <a:gdLst/>
            <a:ahLst/>
            <a:cxnLst/>
            <a:rect l="l" t="t" r="r" b="b"/>
            <a:pathLst>
              <a:path w="13970" h="2100580">
                <a:moveTo>
                  <a:pt x="13969" y="0"/>
                </a:moveTo>
                <a:lnTo>
                  <a:pt x="0" y="0"/>
                </a:lnTo>
                <a:lnTo>
                  <a:pt x="0" y="2100580"/>
                </a:lnTo>
                <a:lnTo>
                  <a:pt x="13969" y="2100580"/>
                </a:lnTo>
                <a:lnTo>
                  <a:pt x="13969" y="0"/>
                </a:lnTo>
                <a:close/>
              </a:path>
            </a:pathLst>
          </a:custGeom>
          <a:solidFill>
            <a:srgbClr val="C9D7D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bg object 35"/>
          <p:cNvSpPr/>
          <p:nvPr/>
        </p:nvSpPr>
        <p:spPr>
          <a:xfrm>
            <a:off x="8846820" y="303529"/>
            <a:ext cx="13970" cy="2100580"/>
          </a:xfrm>
          <a:custGeom>
            <a:avLst/>
            <a:gdLst/>
            <a:ahLst/>
            <a:cxnLst/>
            <a:rect l="l" t="t" r="r" b="b"/>
            <a:pathLst>
              <a:path w="13970" h="2100580">
                <a:moveTo>
                  <a:pt x="13970" y="0"/>
                </a:moveTo>
                <a:lnTo>
                  <a:pt x="0" y="0"/>
                </a:lnTo>
                <a:lnTo>
                  <a:pt x="0" y="2100580"/>
                </a:lnTo>
                <a:lnTo>
                  <a:pt x="13970" y="2100580"/>
                </a:lnTo>
                <a:lnTo>
                  <a:pt x="13970" y="0"/>
                </a:lnTo>
                <a:close/>
              </a:path>
            </a:pathLst>
          </a:custGeom>
          <a:solidFill>
            <a:srgbClr val="C8D6D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bg object 36"/>
          <p:cNvSpPr/>
          <p:nvPr/>
        </p:nvSpPr>
        <p:spPr>
          <a:xfrm>
            <a:off x="8832850" y="303529"/>
            <a:ext cx="13970" cy="2100580"/>
          </a:xfrm>
          <a:custGeom>
            <a:avLst/>
            <a:gdLst/>
            <a:ahLst/>
            <a:cxnLst/>
            <a:rect l="l" t="t" r="r" b="b"/>
            <a:pathLst>
              <a:path w="13970" h="2100580">
                <a:moveTo>
                  <a:pt x="13970" y="0"/>
                </a:moveTo>
                <a:lnTo>
                  <a:pt x="0" y="0"/>
                </a:lnTo>
                <a:lnTo>
                  <a:pt x="0" y="2100580"/>
                </a:lnTo>
                <a:lnTo>
                  <a:pt x="13970" y="2100580"/>
                </a:lnTo>
                <a:lnTo>
                  <a:pt x="13970" y="0"/>
                </a:lnTo>
                <a:close/>
              </a:path>
            </a:pathLst>
          </a:custGeom>
          <a:solidFill>
            <a:srgbClr val="C7D5D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bg object 37"/>
          <p:cNvSpPr/>
          <p:nvPr/>
        </p:nvSpPr>
        <p:spPr>
          <a:xfrm>
            <a:off x="8817610" y="303529"/>
            <a:ext cx="15240" cy="2100580"/>
          </a:xfrm>
          <a:custGeom>
            <a:avLst/>
            <a:gdLst/>
            <a:ahLst/>
            <a:cxnLst/>
            <a:rect l="l" t="t" r="r" b="b"/>
            <a:pathLst>
              <a:path w="15240" h="2100580">
                <a:moveTo>
                  <a:pt x="15240" y="0"/>
                </a:moveTo>
                <a:lnTo>
                  <a:pt x="0" y="0"/>
                </a:lnTo>
                <a:lnTo>
                  <a:pt x="0" y="2100580"/>
                </a:lnTo>
                <a:lnTo>
                  <a:pt x="15240" y="2100580"/>
                </a:lnTo>
                <a:lnTo>
                  <a:pt x="15240" y="0"/>
                </a:lnTo>
                <a:close/>
              </a:path>
            </a:pathLst>
          </a:custGeom>
          <a:solidFill>
            <a:srgbClr val="C6D5D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bg object 38"/>
          <p:cNvSpPr/>
          <p:nvPr/>
        </p:nvSpPr>
        <p:spPr>
          <a:xfrm>
            <a:off x="8803640" y="303529"/>
            <a:ext cx="13970" cy="2100580"/>
          </a:xfrm>
          <a:custGeom>
            <a:avLst/>
            <a:gdLst/>
            <a:ahLst/>
            <a:cxnLst/>
            <a:rect l="l" t="t" r="r" b="b"/>
            <a:pathLst>
              <a:path w="13970" h="2100580">
                <a:moveTo>
                  <a:pt x="13969" y="0"/>
                </a:moveTo>
                <a:lnTo>
                  <a:pt x="0" y="0"/>
                </a:lnTo>
                <a:lnTo>
                  <a:pt x="0" y="2100580"/>
                </a:lnTo>
                <a:lnTo>
                  <a:pt x="13969" y="2100580"/>
                </a:lnTo>
                <a:lnTo>
                  <a:pt x="13969" y="0"/>
                </a:lnTo>
                <a:close/>
              </a:path>
            </a:pathLst>
          </a:custGeom>
          <a:solidFill>
            <a:srgbClr val="C5D4D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bg object 39"/>
          <p:cNvSpPr/>
          <p:nvPr/>
        </p:nvSpPr>
        <p:spPr>
          <a:xfrm>
            <a:off x="8789670" y="303529"/>
            <a:ext cx="13970" cy="2100580"/>
          </a:xfrm>
          <a:custGeom>
            <a:avLst/>
            <a:gdLst/>
            <a:ahLst/>
            <a:cxnLst/>
            <a:rect l="l" t="t" r="r" b="b"/>
            <a:pathLst>
              <a:path w="13970" h="2100580">
                <a:moveTo>
                  <a:pt x="13970" y="0"/>
                </a:moveTo>
                <a:lnTo>
                  <a:pt x="0" y="0"/>
                </a:lnTo>
                <a:lnTo>
                  <a:pt x="0" y="2100580"/>
                </a:lnTo>
                <a:lnTo>
                  <a:pt x="13970" y="2100580"/>
                </a:lnTo>
                <a:lnTo>
                  <a:pt x="13970" y="0"/>
                </a:lnTo>
                <a:close/>
              </a:path>
            </a:pathLst>
          </a:custGeom>
          <a:solidFill>
            <a:srgbClr val="C4D3D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bg object 40"/>
          <p:cNvSpPr/>
          <p:nvPr/>
        </p:nvSpPr>
        <p:spPr>
          <a:xfrm>
            <a:off x="8775700" y="303529"/>
            <a:ext cx="13970" cy="2100580"/>
          </a:xfrm>
          <a:custGeom>
            <a:avLst/>
            <a:gdLst/>
            <a:ahLst/>
            <a:cxnLst/>
            <a:rect l="l" t="t" r="r" b="b"/>
            <a:pathLst>
              <a:path w="13970" h="2100580">
                <a:moveTo>
                  <a:pt x="13970" y="0"/>
                </a:moveTo>
                <a:lnTo>
                  <a:pt x="0" y="0"/>
                </a:lnTo>
                <a:lnTo>
                  <a:pt x="0" y="2100580"/>
                </a:lnTo>
                <a:lnTo>
                  <a:pt x="13970" y="2100580"/>
                </a:lnTo>
                <a:lnTo>
                  <a:pt x="13970" y="0"/>
                </a:lnTo>
                <a:close/>
              </a:path>
            </a:pathLst>
          </a:custGeom>
          <a:solidFill>
            <a:srgbClr val="C3D3D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bg object 41"/>
          <p:cNvSpPr/>
          <p:nvPr/>
        </p:nvSpPr>
        <p:spPr>
          <a:xfrm>
            <a:off x="8761730" y="303529"/>
            <a:ext cx="13970" cy="2100580"/>
          </a:xfrm>
          <a:custGeom>
            <a:avLst/>
            <a:gdLst/>
            <a:ahLst/>
            <a:cxnLst/>
            <a:rect l="l" t="t" r="r" b="b"/>
            <a:pathLst>
              <a:path w="13970" h="2100580">
                <a:moveTo>
                  <a:pt x="13970" y="0"/>
                </a:moveTo>
                <a:lnTo>
                  <a:pt x="0" y="0"/>
                </a:lnTo>
                <a:lnTo>
                  <a:pt x="0" y="2100580"/>
                </a:lnTo>
                <a:lnTo>
                  <a:pt x="13970" y="2100580"/>
                </a:lnTo>
                <a:lnTo>
                  <a:pt x="13970" y="0"/>
                </a:lnTo>
                <a:close/>
              </a:path>
            </a:pathLst>
          </a:custGeom>
          <a:solidFill>
            <a:srgbClr val="C2D2D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bg object 42"/>
          <p:cNvSpPr/>
          <p:nvPr/>
        </p:nvSpPr>
        <p:spPr>
          <a:xfrm>
            <a:off x="7947660" y="0"/>
            <a:ext cx="129539" cy="307340"/>
          </a:xfrm>
          <a:custGeom>
            <a:avLst/>
            <a:gdLst/>
            <a:ahLst/>
            <a:cxnLst/>
            <a:rect l="l" t="t" r="r" b="b"/>
            <a:pathLst>
              <a:path w="129540" h="307340">
                <a:moveTo>
                  <a:pt x="129540" y="0"/>
                </a:moveTo>
                <a:lnTo>
                  <a:pt x="64770" y="0"/>
                </a:lnTo>
                <a:lnTo>
                  <a:pt x="0" y="0"/>
                </a:lnTo>
                <a:lnTo>
                  <a:pt x="0" y="307340"/>
                </a:lnTo>
                <a:lnTo>
                  <a:pt x="64770" y="307340"/>
                </a:lnTo>
                <a:lnTo>
                  <a:pt x="129540" y="307340"/>
                </a:lnTo>
                <a:lnTo>
                  <a:pt x="129540" y="0"/>
                </a:lnTo>
                <a:close/>
              </a:path>
            </a:pathLst>
          </a:custGeom>
          <a:solidFill>
            <a:srgbClr val="EDE5D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bg object 43"/>
          <p:cNvSpPr/>
          <p:nvPr/>
        </p:nvSpPr>
        <p:spPr>
          <a:xfrm>
            <a:off x="7882889" y="0"/>
            <a:ext cx="64769" cy="307340"/>
          </a:xfrm>
          <a:custGeom>
            <a:avLst/>
            <a:gdLst/>
            <a:ahLst/>
            <a:cxnLst/>
            <a:rect l="l" t="t" r="r" b="b"/>
            <a:pathLst>
              <a:path w="64770" h="307340">
                <a:moveTo>
                  <a:pt x="64769" y="0"/>
                </a:moveTo>
                <a:lnTo>
                  <a:pt x="0" y="0"/>
                </a:lnTo>
                <a:lnTo>
                  <a:pt x="0" y="307340"/>
                </a:lnTo>
                <a:lnTo>
                  <a:pt x="64769" y="307340"/>
                </a:lnTo>
                <a:lnTo>
                  <a:pt x="64769" y="0"/>
                </a:lnTo>
                <a:close/>
              </a:path>
            </a:pathLst>
          </a:custGeom>
          <a:solidFill>
            <a:srgbClr val="EDE4D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bg object 44"/>
          <p:cNvSpPr/>
          <p:nvPr/>
        </p:nvSpPr>
        <p:spPr>
          <a:xfrm>
            <a:off x="7819389" y="0"/>
            <a:ext cx="63500" cy="307340"/>
          </a:xfrm>
          <a:custGeom>
            <a:avLst/>
            <a:gdLst/>
            <a:ahLst/>
            <a:cxnLst/>
            <a:rect l="l" t="t" r="r" b="b"/>
            <a:pathLst>
              <a:path w="63500" h="307340">
                <a:moveTo>
                  <a:pt x="63500" y="0"/>
                </a:moveTo>
                <a:lnTo>
                  <a:pt x="0" y="0"/>
                </a:lnTo>
                <a:lnTo>
                  <a:pt x="0" y="307340"/>
                </a:lnTo>
                <a:lnTo>
                  <a:pt x="63500" y="307340"/>
                </a:lnTo>
                <a:lnTo>
                  <a:pt x="63500" y="0"/>
                </a:lnTo>
                <a:close/>
              </a:path>
            </a:pathLst>
          </a:custGeom>
          <a:solidFill>
            <a:srgbClr val="ECE4D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bg object 45"/>
          <p:cNvSpPr/>
          <p:nvPr/>
        </p:nvSpPr>
        <p:spPr>
          <a:xfrm>
            <a:off x="7754620" y="0"/>
            <a:ext cx="64769" cy="307340"/>
          </a:xfrm>
          <a:custGeom>
            <a:avLst/>
            <a:gdLst/>
            <a:ahLst/>
            <a:cxnLst/>
            <a:rect l="l" t="t" r="r" b="b"/>
            <a:pathLst>
              <a:path w="64770" h="307340">
                <a:moveTo>
                  <a:pt x="64770" y="0"/>
                </a:moveTo>
                <a:lnTo>
                  <a:pt x="0" y="0"/>
                </a:lnTo>
                <a:lnTo>
                  <a:pt x="0" y="307340"/>
                </a:lnTo>
                <a:lnTo>
                  <a:pt x="64770" y="307340"/>
                </a:lnTo>
                <a:lnTo>
                  <a:pt x="64770" y="0"/>
                </a:lnTo>
                <a:close/>
              </a:path>
            </a:pathLst>
          </a:custGeom>
          <a:solidFill>
            <a:srgbClr val="ECE3D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bg object 46"/>
          <p:cNvSpPr/>
          <p:nvPr/>
        </p:nvSpPr>
        <p:spPr>
          <a:xfrm>
            <a:off x="7689849" y="0"/>
            <a:ext cx="64769" cy="307340"/>
          </a:xfrm>
          <a:custGeom>
            <a:avLst/>
            <a:gdLst/>
            <a:ahLst/>
            <a:cxnLst/>
            <a:rect l="l" t="t" r="r" b="b"/>
            <a:pathLst>
              <a:path w="64770" h="307340">
                <a:moveTo>
                  <a:pt x="64770" y="0"/>
                </a:moveTo>
                <a:lnTo>
                  <a:pt x="0" y="0"/>
                </a:lnTo>
                <a:lnTo>
                  <a:pt x="0" y="307340"/>
                </a:lnTo>
                <a:lnTo>
                  <a:pt x="64770" y="307340"/>
                </a:lnTo>
                <a:lnTo>
                  <a:pt x="64770" y="0"/>
                </a:lnTo>
                <a:close/>
              </a:path>
            </a:pathLst>
          </a:custGeom>
          <a:solidFill>
            <a:srgbClr val="EBE2D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bg object 47"/>
          <p:cNvSpPr/>
          <p:nvPr/>
        </p:nvSpPr>
        <p:spPr>
          <a:xfrm>
            <a:off x="7625080" y="0"/>
            <a:ext cx="64769" cy="307340"/>
          </a:xfrm>
          <a:custGeom>
            <a:avLst/>
            <a:gdLst/>
            <a:ahLst/>
            <a:cxnLst/>
            <a:rect l="l" t="t" r="r" b="b"/>
            <a:pathLst>
              <a:path w="64770" h="307340">
                <a:moveTo>
                  <a:pt x="64770" y="0"/>
                </a:moveTo>
                <a:lnTo>
                  <a:pt x="0" y="0"/>
                </a:lnTo>
                <a:lnTo>
                  <a:pt x="0" y="307340"/>
                </a:lnTo>
                <a:lnTo>
                  <a:pt x="64770" y="307340"/>
                </a:lnTo>
                <a:lnTo>
                  <a:pt x="64770" y="0"/>
                </a:lnTo>
                <a:close/>
              </a:path>
            </a:pathLst>
          </a:custGeom>
          <a:solidFill>
            <a:srgbClr val="EBE2D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bg object 48"/>
          <p:cNvSpPr/>
          <p:nvPr/>
        </p:nvSpPr>
        <p:spPr>
          <a:xfrm>
            <a:off x="7560310" y="0"/>
            <a:ext cx="64769" cy="307340"/>
          </a:xfrm>
          <a:custGeom>
            <a:avLst/>
            <a:gdLst/>
            <a:ahLst/>
            <a:cxnLst/>
            <a:rect l="l" t="t" r="r" b="b"/>
            <a:pathLst>
              <a:path w="64770" h="307340">
                <a:moveTo>
                  <a:pt x="64770" y="0"/>
                </a:moveTo>
                <a:lnTo>
                  <a:pt x="0" y="0"/>
                </a:lnTo>
                <a:lnTo>
                  <a:pt x="0" y="307340"/>
                </a:lnTo>
                <a:lnTo>
                  <a:pt x="64770" y="307340"/>
                </a:lnTo>
                <a:lnTo>
                  <a:pt x="64770" y="0"/>
                </a:lnTo>
                <a:close/>
              </a:path>
            </a:pathLst>
          </a:custGeom>
          <a:solidFill>
            <a:srgbClr val="EBE1D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bg object 49"/>
          <p:cNvSpPr/>
          <p:nvPr/>
        </p:nvSpPr>
        <p:spPr>
          <a:xfrm>
            <a:off x="7495539" y="0"/>
            <a:ext cx="64769" cy="307340"/>
          </a:xfrm>
          <a:custGeom>
            <a:avLst/>
            <a:gdLst/>
            <a:ahLst/>
            <a:cxnLst/>
            <a:rect l="l" t="t" r="r" b="b"/>
            <a:pathLst>
              <a:path w="64770" h="307340">
                <a:moveTo>
                  <a:pt x="64769" y="0"/>
                </a:moveTo>
                <a:lnTo>
                  <a:pt x="0" y="0"/>
                </a:lnTo>
                <a:lnTo>
                  <a:pt x="0" y="307340"/>
                </a:lnTo>
                <a:lnTo>
                  <a:pt x="64769" y="307340"/>
                </a:lnTo>
                <a:lnTo>
                  <a:pt x="64769" y="0"/>
                </a:lnTo>
                <a:close/>
              </a:path>
            </a:pathLst>
          </a:custGeom>
          <a:solidFill>
            <a:srgbClr val="EAE1C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bg object 50"/>
          <p:cNvSpPr/>
          <p:nvPr/>
        </p:nvSpPr>
        <p:spPr>
          <a:xfrm>
            <a:off x="7430770" y="0"/>
            <a:ext cx="64769" cy="307340"/>
          </a:xfrm>
          <a:custGeom>
            <a:avLst/>
            <a:gdLst/>
            <a:ahLst/>
            <a:cxnLst/>
            <a:rect l="l" t="t" r="r" b="b"/>
            <a:pathLst>
              <a:path w="64770" h="307340">
                <a:moveTo>
                  <a:pt x="64770" y="0"/>
                </a:moveTo>
                <a:lnTo>
                  <a:pt x="0" y="0"/>
                </a:lnTo>
                <a:lnTo>
                  <a:pt x="0" y="307340"/>
                </a:lnTo>
                <a:lnTo>
                  <a:pt x="64770" y="307340"/>
                </a:lnTo>
                <a:lnTo>
                  <a:pt x="64770" y="0"/>
                </a:lnTo>
                <a:close/>
              </a:path>
            </a:pathLst>
          </a:custGeom>
          <a:solidFill>
            <a:srgbClr val="EAE0C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bg object 51"/>
          <p:cNvSpPr/>
          <p:nvPr/>
        </p:nvSpPr>
        <p:spPr>
          <a:xfrm>
            <a:off x="7367270" y="0"/>
            <a:ext cx="63500" cy="307340"/>
          </a:xfrm>
          <a:custGeom>
            <a:avLst/>
            <a:gdLst/>
            <a:ahLst/>
            <a:cxnLst/>
            <a:rect l="l" t="t" r="r" b="b"/>
            <a:pathLst>
              <a:path w="63500" h="307340">
                <a:moveTo>
                  <a:pt x="63500" y="0"/>
                </a:moveTo>
                <a:lnTo>
                  <a:pt x="0" y="0"/>
                </a:lnTo>
                <a:lnTo>
                  <a:pt x="0" y="307340"/>
                </a:lnTo>
                <a:lnTo>
                  <a:pt x="63500" y="307340"/>
                </a:lnTo>
                <a:lnTo>
                  <a:pt x="63500" y="0"/>
                </a:lnTo>
                <a:close/>
              </a:path>
            </a:pathLst>
          </a:custGeom>
          <a:solidFill>
            <a:srgbClr val="E9DF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bg object 52"/>
          <p:cNvSpPr/>
          <p:nvPr/>
        </p:nvSpPr>
        <p:spPr>
          <a:xfrm>
            <a:off x="7302499" y="0"/>
            <a:ext cx="64769" cy="307340"/>
          </a:xfrm>
          <a:custGeom>
            <a:avLst/>
            <a:gdLst/>
            <a:ahLst/>
            <a:cxnLst/>
            <a:rect l="l" t="t" r="r" b="b"/>
            <a:pathLst>
              <a:path w="64770" h="307340">
                <a:moveTo>
                  <a:pt x="64770" y="0"/>
                </a:moveTo>
                <a:lnTo>
                  <a:pt x="0" y="0"/>
                </a:lnTo>
                <a:lnTo>
                  <a:pt x="0" y="307340"/>
                </a:lnTo>
                <a:lnTo>
                  <a:pt x="64770" y="307340"/>
                </a:lnTo>
                <a:lnTo>
                  <a:pt x="64770" y="0"/>
                </a:lnTo>
                <a:close/>
              </a:path>
            </a:pathLst>
          </a:custGeom>
          <a:solidFill>
            <a:srgbClr val="E9DF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bg object 53"/>
          <p:cNvSpPr/>
          <p:nvPr/>
        </p:nvSpPr>
        <p:spPr>
          <a:xfrm>
            <a:off x="7237730" y="0"/>
            <a:ext cx="64769" cy="307340"/>
          </a:xfrm>
          <a:custGeom>
            <a:avLst/>
            <a:gdLst/>
            <a:ahLst/>
            <a:cxnLst/>
            <a:rect l="l" t="t" r="r" b="b"/>
            <a:pathLst>
              <a:path w="64770" h="307340">
                <a:moveTo>
                  <a:pt x="64770" y="0"/>
                </a:moveTo>
                <a:lnTo>
                  <a:pt x="0" y="0"/>
                </a:lnTo>
                <a:lnTo>
                  <a:pt x="0" y="307340"/>
                </a:lnTo>
                <a:lnTo>
                  <a:pt x="64770" y="307340"/>
                </a:lnTo>
                <a:lnTo>
                  <a:pt x="64770" y="0"/>
                </a:lnTo>
                <a:close/>
              </a:path>
            </a:pathLst>
          </a:custGeom>
          <a:solidFill>
            <a:srgbClr val="E9DE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bg object 54"/>
          <p:cNvSpPr/>
          <p:nvPr/>
        </p:nvSpPr>
        <p:spPr>
          <a:xfrm>
            <a:off x="7172960" y="0"/>
            <a:ext cx="64769" cy="307340"/>
          </a:xfrm>
          <a:custGeom>
            <a:avLst/>
            <a:gdLst/>
            <a:ahLst/>
            <a:cxnLst/>
            <a:rect l="l" t="t" r="r" b="b"/>
            <a:pathLst>
              <a:path w="64770" h="307340">
                <a:moveTo>
                  <a:pt x="64770" y="0"/>
                </a:moveTo>
                <a:lnTo>
                  <a:pt x="0" y="0"/>
                </a:lnTo>
                <a:lnTo>
                  <a:pt x="0" y="307340"/>
                </a:lnTo>
                <a:lnTo>
                  <a:pt x="64770" y="307340"/>
                </a:lnTo>
                <a:lnTo>
                  <a:pt x="64770" y="0"/>
                </a:lnTo>
                <a:close/>
              </a:path>
            </a:pathLst>
          </a:custGeom>
          <a:solidFill>
            <a:srgbClr val="E8DEC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bg object 55"/>
          <p:cNvSpPr/>
          <p:nvPr/>
        </p:nvSpPr>
        <p:spPr>
          <a:xfrm>
            <a:off x="7108189" y="0"/>
            <a:ext cx="64769" cy="307340"/>
          </a:xfrm>
          <a:custGeom>
            <a:avLst/>
            <a:gdLst/>
            <a:ahLst/>
            <a:cxnLst/>
            <a:rect l="l" t="t" r="r" b="b"/>
            <a:pathLst>
              <a:path w="64770" h="307340">
                <a:moveTo>
                  <a:pt x="64769" y="0"/>
                </a:moveTo>
                <a:lnTo>
                  <a:pt x="0" y="0"/>
                </a:lnTo>
                <a:lnTo>
                  <a:pt x="0" y="307340"/>
                </a:lnTo>
                <a:lnTo>
                  <a:pt x="64769" y="307340"/>
                </a:lnTo>
                <a:lnTo>
                  <a:pt x="64769" y="0"/>
                </a:lnTo>
                <a:close/>
              </a:path>
            </a:pathLst>
          </a:custGeom>
          <a:solidFill>
            <a:srgbClr val="E8DDC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bg object 56"/>
          <p:cNvSpPr/>
          <p:nvPr/>
        </p:nvSpPr>
        <p:spPr>
          <a:xfrm>
            <a:off x="7043420" y="0"/>
            <a:ext cx="64769" cy="307340"/>
          </a:xfrm>
          <a:custGeom>
            <a:avLst/>
            <a:gdLst/>
            <a:ahLst/>
            <a:cxnLst/>
            <a:rect l="l" t="t" r="r" b="b"/>
            <a:pathLst>
              <a:path w="64770" h="307340">
                <a:moveTo>
                  <a:pt x="64770" y="0"/>
                </a:moveTo>
                <a:lnTo>
                  <a:pt x="0" y="0"/>
                </a:lnTo>
                <a:lnTo>
                  <a:pt x="0" y="307340"/>
                </a:lnTo>
                <a:lnTo>
                  <a:pt x="64770" y="307340"/>
                </a:lnTo>
                <a:lnTo>
                  <a:pt x="64770" y="0"/>
                </a:lnTo>
                <a:close/>
              </a:path>
            </a:pathLst>
          </a:custGeom>
          <a:solidFill>
            <a:srgbClr val="E7DCC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bg object 57"/>
          <p:cNvSpPr/>
          <p:nvPr/>
        </p:nvSpPr>
        <p:spPr>
          <a:xfrm>
            <a:off x="6978649" y="0"/>
            <a:ext cx="64769" cy="307340"/>
          </a:xfrm>
          <a:custGeom>
            <a:avLst/>
            <a:gdLst/>
            <a:ahLst/>
            <a:cxnLst/>
            <a:rect l="l" t="t" r="r" b="b"/>
            <a:pathLst>
              <a:path w="64770" h="307340">
                <a:moveTo>
                  <a:pt x="64770" y="0"/>
                </a:moveTo>
                <a:lnTo>
                  <a:pt x="0" y="0"/>
                </a:lnTo>
                <a:lnTo>
                  <a:pt x="0" y="307340"/>
                </a:lnTo>
                <a:lnTo>
                  <a:pt x="64770" y="307340"/>
                </a:lnTo>
                <a:lnTo>
                  <a:pt x="64770" y="0"/>
                </a:lnTo>
                <a:close/>
              </a:path>
            </a:pathLst>
          </a:custGeom>
          <a:solidFill>
            <a:srgbClr val="E7DCC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bg object 58"/>
          <p:cNvSpPr/>
          <p:nvPr/>
        </p:nvSpPr>
        <p:spPr>
          <a:xfrm>
            <a:off x="6915150" y="0"/>
            <a:ext cx="63500" cy="307340"/>
          </a:xfrm>
          <a:custGeom>
            <a:avLst/>
            <a:gdLst/>
            <a:ahLst/>
            <a:cxnLst/>
            <a:rect l="l" t="t" r="r" b="b"/>
            <a:pathLst>
              <a:path w="63500" h="307340">
                <a:moveTo>
                  <a:pt x="63500" y="0"/>
                </a:moveTo>
                <a:lnTo>
                  <a:pt x="0" y="0"/>
                </a:lnTo>
                <a:lnTo>
                  <a:pt x="0" y="307340"/>
                </a:lnTo>
                <a:lnTo>
                  <a:pt x="63500" y="307340"/>
                </a:lnTo>
                <a:lnTo>
                  <a:pt x="63500" y="0"/>
                </a:lnTo>
                <a:close/>
              </a:path>
            </a:pathLst>
          </a:custGeom>
          <a:solidFill>
            <a:srgbClr val="E6DBC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bg object 59"/>
          <p:cNvSpPr/>
          <p:nvPr/>
        </p:nvSpPr>
        <p:spPr>
          <a:xfrm>
            <a:off x="6849109" y="0"/>
            <a:ext cx="66040" cy="307340"/>
          </a:xfrm>
          <a:custGeom>
            <a:avLst/>
            <a:gdLst/>
            <a:ahLst/>
            <a:cxnLst/>
            <a:rect l="l" t="t" r="r" b="b"/>
            <a:pathLst>
              <a:path w="66040" h="307340">
                <a:moveTo>
                  <a:pt x="66040" y="0"/>
                </a:moveTo>
                <a:lnTo>
                  <a:pt x="0" y="0"/>
                </a:lnTo>
                <a:lnTo>
                  <a:pt x="0" y="307340"/>
                </a:lnTo>
                <a:lnTo>
                  <a:pt x="66040" y="307340"/>
                </a:lnTo>
                <a:lnTo>
                  <a:pt x="66040" y="0"/>
                </a:lnTo>
                <a:close/>
              </a:path>
            </a:pathLst>
          </a:custGeom>
          <a:solidFill>
            <a:srgbClr val="E6DBC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bg object 60"/>
          <p:cNvSpPr/>
          <p:nvPr/>
        </p:nvSpPr>
        <p:spPr>
          <a:xfrm>
            <a:off x="6785609" y="0"/>
            <a:ext cx="63500" cy="307340"/>
          </a:xfrm>
          <a:custGeom>
            <a:avLst/>
            <a:gdLst/>
            <a:ahLst/>
            <a:cxnLst/>
            <a:rect l="l" t="t" r="r" b="b"/>
            <a:pathLst>
              <a:path w="63500" h="307340">
                <a:moveTo>
                  <a:pt x="63500" y="0"/>
                </a:moveTo>
                <a:lnTo>
                  <a:pt x="0" y="0"/>
                </a:lnTo>
                <a:lnTo>
                  <a:pt x="0" y="307340"/>
                </a:lnTo>
                <a:lnTo>
                  <a:pt x="63500" y="307340"/>
                </a:lnTo>
                <a:lnTo>
                  <a:pt x="63500" y="0"/>
                </a:lnTo>
                <a:close/>
              </a:path>
            </a:pathLst>
          </a:custGeom>
          <a:solidFill>
            <a:srgbClr val="E6DAC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bg object 61"/>
          <p:cNvSpPr/>
          <p:nvPr/>
        </p:nvSpPr>
        <p:spPr>
          <a:xfrm>
            <a:off x="6720839" y="0"/>
            <a:ext cx="64769" cy="307340"/>
          </a:xfrm>
          <a:custGeom>
            <a:avLst/>
            <a:gdLst/>
            <a:ahLst/>
            <a:cxnLst/>
            <a:rect l="l" t="t" r="r" b="b"/>
            <a:pathLst>
              <a:path w="64770" h="307340">
                <a:moveTo>
                  <a:pt x="64769" y="0"/>
                </a:moveTo>
                <a:lnTo>
                  <a:pt x="0" y="0"/>
                </a:lnTo>
                <a:lnTo>
                  <a:pt x="0" y="307340"/>
                </a:lnTo>
                <a:lnTo>
                  <a:pt x="64769" y="307340"/>
                </a:lnTo>
                <a:lnTo>
                  <a:pt x="64769" y="0"/>
                </a:lnTo>
                <a:close/>
              </a:path>
            </a:pathLst>
          </a:custGeom>
          <a:solidFill>
            <a:srgbClr val="E5D9C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" name="bg object 62"/>
          <p:cNvSpPr/>
          <p:nvPr/>
        </p:nvSpPr>
        <p:spPr>
          <a:xfrm>
            <a:off x="6656070" y="0"/>
            <a:ext cx="64769" cy="307340"/>
          </a:xfrm>
          <a:custGeom>
            <a:avLst/>
            <a:gdLst/>
            <a:ahLst/>
            <a:cxnLst/>
            <a:rect l="l" t="t" r="r" b="b"/>
            <a:pathLst>
              <a:path w="64770" h="307340">
                <a:moveTo>
                  <a:pt x="64770" y="0"/>
                </a:moveTo>
                <a:lnTo>
                  <a:pt x="0" y="0"/>
                </a:lnTo>
                <a:lnTo>
                  <a:pt x="0" y="307340"/>
                </a:lnTo>
                <a:lnTo>
                  <a:pt x="64770" y="307340"/>
                </a:lnTo>
                <a:lnTo>
                  <a:pt x="64770" y="0"/>
                </a:lnTo>
                <a:close/>
              </a:path>
            </a:pathLst>
          </a:custGeom>
          <a:solidFill>
            <a:srgbClr val="E5D9C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" name="bg object 63"/>
          <p:cNvSpPr/>
          <p:nvPr/>
        </p:nvSpPr>
        <p:spPr>
          <a:xfrm>
            <a:off x="6591300" y="0"/>
            <a:ext cx="64769" cy="307340"/>
          </a:xfrm>
          <a:custGeom>
            <a:avLst/>
            <a:gdLst/>
            <a:ahLst/>
            <a:cxnLst/>
            <a:rect l="l" t="t" r="r" b="b"/>
            <a:pathLst>
              <a:path w="64770" h="307340">
                <a:moveTo>
                  <a:pt x="64770" y="0"/>
                </a:moveTo>
                <a:lnTo>
                  <a:pt x="0" y="0"/>
                </a:lnTo>
                <a:lnTo>
                  <a:pt x="0" y="307340"/>
                </a:lnTo>
                <a:lnTo>
                  <a:pt x="64770" y="307340"/>
                </a:lnTo>
                <a:lnTo>
                  <a:pt x="64770" y="0"/>
                </a:lnTo>
                <a:close/>
              </a:path>
            </a:pathLst>
          </a:custGeom>
          <a:solidFill>
            <a:srgbClr val="E4D8C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" name="bg object 64"/>
          <p:cNvSpPr/>
          <p:nvPr/>
        </p:nvSpPr>
        <p:spPr>
          <a:xfrm>
            <a:off x="6526530" y="0"/>
            <a:ext cx="64769" cy="307340"/>
          </a:xfrm>
          <a:custGeom>
            <a:avLst/>
            <a:gdLst/>
            <a:ahLst/>
            <a:cxnLst/>
            <a:rect l="l" t="t" r="r" b="b"/>
            <a:pathLst>
              <a:path w="64770" h="307340">
                <a:moveTo>
                  <a:pt x="64770" y="0"/>
                </a:moveTo>
                <a:lnTo>
                  <a:pt x="0" y="0"/>
                </a:lnTo>
                <a:lnTo>
                  <a:pt x="0" y="307340"/>
                </a:lnTo>
                <a:lnTo>
                  <a:pt x="64770" y="307340"/>
                </a:lnTo>
                <a:lnTo>
                  <a:pt x="64770" y="0"/>
                </a:lnTo>
                <a:close/>
              </a:path>
            </a:pathLst>
          </a:custGeom>
          <a:solidFill>
            <a:srgbClr val="E4D8C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" name="bg object 65"/>
          <p:cNvSpPr/>
          <p:nvPr/>
        </p:nvSpPr>
        <p:spPr>
          <a:xfrm>
            <a:off x="6461759" y="0"/>
            <a:ext cx="64769" cy="307340"/>
          </a:xfrm>
          <a:custGeom>
            <a:avLst/>
            <a:gdLst/>
            <a:ahLst/>
            <a:cxnLst/>
            <a:rect l="l" t="t" r="r" b="b"/>
            <a:pathLst>
              <a:path w="64770" h="307340">
                <a:moveTo>
                  <a:pt x="64769" y="0"/>
                </a:moveTo>
                <a:lnTo>
                  <a:pt x="0" y="0"/>
                </a:lnTo>
                <a:lnTo>
                  <a:pt x="0" y="307340"/>
                </a:lnTo>
                <a:lnTo>
                  <a:pt x="64769" y="307340"/>
                </a:lnTo>
                <a:lnTo>
                  <a:pt x="64769" y="0"/>
                </a:lnTo>
                <a:close/>
              </a:path>
            </a:pathLst>
          </a:custGeom>
          <a:solidFill>
            <a:srgbClr val="E4D7B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" name="bg object 66"/>
          <p:cNvSpPr/>
          <p:nvPr/>
        </p:nvSpPr>
        <p:spPr>
          <a:xfrm>
            <a:off x="6396989" y="0"/>
            <a:ext cx="64769" cy="307340"/>
          </a:xfrm>
          <a:custGeom>
            <a:avLst/>
            <a:gdLst/>
            <a:ahLst/>
            <a:cxnLst/>
            <a:rect l="l" t="t" r="r" b="b"/>
            <a:pathLst>
              <a:path w="64770" h="307340">
                <a:moveTo>
                  <a:pt x="64770" y="0"/>
                </a:moveTo>
                <a:lnTo>
                  <a:pt x="0" y="0"/>
                </a:lnTo>
                <a:lnTo>
                  <a:pt x="0" y="307340"/>
                </a:lnTo>
                <a:lnTo>
                  <a:pt x="64770" y="307340"/>
                </a:lnTo>
                <a:lnTo>
                  <a:pt x="64770" y="0"/>
                </a:lnTo>
                <a:close/>
              </a:path>
            </a:pathLst>
          </a:custGeom>
          <a:solidFill>
            <a:srgbClr val="E3D6B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" name="bg object 67"/>
          <p:cNvSpPr/>
          <p:nvPr/>
        </p:nvSpPr>
        <p:spPr>
          <a:xfrm>
            <a:off x="6333489" y="0"/>
            <a:ext cx="63500" cy="307340"/>
          </a:xfrm>
          <a:custGeom>
            <a:avLst/>
            <a:gdLst/>
            <a:ahLst/>
            <a:cxnLst/>
            <a:rect l="l" t="t" r="r" b="b"/>
            <a:pathLst>
              <a:path w="63500" h="307340">
                <a:moveTo>
                  <a:pt x="63500" y="0"/>
                </a:moveTo>
                <a:lnTo>
                  <a:pt x="0" y="0"/>
                </a:lnTo>
                <a:lnTo>
                  <a:pt x="0" y="307340"/>
                </a:lnTo>
                <a:lnTo>
                  <a:pt x="63500" y="307340"/>
                </a:lnTo>
                <a:lnTo>
                  <a:pt x="63500" y="0"/>
                </a:lnTo>
                <a:close/>
              </a:path>
            </a:pathLst>
          </a:custGeom>
          <a:solidFill>
            <a:srgbClr val="E3D6B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" name="bg object 68"/>
          <p:cNvSpPr/>
          <p:nvPr/>
        </p:nvSpPr>
        <p:spPr>
          <a:xfrm>
            <a:off x="6268720" y="0"/>
            <a:ext cx="64769" cy="307340"/>
          </a:xfrm>
          <a:custGeom>
            <a:avLst/>
            <a:gdLst/>
            <a:ahLst/>
            <a:cxnLst/>
            <a:rect l="l" t="t" r="r" b="b"/>
            <a:pathLst>
              <a:path w="64770" h="307340">
                <a:moveTo>
                  <a:pt x="64769" y="0"/>
                </a:moveTo>
                <a:lnTo>
                  <a:pt x="0" y="0"/>
                </a:lnTo>
                <a:lnTo>
                  <a:pt x="0" y="307340"/>
                </a:lnTo>
                <a:lnTo>
                  <a:pt x="64769" y="307340"/>
                </a:lnTo>
                <a:lnTo>
                  <a:pt x="64769" y="0"/>
                </a:lnTo>
                <a:close/>
              </a:path>
            </a:pathLst>
          </a:custGeom>
          <a:solidFill>
            <a:srgbClr val="E2D5B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" name="bg object 69"/>
          <p:cNvSpPr/>
          <p:nvPr/>
        </p:nvSpPr>
        <p:spPr>
          <a:xfrm>
            <a:off x="6203950" y="0"/>
            <a:ext cx="64769" cy="307340"/>
          </a:xfrm>
          <a:custGeom>
            <a:avLst/>
            <a:gdLst/>
            <a:ahLst/>
            <a:cxnLst/>
            <a:rect l="l" t="t" r="r" b="b"/>
            <a:pathLst>
              <a:path w="64770" h="307340">
                <a:moveTo>
                  <a:pt x="64770" y="0"/>
                </a:moveTo>
                <a:lnTo>
                  <a:pt x="0" y="0"/>
                </a:lnTo>
                <a:lnTo>
                  <a:pt x="0" y="307340"/>
                </a:lnTo>
                <a:lnTo>
                  <a:pt x="64770" y="307340"/>
                </a:lnTo>
                <a:lnTo>
                  <a:pt x="64770" y="0"/>
                </a:lnTo>
                <a:close/>
              </a:path>
            </a:pathLst>
          </a:custGeom>
          <a:solidFill>
            <a:srgbClr val="E2D5B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" name="bg object 70"/>
          <p:cNvSpPr/>
          <p:nvPr/>
        </p:nvSpPr>
        <p:spPr>
          <a:xfrm>
            <a:off x="6139180" y="0"/>
            <a:ext cx="64769" cy="307340"/>
          </a:xfrm>
          <a:custGeom>
            <a:avLst/>
            <a:gdLst/>
            <a:ahLst/>
            <a:cxnLst/>
            <a:rect l="l" t="t" r="r" b="b"/>
            <a:pathLst>
              <a:path w="64770" h="307340">
                <a:moveTo>
                  <a:pt x="64770" y="0"/>
                </a:moveTo>
                <a:lnTo>
                  <a:pt x="0" y="0"/>
                </a:lnTo>
                <a:lnTo>
                  <a:pt x="0" y="307340"/>
                </a:lnTo>
                <a:lnTo>
                  <a:pt x="64770" y="307340"/>
                </a:lnTo>
                <a:lnTo>
                  <a:pt x="64770" y="0"/>
                </a:lnTo>
                <a:close/>
              </a:path>
            </a:pathLst>
          </a:custGeom>
          <a:solidFill>
            <a:srgbClr val="E2D4B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" name="bg object 71"/>
          <p:cNvSpPr/>
          <p:nvPr/>
        </p:nvSpPr>
        <p:spPr>
          <a:xfrm>
            <a:off x="6074409" y="0"/>
            <a:ext cx="64769" cy="307340"/>
          </a:xfrm>
          <a:custGeom>
            <a:avLst/>
            <a:gdLst/>
            <a:ahLst/>
            <a:cxnLst/>
            <a:rect l="l" t="t" r="r" b="b"/>
            <a:pathLst>
              <a:path w="64770" h="307340">
                <a:moveTo>
                  <a:pt x="64769" y="0"/>
                </a:moveTo>
                <a:lnTo>
                  <a:pt x="0" y="0"/>
                </a:lnTo>
                <a:lnTo>
                  <a:pt x="0" y="307340"/>
                </a:lnTo>
                <a:lnTo>
                  <a:pt x="64769" y="307340"/>
                </a:lnTo>
                <a:lnTo>
                  <a:pt x="64769" y="0"/>
                </a:lnTo>
                <a:close/>
              </a:path>
            </a:pathLst>
          </a:custGeom>
          <a:solidFill>
            <a:srgbClr val="E1D3B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" name="bg object 72"/>
          <p:cNvSpPr/>
          <p:nvPr/>
        </p:nvSpPr>
        <p:spPr>
          <a:xfrm>
            <a:off x="6009639" y="0"/>
            <a:ext cx="64769" cy="307340"/>
          </a:xfrm>
          <a:custGeom>
            <a:avLst/>
            <a:gdLst/>
            <a:ahLst/>
            <a:cxnLst/>
            <a:rect l="l" t="t" r="r" b="b"/>
            <a:pathLst>
              <a:path w="64770" h="307340">
                <a:moveTo>
                  <a:pt x="64770" y="0"/>
                </a:moveTo>
                <a:lnTo>
                  <a:pt x="0" y="0"/>
                </a:lnTo>
                <a:lnTo>
                  <a:pt x="0" y="307340"/>
                </a:lnTo>
                <a:lnTo>
                  <a:pt x="64770" y="307340"/>
                </a:lnTo>
                <a:lnTo>
                  <a:pt x="64770" y="0"/>
                </a:lnTo>
                <a:close/>
              </a:path>
            </a:pathLst>
          </a:custGeom>
          <a:solidFill>
            <a:srgbClr val="E1D3B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" name="bg object 73"/>
          <p:cNvSpPr/>
          <p:nvPr/>
        </p:nvSpPr>
        <p:spPr>
          <a:xfrm>
            <a:off x="5946139" y="0"/>
            <a:ext cx="63500" cy="307340"/>
          </a:xfrm>
          <a:custGeom>
            <a:avLst/>
            <a:gdLst/>
            <a:ahLst/>
            <a:cxnLst/>
            <a:rect l="l" t="t" r="r" b="b"/>
            <a:pathLst>
              <a:path w="63500" h="307340">
                <a:moveTo>
                  <a:pt x="63500" y="0"/>
                </a:moveTo>
                <a:lnTo>
                  <a:pt x="0" y="0"/>
                </a:lnTo>
                <a:lnTo>
                  <a:pt x="0" y="307340"/>
                </a:lnTo>
                <a:lnTo>
                  <a:pt x="63500" y="307340"/>
                </a:lnTo>
                <a:lnTo>
                  <a:pt x="63500" y="0"/>
                </a:lnTo>
                <a:close/>
              </a:path>
            </a:pathLst>
          </a:custGeom>
          <a:solidFill>
            <a:srgbClr val="E0D2B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" name="bg object 74"/>
          <p:cNvSpPr/>
          <p:nvPr/>
        </p:nvSpPr>
        <p:spPr>
          <a:xfrm>
            <a:off x="5881370" y="0"/>
            <a:ext cx="64769" cy="307340"/>
          </a:xfrm>
          <a:custGeom>
            <a:avLst/>
            <a:gdLst/>
            <a:ahLst/>
            <a:cxnLst/>
            <a:rect l="l" t="t" r="r" b="b"/>
            <a:pathLst>
              <a:path w="64770" h="307340">
                <a:moveTo>
                  <a:pt x="64769" y="0"/>
                </a:moveTo>
                <a:lnTo>
                  <a:pt x="0" y="0"/>
                </a:lnTo>
                <a:lnTo>
                  <a:pt x="0" y="307340"/>
                </a:lnTo>
                <a:lnTo>
                  <a:pt x="64769" y="307340"/>
                </a:lnTo>
                <a:lnTo>
                  <a:pt x="64769" y="0"/>
                </a:lnTo>
                <a:close/>
              </a:path>
            </a:pathLst>
          </a:custGeom>
          <a:solidFill>
            <a:srgbClr val="E0D2B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" name="bg object 75"/>
          <p:cNvSpPr/>
          <p:nvPr/>
        </p:nvSpPr>
        <p:spPr>
          <a:xfrm>
            <a:off x="5816600" y="0"/>
            <a:ext cx="64769" cy="307340"/>
          </a:xfrm>
          <a:custGeom>
            <a:avLst/>
            <a:gdLst/>
            <a:ahLst/>
            <a:cxnLst/>
            <a:rect l="l" t="t" r="r" b="b"/>
            <a:pathLst>
              <a:path w="64770" h="307340">
                <a:moveTo>
                  <a:pt x="64770" y="0"/>
                </a:moveTo>
                <a:lnTo>
                  <a:pt x="0" y="0"/>
                </a:lnTo>
                <a:lnTo>
                  <a:pt x="0" y="307340"/>
                </a:lnTo>
                <a:lnTo>
                  <a:pt x="64770" y="307340"/>
                </a:lnTo>
                <a:lnTo>
                  <a:pt x="64770" y="0"/>
                </a:lnTo>
                <a:close/>
              </a:path>
            </a:pathLst>
          </a:custGeom>
          <a:solidFill>
            <a:srgbClr val="DFD1B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" name="bg object 76"/>
          <p:cNvSpPr/>
          <p:nvPr/>
        </p:nvSpPr>
        <p:spPr>
          <a:xfrm>
            <a:off x="5751830" y="0"/>
            <a:ext cx="64769" cy="307340"/>
          </a:xfrm>
          <a:custGeom>
            <a:avLst/>
            <a:gdLst/>
            <a:ahLst/>
            <a:cxnLst/>
            <a:rect l="l" t="t" r="r" b="b"/>
            <a:pathLst>
              <a:path w="64770" h="307340">
                <a:moveTo>
                  <a:pt x="64770" y="0"/>
                </a:moveTo>
                <a:lnTo>
                  <a:pt x="0" y="0"/>
                </a:lnTo>
                <a:lnTo>
                  <a:pt x="0" y="307340"/>
                </a:lnTo>
                <a:lnTo>
                  <a:pt x="64770" y="307340"/>
                </a:lnTo>
                <a:lnTo>
                  <a:pt x="64770" y="0"/>
                </a:lnTo>
                <a:close/>
              </a:path>
            </a:pathLst>
          </a:custGeom>
          <a:solidFill>
            <a:srgbClr val="DFD0B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" name="bg object 77"/>
          <p:cNvSpPr/>
          <p:nvPr/>
        </p:nvSpPr>
        <p:spPr>
          <a:xfrm>
            <a:off x="5687059" y="0"/>
            <a:ext cx="64769" cy="307340"/>
          </a:xfrm>
          <a:custGeom>
            <a:avLst/>
            <a:gdLst/>
            <a:ahLst/>
            <a:cxnLst/>
            <a:rect l="l" t="t" r="r" b="b"/>
            <a:pathLst>
              <a:path w="64770" h="307340">
                <a:moveTo>
                  <a:pt x="64769" y="0"/>
                </a:moveTo>
                <a:lnTo>
                  <a:pt x="0" y="0"/>
                </a:lnTo>
                <a:lnTo>
                  <a:pt x="0" y="307340"/>
                </a:lnTo>
                <a:lnTo>
                  <a:pt x="64769" y="307340"/>
                </a:lnTo>
                <a:lnTo>
                  <a:pt x="64769" y="0"/>
                </a:lnTo>
                <a:close/>
              </a:path>
            </a:pathLst>
          </a:custGeom>
          <a:solidFill>
            <a:srgbClr val="DFD0B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" name="bg object 78"/>
          <p:cNvSpPr/>
          <p:nvPr/>
        </p:nvSpPr>
        <p:spPr>
          <a:xfrm>
            <a:off x="5622289" y="0"/>
            <a:ext cx="64769" cy="307340"/>
          </a:xfrm>
          <a:custGeom>
            <a:avLst/>
            <a:gdLst/>
            <a:ahLst/>
            <a:cxnLst/>
            <a:rect l="l" t="t" r="r" b="b"/>
            <a:pathLst>
              <a:path w="64770" h="307340">
                <a:moveTo>
                  <a:pt x="64770" y="0"/>
                </a:moveTo>
                <a:lnTo>
                  <a:pt x="0" y="0"/>
                </a:lnTo>
                <a:lnTo>
                  <a:pt x="0" y="307340"/>
                </a:lnTo>
                <a:lnTo>
                  <a:pt x="64770" y="307340"/>
                </a:lnTo>
                <a:lnTo>
                  <a:pt x="64770" y="0"/>
                </a:lnTo>
                <a:close/>
              </a:path>
            </a:pathLst>
          </a:custGeom>
          <a:solidFill>
            <a:srgbClr val="DECFB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9" name="bg object 79"/>
          <p:cNvSpPr/>
          <p:nvPr/>
        </p:nvSpPr>
        <p:spPr>
          <a:xfrm>
            <a:off x="5557520" y="0"/>
            <a:ext cx="64769" cy="307340"/>
          </a:xfrm>
          <a:custGeom>
            <a:avLst/>
            <a:gdLst/>
            <a:ahLst/>
            <a:cxnLst/>
            <a:rect l="l" t="t" r="r" b="b"/>
            <a:pathLst>
              <a:path w="64770" h="307340">
                <a:moveTo>
                  <a:pt x="64769" y="0"/>
                </a:moveTo>
                <a:lnTo>
                  <a:pt x="0" y="0"/>
                </a:lnTo>
                <a:lnTo>
                  <a:pt x="0" y="307340"/>
                </a:lnTo>
                <a:lnTo>
                  <a:pt x="64769" y="307340"/>
                </a:lnTo>
                <a:lnTo>
                  <a:pt x="64769" y="0"/>
                </a:lnTo>
                <a:close/>
              </a:path>
            </a:pathLst>
          </a:custGeom>
          <a:solidFill>
            <a:srgbClr val="DECFB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0" name="bg object 80"/>
          <p:cNvSpPr/>
          <p:nvPr/>
        </p:nvSpPr>
        <p:spPr>
          <a:xfrm>
            <a:off x="5494020" y="0"/>
            <a:ext cx="63500" cy="307340"/>
          </a:xfrm>
          <a:custGeom>
            <a:avLst/>
            <a:gdLst/>
            <a:ahLst/>
            <a:cxnLst/>
            <a:rect l="l" t="t" r="r" b="b"/>
            <a:pathLst>
              <a:path w="63500" h="307340">
                <a:moveTo>
                  <a:pt x="63500" y="0"/>
                </a:moveTo>
                <a:lnTo>
                  <a:pt x="0" y="0"/>
                </a:lnTo>
                <a:lnTo>
                  <a:pt x="0" y="307340"/>
                </a:lnTo>
                <a:lnTo>
                  <a:pt x="63500" y="307340"/>
                </a:lnTo>
                <a:lnTo>
                  <a:pt x="63500" y="0"/>
                </a:lnTo>
                <a:close/>
              </a:path>
            </a:pathLst>
          </a:custGeom>
          <a:solidFill>
            <a:srgbClr val="DDCEB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1" name="bg object 81"/>
          <p:cNvSpPr/>
          <p:nvPr/>
        </p:nvSpPr>
        <p:spPr>
          <a:xfrm>
            <a:off x="5429250" y="0"/>
            <a:ext cx="64769" cy="307340"/>
          </a:xfrm>
          <a:custGeom>
            <a:avLst/>
            <a:gdLst/>
            <a:ahLst/>
            <a:cxnLst/>
            <a:rect l="l" t="t" r="r" b="b"/>
            <a:pathLst>
              <a:path w="64770" h="307340">
                <a:moveTo>
                  <a:pt x="64770" y="0"/>
                </a:moveTo>
                <a:lnTo>
                  <a:pt x="0" y="0"/>
                </a:lnTo>
                <a:lnTo>
                  <a:pt x="0" y="307340"/>
                </a:lnTo>
                <a:lnTo>
                  <a:pt x="64770" y="307340"/>
                </a:lnTo>
                <a:lnTo>
                  <a:pt x="64770" y="0"/>
                </a:lnTo>
                <a:close/>
              </a:path>
            </a:pathLst>
          </a:custGeom>
          <a:solidFill>
            <a:srgbClr val="DDCDA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2" name="bg object 82"/>
          <p:cNvSpPr/>
          <p:nvPr/>
        </p:nvSpPr>
        <p:spPr>
          <a:xfrm>
            <a:off x="5364480" y="0"/>
            <a:ext cx="64769" cy="307340"/>
          </a:xfrm>
          <a:custGeom>
            <a:avLst/>
            <a:gdLst/>
            <a:ahLst/>
            <a:cxnLst/>
            <a:rect l="l" t="t" r="r" b="b"/>
            <a:pathLst>
              <a:path w="64770" h="307340">
                <a:moveTo>
                  <a:pt x="64770" y="0"/>
                </a:moveTo>
                <a:lnTo>
                  <a:pt x="0" y="0"/>
                </a:lnTo>
                <a:lnTo>
                  <a:pt x="0" y="307340"/>
                </a:lnTo>
                <a:lnTo>
                  <a:pt x="64770" y="307340"/>
                </a:lnTo>
                <a:lnTo>
                  <a:pt x="64770" y="0"/>
                </a:lnTo>
                <a:close/>
              </a:path>
            </a:pathLst>
          </a:custGeom>
          <a:solidFill>
            <a:srgbClr val="DDCDA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3" name="bg object 83"/>
          <p:cNvSpPr/>
          <p:nvPr/>
        </p:nvSpPr>
        <p:spPr>
          <a:xfrm>
            <a:off x="5299709" y="0"/>
            <a:ext cx="64769" cy="307340"/>
          </a:xfrm>
          <a:custGeom>
            <a:avLst/>
            <a:gdLst/>
            <a:ahLst/>
            <a:cxnLst/>
            <a:rect l="l" t="t" r="r" b="b"/>
            <a:pathLst>
              <a:path w="64770" h="307340">
                <a:moveTo>
                  <a:pt x="64769" y="0"/>
                </a:moveTo>
                <a:lnTo>
                  <a:pt x="0" y="0"/>
                </a:lnTo>
                <a:lnTo>
                  <a:pt x="0" y="307340"/>
                </a:lnTo>
                <a:lnTo>
                  <a:pt x="64769" y="307340"/>
                </a:lnTo>
                <a:lnTo>
                  <a:pt x="64769" y="0"/>
                </a:lnTo>
                <a:close/>
              </a:path>
            </a:pathLst>
          </a:custGeom>
          <a:solidFill>
            <a:srgbClr val="DCCCA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4" name="bg object 84"/>
          <p:cNvSpPr/>
          <p:nvPr/>
        </p:nvSpPr>
        <p:spPr>
          <a:xfrm>
            <a:off x="5234939" y="0"/>
            <a:ext cx="64769" cy="307340"/>
          </a:xfrm>
          <a:custGeom>
            <a:avLst/>
            <a:gdLst/>
            <a:ahLst/>
            <a:cxnLst/>
            <a:rect l="l" t="t" r="r" b="b"/>
            <a:pathLst>
              <a:path w="64770" h="307340">
                <a:moveTo>
                  <a:pt x="64770" y="0"/>
                </a:moveTo>
                <a:lnTo>
                  <a:pt x="0" y="0"/>
                </a:lnTo>
                <a:lnTo>
                  <a:pt x="0" y="307340"/>
                </a:lnTo>
                <a:lnTo>
                  <a:pt x="64770" y="307340"/>
                </a:lnTo>
                <a:lnTo>
                  <a:pt x="64770" y="0"/>
                </a:lnTo>
                <a:close/>
              </a:path>
            </a:pathLst>
          </a:custGeom>
          <a:solidFill>
            <a:srgbClr val="DCCCA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5" name="bg object 85"/>
          <p:cNvSpPr/>
          <p:nvPr/>
        </p:nvSpPr>
        <p:spPr>
          <a:xfrm>
            <a:off x="5170170" y="0"/>
            <a:ext cx="64769" cy="307340"/>
          </a:xfrm>
          <a:custGeom>
            <a:avLst/>
            <a:gdLst/>
            <a:ahLst/>
            <a:cxnLst/>
            <a:rect l="l" t="t" r="r" b="b"/>
            <a:pathLst>
              <a:path w="64770" h="307340">
                <a:moveTo>
                  <a:pt x="64769" y="0"/>
                </a:moveTo>
                <a:lnTo>
                  <a:pt x="0" y="0"/>
                </a:lnTo>
                <a:lnTo>
                  <a:pt x="0" y="307340"/>
                </a:lnTo>
                <a:lnTo>
                  <a:pt x="64769" y="307340"/>
                </a:lnTo>
                <a:lnTo>
                  <a:pt x="64769" y="0"/>
                </a:lnTo>
                <a:close/>
              </a:path>
            </a:pathLst>
          </a:custGeom>
          <a:solidFill>
            <a:srgbClr val="DBCCA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6" name="bg object 86"/>
          <p:cNvSpPr/>
          <p:nvPr/>
        </p:nvSpPr>
        <p:spPr>
          <a:xfrm>
            <a:off x="5105400" y="0"/>
            <a:ext cx="64769" cy="307340"/>
          </a:xfrm>
          <a:custGeom>
            <a:avLst/>
            <a:gdLst/>
            <a:ahLst/>
            <a:cxnLst/>
            <a:rect l="l" t="t" r="r" b="b"/>
            <a:pathLst>
              <a:path w="64770" h="307340">
                <a:moveTo>
                  <a:pt x="64770" y="0"/>
                </a:moveTo>
                <a:lnTo>
                  <a:pt x="0" y="0"/>
                </a:lnTo>
                <a:lnTo>
                  <a:pt x="0" y="307340"/>
                </a:lnTo>
                <a:lnTo>
                  <a:pt x="64770" y="307340"/>
                </a:lnTo>
                <a:lnTo>
                  <a:pt x="64770" y="0"/>
                </a:lnTo>
                <a:close/>
              </a:path>
            </a:pathLst>
          </a:custGeom>
          <a:solidFill>
            <a:srgbClr val="DBCAA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7" name="bg object 87"/>
          <p:cNvSpPr/>
          <p:nvPr/>
        </p:nvSpPr>
        <p:spPr>
          <a:xfrm>
            <a:off x="5041900" y="0"/>
            <a:ext cx="63500" cy="307340"/>
          </a:xfrm>
          <a:custGeom>
            <a:avLst/>
            <a:gdLst/>
            <a:ahLst/>
            <a:cxnLst/>
            <a:rect l="l" t="t" r="r" b="b"/>
            <a:pathLst>
              <a:path w="63500" h="307340">
                <a:moveTo>
                  <a:pt x="63500" y="0"/>
                </a:moveTo>
                <a:lnTo>
                  <a:pt x="0" y="0"/>
                </a:lnTo>
                <a:lnTo>
                  <a:pt x="0" y="307340"/>
                </a:lnTo>
                <a:lnTo>
                  <a:pt x="63500" y="307340"/>
                </a:lnTo>
                <a:lnTo>
                  <a:pt x="63500" y="0"/>
                </a:lnTo>
                <a:close/>
              </a:path>
            </a:pathLst>
          </a:custGeom>
          <a:solidFill>
            <a:srgbClr val="DBCAA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8" name="bg object 88"/>
          <p:cNvSpPr/>
          <p:nvPr/>
        </p:nvSpPr>
        <p:spPr>
          <a:xfrm>
            <a:off x="4977130" y="0"/>
            <a:ext cx="64769" cy="307340"/>
          </a:xfrm>
          <a:custGeom>
            <a:avLst/>
            <a:gdLst/>
            <a:ahLst/>
            <a:cxnLst/>
            <a:rect l="l" t="t" r="r" b="b"/>
            <a:pathLst>
              <a:path w="64770" h="307340">
                <a:moveTo>
                  <a:pt x="64770" y="0"/>
                </a:moveTo>
                <a:lnTo>
                  <a:pt x="0" y="0"/>
                </a:lnTo>
                <a:lnTo>
                  <a:pt x="0" y="307340"/>
                </a:lnTo>
                <a:lnTo>
                  <a:pt x="64770" y="307340"/>
                </a:lnTo>
                <a:lnTo>
                  <a:pt x="64770" y="0"/>
                </a:lnTo>
                <a:close/>
              </a:path>
            </a:pathLst>
          </a:custGeom>
          <a:solidFill>
            <a:srgbClr val="DAC9A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9" name="bg object 89"/>
          <p:cNvSpPr/>
          <p:nvPr/>
        </p:nvSpPr>
        <p:spPr>
          <a:xfrm>
            <a:off x="4912359" y="0"/>
            <a:ext cx="64769" cy="307340"/>
          </a:xfrm>
          <a:custGeom>
            <a:avLst/>
            <a:gdLst/>
            <a:ahLst/>
            <a:cxnLst/>
            <a:rect l="l" t="t" r="r" b="b"/>
            <a:pathLst>
              <a:path w="64770" h="307340">
                <a:moveTo>
                  <a:pt x="64769" y="0"/>
                </a:moveTo>
                <a:lnTo>
                  <a:pt x="0" y="0"/>
                </a:lnTo>
                <a:lnTo>
                  <a:pt x="0" y="307340"/>
                </a:lnTo>
                <a:lnTo>
                  <a:pt x="64769" y="307340"/>
                </a:lnTo>
                <a:lnTo>
                  <a:pt x="64769" y="0"/>
                </a:lnTo>
                <a:close/>
              </a:path>
            </a:pathLst>
          </a:custGeom>
          <a:solidFill>
            <a:srgbClr val="DAC8A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0" name="bg object 90"/>
          <p:cNvSpPr/>
          <p:nvPr/>
        </p:nvSpPr>
        <p:spPr>
          <a:xfrm>
            <a:off x="4847589" y="0"/>
            <a:ext cx="64769" cy="307340"/>
          </a:xfrm>
          <a:custGeom>
            <a:avLst/>
            <a:gdLst/>
            <a:ahLst/>
            <a:cxnLst/>
            <a:rect l="l" t="t" r="r" b="b"/>
            <a:pathLst>
              <a:path w="64770" h="307340">
                <a:moveTo>
                  <a:pt x="64770" y="0"/>
                </a:moveTo>
                <a:lnTo>
                  <a:pt x="0" y="0"/>
                </a:lnTo>
                <a:lnTo>
                  <a:pt x="0" y="307340"/>
                </a:lnTo>
                <a:lnTo>
                  <a:pt x="64770" y="307340"/>
                </a:lnTo>
                <a:lnTo>
                  <a:pt x="64770" y="0"/>
                </a:lnTo>
                <a:close/>
              </a:path>
            </a:pathLst>
          </a:custGeom>
          <a:solidFill>
            <a:srgbClr val="D9C8A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1" name="bg object 91"/>
          <p:cNvSpPr/>
          <p:nvPr/>
        </p:nvSpPr>
        <p:spPr>
          <a:xfrm>
            <a:off x="4782820" y="0"/>
            <a:ext cx="64769" cy="307340"/>
          </a:xfrm>
          <a:custGeom>
            <a:avLst/>
            <a:gdLst/>
            <a:ahLst/>
            <a:cxnLst/>
            <a:rect l="l" t="t" r="r" b="b"/>
            <a:pathLst>
              <a:path w="64770" h="307340">
                <a:moveTo>
                  <a:pt x="64769" y="0"/>
                </a:moveTo>
                <a:lnTo>
                  <a:pt x="0" y="0"/>
                </a:lnTo>
                <a:lnTo>
                  <a:pt x="0" y="307340"/>
                </a:lnTo>
                <a:lnTo>
                  <a:pt x="64769" y="307340"/>
                </a:lnTo>
                <a:lnTo>
                  <a:pt x="64769" y="0"/>
                </a:lnTo>
                <a:close/>
              </a:path>
            </a:pathLst>
          </a:custGeom>
          <a:solidFill>
            <a:srgbClr val="D9C7A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2" name="bg object 92"/>
          <p:cNvSpPr/>
          <p:nvPr/>
        </p:nvSpPr>
        <p:spPr>
          <a:xfrm>
            <a:off x="4718050" y="0"/>
            <a:ext cx="64769" cy="307340"/>
          </a:xfrm>
          <a:custGeom>
            <a:avLst/>
            <a:gdLst/>
            <a:ahLst/>
            <a:cxnLst/>
            <a:rect l="l" t="t" r="r" b="b"/>
            <a:pathLst>
              <a:path w="64770" h="307340">
                <a:moveTo>
                  <a:pt x="64770" y="0"/>
                </a:moveTo>
                <a:lnTo>
                  <a:pt x="0" y="0"/>
                </a:lnTo>
                <a:lnTo>
                  <a:pt x="0" y="307340"/>
                </a:lnTo>
                <a:lnTo>
                  <a:pt x="64770" y="307340"/>
                </a:lnTo>
                <a:lnTo>
                  <a:pt x="64770" y="0"/>
                </a:lnTo>
                <a:close/>
              </a:path>
            </a:pathLst>
          </a:custGeom>
          <a:solidFill>
            <a:srgbClr val="D8C7A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3" name="bg object 93"/>
          <p:cNvSpPr/>
          <p:nvPr/>
        </p:nvSpPr>
        <p:spPr>
          <a:xfrm>
            <a:off x="4653280" y="0"/>
            <a:ext cx="64769" cy="307340"/>
          </a:xfrm>
          <a:custGeom>
            <a:avLst/>
            <a:gdLst/>
            <a:ahLst/>
            <a:cxnLst/>
            <a:rect l="l" t="t" r="r" b="b"/>
            <a:pathLst>
              <a:path w="64770" h="307340">
                <a:moveTo>
                  <a:pt x="64770" y="0"/>
                </a:moveTo>
                <a:lnTo>
                  <a:pt x="0" y="0"/>
                </a:lnTo>
                <a:lnTo>
                  <a:pt x="0" y="307340"/>
                </a:lnTo>
                <a:lnTo>
                  <a:pt x="64770" y="307340"/>
                </a:lnTo>
                <a:lnTo>
                  <a:pt x="64770" y="0"/>
                </a:lnTo>
                <a:close/>
              </a:path>
            </a:pathLst>
          </a:custGeom>
          <a:solidFill>
            <a:srgbClr val="D8C6A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4" name="bg object 94"/>
          <p:cNvSpPr/>
          <p:nvPr/>
        </p:nvSpPr>
        <p:spPr>
          <a:xfrm>
            <a:off x="4589780" y="0"/>
            <a:ext cx="63500" cy="307340"/>
          </a:xfrm>
          <a:custGeom>
            <a:avLst/>
            <a:gdLst/>
            <a:ahLst/>
            <a:cxnLst/>
            <a:rect l="l" t="t" r="r" b="b"/>
            <a:pathLst>
              <a:path w="63500" h="307340">
                <a:moveTo>
                  <a:pt x="63500" y="0"/>
                </a:moveTo>
                <a:lnTo>
                  <a:pt x="0" y="0"/>
                </a:lnTo>
                <a:lnTo>
                  <a:pt x="0" y="307340"/>
                </a:lnTo>
                <a:lnTo>
                  <a:pt x="63500" y="307340"/>
                </a:lnTo>
                <a:lnTo>
                  <a:pt x="63500" y="0"/>
                </a:lnTo>
                <a:close/>
              </a:path>
            </a:pathLst>
          </a:custGeom>
          <a:solidFill>
            <a:srgbClr val="D8C5A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5" name="bg object 95"/>
          <p:cNvSpPr/>
          <p:nvPr/>
        </p:nvSpPr>
        <p:spPr>
          <a:xfrm>
            <a:off x="4525009" y="0"/>
            <a:ext cx="64769" cy="307340"/>
          </a:xfrm>
          <a:custGeom>
            <a:avLst/>
            <a:gdLst/>
            <a:ahLst/>
            <a:cxnLst/>
            <a:rect l="l" t="t" r="r" b="b"/>
            <a:pathLst>
              <a:path w="64770" h="307340">
                <a:moveTo>
                  <a:pt x="64769" y="0"/>
                </a:moveTo>
                <a:lnTo>
                  <a:pt x="0" y="0"/>
                </a:lnTo>
                <a:lnTo>
                  <a:pt x="0" y="307340"/>
                </a:lnTo>
                <a:lnTo>
                  <a:pt x="64769" y="307340"/>
                </a:lnTo>
                <a:lnTo>
                  <a:pt x="64769" y="0"/>
                </a:lnTo>
                <a:close/>
              </a:path>
            </a:pathLst>
          </a:custGeom>
          <a:solidFill>
            <a:srgbClr val="D7C5A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6" name="bg object 96"/>
          <p:cNvSpPr/>
          <p:nvPr/>
        </p:nvSpPr>
        <p:spPr>
          <a:xfrm>
            <a:off x="4460239" y="0"/>
            <a:ext cx="64769" cy="307340"/>
          </a:xfrm>
          <a:custGeom>
            <a:avLst/>
            <a:gdLst/>
            <a:ahLst/>
            <a:cxnLst/>
            <a:rect l="l" t="t" r="r" b="b"/>
            <a:pathLst>
              <a:path w="64770" h="307340">
                <a:moveTo>
                  <a:pt x="64770" y="0"/>
                </a:moveTo>
                <a:lnTo>
                  <a:pt x="0" y="0"/>
                </a:lnTo>
                <a:lnTo>
                  <a:pt x="0" y="307340"/>
                </a:lnTo>
                <a:lnTo>
                  <a:pt x="64770" y="307340"/>
                </a:lnTo>
                <a:lnTo>
                  <a:pt x="64770" y="0"/>
                </a:lnTo>
                <a:close/>
              </a:path>
            </a:pathLst>
          </a:custGeom>
          <a:solidFill>
            <a:srgbClr val="D7C4A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7" name="bg object 97"/>
          <p:cNvSpPr/>
          <p:nvPr/>
        </p:nvSpPr>
        <p:spPr>
          <a:xfrm>
            <a:off x="4395470" y="0"/>
            <a:ext cx="64769" cy="307340"/>
          </a:xfrm>
          <a:custGeom>
            <a:avLst/>
            <a:gdLst/>
            <a:ahLst/>
            <a:cxnLst/>
            <a:rect l="l" t="t" r="r" b="b"/>
            <a:pathLst>
              <a:path w="64770" h="307340">
                <a:moveTo>
                  <a:pt x="64769" y="0"/>
                </a:moveTo>
                <a:lnTo>
                  <a:pt x="0" y="0"/>
                </a:lnTo>
                <a:lnTo>
                  <a:pt x="0" y="307340"/>
                </a:lnTo>
                <a:lnTo>
                  <a:pt x="64769" y="307340"/>
                </a:lnTo>
                <a:lnTo>
                  <a:pt x="64769" y="0"/>
                </a:lnTo>
                <a:close/>
              </a:path>
            </a:pathLst>
          </a:custGeom>
          <a:solidFill>
            <a:srgbClr val="D6C49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8" name="bg object 98"/>
          <p:cNvSpPr/>
          <p:nvPr/>
        </p:nvSpPr>
        <p:spPr>
          <a:xfrm>
            <a:off x="4330700" y="0"/>
            <a:ext cx="64769" cy="307340"/>
          </a:xfrm>
          <a:custGeom>
            <a:avLst/>
            <a:gdLst/>
            <a:ahLst/>
            <a:cxnLst/>
            <a:rect l="l" t="t" r="r" b="b"/>
            <a:pathLst>
              <a:path w="64770" h="307340">
                <a:moveTo>
                  <a:pt x="64770" y="0"/>
                </a:moveTo>
                <a:lnTo>
                  <a:pt x="0" y="0"/>
                </a:lnTo>
                <a:lnTo>
                  <a:pt x="0" y="307340"/>
                </a:lnTo>
                <a:lnTo>
                  <a:pt x="64770" y="307340"/>
                </a:lnTo>
                <a:lnTo>
                  <a:pt x="64770" y="0"/>
                </a:lnTo>
                <a:close/>
              </a:path>
            </a:pathLst>
          </a:custGeom>
          <a:solidFill>
            <a:srgbClr val="D6C39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9" name="bg object 99"/>
          <p:cNvSpPr/>
          <p:nvPr/>
        </p:nvSpPr>
        <p:spPr>
          <a:xfrm>
            <a:off x="4267200" y="0"/>
            <a:ext cx="63500" cy="307340"/>
          </a:xfrm>
          <a:custGeom>
            <a:avLst/>
            <a:gdLst/>
            <a:ahLst/>
            <a:cxnLst/>
            <a:rect l="l" t="t" r="r" b="b"/>
            <a:pathLst>
              <a:path w="63500" h="307340">
                <a:moveTo>
                  <a:pt x="63500" y="0"/>
                </a:moveTo>
                <a:lnTo>
                  <a:pt x="0" y="0"/>
                </a:lnTo>
                <a:lnTo>
                  <a:pt x="0" y="307340"/>
                </a:lnTo>
                <a:lnTo>
                  <a:pt x="63500" y="307340"/>
                </a:lnTo>
                <a:lnTo>
                  <a:pt x="63500" y="0"/>
                </a:lnTo>
                <a:close/>
              </a:path>
            </a:pathLst>
          </a:custGeom>
          <a:solidFill>
            <a:srgbClr val="D6C29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0" name="bg object 100"/>
          <p:cNvSpPr/>
          <p:nvPr/>
        </p:nvSpPr>
        <p:spPr>
          <a:xfrm>
            <a:off x="4202430" y="0"/>
            <a:ext cx="64769" cy="307340"/>
          </a:xfrm>
          <a:custGeom>
            <a:avLst/>
            <a:gdLst/>
            <a:ahLst/>
            <a:cxnLst/>
            <a:rect l="l" t="t" r="r" b="b"/>
            <a:pathLst>
              <a:path w="64770" h="307340">
                <a:moveTo>
                  <a:pt x="64770" y="0"/>
                </a:moveTo>
                <a:lnTo>
                  <a:pt x="0" y="0"/>
                </a:lnTo>
                <a:lnTo>
                  <a:pt x="0" y="307340"/>
                </a:lnTo>
                <a:lnTo>
                  <a:pt x="64770" y="307340"/>
                </a:lnTo>
                <a:lnTo>
                  <a:pt x="64770" y="0"/>
                </a:lnTo>
                <a:close/>
              </a:path>
            </a:pathLst>
          </a:custGeom>
          <a:solidFill>
            <a:srgbClr val="D5C29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1" name="bg object 101"/>
          <p:cNvSpPr/>
          <p:nvPr/>
        </p:nvSpPr>
        <p:spPr>
          <a:xfrm>
            <a:off x="4137659" y="0"/>
            <a:ext cx="64769" cy="307340"/>
          </a:xfrm>
          <a:custGeom>
            <a:avLst/>
            <a:gdLst/>
            <a:ahLst/>
            <a:cxnLst/>
            <a:rect l="l" t="t" r="r" b="b"/>
            <a:pathLst>
              <a:path w="64770" h="307340">
                <a:moveTo>
                  <a:pt x="64769" y="0"/>
                </a:moveTo>
                <a:lnTo>
                  <a:pt x="0" y="0"/>
                </a:lnTo>
                <a:lnTo>
                  <a:pt x="0" y="307340"/>
                </a:lnTo>
                <a:lnTo>
                  <a:pt x="64769" y="307340"/>
                </a:lnTo>
                <a:lnTo>
                  <a:pt x="64769" y="0"/>
                </a:lnTo>
                <a:close/>
              </a:path>
            </a:pathLst>
          </a:custGeom>
          <a:solidFill>
            <a:srgbClr val="D5C19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2" name="bg object 102"/>
          <p:cNvSpPr/>
          <p:nvPr/>
        </p:nvSpPr>
        <p:spPr>
          <a:xfrm>
            <a:off x="4072889" y="0"/>
            <a:ext cx="64769" cy="307340"/>
          </a:xfrm>
          <a:custGeom>
            <a:avLst/>
            <a:gdLst/>
            <a:ahLst/>
            <a:cxnLst/>
            <a:rect l="l" t="t" r="r" b="b"/>
            <a:pathLst>
              <a:path w="64770" h="307340">
                <a:moveTo>
                  <a:pt x="64770" y="0"/>
                </a:moveTo>
                <a:lnTo>
                  <a:pt x="0" y="0"/>
                </a:lnTo>
                <a:lnTo>
                  <a:pt x="0" y="307340"/>
                </a:lnTo>
                <a:lnTo>
                  <a:pt x="64770" y="307340"/>
                </a:lnTo>
                <a:lnTo>
                  <a:pt x="64770" y="0"/>
                </a:lnTo>
                <a:close/>
              </a:path>
            </a:pathLst>
          </a:custGeom>
          <a:solidFill>
            <a:srgbClr val="D4C19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3" name="bg object 103"/>
          <p:cNvSpPr/>
          <p:nvPr/>
        </p:nvSpPr>
        <p:spPr>
          <a:xfrm>
            <a:off x="4008120" y="0"/>
            <a:ext cx="64769" cy="307340"/>
          </a:xfrm>
          <a:custGeom>
            <a:avLst/>
            <a:gdLst/>
            <a:ahLst/>
            <a:cxnLst/>
            <a:rect l="l" t="t" r="r" b="b"/>
            <a:pathLst>
              <a:path w="64770" h="307340">
                <a:moveTo>
                  <a:pt x="64769" y="0"/>
                </a:moveTo>
                <a:lnTo>
                  <a:pt x="0" y="0"/>
                </a:lnTo>
                <a:lnTo>
                  <a:pt x="0" y="307340"/>
                </a:lnTo>
                <a:lnTo>
                  <a:pt x="64769" y="307340"/>
                </a:lnTo>
                <a:lnTo>
                  <a:pt x="64769" y="0"/>
                </a:lnTo>
                <a:close/>
              </a:path>
            </a:pathLst>
          </a:custGeom>
          <a:solidFill>
            <a:srgbClr val="D4C0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" name="bg object 104"/>
          <p:cNvSpPr/>
          <p:nvPr/>
        </p:nvSpPr>
        <p:spPr>
          <a:xfrm>
            <a:off x="3943350" y="0"/>
            <a:ext cx="64769" cy="307340"/>
          </a:xfrm>
          <a:custGeom>
            <a:avLst/>
            <a:gdLst/>
            <a:ahLst/>
            <a:cxnLst/>
            <a:rect l="l" t="t" r="r" b="b"/>
            <a:pathLst>
              <a:path w="64770" h="307340">
                <a:moveTo>
                  <a:pt x="64770" y="0"/>
                </a:moveTo>
                <a:lnTo>
                  <a:pt x="0" y="0"/>
                </a:lnTo>
                <a:lnTo>
                  <a:pt x="0" y="307340"/>
                </a:lnTo>
                <a:lnTo>
                  <a:pt x="64770" y="307340"/>
                </a:lnTo>
                <a:lnTo>
                  <a:pt x="64770" y="0"/>
                </a:lnTo>
                <a:close/>
              </a:path>
            </a:pathLst>
          </a:custGeom>
          <a:solidFill>
            <a:srgbClr val="D4BF9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5" name="bg object 105"/>
          <p:cNvSpPr/>
          <p:nvPr/>
        </p:nvSpPr>
        <p:spPr>
          <a:xfrm>
            <a:off x="3878580" y="0"/>
            <a:ext cx="64769" cy="307340"/>
          </a:xfrm>
          <a:custGeom>
            <a:avLst/>
            <a:gdLst/>
            <a:ahLst/>
            <a:cxnLst/>
            <a:rect l="l" t="t" r="r" b="b"/>
            <a:pathLst>
              <a:path w="64770" h="307340">
                <a:moveTo>
                  <a:pt x="64770" y="0"/>
                </a:moveTo>
                <a:lnTo>
                  <a:pt x="0" y="0"/>
                </a:lnTo>
                <a:lnTo>
                  <a:pt x="0" y="307340"/>
                </a:lnTo>
                <a:lnTo>
                  <a:pt x="64770" y="307340"/>
                </a:lnTo>
                <a:lnTo>
                  <a:pt x="64770" y="0"/>
                </a:lnTo>
                <a:close/>
              </a:path>
            </a:pathLst>
          </a:custGeom>
          <a:solidFill>
            <a:srgbClr val="D3BF9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6" name="bg object 106"/>
          <p:cNvSpPr/>
          <p:nvPr/>
        </p:nvSpPr>
        <p:spPr>
          <a:xfrm>
            <a:off x="3815080" y="0"/>
            <a:ext cx="63500" cy="307340"/>
          </a:xfrm>
          <a:custGeom>
            <a:avLst/>
            <a:gdLst/>
            <a:ahLst/>
            <a:cxnLst/>
            <a:rect l="l" t="t" r="r" b="b"/>
            <a:pathLst>
              <a:path w="63500" h="307340">
                <a:moveTo>
                  <a:pt x="63500" y="0"/>
                </a:moveTo>
                <a:lnTo>
                  <a:pt x="0" y="0"/>
                </a:lnTo>
                <a:lnTo>
                  <a:pt x="0" y="307340"/>
                </a:lnTo>
                <a:lnTo>
                  <a:pt x="63500" y="307340"/>
                </a:lnTo>
                <a:lnTo>
                  <a:pt x="63500" y="0"/>
                </a:lnTo>
                <a:close/>
              </a:path>
            </a:pathLst>
          </a:custGeom>
          <a:solidFill>
            <a:srgbClr val="D3BE9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7" name="bg object 107"/>
          <p:cNvSpPr/>
          <p:nvPr/>
        </p:nvSpPr>
        <p:spPr>
          <a:xfrm>
            <a:off x="3750309" y="0"/>
            <a:ext cx="64769" cy="307340"/>
          </a:xfrm>
          <a:custGeom>
            <a:avLst/>
            <a:gdLst/>
            <a:ahLst/>
            <a:cxnLst/>
            <a:rect l="l" t="t" r="r" b="b"/>
            <a:pathLst>
              <a:path w="64770" h="307340">
                <a:moveTo>
                  <a:pt x="64769" y="0"/>
                </a:moveTo>
                <a:lnTo>
                  <a:pt x="0" y="0"/>
                </a:lnTo>
                <a:lnTo>
                  <a:pt x="0" y="307340"/>
                </a:lnTo>
                <a:lnTo>
                  <a:pt x="64769" y="307340"/>
                </a:lnTo>
                <a:lnTo>
                  <a:pt x="64769" y="0"/>
                </a:lnTo>
                <a:close/>
              </a:path>
            </a:pathLst>
          </a:custGeom>
          <a:solidFill>
            <a:srgbClr val="D2BE9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8" name="bg object 108"/>
          <p:cNvSpPr/>
          <p:nvPr/>
        </p:nvSpPr>
        <p:spPr>
          <a:xfrm>
            <a:off x="3685540" y="0"/>
            <a:ext cx="64769" cy="307340"/>
          </a:xfrm>
          <a:custGeom>
            <a:avLst/>
            <a:gdLst/>
            <a:ahLst/>
            <a:cxnLst/>
            <a:rect l="l" t="t" r="r" b="b"/>
            <a:pathLst>
              <a:path w="64770" h="307340">
                <a:moveTo>
                  <a:pt x="64770" y="0"/>
                </a:moveTo>
                <a:lnTo>
                  <a:pt x="0" y="0"/>
                </a:lnTo>
                <a:lnTo>
                  <a:pt x="0" y="307340"/>
                </a:lnTo>
                <a:lnTo>
                  <a:pt x="64770" y="307340"/>
                </a:lnTo>
                <a:lnTo>
                  <a:pt x="64770" y="0"/>
                </a:lnTo>
                <a:close/>
              </a:path>
            </a:pathLst>
          </a:custGeom>
          <a:solidFill>
            <a:srgbClr val="D2BD9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9" name="bg object 109"/>
          <p:cNvSpPr/>
          <p:nvPr/>
        </p:nvSpPr>
        <p:spPr>
          <a:xfrm>
            <a:off x="3620769" y="0"/>
            <a:ext cx="64769" cy="307340"/>
          </a:xfrm>
          <a:custGeom>
            <a:avLst/>
            <a:gdLst/>
            <a:ahLst/>
            <a:cxnLst/>
            <a:rect l="l" t="t" r="r" b="b"/>
            <a:pathLst>
              <a:path w="64770" h="307340">
                <a:moveTo>
                  <a:pt x="64769" y="0"/>
                </a:moveTo>
                <a:lnTo>
                  <a:pt x="0" y="0"/>
                </a:lnTo>
                <a:lnTo>
                  <a:pt x="0" y="307340"/>
                </a:lnTo>
                <a:lnTo>
                  <a:pt x="64769" y="307340"/>
                </a:lnTo>
                <a:lnTo>
                  <a:pt x="64769" y="0"/>
                </a:lnTo>
                <a:close/>
              </a:path>
            </a:pathLst>
          </a:custGeom>
          <a:solidFill>
            <a:srgbClr val="D1BC9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0" name="bg object 110"/>
          <p:cNvSpPr/>
          <p:nvPr/>
        </p:nvSpPr>
        <p:spPr>
          <a:xfrm>
            <a:off x="3556000" y="0"/>
            <a:ext cx="64769" cy="307340"/>
          </a:xfrm>
          <a:custGeom>
            <a:avLst/>
            <a:gdLst/>
            <a:ahLst/>
            <a:cxnLst/>
            <a:rect l="l" t="t" r="r" b="b"/>
            <a:pathLst>
              <a:path w="64770" h="307340">
                <a:moveTo>
                  <a:pt x="64770" y="0"/>
                </a:moveTo>
                <a:lnTo>
                  <a:pt x="0" y="0"/>
                </a:lnTo>
                <a:lnTo>
                  <a:pt x="0" y="307340"/>
                </a:lnTo>
                <a:lnTo>
                  <a:pt x="64770" y="307340"/>
                </a:lnTo>
                <a:lnTo>
                  <a:pt x="64770" y="0"/>
                </a:lnTo>
                <a:close/>
              </a:path>
            </a:pathLst>
          </a:custGeom>
          <a:solidFill>
            <a:srgbClr val="D1BC9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1" name="bg object 111"/>
          <p:cNvSpPr/>
          <p:nvPr/>
        </p:nvSpPr>
        <p:spPr>
          <a:xfrm>
            <a:off x="3491230" y="0"/>
            <a:ext cx="64769" cy="307340"/>
          </a:xfrm>
          <a:custGeom>
            <a:avLst/>
            <a:gdLst/>
            <a:ahLst/>
            <a:cxnLst/>
            <a:rect l="l" t="t" r="r" b="b"/>
            <a:pathLst>
              <a:path w="64770" h="307340">
                <a:moveTo>
                  <a:pt x="64770" y="0"/>
                </a:moveTo>
                <a:lnTo>
                  <a:pt x="0" y="0"/>
                </a:lnTo>
                <a:lnTo>
                  <a:pt x="0" y="307340"/>
                </a:lnTo>
                <a:lnTo>
                  <a:pt x="64770" y="307340"/>
                </a:lnTo>
                <a:lnTo>
                  <a:pt x="64770" y="0"/>
                </a:lnTo>
                <a:close/>
              </a:path>
            </a:pathLst>
          </a:custGeom>
          <a:solidFill>
            <a:srgbClr val="D1BB9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2" name="bg object 112"/>
          <p:cNvSpPr/>
          <p:nvPr/>
        </p:nvSpPr>
        <p:spPr>
          <a:xfrm>
            <a:off x="3426459" y="0"/>
            <a:ext cx="64769" cy="307340"/>
          </a:xfrm>
          <a:custGeom>
            <a:avLst/>
            <a:gdLst/>
            <a:ahLst/>
            <a:cxnLst/>
            <a:rect l="l" t="t" r="r" b="b"/>
            <a:pathLst>
              <a:path w="64770" h="307340">
                <a:moveTo>
                  <a:pt x="64769" y="0"/>
                </a:moveTo>
                <a:lnTo>
                  <a:pt x="0" y="0"/>
                </a:lnTo>
                <a:lnTo>
                  <a:pt x="0" y="307340"/>
                </a:lnTo>
                <a:lnTo>
                  <a:pt x="64769" y="307340"/>
                </a:lnTo>
                <a:lnTo>
                  <a:pt x="64769" y="0"/>
                </a:lnTo>
                <a:close/>
              </a:path>
            </a:pathLst>
          </a:custGeom>
          <a:solidFill>
            <a:srgbClr val="D0BB9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3" name="bg object 113"/>
          <p:cNvSpPr/>
          <p:nvPr/>
        </p:nvSpPr>
        <p:spPr>
          <a:xfrm>
            <a:off x="3362959" y="0"/>
            <a:ext cx="63500" cy="307340"/>
          </a:xfrm>
          <a:custGeom>
            <a:avLst/>
            <a:gdLst/>
            <a:ahLst/>
            <a:cxnLst/>
            <a:rect l="l" t="t" r="r" b="b"/>
            <a:pathLst>
              <a:path w="63500" h="307340">
                <a:moveTo>
                  <a:pt x="63500" y="0"/>
                </a:moveTo>
                <a:lnTo>
                  <a:pt x="0" y="0"/>
                </a:lnTo>
                <a:lnTo>
                  <a:pt x="0" y="307340"/>
                </a:lnTo>
                <a:lnTo>
                  <a:pt x="63500" y="307340"/>
                </a:lnTo>
                <a:lnTo>
                  <a:pt x="63500" y="0"/>
                </a:lnTo>
                <a:close/>
              </a:path>
            </a:pathLst>
          </a:custGeom>
          <a:solidFill>
            <a:srgbClr val="D0BA8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4" name="bg object 114"/>
          <p:cNvSpPr/>
          <p:nvPr/>
        </p:nvSpPr>
        <p:spPr>
          <a:xfrm>
            <a:off x="3298190" y="0"/>
            <a:ext cx="64769" cy="307340"/>
          </a:xfrm>
          <a:custGeom>
            <a:avLst/>
            <a:gdLst/>
            <a:ahLst/>
            <a:cxnLst/>
            <a:rect l="l" t="t" r="r" b="b"/>
            <a:pathLst>
              <a:path w="64770" h="307340">
                <a:moveTo>
                  <a:pt x="64770" y="0"/>
                </a:moveTo>
                <a:lnTo>
                  <a:pt x="0" y="0"/>
                </a:lnTo>
                <a:lnTo>
                  <a:pt x="0" y="307340"/>
                </a:lnTo>
                <a:lnTo>
                  <a:pt x="64770" y="307340"/>
                </a:lnTo>
                <a:lnTo>
                  <a:pt x="64770" y="0"/>
                </a:lnTo>
                <a:close/>
              </a:path>
            </a:pathLst>
          </a:custGeom>
          <a:solidFill>
            <a:srgbClr val="CFB98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5" name="bg object 115"/>
          <p:cNvSpPr/>
          <p:nvPr/>
        </p:nvSpPr>
        <p:spPr>
          <a:xfrm>
            <a:off x="3233419" y="0"/>
            <a:ext cx="64769" cy="307340"/>
          </a:xfrm>
          <a:custGeom>
            <a:avLst/>
            <a:gdLst/>
            <a:ahLst/>
            <a:cxnLst/>
            <a:rect l="l" t="t" r="r" b="b"/>
            <a:pathLst>
              <a:path w="64770" h="307340">
                <a:moveTo>
                  <a:pt x="64769" y="0"/>
                </a:moveTo>
                <a:lnTo>
                  <a:pt x="0" y="0"/>
                </a:lnTo>
                <a:lnTo>
                  <a:pt x="0" y="307340"/>
                </a:lnTo>
                <a:lnTo>
                  <a:pt x="64769" y="307340"/>
                </a:lnTo>
                <a:lnTo>
                  <a:pt x="64769" y="0"/>
                </a:lnTo>
                <a:close/>
              </a:path>
            </a:pathLst>
          </a:custGeom>
          <a:solidFill>
            <a:srgbClr val="CFB98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6" name="bg object 116"/>
          <p:cNvSpPr/>
          <p:nvPr/>
        </p:nvSpPr>
        <p:spPr>
          <a:xfrm>
            <a:off x="3168650" y="0"/>
            <a:ext cx="64769" cy="307340"/>
          </a:xfrm>
          <a:custGeom>
            <a:avLst/>
            <a:gdLst/>
            <a:ahLst/>
            <a:cxnLst/>
            <a:rect l="l" t="t" r="r" b="b"/>
            <a:pathLst>
              <a:path w="64769" h="307340">
                <a:moveTo>
                  <a:pt x="64769" y="0"/>
                </a:moveTo>
                <a:lnTo>
                  <a:pt x="0" y="0"/>
                </a:lnTo>
                <a:lnTo>
                  <a:pt x="0" y="307340"/>
                </a:lnTo>
                <a:lnTo>
                  <a:pt x="64769" y="307340"/>
                </a:lnTo>
                <a:lnTo>
                  <a:pt x="64769" y="0"/>
                </a:lnTo>
                <a:close/>
              </a:path>
            </a:pathLst>
          </a:custGeom>
          <a:solidFill>
            <a:srgbClr val="CFB88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7" name="bg object 117"/>
          <p:cNvSpPr/>
          <p:nvPr/>
        </p:nvSpPr>
        <p:spPr>
          <a:xfrm>
            <a:off x="3103880" y="0"/>
            <a:ext cx="64769" cy="307340"/>
          </a:xfrm>
          <a:custGeom>
            <a:avLst/>
            <a:gdLst/>
            <a:ahLst/>
            <a:cxnLst/>
            <a:rect l="l" t="t" r="r" b="b"/>
            <a:pathLst>
              <a:path w="64769" h="307340">
                <a:moveTo>
                  <a:pt x="64769" y="0"/>
                </a:moveTo>
                <a:lnTo>
                  <a:pt x="0" y="0"/>
                </a:lnTo>
                <a:lnTo>
                  <a:pt x="0" y="307340"/>
                </a:lnTo>
                <a:lnTo>
                  <a:pt x="64769" y="307340"/>
                </a:lnTo>
                <a:lnTo>
                  <a:pt x="64769" y="0"/>
                </a:lnTo>
                <a:close/>
              </a:path>
            </a:pathLst>
          </a:custGeom>
          <a:solidFill>
            <a:srgbClr val="CEB88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8" name="bg object 118"/>
          <p:cNvSpPr/>
          <p:nvPr/>
        </p:nvSpPr>
        <p:spPr>
          <a:xfrm>
            <a:off x="3039109" y="0"/>
            <a:ext cx="64769" cy="307340"/>
          </a:xfrm>
          <a:custGeom>
            <a:avLst/>
            <a:gdLst/>
            <a:ahLst/>
            <a:cxnLst/>
            <a:rect l="l" t="t" r="r" b="b"/>
            <a:pathLst>
              <a:path w="64769" h="307340">
                <a:moveTo>
                  <a:pt x="64769" y="0"/>
                </a:moveTo>
                <a:lnTo>
                  <a:pt x="0" y="0"/>
                </a:lnTo>
                <a:lnTo>
                  <a:pt x="0" y="307340"/>
                </a:lnTo>
                <a:lnTo>
                  <a:pt x="64769" y="307340"/>
                </a:lnTo>
                <a:lnTo>
                  <a:pt x="64769" y="0"/>
                </a:lnTo>
                <a:close/>
              </a:path>
            </a:pathLst>
          </a:custGeom>
          <a:solidFill>
            <a:srgbClr val="CEB78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9" name="bg object 119"/>
          <p:cNvSpPr/>
          <p:nvPr/>
        </p:nvSpPr>
        <p:spPr>
          <a:xfrm>
            <a:off x="2974340" y="0"/>
            <a:ext cx="64769" cy="307340"/>
          </a:xfrm>
          <a:custGeom>
            <a:avLst/>
            <a:gdLst/>
            <a:ahLst/>
            <a:cxnLst/>
            <a:rect l="l" t="t" r="r" b="b"/>
            <a:pathLst>
              <a:path w="64769" h="307340">
                <a:moveTo>
                  <a:pt x="64770" y="0"/>
                </a:moveTo>
                <a:lnTo>
                  <a:pt x="0" y="0"/>
                </a:lnTo>
                <a:lnTo>
                  <a:pt x="0" y="307340"/>
                </a:lnTo>
                <a:lnTo>
                  <a:pt x="64770" y="307340"/>
                </a:lnTo>
                <a:lnTo>
                  <a:pt x="64770" y="0"/>
                </a:lnTo>
                <a:close/>
              </a:path>
            </a:pathLst>
          </a:custGeom>
          <a:solidFill>
            <a:srgbClr val="CDB68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0" name="bg object 120"/>
          <p:cNvSpPr/>
          <p:nvPr/>
        </p:nvSpPr>
        <p:spPr>
          <a:xfrm>
            <a:off x="2910840" y="0"/>
            <a:ext cx="63500" cy="307340"/>
          </a:xfrm>
          <a:custGeom>
            <a:avLst/>
            <a:gdLst/>
            <a:ahLst/>
            <a:cxnLst/>
            <a:rect l="l" t="t" r="r" b="b"/>
            <a:pathLst>
              <a:path w="63500" h="307340">
                <a:moveTo>
                  <a:pt x="63500" y="0"/>
                </a:moveTo>
                <a:lnTo>
                  <a:pt x="0" y="0"/>
                </a:lnTo>
                <a:lnTo>
                  <a:pt x="0" y="307340"/>
                </a:lnTo>
                <a:lnTo>
                  <a:pt x="63500" y="307340"/>
                </a:lnTo>
                <a:lnTo>
                  <a:pt x="63500" y="0"/>
                </a:lnTo>
                <a:close/>
              </a:path>
            </a:pathLst>
          </a:custGeom>
          <a:solidFill>
            <a:srgbClr val="CDB68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1" name="bg object 121"/>
          <p:cNvSpPr/>
          <p:nvPr/>
        </p:nvSpPr>
        <p:spPr>
          <a:xfrm>
            <a:off x="2846069" y="0"/>
            <a:ext cx="64769" cy="307340"/>
          </a:xfrm>
          <a:custGeom>
            <a:avLst/>
            <a:gdLst/>
            <a:ahLst/>
            <a:cxnLst/>
            <a:rect l="l" t="t" r="r" b="b"/>
            <a:pathLst>
              <a:path w="64769" h="307340">
                <a:moveTo>
                  <a:pt x="64769" y="0"/>
                </a:moveTo>
                <a:lnTo>
                  <a:pt x="0" y="0"/>
                </a:lnTo>
                <a:lnTo>
                  <a:pt x="0" y="307340"/>
                </a:lnTo>
                <a:lnTo>
                  <a:pt x="64769" y="307340"/>
                </a:lnTo>
                <a:lnTo>
                  <a:pt x="64769" y="0"/>
                </a:lnTo>
                <a:close/>
              </a:path>
            </a:pathLst>
          </a:custGeom>
          <a:solidFill>
            <a:srgbClr val="CDB58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2" name="bg object 122"/>
          <p:cNvSpPr/>
          <p:nvPr/>
        </p:nvSpPr>
        <p:spPr>
          <a:xfrm>
            <a:off x="2781300" y="0"/>
            <a:ext cx="64769" cy="307340"/>
          </a:xfrm>
          <a:custGeom>
            <a:avLst/>
            <a:gdLst/>
            <a:ahLst/>
            <a:cxnLst/>
            <a:rect l="l" t="t" r="r" b="b"/>
            <a:pathLst>
              <a:path w="64769" h="307340">
                <a:moveTo>
                  <a:pt x="64769" y="0"/>
                </a:moveTo>
                <a:lnTo>
                  <a:pt x="0" y="0"/>
                </a:lnTo>
                <a:lnTo>
                  <a:pt x="0" y="307340"/>
                </a:lnTo>
                <a:lnTo>
                  <a:pt x="64769" y="307340"/>
                </a:lnTo>
                <a:lnTo>
                  <a:pt x="64769" y="0"/>
                </a:lnTo>
                <a:close/>
              </a:path>
            </a:pathLst>
          </a:custGeom>
          <a:solidFill>
            <a:srgbClr val="CCB48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3" name="bg object 123"/>
          <p:cNvSpPr/>
          <p:nvPr/>
        </p:nvSpPr>
        <p:spPr>
          <a:xfrm>
            <a:off x="2716530" y="0"/>
            <a:ext cx="64769" cy="307340"/>
          </a:xfrm>
          <a:custGeom>
            <a:avLst/>
            <a:gdLst/>
            <a:ahLst/>
            <a:cxnLst/>
            <a:rect l="l" t="t" r="r" b="b"/>
            <a:pathLst>
              <a:path w="64769" h="307340">
                <a:moveTo>
                  <a:pt x="64769" y="0"/>
                </a:moveTo>
                <a:lnTo>
                  <a:pt x="0" y="0"/>
                </a:lnTo>
                <a:lnTo>
                  <a:pt x="0" y="307340"/>
                </a:lnTo>
                <a:lnTo>
                  <a:pt x="64769" y="307340"/>
                </a:lnTo>
                <a:lnTo>
                  <a:pt x="64769" y="0"/>
                </a:lnTo>
                <a:close/>
              </a:path>
            </a:pathLst>
          </a:custGeom>
          <a:solidFill>
            <a:srgbClr val="CCB48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4" name="bg object 124"/>
          <p:cNvSpPr/>
          <p:nvPr/>
        </p:nvSpPr>
        <p:spPr>
          <a:xfrm>
            <a:off x="2651759" y="0"/>
            <a:ext cx="64769" cy="307340"/>
          </a:xfrm>
          <a:custGeom>
            <a:avLst/>
            <a:gdLst/>
            <a:ahLst/>
            <a:cxnLst/>
            <a:rect l="l" t="t" r="r" b="b"/>
            <a:pathLst>
              <a:path w="64769" h="307340">
                <a:moveTo>
                  <a:pt x="64769" y="0"/>
                </a:moveTo>
                <a:lnTo>
                  <a:pt x="0" y="0"/>
                </a:lnTo>
                <a:lnTo>
                  <a:pt x="0" y="307340"/>
                </a:lnTo>
                <a:lnTo>
                  <a:pt x="64769" y="307340"/>
                </a:lnTo>
                <a:lnTo>
                  <a:pt x="64769" y="0"/>
                </a:lnTo>
                <a:close/>
              </a:path>
            </a:pathLst>
          </a:custGeom>
          <a:solidFill>
            <a:srgbClr val="CCB38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5" name="bg object 125"/>
          <p:cNvSpPr/>
          <p:nvPr/>
        </p:nvSpPr>
        <p:spPr>
          <a:xfrm>
            <a:off x="2586990" y="0"/>
            <a:ext cx="64769" cy="307340"/>
          </a:xfrm>
          <a:custGeom>
            <a:avLst/>
            <a:gdLst/>
            <a:ahLst/>
            <a:cxnLst/>
            <a:rect l="l" t="t" r="r" b="b"/>
            <a:pathLst>
              <a:path w="64769" h="307340">
                <a:moveTo>
                  <a:pt x="64770" y="0"/>
                </a:moveTo>
                <a:lnTo>
                  <a:pt x="0" y="0"/>
                </a:lnTo>
                <a:lnTo>
                  <a:pt x="0" y="307340"/>
                </a:lnTo>
                <a:lnTo>
                  <a:pt x="64770" y="307340"/>
                </a:lnTo>
                <a:lnTo>
                  <a:pt x="64770" y="0"/>
                </a:lnTo>
                <a:close/>
              </a:path>
            </a:pathLst>
          </a:custGeom>
          <a:solidFill>
            <a:srgbClr val="CCB38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6" name="bg object 126"/>
          <p:cNvSpPr/>
          <p:nvPr/>
        </p:nvSpPr>
        <p:spPr>
          <a:xfrm>
            <a:off x="2522219" y="0"/>
            <a:ext cx="64769" cy="307340"/>
          </a:xfrm>
          <a:custGeom>
            <a:avLst/>
            <a:gdLst/>
            <a:ahLst/>
            <a:cxnLst/>
            <a:rect l="l" t="t" r="r" b="b"/>
            <a:pathLst>
              <a:path w="64769" h="307340">
                <a:moveTo>
                  <a:pt x="64769" y="0"/>
                </a:moveTo>
                <a:lnTo>
                  <a:pt x="0" y="0"/>
                </a:lnTo>
                <a:lnTo>
                  <a:pt x="0" y="307340"/>
                </a:lnTo>
                <a:lnTo>
                  <a:pt x="64769" y="307340"/>
                </a:lnTo>
                <a:lnTo>
                  <a:pt x="64769" y="0"/>
                </a:lnTo>
                <a:close/>
              </a:path>
            </a:pathLst>
          </a:custGeom>
          <a:solidFill>
            <a:srgbClr val="CAB28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7" name="bg object 127"/>
          <p:cNvSpPr/>
          <p:nvPr/>
        </p:nvSpPr>
        <p:spPr>
          <a:xfrm>
            <a:off x="2457450" y="0"/>
            <a:ext cx="64769" cy="307340"/>
          </a:xfrm>
          <a:custGeom>
            <a:avLst/>
            <a:gdLst/>
            <a:ahLst/>
            <a:cxnLst/>
            <a:rect l="l" t="t" r="r" b="b"/>
            <a:pathLst>
              <a:path w="64769" h="307340">
                <a:moveTo>
                  <a:pt x="64769" y="0"/>
                </a:moveTo>
                <a:lnTo>
                  <a:pt x="0" y="0"/>
                </a:lnTo>
                <a:lnTo>
                  <a:pt x="0" y="307340"/>
                </a:lnTo>
                <a:lnTo>
                  <a:pt x="64769" y="307340"/>
                </a:lnTo>
                <a:lnTo>
                  <a:pt x="64769" y="0"/>
                </a:lnTo>
                <a:close/>
              </a:path>
            </a:pathLst>
          </a:custGeom>
          <a:solidFill>
            <a:srgbClr val="CAB18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8" name="bg object 128"/>
          <p:cNvSpPr/>
          <p:nvPr/>
        </p:nvSpPr>
        <p:spPr>
          <a:xfrm>
            <a:off x="2392680" y="0"/>
            <a:ext cx="64769" cy="307340"/>
          </a:xfrm>
          <a:custGeom>
            <a:avLst/>
            <a:gdLst/>
            <a:ahLst/>
            <a:cxnLst/>
            <a:rect l="l" t="t" r="r" b="b"/>
            <a:pathLst>
              <a:path w="64769" h="307340">
                <a:moveTo>
                  <a:pt x="64769" y="0"/>
                </a:moveTo>
                <a:lnTo>
                  <a:pt x="0" y="0"/>
                </a:lnTo>
                <a:lnTo>
                  <a:pt x="0" y="307340"/>
                </a:lnTo>
                <a:lnTo>
                  <a:pt x="64769" y="307340"/>
                </a:lnTo>
                <a:lnTo>
                  <a:pt x="64769" y="0"/>
                </a:lnTo>
                <a:close/>
              </a:path>
            </a:pathLst>
          </a:custGeom>
          <a:solidFill>
            <a:srgbClr val="CAB18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9" name="bg object 129"/>
          <p:cNvSpPr/>
          <p:nvPr/>
        </p:nvSpPr>
        <p:spPr>
          <a:xfrm>
            <a:off x="2329180" y="0"/>
            <a:ext cx="63500" cy="307340"/>
          </a:xfrm>
          <a:custGeom>
            <a:avLst/>
            <a:gdLst/>
            <a:ahLst/>
            <a:cxnLst/>
            <a:rect l="l" t="t" r="r" b="b"/>
            <a:pathLst>
              <a:path w="63500" h="307340">
                <a:moveTo>
                  <a:pt x="63500" y="0"/>
                </a:moveTo>
                <a:lnTo>
                  <a:pt x="0" y="0"/>
                </a:lnTo>
                <a:lnTo>
                  <a:pt x="0" y="307340"/>
                </a:lnTo>
                <a:lnTo>
                  <a:pt x="63500" y="307340"/>
                </a:lnTo>
                <a:lnTo>
                  <a:pt x="63500" y="0"/>
                </a:lnTo>
                <a:close/>
              </a:path>
            </a:pathLst>
          </a:custGeom>
          <a:solidFill>
            <a:srgbClr val="C9B07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0" name="bg object 130"/>
          <p:cNvSpPr/>
          <p:nvPr/>
        </p:nvSpPr>
        <p:spPr>
          <a:xfrm>
            <a:off x="2264409" y="0"/>
            <a:ext cx="64769" cy="307340"/>
          </a:xfrm>
          <a:custGeom>
            <a:avLst/>
            <a:gdLst/>
            <a:ahLst/>
            <a:cxnLst/>
            <a:rect l="l" t="t" r="r" b="b"/>
            <a:pathLst>
              <a:path w="64769" h="307340">
                <a:moveTo>
                  <a:pt x="64769" y="0"/>
                </a:moveTo>
                <a:lnTo>
                  <a:pt x="0" y="0"/>
                </a:lnTo>
                <a:lnTo>
                  <a:pt x="0" y="307340"/>
                </a:lnTo>
                <a:lnTo>
                  <a:pt x="64769" y="307340"/>
                </a:lnTo>
                <a:lnTo>
                  <a:pt x="64769" y="0"/>
                </a:lnTo>
                <a:close/>
              </a:path>
            </a:pathLst>
          </a:custGeom>
          <a:solidFill>
            <a:srgbClr val="C9B07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1" name="bg object 131"/>
          <p:cNvSpPr/>
          <p:nvPr/>
        </p:nvSpPr>
        <p:spPr>
          <a:xfrm>
            <a:off x="2199640" y="0"/>
            <a:ext cx="64769" cy="307340"/>
          </a:xfrm>
          <a:custGeom>
            <a:avLst/>
            <a:gdLst/>
            <a:ahLst/>
            <a:cxnLst/>
            <a:rect l="l" t="t" r="r" b="b"/>
            <a:pathLst>
              <a:path w="64769" h="307340">
                <a:moveTo>
                  <a:pt x="64770" y="0"/>
                </a:moveTo>
                <a:lnTo>
                  <a:pt x="0" y="0"/>
                </a:lnTo>
                <a:lnTo>
                  <a:pt x="0" y="307340"/>
                </a:lnTo>
                <a:lnTo>
                  <a:pt x="64770" y="307340"/>
                </a:lnTo>
                <a:lnTo>
                  <a:pt x="64770" y="0"/>
                </a:lnTo>
                <a:close/>
              </a:path>
            </a:pathLst>
          </a:custGeom>
          <a:solidFill>
            <a:srgbClr val="C8AF7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2" name="bg object 132"/>
          <p:cNvSpPr/>
          <p:nvPr/>
        </p:nvSpPr>
        <p:spPr>
          <a:xfrm>
            <a:off x="2134869" y="0"/>
            <a:ext cx="64769" cy="307340"/>
          </a:xfrm>
          <a:custGeom>
            <a:avLst/>
            <a:gdLst/>
            <a:ahLst/>
            <a:cxnLst/>
            <a:rect l="l" t="t" r="r" b="b"/>
            <a:pathLst>
              <a:path w="64769" h="307340">
                <a:moveTo>
                  <a:pt x="64769" y="0"/>
                </a:moveTo>
                <a:lnTo>
                  <a:pt x="0" y="0"/>
                </a:lnTo>
                <a:lnTo>
                  <a:pt x="0" y="307340"/>
                </a:lnTo>
                <a:lnTo>
                  <a:pt x="64769" y="307340"/>
                </a:lnTo>
                <a:lnTo>
                  <a:pt x="64769" y="0"/>
                </a:lnTo>
                <a:close/>
              </a:path>
            </a:pathLst>
          </a:custGeom>
          <a:solidFill>
            <a:srgbClr val="C8AE7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3" name="bg object 133"/>
          <p:cNvSpPr/>
          <p:nvPr/>
        </p:nvSpPr>
        <p:spPr>
          <a:xfrm>
            <a:off x="2070100" y="0"/>
            <a:ext cx="64769" cy="307340"/>
          </a:xfrm>
          <a:custGeom>
            <a:avLst/>
            <a:gdLst/>
            <a:ahLst/>
            <a:cxnLst/>
            <a:rect l="l" t="t" r="r" b="b"/>
            <a:pathLst>
              <a:path w="64769" h="307340">
                <a:moveTo>
                  <a:pt x="64769" y="0"/>
                </a:moveTo>
                <a:lnTo>
                  <a:pt x="0" y="0"/>
                </a:lnTo>
                <a:lnTo>
                  <a:pt x="0" y="307340"/>
                </a:lnTo>
                <a:lnTo>
                  <a:pt x="64769" y="307340"/>
                </a:lnTo>
                <a:lnTo>
                  <a:pt x="64769" y="0"/>
                </a:lnTo>
                <a:close/>
              </a:path>
            </a:pathLst>
          </a:custGeom>
          <a:solidFill>
            <a:srgbClr val="C8AE7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4" name="bg object 134"/>
          <p:cNvSpPr/>
          <p:nvPr/>
        </p:nvSpPr>
        <p:spPr>
          <a:xfrm>
            <a:off x="2005330" y="0"/>
            <a:ext cx="64769" cy="307340"/>
          </a:xfrm>
          <a:custGeom>
            <a:avLst/>
            <a:gdLst/>
            <a:ahLst/>
            <a:cxnLst/>
            <a:rect l="l" t="t" r="r" b="b"/>
            <a:pathLst>
              <a:path w="64769" h="307340">
                <a:moveTo>
                  <a:pt x="64769" y="0"/>
                </a:moveTo>
                <a:lnTo>
                  <a:pt x="0" y="0"/>
                </a:lnTo>
                <a:lnTo>
                  <a:pt x="0" y="307340"/>
                </a:lnTo>
                <a:lnTo>
                  <a:pt x="64769" y="307340"/>
                </a:lnTo>
                <a:lnTo>
                  <a:pt x="64769" y="0"/>
                </a:lnTo>
                <a:close/>
              </a:path>
            </a:pathLst>
          </a:custGeom>
          <a:solidFill>
            <a:srgbClr val="C7AD7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5" name="bg object 135"/>
          <p:cNvSpPr/>
          <p:nvPr/>
        </p:nvSpPr>
        <p:spPr>
          <a:xfrm>
            <a:off x="1940560" y="0"/>
            <a:ext cx="64769" cy="307340"/>
          </a:xfrm>
          <a:custGeom>
            <a:avLst/>
            <a:gdLst/>
            <a:ahLst/>
            <a:cxnLst/>
            <a:rect l="l" t="t" r="r" b="b"/>
            <a:pathLst>
              <a:path w="64769" h="307340">
                <a:moveTo>
                  <a:pt x="64769" y="0"/>
                </a:moveTo>
                <a:lnTo>
                  <a:pt x="0" y="0"/>
                </a:lnTo>
                <a:lnTo>
                  <a:pt x="0" y="307340"/>
                </a:lnTo>
                <a:lnTo>
                  <a:pt x="64769" y="307340"/>
                </a:lnTo>
                <a:lnTo>
                  <a:pt x="64769" y="0"/>
                </a:lnTo>
                <a:close/>
              </a:path>
            </a:pathLst>
          </a:custGeom>
          <a:solidFill>
            <a:srgbClr val="C7AD7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6" name="bg object 136"/>
          <p:cNvSpPr/>
          <p:nvPr/>
        </p:nvSpPr>
        <p:spPr>
          <a:xfrm>
            <a:off x="1877060" y="0"/>
            <a:ext cx="63500" cy="307340"/>
          </a:xfrm>
          <a:custGeom>
            <a:avLst/>
            <a:gdLst/>
            <a:ahLst/>
            <a:cxnLst/>
            <a:rect l="l" t="t" r="r" b="b"/>
            <a:pathLst>
              <a:path w="63500" h="307340">
                <a:moveTo>
                  <a:pt x="63500" y="0"/>
                </a:moveTo>
                <a:lnTo>
                  <a:pt x="0" y="0"/>
                </a:lnTo>
                <a:lnTo>
                  <a:pt x="0" y="307340"/>
                </a:lnTo>
                <a:lnTo>
                  <a:pt x="63500" y="307340"/>
                </a:lnTo>
                <a:lnTo>
                  <a:pt x="63500" y="0"/>
                </a:lnTo>
                <a:close/>
              </a:path>
            </a:pathLst>
          </a:custGeom>
          <a:solidFill>
            <a:srgbClr val="C6AC7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7" name="bg object 137"/>
          <p:cNvSpPr/>
          <p:nvPr/>
        </p:nvSpPr>
        <p:spPr>
          <a:xfrm>
            <a:off x="1812290" y="0"/>
            <a:ext cx="64769" cy="307340"/>
          </a:xfrm>
          <a:custGeom>
            <a:avLst/>
            <a:gdLst/>
            <a:ahLst/>
            <a:cxnLst/>
            <a:rect l="l" t="t" r="r" b="b"/>
            <a:pathLst>
              <a:path w="64769" h="307340">
                <a:moveTo>
                  <a:pt x="64770" y="0"/>
                </a:moveTo>
                <a:lnTo>
                  <a:pt x="0" y="0"/>
                </a:lnTo>
                <a:lnTo>
                  <a:pt x="0" y="307340"/>
                </a:lnTo>
                <a:lnTo>
                  <a:pt x="64770" y="307340"/>
                </a:lnTo>
                <a:lnTo>
                  <a:pt x="64770" y="0"/>
                </a:lnTo>
                <a:close/>
              </a:path>
            </a:pathLst>
          </a:custGeom>
          <a:solidFill>
            <a:srgbClr val="C6AB7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8" name="bg object 138"/>
          <p:cNvSpPr/>
          <p:nvPr/>
        </p:nvSpPr>
        <p:spPr>
          <a:xfrm>
            <a:off x="1747519" y="0"/>
            <a:ext cx="64769" cy="307340"/>
          </a:xfrm>
          <a:custGeom>
            <a:avLst/>
            <a:gdLst/>
            <a:ahLst/>
            <a:cxnLst/>
            <a:rect l="l" t="t" r="r" b="b"/>
            <a:pathLst>
              <a:path w="64769" h="307340">
                <a:moveTo>
                  <a:pt x="64769" y="0"/>
                </a:moveTo>
                <a:lnTo>
                  <a:pt x="0" y="0"/>
                </a:lnTo>
                <a:lnTo>
                  <a:pt x="0" y="307340"/>
                </a:lnTo>
                <a:lnTo>
                  <a:pt x="64769" y="307340"/>
                </a:lnTo>
                <a:lnTo>
                  <a:pt x="64769" y="0"/>
                </a:lnTo>
                <a:close/>
              </a:path>
            </a:pathLst>
          </a:custGeom>
          <a:solidFill>
            <a:srgbClr val="C6AB7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9" name="bg object 139"/>
          <p:cNvSpPr/>
          <p:nvPr/>
        </p:nvSpPr>
        <p:spPr>
          <a:xfrm>
            <a:off x="1682750" y="0"/>
            <a:ext cx="64769" cy="307340"/>
          </a:xfrm>
          <a:custGeom>
            <a:avLst/>
            <a:gdLst/>
            <a:ahLst/>
            <a:cxnLst/>
            <a:rect l="l" t="t" r="r" b="b"/>
            <a:pathLst>
              <a:path w="64769" h="307340">
                <a:moveTo>
                  <a:pt x="64769" y="0"/>
                </a:moveTo>
                <a:lnTo>
                  <a:pt x="0" y="0"/>
                </a:lnTo>
                <a:lnTo>
                  <a:pt x="0" y="307340"/>
                </a:lnTo>
                <a:lnTo>
                  <a:pt x="64769" y="307340"/>
                </a:lnTo>
                <a:lnTo>
                  <a:pt x="64769" y="0"/>
                </a:lnTo>
                <a:close/>
              </a:path>
            </a:pathLst>
          </a:custGeom>
          <a:solidFill>
            <a:srgbClr val="C5AA7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0" name="bg object 140"/>
          <p:cNvSpPr/>
          <p:nvPr/>
        </p:nvSpPr>
        <p:spPr>
          <a:xfrm>
            <a:off x="1617980" y="0"/>
            <a:ext cx="64769" cy="307340"/>
          </a:xfrm>
          <a:custGeom>
            <a:avLst/>
            <a:gdLst/>
            <a:ahLst/>
            <a:cxnLst/>
            <a:rect l="l" t="t" r="r" b="b"/>
            <a:pathLst>
              <a:path w="64769" h="307340">
                <a:moveTo>
                  <a:pt x="64769" y="0"/>
                </a:moveTo>
                <a:lnTo>
                  <a:pt x="0" y="0"/>
                </a:lnTo>
                <a:lnTo>
                  <a:pt x="0" y="307340"/>
                </a:lnTo>
                <a:lnTo>
                  <a:pt x="64769" y="307340"/>
                </a:lnTo>
                <a:lnTo>
                  <a:pt x="64769" y="0"/>
                </a:lnTo>
                <a:close/>
              </a:path>
            </a:pathLst>
          </a:custGeom>
          <a:solidFill>
            <a:srgbClr val="C5AA7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1" name="bg object 141"/>
          <p:cNvSpPr/>
          <p:nvPr/>
        </p:nvSpPr>
        <p:spPr>
          <a:xfrm>
            <a:off x="1553210" y="0"/>
            <a:ext cx="64769" cy="307340"/>
          </a:xfrm>
          <a:custGeom>
            <a:avLst/>
            <a:gdLst/>
            <a:ahLst/>
            <a:cxnLst/>
            <a:rect l="l" t="t" r="r" b="b"/>
            <a:pathLst>
              <a:path w="64769" h="307340">
                <a:moveTo>
                  <a:pt x="64770" y="0"/>
                </a:moveTo>
                <a:lnTo>
                  <a:pt x="0" y="0"/>
                </a:lnTo>
                <a:lnTo>
                  <a:pt x="0" y="307340"/>
                </a:lnTo>
                <a:lnTo>
                  <a:pt x="64770" y="307340"/>
                </a:lnTo>
                <a:lnTo>
                  <a:pt x="64770" y="0"/>
                </a:lnTo>
                <a:close/>
              </a:path>
            </a:pathLst>
          </a:custGeom>
          <a:solidFill>
            <a:srgbClr val="C4A97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2" name="bg object 142"/>
          <p:cNvSpPr/>
          <p:nvPr/>
        </p:nvSpPr>
        <p:spPr>
          <a:xfrm>
            <a:off x="1488440" y="0"/>
            <a:ext cx="64769" cy="307340"/>
          </a:xfrm>
          <a:custGeom>
            <a:avLst/>
            <a:gdLst/>
            <a:ahLst/>
            <a:cxnLst/>
            <a:rect l="l" t="t" r="r" b="b"/>
            <a:pathLst>
              <a:path w="64769" h="307340">
                <a:moveTo>
                  <a:pt x="64769" y="0"/>
                </a:moveTo>
                <a:lnTo>
                  <a:pt x="0" y="0"/>
                </a:lnTo>
                <a:lnTo>
                  <a:pt x="0" y="307340"/>
                </a:lnTo>
                <a:lnTo>
                  <a:pt x="64769" y="307340"/>
                </a:lnTo>
                <a:lnTo>
                  <a:pt x="64769" y="0"/>
                </a:lnTo>
                <a:close/>
              </a:path>
            </a:pathLst>
          </a:custGeom>
          <a:solidFill>
            <a:srgbClr val="C4A87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3" name="bg object 143"/>
          <p:cNvSpPr/>
          <p:nvPr/>
        </p:nvSpPr>
        <p:spPr>
          <a:xfrm>
            <a:off x="1424940" y="0"/>
            <a:ext cx="63500" cy="307340"/>
          </a:xfrm>
          <a:custGeom>
            <a:avLst/>
            <a:gdLst/>
            <a:ahLst/>
            <a:cxnLst/>
            <a:rect l="l" t="t" r="r" b="b"/>
            <a:pathLst>
              <a:path w="63500" h="307340">
                <a:moveTo>
                  <a:pt x="63500" y="0"/>
                </a:moveTo>
                <a:lnTo>
                  <a:pt x="0" y="0"/>
                </a:lnTo>
                <a:lnTo>
                  <a:pt x="0" y="307340"/>
                </a:lnTo>
                <a:lnTo>
                  <a:pt x="63500" y="307340"/>
                </a:lnTo>
                <a:lnTo>
                  <a:pt x="63500" y="0"/>
                </a:lnTo>
                <a:close/>
              </a:path>
            </a:pathLst>
          </a:custGeom>
          <a:solidFill>
            <a:srgbClr val="C3A87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4" name="bg object 144"/>
          <p:cNvSpPr/>
          <p:nvPr/>
        </p:nvSpPr>
        <p:spPr>
          <a:xfrm>
            <a:off x="1360169" y="0"/>
            <a:ext cx="64769" cy="307340"/>
          </a:xfrm>
          <a:custGeom>
            <a:avLst/>
            <a:gdLst/>
            <a:ahLst/>
            <a:cxnLst/>
            <a:rect l="l" t="t" r="r" b="b"/>
            <a:pathLst>
              <a:path w="64769" h="307340">
                <a:moveTo>
                  <a:pt x="64770" y="0"/>
                </a:moveTo>
                <a:lnTo>
                  <a:pt x="0" y="0"/>
                </a:lnTo>
                <a:lnTo>
                  <a:pt x="0" y="307340"/>
                </a:lnTo>
                <a:lnTo>
                  <a:pt x="64770" y="307340"/>
                </a:lnTo>
                <a:lnTo>
                  <a:pt x="64770" y="0"/>
                </a:lnTo>
                <a:close/>
              </a:path>
            </a:pathLst>
          </a:custGeom>
          <a:solidFill>
            <a:srgbClr val="C3A77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5" name="bg object 145"/>
          <p:cNvSpPr/>
          <p:nvPr/>
        </p:nvSpPr>
        <p:spPr>
          <a:xfrm>
            <a:off x="1295400" y="0"/>
            <a:ext cx="64769" cy="307340"/>
          </a:xfrm>
          <a:custGeom>
            <a:avLst/>
            <a:gdLst/>
            <a:ahLst/>
            <a:cxnLst/>
            <a:rect l="l" t="t" r="r" b="b"/>
            <a:pathLst>
              <a:path w="64769" h="307340">
                <a:moveTo>
                  <a:pt x="64769" y="0"/>
                </a:moveTo>
                <a:lnTo>
                  <a:pt x="0" y="0"/>
                </a:lnTo>
                <a:lnTo>
                  <a:pt x="0" y="307340"/>
                </a:lnTo>
                <a:lnTo>
                  <a:pt x="64769" y="307340"/>
                </a:lnTo>
                <a:lnTo>
                  <a:pt x="64769" y="0"/>
                </a:lnTo>
                <a:close/>
              </a:path>
            </a:pathLst>
          </a:custGeom>
          <a:solidFill>
            <a:srgbClr val="C3A76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6" name="bg object 146"/>
          <p:cNvSpPr/>
          <p:nvPr/>
        </p:nvSpPr>
        <p:spPr>
          <a:xfrm>
            <a:off x="1230630" y="0"/>
            <a:ext cx="64769" cy="307340"/>
          </a:xfrm>
          <a:custGeom>
            <a:avLst/>
            <a:gdLst/>
            <a:ahLst/>
            <a:cxnLst/>
            <a:rect l="l" t="t" r="r" b="b"/>
            <a:pathLst>
              <a:path w="64769" h="307340">
                <a:moveTo>
                  <a:pt x="64769" y="0"/>
                </a:moveTo>
                <a:lnTo>
                  <a:pt x="0" y="0"/>
                </a:lnTo>
                <a:lnTo>
                  <a:pt x="0" y="307340"/>
                </a:lnTo>
                <a:lnTo>
                  <a:pt x="64769" y="307340"/>
                </a:lnTo>
                <a:lnTo>
                  <a:pt x="64769" y="0"/>
                </a:lnTo>
                <a:close/>
              </a:path>
            </a:pathLst>
          </a:custGeom>
          <a:solidFill>
            <a:srgbClr val="C2A66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7" name="bg object 147"/>
          <p:cNvSpPr/>
          <p:nvPr/>
        </p:nvSpPr>
        <p:spPr>
          <a:xfrm>
            <a:off x="1165860" y="0"/>
            <a:ext cx="64769" cy="307340"/>
          </a:xfrm>
          <a:custGeom>
            <a:avLst/>
            <a:gdLst/>
            <a:ahLst/>
            <a:cxnLst/>
            <a:rect l="l" t="t" r="r" b="b"/>
            <a:pathLst>
              <a:path w="64769" h="307340">
                <a:moveTo>
                  <a:pt x="64770" y="0"/>
                </a:moveTo>
                <a:lnTo>
                  <a:pt x="0" y="0"/>
                </a:lnTo>
                <a:lnTo>
                  <a:pt x="0" y="307340"/>
                </a:lnTo>
                <a:lnTo>
                  <a:pt x="64770" y="307340"/>
                </a:lnTo>
                <a:lnTo>
                  <a:pt x="64770" y="0"/>
                </a:lnTo>
                <a:close/>
              </a:path>
            </a:pathLst>
          </a:custGeom>
          <a:solidFill>
            <a:srgbClr val="C2A56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8" name="bg object 148"/>
          <p:cNvSpPr/>
          <p:nvPr/>
        </p:nvSpPr>
        <p:spPr>
          <a:xfrm>
            <a:off x="1101090" y="0"/>
            <a:ext cx="64769" cy="307340"/>
          </a:xfrm>
          <a:custGeom>
            <a:avLst/>
            <a:gdLst/>
            <a:ahLst/>
            <a:cxnLst/>
            <a:rect l="l" t="t" r="r" b="b"/>
            <a:pathLst>
              <a:path w="64769" h="307340">
                <a:moveTo>
                  <a:pt x="64769" y="0"/>
                </a:moveTo>
                <a:lnTo>
                  <a:pt x="0" y="0"/>
                </a:lnTo>
                <a:lnTo>
                  <a:pt x="0" y="307340"/>
                </a:lnTo>
                <a:lnTo>
                  <a:pt x="64769" y="307340"/>
                </a:lnTo>
                <a:lnTo>
                  <a:pt x="64769" y="0"/>
                </a:lnTo>
                <a:close/>
              </a:path>
            </a:pathLst>
          </a:custGeom>
          <a:solidFill>
            <a:srgbClr val="C1A56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9" name="bg object 149"/>
          <p:cNvSpPr/>
          <p:nvPr/>
        </p:nvSpPr>
        <p:spPr>
          <a:xfrm>
            <a:off x="1036320" y="0"/>
            <a:ext cx="64769" cy="307340"/>
          </a:xfrm>
          <a:custGeom>
            <a:avLst/>
            <a:gdLst/>
            <a:ahLst/>
            <a:cxnLst/>
            <a:rect l="l" t="t" r="r" b="b"/>
            <a:pathLst>
              <a:path w="64769" h="307340">
                <a:moveTo>
                  <a:pt x="64770" y="0"/>
                </a:moveTo>
                <a:lnTo>
                  <a:pt x="0" y="0"/>
                </a:lnTo>
                <a:lnTo>
                  <a:pt x="0" y="307340"/>
                </a:lnTo>
                <a:lnTo>
                  <a:pt x="64770" y="307340"/>
                </a:lnTo>
                <a:lnTo>
                  <a:pt x="64770" y="0"/>
                </a:lnTo>
                <a:close/>
              </a:path>
            </a:pathLst>
          </a:custGeom>
          <a:solidFill>
            <a:srgbClr val="C1A46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0" name="bg object 150"/>
          <p:cNvSpPr/>
          <p:nvPr/>
        </p:nvSpPr>
        <p:spPr>
          <a:xfrm>
            <a:off x="972820" y="0"/>
            <a:ext cx="63500" cy="307340"/>
          </a:xfrm>
          <a:custGeom>
            <a:avLst/>
            <a:gdLst/>
            <a:ahLst/>
            <a:cxnLst/>
            <a:rect l="l" t="t" r="r" b="b"/>
            <a:pathLst>
              <a:path w="63500" h="307340">
                <a:moveTo>
                  <a:pt x="63500" y="0"/>
                </a:moveTo>
                <a:lnTo>
                  <a:pt x="0" y="0"/>
                </a:lnTo>
                <a:lnTo>
                  <a:pt x="0" y="307340"/>
                </a:lnTo>
                <a:lnTo>
                  <a:pt x="63500" y="307340"/>
                </a:lnTo>
                <a:lnTo>
                  <a:pt x="63500" y="0"/>
                </a:lnTo>
                <a:close/>
              </a:path>
            </a:pathLst>
          </a:custGeom>
          <a:solidFill>
            <a:srgbClr val="C1A46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1" name="bg object 151"/>
          <p:cNvSpPr/>
          <p:nvPr/>
        </p:nvSpPr>
        <p:spPr>
          <a:xfrm>
            <a:off x="908050" y="0"/>
            <a:ext cx="64769" cy="307340"/>
          </a:xfrm>
          <a:custGeom>
            <a:avLst/>
            <a:gdLst/>
            <a:ahLst/>
            <a:cxnLst/>
            <a:rect l="l" t="t" r="r" b="b"/>
            <a:pathLst>
              <a:path w="64769" h="307340">
                <a:moveTo>
                  <a:pt x="64769" y="0"/>
                </a:moveTo>
                <a:lnTo>
                  <a:pt x="0" y="0"/>
                </a:lnTo>
                <a:lnTo>
                  <a:pt x="0" y="307340"/>
                </a:lnTo>
                <a:lnTo>
                  <a:pt x="64769" y="307340"/>
                </a:lnTo>
                <a:lnTo>
                  <a:pt x="64769" y="0"/>
                </a:lnTo>
                <a:close/>
              </a:path>
            </a:pathLst>
          </a:custGeom>
          <a:solidFill>
            <a:srgbClr val="C0A36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2" name="bg object 152"/>
          <p:cNvSpPr/>
          <p:nvPr/>
        </p:nvSpPr>
        <p:spPr>
          <a:xfrm>
            <a:off x="843280" y="0"/>
            <a:ext cx="64769" cy="307340"/>
          </a:xfrm>
          <a:custGeom>
            <a:avLst/>
            <a:gdLst/>
            <a:ahLst/>
            <a:cxnLst/>
            <a:rect l="l" t="t" r="r" b="b"/>
            <a:pathLst>
              <a:path w="64769" h="307340">
                <a:moveTo>
                  <a:pt x="64769" y="0"/>
                </a:moveTo>
                <a:lnTo>
                  <a:pt x="0" y="0"/>
                </a:lnTo>
                <a:lnTo>
                  <a:pt x="0" y="307340"/>
                </a:lnTo>
                <a:lnTo>
                  <a:pt x="64769" y="307340"/>
                </a:lnTo>
                <a:lnTo>
                  <a:pt x="64769" y="0"/>
                </a:lnTo>
                <a:close/>
              </a:path>
            </a:pathLst>
          </a:custGeom>
          <a:solidFill>
            <a:srgbClr val="C0A26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3" name="bg object 153"/>
          <p:cNvSpPr/>
          <p:nvPr/>
        </p:nvSpPr>
        <p:spPr>
          <a:xfrm>
            <a:off x="778510" y="0"/>
            <a:ext cx="64769" cy="307340"/>
          </a:xfrm>
          <a:custGeom>
            <a:avLst/>
            <a:gdLst/>
            <a:ahLst/>
            <a:cxnLst/>
            <a:rect l="l" t="t" r="r" b="b"/>
            <a:pathLst>
              <a:path w="64769" h="307340">
                <a:moveTo>
                  <a:pt x="64770" y="0"/>
                </a:moveTo>
                <a:lnTo>
                  <a:pt x="0" y="0"/>
                </a:lnTo>
                <a:lnTo>
                  <a:pt x="0" y="307340"/>
                </a:lnTo>
                <a:lnTo>
                  <a:pt x="64770" y="307340"/>
                </a:lnTo>
                <a:lnTo>
                  <a:pt x="64770" y="0"/>
                </a:lnTo>
                <a:close/>
              </a:path>
            </a:pathLst>
          </a:custGeom>
          <a:solidFill>
            <a:srgbClr val="BFA26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4" name="bg object 154"/>
          <p:cNvSpPr/>
          <p:nvPr/>
        </p:nvSpPr>
        <p:spPr>
          <a:xfrm>
            <a:off x="648970" y="0"/>
            <a:ext cx="129539" cy="307340"/>
          </a:xfrm>
          <a:custGeom>
            <a:avLst/>
            <a:gdLst/>
            <a:ahLst/>
            <a:cxnLst/>
            <a:rect l="l" t="t" r="r" b="b"/>
            <a:pathLst>
              <a:path w="129540" h="307340">
                <a:moveTo>
                  <a:pt x="129540" y="0"/>
                </a:moveTo>
                <a:lnTo>
                  <a:pt x="64770" y="0"/>
                </a:lnTo>
                <a:lnTo>
                  <a:pt x="0" y="0"/>
                </a:lnTo>
                <a:lnTo>
                  <a:pt x="0" y="307340"/>
                </a:lnTo>
                <a:lnTo>
                  <a:pt x="64770" y="307340"/>
                </a:lnTo>
                <a:lnTo>
                  <a:pt x="129540" y="307340"/>
                </a:lnTo>
                <a:lnTo>
                  <a:pt x="129540" y="0"/>
                </a:lnTo>
                <a:close/>
              </a:path>
            </a:pathLst>
          </a:custGeom>
          <a:solidFill>
            <a:srgbClr val="BFA16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5" name="bg object 155"/>
          <p:cNvSpPr/>
          <p:nvPr/>
        </p:nvSpPr>
        <p:spPr>
          <a:xfrm>
            <a:off x="584200" y="0"/>
            <a:ext cx="64769" cy="307340"/>
          </a:xfrm>
          <a:custGeom>
            <a:avLst/>
            <a:gdLst/>
            <a:ahLst/>
            <a:cxnLst/>
            <a:rect l="l" t="t" r="r" b="b"/>
            <a:pathLst>
              <a:path w="64770" h="307340">
                <a:moveTo>
                  <a:pt x="64770" y="0"/>
                </a:moveTo>
                <a:lnTo>
                  <a:pt x="0" y="0"/>
                </a:lnTo>
                <a:lnTo>
                  <a:pt x="0" y="307340"/>
                </a:lnTo>
                <a:lnTo>
                  <a:pt x="64770" y="307340"/>
                </a:lnTo>
                <a:lnTo>
                  <a:pt x="64770" y="0"/>
                </a:lnTo>
                <a:close/>
              </a:path>
            </a:pathLst>
          </a:custGeom>
          <a:solidFill>
            <a:srgbClr val="BEA06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6" name="bg object 156"/>
          <p:cNvSpPr/>
          <p:nvPr/>
        </p:nvSpPr>
        <p:spPr>
          <a:xfrm>
            <a:off x="520700" y="0"/>
            <a:ext cx="63500" cy="307340"/>
          </a:xfrm>
          <a:custGeom>
            <a:avLst/>
            <a:gdLst/>
            <a:ahLst/>
            <a:cxnLst/>
            <a:rect l="l" t="t" r="r" b="b"/>
            <a:pathLst>
              <a:path w="63500" h="307340">
                <a:moveTo>
                  <a:pt x="63500" y="0"/>
                </a:moveTo>
                <a:lnTo>
                  <a:pt x="0" y="0"/>
                </a:lnTo>
                <a:lnTo>
                  <a:pt x="0" y="307340"/>
                </a:lnTo>
                <a:lnTo>
                  <a:pt x="63500" y="307340"/>
                </a:lnTo>
                <a:lnTo>
                  <a:pt x="63500" y="0"/>
                </a:lnTo>
                <a:close/>
              </a:path>
            </a:pathLst>
          </a:custGeom>
          <a:solidFill>
            <a:srgbClr val="BE9F6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7" name="bg object 157"/>
          <p:cNvSpPr/>
          <p:nvPr/>
        </p:nvSpPr>
        <p:spPr>
          <a:xfrm>
            <a:off x="455930" y="0"/>
            <a:ext cx="64769" cy="307340"/>
          </a:xfrm>
          <a:custGeom>
            <a:avLst/>
            <a:gdLst/>
            <a:ahLst/>
            <a:cxnLst/>
            <a:rect l="l" t="t" r="r" b="b"/>
            <a:pathLst>
              <a:path w="64770" h="307340">
                <a:moveTo>
                  <a:pt x="64770" y="0"/>
                </a:moveTo>
                <a:lnTo>
                  <a:pt x="0" y="0"/>
                </a:lnTo>
                <a:lnTo>
                  <a:pt x="0" y="307340"/>
                </a:lnTo>
                <a:lnTo>
                  <a:pt x="64770" y="307340"/>
                </a:lnTo>
                <a:lnTo>
                  <a:pt x="64770" y="0"/>
                </a:lnTo>
                <a:close/>
              </a:path>
            </a:pathLst>
          </a:custGeom>
          <a:solidFill>
            <a:srgbClr val="BD9F6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8" name="bg object 158"/>
          <p:cNvSpPr/>
          <p:nvPr/>
        </p:nvSpPr>
        <p:spPr>
          <a:xfrm>
            <a:off x="8724900" y="0"/>
            <a:ext cx="39370" cy="306070"/>
          </a:xfrm>
          <a:custGeom>
            <a:avLst/>
            <a:gdLst/>
            <a:ahLst/>
            <a:cxnLst/>
            <a:rect l="l" t="t" r="r" b="b"/>
            <a:pathLst>
              <a:path w="39370" h="306070">
                <a:moveTo>
                  <a:pt x="39370" y="0"/>
                </a:moveTo>
                <a:lnTo>
                  <a:pt x="19050" y="0"/>
                </a:lnTo>
                <a:lnTo>
                  <a:pt x="0" y="0"/>
                </a:lnTo>
                <a:lnTo>
                  <a:pt x="0" y="306070"/>
                </a:lnTo>
                <a:lnTo>
                  <a:pt x="19050" y="306070"/>
                </a:lnTo>
                <a:lnTo>
                  <a:pt x="39370" y="306070"/>
                </a:lnTo>
                <a:lnTo>
                  <a:pt x="39370" y="0"/>
                </a:lnTo>
                <a:close/>
              </a:path>
            </a:pathLst>
          </a:custGeom>
          <a:solidFill>
            <a:srgbClr val="C6E1E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9" name="bg object 159"/>
          <p:cNvSpPr/>
          <p:nvPr/>
        </p:nvSpPr>
        <p:spPr>
          <a:xfrm>
            <a:off x="8705850" y="0"/>
            <a:ext cx="19050" cy="306070"/>
          </a:xfrm>
          <a:custGeom>
            <a:avLst/>
            <a:gdLst/>
            <a:ahLst/>
            <a:cxnLst/>
            <a:rect l="l" t="t" r="r" b="b"/>
            <a:pathLst>
              <a:path w="19050" h="306070">
                <a:moveTo>
                  <a:pt x="0" y="0"/>
                </a:moveTo>
                <a:lnTo>
                  <a:pt x="19050" y="0"/>
                </a:lnTo>
                <a:lnTo>
                  <a:pt x="19050" y="306070"/>
                </a:lnTo>
                <a:lnTo>
                  <a:pt x="0" y="306070"/>
                </a:lnTo>
                <a:lnTo>
                  <a:pt x="0" y="0"/>
                </a:lnTo>
                <a:close/>
              </a:path>
            </a:pathLst>
          </a:custGeom>
          <a:solidFill>
            <a:srgbClr val="C5E0E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0" name="bg object 160"/>
          <p:cNvSpPr/>
          <p:nvPr/>
        </p:nvSpPr>
        <p:spPr>
          <a:xfrm>
            <a:off x="8686800" y="0"/>
            <a:ext cx="19050" cy="306070"/>
          </a:xfrm>
          <a:custGeom>
            <a:avLst/>
            <a:gdLst/>
            <a:ahLst/>
            <a:cxnLst/>
            <a:rect l="l" t="t" r="r" b="b"/>
            <a:pathLst>
              <a:path w="19050" h="306070">
                <a:moveTo>
                  <a:pt x="0" y="0"/>
                </a:moveTo>
                <a:lnTo>
                  <a:pt x="19050" y="0"/>
                </a:lnTo>
                <a:lnTo>
                  <a:pt x="19050" y="306070"/>
                </a:lnTo>
                <a:lnTo>
                  <a:pt x="0" y="306070"/>
                </a:lnTo>
                <a:lnTo>
                  <a:pt x="0" y="0"/>
                </a:lnTo>
                <a:close/>
              </a:path>
            </a:pathLst>
          </a:custGeom>
          <a:solidFill>
            <a:srgbClr val="C4E0E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1" name="bg object 161"/>
          <p:cNvSpPr/>
          <p:nvPr/>
        </p:nvSpPr>
        <p:spPr>
          <a:xfrm>
            <a:off x="8667750" y="0"/>
            <a:ext cx="19050" cy="306070"/>
          </a:xfrm>
          <a:custGeom>
            <a:avLst/>
            <a:gdLst/>
            <a:ahLst/>
            <a:cxnLst/>
            <a:rect l="l" t="t" r="r" b="b"/>
            <a:pathLst>
              <a:path w="19050" h="306070">
                <a:moveTo>
                  <a:pt x="0" y="0"/>
                </a:moveTo>
                <a:lnTo>
                  <a:pt x="19050" y="0"/>
                </a:lnTo>
                <a:lnTo>
                  <a:pt x="19050" y="306070"/>
                </a:lnTo>
                <a:lnTo>
                  <a:pt x="0" y="306070"/>
                </a:lnTo>
                <a:lnTo>
                  <a:pt x="0" y="0"/>
                </a:lnTo>
                <a:close/>
              </a:path>
            </a:pathLst>
          </a:custGeom>
          <a:solidFill>
            <a:srgbClr val="C3DFE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2" name="bg object 162"/>
          <p:cNvSpPr/>
          <p:nvPr/>
        </p:nvSpPr>
        <p:spPr>
          <a:xfrm>
            <a:off x="8647430" y="0"/>
            <a:ext cx="20320" cy="306070"/>
          </a:xfrm>
          <a:custGeom>
            <a:avLst/>
            <a:gdLst/>
            <a:ahLst/>
            <a:cxnLst/>
            <a:rect l="l" t="t" r="r" b="b"/>
            <a:pathLst>
              <a:path w="20320" h="306070">
                <a:moveTo>
                  <a:pt x="0" y="0"/>
                </a:moveTo>
                <a:lnTo>
                  <a:pt x="20320" y="0"/>
                </a:lnTo>
                <a:lnTo>
                  <a:pt x="20320" y="306070"/>
                </a:lnTo>
                <a:lnTo>
                  <a:pt x="0" y="306070"/>
                </a:lnTo>
                <a:lnTo>
                  <a:pt x="0" y="0"/>
                </a:lnTo>
                <a:close/>
              </a:path>
            </a:pathLst>
          </a:custGeom>
          <a:solidFill>
            <a:srgbClr val="C2DFE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3" name="bg object 163"/>
          <p:cNvSpPr/>
          <p:nvPr/>
        </p:nvSpPr>
        <p:spPr>
          <a:xfrm>
            <a:off x="8628380" y="0"/>
            <a:ext cx="19050" cy="306070"/>
          </a:xfrm>
          <a:custGeom>
            <a:avLst/>
            <a:gdLst/>
            <a:ahLst/>
            <a:cxnLst/>
            <a:rect l="l" t="t" r="r" b="b"/>
            <a:pathLst>
              <a:path w="19050" h="306070">
                <a:moveTo>
                  <a:pt x="0" y="0"/>
                </a:moveTo>
                <a:lnTo>
                  <a:pt x="19050" y="0"/>
                </a:lnTo>
                <a:lnTo>
                  <a:pt x="19050" y="306070"/>
                </a:lnTo>
                <a:lnTo>
                  <a:pt x="0" y="306070"/>
                </a:lnTo>
                <a:lnTo>
                  <a:pt x="0" y="0"/>
                </a:lnTo>
                <a:close/>
              </a:path>
            </a:pathLst>
          </a:custGeom>
          <a:solidFill>
            <a:srgbClr val="C1DEE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4" name="bg object 164"/>
          <p:cNvSpPr/>
          <p:nvPr/>
        </p:nvSpPr>
        <p:spPr>
          <a:xfrm>
            <a:off x="8609330" y="0"/>
            <a:ext cx="19050" cy="306070"/>
          </a:xfrm>
          <a:custGeom>
            <a:avLst/>
            <a:gdLst/>
            <a:ahLst/>
            <a:cxnLst/>
            <a:rect l="l" t="t" r="r" b="b"/>
            <a:pathLst>
              <a:path w="19050" h="306070">
                <a:moveTo>
                  <a:pt x="0" y="0"/>
                </a:moveTo>
                <a:lnTo>
                  <a:pt x="19050" y="0"/>
                </a:lnTo>
                <a:lnTo>
                  <a:pt x="19050" y="306070"/>
                </a:lnTo>
                <a:lnTo>
                  <a:pt x="0" y="306070"/>
                </a:lnTo>
                <a:lnTo>
                  <a:pt x="0" y="0"/>
                </a:lnTo>
                <a:close/>
              </a:path>
            </a:pathLst>
          </a:custGeom>
          <a:solidFill>
            <a:srgbClr val="C0DEE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5" name="bg object 165"/>
          <p:cNvSpPr/>
          <p:nvPr/>
        </p:nvSpPr>
        <p:spPr>
          <a:xfrm>
            <a:off x="8590280" y="0"/>
            <a:ext cx="19050" cy="306070"/>
          </a:xfrm>
          <a:custGeom>
            <a:avLst/>
            <a:gdLst/>
            <a:ahLst/>
            <a:cxnLst/>
            <a:rect l="l" t="t" r="r" b="b"/>
            <a:pathLst>
              <a:path w="19050" h="306070">
                <a:moveTo>
                  <a:pt x="0" y="0"/>
                </a:moveTo>
                <a:lnTo>
                  <a:pt x="19050" y="0"/>
                </a:lnTo>
                <a:lnTo>
                  <a:pt x="19050" y="306070"/>
                </a:lnTo>
                <a:lnTo>
                  <a:pt x="0" y="306070"/>
                </a:lnTo>
                <a:lnTo>
                  <a:pt x="0" y="0"/>
                </a:lnTo>
                <a:close/>
              </a:path>
            </a:pathLst>
          </a:custGeom>
          <a:solidFill>
            <a:srgbClr val="BFDDE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6" name="bg object 166"/>
          <p:cNvSpPr/>
          <p:nvPr/>
        </p:nvSpPr>
        <p:spPr>
          <a:xfrm>
            <a:off x="8571230" y="0"/>
            <a:ext cx="19050" cy="306070"/>
          </a:xfrm>
          <a:custGeom>
            <a:avLst/>
            <a:gdLst/>
            <a:ahLst/>
            <a:cxnLst/>
            <a:rect l="l" t="t" r="r" b="b"/>
            <a:pathLst>
              <a:path w="19050" h="306070">
                <a:moveTo>
                  <a:pt x="0" y="0"/>
                </a:moveTo>
                <a:lnTo>
                  <a:pt x="19050" y="0"/>
                </a:lnTo>
                <a:lnTo>
                  <a:pt x="19050" y="306070"/>
                </a:lnTo>
                <a:lnTo>
                  <a:pt x="0" y="306070"/>
                </a:lnTo>
                <a:lnTo>
                  <a:pt x="0" y="0"/>
                </a:lnTo>
                <a:close/>
              </a:path>
            </a:pathLst>
          </a:custGeom>
          <a:solidFill>
            <a:srgbClr val="BEDDE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7" name="bg object 167"/>
          <p:cNvSpPr/>
          <p:nvPr/>
        </p:nvSpPr>
        <p:spPr>
          <a:xfrm>
            <a:off x="8552180" y="0"/>
            <a:ext cx="19050" cy="306070"/>
          </a:xfrm>
          <a:custGeom>
            <a:avLst/>
            <a:gdLst/>
            <a:ahLst/>
            <a:cxnLst/>
            <a:rect l="l" t="t" r="r" b="b"/>
            <a:pathLst>
              <a:path w="19050" h="306070">
                <a:moveTo>
                  <a:pt x="0" y="0"/>
                </a:moveTo>
                <a:lnTo>
                  <a:pt x="19050" y="0"/>
                </a:lnTo>
                <a:lnTo>
                  <a:pt x="19050" y="306070"/>
                </a:lnTo>
                <a:lnTo>
                  <a:pt x="0" y="306070"/>
                </a:lnTo>
                <a:lnTo>
                  <a:pt x="0" y="0"/>
                </a:lnTo>
                <a:close/>
              </a:path>
            </a:pathLst>
          </a:custGeom>
          <a:solidFill>
            <a:srgbClr val="BDDCE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8" name="bg object 168"/>
          <p:cNvSpPr/>
          <p:nvPr/>
        </p:nvSpPr>
        <p:spPr>
          <a:xfrm>
            <a:off x="8531860" y="0"/>
            <a:ext cx="20320" cy="306070"/>
          </a:xfrm>
          <a:custGeom>
            <a:avLst/>
            <a:gdLst/>
            <a:ahLst/>
            <a:cxnLst/>
            <a:rect l="l" t="t" r="r" b="b"/>
            <a:pathLst>
              <a:path w="20320" h="306070">
                <a:moveTo>
                  <a:pt x="0" y="0"/>
                </a:moveTo>
                <a:lnTo>
                  <a:pt x="20320" y="0"/>
                </a:lnTo>
                <a:lnTo>
                  <a:pt x="20320" y="306070"/>
                </a:lnTo>
                <a:lnTo>
                  <a:pt x="0" y="306070"/>
                </a:lnTo>
                <a:lnTo>
                  <a:pt x="0" y="0"/>
                </a:lnTo>
                <a:close/>
              </a:path>
            </a:pathLst>
          </a:custGeom>
          <a:solidFill>
            <a:srgbClr val="BCDCE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9" name="bg object 169"/>
          <p:cNvSpPr/>
          <p:nvPr/>
        </p:nvSpPr>
        <p:spPr>
          <a:xfrm>
            <a:off x="8512810" y="0"/>
            <a:ext cx="19050" cy="306070"/>
          </a:xfrm>
          <a:custGeom>
            <a:avLst/>
            <a:gdLst/>
            <a:ahLst/>
            <a:cxnLst/>
            <a:rect l="l" t="t" r="r" b="b"/>
            <a:pathLst>
              <a:path w="19050" h="306070">
                <a:moveTo>
                  <a:pt x="0" y="0"/>
                </a:moveTo>
                <a:lnTo>
                  <a:pt x="19050" y="0"/>
                </a:lnTo>
                <a:lnTo>
                  <a:pt x="19050" y="306070"/>
                </a:lnTo>
                <a:lnTo>
                  <a:pt x="0" y="306070"/>
                </a:lnTo>
                <a:lnTo>
                  <a:pt x="0" y="0"/>
                </a:lnTo>
                <a:close/>
              </a:path>
            </a:pathLst>
          </a:custGeom>
          <a:solidFill>
            <a:srgbClr val="BBDBE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0" name="bg object 170"/>
          <p:cNvSpPr/>
          <p:nvPr/>
        </p:nvSpPr>
        <p:spPr>
          <a:xfrm>
            <a:off x="8493760" y="0"/>
            <a:ext cx="19050" cy="306070"/>
          </a:xfrm>
          <a:custGeom>
            <a:avLst/>
            <a:gdLst/>
            <a:ahLst/>
            <a:cxnLst/>
            <a:rect l="l" t="t" r="r" b="b"/>
            <a:pathLst>
              <a:path w="19050" h="306070">
                <a:moveTo>
                  <a:pt x="0" y="0"/>
                </a:moveTo>
                <a:lnTo>
                  <a:pt x="19050" y="0"/>
                </a:lnTo>
                <a:lnTo>
                  <a:pt x="19050" y="306070"/>
                </a:lnTo>
                <a:lnTo>
                  <a:pt x="0" y="306070"/>
                </a:lnTo>
                <a:lnTo>
                  <a:pt x="0" y="0"/>
                </a:lnTo>
                <a:close/>
              </a:path>
            </a:pathLst>
          </a:custGeom>
          <a:solidFill>
            <a:srgbClr val="BADBE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1" name="bg object 171"/>
          <p:cNvSpPr/>
          <p:nvPr/>
        </p:nvSpPr>
        <p:spPr>
          <a:xfrm>
            <a:off x="8474710" y="0"/>
            <a:ext cx="19050" cy="306070"/>
          </a:xfrm>
          <a:custGeom>
            <a:avLst/>
            <a:gdLst/>
            <a:ahLst/>
            <a:cxnLst/>
            <a:rect l="l" t="t" r="r" b="b"/>
            <a:pathLst>
              <a:path w="19050" h="306070">
                <a:moveTo>
                  <a:pt x="0" y="0"/>
                </a:moveTo>
                <a:lnTo>
                  <a:pt x="19050" y="0"/>
                </a:lnTo>
                <a:lnTo>
                  <a:pt x="19050" y="306070"/>
                </a:lnTo>
                <a:lnTo>
                  <a:pt x="0" y="306070"/>
                </a:lnTo>
                <a:lnTo>
                  <a:pt x="0" y="0"/>
                </a:lnTo>
                <a:close/>
              </a:path>
            </a:pathLst>
          </a:custGeom>
          <a:solidFill>
            <a:srgbClr val="B9DAE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2" name="bg object 172"/>
          <p:cNvSpPr/>
          <p:nvPr/>
        </p:nvSpPr>
        <p:spPr>
          <a:xfrm>
            <a:off x="8455660" y="0"/>
            <a:ext cx="19050" cy="306070"/>
          </a:xfrm>
          <a:custGeom>
            <a:avLst/>
            <a:gdLst/>
            <a:ahLst/>
            <a:cxnLst/>
            <a:rect l="l" t="t" r="r" b="b"/>
            <a:pathLst>
              <a:path w="19050" h="306070">
                <a:moveTo>
                  <a:pt x="0" y="0"/>
                </a:moveTo>
                <a:lnTo>
                  <a:pt x="19050" y="0"/>
                </a:lnTo>
                <a:lnTo>
                  <a:pt x="19050" y="306070"/>
                </a:lnTo>
                <a:lnTo>
                  <a:pt x="0" y="306070"/>
                </a:lnTo>
                <a:lnTo>
                  <a:pt x="0" y="0"/>
                </a:lnTo>
                <a:close/>
              </a:path>
            </a:pathLst>
          </a:custGeom>
          <a:solidFill>
            <a:srgbClr val="B8DAE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3" name="bg object 173"/>
          <p:cNvSpPr/>
          <p:nvPr/>
        </p:nvSpPr>
        <p:spPr>
          <a:xfrm>
            <a:off x="8435340" y="0"/>
            <a:ext cx="20320" cy="306070"/>
          </a:xfrm>
          <a:custGeom>
            <a:avLst/>
            <a:gdLst/>
            <a:ahLst/>
            <a:cxnLst/>
            <a:rect l="l" t="t" r="r" b="b"/>
            <a:pathLst>
              <a:path w="20320" h="306070">
                <a:moveTo>
                  <a:pt x="0" y="0"/>
                </a:moveTo>
                <a:lnTo>
                  <a:pt x="20319" y="0"/>
                </a:lnTo>
                <a:lnTo>
                  <a:pt x="20319" y="306070"/>
                </a:lnTo>
                <a:lnTo>
                  <a:pt x="0" y="306070"/>
                </a:lnTo>
                <a:lnTo>
                  <a:pt x="0" y="0"/>
                </a:lnTo>
                <a:close/>
              </a:path>
            </a:pathLst>
          </a:custGeom>
          <a:solidFill>
            <a:srgbClr val="B7D9E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4" name="bg object 174"/>
          <p:cNvSpPr/>
          <p:nvPr/>
        </p:nvSpPr>
        <p:spPr>
          <a:xfrm>
            <a:off x="8416290" y="0"/>
            <a:ext cx="19050" cy="306070"/>
          </a:xfrm>
          <a:custGeom>
            <a:avLst/>
            <a:gdLst/>
            <a:ahLst/>
            <a:cxnLst/>
            <a:rect l="l" t="t" r="r" b="b"/>
            <a:pathLst>
              <a:path w="19050" h="306070">
                <a:moveTo>
                  <a:pt x="0" y="0"/>
                </a:moveTo>
                <a:lnTo>
                  <a:pt x="19050" y="0"/>
                </a:lnTo>
                <a:lnTo>
                  <a:pt x="19050" y="306070"/>
                </a:lnTo>
                <a:lnTo>
                  <a:pt x="0" y="306070"/>
                </a:lnTo>
                <a:lnTo>
                  <a:pt x="0" y="0"/>
                </a:lnTo>
                <a:close/>
              </a:path>
            </a:pathLst>
          </a:custGeom>
          <a:solidFill>
            <a:srgbClr val="B6D9E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5" name="bg object 175"/>
          <p:cNvSpPr/>
          <p:nvPr/>
        </p:nvSpPr>
        <p:spPr>
          <a:xfrm>
            <a:off x="8397240" y="0"/>
            <a:ext cx="19050" cy="306070"/>
          </a:xfrm>
          <a:custGeom>
            <a:avLst/>
            <a:gdLst/>
            <a:ahLst/>
            <a:cxnLst/>
            <a:rect l="l" t="t" r="r" b="b"/>
            <a:pathLst>
              <a:path w="19050" h="306070">
                <a:moveTo>
                  <a:pt x="0" y="0"/>
                </a:moveTo>
                <a:lnTo>
                  <a:pt x="19050" y="0"/>
                </a:lnTo>
                <a:lnTo>
                  <a:pt x="19050" y="306070"/>
                </a:lnTo>
                <a:lnTo>
                  <a:pt x="0" y="306070"/>
                </a:lnTo>
                <a:lnTo>
                  <a:pt x="0" y="0"/>
                </a:lnTo>
                <a:close/>
              </a:path>
            </a:pathLst>
          </a:custGeom>
          <a:solidFill>
            <a:srgbClr val="B5D8E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6" name="bg object 176"/>
          <p:cNvSpPr/>
          <p:nvPr/>
        </p:nvSpPr>
        <p:spPr>
          <a:xfrm>
            <a:off x="8378190" y="0"/>
            <a:ext cx="19050" cy="306070"/>
          </a:xfrm>
          <a:custGeom>
            <a:avLst/>
            <a:gdLst/>
            <a:ahLst/>
            <a:cxnLst/>
            <a:rect l="l" t="t" r="r" b="b"/>
            <a:pathLst>
              <a:path w="19050" h="306070">
                <a:moveTo>
                  <a:pt x="0" y="0"/>
                </a:moveTo>
                <a:lnTo>
                  <a:pt x="19050" y="0"/>
                </a:lnTo>
                <a:lnTo>
                  <a:pt x="19050" y="306070"/>
                </a:lnTo>
                <a:lnTo>
                  <a:pt x="0" y="306070"/>
                </a:lnTo>
                <a:lnTo>
                  <a:pt x="0" y="0"/>
                </a:lnTo>
                <a:close/>
              </a:path>
            </a:pathLst>
          </a:custGeom>
          <a:solidFill>
            <a:srgbClr val="B4D8E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7" name="bg object 177"/>
          <p:cNvSpPr/>
          <p:nvPr/>
        </p:nvSpPr>
        <p:spPr>
          <a:xfrm>
            <a:off x="8359140" y="0"/>
            <a:ext cx="19050" cy="306070"/>
          </a:xfrm>
          <a:custGeom>
            <a:avLst/>
            <a:gdLst/>
            <a:ahLst/>
            <a:cxnLst/>
            <a:rect l="l" t="t" r="r" b="b"/>
            <a:pathLst>
              <a:path w="19050" h="306070">
                <a:moveTo>
                  <a:pt x="0" y="0"/>
                </a:moveTo>
                <a:lnTo>
                  <a:pt x="19050" y="0"/>
                </a:lnTo>
                <a:lnTo>
                  <a:pt x="19050" y="306070"/>
                </a:lnTo>
                <a:lnTo>
                  <a:pt x="0" y="306070"/>
                </a:lnTo>
                <a:lnTo>
                  <a:pt x="0" y="0"/>
                </a:lnTo>
                <a:close/>
              </a:path>
            </a:pathLst>
          </a:custGeom>
          <a:solidFill>
            <a:srgbClr val="B3D7E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8" name="bg object 178"/>
          <p:cNvSpPr/>
          <p:nvPr/>
        </p:nvSpPr>
        <p:spPr>
          <a:xfrm>
            <a:off x="8340090" y="0"/>
            <a:ext cx="19050" cy="306070"/>
          </a:xfrm>
          <a:custGeom>
            <a:avLst/>
            <a:gdLst/>
            <a:ahLst/>
            <a:cxnLst/>
            <a:rect l="l" t="t" r="r" b="b"/>
            <a:pathLst>
              <a:path w="19050" h="306070">
                <a:moveTo>
                  <a:pt x="0" y="0"/>
                </a:moveTo>
                <a:lnTo>
                  <a:pt x="19050" y="0"/>
                </a:lnTo>
                <a:lnTo>
                  <a:pt x="19050" y="306070"/>
                </a:lnTo>
                <a:lnTo>
                  <a:pt x="0" y="306070"/>
                </a:lnTo>
                <a:lnTo>
                  <a:pt x="0" y="0"/>
                </a:lnTo>
                <a:close/>
              </a:path>
            </a:pathLst>
          </a:custGeom>
          <a:solidFill>
            <a:srgbClr val="B2D7E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9" name="bg object 179"/>
          <p:cNvSpPr/>
          <p:nvPr/>
        </p:nvSpPr>
        <p:spPr>
          <a:xfrm>
            <a:off x="8319770" y="0"/>
            <a:ext cx="20320" cy="306070"/>
          </a:xfrm>
          <a:custGeom>
            <a:avLst/>
            <a:gdLst/>
            <a:ahLst/>
            <a:cxnLst/>
            <a:rect l="l" t="t" r="r" b="b"/>
            <a:pathLst>
              <a:path w="20320" h="306070">
                <a:moveTo>
                  <a:pt x="0" y="0"/>
                </a:moveTo>
                <a:lnTo>
                  <a:pt x="20320" y="0"/>
                </a:lnTo>
                <a:lnTo>
                  <a:pt x="20320" y="306070"/>
                </a:lnTo>
                <a:lnTo>
                  <a:pt x="0" y="306070"/>
                </a:lnTo>
                <a:lnTo>
                  <a:pt x="0" y="0"/>
                </a:lnTo>
                <a:close/>
              </a:path>
            </a:pathLst>
          </a:custGeom>
          <a:solidFill>
            <a:srgbClr val="B1D6E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0" name="bg object 180"/>
          <p:cNvSpPr/>
          <p:nvPr/>
        </p:nvSpPr>
        <p:spPr>
          <a:xfrm>
            <a:off x="8300720" y="0"/>
            <a:ext cx="19050" cy="306070"/>
          </a:xfrm>
          <a:custGeom>
            <a:avLst/>
            <a:gdLst/>
            <a:ahLst/>
            <a:cxnLst/>
            <a:rect l="l" t="t" r="r" b="b"/>
            <a:pathLst>
              <a:path w="19050" h="306070">
                <a:moveTo>
                  <a:pt x="0" y="0"/>
                </a:moveTo>
                <a:lnTo>
                  <a:pt x="19050" y="0"/>
                </a:lnTo>
                <a:lnTo>
                  <a:pt x="19050" y="306070"/>
                </a:lnTo>
                <a:lnTo>
                  <a:pt x="0" y="306070"/>
                </a:lnTo>
                <a:lnTo>
                  <a:pt x="0" y="0"/>
                </a:lnTo>
                <a:close/>
              </a:path>
            </a:pathLst>
          </a:custGeom>
          <a:solidFill>
            <a:srgbClr val="B0D6E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1" name="bg object 181"/>
          <p:cNvSpPr/>
          <p:nvPr/>
        </p:nvSpPr>
        <p:spPr>
          <a:xfrm>
            <a:off x="8281670" y="0"/>
            <a:ext cx="19050" cy="306070"/>
          </a:xfrm>
          <a:custGeom>
            <a:avLst/>
            <a:gdLst/>
            <a:ahLst/>
            <a:cxnLst/>
            <a:rect l="l" t="t" r="r" b="b"/>
            <a:pathLst>
              <a:path w="19050" h="306070">
                <a:moveTo>
                  <a:pt x="0" y="0"/>
                </a:moveTo>
                <a:lnTo>
                  <a:pt x="19050" y="0"/>
                </a:lnTo>
                <a:lnTo>
                  <a:pt x="19050" y="306070"/>
                </a:lnTo>
                <a:lnTo>
                  <a:pt x="0" y="306070"/>
                </a:lnTo>
                <a:lnTo>
                  <a:pt x="0" y="0"/>
                </a:lnTo>
                <a:close/>
              </a:path>
            </a:pathLst>
          </a:custGeom>
          <a:solidFill>
            <a:srgbClr val="AFD5E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2" name="bg object 182"/>
          <p:cNvSpPr/>
          <p:nvPr/>
        </p:nvSpPr>
        <p:spPr>
          <a:xfrm>
            <a:off x="8262620" y="0"/>
            <a:ext cx="19050" cy="306070"/>
          </a:xfrm>
          <a:custGeom>
            <a:avLst/>
            <a:gdLst/>
            <a:ahLst/>
            <a:cxnLst/>
            <a:rect l="l" t="t" r="r" b="b"/>
            <a:pathLst>
              <a:path w="19050" h="306070">
                <a:moveTo>
                  <a:pt x="0" y="0"/>
                </a:moveTo>
                <a:lnTo>
                  <a:pt x="19050" y="0"/>
                </a:lnTo>
                <a:lnTo>
                  <a:pt x="19050" y="306070"/>
                </a:lnTo>
                <a:lnTo>
                  <a:pt x="0" y="306070"/>
                </a:lnTo>
                <a:lnTo>
                  <a:pt x="0" y="0"/>
                </a:lnTo>
                <a:close/>
              </a:path>
            </a:pathLst>
          </a:custGeom>
          <a:solidFill>
            <a:srgbClr val="AED5E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3" name="bg object 183"/>
          <p:cNvSpPr/>
          <p:nvPr/>
        </p:nvSpPr>
        <p:spPr>
          <a:xfrm>
            <a:off x="8243570" y="0"/>
            <a:ext cx="19050" cy="306070"/>
          </a:xfrm>
          <a:custGeom>
            <a:avLst/>
            <a:gdLst/>
            <a:ahLst/>
            <a:cxnLst/>
            <a:rect l="l" t="t" r="r" b="b"/>
            <a:pathLst>
              <a:path w="19050" h="306070">
                <a:moveTo>
                  <a:pt x="0" y="0"/>
                </a:moveTo>
                <a:lnTo>
                  <a:pt x="19050" y="0"/>
                </a:lnTo>
                <a:lnTo>
                  <a:pt x="19050" y="306070"/>
                </a:lnTo>
                <a:lnTo>
                  <a:pt x="0" y="306070"/>
                </a:lnTo>
                <a:lnTo>
                  <a:pt x="0" y="0"/>
                </a:lnTo>
                <a:close/>
              </a:path>
            </a:pathLst>
          </a:custGeom>
          <a:solidFill>
            <a:srgbClr val="ADD4E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4" name="bg object 184"/>
          <p:cNvSpPr/>
          <p:nvPr/>
        </p:nvSpPr>
        <p:spPr>
          <a:xfrm>
            <a:off x="8223250" y="0"/>
            <a:ext cx="20320" cy="306070"/>
          </a:xfrm>
          <a:custGeom>
            <a:avLst/>
            <a:gdLst/>
            <a:ahLst/>
            <a:cxnLst/>
            <a:rect l="l" t="t" r="r" b="b"/>
            <a:pathLst>
              <a:path w="20320" h="306070">
                <a:moveTo>
                  <a:pt x="0" y="0"/>
                </a:moveTo>
                <a:lnTo>
                  <a:pt x="20320" y="0"/>
                </a:lnTo>
                <a:lnTo>
                  <a:pt x="20320" y="306070"/>
                </a:lnTo>
                <a:lnTo>
                  <a:pt x="0" y="306070"/>
                </a:lnTo>
                <a:lnTo>
                  <a:pt x="0" y="0"/>
                </a:lnTo>
                <a:close/>
              </a:path>
            </a:pathLst>
          </a:custGeom>
          <a:solidFill>
            <a:srgbClr val="ACD4E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5" name="bg object 185"/>
          <p:cNvSpPr/>
          <p:nvPr/>
        </p:nvSpPr>
        <p:spPr>
          <a:xfrm>
            <a:off x="8204200" y="0"/>
            <a:ext cx="19050" cy="306070"/>
          </a:xfrm>
          <a:custGeom>
            <a:avLst/>
            <a:gdLst/>
            <a:ahLst/>
            <a:cxnLst/>
            <a:rect l="l" t="t" r="r" b="b"/>
            <a:pathLst>
              <a:path w="19050" h="306070">
                <a:moveTo>
                  <a:pt x="0" y="0"/>
                </a:moveTo>
                <a:lnTo>
                  <a:pt x="19050" y="0"/>
                </a:lnTo>
                <a:lnTo>
                  <a:pt x="19050" y="306070"/>
                </a:lnTo>
                <a:lnTo>
                  <a:pt x="0" y="306070"/>
                </a:lnTo>
                <a:lnTo>
                  <a:pt x="0" y="0"/>
                </a:lnTo>
                <a:close/>
              </a:path>
            </a:pathLst>
          </a:custGeom>
          <a:solidFill>
            <a:srgbClr val="ABD3E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6" name="bg object 186"/>
          <p:cNvSpPr/>
          <p:nvPr/>
        </p:nvSpPr>
        <p:spPr>
          <a:xfrm>
            <a:off x="8185150" y="0"/>
            <a:ext cx="19050" cy="306070"/>
          </a:xfrm>
          <a:custGeom>
            <a:avLst/>
            <a:gdLst/>
            <a:ahLst/>
            <a:cxnLst/>
            <a:rect l="l" t="t" r="r" b="b"/>
            <a:pathLst>
              <a:path w="19050" h="306070">
                <a:moveTo>
                  <a:pt x="0" y="0"/>
                </a:moveTo>
                <a:lnTo>
                  <a:pt x="19050" y="0"/>
                </a:lnTo>
                <a:lnTo>
                  <a:pt x="19050" y="306070"/>
                </a:lnTo>
                <a:lnTo>
                  <a:pt x="0" y="306070"/>
                </a:lnTo>
                <a:lnTo>
                  <a:pt x="0" y="0"/>
                </a:lnTo>
                <a:close/>
              </a:path>
            </a:pathLst>
          </a:custGeom>
          <a:solidFill>
            <a:srgbClr val="AAD3E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7" name="bg object 187"/>
          <p:cNvSpPr/>
          <p:nvPr/>
        </p:nvSpPr>
        <p:spPr>
          <a:xfrm>
            <a:off x="8166100" y="0"/>
            <a:ext cx="19050" cy="306070"/>
          </a:xfrm>
          <a:custGeom>
            <a:avLst/>
            <a:gdLst/>
            <a:ahLst/>
            <a:cxnLst/>
            <a:rect l="l" t="t" r="r" b="b"/>
            <a:pathLst>
              <a:path w="19050" h="306070">
                <a:moveTo>
                  <a:pt x="0" y="0"/>
                </a:moveTo>
                <a:lnTo>
                  <a:pt x="19050" y="0"/>
                </a:lnTo>
                <a:lnTo>
                  <a:pt x="19050" y="306070"/>
                </a:lnTo>
                <a:lnTo>
                  <a:pt x="0" y="306070"/>
                </a:lnTo>
                <a:lnTo>
                  <a:pt x="0" y="0"/>
                </a:lnTo>
                <a:close/>
              </a:path>
            </a:pathLst>
          </a:custGeom>
          <a:solidFill>
            <a:srgbClr val="A9D2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8" name="bg object 188"/>
          <p:cNvSpPr/>
          <p:nvPr/>
        </p:nvSpPr>
        <p:spPr>
          <a:xfrm>
            <a:off x="8147050" y="0"/>
            <a:ext cx="19050" cy="306070"/>
          </a:xfrm>
          <a:custGeom>
            <a:avLst/>
            <a:gdLst/>
            <a:ahLst/>
            <a:cxnLst/>
            <a:rect l="l" t="t" r="r" b="b"/>
            <a:pathLst>
              <a:path w="19050" h="306070">
                <a:moveTo>
                  <a:pt x="0" y="0"/>
                </a:moveTo>
                <a:lnTo>
                  <a:pt x="19050" y="0"/>
                </a:lnTo>
                <a:lnTo>
                  <a:pt x="19050" y="306070"/>
                </a:lnTo>
                <a:lnTo>
                  <a:pt x="0" y="306070"/>
                </a:lnTo>
                <a:lnTo>
                  <a:pt x="0" y="0"/>
                </a:lnTo>
                <a:close/>
              </a:path>
            </a:pathLst>
          </a:custGeom>
          <a:solidFill>
            <a:srgbClr val="A8D2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9" name="bg object 189"/>
          <p:cNvSpPr/>
          <p:nvPr/>
        </p:nvSpPr>
        <p:spPr>
          <a:xfrm>
            <a:off x="8128000" y="0"/>
            <a:ext cx="19050" cy="306070"/>
          </a:xfrm>
          <a:custGeom>
            <a:avLst/>
            <a:gdLst/>
            <a:ahLst/>
            <a:cxnLst/>
            <a:rect l="l" t="t" r="r" b="b"/>
            <a:pathLst>
              <a:path w="19050" h="306070">
                <a:moveTo>
                  <a:pt x="0" y="0"/>
                </a:moveTo>
                <a:lnTo>
                  <a:pt x="19050" y="0"/>
                </a:lnTo>
                <a:lnTo>
                  <a:pt x="19050" y="306070"/>
                </a:lnTo>
                <a:lnTo>
                  <a:pt x="0" y="306070"/>
                </a:lnTo>
                <a:lnTo>
                  <a:pt x="0" y="0"/>
                </a:lnTo>
                <a:close/>
              </a:path>
            </a:pathLst>
          </a:custGeom>
          <a:solidFill>
            <a:srgbClr val="A7D1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0" name="bg object 190"/>
          <p:cNvSpPr/>
          <p:nvPr/>
        </p:nvSpPr>
        <p:spPr>
          <a:xfrm>
            <a:off x="8107680" y="0"/>
            <a:ext cx="20320" cy="306070"/>
          </a:xfrm>
          <a:custGeom>
            <a:avLst/>
            <a:gdLst/>
            <a:ahLst/>
            <a:cxnLst/>
            <a:rect l="l" t="t" r="r" b="b"/>
            <a:pathLst>
              <a:path w="20320" h="306070">
                <a:moveTo>
                  <a:pt x="0" y="0"/>
                </a:moveTo>
                <a:lnTo>
                  <a:pt x="20320" y="0"/>
                </a:lnTo>
                <a:lnTo>
                  <a:pt x="20320" y="306070"/>
                </a:lnTo>
                <a:lnTo>
                  <a:pt x="0" y="306070"/>
                </a:lnTo>
                <a:lnTo>
                  <a:pt x="0" y="0"/>
                </a:lnTo>
                <a:close/>
              </a:path>
            </a:pathLst>
          </a:custGeom>
          <a:solidFill>
            <a:srgbClr val="A6D1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1" name="bg object 191"/>
          <p:cNvSpPr/>
          <p:nvPr/>
        </p:nvSpPr>
        <p:spPr>
          <a:xfrm>
            <a:off x="8088630" y="0"/>
            <a:ext cx="19050" cy="306070"/>
          </a:xfrm>
          <a:custGeom>
            <a:avLst/>
            <a:gdLst/>
            <a:ahLst/>
            <a:cxnLst/>
            <a:rect l="l" t="t" r="r" b="b"/>
            <a:pathLst>
              <a:path w="19050" h="306070">
                <a:moveTo>
                  <a:pt x="0" y="0"/>
                </a:moveTo>
                <a:lnTo>
                  <a:pt x="19050" y="0"/>
                </a:lnTo>
                <a:lnTo>
                  <a:pt x="19050" y="306070"/>
                </a:lnTo>
                <a:lnTo>
                  <a:pt x="0" y="306070"/>
                </a:lnTo>
                <a:lnTo>
                  <a:pt x="0" y="0"/>
                </a:lnTo>
                <a:close/>
              </a:path>
            </a:pathLst>
          </a:custGeom>
          <a:solidFill>
            <a:srgbClr val="A5D0E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2" name="bg object 192"/>
          <p:cNvSpPr/>
          <p:nvPr/>
        </p:nvSpPr>
        <p:spPr>
          <a:xfrm>
            <a:off x="8069580" y="0"/>
            <a:ext cx="19050" cy="306070"/>
          </a:xfrm>
          <a:custGeom>
            <a:avLst/>
            <a:gdLst/>
            <a:ahLst/>
            <a:cxnLst/>
            <a:rect l="l" t="t" r="r" b="b"/>
            <a:pathLst>
              <a:path w="19050" h="306070">
                <a:moveTo>
                  <a:pt x="0" y="0"/>
                </a:moveTo>
                <a:lnTo>
                  <a:pt x="19050" y="0"/>
                </a:lnTo>
                <a:lnTo>
                  <a:pt x="19050" y="306070"/>
                </a:lnTo>
                <a:lnTo>
                  <a:pt x="0" y="306070"/>
                </a:lnTo>
                <a:lnTo>
                  <a:pt x="0" y="0"/>
                </a:lnTo>
                <a:close/>
              </a:path>
            </a:pathLst>
          </a:custGeom>
          <a:solidFill>
            <a:srgbClr val="A4D0E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3" name="bg object 193"/>
          <p:cNvSpPr/>
          <p:nvPr/>
        </p:nvSpPr>
        <p:spPr>
          <a:xfrm>
            <a:off x="8050530" y="0"/>
            <a:ext cx="19050" cy="306070"/>
          </a:xfrm>
          <a:custGeom>
            <a:avLst/>
            <a:gdLst/>
            <a:ahLst/>
            <a:cxnLst/>
            <a:rect l="l" t="t" r="r" b="b"/>
            <a:pathLst>
              <a:path w="19050" h="306070">
                <a:moveTo>
                  <a:pt x="0" y="0"/>
                </a:moveTo>
                <a:lnTo>
                  <a:pt x="19050" y="0"/>
                </a:lnTo>
                <a:lnTo>
                  <a:pt x="19050" y="306070"/>
                </a:lnTo>
                <a:lnTo>
                  <a:pt x="0" y="306070"/>
                </a:lnTo>
                <a:lnTo>
                  <a:pt x="0" y="0"/>
                </a:lnTo>
                <a:close/>
              </a:path>
            </a:pathLst>
          </a:custGeom>
          <a:solidFill>
            <a:srgbClr val="A3CFE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4" name="bg object 194"/>
          <p:cNvSpPr/>
          <p:nvPr/>
        </p:nvSpPr>
        <p:spPr>
          <a:xfrm>
            <a:off x="8031480" y="0"/>
            <a:ext cx="19050" cy="306070"/>
          </a:xfrm>
          <a:custGeom>
            <a:avLst/>
            <a:gdLst/>
            <a:ahLst/>
            <a:cxnLst/>
            <a:rect l="l" t="t" r="r" b="b"/>
            <a:pathLst>
              <a:path w="19050" h="306070">
                <a:moveTo>
                  <a:pt x="0" y="0"/>
                </a:moveTo>
                <a:lnTo>
                  <a:pt x="19050" y="0"/>
                </a:lnTo>
                <a:lnTo>
                  <a:pt x="19050" y="306070"/>
                </a:lnTo>
                <a:lnTo>
                  <a:pt x="0" y="306070"/>
                </a:lnTo>
                <a:lnTo>
                  <a:pt x="0" y="0"/>
                </a:lnTo>
                <a:close/>
              </a:path>
            </a:pathLst>
          </a:custGeom>
          <a:solidFill>
            <a:srgbClr val="A2CFE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5" name="bg object 195"/>
          <p:cNvSpPr/>
          <p:nvPr/>
        </p:nvSpPr>
        <p:spPr>
          <a:xfrm>
            <a:off x="8012430" y="0"/>
            <a:ext cx="19050" cy="306070"/>
          </a:xfrm>
          <a:custGeom>
            <a:avLst/>
            <a:gdLst/>
            <a:ahLst/>
            <a:cxnLst/>
            <a:rect l="l" t="t" r="r" b="b"/>
            <a:pathLst>
              <a:path w="19050" h="306070">
                <a:moveTo>
                  <a:pt x="0" y="0"/>
                </a:moveTo>
                <a:lnTo>
                  <a:pt x="19050" y="0"/>
                </a:lnTo>
                <a:lnTo>
                  <a:pt x="19050" y="306070"/>
                </a:lnTo>
                <a:lnTo>
                  <a:pt x="0" y="306070"/>
                </a:lnTo>
                <a:lnTo>
                  <a:pt x="0" y="0"/>
                </a:lnTo>
                <a:close/>
              </a:path>
            </a:pathLst>
          </a:custGeom>
          <a:solidFill>
            <a:srgbClr val="A1CEE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6" name="bg object 196"/>
          <p:cNvSpPr/>
          <p:nvPr/>
        </p:nvSpPr>
        <p:spPr>
          <a:xfrm>
            <a:off x="7992110" y="0"/>
            <a:ext cx="20320" cy="306070"/>
          </a:xfrm>
          <a:custGeom>
            <a:avLst/>
            <a:gdLst/>
            <a:ahLst/>
            <a:cxnLst/>
            <a:rect l="l" t="t" r="r" b="b"/>
            <a:pathLst>
              <a:path w="20320" h="306070">
                <a:moveTo>
                  <a:pt x="0" y="0"/>
                </a:moveTo>
                <a:lnTo>
                  <a:pt x="20320" y="0"/>
                </a:lnTo>
                <a:lnTo>
                  <a:pt x="20320" y="306070"/>
                </a:lnTo>
                <a:lnTo>
                  <a:pt x="0" y="306070"/>
                </a:lnTo>
                <a:lnTo>
                  <a:pt x="0" y="0"/>
                </a:lnTo>
                <a:close/>
              </a:path>
            </a:pathLst>
          </a:custGeom>
          <a:solidFill>
            <a:srgbClr val="A0CEE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7" name="bg object 197"/>
          <p:cNvSpPr/>
          <p:nvPr/>
        </p:nvSpPr>
        <p:spPr>
          <a:xfrm>
            <a:off x="7973060" y="0"/>
            <a:ext cx="19050" cy="306070"/>
          </a:xfrm>
          <a:custGeom>
            <a:avLst/>
            <a:gdLst/>
            <a:ahLst/>
            <a:cxnLst/>
            <a:rect l="l" t="t" r="r" b="b"/>
            <a:pathLst>
              <a:path w="19050" h="306070">
                <a:moveTo>
                  <a:pt x="0" y="0"/>
                </a:moveTo>
                <a:lnTo>
                  <a:pt x="19050" y="0"/>
                </a:lnTo>
                <a:lnTo>
                  <a:pt x="19050" y="306070"/>
                </a:lnTo>
                <a:lnTo>
                  <a:pt x="0" y="306070"/>
                </a:lnTo>
                <a:lnTo>
                  <a:pt x="0" y="0"/>
                </a:lnTo>
                <a:close/>
              </a:path>
            </a:pathLst>
          </a:custGeom>
          <a:solidFill>
            <a:srgbClr val="9FCDE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8" name="bg object 198"/>
          <p:cNvSpPr/>
          <p:nvPr/>
        </p:nvSpPr>
        <p:spPr>
          <a:xfrm>
            <a:off x="7954010" y="0"/>
            <a:ext cx="19050" cy="306070"/>
          </a:xfrm>
          <a:custGeom>
            <a:avLst/>
            <a:gdLst/>
            <a:ahLst/>
            <a:cxnLst/>
            <a:rect l="l" t="t" r="r" b="b"/>
            <a:pathLst>
              <a:path w="19050" h="306070">
                <a:moveTo>
                  <a:pt x="0" y="0"/>
                </a:moveTo>
                <a:lnTo>
                  <a:pt x="19050" y="0"/>
                </a:lnTo>
                <a:lnTo>
                  <a:pt x="19050" y="306070"/>
                </a:lnTo>
                <a:lnTo>
                  <a:pt x="0" y="306070"/>
                </a:lnTo>
                <a:lnTo>
                  <a:pt x="0" y="0"/>
                </a:lnTo>
                <a:close/>
              </a:path>
            </a:pathLst>
          </a:custGeom>
          <a:solidFill>
            <a:srgbClr val="9ECDE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9" name="bg object 199"/>
          <p:cNvSpPr/>
          <p:nvPr/>
        </p:nvSpPr>
        <p:spPr>
          <a:xfrm>
            <a:off x="7934960" y="0"/>
            <a:ext cx="19050" cy="306070"/>
          </a:xfrm>
          <a:custGeom>
            <a:avLst/>
            <a:gdLst/>
            <a:ahLst/>
            <a:cxnLst/>
            <a:rect l="l" t="t" r="r" b="b"/>
            <a:pathLst>
              <a:path w="19050" h="306070">
                <a:moveTo>
                  <a:pt x="0" y="0"/>
                </a:moveTo>
                <a:lnTo>
                  <a:pt x="19050" y="0"/>
                </a:lnTo>
                <a:lnTo>
                  <a:pt x="19050" y="306070"/>
                </a:lnTo>
                <a:lnTo>
                  <a:pt x="0" y="306070"/>
                </a:lnTo>
                <a:lnTo>
                  <a:pt x="0" y="0"/>
                </a:lnTo>
                <a:close/>
              </a:path>
            </a:pathLst>
          </a:custGeom>
          <a:solidFill>
            <a:srgbClr val="9DCCE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0" name="bg object 200"/>
          <p:cNvSpPr/>
          <p:nvPr/>
        </p:nvSpPr>
        <p:spPr>
          <a:xfrm>
            <a:off x="7915910" y="0"/>
            <a:ext cx="19050" cy="306070"/>
          </a:xfrm>
          <a:custGeom>
            <a:avLst/>
            <a:gdLst/>
            <a:ahLst/>
            <a:cxnLst/>
            <a:rect l="l" t="t" r="r" b="b"/>
            <a:pathLst>
              <a:path w="19050" h="306070">
                <a:moveTo>
                  <a:pt x="0" y="0"/>
                </a:moveTo>
                <a:lnTo>
                  <a:pt x="19050" y="0"/>
                </a:lnTo>
                <a:lnTo>
                  <a:pt x="19050" y="306070"/>
                </a:lnTo>
                <a:lnTo>
                  <a:pt x="0" y="306070"/>
                </a:lnTo>
                <a:lnTo>
                  <a:pt x="0" y="0"/>
                </a:lnTo>
                <a:close/>
              </a:path>
            </a:pathLst>
          </a:custGeom>
          <a:solidFill>
            <a:srgbClr val="9CCCE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1" name="bg object 201"/>
          <p:cNvSpPr/>
          <p:nvPr/>
        </p:nvSpPr>
        <p:spPr>
          <a:xfrm>
            <a:off x="7896860" y="0"/>
            <a:ext cx="19050" cy="306070"/>
          </a:xfrm>
          <a:custGeom>
            <a:avLst/>
            <a:gdLst/>
            <a:ahLst/>
            <a:cxnLst/>
            <a:rect l="l" t="t" r="r" b="b"/>
            <a:pathLst>
              <a:path w="19050" h="306070">
                <a:moveTo>
                  <a:pt x="0" y="0"/>
                </a:moveTo>
                <a:lnTo>
                  <a:pt x="19050" y="0"/>
                </a:lnTo>
                <a:lnTo>
                  <a:pt x="19050" y="306070"/>
                </a:lnTo>
                <a:lnTo>
                  <a:pt x="0" y="306070"/>
                </a:lnTo>
                <a:lnTo>
                  <a:pt x="0" y="0"/>
                </a:lnTo>
                <a:close/>
              </a:path>
            </a:pathLst>
          </a:custGeom>
          <a:solidFill>
            <a:srgbClr val="9BCCD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2" name="bg object 202"/>
          <p:cNvSpPr/>
          <p:nvPr/>
        </p:nvSpPr>
        <p:spPr>
          <a:xfrm>
            <a:off x="7876540" y="0"/>
            <a:ext cx="20320" cy="306070"/>
          </a:xfrm>
          <a:custGeom>
            <a:avLst/>
            <a:gdLst/>
            <a:ahLst/>
            <a:cxnLst/>
            <a:rect l="l" t="t" r="r" b="b"/>
            <a:pathLst>
              <a:path w="20320" h="306070">
                <a:moveTo>
                  <a:pt x="0" y="0"/>
                </a:moveTo>
                <a:lnTo>
                  <a:pt x="20319" y="0"/>
                </a:lnTo>
                <a:lnTo>
                  <a:pt x="20319" y="306070"/>
                </a:lnTo>
                <a:lnTo>
                  <a:pt x="0" y="306070"/>
                </a:lnTo>
                <a:lnTo>
                  <a:pt x="0" y="0"/>
                </a:lnTo>
                <a:close/>
              </a:path>
            </a:pathLst>
          </a:custGeom>
          <a:solidFill>
            <a:srgbClr val="9ACCD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3" name="bg object 203"/>
          <p:cNvSpPr/>
          <p:nvPr/>
        </p:nvSpPr>
        <p:spPr>
          <a:xfrm>
            <a:off x="7857490" y="0"/>
            <a:ext cx="19050" cy="306070"/>
          </a:xfrm>
          <a:custGeom>
            <a:avLst/>
            <a:gdLst/>
            <a:ahLst/>
            <a:cxnLst/>
            <a:rect l="l" t="t" r="r" b="b"/>
            <a:pathLst>
              <a:path w="19050" h="306070">
                <a:moveTo>
                  <a:pt x="0" y="0"/>
                </a:moveTo>
                <a:lnTo>
                  <a:pt x="19050" y="0"/>
                </a:lnTo>
                <a:lnTo>
                  <a:pt x="19050" y="306070"/>
                </a:lnTo>
                <a:lnTo>
                  <a:pt x="0" y="306070"/>
                </a:lnTo>
                <a:lnTo>
                  <a:pt x="0" y="0"/>
                </a:lnTo>
                <a:close/>
              </a:path>
            </a:pathLst>
          </a:custGeom>
          <a:solidFill>
            <a:srgbClr val="99CAD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4" name="bg object 204"/>
          <p:cNvSpPr/>
          <p:nvPr/>
        </p:nvSpPr>
        <p:spPr>
          <a:xfrm>
            <a:off x="7838440" y="0"/>
            <a:ext cx="19050" cy="306070"/>
          </a:xfrm>
          <a:custGeom>
            <a:avLst/>
            <a:gdLst/>
            <a:ahLst/>
            <a:cxnLst/>
            <a:rect l="l" t="t" r="r" b="b"/>
            <a:pathLst>
              <a:path w="19050" h="306070">
                <a:moveTo>
                  <a:pt x="0" y="0"/>
                </a:moveTo>
                <a:lnTo>
                  <a:pt x="19050" y="0"/>
                </a:lnTo>
                <a:lnTo>
                  <a:pt x="19050" y="306070"/>
                </a:lnTo>
                <a:lnTo>
                  <a:pt x="0" y="306070"/>
                </a:lnTo>
                <a:lnTo>
                  <a:pt x="0" y="0"/>
                </a:lnTo>
                <a:close/>
              </a:path>
            </a:pathLst>
          </a:custGeom>
          <a:solidFill>
            <a:srgbClr val="98CAD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5" name="bg object 205"/>
          <p:cNvSpPr/>
          <p:nvPr/>
        </p:nvSpPr>
        <p:spPr>
          <a:xfrm>
            <a:off x="7819390" y="0"/>
            <a:ext cx="19050" cy="306070"/>
          </a:xfrm>
          <a:custGeom>
            <a:avLst/>
            <a:gdLst/>
            <a:ahLst/>
            <a:cxnLst/>
            <a:rect l="l" t="t" r="r" b="b"/>
            <a:pathLst>
              <a:path w="19050" h="306070">
                <a:moveTo>
                  <a:pt x="0" y="0"/>
                </a:moveTo>
                <a:lnTo>
                  <a:pt x="19050" y="0"/>
                </a:lnTo>
                <a:lnTo>
                  <a:pt x="19050" y="306070"/>
                </a:lnTo>
                <a:lnTo>
                  <a:pt x="0" y="306070"/>
                </a:lnTo>
                <a:lnTo>
                  <a:pt x="0" y="0"/>
                </a:lnTo>
                <a:close/>
              </a:path>
            </a:pathLst>
          </a:custGeom>
          <a:solidFill>
            <a:srgbClr val="97C9D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6" name="bg object 206"/>
          <p:cNvSpPr/>
          <p:nvPr/>
        </p:nvSpPr>
        <p:spPr>
          <a:xfrm>
            <a:off x="7800340" y="0"/>
            <a:ext cx="19050" cy="306070"/>
          </a:xfrm>
          <a:custGeom>
            <a:avLst/>
            <a:gdLst/>
            <a:ahLst/>
            <a:cxnLst/>
            <a:rect l="l" t="t" r="r" b="b"/>
            <a:pathLst>
              <a:path w="19050" h="306070">
                <a:moveTo>
                  <a:pt x="0" y="0"/>
                </a:moveTo>
                <a:lnTo>
                  <a:pt x="19050" y="0"/>
                </a:lnTo>
                <a:lnTo>
                  <a:pt x="19050" y="306070"/>
                </a:lnTo>
                <a:lnTo>
                  <a:pt x="0" y="306070"/>
                </a:lnTo>
                <a:lnTo>
                  <a:pt x="0" y="0"/>
                </a:lnTo>
                <a:close/>
              </a:path>
            </a:pathLst>
          </a:custGeom>
          <a:solidFill>
            <a:srgbClr val="96C9D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7" name="bg object 207"/>
          <p:cNvSpPr/>
          <p:nvPr/>
        </p:nvSpPr>
        <p:spPr>
          <a:xfrm>
            <a:off x="7781290" y="0"/>
            <a:ext cx="19050" cy="306070"/>
          </a:xfrm>
          <a:custGeom>
            <a:avLst/>
            <a:gdLst/>
            <a:ahLst/>
            <a:cxnLst/>
            <a:rect l="l" t="t" r="r" b="b"/>
            <a:pathLst>
              <a:path w="19050" h="306070">
                <a:moveTo>
                  <a:pt x="0" y="0"/>
                </a:moveTo>
                <a:lnTo>
                  <a:pt x="19050" y="0"/>
                </a:lnTo>
                <a:lnTo>
                  <a:pt x="19050" y="306070"/>
                </a:lnTo>
                <a:lnTo>
                  <a:pt x="0" y="306070"/>
                </a:lnTo>
                <a:lnTo>
                  <a:pt x="0" y="0"/>
                </a:lnTo>
                <a:close/>
              </a:path>
            </a:pathLst>
          </a:custGeom>
          <a:solidFill>
            <a:srgbClr val="95C8D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8" name="bg object 208"/>
          <p:cNvSpPr/>
          <p:nvPr/>
        </p:nvSpPr>
        <p:spPr>
          <a:xfrm>
            <a:off x="7760970" y="0"/>
            <a:ext cx="20320" cy="306070"/>
          </a:xfrm>
          <a:custGeom>
            <a:avLst/>
            <a:gdLst/>
            <a:ahLst/>
            <a:cxnLst/>
            <a:rect l="l" t="t" r="r" b="b"/>
            <a:pathLst>
              <a:path w="20320" h="306070">
                <a:moveTo>
                  <a:pt x="0" y="0"/>
                </a:moveTo>
                <a:lnTo>
                  <a:pt x="20320" y="0"/>
                </a:lnTo>
                <a:lnTo>
                  <a:pt x="20320" y="306070"/>
                </a:lnTo>
                <a:lnTo>
                  <a:pt x="0" y="306070"/>
                </a:lnTo>
                <a:lnTo>
                  <a:pt x="0" y="0"/>
                </a:lnTo>
                <a:close/>
              </a:path>
            </a:pathLst>
          </a:custGeom>
          <a:solidFill>
            <a:srgbClr val="94C8D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9" name="bg object 209"/>
          <p:cNvSpPr/>
          <p:nvPr/>
        </p:nvSpPr>
        <p:spPr>
          <a:xfrm>
            <a:off x="7741920" y="0"/>
            <a:ext cx="19050" cy="306070"/>
          </a:xfrm>
          <a:custGeom>
            <a:avLst/>
            <a:gdLst/>
            <a:ahLst/>
            <a:cxnLst/>
            <a:rect l="l" t="t" r="r" b="b"/>
            <a:pathLst>
              <a:path w="19050" h="306070">
                <a:moveTo>
                  <a:pt x="0" y="0"/>
                </a:moveTo>
                <a:lnTo>
                  <a:pt x="19050" y="0"/>
                </a:lnTo>
                <a:lnTo>
                  <a:pt x="19050" y="306070"/>
                </a:lnTo>
                <a:lnTo>
                  <a:pt x="0" y="306070"/>
                </a:lnTo>
                <a:lnTo>
                  <a:pt x="0" y="0"/>
                </a:lnTo>
                <a:close/>
              </a:path>
            </a:pathLst>
          </a:custGeom>
          <a:solidFill>
            <a:srgbClr val="93C7D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0" name="bg object 210"/>
          <p:cNvSpPr/>
          <p:nvPr/>
        </p:nvSpPr>
        <p:spPr>
          <a:xfrm>
            <a:off x="7722870" y="0"/>
            <a:ext cx="19050" cy="306070"/>
          </a:xfrm>
          <a:custGeom>
            <a:avLst/>
            <a:gdLst/>
            <a:ahLst/>
            <a:cxnLst/>
            <a:rect l="l" t="t" r="r" b="b"/>
            <a:pathLst>
              <a:path w="19050" h="306070">
                <a:moveTo>
                  <a:pt x="0" y="0"/>
                </a:moveTo>
                <a:lnTo>
                  <a:pt x="19050" y="0"/>
                </a:lnTo>
                <a:lnTo>
                  <a:pt x="19050" y="306070"/>
                </a:lnTo>
                <a:lnTo>
                  <a:pt x="0" y="306070"/>
                </a:lnTo>
                <a:lnTo>
                  <a:pt x="0" y="0"/>
                </a:lnTo>
                <a:close/>
              </a:path>
            </a:pathLst>
          </a:custGeom>
          <a:solidFill>
            <a:srgbClr val="92C7D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1" name="bg object 211"/>
          <p:cNvSpPr/>
          <p:nvPr/>
        </p:nvSpPr>
        <p:spPr>
          <a:xfrm>
            <a:off x="7703820" y="0"/>
            <a:ext cx="19050" cy="306070"/>
          </a:xfrm>
          <a:custGeom>
            <a:avLst/>
            <a:gdLst/>
            <a:ahLst/>
            <a:cxnLst/>
            <a:rect l="l" t="t" r="r" b="b"/>
            <a:pathLst>
              <a:path w="19050" h="306070">
                <a:moveTo>
                  <a:pt x="0" y="0"/>
                </a:moveTo>
                <a:lnTo>
                  <a:pt x="19050" y="0"/>
                </a:lnTo>
                <a:lnTo>
                  <a:pt x="19050" y="306070"/>
                </a:lnTo>
                <a:lnTo>
                  <a:pt x="0" y="306070"/>
                </a:lnTo>
                <a:lnTo>
                  <a:pt x="0" y="0"/>
                </a:lnTo>
                <a:close/>
              </a:path>
            </a:pathLst>
          </a:custGeom>
          <a:solidFill>
            <a:srgbClr val="91C6D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2" name="bg object 212"/>
          <p:cNvSpPr/>
          <p:nvPr/>
        </p:nvSpPr>
        <p:spPr>
          <a:xfrm>
            <a:off x="7684770" y="0"/>
            <a:ext cx="19050" cy="306070"/>
          </a:xfrm>
          <a:custGeom>
            <a:avLst/>
            <a:gdLst/>
            <a:ahLst/>
            <a:cxnLst/>
            <a:rect l="l" t="t" r="r" b="b"/>
            <a:pathLst>
              <a:path w="19050" h="306070">
                <a:moveTo>
                  <a:pt x="0" y="0"/>
                </a:moveTo>
                <a:lnTo>
                  <a:pt x="19050" y="0"/>
                </a:lnTo>
                <a:lnTo>
                  <a:pt x="19050" y="306070"/>
                </a:lnTo>
                <a:lnTo>
                  <a:pt x="0" y="306070"/>
                </a:lnTo>
                <a:lnTo>
                  <a:pt x="0" y="0"/>
                </a:lnTo>
                <a:close/>
              </a:path>
            </a:pathLst>
          </a:custGeom>
          <a:solidFill>
            <a:srgbClr val="90C6D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3" name="bg object 213"/>
          <p:cNvSpPr/>
          <p:nvPr/>
        </p:nvSpPr>
        <p:spPr>
          <a:xfrm>
            <a:off x="7665720" y="0"/>
            <a:ext cx="19050" cy="306070"/>
          </a:xfrm>
          <a:custGeom>
            <a:avLst/>
            <a:gdLst/>
            <a:ahLst/>
            <a:cxnLst/>
            <a:rect l="l" t="t" r="r" b="b"/>
            <a:pathLst>
              <a:path w="19050" h="306070">
                <a:moveTo>
                  <a:pt x="0" y="0"/>
                </a:moveTo>
                <a:lnTo>
                  <a:pt x="19050" y="0"/>
                </a:lnTo>
                <a:lnTo>
                  <a:pt x="19050" y="306070"/>
                </a:lnTo>
                <a:lnTo>
                  <a:pt x="0" y="306070"/>
                </a:lnTo>
                <a:lnTo>
                  <a:pt x="0" y="0"/>
                </a:lnTo>
                <a:close/>
              </a:path>
            </a:pathLst>
          </a:custGeom>
          <a:solidFill>
            <a:srgbClr val="8FC5D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4" name="bg object 214"/>
          <p:cNvSpPr/>
          <p:nvPr/>
        </p:nvSpPr>
        <p:spPr>
          <a:xfrm>
            <a:off x="7646670" y="0"/>
            <a:ext cx="19050" cy="306070"/>
          </a:xfrm>
          <a:custGeom>
            <a:avLst/>
            <a:gdLst/>
            <a:ahLst/>
            <a:cxnLst/>
            <a:rect l="l" t="t" r="r" b="b"/>
            <a:pathLst>
              <a:path w="19050" h="306070">
                <a:moveTo>
                  <a:pt x="0" y="0"/>
                </a:moveTo>
                <a:lnTo>
                  <a:pt x="19050" y="0"/>
                </a:lnTo>
                <a:lnTo>
                  <a:pt x="19050" y="306070"/>
                </a:lnTo>
                <a:lnTo>
                  <a:pt x="0" y="306070"/>
                </a:lnTo>
                <a:lnTo>
                  <a:pt x="0" y="0"/>
                </a:lnTo>
                <a:close/>
              </a:path>
            </a:pathLst>
          </a:custGeom>
          <a:solidFill>
            <a:srgbClr val="8EC5D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5" name="bg object 215"/>
          <p:cNvSpPr/>
          <p:nvPr/>
        </p:nvSpPr>
        <p:spPr>
          <a:xfrm>
            <a:off x="7626350" y="0"/>
            <a:ext cx="20320" cy="306070"/>
          </a:xfrm>
          <a:custGeom>
            <a:avLst/>
            <a:gdLst/>
            <a:ahLst/>
            <a:cxnLst/>
            <a:rect l="l" t="t" r="r" b="b"/>
            <a:pathLst>
              <a:path w="20320" h="306070">
                <a:moveTo>
                  <a:pt x="0" y="0"/>
                </a:moveTo>
                <a:lnTo>
                  <a:pt x="20320" y="0"/>
                </a:lnTo>
                <a:lnTo>
                  <a:pt x="20320" y="306070"/>
                </a:lnTo>
                <a:lnTo>
                  <a:pt x="0" y="306070"/>
                </a:lnTo>
                <a:lnTo>
                  <a:pt x="0" y="0"/>
                </a:lnTo>
                <a:close/>
              </a:path>
            </a:pathLst>
          </a:custGeom>
          <a:solidFill>
            <a:srgbClr val="8DC4D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6" name="bg object 216"/>
          <p:cNvSpPr/>
          <p:nvPr/>
        </p:nvSpPr>
        <p:spPr>
          <a:xfrm>
            <a:off x="7607300" y="0"/>
            <a:ext cx="19050" cy="306070"/>
          </a:xfrm>
          <a:custGeom>
            <a:avLst/>
            <a:gdLst/>
            <a:ahLst/>
            <a:cxnLst/>
            <a:rect l="l" t="t" r="r" b="b"/>
            <a:pathLst>
              <a:path w="19050" h="306070">
                <a:moveTo>
                  <a:pt x="0" y="0"/>
                </a:moveTo>
                <a:lnTo>
                  <a:pt x="19050" y="0"/>
                </a:lnTo>
                <a:lnTo>
                  <a:pt x="19050" y="306070"/>
                </a:lnTo>
                <a:lnTo>
                  <a:pt x="0" y="306070"/>
                </a:lnTo>
                <a:lnTo>
                  <a:pt x="0" y="0"/>
                </a:lnTo>
                <a:close/>
              </a:path>
            </a:pathLst>
          </a:custGeom>
          <a:solidFill>
            <a:srgbClr val="8CC4D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7" name="bg object 217"/>
          <p:cNvSpPr/>
          <p:nvPr/>
        </p:nvSpPr>
        <p:spPr>
          <a:xfrm>
            <a:off x="7588250" y="0"/>
            <a:ext cx="19050" cy="306070"/>
          </a:xfrm>
          <a:custGeom>
            <a:avLst/>
            <a:gdLst/>
            <a:ahLst/>
            <a:cxnLst/>
            <a:rect l="l" t="t" r="r" b="b"/>
            <a:pathLst>
              <a:path w="19050" h="306070">
                <a:moveTo>
                  <a:pt x="0" y="0"/>
                </a:moveTo>
                <a:lnTo>
                  <a:pt x="19050" y="0"/>
                </a:lnTo>
                <a:lnTo>
                  <a:pt x="19050" y="306070"/>
                </a:lnTo>
                <a:lnTo>
                  <a:pt x="0" y="306070"/>
                </a:lnTo>
                <a:lnTo>
                  <a:pt x="0" y="0"/>
                </a:lnTo>
                <a:close/>
              </a:path>
            </a:pathLst>
          </a:custGeom>
          <a:solidFill>
            <a:srgbClr val="8BC3D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8" name="bg object 218"/>
          <p:cNvSpPr/>
          <p:nvPr/>
        </p:nvSpPr>
        <p:spPr>
          <a:xfrm>
            <a:off x="7569200" y="0"/>
            <a:ext cx="19050" cy="306070"/>
          </a:xfrm>
          <a:custGeom>
            <a:avLst/>
            <a:gdLst/>
            <a:ahLst/>
            <a:cxnLst/>
            <a:rect l="l" t="t" r="r" b="b"/>
            <a:pathLst>
              <a:path w="19050" h="306070">
                <a:moveTo>
                  <a:pt x="0" y="0"/>
                </a:moveTo>
                <a:lnTo>
                  <a:pt x="19050" y="0"/>
                </a:lnTo>
                <a:lnTo>
                  <a:pt x="19050" y="306070"/>
                </a:lnTo>
                <a:lnTo>
                  <a:pt x="0" y="306070"/>
                </a:lnTo>
                <a:lnTo>
                  <a:pt x="0" y="0"/>
                </a:lnTo>
                <a:close/>
              </a:path>
            </a:pathLst>
          </a:custGeom>
          <a:solidFill>
            <a:srgbClr val="8AC3D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9" name="bg object 219"/>
          <p:cNvSpPr/>
          <p:nvPr/>
        </p:nvSpPr>
        <p:spPr>
          <a:xfrm>
            <a:off x="7550150" y="0"/>
            <a:ext cx="19050" cy="306070"/>
          </a:xfrm>
          <a:custGeom>
            <a:avLst/>
            <a:gdLst/>
            <a:ahLst/>
            <a:cxnLst/>
            <a:rect l="l" t="t" r="r" b="b"/>
            <a:pathLst>
              <a:path w="19050" h="306070">
                <a:moveTo>
                  <a:pt x="0" y="0"/>
                </a:moveTo>
                <a:lnTo>
                  <a:pt x="19050" y="0"/>
                </a:lnTo>
                <a:lnTo>
                  <a:pt x="19050" y="306070"/>
                </a:lnTo>
                <a:lnTo>
                  <a:pt x="0" y="306070"/>
                </a:lnTo>
                <a:lnTo>
                  <a:pt x="0" y="0"/>
                </a:lnTo>
                <a:close/>
              </a:path>
            </a:pathLst>
          </a:custGeom>
          <a:solidFill>
            <a:srgbClr val="89C2D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0" name="bg object 220"/>
          <p:cNvSpPr/>
          <p:nvPr/>
        </p:nvSpPr>
        <p:spPr>
          <a:xfrm>
            <a:off x="7531100" y="0"/>
            <a:ext cx="19050" cy="306070"/>
          </a:xfrm>
          <a:custGeom>
            <a:avLst/>
            <a:gdLst/>
            <a:ahLst/>
            <a:cxnLst/>
            <a:rect l="l" t="t" r="r" b="b"/>
            <a:pathLst>
              <a:path w="19050" h="306070">
                <a:moveTo>
                  <a:pt x="0" y="0"/>
                </a:moveTo>
                <a:lnTo>
                  <a:pt x="19050" y="0"/>
                </a:lnTo>
                <a:lnTo>
                  <a:pt x="19050" y="306070"/>
                </a:lnTo>
                <a:lnTo>
                  <a:pt x="0" y="306070"/>
                </a:lnTo>
                <a:lnTo>
                  <a:pt x="0" y="0"/>
                </a:lnTo>
                <a:close/>
              </a:path>
            </a:pathLst>
          </a:custGeom>
          <a:solidFill>
            <a:srgbClr val="88C2D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1" name="bg object 221"/>
          <p:cNvSpPr/>
          <p:nvPr/>
        </p:nvSpPr>
        <p:spPr>
          <a:xfrm>
            <a:off x="7510780" y="0"/>
            <a:ext cx="20320" cy="306070"/>
          </a:xfrm>
          <a:custGeom>
            <a:avLst/>
            <a:gdLst/>
            <a:ahLst/>
            <a:cxnLst/>
            <a:rect l="l" t="t" r="r" b="b"/>
            <a:pathLst>
              <a:path w="20320" h="306070">
                <a:moveTo>
                  <a:pt x="0" y="0"/>
                </a:moveTo>
                <a:lnTo>
                  <a:pt x="20320" y="0"/>
                </a:lnTo>
                <a:lnTo>
                  <a:pt x="20320" y="306070"/>
                </a:lnTo>
                <a:lnTo>
                  <a:pt x="0" y="306070"/>
                </a:lnTo>
                <a:lnTo>
                  <a:pt x="0" y="0"/>
                </a:lnTo>
                <a:close/>
              </a:path>
            </a:pathLst>
          </a:custGeom>
          <a:solidFill>
            <a:srgbClr val="87C1D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2" name="bg object 222"/>
          <p:cNvSpPr/>
          <p:nvPr/>
        </p:nvSpPr>
        <p:spPr>
          <a:xfrm>
            <a:off x="7491730" y="0"/>
            <a:ext cx="19050" cy="306070"/>
          </a:xfrm>
          <a:custGeom>
            <a:avLst/>
            <a:gdLst/>
            <a:ahLst/>
            <a:cxnLst/>
            <a:rect l="l" t="t" r="r" b="b"/>
            <a:pathLst>
              <a:path w="19050" h="306070">
                <a:moveTo>
                  <a:pt x="0" y="0"/>
                </a:moveTo>
                <a:lnTo>
                  <a:pt x="19050" y="0"/>
                </a:lnTo>
                <a:lnTo>
                  <a:pt x="19050" y="306070"/>
                </a:lnTo>
                <a:lnTo>
                  <a:pt x="0" y="306070"/>
                </a:lnTo>
                <a:lnTo>
                  <a:pt x="0" y="0"/>
                </a:lnTo>
                <a:close/>
              </a:path>
            </a:pathLst>
          </a:custGeom>
          <a:solidFill>
            <a:srgbClr val="86C1D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3" name="bg object 223"/>
          <p:cNvSpPr/>
          <p:nvPr/>
        </p:nvSpPr>
        <p:spPr>
          <a:xfrm>
            <a:off x="7472680" y="0"/>
            <a:ext cx="19050" cy="306070"/>
          </a:xfrm>
          <a:custGeom>
            <a:avLst/>
            <a:gdLst/>
            <a:ahLst/>
            <a:cxnLst/>
            <a:rect l="l" t="t" r="r" b="b"/>
            <a:pathLst>
              <a:path w="19050" h="306070">
                <a:moveTo>
                  <a:pt x="0" y="0"/>
                </a:moveTo>
                <a:lnTo>
                  <a:pt x="19050" y="0"/>
                </a:lnTo>
                <a:lnTo>
                  <a:pt x="19050" y="306070"/>
                </a:lnTo>
                <a:lnTo>
                  <a:pt x="0" y="306070"/>
                </a:lnTo>
                <a:lnTo>
                  <a:pt x="0" y="0"/>
                </a:lnTo>
                <a:close/>
              </a:path>
            </a:pathLst>
          </a:custGeom>
          <a:solidFill>
            <a:srgbClr val="85C0D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4" name="bg object 224"/>
          <p:cNvSpPr/>
          <p:nvPr/>
        </p:nvSpPr>
        <p:spPr>
          <a:xfrm>
            <a:off x="7453630" y="0"/>
            <a:ext cx="19050" cy="306070"/>
          </a:xfrm>
          <a:custGeom>
            <a:avLst/>
            <a:gdLst/>
            <a:ahLst/>
            <a:cxnLst/>
            <a:rect l="l" t="t" r="r" b="b"/>
            <a:pathLst>
              <a:path w="19050" h="306070">
                <a:moveTo>
                  <a:pt x="0" y="0"/>
                </a:moveTo>
                <a:lnTo>
                  <a:pt x="19050" y="0"/>
                </a:lnTo>
                <a:lnTo>
                  <a:pt x="19050" y="306070"/>
                </a:lnTo>
                <a:lnTo>
                  <a:pt x="0" y="306070"/>
                </a:lnTo>
                <a:lnTo>
                  <a:pt x="0" y="0"/>
                </a:lnTo>
                <a:close/>
              </a:path>
            </a:pathLst>
          </a:custGeom>
          <a:solidFill>
            <a:srgbClr val="84C0D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5" name="bg object 225"/>
          <p:cNvSpPr/>
          <p:nvPr/>
        </p:nvSpPr>
        <p:spPr>
          <a:xfrm>
            <a:off x="7434580" y="0"/>
            <a:ext cx="19050" cy="306070"/>
          </a:xfrm>
          <a:custGeom>
            <a:avLst/>
            <a:gdLst/>
            <a:ahLst/>
            <a:cxnLst/>
            <a:rect l="l" t="t" r="r" b="b"/>
            <a:pathLst>
              <a:path w="19050" h="306070">
                <a:moveTo>
                  <a:pt x="0" y="0"/>
                </a:moveTo>
                <a:lnTo>
                  <a:pt x="19050" y="0"/>
                </a:lnTo>
                <a:lnTo>
                  <a:pt x="19050" y="306070"/>
                </a:lnTo>
                <a:lnTo>
                  <a:pt x="0" y="306070"/>
                </a:lnTo>
                <a:lnTo>
                  <a:pt x="0" y="0"/>
                </a:lnTo>
                <a:close/>
              </a:path>
            </a:pathLst>
          </a:custGeom>
          <a:solidFill>
            <a:srgbClr val="83BFD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6" name="bg object 226"/>
          <p:cNvSpPr/>
          <p:nvPr/>
        </p:nvSpPr>
        <p:spPr>
          <a:xfrm>
            <a:off x="7415530" y="0"/>
            <a:ext cx="19050" cy="306070"/>
          </a:xfrm>
          <a:custGeom>
            <a:avLst/>
            <a:gdLst/>
            <a:ahLst/>
            <a:cxnLst/>
            <a:rect l="l" t="t" r="r" b="b"/>
            <a:pathLst>
              <a:path w="19050" h="306070">
                <a:moveTo>
                  <a:pt x="0" y="0"/>
                </a:moveTo>
                <a:lnTo>
                  <a:pt x="19050" y="0"/>
                </a:lnTo>
                <a:lnTo>
                  <a:pt x="19050" y="306070"/>
                </a:lnTo>
                <a:lnTo>
                  <a:pt x="0" y="306070"/>
                </a:lnTo>
                <a:lnTo>
                  <a:pt x="0" y="0"/>
                </a:lnTo>
                <a:close/>
              </a:path>
            </a:pathLst>
          </a:custGeom>
          <a:solidFill>
            <a:srgbClr val="82BFD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7" name="bg object 227"/>
          <p:cNvSpPr/>
          <p:nvPr/>
        </p:nvSpPr>
        <p:spPr>
          <a:xfrm>
            <a:off x="7395210" y="0"/>
            <a:ext cx="20320" cy="306070"/>
          </a:xfrm>
          <a:custGeom>
            <a:avLst/>
            <a:gdLst/>
            <a:ahLst/>
            <a:cxnLst/>
            <a:rect l="l" t="t" r="r" b="b"/>
            <a:pathLst>
              <a:path w="20320" h="306070">
                <a:moveTo>
                  <a:pt x="0" y="0"/>
                </a:moveTo>
                <a:lnTo>
                  <a:pt x="20320" y="0"/>
                </a:lnTo>
                <a:lnTo>
                  <a:pt x="20320" y="306070"/>
                </a:lnTo>
                <a:lnTo>
                  <a:pt x="0" y="306070"/>
                </a:lnTo>
                <a:lnTo>
                  <a:pt x="0" y="0"/>
                </a:lnTo>
                <a:close/>
              </a:path>
            </a:pathLst>
          </a:custGeom>
          <a:solidFill>
            <a:srgbClr val="81BED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8" name="bg object 228"/>
          <p:cNvSpPr/>
          <p:nvPr/>
        </p:nvSpPr>
        <p:spPr>
          <a:xfrm>
            <a:off x="7376160" y="0"/>
            <a:ext cx="19050" cy="306070"/>
          </a:xfrm>
          <a:custGeom>
            <a:avLst/>
            <a:gdLst/>
            <a:ahLst/>
            <a:cxnLst/>
            <a:rect l="l" t="t" r="r" b="b"/>
            <a:pathLst>
              <a:path w="19050" h="306070">
                <a:moveTo>
                  <a:pt x="0" y="0"/>
                </a:moveTo>
                <a:lnTo>
                  <a:pt x="19050" y="0"/>
                </a:lnTo>
                <a:lnTo>
                  <a:pt x="19050" y="306070"/>
                </a:lnTo>
                <a:lnTo>
                  <a:pt x="0" y="306070"/>
                </a:lnTo>
                <a:lnTo>
                  <a:pt x="0" y="0"/>
                </a:lnTo>
                <a:close/>
              </a:path>
            </a:pathLst>
          </a:custGeom>
          <a:solidFill>
            <a:srgbClr val="80BED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9" name="bg object 229"/>
          <p:cNvSpPr/>
          <p:nvPr/>
        </p:nvSpPr>
        <p:spPr>
          <a:xfrm>
            <a:off x="7357110" y="0"/>
            <a:ext cx="19050" cy="306070"/>
          </a:xfrm>
          <a:custGeom>
            <a:avLst/>
            <a:gdLst/>
            <a:ahLst/>
            <a:cxnLst/>
            <a:rect l="l" t="t" r="r" b="b"/>
            <a:pathLst>
              <a:path w="19050" h="306070">
                <a:moveTo>
                  <a:pt x="0" y="0"/>
                </a:moveTo>
                <a:lnTo>
                  <a:pt x="19050" y="0"/>
                </a:lnTo>
                <a:lnTo>
                  <a:pt x="19050" y="306070"/>
                </a:lnTo>
                <a:lnTo>
                  <a:pt x="0" y="306070"/>
                </a:lnTo>
                <a:lnTo>
                  <a:pt x="0" y="0"/>
                </a:lnTo>
                <a:close/>
              </a:path>
            </a:pathLst>
          </a:custGeom>
          <a:solidFill>
            <a:srgbClr val="7FBDD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0" name="bg object 230"/>
          <p:cNvSpPr/>
          <p:nvPr/>
        </p:nvSpPr>
        <p:spPr>
          <a:xfrm>
            <a:off x="7338060" y="0"/>
            <a:ext cx="19050" cy="306070"/>
          </a:xfrm>
          <a:custGeom>
            <a:avLst/>
            <a:gdLst/>
            <a:ahLst/>
            <a:cxnLst/>
            <a:rect l="l" t="t" r="r" b="b"/>
            <a:pathLst>
              <a:path w="19050" h="306070">
                <a:moveTo>
                  <a:pt x="0" y="0"/>
                </a:moveTo>
                <a:lnTo>
                  <a:pt x="19050" y="0"/>
                </a:lnTo>
                <a:lnTo>
                  <a:pt x="19050" y="306070"/>
                </a:lnTo>
                <a:lnTo>
                  <a:pt x="0" y="306070"/>
                </a:lnTo>
                <a:lnTo>
                  <a:pt x="0" y="0"/>
                </a:lnTo>
                <a:close/>
              </a:path>
            </a:pathLst>
          </a:custGeom>
          <a:solidFill>
            <a:srgbClr val="7EBDD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1" name="bg object 231"/>
          <p:cNvSpPr/>
          <p:nvPr/>
        </p:nvSpPr>
        <p:spPr>
          <a:xfrm>
            <a:off x="7319010" y="0"/>
            <a:ext cx="19050" cy="306070"/>
          </a:xfrm>
          <a:custGeom>
            <a:avLst/>
            <a:gdLst/>
            <a:ahLst/>
            <a:cxnLst/>
            <a:rect l="l" t="t" r="r" b="b"/>
            <a:pathLst>
              <a:path w="19050" h="306070">
                <a:moveTo>
                  <a:pt x="0" y="0"/>
                </a:moveTo>
                <a:lnTo>
                  <a:pt x="19050" y="0"/>
                </a:lnTo>
                <a:lnTo>
                  <a:pt x="19050" y="306070"/>
                </a:lnTo>
                <a:lnTo>
                  <a:pt x="0" y="306070"/>
                </a:lnTo>
                <a:lnTo>
                  <a:pt x="0" y="0"/>
                </a:lnTo>
                <a:close/>
              </a:path>
            </a:pathLst>
          </a:custGeom>
          <a:solidFill>
            <a:srgbClr val="7DBCD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2" name="bg object 232"/>
          <p:cNvSpPr/>
          <p:nvPr/>
        </p:nvSpPr>
        <p:spPr>
          <a:xfrm>
            <a:off x="7298690" y="0"/>
            <a:ext cx="20320" cy="306070"/>
          </a:xfrm>
          <a:custGeom>
            <a:avLst/>
            <a:gdLst/>
            <a:ahLst/>
            <a:cxnLst/>
            <a:rect l="l" t="t" r="r" b="b"/>
            <a:pathLst>
              <a:path w="20320" h="306070">
                <a:moveTo>
                  <a:pt x="0" y="0"/>
                </a:moveTo>
                <a:lnTo>
                  <a:pt x="20319" y="0"/>
                </a:lnTo>
                <a:lnTo>
                  <a:pt x="20319" y="306070"/>
                </a:lnTo>
                <a:lnTo>
                  <a:pt x="0" y="306070"/>
                </a:lnTo>
                <a:lnTo>
                  <a:pt x="0" y="0"/>
                </a:lnTo>
                <a:close/>
              </a:path>
            </a:pathLst>
          </a:custGeom>
          <a:solidFill>
            <a:srgbClr val="7CBCD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3" name="bg object 233"/>
          <p:cNvSpPr/>
          <p:nvPr/>
        </p:nvSpPr>
        <p:spPr>
          <a:xfrm>
            <a:off x="7279640" y="0"/>
            <a:ext cx="19050" cy="306070"/>
          </a:xfrm>
          <a:custGeom>
            <a:avLst/>
            <a:gdLst/>
            <a:ahLst/>
            <a:cxnLst/>
            <a:rect l="l" t="t" r="r" b="b"/>
            <a:pathLst>
              <a:path w="19050" h="306070">
                <a:moveTo>
                  <a:pt x="0" y="0"/>
                </a:moveTo>
                <a:lnTo>
                  <a:pt x="19050" y="0"/>
                </a:lnTo>
                <a:lnTo>
                  <a:pt x="19050" y="306070"/>
                </a:lnTo>
                <a:lnTo>
                  <a:pt x="0" y="306070"/>
                </a:lnTo>
                <a:lnTo>
                  <a:pt x="0" y="0"/>
                </a:lnTo>
                <a:close/>
              </a:path>
            </a:pathLst>
          </a:custGeom>
          <a:solidFill>
            <a:srgbClr val="7BBBD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4" name="bg object 234"/>
          <p:cNvSpPr/>
          <p:nvPr/>
        </p:nvSpPr>
        <p:spPr>
          <a:xfrm>
            <a:off x="7260590" y="0"/>
            <a:ext cx="19050" cy="306070"/>
          </a:xfrm>
          <a:custGeom>
            <a:avLst/>
            <a:gdLst/>
            <a:ahLst/>
            <a:cxnLst/>
            <a:rect l="l" t="t" r="r" b="b"/>
            <a:pathLst>
              <a:path w="19050" h="306070">
                <a:moveTo>
                  <a:pt x="0" y="0"/>
                </a:moveTo>
                <a:lnTo>
                  <a:pt x="19050" y="0"/>
                </a:lnTo>
                <a:lnTo>
                  <a:pt x="19050" y="306070"/>
                </a:lnTo>
                <a:lnTo>
                  <a:pt x="0" y="306070"/>
                </a:lnTo>
                <a:lnTo>
                  <a:pt x="0" y="0"/>
                </a:lnTo>
                <a:close/>
              </a:path>
            </a:pathLst>
          </a:custGeom>
          <a:solidFill>
            <a:srgbClr val="7ABBD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5" name="bg object 235"/>
          <p:cNvSpPr/>
          <p:nvPr/>
        </p:nvSpPr>
        <p:spPr>
          <a:xfrm>
            <a:off x="7241540" y="0"/>
            <a:ext cx="19050" cy="306070"/>
          </a:xfrm>
          <a:custGeom>
            <a:avLst/>
            <a:gdLst/>
            <a:ahLst/>
            <a:cxnLst/>
            <a:rect l="l" t="t" r="r" b="b"/>
            <a:pathLst>
              <a:path w="19050" h="306070">
                <a:moveTo>
                  <a:pt x="0" y="0"/>
                </a:moveTo>
                <a:lnTo>
                  <a:pt x="19050" y="0"/>
                </a:lnTo>
                <a:lnTo>
                  <a:pt x="19050" y="306070"/>
                </a:lnTo>
                <a:lnTo>
                  <a:pt x="0" y="306070"/>
                </a:lnTo>
                <a:lnTo>
                  <a:pt x="0" y="0"/>
                </a:lnTo>
                <a:close/>
              </a:path>
            </a:pathLst>
          </a:custGeom>
          <a:solidFill>
            <a:srgbClr val="79BAD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6" name="bg object 236"/>
          <p:cNvSpPr/>
          <p:nvPr/>
        </p:nvSpPr>
        <p:spPr>
          <a:xfrm>
            <a:off x="7222490" y="0"/>
            <a:ext cx="19050" cy="306070"/>
          </a:xfrm>
          <a:custGeom>
            <a:avLst/>
            <a:gdLst/>
            <a:ahLst/>
            <a:cxnLst/>
            <a:rect l="l" t="t" r="r" b="b"/>
            <a:pathLst>
              <a:path w="19050" h="306070">
                <a:moveTo>
                  <a:pt x="0" y="0"/>
                </a:moveTo>
                <a:lnTo>
                  <a:pt x="19050" y="0"/>
                </a:lnTo>
                <a:lnTo>
                  <a:pt x="19050" y="306070"/>
                </a:lnTo>
                <a:lnTo>
                  <a:pt x="0" y="306070"/>
                </a:lnTo>
                <a:lnTo>
                  <a:pt x="0" y="0"/>
                </a:lnTo>
                <a:close/>
              </a:path>
            </a:pathLst>
          </a:custGeom>
          <a:solidFill>
            <a:srgbClr val="78BAD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7" name="bg object 237"/>
          <p:cNvSpPr/>
          <p:nvPr/>
        </p:nvSpPr>
        <p:spPr>
          <a:xfrm>
            <a:off x="7203440" y="0"/>
            <a:ext cx="19050" cy="306070"/>
          </a:xfrm>
          <a:custGeom>
            <a:avLst/>
            <a:gdLst/>
            <a:ahLst/>
            <a:cxnLst/>
            <a:rect l="l" t="t" r="r" b="b"/>
            <a:pathLst>
              <a:path w="19050" h="306070">
                <a:moveTo>
                  <a:pt x="0" y="0"/>
                </a:moveTo>
                <a:lnTo>
                  <a:pt x="19050" y="0"/>
                </a:lnTo>
                <a:lnTo>
                  <a:pt x="19050" y="306070"/>
                </a:lnTo>
                <a:lnTo>
                  <a:pt x="0" y="306070"/>
                </a:lnTo>
                <a:lnTo>
                  <a:pt x="0" y="0"/>
                </a:lnTo>
                <a:close/>
              </a:path>
            </a:pathLst>
          </a:custGeom>
          <a:solidFill>
            <a:srgbClr val="77B9D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8" name="bg object 238"/>
          <p:cNvSpPr/>
          <p:nvPr/>
        </p:nvSpPr>
        <p:spPr>
          <a:xfrm>
            <a:off x="7183120" y="0"/>
            <a:ext cx="20320" cy="306070"/>
          </a:xfrm>
          <a:custGeom>
            <a:avLst/>
            <a:gdLst/>
            <a:ahLst/>
            <a:cxnLst/>
            <a:rect l="l" t="t" r="r" b="b"/>
            <a:pathLst>
              <a:path w="20320" h="306070">
                <a:moveTo>
                  <a:pt x="0" y="0"/>
                </a:moveTo>
                <a:lnTo>
                  <a:pt x="20320" y="0"/>
                </a:lnTo>
                <a:lnTo>
                  <a:pt x="20320" y="306070"/>
                </a:lnTo>
                <a:lnTo>
                  <a:pt x="0" y="306070"/>
                </a:lnTo>
                <a:lnTo>
                  <a:pt x="0" y="0"/>
                </a:lnTo>
                <a:close/>
              </a:path>
            </a:pathLst>
          </a:custGeom>
          <a:solidFill>
            <a:srgbClr val="76B9D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9" name="bg object 239"/>
          <p:cNvSpPr/>
          <p:nvPr/>
        </p:nvSpPr>
        <p:spPr>
          <a:xfrm>
            <a:off x="7164070" y="0"/>
            <a:ext cx="19050" cy="306070"/>
          </a:xfrm>
          <a:custGeom>
            <a:avLst/>
            <a:gdLst/>
            <a:ahLst/>
            <a:cxnLst/>
            <a:rect l="l" t="t" r="r" b="b"/>
            <a:pathLst>
              <a:path w="19050" h="306070">
                <a:moveTo>
                  <a:pt x="0" y="0"/>
                </a:moveTo>
                <a:lnTo>
                  <a:pt x="19050" y="0"/>
                </a:lnTo>
                <a:lnTo>
                  <a:pt x="19050" y="306070"/>
                </a:lnTo>
                <a:lnTo>
                  <a:pt x="0" y="306070"/>
                </a:lnTo>
                <a:lnTo>
                  <a:pt x="0" y="0"/>
                </a:lnTo>
                <a:close/>
              </a:path>
            </a:pathLst>
          </a:custGeom>
          <a:solidFill>
            <a:srgbClr val="75B8D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0" name="bg object 240"/>
          <p:cNvSpPr/>
          <p:nvPr/>
        </p:nvSpPr>
        <p:spPr>
          <a:xfrm>
            <a:off x="7145020" y="0"/>
            <a:ext cx="19050" cy="306070"/>
          </a:xfrm>
          <a:custGeom>
            <a:avLst/>
            <a:gdLst/>
            <a:ahLst/>
            <a:cxnLst/>
            <a:rect l="l" t="t" r="r" b="b"/>
            <a:pathLst>
              <a:path w="19050" h="306070">
                <a:moveTo>
                  <a:pt x="0" y="0"/>
                </a:moveTo>
                <a:lnTo>
                  <a:pt x="19050" y="0"/>
                </a:lnTo>
                <a:lnTo>
                  <a:pt x="19050" y="306070"/>
                </a:lnTo>
                <a:lnTo>
                  <a:pt x="0" y="306070"/>
                </a:lnTo>
                <a:lnTo>
                  <a:pt x="0" y="0"/>
                </a:lnTo>
                <a:close/>
              </a:path>
            </a:pathLst>
          </a:custGeom>
          <a:solidFill>
            <a:srgbClr val="74B8D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1" name="bg object 241"/>
          <p:cNvSpPr/>
          <p:nvPr/>
        </p:nvSpPr>
        <p:spPr>
          <a:xfrm>
            <a:off x="7125970" y="0"/>
            <a:ext cx="19050" cy="306070"/>
          </a:xfrm>
          <a:custGeom>
            <a:avLst/>
            <a:gdLst/>
            <a:ahLst/>
            <a:cxnLst/>
            <a:rect l="l" t="t" r="r" b="b"/>
            <a:pathLst>
              <a:path w="19050" h="306070">
                <a:moveTo>
                  <a:pt x="0" y="0"/>
                </a:moveTo>
                <a:lnTo>
                  <a:pt x="19050" y="0"/>
                </a:lnTo>
                <a:lnTo>
                  <a:pt x="19050" y="306070"/>
                </a:lnTo>
                <a:lnTo>
                  <a:pt x="0" y="306070"/>
                </a:lnTo>
                <a:lnTo>
                  <a:pt x="0" y="0"/>
                </a:lnTo>
                <a:close/>
              </a:path>
            </a:pathLst>
          </a:custGeom>
          <a:solidFill>
            <a:srgbClr val="73B7D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2" name="bg object 242"/>
          <p:cNvSpPr/>
          <p:nvPr/>
        </p:nvSpPr>
        <p:spPr>
          <a:xfrm>
            <a:off x="7106920" y="0"/>
            <a:ext cx="19050" cy="306070"/>
          </a:xfrm>
          <a:custGeom>
            <a:avLst/>
            <a:gdLst/>
            <a:ahLst/>
            <a:cxnLst/>
            <a:rect l="l" t="t" r="r" b="b"/>
            <a:pathLst>
              <a:path w="19050" h="306070">
                <a:moveTo>
                  <a:pt x="0" y="0"/>
                </a:moveTo>
                <a:lnTo>
                  <a:pt x="19050" y="0"/>
                </a:lnTo>
                <a:lnTo>
                  <a:pt x="19050" y="306070"/>
                </a:lnTo>
                <a:lnTo>
                  <a:pt x="0" y="306070"/>
                </a:lnTo>
                <a:lnTo>
                  <a:pt x="0" y="0"/>
                </a:lnTo>
                <a:close/>
              </a:path>
            </a:pathLst>
          </a:custGeom>
          <a:solidFill>
            <a:srgbClr val="72B7D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3" name="bg object 243"/>
          <p:cNvSpPr/>
          <p:nvPr/>
        </p:nvSpPr>
        <p:spPr>
          <a:xfrm>
            <a:off x="7086600" y="0"/>
            <a:ext cx="20320" cy="306070"/>
          </a:xfrm>
          <a:custGeom>
            <a:avLst/>
            <a:gdLst/>
            <a:ahLst/>
            <a:cxnLst/>
            <a:rect l="l" t="t" r="r" b="b"/>
            <a:pathLst>
              <a:path w="20320" h="306070">
                <a:moveTo>
                  <a:pt x="0" y="0"/>
                </a:moveTo>
                <a:lnTo>
                  <a:pt x="20320" y="0"/>
                </a:lnTo>
                <a:lnTo>
                  <a:pt x="20320" y="306070"/>
                </a:lnTo>
                <a:lnTo>
                  <a:pt x="0" y="306070"/>
                </a:lnTo>
                <a:lnTo>
                  <a:pt x="0" y="0"/>
                </a:lnTo>
                <a:close/>
              </a:path>
            </a:pathLst>
          </a:custGeom>
          <a:solidFill>
            <a:srgbClr val="71B6D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4" name="bg object 244"/>
          <p:cNvSpPr/>
          <p:nvPr/>
        </p:nvSpPr>
        <p:spPr>
          <a:xfrm>
            <a:off x="7067550" y="0"/>
            <a:ext cx="19050" cy="306070"/>
          </a:xfrm>
          <a:custGeom>
            <a:avLst/>
            <a:gdLst/>
            <a:ahLst/>
            <a:cxnLst/>
            <a:rect l="l" t="t" r="r" b="b"/>
            <a:pathLst>
              <a:path w="19050" h="306070">
                <a:moveTo>
                  <a:pt x="0" y="0"/>
                </a:moveTo>
                <a:lnTo>
                  <a:pt x="19050" y="0"/>
                </a:lnTo>
                <a:lnTo>
                  <a:pt x="19050" y="306070"/>
                </a:lnTo>
                <a:lnTo>
                  <a:pt x="0" y="306070"/>
                </a:lnTo>
                <a:lnTo>
                  <a:pt x="0" y="0"/>
                </a:lnTo>
                <a:close/>
              </a:path>
            </a:pathLst>
          </a:custGeom>
          <a:solidFill>
            <a:srgbClr val="70B6D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5" name="bg object 245"/>
          <p:cNvSpPr/>
          <p:nvPr/>
        </p:nvSpPr>
        <p:spPr>
          <a:xfrm>
            <a:off x="7048500" y="0"/>
            <a:ext cx="19050" cy="306070"/>
          </a:xfrm>
          <a:custGeom>
            <a:avLst/>
            <a:gdLst/>
            <a:ahLst/>
            <a:cxnLst/>
            <a:rect l="l" t="t" r="r" b="b"/>
            <a:pathLst>
              <a:path w="19050" h="306070">
                <a:moveTo>
                  <a:pt x="0" y="0"/>
                </a:moveTo>
                <a:lnTo>
                  <a:pt x="19050" y="0"/>
                </a:lnTo>
                <a:lnTo>
                  <a:pt x="19050" y="306070"/>
                </a:lnTo>
                <a:lnTo>
                  <a:pt x="0" y="306070"/>
                </a:lnTo>
                <a:lnTo>
                  <a:pt x="0" y="0"/>
                </a:lnTo>
                <a:close/>
              </a:path>
            </a:pathLst>
          </a:custGeom>
          <a:solidFill>
            <a:srgbClr val="6FB5D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6" name="bg object 246"/>
          <p:cNvSpPr/>
          <p:nvPr/>
        </p:nvSpPr>
        <p:spPr>
          <a:xfrm>
            <a:off x="7029450" y="0"/>
            <a:ext cx="19050" cy="306070"/>
          </a:xfrm>
          <a:custGeom>
            <a:avLst/>
            <a:gdLst/>
            <a:ahLst/>
            <a:cxnLst/>
            <a:rect l="l" t="t" r="r" b="b"/>
            <a:pathLst>
              <a:path w="19050" h="306070">
                <a:moveTo>
                  <a:pt x="0" y="0"/>
                </a:moveTo>
                <a:lnTo>
                  <a:pt x="19050" y="0"/>
                </a:lnTo>
                <a:lnTo>
                  <a:pt x="19050" y="306070"/>
                </a:lnTo>
                <a:lnTo>
                  <a:pt x="0" y="306070"/>
                </a:lnTo>
                <a:lnTo>
                  <a:pt x="0" y="0"/>
                </a:lnTo>
                <a:close/>
              </a:path>
            </a:pathLst>
          </a:custGeom>
          <a:solidFill>
            <a:srgbClr val="6EB5D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7" name="bg object 247"/>
          <p:cNvSpPr/>
          <p:nvPr/>
        </p:nvSpPr>
        <p:spPr>
          <a:xfrm>
            <a:off x="7010400" y="0"/>
            <a:ext cx="19050" cy="306070"/>
          </a:xfrm>
          <a:custGeom>
            <a:avLst/>
            <a:gdLst/>
            <a:ahLst/>
            <a:cxnLst/>
            <a:rect l="l" t="t" r="r" b="b"/>
            <a:pathLst>
              <a:path w="19050" h="306070">
                <a:moveTo>
                  <a:pt x="0" y="0"/>
                </a:moveTo>
                <a:lnTo>
                  <a:pt x="19050" y="0"/>
                </a:lnTo>
                <a:lnTo>
                  <a:pt x="19050" y="306070"/>
                </a:lnTo>
                <a:lnTo>
                  <a:pt x="0" y="306070"/>
                </a:lnTo>
                <a:lnTo>
                  <a:pt x="0" y="0"/>
                </a:lnTo>
                <a:close/>
              </a:path>
            </a:pathLst>
          </a:custGeom>
          <a:solidFill>
            <a:srgbClr val="6DB4D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8" name="bg object 248"/>
          <p:cNvSpPr/>
          <p:nvPr/>
        </p:nvSpPr>
        <p:spPr>
          <a:xfrm>
            <a:off x="6991350" y="0"/>
            <a:ext cx="19050" cy="306070"/>
          </a:xfrm>
          <a:custGeom>
            <a:avLst/>
            <a:gdLst/>
            <a:ahLst/>
            <a:cxnLst/>
            <a:rect l="l" t="t" r="r" b="b"/>
            <a:pathLst>
              <a:path w="19050" h="306070">
                <a:moveTo>
                  <a:pt x="0" y="0"/>
                </a:moveTo>
                <a:lnTo>
                  <a:pt x="19050" y="0"/>
                </a:lnTo>
                <a:lnTo>
                  <a:pt x="19050" y="306070"/>
                </a:lnTo>
                <a:lnTo>
                  <a:pt x="0" y="306070"/>
                </a:lnTo>
                <a:lnTo>
                  <a:pt x="0" y="0"/>
                </a:lnTo>
                <a:close/>
              </a:path>
            </a:pathLst>
          </a:custGeom>
          <a:solidFill>
            <a:srgbClr val="6CB4D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9" name="bg object 249"/>
          <p:cNvSpPr/>
          <p:nvPr/>
        </p:nvSpPr>
        <p:spPr>
          <a:xfrm>
            <a:off x="6971030" y="0"/>
            <a:ext cx="20320" cy="306070"/>
          </a:xfrm>
          <a:custGeom>
            <a:avLst/>
            <a:gdLst/>
            <a:ahLst/>
            <a:cxnLst/>
            <a:rect l="l" t="t" r="r" b="b"/>
            <a:pathLst>
              <a:path w="20320" h="306070">
                <a:moveTo>
                  <a:pt x="0" y="0"/>
                </a:moveTo>
                <a:lnTo>
                  <a:pt x="20320" y="0"/>
                </a:lnTo>
                <a:lnTo>
                  <a:pt x="20320" y="306070"/>
                </a:lnTo>
                <a:lnTo>
                  <a:pt x="0" y="306070"/>
                </a:lnTo>
                <a:lnTo>
                  <a:pt x="0" y="0"/>
                </a:lnTo>
                <a:close/>
              </a:path>
            </a:pathLst>
          </a:custGeom>
          <a:solidFill>
            <a:srgbClr val="6BB3D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0" name="bg object 250"/>
          <p:cNvSpPr/>
          <p:nvPr/>
        </p:nvSpPr>
        <p:spPr>
          <a:xfrm>
            <a:off x="6951980" y="0"/>
            <a:ext cx="19050" cy="306070"/>
          </a:xfrm>
          <a:custGeom>
            <a:avLst/>
            <a:gdLst/>
            <a:ahLst/>
            <a:cxnLst/>
            <a:rect l="l" t="t" r="r" b="b"/>
            <a:pathLst>
              <a:path w="19050" h="306070">
                <a:moveTo>
                  <a:pt x="0" y="0"/>
                </a:moveTo>
                <a:lnTo>
                  <a:pt x="19050" y="0"/>
                </a:lnTo>
                <a:lnTo>
                  <a:pt x="19050" y="306070"/>
                </a:lnTo>
                <a:lnTo>
                  <a:pt x="0" y="306070"/>
                </a:lnTo>
                <a:lnTo>
                  <a:pt x="0" y="0"/>
                </a:lnTo>
                <a:close/>
              </a:path>
            </a:pathLst>
          </a:custGeom>
          <a:solidFill>
            <a:srgbClr val="6AB3D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1" name="bg object 251"/>
          <p:cNvSpPr/>
          <p:nvPr/>
        </p:nvSpPr>
        <p:spPr>
          <a:xfrm>
            <a:off x="6932930" y="0"/>
            <a:ext cx="19050" cy="306070"/>
          </a:xfrm>
          <a:custGeom>
            <a:avLst/>
            <a:gdLst/>
            <a:ahLst/>
            <a:cxnLst/>
            <a:rect l="l" t="t" r="r" b="b"/>
            <a:pathLst>
              <a:path w="19050" h="306070">
                <a:moveTo>
                  <a:pt x="0" y="0"/>
                </a:moveTo>
                <a:lnTo>
                  <a:pt x="19050" y="0"/>
                </a:lnTo>
                <a:lnTo>
                  <a:pt x="19050" y="306070"/>
                </a:lnTo>
                <a:lnTo>
                  <a:pt x="0" y="306070"/>
                </a:lnTo>
                <a:lnTo>
                  <a:pt x="0" y="0"/>
                </a:lnTo>
                <a:close/>
              </a:path>
            </a:pathLst>
          </a:custGeom>
          <a:solidFill>
            <a:srgbClr val="69B2D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2" name="bg object 252"/>
          <p:cNvSpPr/>
          <p:nvPr/>
        </p:nvSpPr>
        <p:spPr>
          <a:xfrm>
            <a:off x="6913880" y="0"/>
            <a:ext cx="19050" cy="306070"/>
          </a:xfrm>
          <a:custGeom>
            <a:avLst/>
            <a:gdLst/>
            <a:ahLst/>
            <a:cxnLst/>
            <a:rect l="l" t="t" r="r" b="b"/>
            <a:pathLst>
              <a:path w="19050" h="306070">
                <a:moveTo>
                  <a:pt x="0" y="0"/>
                </a:moveTo>
                <a:lnTo>
                  <a:pt x="19050" y="0"/>
                </a:lnTo>
                <a:lnTo>
                  <a:pt x="19050" y="306070"/>
                </a:lnTo>
                <a:lnTo>
                  <a:pt x="0" y="306070"/>
                </a:lnTo>
                <a:lnTo>
                  <a:pt x="0" y="0"/>
                </a:lnTo>
                <a:close/>
              </a:path>
            </a:pathLst>
          </a:custGeom>
          <a:solidFill>
            <a:srgbClr val="68B2D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3" name="bg object 253"/>
          <p:cNvSpPr/>
          <p:nvPr/>
        </p:nvSpPr>
        <p:spPr>
          <a:xfrm>
            <a:off x="6894830" y="0"/>
            <a:ext cx="19050" cy="306070"/>
          </a:xfrm>
          <a:custGeom>
            <a:avLst/>
            <a:gdLst/>
            <a:ahLst/>
            <a:cxnLst/>
            <a:rect l="l" t="t" r="r" b="b"/>
            <a:pathLst>
              <a:path w="19050" h="306070">
                <a:moveTo>
                  <a:pt x="0" y="0"/>
                </a:moveTo>
                <a:lnTo>
                  <a:pt x="19050" y="0"/>
                </a:lnTo>
                <a:lnTo>
                  <a:pt x="19050" y="306070"/>
                </a:lnTo>
                <a:lnTo>
                  <a:pt x="0" y="306070"/>
                </a:lnTo>
                <a:lnTo>
                  <a:pt x="0" y="0"/>
                </a:lnTo>
                <a:close/>
              </a:path>
            </a:pathLst>
          </a:custGeom>
          <a:solidFill>
            <a:srgbClr val="67B1D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4" name="bg object 254"/>
          <p:cNvSpPr/>
          <p:nvPr/>
        </p:nvSpPr>
        <p:spPr>
          <a:xfrm>
            <a:off x="6874510" y="0"/>
            <a:ext cx="20320" cy="306070"/>
          </a:xfrm>
          <a:custGeom>
            <a:avLst/>
            <a:gdLst/>
            <a:ahLst/>
            <a:cxnLst/>
            <a:rect l="l" t="t" r="r" b="b"/>
            <a:pathLst>
              <a:path w="20320" h="306070">
                <a:moveTo>
                  <a:pt x="0" y="0"/>
                </a:moveTo>
                <a:lnTo>
                  <a:pt x="20320" y="0"/>
                </a:lnTo>
                <a:lnTo>
                  <a:pt x="20320" y="306070"/>
                </a:lnTo>
                <a:lnTo>
                  <a:pt x="0" y="306070"/>
                </a:lnTo>
                <a:lnTo>
                  <a:pt x="0" y="0"/>
                </a:lnTo>
                <a:close/>
              </a:path>
            </a:pathLst>
          </a:custGeom>
          <a:solidFill>
            <a:srgbClr val="66B1C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5" name="bg object 255"/>
          <p:cNvSpPr/>
          <p:nvPr/>
        </p:nvSpPr>
        <p:spPr>
          <a:xfrm>
            <a:off x="6855460" y="0"/>
            <a:ext cx="19050" cy="306070"/>
          </a:xfrm>
          <a:custGeom>
            <a:avLst/>
            <a:gdLst/>
            <a:ahLst/>
            <a:cxnLst/>
            <a:rect l="l" t="t" r="r" b="b"/>
            <a:pathLst>
              <a:path w="19050" h="306070">
                <a:moveTo>
                  <a:pt x="0" y="0"/>
                </a:moveTo>
                <a:lnTo>
                  <a:pt x="19050" y="0"/>
                </a:lnTo>
                <a:lnTo>
                  <a:pt x="19050" y="306070"/>
                </a:lnTo>
                <a:lnTo>
                  <a:pt x="0" y="306070"/>
                </a:lnTo>
                <a:lnTo>
                  <a:pt x="0" y="0"/>
                </a:lnTo>
                <a:close/>
              </a:path>
            </a:pathLst>
          </a:custGeom>
          <a:solidFill>
            <a:srgbClr val="66B0C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6" name="bg object 256"/>
          <p:cNvSpPr/>
          <p:nvPr/>
        </p:nvSpPr>
        <p:spPr>
          <a:xfrm>
            <a:off x="6836410" y="0"/>
            <a:ext cx="19050" cy="306070"/>
          </a:xfrm>
          <a:custGeom>
            <a:avLst/>
            <a:gdLst/>
            <a:ahLst/>
            <a:cxnLst/>
            <a:rect l="l" t="t" r="r" b="b"/>
            <a:pathLst>
              <a:path w="19050" h="306070">
                <a:moveTo>
                  <a:pt x="0" y="0"/>
                </a:moveTo>
                <a:lnTo>
                  <a:pt x="19050" y="0"/>
                </a:lnTo>
                <a:lnTo>
                  <a:pt x="19050" y="306070"/>
                </a:lnTo>
                <a:lnTo>
                  <a:pt x="0" y="306070"/>
                </a:lnTo>
                <a:lnTo>
                  <a:pt x="0" y="0"/>
                </a:lnTo>
                <a:close/>
              </a:path>
            </a:pathLst>
          </a:custGeom>
          <a:solidFill>
            <a:srgbClr val="64B0C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7" name="bg object 257"/>
          <p:cNvSpPr/>
          <p:nvPr/>
        </p:nvSpPr>
        <p:spPr>
          <a:xfrm>
            <a:off x="6817360" y="0"/>
            <a:ext cx="19050" cy="306070"/>
          </a:xfrm>
          <a:custGeom>
            <a:avLst/>
            <a:gdLst/>
            <a:ahLst/>
            <a:cxnLst/>
            <a:rect l="l" t="t" r="r" b="b"/>
            <a:pathLst>
              <a:path w="19050" h="306070">
                <a:moveTo>
                  <a:pt x="0" y="0"/>
                </a:moveTo>
                <a:lnTo>
                  <a:pt x="19050" y="0"/>
                </a:lnTo>
                <a:lnTo>
                  <a:pt x="19050" y="306070"/>
                </a:lnTo>
                <a:lnTo>
                  <a:pt x="0" y="306070"/>
                </a:lnTo>
                <a:lnTo>
                  <a:pt x="0" y="0"/>
                </a:lnTo>
                <a:close/>
              </a:path>
            </a:pathLst>
          </a:custGeom>
          <a:solidFill>
            <a:srgbClr val="63AFC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8" name="bg object 258"/>
          <p:cNvSpPr/>
          <p:nvPr/>
        </p:nvSpPr>
        <p:spPr>
          <a:xfrm>
            <a:off x="6798310" y="0"/>
            <a:ext cx="19050" cy="306070"/>
          </a:xfrm>
          <a:custGeom>
            <a:avLst/>
            <a:gdLst/>
            <a:ahLst/>
            <a:cxnLst/>
            <a:rect l="l" t="t" r="r" b="b"/>
            <a:pathLst>
              <a:path w="19050" h="306070">
                <a:moveTo>
                  <a:pt x="0" y="0"/>
                </a:moveTo>
                <a:lnTo>
                  <a:pt x="19050" y="0"/>
                </a:lnTo>
                <a:lnTo>
                  <a:pt x="19050" y="306070"/>
                </a:lnTo>
                <a:lnTo>
                  <a:pt x="0" y="306070"/>
                </a:lnTo>
                <a:lnTo>
                  <a:pt x="0" y="0"/>
                </a:lnTo>
                <a:close/>
              </a:path>
            </a:pathLst>
          </a:custGeom>
          <a:solidFill>
            <a:srgbClr val="62AFC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9" name="bg object 259"/>
          <p:cNvSpPr/>
          <p:nvPr/>
        </p:nvSpPr>
        <p:spPr>
          <a:xfrm>
            <a:off x="6779260" y="0"/>
            <a:ext cx="19050" cy="306070"/>
          </a:xfrm>
          <a:custGeom>
            <a:avLst/>
            <a:gdLst/>
            <a:ahLst/>
            <a:cxnLst/>
            <a:rect l="l" t="t" r="r" b="b"/>
            <a:pathLst>
              <a:path w="19050" h="306070">
                <a:moveTo>
                  <a:pt x="0" y="0"/>
                </a:moveTo>
                <a:lnTo>
                  <a:pt x="19050" y="0"/>
                </a:lnTo>
                <a:lnTo>
                  <a:pt x="19050" y="306070"/>
                </a:lnTo>
                <a:lnTo>
                  <a:pt x="0" y="306070"/>
                </a:lnTo>
                <a:lnTo>
                  <a:pt x="0" y="0"/>
                </a:lnTo>
                <a:close/>
              </a:path>
            </a:pathLst>
          </a:custGeom>
          <a:solidFill>
            <a:srgbClr val="61AEC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0" name="bg object 260"/>
          <p:cNvSpPr/>
          <p:nvPr/>
        </p:nvSpPr>
        <p:spPr>
          <a:xfrm>
            <a:off x="6758940" y="0"/>
            <a:ext cx="20320" cy="306070"/>
          </a:xfrm>
          <a:custGeom>
            <a:avLst/>
            <a:gdLst/>
            <a:ahLst/>
            <a:cxnLst/>
            <a:rect l="l" t="t" r="r" b="b"/>
            <a:pathLst>
              <a:path w="20320" h="306070">
                <a:moveTo>
                  <a:pt x="0" y="0"/>
                </a:moveTo>
                <a:lnTo>
                  <a:pt x="20319" y="0"/>
                </a:lnTo>
                <a:lnTo>
                  <a:pt x="20319" y="306070"/>
                </a:lnTo>
                <a:lnTo>
                  <a:pt x="0" y="306070"/>
                </a:lnTo>
                <a:lnTo>
                  <a:pt x="0" y="0"/>
                </a:lnTo>
                <a:close/>
              </a:path>
            </a:pathLst>
          </a:custGeom>
          <a:solidFill>
            <a:srgbClr val="60AEC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1" name="bg object 261"/>
          <p:cNvSpPr/>
          <p:nvPr/>
        </p:nvSpPr>
        <p:spPr>
          <a:xfrm>
            <a:off x="6739890" y="0"/>
            <a:ext cx="19050" cy="306070"/>
          </a:xfrm>
          <a:custGeom>
            <a:avLst/>
            <a:gdLst/>
            <a:ahLst/>
            <a:cxnLst/>
            <a:rect l="l" t="t" r="r" b="b"/>
            <a:pathLst>
              <a:path w="19050" h="306070">
                <a:moveTo>
                  <a:pt x="0" y="0"/>
                </a:moveTo>
                <a:lnTo>
                  <a:pt x="19050" y="0"/>
                </a:lnTo>
                <a:lnTo>
                  <a:pt x="19050" y="306070"/>
                </a:lnTo>
                <a:lnTo>
                  <a:pt x="0" y="306070"/>
                </a:lnTo>
                <a:lnTo>
                  <a:pt x="0" y="0"/>
                </a:lnTo>
                <a:close/>
              </a:path>
            </a:pathLst>
          </a:custGeom>
          <a:solidFill>
            <a:srgbClr val="5FAD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2" name="bg object 262"/>
          <p:cNvSpPr/>
          <p:nvPr/>
        </p:nvSpPr>
        <p:spPr>
          <a:xfrm>
            <a:off x="6720840" y="0"/>
            <a:ext cx="19050" cy="306070"/>
          </a:xfrm>
          <a:custGeom>
            <a:avLst/>
            <a:gdLst/>
            <a:ahLst/>
            <a:cxnLst/>
            <a:rect l="l" t="t" r="r" b="b"/>
            <a:pathLst>
              <a:path w="19050" h="306070">
                <a:moveTo>
                  <a:pt x="0" y="0"/>
                </a:moveTo>
                <a:lnTo>
                  <a:pt x="19050" y="0"/>
                </a:lnTo>
                <a:lnTo>
                  <a:pt x="19050" y="306070"/>
                </a:lnTo>
                <a:lnTo>
                  <a:pt x="0" y="306070"/>
                </a:lnTo>
                <a:lnTo>
                  <a:pt x="0" y="0"/>
                </a:lnTo>
                <a:close/>
              </a:path>
            </a:pathLst>
          </a:custGeom>
          <a:solidFill>
            <a:srgbClr val="5EAD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3" name="bg object 263"/>
          <p:cNvSpPr/>
          <p:nvPr/>
        </p:nvSpPr>
        <p:spPr>
          <a:xfrm>
            <a:off x="6701790" y="0"/>
            <a:ext cx="19050" cy="306070"/>
          </a:xfrm>
          <a:custGeom>
            <a:avLst/>
            <a:gdLst/>
            <a:ahLst/>
            <a:cxnLst/>
            <a:rect l="l" t="t" r="r" b="b"/>
            <a:pathLst>
              <a:path w="19050" h="306070">
                <a:moveTo>
                  <a:pt x="0" y="0"/>
                </a:moveTo>
                <a:lnTo>
                  <a:pt x="19050" y="0"/>
                </a:lnTo>
                <a:lnTo>
                  <a:pt x="19050" y="306070"/>
                </a:lnTo>
                <a:lnTo>
                  <a:pt x="0" y="306070"/>
                </a:lnTo>
                <a:lnTo>
                  <a:pt x="0" y="0"/>
                </a:lnTo>
                <a:close/>
              </a:path>
            </a:pathLst>
          </a:custGeom>
          <a:solidFill>
            <a:srgbClr val="5DAC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4" name="bg object 264"/>
          <p:cNvSpPr/>
          <p:nvPr/>
        </p:nvSpPr>
        <p:spPr>
          <a:xfrm>
            <a:off x="6682740" y="0"/>
            <a:ext cx="19050" cy="306070"/>
          </a:xfrm>
          <a:custGeom>
            <a:avLst/>
            <a:gdLst/>
            <a:ahLst/>
            <a:cxnLst/>
            <a:rect l="l" t="t" r="r" b="b"/>
            <a:pathLst>
              <a:path w="19050" h="306070">
                <a:moveTo>
                  <a:pt x="0" y="0"/>
                </a:moveTo>
                <a:lnTo>
                  <a:pt x="19050" y="0"/>
                </a:lnTo>
                <a:lnTo>
                  <a:pt x="19050" y="306070"/>
                </a:lnTo>
                <a:lnTo>
                  <a:pt x="0" y="306070"/>
                </a:lnTo>
                <a:lnTo>
                  <a:pt x="0" y="0"/>
                </a:lnTo>
                <a:close/>
              </a:path>
            </a:pathLst>
          </a:custGeom>
          <a:solidFill>
            <a:srgbClr val="5CAC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5" name="bg object 265"/>
          <p:cNvSpPr/>
          <p:nvPr/>
        </p:nvSpPr>
        <p:spPr>
          <a:xfrm>
            <a:off x="6663690" y="0"/>
            <a:ext cx="19050" cy="306070"/>
          </a:xfrm>
          <a:custGeom>
            <a:avLst/>
            <a:gdLst/>
            <a:ahLst/>
            <a:cxnLst/>
            <a:rect l="l" t="t" r="r" b="b"/>
            <a:pathLst>
              <a:path w="19050" h="306070">
                <a:moveTo>
                  <a:pt x="0" y="0"/>
                </a:moveTo>
                <a:lnTo>
                  <a:pt x="19050" y="0"/>
                </a:lnTo>
                <a:lnTo>
                  <a:pt x="19050" y="306070"/>
                </a:lnTo>
                <a:lnTo>
                  <a:pt x="0" y="306070"/>
                </a:lnTo>
                <a:lnTo>
                  <a:pt x="0" y="0"/>
                </a:lnTo>
                <a:close/>
              </a:path>
            </a:pathLst>
          </a:custGeom>
          <a:solidFill>
            <a:srgbClr val="5BAB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6" name="bg object 266"/>
          <p:cNvSpPr/>
          <p:nvPr/>
        </p:nvSpPr>
        <p:spPr>
          <a:xfrm>
            <a:off x="8666480" y="6553199"/>
            <a:ext cx="114300" cy="304800"/>
          </a:xfrm>
          <a:custGeom>
            <a:avLst/>
            <a:gdLst/>
            <a:ahLst/>
            <a:cxnLst/>
            <a:rect l="l" t="t" r="r" b="b"/>
            <a:pathLst>
              <a:path w="114300" h="304800">
                <a:moveTo>
                  <a:pt x="114300" y="0"/>
                </a:moveTo>
                <a:lnTo>
                  <a:pt x="57150" y="0"/>
                </a:lnTo>
                <a:lnTo>
                  <a:pt x="0" y="0"/>
                </a:lnTo>
                <a:lnTo>
                  <a:pt x="0" y="304800"/>
                </a:lnTo>
                <a:lnTo>
                  <a:pt x="57150" y="304800"/>
                </a:lnTo>
                <a:lnTo>
                  <a:pt x="114300" y="304800"/>
                </a:lnTo>
                <a:lnTo>
                  <a:pt x="114300" y="0"/>
                </a:lnTo>
                <a:close/>
              </a:path>
            </a:pathLst>
          </a:custGeom>
          <a:solidFill>
            <a:srgbClr val="C6E1E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7" name="bg object 267"/>
          <p:cNvSpPr/>
          <p:nvPr/>
        </p:nvSpPr>
        <p:spPr>
          <a:xfrm>
            <a:off x="8609330" y="6553200"/>
            <a:ext cx="57150" cy="304800"/>
          </a:xfrm>
          <a:custGeom>
            <a:avLst/>
            <a:gdLst/>
            <a:ahLst/>
            <a:cxnLst/>
            <a:rect l="l" t="t" r="r" b="b"/>
            <a:pathLst>
              <a:path w="57150" h="304800">
                <a:moveTo>
                  <a:pt x="0" y="0"/>
                </a:moveTo>
                <a:lnTo>
                  <a:pt x="57150" y="0"/>
                </a:lnTo>
                <a:lnTo>
                  <a:pt x="57150" y="304800"/>
                </a:lnTo>
                <a:lnTo>
                  <a:pt x="0" y="304800"/>
                </a:lnTo>
                <a:lnTo>
                  <a:pt x="0" y="0"/>
                </a:lnTo>
                <a:close/>
              </a:path>
            </a:pathLst>
          </a:custGeom>
          <a:solidFill>
            <a:srgbClr val="C5E0E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8" name="bg object 268"/>
          <p:cNvSpPr/>
          <p:nvPr/>
        </p:nvSpPr>
        <p:spPr>
          <a:xfrm>
            <a:off x="8552180" y="6553200"/>
            <a:ext cx="57150" cy="304800"/>
          </a:xfrm>
          <a:custGeom>
            <a:avLst/>
            <a:gdLst/>
            <a:ahLst/>
            <a:cxnLst/>
            <a:rect l="l" t="t" r="r" b="b"/>
            <a:pathLst>
              <a:path w="57150" h="304800">
                <a:moveTo>
                  <a:pt x="0" y="0"/>
                </a:moveTo>
                <a:lnTo>
                  <a:pt x="57150" y="0"/>
                </a:lnTo>
                <a:lnTo>
                  <a:pt x="57150" y="304800"/>
                </a:lnTo>
                <a:lnTo>
                  <a:pt x="0" y="304800"/>
                </a:lnTo>
                <a:lnTo>
                  <a:pt x="0" y="0"/>
                </a:lnTo>
                <a:close/>
              </a:path>
            </a:pathLst>
          </a:custGeom>
          <a:solidFill>
            <a:srgbClr val="C4E0E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9" name="bg object 269"/>
          <p:cNvSpPr/>
          <p:nvPr/>
        </p:nvSpPr>
        <p:spPr>
          <a:xfrm>
            <a:off x="8495030" y="6553200"/>
            <a:ext cx="57150" cy="304800"/>
          </a:xfrm>
          <a:custGeom>
            <a:avLst/>
            <a:gdLst/>
            <a:ahLst/>
            <a:cxnLst/>
            <a:rect l="l" t="t" r="r" b="b"/>
            <a:pathLst>
              <a:path w="57150" h="304800">
                <a:moveTo>
                  <a:pt x="0" y="0"/>
                </a:moveTo>
                <a:lnTo>
                  <a:pt x="57150" y="0"/>
                </a:lnTo>
                <a:lnTo>
                  <a:pt x="57150" y="304800"/>
                </a:lnTo>
                <a:lnTo>
                  <a:pt x="0" y="304800"/>
                </a:lnTo>
                <a:lnTo>
                  <a:pt x="0" y="0"/>
                </a:lnTo>
                <a:close/>
              </a:path>
            </a:pathLst>
          </a:custGeom>
          <a:solidFill>
            <a:srgbClr val="C3DFE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0" name="bg object 270"/>
          <p:cNvSpPr/>
          <p:nvPr/>
        </p:nvSpPr>
        <p:spPr>
          <a:xfrm>
            <a:off x="8437880" y="6553200"/>
            <a:ext cx="57150" cy="304800"/>
          </a:xfrm>
          <a:custGeom>
            <a:avLst/>
            <a:gdLst/>
            <a:ahLst/>
            <a:cxnLst/>
            <a:rect l="l" t="t" r="r" b="b"/>
            <a:pathLst>
              <a:path w="57150" h="304800">
                <a:moveTo>
                  <a:pt x="0" y="0"/>
                </a:moveTo>
                <a:lnTo>
                  <a:pt x="57150" y="0"/>
                </a:lnTo>
                <a:lnTo>
                  <a:pt x="57150" y="304800"/>
                </a:lnTo>
                <a:lnTo>
                  <a:pt x="0" y="304800"/>
                </a:lnTo>
                <a:lnTo>
                  <a:pt x="0" y="0"/>
                </a:lnTo>
                <a:close/>
              </a:path>
            </a:pathLst>
          </a:custGeom>
          <a:solidFill>
            <a:srgbClr val="C2DFE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1" name="bg object 271"/>
          <p:cNvSpPr/>
          <p:nvPr/>
        </p:nvSpPr>
        <p:spPr>
          <a:xfrm>
            <a:off x="8380730" y="6553200"/>
            <a:ext cx="57150" cy="304800"/>
          </a:xfrm>
          <a:custGeom>
            <a:avLst/>
            <a:gdLst/>
            <a:ahLst/>
            <a:cxnLst/>
            <a:rect l="l" t="t" r="r" b="b"/>
            <a:pathLst>
              <a:path w="57150" h="304800">
                <a:moveTo>
                  <a:pt x="0" y="0"/>
                </a:moveTo>
                <a:lnTo>
                  <a:pt x="57150" y="0"/>
                </a:lnTo>
                <a:lnTo>
                  <a:pt x="57150" y="304800"/>
                </a:lnTo>
                <a:lnTo>
                  <a:pt x="0" y="304800"/>
                </a:lnTo>
                <a:lnTo>
                  <a:pt x="0" y="0"/>
                </a:lnTo>
                <a:close/>
              </a:path>
            </a:pathLst>
          </a:custGeom>
          <a:solidFill>
            <a:srgbClr val="C1DEE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2" name="bg object 272"/>
          <p:cNvSpPr/>
          <p:nvPr/>
        </p:nvSpPr>
        <p:spPr>
          <a:xfrm>
            <a:off x="8323580" y="6553200"/>
            <a:ext cx="57150" cy="304800"/>
          </a:xfrm>
          <a:custGeom>
            <a:avLst/>
            <a:gdLst/>
            <a:ahLst/>
            <a:cxnLst/>
            <a:rect l="l" t="t" r="r" b="b"/>
            <a:pathLst>
              <a:path w="57150" h="304800">
                <a:moveTo>
                  <a:pt x="0" y="0"/>
                </a:moveTo>
                <a:lnTo>
                  <a:pt x="57150" y="0"/>
                </a:lnTo>
                <a:lnTo>
                  <a:pt x="57150" y="304800"/>
                </a:lnTo>
                <a:lnTo>
                  <a:pt x="0" y="304800"/>
                </a:lnTo>
                <a:lnTo>
                  <a:pt x="0" y="0"/>
                </a:lnTo>
                <a:close/>
              </a:path>
            </a:pathLst>
          </a:custGeom>
          <a:solidFill>
            <a:srgbClr val="C0DEE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3" name="bg object 273"/>
          <p:cNvSpPr/>
          <p:nvPr/>
        </p:nvSpPr>
        <p:spPr>
          <a:xfrm>
            <a:off x="8266430" y="6553200"/>
            <a:ext cx="57150" cy="304800"/>
          </a:xfrm>
          <a:custGeom>
            <a:avLst/>
            <a:gdLst/>
            <a:ahLst/>
            <a:cxnLst/>
            <a:rect l="l" t="t" r="r" b="b"/>
            <a:pathLst>
              <a:path w="57150" h="304800">
                <a:moveTo>
                  <a:pt x="0" y="0"/>
                </a:moveTo>
                <a:lnTo>
                  <a:pt x="57150" y="0"/>
                </a:lnTo>
                <a:lnTo>
                  <a:pt x="57150" y="304800"/>
                </a:lnTo>
                <a:lnTo>
                  <a:pt x="0" y="304800"/>
                </a:lnTo>
                <a:lnTo>
                  <a:pt x="0" y="0"/>
                </a:lnTo>
                <a:close/>
              </a:path>
            </a:pathLst>
          </a:custGeom>
          <a:solidFill>
            <a:srgbClr val="BFDDE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4" name="bg object 274"/>
          <p:cNvSpPr/>
          <p:nvPr/>
        </p:nvSpPr>
        <p:spPr>
          <a:xfrm>
            <a:off x="8209280" y="6553200"/>
            <a:ext cx="57150" cy="304800"/>
          </a:xfrm>
          <a:custGeom>
            <a:avLst/>
            <a:gdLst/>
            <a:ahLst/>
            <a:cxnLst/>
            <a:rect l="l" t="t" r="r" b="b"/>
            <a:pathLst>
              <a:path w="57150" h="304800">
                <a:moveTo>
                  <a:pt x="0" y="0"/>
                </a:moveTo>
                <a:lnTo>
                  <a:pt x="57150" y="0"/>
                </a:lnTo>
                <a:lnTo>
                  <a:pt x="57150" y="304800"/>
                </a:lnTo>
                <a:lnTo>
                  <a:pt x="0" y="304800"/>
                </a:lnTo>
                <a:lnTo>
                  <a:pt x="0" y="0"/>
                </a:lnTo>
                <a:close/>
              </a:path>
            </a:pathLst>
          </a:custGeom>
          <a:solidFill>
            <a:srgbClr val="BEDDE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5" name="bg object 275"/>
          <p:cNvSpPr/>
          <p:nvPr/>
        </p:nvSpPr>
        <p:spPr>
          <a:xfrm>
            <a:off x="8152130" y="6553200"/>
            <a:ext cx="57150" cy="304800"/>
          </a:xfrm>
          <a:custGeom>
            <a:avLst/>
            <a:gdLst/>
            <a:ahLst/>
            <a:cxnLst/>
            <a:rect l="l" t="t" r="r" b="b"/>
            <a:pathLst>
              <a:path w="57150" h="304800">
                <a:moveTo>
                  <a:pt x="0" y="0"/>
                </a:moveTo>
                <a:lnTo>
                  <a:pt x="57150" y="0"/>
                </a:lnTo>
                <a:lnTo>
                  <a:pt x="57150" y="304800"/>
                </a:lnTo>
                <a:lnTo>
                  <a:pt x="0" y="304800"/>
                </a:lnTo>
                <a:lnTo>
                  <a:pt x="0" y="0"/>
                </a:lnTo>
                <a:close/>
              </a:path>
            </a:pathLst>
          </a:custGeom>
          <a:solidFill>
            <a:srgbClr val="BDDCE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6" name="bg object 276"/>
          <p:cNvSpPr/>
          <p:nvPr/>
        </p:nvSpPr>
        <p:spPr>
          <a:xfrm>
            <a:off x="8094980" y="6553200"/>
            <a:ext cx="57150" cy="304800"/>
          </a:xfrm>
          <a:custGeom>
            <a:avLst/>
            <a:gdLst/>
            <a:ahLst/>
            <a:cxnLst/>
            <a:rect l="l" t="t" r="r" b="b"/>
            <a:pathLst>
              <a:path w="57150" h="304800">
                <a:moveTo>
                  <a:pt x="0" y="0"/>
                </a:moveTo>
                <a:lnTo>
                  <a:pt x="57150" y="0"/>
                </a:lnTo>
                <a:lnTo>
                  <a:pt x="57150" y="304800"/>
                </a:lnTo>
                <a:lnTo>
                  <a:pt x="0" y="304800"/>
                </a:lnTo>
                <a:lnTo>
                  <a:pt x="0" y="0"/>
                </a:lnTo>
                <a:close/>
              </a:path>
            </a:pathLst>
          </a:custGeom>
          <a:solidFill>
            <a:srgbClr val="BCDCE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7" name="bg object 277"/>
          <p:cNvSpPr/>
          <p:nvPr/>
        </p:nvSpPr>
        <p:spPr>
          <a:xfrm>
            <a:off x="8037830" y="6553200"/>
            <a:ext cx="57150" cy="304800"/>
          </a:xfrm>
          <a:custGeom>
            <a:avLst/>
            <a:gdLst/>
            <a:ahLst/>
            <a:cxnLst/>
            <a:rect l="l" t="t" r="r" b="b"/>
            <a:pathLst>
              <a:path w="57150" h="304800">
                <a:moveTo>
                  <a:pt x="0" y="0"/>
                </a:moveTo>
                <a:lnTo>
                  <a:pt x="57150" y="0"/>
                </a:lnTo>
                <a:lnTo>
                  <a:pt x="57150" y="304800"/>
                </a:lnTo>
                <a:lnTo>
                  <a:pt x="0" y="304800"/>
                </a:lnTo>
                <a:lnTo>
                  <a:pt x="0" y="0"/>
                </a:lnTo>
                <a:close/>
              </a:path>
            </a:pathLst>
          </a:custGeom>
          <a:solidFill>
            <a:srgbClr val="BBDBE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8" name="bg object 278"/>
          <p:cNvSpPr/>
          <p:nvPr/>
        </p:nvSpPr>
        <p:spPr>
          <a:xfrm>
            <a:off x="7980680" y="6553200"/>
            <a:ext cx="57150" cy="304800"/>
          </a:xfrm>
          <a:custGeom>
            <a:avLst/>
            <a:gdLst/>
            <a:ahLst/>
            <a:cxnLst/>
            <a:rect l="l" t="t" r="r" b="b"/>
            <a:pathLst>
              <a:path w="57150" h="304800">
                <a:moveTo>
                  <a:pt x="0" y="0"/>
                </a:moveTo>
                <a:lnTo>
                  <a:pt x="57150" y="0"/>
                </a:lnTo>
                <a:lnTo>
                  <a:pt x="57150" y="304800"/>
                </a:lnTo>
                <a:lnTo>
                  <a:pt x="0" y="304800"/>
                </a:lnTo>
                <a:lnTo>
                  <a:pt x="0" y="0"/>
                </a:lnTo>
                <a:close/>
              </a:path>
            </a:pathLst>
          </a:custGeom>
          <a:solidFill>
            <a:srgbClr val="BADBE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9" name="bg object 279"/>
          <p:cNvSpPr/>
          <p:nvPr/>
        </p:nvSpPr>
        <p:spPr>
          <a:xfrm>
            <a:off x="7923530" y="6553200"/>
            <a:ext cx="57150" cy="304800"/>
          </a:xfrm>
          <a:custGeom>
            <a:avLst/>
            <a:gdLst/>
            <a:ahLst/>
            <a:cxnLst/>
            <a:rect l="l" t="t" r="r" b="b"/>
            <a:pathLst>
              <a:path w="57150" h="304800">
                <a:moveTo>
                  <a:pt x="0" y="0"/>
                </a:moveTo>
                <a:lnTo>
                  <a:pt x="57150" y="0"/>
                </a:lnTo>
                <a:lnTo>
                  <a:pt x="57150" y="304800"/>
                </a:lnTo>
                <a:lnTo>
                  <a:pt x="0" y="304800"/>
                </a:lnTo>
                <a:lnTo>
                  <a:pt x="0" y="0"/>
                </a:lnTo>
                <a:close/>
              </a:path>
            </a:pathLst>
          </a:custGeom>
          <a:solidFill>
            <a:srgbClr val="B9DAE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0" name="bg object 280"/>
          <p:cNvSpPr/>
          <p:nvPr/>
        </p:nvSpPr>
        <p:spPr>
          <a:xfrm>
            <a:off x="7866380" y="6553200"/>
            <a:ext cx="57150" cy="304800"/>
          </a:xfrm>
          <a:custGeom>
            <a:avLst/>
            <a:gdLst/>
            <a:ahLst/>
            <a:cxnLst/>
            <a:rect l="l" t="t" r="r" b="b"/>
            <a:pathLst>
              <a:path w="57150" h="304800">
                <a:moveTo>
                  <a:pt x="0" y="0"/>
                </a:moveTo>
                <a:lnTo>
                  <a:pt x="57150" y="0"/>
                </a:lnTo>
                <a:lnTo>
                  <a:pt x="57150" y="304800"/>
                </a:lnTo>
                <a:lnTo>
                  <a:pt x="0" y="304800"/>
                </a:lnTo>
                <a:lnTo>
                  <a:pt x="0" y="0"/>
                </a:lnTo>
                <a:close/>
              </a:path>
            </a:pathLst>
          </a:custGeom>
          <a:solidFill>
            <a:srgbClr val="B8DAE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1" name="bg object 281"/>
          <p:cNvSpPr/>
          <p:nvPr/>
        </p:nvSpPr>
        <p:spPr>
          <a:xfrm>
            <a:off x="7809230" y="6553200"/>
            <a:ext cx="57150" cy="304800"/>
          </a:xfrm>
          <a:custGeom>
            <a:avLst/>
            <a:gdLst/>
            <a:ahLst/>
            <a:cxnLst/>
            <a:rect l="l" t="t" r="r" b="b"/>
            <a:pathLst>
              <a:path w="57150" h="304800">
                <a:moveTo>
                  <a:pt x="0" y="0"/>
                </a:moveTo>
                <a:lnTo>
                  <a:pt x="57150" y="0"/>
                </a:lnTo>
                <a:lnTo>
                  <a:pt x="57150" y="304800"/>
                </a:lnTo>
                <a:lnTo>
                  <a:pt x="0" y="304800"/>
                </a:lnTo>
                <a:lnTo>
                  <a:pt x="0" y="0"/>
                </a:lnTo>
                <a:close/>
              </a:path>
            </a:pathLst>
          </a:custGeom>
          <a:solidFill>
            <a:srgbClr val="B7D9E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2" name="bg object 282"/>
          <p:cNvSpPr/>
          <p:nvPr/>
        </p:nvSpPr>
        <p:spPr>
          <a:xfrm>
            <a:off x="7752080" y="6553200"/>
            <a:ext cx="57150" cy="304800"/>
          </a:xfrm>
          <a:custGeom>
            <a:avLst/>
            <a:gdLst/>
            <a:ahLst/>
            <a:cxnLst/>
            <a:rect l="l" t="t" r="r" b="b"/>
            <a:pathLst>
              <a:path w="57150" h="304800">
                <a:moveTo>
                  <a:pt x="0" y="0"/>
                </a:moveTo>
                <a:lnTo>
                  <a:pt x="57150" y="0"/>
                </a:lnTo>
                <a:lnTo>
                  <a:pt x="57150" y="304800"/>
                </a:lnTo>
                <a:lnTo>
                  <a:pt x="0" y="304800"/>
                </a:lnTo>
                <a:lnTo>
                  <a:pt x="0" y="0"/>
                </a:lnTo>
                <a:close/>
              </a:path>
            </a:pathLst>
          </a:custGeom>
          <a:solidFill>
            <a:srgbClr val="B6D9E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3" name="bg object 283"/>
          <p:cNvSpPr/>
          <p:nvPr/>
        </p:nvSpPr>
        <p:spPr>
          <a:xfrm>
            <a:off x="7694930" y="6553200"/>
            <a:ext cx="57150" cy="304800"/>
          </a:xfrm>
          <a:custGeom>
            <a:avLst/>
            <a:gdLst/>
            <a:ahLst/>
            <a:cxnLst/>
            <a:rect l="l" t="t" r="r" b="b"/>
            <a:pathLst>
              <a:path w="57150" h="304800">
                <a:moveTo>
                  <a:pt x="0" y="0"/>
                </a:moveTo>
                <a:lnTo>
                  <a:pt x="57150" y="0"/>
                </a:lnTo>
                <a:lnTo>
                  <a:pt x="57150" y="304800"/>
                </a:lnTo>
                <a:lnTo>
                  <a:pt x="0" y="304800"/>
                </a:lnTo>
                <a:lnTo>
                  <a:pt x="0" y="0"/>
                </a:lnTo>
                <a:close/>
              </a:path>
            </a:pathLst>
          </a:custGeom>
          <a:solidFill>
            <a:srgbClr val="B5D8E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4" name="bg object 284"/>
          <p:cNvSpPr/>
          <p:nvPr/>
        </p:nvSpPr>
        <p:spPr>
          <a:xfrm>
            <a:off x="7637780" y="6553200"/>
            <a:ext cx="57150" cy="304800"/>
          </a:xfrm>
          <a:custGeom>
            <a:avLst/>
            <a:gdLst/>
            <a:ahLst/>
            <a:cxnLst/>
            <a:rect l="l" t="t" r="r" b="b"/>
            <a:pathLst>
              <a:path w="57150" h="304800">
                <a:moveTo>
                  <a:pt x="0" y="0"/>
                </a:moveTo>
                <a:lnTo>
                  <a:pt x="57150" y="0"/>
                </a:lnTo>
                <a:lnTo>
                  <a:pt x="57150" y="304800"/>
                </a:lnTo>
                <a:lnTo>
                  <a:pt x="0" y="304800"/>
                </a:lnTo>
                <a:lnTo>
                  <a:pt x="0" y="0"/>
                </a:lnTo>
                <a:close/>
              </a:path>
            </a:pathLst>
          </a:custGeom>
          <a:solidFill>
            <a:srgbClr val="B4D8E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5" name="bg object 285"/>
          <p:cNvSpPr/>
          <p:nvPr/>
        </p:nvSpPr>
        <p:spPr>
          <a:xfrm>
            <a:off x="7580630" y="6553200"/>
            <a:ext cx="57150" cy="304800"/>
          </a:xfrm>
          <a:custGeom>
            <a:avLst/>
            <a:gdLst/>
            <a:ahLst/>
            <a:cxnLst/>
            <a:rect l="l" t="t" r="r" b="b"/>
            <a:pathLst>
              <a:path w="57150" h="304800">
                <a:moveTo>
                  <a:pt x="0" y="0"/>
                </a:moveTo>
                <a:lnTo>
                  <a:pt x="57150" y="0"/>
                </a:lnTo>
                <a:lnTo>
                  <a:pt x="57150" y="304800"/>
                </a:lnTo>
                <a:lnTo>
                  <a:pt x="0" y="304800"/>
                </a:lnTo>
                <a:lnTo>
                  <a:pt x="0" y="0"/>
                </a:lnTo>
                <a:close/>
              </a:path>
            </a:pathLst>
          </a:custGeom>
          <a:solidFill>
            <a:srgbClr val="B3D7E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6" name="bg object 286"/>
          <p:cNvSpPr/>
          <p:nvPr/>
        </p:nvSpPr>
        <p:spPr>
          <a:xfrm>
            <a:off x="7523480" y="6553200"/>
            <a:ext cx="57150" cy="304800"/>
          </a:xfrm>
          <a:custGeom>
            <a:avLst/>
            <a:gdLst/>
            <a:ahLst/>
            <a:cxnLst/>
            <a:rect l="l" t="t" r="r" b="b"/>
            <a:pathLst>
              <a:path w="57150" h="304800">
                <a:moveTo>
                  <a:pt x="0" y="0"/>
                </a:moveTo>
                <a:lnTo>
                  <a:pt x="57150" y="0"/>
                </a:lnTo>
                <a:lnTo>
                  <a:pt x="57150" y="304800"/>
                </a:lnTo>
                <a:lnTo>
                  <a:pt x="0" y="304800"/>
                </a:lnTo>
                <a:lnTo>
                  <a:pt x="0" y="0"/>
                </a:lnTo>
                <a:close/>
              </a:path>
            </a:pathLst>
          </a:custGeom>
          <a:solidFill>
            <a:srgbClr val="B2D7E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7" name="bg object 287"/>
          <p:cNvSpPr/>
          <p:nvPr/>
        </p:nvSpPr>
        <p:spPr>
          <a:xfrm>
            <a:off x="7466330" y="6553200"/>
            <a:ext cx="57150" cy="304800"/>
          </a:xfrm>
          <a:custGeom>
            <a:avLst/>
            <a:gdLst/>
            <a:ahLst/>
            <a:cxnLst/>
            <a:rect l="l" t="t" r="r" b="b"/>
            <a:pathLst>
              <a:path w="57150" h="304800">
                <a:moveTo>
                  <a:pt x="0" y="0"/>
                </a:moveTo>
                <a:lnTo>
                  <a:pt x="57150" y="0"/>
                </a:lnTo>
                <a:lnTo>
                  <a:pt x="57150" y="304800"/>
                </a:lnTo>
                <a:lnTo>
                  <a:pt x="0" y="304800"/>
                </a:lnTo>
                <a:lnTo>
                  <a:pt x="0" y="0"/>
                </a:lnTo>
                <a:close/>
              </a:path>
            </a:pathLst>
          </a:custGeom>
          <a:solidFill>
            <a:srgbClr val="B1D6E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8" name="bg object 288"/>
          <p:cNvSpPr/>
          <p:nvPr/>
        </p:nvSpPr>
        <p:spPr>
          <a:xfrm>
            <a:off x="7409180" y="6553200"/>
            <a:ext cx="57150" cy="304800"/>
          </a:xfrm>
          <a:custGeom>
            <a:avLst/>
            <a:gdLst/>
            <a:ahLst/>
            <a:cxnLst/>
            <a:rect l="l" t="t" r="r" b="b"/>
            <a:pathLst>
              <a:path w="57150" h="304800">
                <a:moveTo>
                  <a:pt x="0" y="0"/>
                </a:moveTo>
                <a:lnTo>
                  <a:pt x="57150" y="0"/>
                </a:lnTo>
                <a:lnTo>
                  <a:pt x="57150" y="304800"/>
                </a:lnTo>
                <a:lnTo>
                  <a:pt x="0" y="304800"/>
                </a:lnTo>
                <a:lnTo>
                  <a:pt x="0" y="0"/>
                </a:lnTo>
                <a:close/>
              </a:path>
            </a:pathLst>
          </a:custGeom>
          <a:solidFill>
            <a:srgbClr val="B0D6E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9" name="bg object 289"/>
          <p:cNvSpPr/>
          <p:nvPr/>
        </p:nvSpPr>
        <p:spPr>
          <a:xfrm>
            <a:off x="7352030" y="6553200"/>
            <a:ext cx="57150" cy="304800"/>
          </a:xfrm>
          <a:custGeom>
            <a:avLst/>
            <a:gdLst/>
            <a:ahLst/>
            <a:cxnLst/>
            <a:rect l="l" t="t" r="r" b="b"/>
            <a:pathLst>
              <a:path w="57150" h="304800">
                <a:moveTo>
                  <a:pt x="0" y="0"/>
                </a:moveTo>
                <a:lnTo>
                  <a:pt x="57150" y="0"/>
                </a:lnTo>
                <a:lnTo>
                  <a:pt x="57150" y="304800"/>
                </a:lnTo>
                <a:lnTo>
                  <a:pt x="0" y="304800"/>
                </a:lnTo>
                <a:lnTo>
                  <a:pt x="0" y="0"/>
                </a:lnTo>
                <a:close/>
              </a:path>
            </a:pathLst>
          </a:custGeom>
          <a:solidFill>
            <a:srgbClr val="AFD5E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0" name="bg object 290"/>
          <p:cNvSpPr/>
          <p:nvPr/>
        </p:nvSpPr>
        <p:spPr>
          <a:xfrm>
            <a:off x="7294880" y="6553200"/>
            <a:ext cx="57150" cy="304800"/>
          </a:xfrm>
          <a:custGeom>
            <a:avLst/>
            <a:gdLst/>
            <a:ahLst/>
            <a:cxnLst/>
            <a:rect l="l" t="t" r="r" b="b"/>
            <a:pathLst>
              <a:path w="57150" h="304800">
                <a:moveTo>
                  <a:pt x="0" y="0"/>
                </a:moveTo>
                <a:lnTo>
                  <a:pt x="57150" y="0"/>
                </a:lnTo>
                <a:lnTo>
                  <a:pt x="57150" y="304800"/>
                </a:lnTo>
                <a:lnTo>
                  <a:pt x="0" y="304800"/>
                </a:lnTo>
                <a:lnTo>
                  <a:pt x="0" y="0"/>
                </a:lnTo>
                <a:close/>
              </a:path>
            </a:pathLst>
          </a:custGeom>
          <a:solidFill>
            <a:srgbClr val="AED5E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1" name="bg object 291"/>
          <p:cNvSpPr/>
          <p:nvPr/>
        </p:nvSpPr>
        <p:spPr>
          <a:xfrm>
            <a:off x="7237730" y="6553200"/>
            <a:ext cx="57150" cy="304800"/>
          </a:xfrm>
          <a:custGeom>
            <a:avLst/>
            <a:gdLst/>
            <a:ahLst/>
            <a:cxnLst/>
            <a:rect l="l" t="t" r="r" b="b"/>
            <a:pathLst>
              <a:path w="57150" h="304800">
                <a:moveTo>
                  <a:pt x="0" y="0"/>
                </a:moveTo>
                <a:lnTo>
                  <a:pt x="57150" y="0"/>
                </a:lnTo>
                <a:lnTo>
                  <a:pt x="57150" y="304800"/>
                </a:lnTo>
                <a:lnTo>
                  <a:pt x="0" y="304800"/>
                </a:lnTo>
                <a:lnTo>
                  <a:pt x="0" y="0"/>
                </a:lnTo>
                <a:close/>
              </a:path>
            </a:pathLst>
          </a:custGeom>
          <a:solidFill>
            <a:srgbClr val="ADD4E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2" name="bg object 292"/>
          <p:cNvSpPr/>
          <p:nvPr/>
        </p:nvSpPr>
        <p:spPr>
          <a:xfrm>
            <a:off x="7180580" y="6553200"/>
            <a:ext cx="57150" cy="304800"/>
          </a:xfrm>
          <a:custGeom>
            <a:avLst/>
            <a:gdLst/>
            <a:ahLst/>
            <a:cxnLst/>
            <a:rect l="l" t="t" r="r" b="b"/>
            <a:pathLst>
              <a:path w="57150" h="304800">
                <a:moveTo>
                  <a:pt x="0" y="0"/>
                </a:moveTo>
                <a:lnTo>
                  <a:pt x="57150" y="0"/>
                </a:lnTo>
                <a:lnTo>
                  <a:pt x="57150" y="304800"/>
                </a:lnTo>
                <a:lnTo>
                  <a:pt x="0" y="304800"/>
                </a:lnTo>
                <a:lnTo>
                  <a:pt x="0" y="0"/>
                </a:lnTo>
                <a:close/>
              </a:path>
            </a:pathLst>
          </a:custGeom>
          <a:solidFill>
            <a:srgbClr val="ACD4E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3" name="bg object 293"/>
          <p:cNvSpPr/>
          <p:nvPr/>
        </p:nvSpPr>
        <p:spPr>
          <a:xfrm>
            <a:off x="7123430" y="6553200"/>
            <a:ext cx="57150" cy="304800"/>
          </a:xfrm>
          <a:custGeom>
            <a:avLst/>
            <a:gdLst/>
            <a:ahLst/>
            <a:cxnLst/>
            <a:rect l="l" t="t" r="r" b="b"/>
            <a:pathLst>
              <a:path w="57150" h="304800">
                <a:moveTo>
                  <a:pt x="0" y="0"/>
                </a:moveTo>
                <a:lnTo>
                  <a:pt x="57150" y="0"/>
                </a:lnTo>
                <a:lnTo>
                  <a:pt x="57150" y="304800"/>
                </a:lnTo>
                <a:lnTo>
                  <a:pt x="0" y="304800"/>
                </a:lnTo>
                <a:lnTo>
                  <a:pt x="0" y="0"/>
                </a:lnTo>
                <a:close/>
              </a:path>
            </a:pathLst>
          </a:custGeom>
          <a:solidFill>
            <a:srgbClr val="ABD3E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4" name="bg object 294"/>
          <p:cNvSpPr/>
          <p:nvPr/>
        </p:nvSpPr>
        <p:spPr>
          <a:xfrm>
            <a:off x="7066280" y="6553200"/>
            <a:ext cx="57150" cy="304800"/>
          </a:xfrm>
          <a:custGeom>
            <a:avLst/>
            <a:gdLst/>
            <a:ahLst/>
            <a:cxnLst/>
            <a:rect l="l" t="t" r="r" b="b"/>
            <a:pathLst>
              <a:path w="57150" h="304800">
                <a:moveTo>
                  <a:pt x="0" y="0"/>
                </a:moveTo>
                <a:lnTo>
                  <a:pt x="57150" y="0"/>
                </a:lnTo>
                <a:lnTo>
                  <a:pt x="57150" y="304800"/>
                </a:lnTo>
                <a:lnTo>
                  <a:pt x="0" y="304800"/>
                </a:lnTo>
                <a:lnTo>
                  <a:pt x="0" y="0"/>
                </a:lnTo>
                <a:close/>
              </a:path>
            </a:pathLst>
          </a:custGeom>
          <a:solidFill>
            <a:srgbClr val="AAD3E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5" name="bg object 295"/>
          <p:cNvSpPr/>
          <p:nvPr/>
        </p:nvSpPr>
        <p:spPr>
          <a:xfrm>
            <a:off x="7009130" y="6553200"/>
            <a:ext cx="57150" cy="304800"/>
          </a:xfrm>
          <a:custGeom>
            <a:avLst/>
            <a:gdLst/>
            <a:ahLst/>
            <a:cxnLst/>
            <a:rect l="l" t="t" r="r" b="b"/>
            <a:pathLst>
              <a:path w="57150" h="304800">
                <a:moveTo>
                  <a:pt x="0" y="0"/>
                </a:moveTo>
                <a:lnTo>
                  <a:pt x="57150" y="0"/>
                </a:lnTo>
                <a:lnTo>
                  <a:pt x="57150" y="304800"/>
                </a:lnTo>
                <a:lnTo>
                  <a:pt x="0" y="304800"/>
                </a:lnTo>
                <a:lnTo>
                  <a:pt x="0" y="0"/>
                </a:lnTo>
                <a:close/>
              </a:path>
            </a:pathLst>
          </a:custGeom>
          <a:solidFill>
            <a:srgbClr val="A9D2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6" name="bg object 296"/>
          <p:cNvSpPr/>
          <p:nvPr/>
        </p:nvSpPr>
        <p:spPr>
          <a:xfrm>
            <a:off x="6951980" y="6553200"/>
            <a:ext cx="57150" cy="304800"/>
          </a:xfrm>
          <a:custGeom>
            <a:avLst/>
            <a:gdLst/>
            <a:ahLst/>
            <a:cxnLst/>
            <a:rect l="l" t="t" r="r" b="b"/>
            <a:pathLst>
              <a:path w="57150" h="304800">
                <a:moveTo>
                  <a:pt x="0" y="0"/>
                </a:moveTo>
                <a:lnTo>
                  <a:pt x="57150" y="0"/>
                </a:lnTo>
                <a:lnTo>
                  <a:pt x="57150" y="304800"/>
                </a:lnTo>
                <a:lnTo>
                  <a:pt x="0" y="304800"/>
                </a:lnTo>
                <a:lnTo>
                  <a:pt x="0" y="0"/>
                </a:lnTo>
                <a:close/>
              </a:path>
            </a:pathLst>
          </a:custGeom>
          <a:solidFill>
            <a:srgbClr val="A8D2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7" name="bg object 297"/>
          <p:cNvSpPr/>
          <p:nvPr/>
        </p:nvSpPr>
        <p:spPr>
          <a:xfrm>
            <a:off x="6894830" y="6553200"/>
            <a:ext cx="57150" cy="304800"/>
          </a:xfrm>
          <a:custGeom>
            <a:avLst/>
            <a:gdLst/>
            <a:ahLst/>
            <a:cxnLst/>
            <a:rect l="l" t="t" r="r" b="b"/>
            <a:pathLst>
              <a:path w="57150" h="304800">
                <a:moveTo>
                  <a:pt x="0" y="0"/>
                </a:moveTo>
                <a:lnTo>
                  <a:pt x="57150" y="0"/>
                </a:lnTo>
                <a:lnTo>
                  <a:pt x="57150" y="304800"/>
                </a:lnTo>
                <a:lnTo>
                  <a:pt x="0" y="304800"/>
                </a:lnTo>
                <a:lnTo>
                  <a:pt x="0" y="0"/>
                </a:lnTo>
                <a:close/>
              </a:path>
            </a:pathLst>
          </a:custGeom>
          <a:solidFill>
            <a:srgbClr val="A7D1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8" name="bg object 298"/>
          <p:cNvSpPr/>
          <p:nvPr/>
        </p:nvSpPr>
        <p:spPr>
          <a:xfrm>
            <a:off x="6837680" y="6553200"/>
            <a:ext cx="57150" cy="304800"/>
          </a:xfrm>
          <a:custGeom>
            <a:avLst/>
            <a:gdLst/>
            <a:ahLst/>
            <a:cxnLst/>
            <a:rect l="l" t="t" r="r" b="b"/>
            <a:pathLst>
              <a:path w="57150" h="304800">
                <a:moveTo>
                  <a:pt x="0" y="0"/>
                </a:moveTo>
                <a:lnTo>
                  <a:pt x="57150" y="0"/>
                </a:lnTo>
                <a:lnTo>
                  <a:pt x="57150" y="304800"/>
                </a:lnTo>
                <a:lnTo>
                  <a:pt x="0" y="304800"/>
                </a:lnTo>
                <a:lnTo>
                  <a:pt x="0" y="0"/>
                </a:lnTo>
                <a:close/>
              </a:path>
            </a:pathLst>
          </a:custGeom>
          <a:solidFill>
            <a:srgbClr val="A6D1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9" name="bg object 299"/>
          <p:cNvSpPr/>
          <p:nvPr/>
        </p:nvSpPr>
        <p:spPr>
          <a:xfrm>
            <a:off x="6779260" y="6553200"/>
            <a:ext cx="58419" cy="304800"/>
          </a:xfrm>
          <a:custGeom>
            <a:avLst/>
            <a:gdLst/>
            <a:ahLst/>
            <a:cxnLst/>
            <a:rect l="l" t="t" r="r" b="b"/>
            <a:pathLst>
              <a:path w="58420" h="304800">
                <a:moveTo>
                  <a:pt x="0" y="0"/>
                </a:moveTo>
                <a:lnTo>
                  <a:pt x="58420" y="0"/>
                </a:lnTo>
                <a:lnTo>
                  <a:pt x="58420" y="304800"/>
                </a:lnTo>
                <a:lnTo>
                  <a:pt x="0" y="304800"/>
                </a:lnTo>
                <a:lnTo>
                  <a:pt x="0" y="0"/>
                </a:lnTo>
                <a:close/>
              </a:path>
            </a:pathLst>
          </a:custGeom>
          <a:solidFill>
            <a:srgbClr val="A5D0E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0" name="bg object 300"/>
          <p:cNvSpPr/>
          <p:nvPr/>
        </p:nvSpPr>
        <p:spPr>
          <a:xfrm>
            <a:off x="6722110" y="6553200"/>
            <a:ext cx="57150" cy="304800"/>
          </a:xfrm>
          <a:custGeom>
            <a:avLst/>
            <a:gdLst/>
            <a:ahLst/>
            <a:cxnLst/>
            <a:rect l="l" t="t" r="r" b="b"/>
            <a:pathLst>
              <a:path w="57150" h="304800">
                <a:moveTo>
                  <a:pt x="0" y="0"/>
                </a:moveTo>
                <a:lnTo>
                  <a:pt x="57150" y="0"/>
                </a:lnTo>
                <a:lnTo>
                  <a:pt x="57150" y="304800"/>
                </a:lnTo>
                <a:lnTo>
                  <a:pt x="0" y="304800"/>
                </a:lnTo>
                <a:lnTo>
                  <a:pt x="0" y="0"/>
                </a:lnTo>
                <a:close/>
              </a:path>
            </a:pathLst>
          </a:custGeom>
          <a:solidFill>
            <a:srgbClr val="A4D0E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1" name="bg object 301"/>
          <p:cNvSpPr/>
          <p:nvPr/>
        </p:nvSpPr>
        <p:spPr>
          <a:xfrm>
            <a:off x="6666230" y="6553200"/>
            <a:ext cx="55880" cy="304800"/>
          </a:xfrm>
          <a:custGeom>
            <a:avLst/>
            <a:gdLst/>
            <a:ahLst/>
            <a:cxnLst/>
            <a:rect l="l" t="t" r="r" b="b"/>
            <a:pathLst>
              <a:path w="55879" h="304800">
                <a:moveTo>
                  <a:pt x="0" y="0"/>
                </a:moveTo>
                <a:lnTo>
                  <a:pt x="55879" y="0"/>
                </a:lnTo>
                <a:lnTo>
                  <a:pt x="55879" y="304800"/>
                </a:lnTo>
                <a:lnTo>
                  <a:pt x="0" y="304800"/>
                </a:lnTo>
                <a:lnTo>
                  <a:pt x="0" y="0"/>
                </a:lnTo>
                <a:close/>
              </a:path>
            </a:pathLst>
          </a:custGeom>
          <a:solidFill>
            <a:srgbClr val="A3CFE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2" name="bg object 302"/>
          <p:cNvSpPr/>
          <p:nvPr/>
        </p:nvSpPr>
        <p:spPr>
          <a:xfrm>
            <a:off x="6609080" y="6553200"/>
            <a:ext cx="57150" cy="304800"/>
          </a:xfrm>
          <a:custGeom>
            <a:avLst/>
            <a:gdLst/>
            <a:ahLst/>
            <a:cxnLst/>
            <a:rect l="l" t="t" r="r" b="b"/>
            <a:pathLst>
              <a:path w="57150" h="304800">
                <a:moveTo>
                  <a:pt x="0" y="0"/>
                </a:moveTo>
                <a:lnTo>
                  <a:pt x="57150" y="0"/>
                </a:lnTo>
                <a:lnTo>
                  <a:pt x="57150" y="304800"/>
                </a:lnTo>
                <a:lnTo>
                  <a:pt x="0" y="304800"/>
                </a:lnTo>
                <a:lnTo>
                  <a:pt x="0" y="0"/>
                </a:lnTo>
                <a:close/>
              </a:path>
            </a:pathLst>
          </a:custGeom>
          <a:solidFill>
            <a:srgbClr val="A2CFE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3" name="bg object 303"/>
          <p:cNvSpPr/>
          <p:nvPr/>
        </p:nvSpPr>
        <p:spPr>
          <a:xfrm>
            <a:off x="6550660" y="6553200"/>
            <a:ext cx="58419" cy="304800"/>
          </a:xfrm>
          <a:custGeom>
            <a:avLst/>
            <a:gdLst/>
            <a:ahLst/>
            <a:cxnLst/>
            <a:rect l="l" t="t" r="r" b="b"/>
            <a:pathLst>
              <a:path w="58420" h="304800">
                <a:moveTo>
                  <a:pt x="0" y="0"/>
                </a:moveTo>
                <a:lnTo>
                  <a:pt x="58420" y="0"/>
                </a:lnTo>
                <a:lnTo>
                  <a:pt x="58420" y="304800"/>
                </a:lnTo>
                <a:lnTo>
                  <a:pt x="0" y="304800"/>
                </a:lnTo>
                <a:lnTo>
                  <a:pt x="0" y="0"/>
                </a:lnTo>
                <a:close/>
              </a:path>
            </a:pathLst>
          </a:custGeom>
          <a:solidFill>
            <a:srgbClr val="A1CEE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4" name="bg object 304"/>
          <p:cNvSpPr/>
          <p:nvPr/>
        </p:nvSpPr>
        <p:spPr>
          <a:xfrm>
            <a:off x="6493510" y="6553200"/>
            <a:ext cx="57150" cy="304800"/>
          </a:xfrm>
          <a:custGeom>
            <a:avLst/>
            <a:gdLst/>
            <a:ahLst/>
            <a:cxnLst/>
            <a:rect l="l" t="t" r="r" b="b"/>
            <a:pathLst>
              <a:path w="57150" h="304800">
                <a:moveTo>
                  <a:pt x="0" y="0"/>
                </a:moveTo>
                <a:lnTo>
                  <a:pt x="57149" y="0"/>
                </a:lnTo>
                <a:lnTo>
                  <a:pt x="57149" y="304800"/>
                </a:lnTo>
                <a:lnTo>
                  <a:pt x="0" y="304800"/>
                </a:lnTo>
                <a:lnTo>
                  <a:pt x="0" y="0"/>
                </a:lnTo>
                <a:close/>
              </a:path>
            </a:pathLst>
          </a:custGeom>
          <a:solidFill>
            <a:srgbClr val="A0CEE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5" name="bg object 305"/>
          <p:cNvSpPr/>
          <p:nvPr/>
        </p:nvSpPr>
        <p:spPr>
          <a:xfrm>
            <a:off x="6436360" y="6553200"/>
            <a:ext cx="57150" cy="304800"/>
          </a:xfrm>
          <a:custGeom>
            <a:avLst/>
            <a:gdLst/>
            <a:ahLst/>
            <a:cxnLst/>
            <a:rect l="l" t="t" r="r" b="b"/>
            <a:pathLst>
              <a:path w="57150" h="304800">
                <a:moveTo>
                  <a:pt x="0" y="0"/>
                </a:moveTo>
                <a:lnTo>
                  <a:pt x="57150" y="0"/>
                </a:lnTo>
                <a:lnTo>
                  <a:pt x="57150" y="304800"/>
                </a:lnTo>
                <a:lnTo>
                  <a:pt x="0" y="304800"/>
                </a:lnTo>
                <a:lnTo>
                  <a:pt x="0" y="0"/>
                </a:lnTo>
                <a:close/>
              </a:path>
            </a:pathLst>
          </a:custGeom>
          <a:solidFill>
            <a:srgbClr val="9FCDE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6" name="bg object 306"/>
          <p:cNvSpPr/>
          <p:nvPr/>
        </p:nvSpPr>
        <p:spPr>
          <a:xfrm>
            <a:off x="6379210" y="6553200"/>
            <a:ext cx="57150" cy="304800"/>
          </a:xfrm>
          <a:custGeom>
            <a:avLst/>
            <a:gdLst/>
            <a:ahLst/>
            <a:cxnLst/>
            <a:rect l="l" t="t" r="r" b="b"/>
            <a:pathLst>
              <a:path w="57150" h="304800">
                <a:moveTo>
                  <a:pt x="0" y="0"/>
                </a:moveTo>
                <a:lnTo>
                  <a:pt x="57150" y="0"/>
                </a:lnTo>
                <a:lnTo>
                  <a:pt x="57150" y="304800"/>
                </a:lnTo>
                <a:lnTo>
                  <a:pt x="0" y="304800"/>
                </a:lnTo>
                <a:lnTo>
                  <a:pt x="0" y="0"/>
                </a:lnTo>
                <a:close/>
              </a:path>
            </a:pathLst>
          </a:custGeom>
          <a:solidFill>
            <a:srgbClr val="9ECDE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7" name="bg object 307"/>
          <p:cNvSpPr/>
          <p:nvPr/>
        </p:nvSpPr>
        <p:spPr>
          <a:xfrm>
            <a:off x="6322060" y="6553200"/>
            <a:ext cx="57150" cy="304800"/>
          </a:xfrm>
          <a:custGeom>
            <a:avLst/>
            <a:gdLst/>
            <a:ahLst/>
            <a:cxnLst/>
            <a:rect l="l" t="t" r="r" b="b"/>
            <a:pathLst>
              <a:path w="57150" h="304800">
                <a:moveTo>
                  <a:pt x="0" y="0"/>
                </a:moveTo>
                <a:lnTo>
                  <a:pt x="57150" y="0"/>
                </a:lnTo>
                <a:lnTo>
                  <a:pt x="57150" y="304800"/>
                </a:lnTo>
                <a:lnTo>
                  <a:pt x="0" y="304800"/>
                </a:lnTo>
                <a:lnTo>
                  <a:pt x="0" y="0"/>
                </a:lnTo>
                <a:close/>
              </a:path>
            </a:pathLst>
          </a:custGeom>
          <a:solidFill>
            <a:srgbClr val="9DCCE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8" name="bg object 308"/>
          <p:cNvSpPr/>
          <p:nvPr/>
        </p:nvSpPr>
        <p:spPr>
          <a:xfrm>
            <a:off x="6264910" y="6553200"/>
            <a:ext cx="57150" cy="304800"/>
          </a:xfrm>
          <a:custGeom>
            <a:avLst/>
            <a:gdLst/>
            <a:ahLst/>
            <a:cxnLst/>
            <a:rect l="l" t="t" r="r" b="b"/>
            <a:pathLst>
              <a:path w="57150" h="304800">
                <a:moveTo>
                  <a:pt x="0" y="0"/>
                </a:moveTo>
                <a:lnTo>
                  <a:pt x="57150" y="0"/>
                </a:lnTo>
                <a:lnTo>
                  <a:pt x="57150" y="304800"/>
                </a:lnTo>
                <a:lnTo>
                  <a:pt x="0" y="304800"/>
                </a:lnTo>
                <a:lnTo>
                  <a:pt x="0" y="0"/>
                </a:lnTo>
                <a:close/>
              </a:path>
            </a:pathLst>
          </a:custGeom>
          <a:solidFill>
            <a:srgbClr val="9CCCE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9" name="bg object 309"/>
          <p:cNvSpPr/>
          <p:nvPr/>
        </p:nvSpPr>
        <p:spPr>
          <a:xfrm>
            <a:off x="6207760" y="6553200"/>
            <a:ext cx="57150" cy="304800"/>
          </a:xfrm>
          <a:custGeom>
            <a:avLst/>
            <a:gdLst/>
            <a:ahLst/>
            <a:cxnLst/>
            <a:rect l="l" t="t" r="r" b="b"/>
            <a:pathLst>
              <a:path w="57150" h="304800">
                <a:moveTo>
                  <a:pt x="0" y="0"/>
                </a:moveTo>
                <a:lnTo>
                  <a:pt x="57150" y="0"/>
                </a:lnTo>
                <a:lnTo>
                  <a:pt x="57150" y="304800"/>
                </a:lnTo>
                <a:lnTo>
                  <a:pt x="0" y="304800"/>
                </a:lnTo>
                <a:lnTo>
                  <a:pt x="0" y="0"/>
                </a:lnTo>
                <a:close/>
              </a:path>
            </a:pathLst>
          </a:custGeom>
          <a:solidFill>
            <a:srgbClr val="9BCCD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0" name="bg object 310"/>
          <p:cNvSpPr/>
          <p:nvPr/>
        </p:nvSpPr>
        <p:spPr>
          <a:xfrm>
            <a:off x="6150610" y="6553200"/>
            <a:ext cx="57150" cy="304800"/>
          </a:xfrm>
          <a:custGeom>
            <a:avLst/>
            <a:gdLst/>
            <a:ahLst/>
            <a:cxnLst/>
            <a:rect l="l" t="t" r="r" b="b"/>
            <a:pathLst>
              <a:path w="57150" h="304800">
                <a:moveTo>
                  <a:pt x="0" y="0"/>
                </a:moveTo>
                <a:lnTo>
                  <a:pt x="57150" y="0"/>
                </a:lnTo>
                <a:lnTo>
                  <a:pt x="57150" y="304800"/>
                </a:lnTo>
                <a:lnTo>
                  <a:pt x="0" y="304800"/>
                </a:lnTo>
                <a:lnTo>
                  <a:pt x="0" y="0"/>
                </a:lnTo>
                <a:close/>
              </a:path>
            </a:pathLst>
          </a:custGeom>
          <a:solidFill>
            <a:srgbClr val="9ACCD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1" name="bg object 311"/>
          <p:cNvSpPr/>
          <p:nvPr/>
        </p:nvSpPr>
        <p:spPr>
          <a:xfrm>
            <a:off x="6093460" y="6553200"/>
            <a:ext cx="57150" cy="304800"/>
          </a:xfrm>
          <a:custGeom>
            <a:avLst/>
            <a:gdLst/>
            <a:ahLst/>
            <a:cxnLst/>
            <a:rect l="l" t="t" r="r" b="b"/>
            <a:pathLst>
              <a:path w="57150" h="304800">
                <a:moveTo>
                  <a:pt x="0" y="0"/>
                </a:moveTo>
                <a:lnTo>
                  <a:pt x="57150" y="0"/>
                </a:lnTo>
                <a:lnTo>
                  <a:pt x="57150" y="304800"/>
                </a:lnTo>
                <a:lnTo>
                  <a:pt x="0" y="304800"/>
                </a:lnTo>
                <a:lnTo>
                  <a:pt x="0" y="0"/>
                </a:lnTo>
                <a:close/>
              </a:path>
            </a:pathLst>
          </a:custGeom>
          <a:solidFill>
            <a:srgbClr val="99CAD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2" name="bg object 312"/>
          <p:cNvSpPr/>
          <p:nvPr/>
        </p:nvSpPr>
        <p:spPr>
          <a:xfrm>
            <a:off x="6036310" y="6553200"/>
            <a:ext cx="57150" cy="304800"/>
          </a:xfrm>
          <a:custGeom>
            <a:avLst/>
            <a:gdLst/>
            <a:ahLst/>
            <a:cxnLst/>
            <a:rect l="l" t="t" r="r" b="b"/>
            <a:pathLst>
              <a:path w="57150" h="304800">
                <a:moveTo>
                  <a:pt x="0" y="0"/>
                </a:moveTo>
                <a:lnTo>
                  <a:pt x="57150" y="0"/>
                </a:lnTo>
                <a:lnTo>
                  <a:pt x="57150" y="304800"/>
                </a:lnTo>
                <a:lnTo>
                  <a:pt x="0" y="304800"/>
                </a:lnTo>
                <a:lnTo>
                  <a:pt x="0" y="0"/>
                </a:lnTo>
                <a:close/>
              </a:path>
            </a:pathLst>
          </a:custGeom>
          <a:solidFill>
            <a:srgbClr val="98CAD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3" name="bg object 313"/>
          <p:cNvSpPr/>
          <p:nvPr/>
        </p:nvSpPr>
        <p:spPr>
          <a:xfrm>
            <a:off x="5979160" y="6553200"/>
            <a:ext cx="57150" cy="304800"/>
          </a:xfrm>
          <a:custGeom>
            <a:avLst/>
            <a:gdLst/>
            <a:ahLst/>
            <a:cxnLst/>
            <a:rect l="l" t="t" r="r" b="b"/>
            <a:pathLst>
              <a:path w="57150" h="304800">
                <a:moveTo>
                  <a:pt x="0" y="0"/>
                </a:moveTo>
                <a:lnTo>
                  <a:pt x="57150" y="0"/>
                </a:lnTo>
                <a:lnTo>
                  <a:pt x="57150" y="304800"/>
                </a:lnTo>
                <a:lnTo>
                  <a:pt x="0" y="304800"/>
                </a:lnTo>
                <a:lnTo>
                  <a:pt x="0" y="0"/>
                </a:lnTo>
                <a:close/>
              </a:path>
            </a:pathLst>
          </a:custGeom>
          <a:solidFill>
            <a:srgbClr val="97C9D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4" name="bg object 314"/>
          <p:cNvSpPr/>
          <p:nvPr/>
        </p:nvSpPr>
        <p:spPr>
          <a:xfrm>
            <a:off x="5922010" y="6553200"/>
            <a:ext cx="57150" cy="304800"/>
          </a:xfrm>
          <a:custGeom>
            <a:avLst/>
            <a:gdLst/>
            <a:ahLst/>
            <a:cxnLst/>
            <a:rect l="l" t="t" r="r" b="b"/>
            <a:pathLst>
              <a:path w="57150" h="304800">
                <a:moveTo>
                  <a:pt x="0" y="0"/>
                </a:moveTo>
                <a:lnTo>
                  <a:pt x="57150" y="0"/>
                </a:lnTo>
                <a:lnTo>
                  <a:pt x="57150" y="304800"/>
                </a:lnTo>
                <a:lnTo>
                  <a:pt x="0" y="304800"/>
                </a:lnTo>
                <a:lnTo>
                  <a:pt x="0" y="0"/>
                </a:lnTo>
                <a:close/>
              </a:path>
            </a:pathLst>
          </a:custGeom>
          <a:solidFill>
            <a:srgbClr val="96C9D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5" name="bg object 315"/>
          <p:cNvSpPr/>
          <p:nvPr/>
        </p:nvSpPr>
        <p:spPr>
          <a:xfrm>
            <a:off x="5864860" y="6553200"/>
            <a:ext cx="57150" cy="304800"/>
          </a:xfrm>
          <a:custGeom>
            <a:avLst/>
            <a:gdLst/>
            <a:ahLst/>
            <a:cxnLst/>
            <a:rect l="l" t="t" r="r" b="b"/>
            <a:pathLst>
              <a:path w="57150" h="304800">
                <a:moveTo>
                  <a:pt x="0" y="0"/>
                </a:moveTo>
                <a:lnTo>
                  <a:pt x="57150" y="0"/>
                </a:lnTo>
                <a:lnTo>
                  <a:pt x="57150" y="304800"/>
                </a:lnTo>
                <a:lnTo>
                  <a:pt x="0" y="304800"/>
                </a:lnTo>
                <a:lnTo>
                  <a:pt x="0" y="0"/>
                </a:lnTo>
                <a:close/>
              </a:path>
            </a:pathLst>
          </a:custGeom>
          <a:solidFill>
            <a:srgbClr val="95C8D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6" name="bg object 316"/>
          <p:cNvSpPr/>
          <p:nvPr/>
        </p:nvSpPr>
        <p:spPr>
          <a:xfrm>
            <a:off x="5807710" y="6553200"/>
            <a:ext cx="57150" cy="304800"/>
          </a:xfrm>
          <a:custGeom>
            <a:avLst/>
            <a:gdLst/>
            <a:ahLst/>
            <a:cxnLst/>
            <a:rect l="l" t="t" r="r" b="b"/>
            <a:pathLst>
              <a:path w="57150" h="304800">
                <a:moveTo>
                  <a:pt x="0" y="0"/>
                </a:moveTo>
                <a:lnTo>
                  <a:pt x="57150" y="0"/>
                </a:lnTo>
                <a:lnTo>
                  <a:pt x="57150" y="304800"/>
                </a:lnTo>
                <a:lnTo>
                  <a:pt x="0" y="304800"/>
                </a:lnTo>
                <a:lnTo>
                  <a:pt x="0" y="0"/>
                </a:lnTo>
                <a:close/>
              </a:path>
            </a:pathLst>
          </a:custGeom>
          <a:solidFill>
            <a:srgbClr val="94C8D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7" name="bg object 317"/>
          <p:cNvSpPr/>
          <p:nvPr/>
        </p:nvSpPr>
        <p:spPr>
          <a:xfrm>
            <a:off x="5750560" y="6553200"/>
            <a:ext cx="57150" cy="304800"/>
          </a:xfrm>
          <a:custGeom>
            <a:avLst/>
            <a:gdLst/>
            <a:ahLst/>
            <a:cxnLst/>
            <a:rect l="l" t="t" r="r" b="b"/>
            <a:pathLst>
              <a:path w="57150" h="304800">
                <a:moveTo>
                  <a:pt x="0" y="0"/>
                </a:moveTo>
                <a:lnTo>
                  <a:pt x="57150" y="0"/>
                </a:lnTo>
                <a:lnTo>
                  <a:pt x="57150" y="304800"/>
                </a:lnTo>
                <a:lnTo>
                  <a:pt x="0" y="304800"/>
                </a:lnTo>
                <a:lnTo>
                  <a:pt x="0" y="0"/>
                </a:lnTo>
                <a:close/>
              </a:path>
            </a:pathLst>
          </a:custGeom>
          <a:solidFill>
            <a:srgbClr val="93C7D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8" name="bg object 318"/>
          <p:cNvSpPr/>
          <p:nvPr/>
        </p:nvSpPr>
        <p:spPr>
          <a:xfrm>
            <a:off x="5693410" y="6553200"/>
            <a:ext cx="57150" cy="304800"/>
          </a:xfrm>
          <a:custGeom>
            <a:avLst/>
            <a:gdLst/>
            <a:ahLst/>
            <a:cxnLst/>
            <a:rect l="l" t="t" r="r" b="b"/>
            <a:pathLst>
              <a:path w="57150" h="304800">
                <a:moveTo>
                  <a:pt x="0" y="0"/>
                </a:moveTo>
                <a:lnTo>
                  <a:pt x="57150" y="0"/>
                </a:lnTo>
                <a:lnTo>
                  <a:pt x="57150" y="304800"/>
                </a:lnTo>
                <a:lnTo>
                  <a:pt x="0" y="304800"/>
                </a:lnTo>
                <a:lnTo>
                  <a:pt x="0" y="0"/>
                </a:lnTo>
                <a:close/>
              </a:path>
            </a:pathLst>
          </a:custGeom>
          <a:solidFill>
            <a:srgbClr val="92C7D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9" name="bg object 319"/>
          <p:cNvSpPr/>
          <p:nvPr/>
        </p:nvSpPr>
        <p:spPr>
          <a:xfrm>
            <a:off x="5636260" y="6553200"/>
            <a:ext cx="57150" cy="304800"/>
          </a:xfrm>
          <a:custGeom>
            <a:avLst/>
            <a:gdLst/>
            <a:ahLst/>
            <a:cxnLst/>
            <a:rect l="l" t="t" r="r" b="b"/>
            <a:pathLst>
              <a:path w="57150" h="304800">
                <a:moveTo>
                  <a:pt x="0" y="0"/>
                </a:moveTo>
                <a:lnTo>
                  <a:pt x="57150" y="0"/>
                </a:lnTo>
                <a:lnTo>
                  <a:pt x="57150" y="304800"/>
                </a:lnTo>
                <a:lnTo>
                  <a:pt x="0" y="304800"/>
                </a:lnTo>
                <a:lnTo>
                  <a:pt x="0" y="0"/>
                </a:lnTo>
                <a:close/>
              </a:path>
            </a:pathLst>
          </a:custGeom>
          <a:solidFill>
            <a:srgbClr val="91C6D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0" name="bg object 320"/>
          <p:cNvSpPr/>
          <p:nvPr/>
        </p:nvSpPr>
        <p:spPr>
          <a:xfrm>
            <a:off x="5579110" y="6553200"/>
            <a:ext cx="57150" cy="304800"/>
          </a:xfrm>
          <a:custGeom>
            <a:avLst/>
            <a:gdLst/>
            <a:ahLst/>
            <a:cxnLst/>
            <a:rect l="l" t="t" r="r" b="b"/>
            <a:pathLst>
              <a:path w="57150" h="304800">
                <a:moveTo>
                  <a:pt x="0" y="0"/>
                </a:moveTo>
                <a:lnTo>
                  <a:pt x="57150" y="0"/>
                </a:lnTo>
                <a:lnTo>
                  <a:pt x="57150" y="304800"/>
                </a:lnTo>
                <a:lnTo>
                  <a:pt x="0" y="304800"/>
                </a:lnTo>
                <a:lnTo>
                  <a:pt x="0" y="0"/>
                </a:lnTo>
                <a:close/>
              </a:path>
            </a:pathLst>
          </a:custGeom>
          <a:solidFill>
            <a:srgbClr val="90C6D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1" name="bg object 321"/>
          <p:cNvSpPr/>
          <p:nvPr/>
        </p:nvSpPr>
        <p:spPr>
          <a:xfrm>
            <a:off x="5521960" y="6553200"/>
            <a:ext cx="57150" cy="304800"/>
          </a:xfrm>
          <a:custGeom>
            <a:avLst/>
            <a:gdLst/>
            <a:ahLst/>
            <a:cxnLst/>
            <a:rect l="l" t="t" r="r" b="b"/>
            <a:pathLst>
              <a:path w="57150" h="304800">
                <a:moveTo>
                  <a:pt x="0" y="0"/>
                </a:moveTo>
                <a:lnTo>
                  <a:pt x="57150" y="0"/>
                </a:lnTo>
                <a:lnTo>
                  <a:pt x="57150" y="304800"/>
                </a:lnTo>
                <a:lnTo>
                  <a:pt x="0" y="304800"/>
                </a:lnTo>
                <a:lnTo>
                  <a:pt x="0" y="0"/>
                </a:lnTo>
                <a:close/>
              </a:path>
            </a:pathLst>
          </a:custGeom>
          <a:solidFill>
            <a:srgbClr val="8FC5D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2" name="bg object 322"/>
          <p:cNvSpPr/>
          <p:nvPr/>
        </p:nvSpPr>
        <p:spPr>
          <a:xfrm>
            <a:off x="5464810" y="6553200"/>
            <a:ext cx="57150" cy="304800"/>
          </a:xfrm>
          <a:custGeom>
            <a:avLst/>
            <a:gdLst/>
            <a:ahLst/>
            <a:cxnLst/>
            <a:rect l="l" t="t" r="r" b="b"/>
            <a:pathLst>
              <a:path w="57150" h="304800">
                <a:moveTo>
                  <a:pt x="0" y="0"/>
                </a:moveTo>
                <a:lnTo>
                  <a:pt x="57150" y="0"/>
                </a:lnTo>
                <a:lnTo>
                  <a:pt x="57150" y="304800"/>
                </a:lnTo>
                <a:lnTo>
                  <a:pt x="0" y="304800"/>
                </a:lnTo>
                <a:lnTo>
                  <a:pt x="0" y="0"/>
                </a:lnTo>
                <a:close/>
              </a:path>
            </a:pathLst>
          </a:custGeom>
          <a:solidFill>
            <a:srgbClr val="8EC5D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3" name="bg object 323"/>
          <p:cNvSpPr/>
          <p:nvPr/>
        </p:nvSpPr>
        <p:spPr>
          <a:xfrm>
            <a:off x="5407660" y="6553200"/>
            <a:ext cx="57150" cy="304800"/>
          </a:xfrm>
          <a:custGeom>
            <a:avLst/>
            <a:gdLst/>
            <a:ahLst/>
            <a:cxnLst/>
            <a:rect l="l" t="t" r="r" b="b"/>
            <a:pathLst>
              <a:path w="57150" h="304800">
                <a:moveTo>
                  <a:pt x="0" y="0"/>
                </a:moveTo>
                <a:lnTo>
                  <a:pt x="57150" y="0"/>
                </a:lnTo>
                <a:lnTo>
                  <a:pt x="57150" y="304800"/>
                </a:lnTo>
                <a:lnTo>
                  <a:pt x="0" y="304800"/>
                </a:lnTo>
                <a:lnTo>
                  <a:pt x="0" y="0"/>
                </a:lnTo>
                <a:close/>
              </a:path>
            </a:pathLst>
          </a:custGeom>
          <a:solidFill>
            <a:srgbClr val="8DC4D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4" name="bg object 324"/>
          <p:cNvSpPr/>
          <p:nvPr/>
        </p:nvSpPr>
        <p:spPr>
          <a:xfrm>
            <a:off x="5350510" y="6553200"/>
            <a:ext cx="57150" cy="304800"/>
          </a:xfrm>
          <a:custGeom>
            <a:avLst/>
            <a:gdLst/>
            <a:ahLst/>
            <a:cxnLst/>
            <a:rect l="l" t="t" r="r" b="b"/>
            <a:pathLst>
              <a:path w="57150" h="304800">
                <a:moveTo>
                  <a:pt x="0" y="0"/>
                </a:moveTo>
                <a:lnTo>
                  <a:pt x="57150" y="0"/>
                </a:lnTo>
                <a:lnTo>
                  <a:pt x="57150" y="304800"/>
                </a:lnTo>
                <a:lnTo>
                  <a:pt x="0" y="304800"/>
                </a:lnTo>
                <a:lnTo>
                  <a:pt x="0" y="0"/>
                </a:lnTo>
                <a:close/>
              </a:path>
            </a:pathLst>
          </a:custGeom>
          <a:solidFill>
            <a:srgbClr val="8CC4D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5" name="bg object 325"/>
          <p:cNvSpPr/>
          <p:nvPr/>
        </p:nvSpPr>
        <p:spPr>
          <a:xfrm>
            <a:off x="5293360" y="6553200"/>
            <a:ext cx="57150" cy="304800"/>
          </a:xfrm>
          <a:custGeom>
            <a:avLst/>
            <a:gdLst/>
            <a:ahLst/>
            <a:cxnLst/>
            <a:rect l="l" t="t" r="r" b="b"/>
            <a:pathLst>
              <a:path w="57150" h="304800">
                <a:moveTo>
                  <a:pt x="0" y="0"/>
                </a:moveTo>
                <a:lnTo>
                  <a:pt x="57150" y="0"/>
                </a:lnTo>
                <a:lnTo>
                  <a:pt x="57150" y="304800"/>
                </a:lnTo>
                <a:lnTo>
                  <a:pt x="0" y="304800"/>
                </a:lnTo>
                <a:lnTo>
                  <a:pt x="0" y="0"/>
                </a:lnTo>
                <a:close/>
              </a:path>
            </a:pathLst>
          </a:custGeom>
          <a:solidFill>
            <a:srgbClr val="8BC3D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6" name="bg object 326"/>
          <p:cNvSpPr/>
          <p:nvPr/>
        </p:nvSpPr>
        <p:spPr>
          <a:xfrm>
            <a:off x="5236210" y="6553200"/>
            <a:ext cx="57150" cy="304800"/>
          </a:xfrm>
          <a:custGeom>
            <a:avLst/>
            <a:gdLst/>
            <a:ahLst/>
            <a:cxnLst/>
            <a:rect l="l" t="t" r="r" b="b"/>
            <a:pathLst>
              <a:path w="57150" h="304800">
                <a:moveTo>
                  <a:pt x="0" y="0"/>
                </a:moveTo>
                <a:lnTo>
                  <a:pt x="57150" y="0"/>
                </a:lnTo>
                <a:lnTo>
                  <a:pt x="57150" y="304800"/>
                </a:lnTo>
                <a:lnTo>
                  <a:pt x="0" y="304800"/>
                </a:lnTo>
                <a:lnTo>
                  <a:pt x="0" y="0"/>
                </a:lnTo>
                <a:close/>
              </a:path>
            </a:pathLst>
          </a:custGeom>
          <a:solidFill>
            <a:srgbClr val="8AC3D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7" name="bg object 327"/>
          <p:cNvSpPr/>
          <p:nvPr/>
        </p:nvSpPr>
        <p:spPr>
          <a:xfrm>
            <a:off x="5179060" y="6553200"/>
            <a:ext cx="57150" cy="304800"/>
          </a:xfrm>
          <a:custGeom>
            <a:avLst/>
            <a:gdLst/>
            <a:ahLst/>
            <a:cxnLst/>
            <a:rect l="l" t="t" r="r" b="b"/>
            <a:pathLst>
              <a:path w="57150" h="304800">
                <a:moveTo>
                  <a:pt x="0" y="0"/>
                </a:moveTo>
                <a:lnTo>
                  <a:pt x="57150" y="0"/>
                </a:lnTo>
                <a:lnTo>
                  <a:pt x="57150" y="304800"/>
                </a:lnTo>
                <a:lnTo>
                  <a:pt x="0" y="304800"/>
                </a:lnTo>
                <a:lnTo>
                  <a:pt x="0" y="0"/>
                </a:lnTo>
                <a:close/>
              </a:path>
            </a:pathLst>
          </a:custGeom>
          <a:solidFill>
            <a:srgbClr val="89C2D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8" name="bg object 328"/>
          <p:cNvSpPr/>
          <p:nvPr/>
        </p:nvSpPr>
        <p:spPr>
          <a:xfrm>
            <a:off x="5121910" y="6553200"/>
            <a:ext cx="57150" cy="304800"/>
          </a:xfrm>
          <a:custGeom>
            <a:avLst/>
            <a:gdLst/>
            <a:ahLst/>
            <a:cxnLst/>
            <a:rect l="l" t="t" r="r" b="b"/>
            <a:pathLst>
              <a:path w="57150" h="304800">
                <a:moveTo>
                  <a:pt x="0" y="0"/>
                </a:moveTo>
                <a:lnTo>
                  <a:pt x="57150" y="0"/>
                </a:lnTo>
                <a:lnTo>
                  <a:pt x="57150" y="304800"/>
                </a:lnTo>
                <a:lnTo>
                  <a:pt x="0" y="304800"/>
                </a:lnTo>
                <a:lnTo>
                  <a:pt x="0" y="0"/>
                </a:lnTo>
                <a:close/>
              </a:path>
            </a:pathLst>
          </a:custGeom>
          <a:solidFill>
            <a:srgbClr val="88C2D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9" name="bg object 329"/>
          <p:cNvSpPr/>
          <p:nvPr/>
        </p:nvSpPr>
        <p:spPr>
          <a:xfrm>
            <a:off x="5064760" y="6553200"/>
            <a:ext cx="57150" cy="304800"/>
          </a:xfrm>
          <a:custGeom>
            <a:avLst/>
            <a:gdLst/>
            <a:ahLst/>
            <a:cxnLst/>
            <a:rect l="l" t="t" r="r" b="b"/>
            <a:pathLst>
              <a:path w="57150" h="304800">
                <a:moveTo>
                  <a:pt x="0" y="0"/>
                </a:moveTo>
                <a:lnTo>
                  <a:pt x="57150" y="0"/>
                </a:lnTo>
                <a:lnTo>
                  <a:pt x="57150" y="304800"/>
                </a:lnTo>
                <a:lnTo>
                  <a:pt x="0" y="304800"/>
                </a:lnTo>
                <a:lnTo>
                  <a:pt x="0" y="0"/>
                </a:lnTo>
                <a:close/>
              </a:path>
            </a:pathLst>
          </a:custGeom>
          <a:solidFill>
            <a:srgbClr val="87C1D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0" name="bg object 330"/>
          <p:cNvSpPr/>
          <p:nvPr/>
        </p:nvSpPr>
        <p:spPr>
          <a:xfrm>
            <a:off x="5007610" y="6553200"/>
            <a:ext cx="57150" cy="304800"/>
          </a:xfrm>
          <a:custGeom>
            <a:avLst/>
            <a:gdLst/>
            <a:ahLst/>
            <a:cxnLst/>
            <a:rect l="l" t="t" r="r" b="b"/>
            <a:pathLst>
              <a:path w="57150" h="304800">
                <a:moveTo>
                  <a:pt x="0" y="0"/>
                </a:moveTo>
                <a:lnTo>
                  <a:pt x="57150" y="0"/>
                </a:lnTo>
                <a:lnTo>
                  <a:pt x="57150" y="304800"/>
                </a:lnTo>
                <a:lnTo>
                  <a:pt x="0" y="304800"/>
                </a:lnTo>
                <a:lnTo>
                  <a:pt x="0" y="0"/>
                </a:lnTo>
                <a:close/>
              </a:path>
            </a:pathLst>
          </a:custGeom>
          <a:solidFill>
            <a:srgbClr val="86C1D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1" name="bg object 331"/>
          <p:cNvSpPr/>
          <p:nvPr/>
        </p:nvSpPr>
        <p:spPr>
          <a:xfrm>
            <a:off x="4950460" y="6553200"/>
            <a:ext cx="57150" cy="304800"/>
          </a:xfrm>
          <a:custGeom>
            <a:avLst/>
            <a:gdLst/>
            <a:ahLst/>
            <a:cxnLst/>
            <a:rect l="l" t="t" r="r" b="b"/>
            <a:pathLst>
              <a:path w="57150" h="304800">
                <a:moveTo>
                  <a:pt x="0" y="0"/>
                </a:moveTo>
                <a:lnTo>
                  <a:pt x="57150" y="0"/>
                </a:lnTo>
                <a:lnTo>
                  <a:pt x="57150" y="304800"/>
                </a:lnTo>
                <a:lnTo>
                  <a:pt x="0" y="304800"/>
                </a:lnTo>
                <a:lnTo>
                  <a:pt x="0" y="0"/>
                </a:lnTo>
                <a:close/>
              </a:path>
            </a:pathLst>
          </a:custGeom>
          <a:solidFill>
            <a:srgbClr val="85C0D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2" name="bg object 332"/>
          <p:cNvSpPr/>
          <p:nvPr/>
        </p:nvSpPr>
        <p:spPr>
          <a:xfrm>
            <a:off x="4893310" y="6553200"/>
            <a:ext cx="57150" cy="304800"/>
          </a:xfrm>
          <a:custGeom>
            <a:avLst/>
            <a:gdLst/>
            <a:ahLst/>
            <a:cxnLst/>
            <a:rect l="l" t="t" r="r" b="b"/>
            <a:pathLst>
              <a:path w="57150" h="304800">
                <a:moveTo>
                  <a:pt x="0" y="0"/>
                </a:moveTo>
                <a:lnTo>
                  <a:pt x="57150" y="0"/>
                </a:lnTo>
                <a:lnTo>
                  <a:pt x="57150" y="304800"/>
                </a:lnTo>
                <a:lnTo>
                  <a:pt x="0" y="304800"/>
                </a:lnTo>
                <a:lnTo>
                  <a:pt x="0" y="0"/>
                </a:lnTo>
                <a:close/>
              </a:path>
            </a:pathLst>
          </a:custGeom>
          <a:solidFill>
            <a:srgbClr val="84C0D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3" name="bg object 333"/>
          <p:cNvSpPr/>
          <p:nvPr/>
        </p:nvSpPr>
        <p:spPr>
          <a:xfrm>
            <a:off x="4836160" y="6553200"/>
            <a:ext cx="57150" cy="304800"/>
          </a:xfrm>
          <a:custGeom>
            <a:avLst/>
            <a:gdLst/>
            <a:ahLst/>
            <a:cxnLst/>
            <a:rect l="l" t="t" r="r" b="b"/>
            <a:pathLst>
              <a:path w="57150" h="304800">
                <a:moveTo>
                  <a:pt x="0" y="0"/>
                </a:moveTo>
                <a:lnTo>
                  <a:pt x="57150" y="0"/>
                </a:lnTo>
                <a:lnTo>
                  <a:pt x="57150" y="304800"/>
                </a:lnTo>
                <a:lnTo>
                  <a:pt x="0" y="304800"/>
                </a:lnTo>
                <a:lnTo>
                  <a:pt x="0" y="0"/>
                </a:lnTo>
                <a:close/>
              </a:path>
            </a:pathLst>
          </a:custGeom>
          <a:solidFill>
            <a:srgbClr val="83BFD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4" name="bg object 334"/>
          <p:cNvSpPr/>
          <p:nvPr/>
        </p:nvSpPr>
        <p:spPr>
          <a:xfrm>
            <a:off x="4779010" y="6553200"/>
            <a:ext cx="57150" cy="304800"/>
          </a:xfrm>
          <a:custGeom>
            <a:avLst/>
            <a:gdLst/>
            <a:ahLst/>
            <a:cxnLst/>
            <a:rect l="l" t="t" r="r" b="b"/>
            <a:pathLst>
              <a:path w="57150" h="304800">
                <a:moveTo>
                  <a:pt x="0" y="0"/>
                </a:moveTo>
                <a:lnTo>
                  <a:pt x="57150" y="0"/>
                </a:lnTo>
                <a:lnTo>
                  <a:pt x="57150" y="304800"/>
                </a:lnTo>
                <a:lnTo>
                  <a:pt x="0" y="304800"/>
                </a:lnTo>
                <a:lnTo>
                  <a:pt x="0" y="0"/>
                </a:lnTo>
                <a:close/>
              </a:path>
            </a:pathLst>
          </a:custGeom>
          <a:solidFill>
            <a:srgbClr val="82BFD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5" name="bg object 335"/>
          <p:cNvSpPr/>
          <p:nvPr/>
        </p:nvSpPr>
        <p:spPr>
          <a:xfrm>
            <a:off x="4721860" y="6553200"/>
            <a:ext cx="57150" cy="304800"/>
          </a:xfrm>
          <a:custGeom>
            <a:avLst/>
            <a:gdLst/>
            <a:ahLst/>
            <a:cxnLst/>
            <a:rect l="l" t="t" r="r" b="b"/>
            <a:pathLst>
              <a:path w="57150" h="304800">
                <a:moveTo>
                  <a:pt x="0" y="0"/>
                </a:moveTo>
                <a:lnTo>
                  <a:pt x="57150" y="0"/>
                </a:lnTo>
                <a:lnTo>
                  <a:pt x="57150" y="304800"/>
                </a:lnTo>
                <a:lnTo>
                  <a:pt x="0" y="304800"/>
                </a:lnTo>
                <a:lnTo>
                  <a:pt x="0" y="0"/>
                </a:lnTo>
                <a:close/>
              </a:path>
            </a:pathLst>
          </a:custGeom>
          <a:solidFill>
            <a:srgbClr val="81BED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6" name="bg object 336"/>
          <p:cNvSpPr/>
          <p:nvPr/>
        </p:nvSpPr>
        <p:spPr>
          <a:xfrm>
            <a:off x="4664710" y="6553200"/>
            <a:ext cx="57150" cy="304800"/>
          </a:xfrm>
          <a:custGeom>
            <a:avLst/>
            <a:gdLst/>
            <a:ahLst/>
            <a:cxnLst/>
            <a:rect l="l" t="t" r="r" b="b"/>
            <a:pathLst>
              <a:path w="57150" h="304800">
                <a:moveTo>
                  <a:pt x="0" y="0"/>
                </a:moveTo>
                <a:lnTo>
                  <a:pt x="57150" y="0"/>
                </a:lnTo>
                <a:lnTo>
                  <a:pt x="57150" y="304800"/>
                </a:lnTo>
                <a:lnTo>
                  <a:pt x="0" y="304800"/>
                </a:lnTo>
                <a:lnTo>
                  <a:pt x="0" y="0"/>
                </a:lnTo>
                <a:close/>
              </a:path>
            </a:pathLst>
          </a:custGeom>
          <a:solidFill>
            <a:srgbClr val="80BED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7" name="bg object 337"/>
          <p:cNvSpPr/>
          <p:nvPr/>
        </p:nvSpPr>
        <p:spPr>
          <a:xfrm>
            <a:off x="4607560" y="6553200"/>
            <a:ext cx="57150" cy="304800"/>
          </a:xfrm>
          <a:custGeom>
            <a:avLst/>
            <a:gdLst/>
            <a:ahLst/>
            <a:cxnLst/>
            <a:rect l="l" t="t" r="r" b="b"/>
            <a:pathLst>
              <a:path w="57150" h="304800">
                <a:moveTo>
                  <a:pt x="0" y="0"/>
                </a:moveTo>
                <a:lnTo>
                  <a:pt x="57150" y="0"/>
                </a:lnTo>
                <a:lnTo>
                  <a:pt x="57150" y="304800"/>
                </a:lnTo>
                <a:lnTo>
                  <a:pt x="0" y="304800"/>
                </a:lnTo>
                <a:lnTo>
                  <a:pt x="0" y="0"/>
                </a:lnTo>
                <a:close/>
              </a:path>
            </a:pathLst>
          </a:custGeom>
          <a:solidFill>
            <a:srgbClr val="7FBDD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8" name="bg object 338"/>
          <p:cNvSpPr/>
          <p:nvPr/>
        </p:nvSpPr>
        <p:spPr>
          <a:xfrm>
            <a:off x="4550410" y="6553200"/>
            <a:ext cx="57150" cy="304800"/>
          </a:xfrm>
          <a:custGeom>
            <a:avLst/>
            <a:gdLst/>
            <a:ahLst/>
            <a:cxnLst/>
            <a:rect l="l" t="t" r="r" b="b"/>
            <a:pathLst>
              <a:path w="57150" h="304800">
                <a:moveTo>
                  <a:pt x="0" y="0"/>
                </a:moveTo>
                <a:lnTo>
                  <a:pt x="57150" y="0"/>
                </a:lnTo>
                <a:lnTo>
                  <a:pt x="57150" y="304800"/>
                </a:lnTo>
                <a:lnTo>
                  <a:pt x="0" y="304800"/>
                </a:lnTo>
                <a:lnTo>
                  <a:pt x="0" y="0"/>
                </a:lnTo>
                <a:close/>
              </a:path>
            </a:pathLst>
          </a:custGeom>
          <a:solidFill>
            <a:srgbClr val="7EBDD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9" name="bg object 339"/>
          <p:cNvSpPr/>
          <p:nvPr/>
        </p:nvSpPr>
        <p:spPr>
          <a:xfrm>
            <a:off x="4493260" y="6553200"/>
            <a:ext cx="57150" cy="304800"/>
          </a:xfrm>
          <a:custGeom>
            <a:avLst/>
            <a:gdLst/>
            <a:ahLst/>
            <a:cxnLst/>
            <a:rect l="l" t="t" r="r" b="b"/>
            <a:pathLst>
              <a:path w="57150" h="304800">
                <a:moveTo>
                  <a:pt x="0" y="0"/>
                </a:moveTo>
                <a:lnTo>
                  <a:pt x="57150" y="0"/>
                </a:lnTo>
                <a:lnTo>
                  <a:pt x="57150" y="304800"/>
                </a:lnTo>
                <a:lnTo>
                  <a:pt x="0" y="304800"/>
                </a:lnTo>
                <a:lnTo>
                  <a:pt x="0" y="0"/>
                </a:lnTo>
                <a:close/>
              </a:path>
            </a:pathLst>
          </a:custGeom>
          <a:solidFill>
            <a:srgbClr val="7DBCD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0" name="bg object 340"/>
          <p:cNvSpPr/>
          <p:nvPr/>
        </p:nvSpPr>
        <p:spPr>
          <a:xfrm>
            <a:off x="4436110" y="6553200"/>
            <a:ext cx="57150" cy="304800"/>
          </a:xfrm>
          <a:custGeom>
            <a:avLst/>
            <a:gdLst/>
            <a:ahLst/>
            <a:cxnLst/>
            <a:rect l="l" t="t" r="r" b="b"/>
            <a:pathLst>
              <a:path w="57150" h="304800">
                <a:moveTo>
                  <a:pt x="0" y="0"/>
                </a:moveTo>
                <a:lnTo>
                  <a:pt x="57150" y="0"/>
                </a:lnTo>
                <a:lnTo>
                  <a:pt x="57150" y="304800"/>
                </a:lnTo>
                <a:lnTo>
                  <a:pt x="0" y="304800"/>
                </a:lnTo>
                <a:lnTo>
                  <a:pt x="0" y="0"/>
                </a:lnTo>
                <a:close/>
              </a:path>
            </a:pathLst>
          </a:custGeom>
          <a:solidFill>
            <a:srgbClr val="7CBCD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1" name="bg object 341"/>
          <p:cNvSpPr/>
          <p:nvPr/>
        </p:nvSpPr>
        <p:spPr>
          <a:xfrm>
            <a:off x="4377689" y="6553200"/>
            <a:ext cx="58419" cy="304800"/>
          </a:xfrm>
          <a:custGeom>
            <a:avLst/>
            <a:gdLst/>
            <a:ahLst/>
            <a:cxnLst/>
            <a:rect l="l" t="t" r="r" b="b"/>
            <a:pathLst>
              <a:path w="58420" h="304800">
                <a:moveTo>
                  <a:pt x="0" y="0"/>
                </a:moveTo>
                <a:lnTo>
                  <a:pt x="58420" y="0"/>
                </a:lnTo>
                <a:lnTo>
                  <a:pt x="58420" y="304800"/>
                </a:lnTo>
                <a:lnTo>
                  <a:pt x="0" y="304800"/>
                </a:lnTo>
                <a:lnTo>
                  <a:pt x="0" y="0"/>
                </a:lnTo>
                <a:close/>
              </a:path>
            </a:pathLst>
          </a:custGeom>
          <a:solidFill>
            <a:srgbClr val="7BBBD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2" name="bg object 342"/>
          <p:cNvSpPr/>
          <p:nvPr/>
        </p:nvSpPr>
        <p:spPr>
          <a:xfrm>
            <a:off x="4320539" y="6553200"/>
            <a:ext cx="57150" cy="304800"/>
          </a:xfrm>
          <a:custGeom>
            <a:avLst/>
            <a:gdLst/>
            <a:ahLst/>
            <a:cxnLst/>
            <a:rect l="l" t="t" r="r" b="b"/>
            <a:pathLst>
              <a:path w="57150" h="304800">
                <a:moveTo>
                  <a:pt x="0" y="0"/>
                </a:moveTo>
                <a:lnTo>
                  <a:pt x="57150" y="0"/>
                </a:lnTo>
                <a:lnTo>
                  <a:pt x="57150" y="304800"/>
                </a:lnTo>
                <a:lnTo>
                  <a:pt x="0" y="304800"/>
                </a:lnTo>
                <a:lnTo>
                  <a:pt x="0" y="0"/>
                </a:lnTo>
                <a:close/>
              </a:path>
            </a:pathLst>
          </a:custGeom>
          <a:solidFill>
            <a:srgbClr val="7ABBD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3" name="bg object 343"/>
          <p:cNvSpPr/>
          <p:nvPr/>
        </p:nvSpPr>
        <p:spPr>
          <a:xfrm>
            <a:off x="4264660" y="6553200"/>
            <a:ext cx="55880" cy="304800"/>
          </a:xfrm>
          <a:custGeom>
            <a:avLst/>
            <a:gdLst/>
            <a:ahLst/>
            <a:cxnLst/>
            <a:rect l="l" t="t" r="r" b="b"/>
            <a:pathLst>
              <a:path w="55879" h="304800">
                <a:moveTo>
                  <a:pt x="0" y="0"/>
                </a:moveTo>
                <a:lnTo>
                  <a:pt x="55879" y="0"/>
                </a:lnTo>
                <a:lnTo>
                  <a:pt x="55879" y="304800"/>
                </a:lnTo>
                <a:lnTo>
                  <a:pt x="0" y="304800"/>
                </a:lnTo>
                <a:lnTo>
                  <a:pt x="0" y="0"/>
                </a:lnTo>
                <a:close/>
              </a:path>
            </a:pathLst>
          </a:custGeom>
          <a:solidFill>
            <a:srgbClr val="79BAD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4" name="bg object 344"/>
          <p:cNvSpPr/>
          <p:nvPr/>
        </p:nvSpPr>
        <p:spPr>
          <a:xfrm>
            <a:off x="4207510" y="6553200"/>
            <a:ext cx="57150" cy="304800"/>
          </a:xfrm>
          <a:custGeom>
            <a:avLst/>
            <a:gdLst/>
            <a:ahLst/>
            <a:cxnLst/>
            <a:rect l="l" t="t" r="r" b="b"/>
            <a:pathLst>
              <a:path w="57150" h="304800">
                <a:moveTo>
                  <a:pt x="0" y="0"/>
                </a:moveTo>
                <a:lnTo>
                  <a:pt x="57150" y="0"/>
                </a:lnTo>
                <a:lnTo>
                  <a:pt x="57150" y="304800"/>
                </a:lnTo>
                <a:lnTo>
                  <a:pt x="0" y="304800"/>
                </a:lnTo>
                <a:lnTo>
                  <a:pt x="0" y="0"/>
                </a:lnTo>
                <a:close/>
              </a:path>
            </a:pathLst>
          </a:custGeom>
          <a:solidFill>
            <a:srgbClr val="78BAD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5" name="bg object 345"/>
          <p:cNvSpPr/>
          <p:nvPr/>
        </p:nvSpPr>
        <p:spPr>
          <a:xfrm>
            <a:off x="4149090" y="6553200"/>
            <a:ext cx="58419" cy="304800"/>
          </a:xfrm>
          <a:custGeom>
            <a:avLst/>
            <a:gdLst/>
            <a:ahLst/>
            <a:cxnLst/>
            <a:rect l="l" t="t" r="r" b="b"/>
            <a:pathLst>
              <a:path w="58420" h="304800">
                <a:moveTo>
                  <a:pt x="0" y="0"/>
                </a:moveTo>
                <a:lnTo>
                  <a:pt x="58420" y="0"/>
                </a:lnTo>
                <a:lnTo>
                  <a:pt x="58420" y="304800"/>
                </a:lnTo>
                <a:lnTo>
                  <a:pt x="0" y="304800"/>
                </a:lnTo>
                <a:lnTo>
                  <a:pt x="0" y="0"/>
                </a:lnTo>
                <a:close/>
              </a:path>
            </a:pathLst>
          </a:custGeom>
          <a:solidFill>
            <a:srgbClr val="77B9D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6" name="bg object 346"/>
          <p:cNvSpPr/>
          <p:nvPr/>
        </p:nvSpPr>
        <p:spPr>
          <a:xfrm>
            <a:off x="4091940" y="6553200"/>
            <a:ext cx="57150" cy="304800"/>
          </a:xfrm>
          <a:custGeom>
            <a:avLst/>
            <a:gdLst/>
            <a:ahLst/>
            <a:cxnLst/>
            <a:rect l="l" t="t" r="r" b="b"/>
            <a:pathLst>
              <a:path w="57150" h="304800">
                <a:moveTo>
                  <a:pt x="0" y="0"/>
                </a:moveTo>
                <a:lnTo>
                  <a:pt x="57150" y="0"/>
                </a:lnTo>
                <a:lnTo>
                  <a:pt x="57150" y="304800"/>
                </a:lnTo>
                <a:lnTo>
                  <a:pt x="0" y="304800"/>
                </a:lnTo>
                <a:lnTo>
                  <a:pt x="0" y="0"/>
                </a:lnTo>
                <a:close/>
              </a:path>
            </a:pathLst>
          </a:custGeom>
          <a:solidFill>
            <a:srgbClr val="76B9D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7" name="bg object 347"/>
          <p:cNvSpPr/>
          <p:nvPr/>
        </p:nvSpPr>
        <p:spPr>
          <a:xfrm>
            <a:off x="4034790" y="6553200"/>
            <a:ext cx="57150" cy="304800"/>
          </a:xfrm>
          <a:custGeom>
            <a:avLst/>
            <a:gdLst/>
            <a:ahLst/>
            <a:cxnLst/>
            <a:rect l="l" t="t" r="r" b="b"/>
            <a:pathLst>
              <a:path w="57150" h="304800">
                <a:moveTo>
                  <a:pt x="0" y="0"/>
                </a:moveTo>
                <a:lnTo>
                  <a:pt x="57150" y="0"/>
                </a:lnTo>
                <a:lnTo>
                  <a:pt x="57150" y="304800"/>
                </a:lnTo>
                <a:lnTo>
                  <a:pt x="0" y="304800"/>
                </a:lnTo>
                <a:lnTo>
                  <a:pt x="0" y="0"/>
                </a:lnTo>
                <a:close/>
              </a:path>
            </a:pathLst>
          </a:custGeom>
          <a:solidFill>
            <a:srgbClr val="75B8D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8" name="bg object 348"/>
          <p:cNvSpPr/>
          <p:nvPr/>
        </p:nvSpPr>
        <p:spPr>
          <a:xfrm>
            <a:off x="3977640" y="6553200"/>
            <a:ext cx="57150" cy="304800"/>
          </a:xfrm>
          <a:custGeom>
            <a:avLst/>
            <a:gdLst/>
            <a:ahLst/>
            <a:cxnLst/>
            <a:rect l="l" t="t" r="r" b="b"/>
            <a:pathLst>
              <a:path w="57150" h="304800">
                <a:moveTo>
                  <a:pt x="0" y="0"/>
                </a:moveTo>
                <a:lnTo>
                  <a:pt x="57150" y="0"/>
                </a:lnTo>
                <a:lnTo>
                  <a:pt x="57150" y="304800"/>
                </a:lnTo>
                <a:lnTo>
                  <a:pt x="0" y="304800"/>
                </a:lnTo>
                <a:lnTo>
                  <a:pt x="0" y="0"/>
                </a:lnTo>
                <a:close/>
              </a:path>
            </a:pathLst>
          </a:custGeom>
          <a:solidFill>
            <a:srgbClr val="74B8D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9" name="bg object 349"/>
          <p:cNvSpPr/>
          <p:nvPr/>
        </p:nvSpPr>
        <p:spPr>
          <a:xfrm>
            <a:off x="3920490" y="6553200"/>
            <a:ext cx="57150" cy="304800"/>
          </a:xfrm>
          <a:custGeom>
            <a:avLst/>
            <a:gdLst/>
            <a:ahLst/>
            <a:cxnLst/>
            <a:rect l="l" t="t" r="r" b="b"/>
            <a:pathLst>
              <a:path w="57150" h="304800">
                <a:moveTo>
                  <a:pt x="0" y="0"/>
                </a:moveTo>
                <a:lnTo>
                  <a:pt x="57150" y="0"/>
                </a:lnTo>
                <a:lnTo>
                  <a:pt x="57150" y="304800"/>
                </a:lnTo>
                <a:lnTo>
                  <a:pt x="0" y="304800"/>
                </a:lnTo>
                <a:lnTo>
                  <a:pt x="0" y="0"/>
                </a:lnTo>
                <a:close/>
              </a:path>
            </a:pathLst>
          </a:custGeom>
          <a:solidFill>
            <a:srgbClr val="73B7D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0" name="bg object 350"/>
          <p:cNvSpPr/>
          <p:nvPr/>
        </p:nvSpPr>
        <p:spPr>
          <a:xfrm>
            <a:off x="3863340" y="6553200"/>
            <a:ext cx="57150" cy="304800"/>
          </a:xfrm>
          <a:custGeom>
            <a:avLst/>
            <a:gdLst/>
            <a:ahLst/>
            <a:cxnLst/>
            <a:rect l="l" t="t" r="r" b="b"/>
            <a:pathLst>
              <a:path w="57150" h="304800">
                <a:moveTo>
                  <a:pt x="0" y="0"/>
                </a:moveTo>
                <a:lnTo>
                  <a:pt x="57150" y="0"/>
                </a:lnTo>
                <a:lnTo>
                  <a:pt x="57150" y="304800"/>
                </a:lnTo>
                <a:lnTo>
                  <a:pt x="0" y="304800"/>
                </a:lnTo>
                <a:lnTo>
                  <a:pt x="0" y="0"/>
                </a:lnTo>
                <a:close/>
              </a:path>
            </a:pathLst>
          </a:custGeom>
          <a:solidFill>
            <a:srgbClr val="72B7D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1" name="bg object 351"/>
          <p:cNvSpPr/>
          <p:nvPr/>
        </p:nvSpPr>
        <p:spPr>
          <a:xfrm>
            <a:off x="3806190" y="6553200"/>
            <a:ext cx="57150" cy="304800"/>
          </a:xfrm>
          <a:custGeom>
            <a:avLst/>
            <a:gdLst/>
            <a:ahLst/>
            <a:cxnLst/>
            <a:rect l="l" t="t" r="r" b="b"/>
            <a:pathLst>
              <a:path w="57150" h="304800">
                <a:moveTo>
                  <a:pt x="0" y="0"/>
                </a:moveTo>
                <a:lnTo>
                  <a:pt x="57150" y="0"/>
                </a:lnTo>
                <a:lnTo>
                  <a:pt x="57150" y="304800"/>
                </a:lnTo>
                <a:lnTo>
                  <a:pt x="0" y="304800"/>
                </a:lnTo>
                <a:lnTo>
                  <a:pt x="0" y="0"/>
                </a:lnTo>
                <a:close/>
              </a:path>
            </a:pathLst>
          </a:custGeom>
          <a:solidFill>
            <a:srgbClr val="71B6D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2" name="bg object 352"/>
          <p:cNvSpPr/>
          <p:nvPr/>
        </p:nvSpPr>
        <p:spPr>
          <a:xfrm>
            <a:off x="3749040" y="6553200"/>
            <a:ext cx="57150" cy="304800"/>
          </a:xfrm>
          <a:custGeom>
            <a:avLst/>
            <a:gdLst/>
            <a:ahLst/>
            <a:cxnLst/>
            <a:rect l="l" t="t" r="r" b="b"/>
            <a:pathLst>
              <a:path w="57150" h="304800">
                <a:moveTo>
                  <a:pt x="0" y="0"/>
                </a:moveTo>
                <a:lnTo>
                  <a:pt x="57150" y="0"/>
                </a:lnTo>
                <a:lnTo>
                  <a:pt x="57150" y="304800"/>
                </a:lnTo>
                <a:lnTo>
                  <a:pt x="0" y="304800"/>
                </a:lnTo>
                <a:lnTo>
                  <a:pt x="0" y="0"/>
                </a:lnTo>
                <a:close/>
              </a:path>
            </a:pathLst>
          </a:custGeom>
          <a:solidFill>
            <a:srgbClr val="70B6D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3" name="bg object 353"/>
          <p:cNvSpPr/>
          <p:nvPr/>
        </p:nvSpPr>
        <p:spPr>
          <a:xfrm>
            <a:off x="3691890" y="6553200"/>
            <a:ext cx="57150" cy="304800"/>
          </a:xfrm>
          <a:custGeom>
            <a:avLst/>
            <a:gdLst/>
            <a:ahLst/>
            <a:cxnLst/>
            <a:rect l="l" t="t" r="r" b="b"/>
            <a:pathLst>
              <a:path w="57150" h="304800">
                <a:moveTo>
                  <a:pt x="0" y="0"/>
                </a:moveTo>
                <a:lnTo>
                  <a:pt x="57150" y="0"/>
                </a:lnTo>
                <a:lnTo>
                  <a:pt x="57150" y="304800"/>
                </a:lnTo>
                <a:lnTo>
                  <a:pt x="0" y="304800"/>
                </a:lnTo>
                <a:lnTo>
                  <a:pt x="0" y="0"/>
                </a:lnTo>
                <a:close/>
              </a:path>
            </a:pathLst>
          </a:custGeom>
          <a:solidFill>
            <a:srgbClr val="6FB5D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4" name="bg object 354"/>
          <p:cNvSpPr/>
          <p:nvPr/>
        </p:nvSpPr>
        <p:spPr>
          <a:xfrm>
            <a:off x="3634740" y="6553200"/>
            <a:ext cx="57150" cy="304800"/>
          </a:xfrm>
          <a:custGeom>
            <a:avLst/>
            <a:gdLst/>
            <a:ahLst/>
            <a:cxnLst/>
            <a:rect l="l" t="t" r="r" b="b"/>
            <a:pathLst>
              <a:path w="57150" h="304800">
                <a:moveTo>
                  <a:pt x="0" y="0"/>
                </a:moveTo>
                <a:lnTo>
                  <a:pt x="57150" y="0"/>
                </a:lnTo>
                <a:lnTo>
                  <a:pt x="57150" y="304800"/>
                </a:lnTo>
                <a:lnTo>
                  <a:pt x="0" y="304800"/>
                </a:lnTo>
                <a:lnTo>
                  <a:pt x="0" y="0"/>
                </a:lnTo>
                <a:close/>
              </a:path>
            </a:pathLst>
          </a:custGeom>
          <a:solidFill>
            <a:srgbClr val="6EB5D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5" name="bg object 355"/>
          <p:cNvSpPr/>
          <p:nvPr/>
        </p:nvSpPr>
        <p:spPr>
          <a:xfrm>
            <a:off x="3577590" y="6553200"/>
            <a:ext cx="57150" cy="304800"/>
          </a:xfrm>
          <a:custGeom>
            <a:avLst/>
            <a:gdLst/>
            <a:ahLst/>
            <a:cxnLst/>
            <a:rect l="l" t="t" r="r" b="b"/>
            <a:pathLst>
              <a:path w="57150" h="304800">
                <a:moveTo>
                  <a:pt x="0" y="0"/>
                </a:moveTo>
                <a:lnTo>
                  <a:pt x="57150" y="0"/>
                </a:lnTo>
                <a:lnTo>
                  <a:pt x="57150" y="304800"/>
                </a:lnTo>
                <a:lnTo>
                  <a:pt x="0" y="304800"/>
                </a:lnTo>
                <a:lnTo>
                  <a:pt x="0" y="0"/>
                </a:lnTo>
                <a:close/>
              </a:path>
            </a:pathLst>
          </a:custGeom>
          <a:solidFill>
            <a:srgbClr val="6DB4D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6" name="bg object 356"/>
          <p:cNvSpPr/>
          <p:nvPr/>
        </p:nvSpPr>
        <p:spPr>
          <a:xfrm>
            <a:off x="3520440" y="6553200"/>
            <a:ext cx="57150" cy="304800"/>
          </a:xfrm>
          <a:custGeom>
            <a:avLst/>
            <a:gdLst/>
            <a:ahLst/>
            <a:cxnLst/>
            <a:rect l="l" t="t" r="r" b="b"/>
            <a:pathLst>
              <a:path w="57150" h="304800">
                <a:moveTo>
                  <a:pt x="0" y="0"/>
                </a:moveTo>
                <a:lnTo>
                  <a:pt x="57150" y="0"/>
                </a:lnTo>
                <a:lnTo>
                  <a:pt x="57150" y="304800"/>
                </a:lnTo>
                <a:lnTo>
                  <a:pt x="0" y="304800"/>
                </a:lnTo>
                <a:lnTo>
                  <a:pt x="0" y="0"/>
                </a:lnTo>
                <a:close/>
              </a:path>
            </a:pathLst>
          </a:custGeom>
          <a:solidFill>
            <a:srgbClr val="6CB4D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7" name="bg object 357"/>
          <p:cNvSpPr/>
          <p:nvPr/>
        </p:nvSpPr>
        <p:spPr>
          <a:xfrm>
            <a:off x="3463290" y="6553200"/>
            <a:ext cx="57150" cy="304800"/>
          </a:xfrm>
          <a:custGeom>
            <a:avLst/>
            <a:gdLst/>
            <a:ahLst/>
            <a:cxnLst/>
            <a:rect l="l" t="t" r="r" b="b"/>
            <a:pathLst>
              <a:path w="57150" h="304800">
                <a:moveTo>
                  <a:pt x="0" y="0"/>
                </a:moveTo>
                <a:lnTo>
                  <a:pt x="57150" y="0"/>
                </a:lnTo>
                <a:lnTo>
                  <a:pt x="57150" y="304800"/>
                </a:lnTo>
                <a:lnTo>
                  <a:pt x="0" y="304800"/>
                </a:lnTo>
                <a:lnTo>
                  <a:pt x="0" y="0"/>
                </a:lnTo>
                <a:close/>
              </a:path>
            </a:pathLst>
          </a:custGeom>
          <a:solidFill>
            <a:srgbClr val="6BB3D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8" name="bg object 358"/>
          <p:cNvSpPr/>
          <p:nvPr/>
        </p:nvSpPr>
        <p:spPr>
          <a:xfrm>
            <a:off x="3406140" y="6553200"/>
            <a:ext cx="57150" cy="304800"/>
          </a:xfrm>
          <a:custGeom>
            <a:avLst/>
            <a:gdLst/>
            <a:ahLst/>
            <a:cxnLst/>
            <a:rect l="l" t="t" r="r" b="b"/>
            <a:pathLst>
              <a:path w="57150" h="304800">
                <a:moveTo>
                  <a:pt x="0" y="0"/>
                </a:moveTo>
                <a:lnTo>
                  <a:pt x="57150" y="0"/>
                </a:lnTo>
                <a:lnTo>
                  <a:pt x="57150" y="304800"/>
                </a:lnTo>
                <a:lnTo>
                  <a:pt x="0" y="304800"/>
                </a:lnTo>
                <a:lnTo>
                  <a:pt x="0" y="0"/>
                </a:lnTo>
                <a:close/>
              </a:path>
            </a:pathLst>
          </a:custGeom>
          <a:solidFill>
            <a:srgbClr val="6AB3D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9" name="bg object 359"/>
          <p:cNvSpPr/>
          <p:nvPr/>
        </p:nvSpPr>
        <p:spPr>
          <a:xfrm>
            <a:off x="3348990" y="6553200"/>
            <a:ext cx="57150" cy="304800"/>
          </a:xfrm>
          <a:custGeom>
            <a:avLst/>
            <a:gdLst/>
            <a:ahLst/>
            <a:cxnLst/>
            <a:rect l="l" t="t" r="r" b="b"/>
            <a:pathLst>
              <a:path w="57150" h="304800">
                <a:moveTo>
                  <a:pt x="0" y="0"/>
                </a:moveTo>
                <a:lnTo>
                  <a:pt x="57150" y="0"/>
                </a:lnTo>
                <a:lnTo>
                  <a:pt x="57150" y="304800"/>
                </a:lnTo>
                <a:lnTo>
                  <a:pt x="0" y="304800"/>
                </a:lnTo>
                <a:lnTo>
                  <a:pt x="0" y="0"/>
                </a:lnTo>
                <a:close/>
              </a:path>
            </a:pathLst>
          </a:custGeom>
          <a:solidFill>
            <a:srgbClr val="69B2D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0" name="bg object 360"/>
          <p:cNvSpPr/>
          <p:nvPr/>
        </p:nvSpPr>
        <p:spPr>
          <a:xfrm>
            <a:off x="3291840" y="6553200"/>
            <a:ext cx="57150" cy="304800"/>
          </a:xfrm>
          <a:custGeom>
            <a:avLst/>
            <a:gdLst/>
            <a:ahLst/>
            <a:cxnLst/>
            <a:rect l="l" t="t" r="r" b="b"/>
            <a:pathLst>
              <a:path w="57150" h="304800">
                <a:moveTo>
                  <a:pt x="0" y="0"/>
                </a:moveTo>
                <a:lnTo>
                  <a:pt x="57150" y="0"/>
                </a:lnTo>
                <a:lnTo>
                  <a:pt x="57150" y="304800"/>
                </a:lnTo>
                <a:lnTo>
                  <a:pt x="0" y="304800"/>
                </a:lnTo>
                <a:lnTo>
                  <a:pt x="0" y="0"/>
                </a:lnTo>
                <a:close/>
              </a:path>
            </a:pathLst>
          </a:custGeom>
          <a:solidFill>
            <a:srgbClr val="68B2D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1" name="bg object 361"/>
          <p:cNvSpPr/>
          <p:nvPr/>
        </p:nvSpPr>
        <p:spPr>
          <a:xfrm>
            <a:off x="3234690" y="6553200"/>
            <a:ext cx="57150" cy="304800"/>
          </a:xfrm>
          <a:custGeom>
            <a:avLst/>
            <a:gdLst/>
            <a:ahLst/>
            <a:cxnLst/>
            <a:rect l="l" t="t" r="r" b="b"/>
            <a:pathLst>
              <a:path w="57150" h="304800">
                <a:moveTo>
                  <a:pt x="0" y="0"/>
                </a:moveTo>
                <a:lnTo>
                  <a:pt x="57150" y="0"/>
                </a:lnTo>
                <a:lnTo>
                  <a:pt x="57150" y="304800"/>
                </a:lnTo>
                <a:lnTo>
                  <a:pt x="0" y="304800"/>
                </a:lnTo>
                <a:lnTo>
                  <a:pt x="0" y="0"/>
                </a:lnTo>
                <a:close/>
              </a:path>
            </a:pathLst>
          </a:custGeom>
          <a:solidFill>
            <a:srgbClr val="67B1D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2" name="bg object 362"/>
          <p:cNvSpPr/>
          <p:nvPr/>
        </p:nvSpPr>
        <p:spPr>
          <a:xfrm>
            <a:off x="3177540" y="6553200"/>
            <a:ext cx="57150" cy="304800"/>
          </a:xfrm>
          <a:custGeom>
            <a:avLst/>
            <a:gdLst/>
            <a:ahLst/>
            <a:cxnLst/>
            <a:rect l="l" t="t" r="r" b="b"/>
            <a:pathLst>
              <a:path w="57150" h="304800">
                <a:moveTo>
                  <a:pt x="0" y="0"/>
                </a:moveTo>
                <a:lnTo>
                  <a:pt x="57150" y="0"/>
                </a:lnTo>
                <a:lnTo>
                  <a:pt x="57150" y="304800"/>
                </a:lnTo>
                <a:lnTo>
                  <a:pt x="0" y="304800"/>
                </a:lnTo>
                <a:lnTo>
                  <a:pt x="0" y="0"/>
                </a:lnTo>
                <a:close/>
              </a:path>
            </a:pathLst>
          </a:custGeom>
          <a:solidFill>
            <a:srgbClr val="66B1C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3" name="bg object 363"/>
          <p:cNvSpPr/>
          <p:nvPr/>
        </p:nvSpPr>
        <p:spPr>
          <a:xfrm>
            <a:off x="3120390" y="6553200"/>
            <a:ext cx="57150" cy="304800"/>
          </a:xfrm>
          <a:custGeom>
            <a:avLst/>
            <a:gdLst/>
            <a:ahLst/>
            <a:cxnLst/>
            <a:rect l="l" t="t" r="r" b="b"/>
            <a:pathLst>
              <a:path w="57150" h="304800">
                <a:moveTo>
                  <a:pt x="0" y="0"/>
                </a:moveTo>
                <a:lnTo>
                  <a:pt x="57150" y="0"/>
                </a:lnTo>
                <a:lnTo>
                  <a:pt x="57150" y="304800"/>
                </a:lnTo>
                <a:lnTo>
                  <a:pt x="0" y="304800"/>
                </a:lnTo>
                <a:lnTo>
                  <a:pt x="0" y="0"/>
                </a:lnTo>
                <a:close/>
              </a:path>
            </a:pathLst>
          </a:custGeom>
          <a:solidFill>
            <a:srgbClr val="66B0C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4" name="bg object 364"/>
          <p:cNvSpPr/>
          <p:nvPr/>
        </p:nvSpPr>
        <p:spPr>
          <a:xfrm>
            <a:off x="3063240" y="6553200"/>
            <a:ext cx="57150" cy="304800"/>
          </a:xfrm>
          <a:custGeom>
            <a:avLst/>
            <a:gdLst/>
            <a:ahLst/>
            <a:cxnLst/>
            <a:rect l="l" t="t" r="r" b="b"/>
            <a:pathLst>
              <a:path w="57150" h="304800">
                <a:moveTo>
                  <a:pt x="0" y="0"/>
                </a:moveTo>
                <a:lnTo>
                  <a:pt x="57150" y="0"/>
                </a:lnTo>
                <a:lnTo>
                  <a:pt x="57150" y="304800"/>
                </a:lnTo>
                <a:lnTo>
                  <a:pt x="0" y="304800"/>
                </a:lnTo>
                <a:lnTo>
                  <a:pt x="0" y="0"/>
                </a:lnTo>
                <a:close/>
              </a:path>
            </a:pathLst>
          </a:custGeom>
          <a:solidFill>
            <a:srgbClr val="64B0C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5" name="bg object 365"/>
          <p:cNvSpPr/>
          <p:nvPr/>
        </p:nvSpPr>
        <p:spPr>
          <a:xfrm>
            <a:off x="3006090" y="6553200"/>
            <a:ext cx="57150" cy="304800"/>
          </a:xfrm>
          <a:custGeom>
            <a:avLst/>
            <a:gdLst/>
            <a:ahLst/>
            <a:cxnLst/>
            <a:rect l="l" t="t" r="r" b="b"/>
            <a:pathLst>
              <a:path w="57150" h="304800">
                <a:moveTo>
                  <a:pt x="0" y="0"/>
                </a:moveTo>
                <a:lnTo>
                  <a:pt x="57150" y="0"/>
                </a:lnTo>
                <a:lnTo>
                  <a:pt x="57150" y="304800"/>
                </a:lnTo>
                <a:lnTo>
                  <a:pt x="0" y="304800"/>
                </a:lnTo>
                <a:lnTo>
                  <a:pt x="0" y="0"/>
                </a:lnTo>
                <a:close/>
              </a:path>
            </a:pathLst>
          </a:custGeom>
          <a:solidFill>
            <a:srgbClr val="63AFC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6" name="bg object 366"/>
          <p:cNvSpPr/>
          <p:nvPr/>
        </p:nvSpPr>
        <p:spPr>
          <a:xfrm>
            <a:off x="2948940" y="6553200"/>
            <a:ext cx="57150" cy="304800"/>
          </a:xfrm>
          <a:custGeom>
            <a:avLst/>
            <a:gdLst/>
            <a:ahLst/>
            <a:cxnLst/>
            <a:rect l="l" t="t" r="r" b="b"/>
            <a:pathLst>
              <a:path w="57150" h="304800">
                <a:moveTo>
                  <a:pt x="0" y="0"/>
                </a:moveTo>
                <a:lnTo>
                  <a:pt x="57150" y="0"/>
                </a:lnTo>
                <a:lnTo>
                  <a:pt x="57150" y="304800"/>
                </a:lnTo>
                <a:lnTo>
                  <a:pt x="0" y="304800"/>
                </a:lnTo>
                <a:lnTo>
                  <a:pt x="0" y="0"/>
                </a:lnTo>
                <a:close/>
              </a:path>
            </a:pathLst>
          </a:custGeom>
          <a:solidFill>
            <a:srgbClr val="62AFC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7" name="bg object 367"/>
          <p:cNvSpPr/>
          <p:nvPr/>
        </p:nvSpPr>
        <p:spPr>
          <a:xfrm>
            <a:off x="2891790" y="6553200"/>
            <a:ext cx="57150" cy="304800"/>
          </a:xfrm>
          <a:custGeom>
            <a:avLst/>
            <a:gdLst/>
            <a:ahLst/>
            <a:cxnLst/>
            <a:rect l="l" t="t" r="r" b="b"/>
            <a:pathLst>
              <a:path w="57150" h="304800">
                <a:moveTo>
                  <a:pt x="0" y="0"/>
                </a:moveTo>
                <a:lnTo>
                  <a:pt x="57150" y="0"/>
                </a:lnTo>
                <a:lnTo>
                  <a:pt x="57150" y="304800"/>
                </a:lnTo>
                <a:lnTo>
                  <a:pt x="0" y="304800"/>
                </a:lnTo>
                <a:lnTo>
                  <a:pt x="0" y="0"/>
                </a:lnTo>
                <a:close/>
              </a:path>
            </a:pathLst>
          </a:custGeom>
          <a:solidFill>
            <a:srgbClr val="61AEC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8" name="bg object 368"/>
          <p:cNvSpPr/>
          <p:nvPr/>
        </p:nvSpPr>
        <p:spPr>
          <a:xfrm>
            <a:off x="2834640" y="6553200"/>
            <a:ext cx="57150" cy="304800"/>
          </a:xfrm>
          <a:custGeom>
            <a:avLst/>
            <a:gdLst/>
            <a:ahLst/>
            <a:cxnLst/>
            <a:rect l="l" t="t" r="r" b="b"/>
            <a:pathLst>
              <a:path w="57150" h="304800">
                <a:moveTo>
                  <a:pt x="0" y="0"/>
                </a:moveTo>
                <a:lnTo>
                  <a:pt x="57150" y="0"/>
                </a:lnTo>
                <a:lnTo>
                  <a:pt x="57150" y="304800"/>
                </a:lnTo>
                <a:lnTo>
                  <a:pt x="0" y="304800"/>
                </a:lnTo>
                <a:lnTo>
                  <a:pt x="0" y="0"/>
                </a:lnTo>
                <a:close/>
              </a:path>
            </a:pathLst>
          </a:custGeom>
          <a:solidFill>
            <a:srgbClr val="60AEC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9" name="bg object 369"/>
          <p:cNvSpPr/>
          <p:nvPr/>
        </p:nvSpPr>
        <p:spPr>
          <a:xfrm>
            <a:off x="2777490" y="6553200"/>
            <a:ext cx="57150" cy="304800"/>
          </a:xfrm>
          <a:custGeom>
            <a:avLst/>
            <a:gdLst/>
            <a:ahLst/>
            <a:cxnLst/>
            <a:rect l="l" t="t" r="r" b="b"/>
            <a:pathLst>
              <a:path w="57150" h="304800">
                <a:moveTo>
                  <a:pt x="0" y="0"/>
                </a:moveTo>
                <a:lnTo>
                  <a:pt x="57150" y="0"/>
                </a:lnTo>
                <a:lnTo>
                  <a:pt x="57150" y="304800"/>
                </a:lnTo>
                <a:lnTo>
                  <a:pt x="0" y="304800"/>
                </a:lnTo>
                <a:lnTo>
                  <a:pt x="0" y="0"/>
                </a:lnTo>
                <a:close/>
              </a:path>
            </a:pathLst>
          </a:custGeom>
          <a:solidFill>
            <a:srgbClr val="5FAD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0" name="bg object 370"/>
          <p:cNvSpPr/>
          <p:nvPr/>
        </p:nvSpPr>
        <p:spPr>
          <a:xfrm>
            <a:off x="2720340" y="6553200"/>
            <a:ext cx="57150" cy="304800"/>
          </a:xfrm>
          <a:custGeom>
            <a:avLst/>
            <a:gdLst/>
            <a:ahLst/>
            <a:cxnLst/>
            <a:rect l="l" t="t" r="r" b="b"/>
            <a:pathLst>
              <a:path w="57150" h="304800">
                <a:moveTo>
                  <a:pt x="0" y="0"/>
                </a:moveTo>
                <a:lnTo>
                  <a:pt x="57150" y="0"/>
                </a:lnTo>
                <a:lnTo>
                  <a:pt x="57150" y="304800"/>
                </a:lnTo>
                <a:lnTo>
                  <a:pt x="0" y="304800"/>
                </a:lnTo>
                <a:lnTo>
                  <a:pt x="0" y="0"/>
                </a:lnTo>
                <a:close/>
              </a:path>
            </a:pathLst>
          </a:custGeom>
          <a:solidFill>
            <a:srgbClr val="5EAD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1" name="bg object 371"/>
          <p:cNvSpPr/>
          <p:nvPr/>
        </p:nvSpPr>
        <p:spPr>
          <a:xfrm>
            <a:off x="2663190" y="6553200"/>
            <a:ext cx="57150" cy="304800"/>
          </a:xfrm>
          <a:custGeom>
            <a:avLst/>
            <a:gdLst/>
            <a:ahLst/>
            <a:cxnLst/>
            <a:rect l="l" t="t" r="r" b="b"/>
            <a:pathLst>
              <a:path w="57150" h="304800">
                <a:moveTo>
                  <a:pt x="0" y="0"/>
                </a:moveTo>
                <a:lnTo>
                  <a:pt x="57150" y="0"/>
                </a:lnTo>
                <a:lnTo>
                  <a:pt x="57150" y="304800"/>
                </a:lnTo>
                <a:lnTo>
                  <a:pt x="0" y="304800"/>
                </a:lnTo>
                <a:lnTo>
                  <a:pt x="0" y="0"/>
                </a:lnTo>
                <a:close/>
              </a:path>
            </a:pathLst>
          </a:custGeom>
          <a:solidFill>
            <a:srgbClr val="5DAC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2" name="bg object 372"/>
          <p:cNvSpPr/>
          <p:nvPr/>
        </p:nvSpPr>
        <p:spPr>
          <a:xfrm>
            <a:off x="2606040" y="6553200"/>
            <a:ext cx="57150" cy="304800"/>
          </a:xfrm>
          <a:custGeom>
            <a:avLst/>
            <a:gdLst/>
            <a:ahLst/>
            <a:cxnLst/>
            <a:rect l="l" t="t" r="r" b="b"/>
            <a:pathLst>
              <a:path w="57150" h="304800">
                <a:moveTo>
                  <a:pt x="0" y="0"/>
                </a:moveTo>
                <a:lnTo>
                  <a:pt x="57150" y="0"/>
                </a:lnTo>
                <a:lnTo>
                  <a:pt x="57150" y="304800"/>
                </a:lnTo>
                <a:lnTo>
                  <a:pt x="0" y="304800"/>
                </a:lnTo>
                <a:lnTo>
                  <a:pt x="0" y="0"/>
                </a:lnTo>
                <a:close/>
              </a:path>
            </a:pathLst>
          </a:custGeom>
          <a:solidFill>
            <a:srgbClr val="5CAC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3" name="bg object 373"/>
          <p:cNvSpPr/>
          <p:nvPr/>
        </p:nvSpPr>
        <p:spPr>
          <a:xfrm>
            <a:off x="2556510" y="6553200"/>
            <a:ext cx="49530" cy="304800"/>
          </a:xfrm>
          <a:custGeom>
            <a:avLst/>
            <a:gdLst/>
            <a:ahLst/>
            <a:cxnLst/>
            <a:rect l="l" t="t" r="r" b="b"/>
            <a:pathLst>
              <a:path w="49530" h="304800">
                <a:moveTo>
                  <a:pt x="0" y="304800"/>
                </a:moveTo>
                <a:lnTo>
                  <a:pt x="49529" y="304800"/>
                </a:lnTo>
                <a:lnTo>
                  <a:pt x="49529" y="0"/>
                </a:lnTo>
                <a:lnTo>
                  <a:pt x="0" y="0"/>
                </a:lnTo>
                <a:lnTo>
                  <a:pt x="0" y="304800"/>
                </a:lnTo>
                <a:close/>
              </a:path>
            </a:pathLst>
          </a:custGeom>
          <a:solidFill>
            <a:srgbClr val="5BAB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4" name="bg object 374"/>
          <p:cNvSpPr/>
          <p:nvPr/>
        </p:nvSpPr>
        <p:spPr>
          <a:xfrm>
            <a:off x="8763000" y="0"/>
            <a:ext cx="382270" cy="6350"/>
          </a:xfrm>
          <a:custGeom>
            <a:avLst/>
            <a:gdLst/>
            <a:ahLst/>
            <a:cxnLst/>
            <a:rect l="l" t="t" r="r" b="b"/>
            <a:pathLst>
              <a:path w="382270" h="6350">
                <a:moveTo>
                  <a:pt x="382270" y="0"/>
                </a:moveTo>
                <a:lnTo>
                  <a:pt x="0" y="0"/>
                </a:lnTo>
                <a:lnTo>
                  <a:pt x="0" y="6350"/>
                </a:lnTo>
                <a:lnTo>
                  <a:pt x="382270" y="6350"/>
                </a:lnTo>
                <a:lnTo>
                  <a:pt x="382270" y="0"/>
                </a:lnTo>
                <a:close/>
              </a:path>
            </a:pathLst>
          </a:custGeom>
          <a:solidFill>
            <a:srgbClr val="2F7BC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5" name="bg object 375"/>
          <p:cNvSpPr/>
          <p:nvPr/>
        </p:nvSpPr>
        <p:spPr>
          <a:xfrm>
            <a:off x="8763000" y="5079"/>
            <a:ext cx="382270" cy="7620"/>
          </a:xfrm>
          <a:custGeom>
            <a:avLst/>
            <a:gdLst/>
            <a:ahLst/>
            <a:cxnLst/>
            <a:rect l="l" t="t" r="r" b="b"/>
            <a:pathLst>
              <a:path w="382270" h="7620">
                <a:moveTo>
                  <a:pt x="382270" y="0"/>
                </a:moveTo>
                <a:lnTo>
                  <a:pt x="0" y="0"/>
                </a:lnTo>
                <a:lnTo>
                  <a:pt x="0" y="7620"/>
                </a:lnTo>
                <a:lnTo>
                  <a:pt x="382270" y="7620"/>
                </a:lnTo>
                <a:lnTo>
                  <a:pt x="382270" y="0"/>
                </a:lnTo>
                <a:close/>
              </a:path>
            </a:pathLst>
          </a:custGeom>
          <a:solidFill>
            <a:srgbClr val="337DC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6" name="bg object 376"/>
          <p:cNvSpPr/>
          <p:nvPr/>
        </p:nvSpPr>
        <p:spPr>
          <a:xfrm>
            <a:off x="8763000" y="12700"/>
            <a:ext cx="382270" cy="7620"/>
          </a:xfrm>
          <a:custGeom>
            <a:avLst/>
            <a:gdLst/>
            <a:ahLst/>
            <a:cxnLst/>
            <a:rect l="l" t="t" r="r" b="b"/>
            <a:pathLst>
              <a:path w="382270" h="7620">
                <a:moveTo>
                  <a:pt x="382270" y="0"/>
                </a:moveTo>
                <a:lnTo>
                  <a:pt x="0" y="0"/>
                </a:lnTo>
                <a:lnTo>
                  <a:pt x="0" y="7620"/>
                </a:lnTo>
                <a:lnTo>
                  <a:pt x="382270" y="7620"/>
                </a:lnTo>
                <a:lnTo>
                  <a:pt x="382270" y="0"/>
                </a:lnTo>
                <a:close/>
              </a:path>
            </a:pathLst>
          </a:custGeom>
          <a:solidFill>
            <a:srgbClr val="367FD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7" name="bg object 377"/>
          <p:cNvSpPr/>
          <p:nvPr/>
        </p:nvSpPr>
        <p:spPr>
          <a:xfrm>
            <a:off x="8763000" y="20320"/>
            <a:ext cx="382270" cy="7620"/>
          </a:xfrm>
          <a:custGeom>
            <a:avLst/>
            <a:gdLst/>
            <a:ahLst/>
            <a:cxnLst/>
            <a:rect l="l" t="t" r="r" b="b"/>
            <a:pathLst>
              <a:path w="382270" h="7620">
                <a:moveTo>
                  <a:pt x="382270" y="0"/>
                </a:moveTo>
                <a:lnTo>
                  <a:pt x="0" y="0"/>
                </a:lnTo>
                <a:lnTo>
                  <a:pt x="0" y="7620"/>
                </a:lnTo>
                <a:lnTo>
                  <a:pt x="382270" y="7620"/>
                </a:lnTo>
                <a:lnTo>
                  <a:pt x="382270" y="0"/>
                </a:lnTo>
                <a:close/>
              </a:path>
            </a:pathLst>
          </a:custGeom>
          <a:solidFill>
            <a:srgbClr val="3A82D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8" name="bg object 378"/>
          <p:cNvSpPr/>
          <p:nvPr/>
        </p:nvSpPr>
        <p:spPr>
          <a:xfrm>
            <a:off x="8763000" y="27939"/>
            <a:ext cx="382270" cy="6350"/>
          </a:xfrm>
          <a:custGeom>
            <a:avLst/>
            <a:gdLst/>
            <a:ahLst/>
            <a:cxnLst/>
            <a:rect l="l" t="t" r="r" b="b"/>
            <a:pathLst>
              <a:path w="382270" h="6350">
                <a:moveTo>
                  <a:pt x="382270" y="0"/>
                </a:moveTo>
                <a:lnTo>
                  <a:pt x="0" y="0"/>
                </a:lnTo>
                <a:lnTo>
                  <a:pt x="0" y="6350"/>
                </a:lnTo>
                <a:lnTo>
                  <a:pt x="382270" y="6350"/>
                </a:lnTo>
                <a:lnTo>
                  <a:pt x="382270" y="0"/>
                </a:lnTo>
                <a:close/>
              </a:path>
            </a:pathLst>
          </a:custGeom>
          <a:solidFill>
            <a:srgbClr val="3D84D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9" name="bg object 379"/>
          <p:cNvSpPr/>
          <p:nvPr/>
        </p:nvSpPr>
        <p:spPr>
          <a:xfrm>
            <a:off x="8763000" y="34289"/>
            <a:ext cx="382270" cy="7620"/>
          </a:xfrm>
          <a:custGeom>
            <a:avLst/>
            <a:gdLst/>
            <a:ahLst/>
            <a:cxnLst/>
            <a:rect l="l" t="t" r="r" b="b"/>
            <a:pathLst>
              <a:path w="382270" h="7620">
                <a:moveTo>
                  <a:pt x="382270" y="0"/>
                </a:moveTo>
                <a:lnTo>
                  <a:pt x="0" y="0"/>
                </a:lnTo>
                <a:lnTo>
                  <a:pt x="0" y="7619"/>
                </a:lnTo>
                <a:lnTo>
                  <a:pt x="382270" y="7619"/>
                </a:lnTo>
                <a:lnTo>
                  <a:pt x="382270" y="0"/>
                </a:lnTo>
                <a:close/>
              </a:path>
            </a:pathLst>
          </a:custGeom>
          <a:solidFill>
            <a:srgbClr val="4186D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0" name="bg object 380"/>
          <p:cNvSpPr/>
          <p:nvPr/>
        </p:nvSpPr>
        <p:spPr>
          <a:xfrm>
            <a:off x="8763000" y="41910"/>
            <a:ext cx="382270" cy="7620"/>
          </a:xfrm>
          <a:custGeom>
            <a:avLst/>
            <a:gdLst/>
            <a:ahLst/>
            <a:cxnLst/>
            <a:rect l="l" t="t" r="r" b="b"/>
            <a:pathLst>
              <a:path w="382270" h="7620">
                <a:moveTo>
                  <a:pt x="382270" y="0"/>
                </a:moveTo>
                <a:lnTo>
                  <a:pt x="0" y="0"/>
                </a:lnTo>
                <a:lnTo>
                  <a:pt x="0" y="7620"/>
                </a:lnTo>
                <a:lnTo>
                  <a:pt x="382270" y="7620"/>
                </a:lnTo>
                <a:lnTo>
                  <a:pt x="382270" y="0"/>
                </a:lnTo>
                <a:close/>
              </a:path>
            </a:pathLst>
          </a:custGeom>
          <a:solidFill>
            <a:srgbClr val="4588D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1" name="bg object 381"/>
          <p:cNvSpPr/>
          <p:nvPr/>
        </p:nvSpPr>
        <p:spPr>
          <a:xfrm>
            <a:off x="8763000" y="49529"/>
            <a:ext cx="382270" cy="7620"/>
          </a:xfrm>
          <a:custGeom>
            <a:avLst/>
            <a:gdLst/>
            <a:ahLst/>
            <a:cxnLst/>
            <a:rect l="l" t="t" r="r" b="b"/>
            <a:pathLst>
              <a:path w="382270" h="7619">
                <a:moveTo>
                  <a:pt x="382270" y="0"/>
                </a:moveTo>
                <a:lnTo>
                  <a:pt x="0" y="0"/>
                </a:lnTo>
                <a:lnTo>
                  <a:pt x="0" y="7620"/>
                </a:lnTo>
                <a:lnTo>
                  <a:pt x="382270" y="7620"/>
                </a:lnTo>
                <a:lnTo>
                  <a:pt x="382270" y="0"/>
                </a:lnTo>
                <a:close/>
              </a:path>
            </a:pathLst>
          </a:custGeom>
          <a:solidFill>
            <a:srgbClr val="488BD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2" name="bg object 382"/>
          <p:cNvSpPr/>
          <p:nvPr/>
        </p:nvSpPr>
        <p:spPr>
          <a:xfrm>
            <a:off x="8763000" y="57149"/>
            <a:ext cx="382270" cy="7620"/>
          </a:xfrm>
          <a:custGeom>
            <a:avLst/>
            <a:gdLst/>
            <a:ahLst/>
            <a:cxnLst/>
            <a:rect l="l" t="t" r="r" b="b"/>
            <a:pathLst>
              <a:path w="382270" h="7619">
                <a:moveTo>
                  <a:pt x="382270" y="0"/>
                </a:moveTo>
                <a:lnTo>
                  <a:pt x="0" y="0"/>
                </a:lnTo>
                <a:lnTo>
                  <a:pt x="0" y="7620"/>
                </a:lnTo>
                <a:lnTo>
                  <a:pt x="382270" y="7620"/>
                </a:lnTo>
                <a:lnTo>
                  <a:pt x="382270" y="0"/>
                </a:lnTo>
                <a:close/>
              </a:path>
            </a:pathLst>
          </a:custGeom>
          <a:solidFill>
            <a:srgbClr val="4C8DD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3" name="bg object 383"/>
          <p:cNvSpPr/>
          <p:nvPr/>
        </p:nvSpPr>
        <p:spPr>
          <a:xfrm>
            <a:off x="8763000" y="64769"/>
            <a:ext cx="382270" cy="6350"/>
          </a:xfrm>
          <a:custGeom>
            <a:avLst/>
            <a:gdLst/>
            <a:ahLst/>
            <a:cxnLst/>
            <a:rect l="l" t="t" r="r" b="b"/>
            <a:pathLst>
              <a:path w="382270" h="6350">
                <a:moveTo>
                  <a:pt x="382270" y="0"/>
                </a:moveTo>
                <a:lnTo>
                  <a:pt x="0" y="0"/>
                </a:lnTo>
                <a:lnTo>
                  <a:pt x="0" y="6350"/>
                </a:lnTo>
                <a:lnTo>
                  <a:pt x="382270" y="6350"/>
                </a:lnTo>
                <a:lnTo>
                  <a:pt x="382270" y="0"/>
                </a:lnTo>
                <a:close/>
              </a:path>
            </a:pathLst>
          </a:custGeom>
          <a:solidFill>
            <a:srgbClr val="4F8FD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4" name="bg object 384"/>
          <p:cNvSpPr/>
          <p:nvPr/>
        </p:nvSpPr>
        <p:spPr>
          <a:xfrm>
            <a:off x="8763000" y="71119"/>
            <a:ext cx="382270" cy="7620"/>
          </a:xfrm>
          <a:custGeom>
            <a:avLst/>
            <a:gdLst/>
            <a:ahLst/>
            <a:cxnLst/>
            <a:rect l="l" t="t" r="r" b="b"/>
            <a:pathLst>
              <a:path w="382270" h="7619">
                <a:moveTo>
                  <a:pt x="382270" y="0"/>
                </a:moveTo>
                <a:lnTo>
                  <a:pt x="0" y="0"/>
                </a:lnTo>
                <a:lnTo>
                  <a:pt x="0" y="7620"/>
                </a:lnTo>
                <a:lnTo>
                  <a:pt x="382270" y="7620"/>
                </a:lnTo>
                <a:lnTo>
                  <a:pt x="382270" y="0"/>
                </a:lnTo>
                <a:close/>
              </a:path>
            </a:pathLst>
          </a:custGeom>
          <a:solidFill>
            <a:srgbClr val="5391D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5" name="bg object 385"/>
          <p:cNvSpPr/>
          <p:nvPr/>
        </p:nvSpPr>
        <p:spPr>
          <a:xfrm>
            <a:off x="8763000" y="78740"/>
            <a:ext cx="382270" cy="7620"/>
          </a:xfrm>
          <a:custGeom>
            <a:avLst/>
            <a:gdLst/>
            <a:ahLst/>
            <a:cxnLst/>
            <a:rect l="l" t="t" r="r" b="b"/>
            <a:pathLst>
              <a:path w="382270" h="7619">
                <a:moveTo>
                  <a:pt x="382270" y="0"/>
                </a:moveTo>
                <a:lnTo>
                  <a:pt x="0" y="0"/>
                </a:lnTo>
                <a:lnTo>
                  <a:pt x="0" y="7619"/>
                </a:lnTo>
                <a:lnTo>
                  <a:pt x="382270" y="7619"/>
                </a:lnTo>
                <a:lnTo>
                  <a:pt x="382270" y="0"/>
                </a:lnTo>
                <a:close/>
              </a:path>
            </a:pathLst>
          </a:custGeom>
          <a:solidFill>
            <a:srgbClr val="5794D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6" name="bg object 386"/>
          <p:cNvSpPr/>
          <p:nvPr/>
        </p:nvSpPr>
        <p:spPr>
          <a:xfrm>
            <a:off x="8763000" y="86360"/>
            <a:ext cx="382270" cy="7620"/>
          </a:xfrm>
          <a:custGeom>
            <a:avLst/>
            <a:gdLst/>
            <a:ahLst/>
            <a:cxnLst/>
            <a:rect l="l" t="t" r="r" b="b"/>
            <a:pathLst>
              <a:path w="382270" h="7619">
                <a:moveTo>
                  <a:pt x="382270" y="0"/>
                </a:moveTo>
                <a:lnTo>
                  <a:pt x="0" y="0"/>
                </a:lnTo>
                <a:lnTo>
                  <a:pt x="0" y="7620"/>
                </a:lnTo>
                <a:lnTo>
                  <a:pt x="382270" y="7620"/>
                </a:lnTo>
                <a:lnTo>
                  <a:pt x="382270" y="0"/>
                </a:lnTo>
                <a:close/>
              </a:path>
            </a:pathLst>
          </a:custGeom>
          <a:solidFill>
            <a:srgbClr val="5A96D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7" name="bg object 387"/>
          <p:cNvSpPr/>
          <p:nvPr/>
        </p:nvSpPr>
        <p:spPr>
          <a:xfrm>
            <a:off x="8763000" y="93979"/>
            <a:ext cx="382270" cy="7620"/>
          </a:xfrm>
          <a:custGeom>
            <a:avLst/>
            <a:gdLst/>
            <a:ahLst/>
            <a:cxnLst/>
            <a:rect l="l" t="t" r="r" b="b"/>
            <a:pathLst>
              <a:path w="382270" h="7619">
                <a:moveTo>
                  <a:pt x="382270" y="0"/>
                </a:moveTo>
                <a:lnTo>
                  <a:pt x="0" y="0"/>
                </a:lnTo>
                <a:lnTo>
                  <a:pt x="0" y="7620"/>
                </a:lnTo>
                <a:lnTo>
                  <a:pt x="382270" y="7620"/>
                </a:lnTo>
                <a:lnTo>
                  <a:pt x="382270" y="0"/>
                </a:lnTo>
                <a:close/>
              </a:path>
            </a:pathLst>
          </a:custGeom>
          <a:solidFill>
            <a:srgbClr val="5E98D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8" name="bg object 388"/>
          <p:cNvSpPr/>
          <p:nvPr/>
        </p:nvSpPr>
        <p:spPr>
          <a:xfrm>
            <a:off x="8763000" y="101600"/>
            <a:ext cx="382270" cy="6350"/>
          </a:xfrm>
          <a:custGeom>
            <a:avLst/>
            <a:gdLst/>
            <a:ahLst/>
            <a:cxnLst/>
            <a:rect l="l" t="t" r="r" b="b"/>
            <a:pathLst>
              <a:path w="382270" h="6350">
                <a:moveTo>
                  <a:pt x="382270" y="0"/>
                </a:moveTo>
                <a:lnTo>
                  <a:pt x="0" y="0"/>
                </a:lnTo>
                <a:lnTo>
                  <a:pt x="0" y="6350"/>
                </a:lnTo>
                <a:lnTo>
                  <a:pt x="382270" y="6350"/>
                </a:lnTo>
                <a:lnTo>
                  <a:pt x="382270" y="0"/>
                </a:lnTo>
                <a:close/>
              </a:path>
            </a:pathLst>
          </a:custGeom>
          <a:solidFill>
            <a:srgbClr val="619AD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9" name="bg object 389"/>
          <p:cNvSpPr/>
          <p:nvPr/>
        </p:nvSpPr>
        <p:spPr>
          <a:xfrm>
            <a:off x="8763000" y="107950"/>
            <a:ext cx="382270" cy="7620"/>
          </a:xfrm>
          <a:custGeom>
            <a:avLst/>
            <a:gdLst/>
            <a:ahLst/>
            <a:cxnLst/>
            <a:rect l="l" t="t" r="r" b="b"/>
            <a:pathLst>
              <a:path w="382270" h="7619">
                <a:moveTo>
                  <a:pt x="382270" y="0"/>
                </a:moveTo>
                <a:lnTo>
                  <a:pt x="0" y="0"/>
                </a:lnTo>
                <a:lnTo>
                  <a:pt x="0" y="7620"/>
                </a:lnTo>
                <a:lnTo>
                  <a:pt x="382270" y="7620"/>
                </a:lnTo>
                <a:lnTo>
                  <a:pt x="382270" y="0"/>
                </a:lnTo>
                <a:close/>
              </a:path>
            </a:pathLst>
          </a:custGeom>
          <a:solidFill>
            <a:srgbClr val="669DD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0" name="bg object 390"/>
          <p:cNvSpPr/>
          <p:nvPr/>
        </p:nvSpPr>
        <p:spPr>
          <a:xfrm>
            <a:off x="8763000" y="115569"/>
            <a:ext cx="382270" cy="7620"/>
          </a:xfrm>
          <a:custGeom>
            <a:avLst/>
            <a:gdLst/>
            <a:ahLst/>
            <a:cxnLst/>
            <a:rect l="l" t="t" r="r" b="b"/>
            <a:pathLst>
              <a:path w="382270" h="7619">
                <a:moveTo>
                  <a:pt x="382270" y="0"/>
                </a:moveTo>
                <a:lnTo>
                  <a:pt x="0" y="0"/>
                </a:lnTo>
                <a:lnTo>
                  <a:pt x="0" y="7620"/>
                </a:lnTo>
                <a:lnTo>
                  <a:pt x="382270" y="7620"/>
                </a:lnTo>
                <a:lnTo>
                  <a:pt x="382270" y="0"/>
                </a:lnTo>
                <a:close/>
              </a:path>
            </a:pathLst>
          </a:custGeom>
          <a:solidFill>
            <a:srgbClr val="699FD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1" name="bg object 391"/>
          <p:cNvSpPr/>
          <p:nvPr/>
        </p:nvSpPr>
        <p:spPr>
          <a:xfrm>
            <a:off x="8763000" y="123190"/>
            <a:ext cx="382270" cy="7620"/>
          </a:xfrm>
          <a:custGeom>
            <a:avLst/>
            <a:gdLst/>
            <a:ahLst/>
            <a:cxnLst/>
            <a:rect l="l" t="t" r="r" b="b"/>
            <a:pathLst>
              <a:path w="382270" h="7619">
                <a:moveTo>
                  <a:pt x="382270" y="0"/>
                </a:moveTo>
                <a:lnTo>
                  <a:pt x="0" y="0"/>
                </a:lnTo>
                <a:lnTo>
                  <a:pt x="0" y="7619"/>
                </a:lnTo>
                <a:lnTo>
                  <a:pt x="382270" y="7619"/>
                </a:lnTo>
                <a:lnTo>
                  <a:pt x="382270" y="0"/>
                </a:lnTo>
                <a:close/>
              </a:path>
            </a:pathLst>
          </a:custGeom>
          <a:solidFill>
            <a:srgbClr val="6CA1D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2" name="bg object 392"/>
          <p:cNvSpPr/>
          <p:nvPr/>
        </p:nvSpPr>
        <p:spPr>
          <a:xfrm>
            <a:off x="8763000" y="130809"/>
            <a:ext cx="382270" cy="7620"/>
          </a:xfrm>
          <a:custGeom>
            <a:avLst/>
            <a:gdLst/>
            <a:ahLst/>
            <a:cxnLst/>
            <a:rect l="l" t="t" r="r" b="b"/>
            <a:pathLst>
              <a:path w="382270" h="7619">
                <a:moveTo>
                  <a:pt x="382270" y="0"/>
                </a:moveTo>
                <a:lnTo>
                  <a:pt x="0" y="0"/>
                </a:lnTo>
                <a:lnTo>
                  <a:pt x="0" y="7620"/>
                </a:lnTo>
                <a:lnTo>
                  <a:pt x="382270" y="7620"/>
                </a:lnTo>
                <a:lnTo>
                  <a:pt x="382270" y="0"/>
                </a:lnTo>
                <a:close/>
              </a:path>
            </a:pathLst>
          </a:custGeom>
          <a:solidFill>
            <a:srgbClr val="70A3D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3" name="bg object 393"/>
          <p:cNvSpPr/>
          <p:nvPr/>
        </p:nvSpPr>
        <p:spPr>
          <a:xfrm>
            <a:off x="8763000" y="138429"/>
            <a:ext cx="382270" cy="6350"/>
          </a:xfrm>
          <a:custGeom>
            <a:avLst/>
            <a:gdLst/>
            <a:ahLst/>
            <a:cxnLst/>
            <a:rect l="l" t="t" r="r" b="b"/>
            <a:pathLst>
              <a:path w="382270" h="6350">
                <a:moveTo>
                  <a:pt x="382270" y="0"/>
                </a:moveTo>
                <a:lnTo>
                  <a:pt x="0" y="0"/>
                </a:lnTo>
                <a:lnTo>
                  <a:pt x="0" y="6350"/>
                </a:lnTo>
                <a:lnTo>
                  <a:pt x="382270" y="6350"/>
                </a:lnTo>
                <a:lnTo>
                  <a:pt x="382270" y="0"/>
                </a:lnTo>
                <a:close/>
              </a:path>
            </a:pathLst>
          </a:custGeom>
          <a:solidFill>
            <a:srgbClr val="73A6D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4" name="bg object 394"/>
          <p:cNvSpPr/>
          <p:nvPr/>
        </p:nvSpPr>
        <p:spPr>
          <a:xfrm>
            <a:off x="8763000" y="144779"/>
            <a:ext cx="382270" cy="7620"/>
          </a:xfrm>
          <a:custGeom>
            <a:avLst/>
            <a:gdLst/>
            <a:ahLst/>
            <a:cxnLst/>
            <a:rect l="l" t="t" r="r" b="b"/>
            <a:pathLst>
              <a:path w="382270" h="7619">
                <a:moveTo>
                  <a:pt x="382270" y="0"/>
                </a:moveTo>
                <a:lnTo>
                  <a:pt x="0" y="0"/>
                </a:lnTo>
                <a:lnTo>
                  <a:pt x="0" y="7620"/>
                </a:lnTo>
                <a:lnTo>
                  <a:pt x="382270" y="7620"/>
                </a:lnTo>
                <a:lnTo>
                  <a:pt x="382270" y="0"/>
                </a:lnTo>
                <a:close/>
              </a:path>
            </a:pathLst>
          </a:custGeom>
          <a:solidFill>
            <a:srgbClr val="77A8D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5" name="bg object 395"/>
          <p:cNvSpPr/>
          <p:nvPr/>
        </p:nvSpPr>
        <p:spPr>
          <a:xfrm>
            <a:off x="8763000" y="152400"/>
            <a:ext cx="382270" cy="7620"/>
          </a:xfrm>
          <a:custGeom>
            <a:avLst/>
            <a:gdLst/>
            <a:ahLst/>
            <a:cxnLst/>
            <a:rect l="l" t="t" r="r" b="b"/>
            <a:pathLst>
              <a:path w="382270" h="7619">
                <a:moveTo>
                  <a:pt x="382270" y="0"/>
                </a:moveTo>
                <a:lnTo>
                  <a:pt x="0" y="0"/>
                </a:lnTo>
                <a:lnTo>
                  <a:pt x="0" y="7620"/>
                </a:lnTo>
                <a:lnTo>
                  <a:pt x="382270" y="7620"/>
                </a:lnTo>
                <a:lnTo>
                  <a:pt x="382270" y="0"/>
                </a:lnTo>
                <a:close/>
              </a:path>
            </a:pathLst>
          </a:custGeom>
          <a:solidFill>
            <a:srgbClr val="7BAAD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6" name="bg object 396"/>
          <p:cNvSpPr/>
          <p:nvPr/>
        </p:nvSpPr>
        <p:spPr>
          <a:xfrm>
            <a:off x="8763000" y="160019"/>
            <a:ext cx="382270" cy="7620"/>
          </a:xfrm>
          <a:custGeom>
            <a:avLst/>
            <a:gdLst/>
            <a:ahLst/>
            <a:cxnLst/>
            <a:rect l="l" t="t" r="r" b="b"/>
            <a:pathLst>
              <a:path w="382270" h="7619">
                <a:moveTo>
                  <a:pt x="382270" y="0"/>
                </a:moveTo>
                <a:lnTo>
                  <a:pt x="0" y="0"/>
                </a:lnTo>
                <a:lnTo>
                  <a:pt x="0" y="7620"/>
                </a:lnTo>
                <a:lnTo>
                  <a:pt x="382270" y="7620"/>
                </a:lnTo>
                <a:lnTo>
                  <a:pt x="382270" y="0"/>
                </a:lnTo>
                <a:close/>
              </a:path>
            </a:pathLst>
          </a:custGeom>
          <a:solidFill>
            <a:srgbClr val="7EACE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7" name="bg object 397"/>
          <p:cNvSpPr/>
          <p:nvPr/>
        </p:nvSpPr>
        <p:spPr>
          <a:xfrm>
            <a:off x="8763000" y="167640"/>
            <a:ext cx="382270" cy="6350"/>
          </a:xfrm>
          <a:custGeom>
            <a:avLst/>
            <a:gdLst/>
            <a:ahLst/>
            <a:cxnLst/>
            <a:rect l="l" t="t" r="r" b="b"/>
            <a:pathLst>
              <a:path w="382270" h="6350">
                <a:moveTo>
                  <a:pt x="382270" y="0"/>
                </a:moveTo>
                <a:lnTo>
                  <a:pt x="0" y="0"/>
                </a:lnTo>
                <a:lnTo>
                  <a:pt x="0" y="6350"/>
                </a:lnTo>
                <a:lnTo>
                  <a:pt x="382270" y="6350"/>
                </a:lnTo>
                <a:lnTo>
                  <a:pt x="382270" y="0"/>
                </a:lnTo>
                <a:close/>
              </a:path>
            </a:pathLst>
          </a:custGeom>
          <a:solidFill>
            <a:srgbClr val="82AFE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8" name="bg object 398"/>
          <p:cNvSpPr/>
          <p:nvPr/>
        </p:nvSpPr>
        <p:spPr>
          <a:xfrm>
            <a:off x="8763000" y="173990"/>
            <a:ext cx="382270" cy="7620"/>
          </a:xfrm>
          <a:custGeom>
            <a:avLst/>
            <a:gdLst/>
            <a:ahLst/>
            <a:cxnLst/>
            <a:rect l="l" t="t" r="r" b="b"/>
            <a:pathLst>
              <a:path w="382270" h="7619">
                <a:moveTo>
                  <a:pt x="382270" y="0"/>
                </a:moveTo>
                <a:lnTo>
                  <a:pt x="0" y="0"/>
                </a:lnTo>
                <a:lnTo>
                  <a:pt x="0" y="7619"/>
                </a:lnTo>
                <a:lnTo>
                  <a:pt x="382270" y="7619"/>
                </a:lnTo>
                <a:lnTo>
                  <a:pt x="382270" y="0"/>
                </a:lnTo>
                <a:close/>
              </a:path>
            </a:pathLst>
          </a:custGeom>
          <a:solidFill>
            <a:srgbClr val="85B1E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9" name="bg object 399"/>
          <p:cNvSpPr/>
          <p:nvPr/>
        </p:nvSpPr>
        <p:spPr>
          <a:xfrm>
            <a:off x="8763000" y="181609"/>
            <a:ext cx="382270" cy="7620"/>
          </a:xfrm>
          <a:custGeom>
            <a:avLst/>
            <a:gdLst/>
            <a:ahLst/>
            <a:cxnLst/>
            <a:rect l="l" t="t" r="r" b="b"/>
            <a:pathLst>
              <a:path w="382270" h="7619">
                <a:moveTo>
                  <a:pt x="382270" y="0"/>
                </a:moveTo>
                <a:lnTo>
                  <a:pt x="0" y="0"/>
                </a:lnTo>
                <a:lnTo>
                  <a:pt x="0" y="7620"/>
                </a:lnTo>
                <a:lnTo>
                  <a:pt x="382270" y="7620"/>
                </a:lnTo>
                <a:lnTo>
                  <a:pt x="382270" y="0"/>
                </a:lnTo>
                <a:close/>
              </a:path>
            </a:pathLst>
          </a:custGeom>
          <a:solidFill>
            <a:srgbClr val="89B3E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0" name="bg object 400"/>
          <p:cNvSpPr/>
          <p:nvPr/>
        </p:nvSpPr>
        <p:spPr>
          <a:xfrm>
            <a:off x="8763000" y="189229"/>
            <a:ext cx="382270" cy="7620"/>
          </a:xfrm>
          <a:custGeom>
            <a:avLst/>
            <a:gdLst/>
            <a:ahLst/>
            <a:cxnLst/>
            <a:rect l="l" t="t" r="r" b="b"/>
            <a:pathLst>
              <a:path w="382270" h="7619">
                <a:moveTo>
                  <a:pt x="382270" y="0"/>
                </a:moveTo>
                <a:lnTo>
                  <a:pt x="0" y="0"/>
                </a:lnTo>
                <a:lnTo>
                  <a:pt x="0" y="7620"/>
                </a:lnTo>
                <a:lnTo>
                  <a:pt x="382270" y="7620"/>
                </a:lnTo>
                <a:lnTo>
                  <a:pt x="382270" y="0"/>
                </a:lnTo>
                <a:close/>
              </a:path>
            </a:pathLst>
          </a:custGeom>
          <a:solidFill>
            <a:srgbClr val="8CB5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1" name="bg object 401"/>
          <p:cNvSpPr/>
          <p:nvPr/>
        </p:nvSpPr>
        <p:spPr>
          <a:xfrm>
            <a:off x="8763000" y="196850"/>
            <a:ext cx="382270" cy="7620"/>
          </a:xfrm>
          <a:custGeom>
            <a:avLst/>
            <a:gdLst/>
            <a:ahLst/>
            <a:cxnLst/>
            <a:rect l="l" t="t" r="r" b="b"/>
            <a:pathLst>
              <a:path w="382270" h="7620">
                <a:moveTo>
                  <a:pt x="382270" y="0"/>
                </a:moveTo>
                <a:lnTo>
                  <a:pt x="0" y="0"/>
                </a:lnTo>
                <a:lnTo>
                  <a:pt x="0" y="7620"/>
                </a:lnTo>
                <a:lnTo>
                  <a:pt x="382270" y="7620"/>
                </a:lnTo>
                <a:lnTo>
                  <a:pt x="382270" y="0"/>
                </a:lnTo>
                <a:close/>
              </a:path>
            </a:pathLst>
          </a:custGeom>
          <a:solidFill>
            <a:srgbClr val="90B8E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2" name="bg object 402"/>
          <p:cNvSpPr/>
          <p:nvPr/>
        </p:nvSpPr>
        <p:spPr>
          <a:xfrm>
            <a:off x="8763000" y="204470"/>
            <a:ext cx="382270" cy="6350"/>
          </a:xfrm>
          <a:custGeom>
            <a:avLst/>
            <a:gdLst/>
            <a:ahLst/>
            <a:cxnLst/>
            <a:rect l="l" t="t" r="r" b="b"/>
            <a:pathLst>
              <a:path w="382270" h="6350">
                <a:moveTo>
                  <a:pt x="382270" y="0"/>
                </a:moveTo>
                <a:lnTo>
                  <a:pt x="0" y="0"/>
                </a:lnTo>
                <a:lnTo>
                  <a:pt x="0" y="6350"/>
                </a:lnTo>
                <a:lnTo>
                  <a:pt x="382270" y="6350"/>
                </a:lnTo>
                <a:lnTo>
                  <a:pt x="382270" y="0"/>
                </a:lnTo>
                <a:close/>
              </a:path>
            </a:pathLst>
          </a:custGeom>
          <a:solidFill>
            <a:srgbClr val="94BAE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3" name="bg object 403"/>
          <p:cNvSpPr/>
          <p:nvPr/>
        </p:nvSpPr>
        <p:spPr>
          <a:xfrm>
            <a:off x="8763000" y="210820"/>
            <a:ext cx="382270" cy="7620"/>
          </a:xfrm>
          <a:custGeom>
            <a:avLst/>
            <a:gdLst/>
            <a:ahLst/>
            <a:cxnLst/>
            <a:rect l="l" t="t" r="r" b="b"/>
            <a:pathLst>
              <a:path w="382270" h="7620">
                <a:moveTo>
                  <a:pt x="382270" y="0"/>
                </a:moveTo>
                <a:lnTo>
                  <a:pt x="0" y="0"/>
                </a:lnTo>
                <a:lnTo>
                  <a:pt x="0" y="7620"/>
                </a:lnTo>
                <a:lnTo>
                  <a:pt x="382270" y="7620"/>
                </a:lnTo>
                <a:lnTo>
                  <a:pt x="382270" y="0"/>
                </a:lnTo>
                <a:close/>
              </a:path>
            </a:pathLst>
          </a:custGeom>
          <a:solidFill>
            <a:srgbClr val="97BCE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4" name="bg object 404"/>
          <p:cNvSpPr/>
          <p:nvPr/>
        </p:nvSpPr>
        <p:spPr>
          <a:xfrm>
            <a:off x="8763000" y="218439"/>
            <a:ext cx="382270" cy="7620"/>
          </a:xfrm>
          <a:custGeom>
            <a:avLst/>
            <a:gdLst/>
            <a:ahLst/>
            <a:cxnLst/>
            <a:rect l="l" t="t" r="r" b="b"/>
            <a:pathLst>
              <a:path w="382270" h="7620">
                <a:moveTo>
                  <a:pt x="382270" y="0"/>
                </a:moveTo>
                <a:lnTo>
                  <a:pt x="0" y="0"/>
                </a:lnTo>
                <a:lnTo>
                  <a:pt x="0" y="7619"/>
                </a:lnTo>
                <a:lnTo>
                  <a:pt x="382270" y="7619"/>
                </a:lnTo>
                <a:lnTo>
                  <a:pt x="382270" y="0"/>
                </a:lnTo>
                <a:close/>
              </a:path>
            </a:pathLst>
          </a:custGeom>
          <a:solidFill>
            <a:srgbClr val="9BBEE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5" name="bg object 405"/>
          <p:cNvSpPr/>
          <p:nvPr/>
        </p:nvSpPr>
        <p:spPr>
          <a:xfrm>
            <a:off x="8763000" y="226059"/>
            <a:ext cx="382270" cy="7620"/>
          </a:xfrm>
          <a:custGeom>
            <a:avLst/>
            <a:gdLst/>
            <a:ahLst/>
            <a:cxnLst/>
            <a:rect l="l" t="t" r="r" b="b"/>
            <a:pathLst>
              <a:path w="382270" h="7620">
                <a:moveTo>
                  <a:pt x="382270" y="0"/>
                </a:moveTo>
                <a:lnTo>
                  <a:pt x="0" y="0"/>
                </a:lnTo>
                <a:lnTo>
                  <a:pt x="0" y="7620"/>
                </a:lnTo>
                <a:lnTo>
                  <a:pt x="382270" y="7620"/>
                </a:lnTo>
                <a:lnTo>
                  <a:pt x="382270" y="0"/>
                </a:lnTo>
                <a:close/>
              </a:path>
            </a:pathLst>
          </a:custGeom>
          <a:solidFill>
            <a:srgbClr val="9EC1E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6" name="bg object 406"/>
          <p:cNvSpPr/>
          <p:nvPr/>
        </p:nvSpPr>
        <p:spPr>
          <a:xfrm>
            <a:off x="8763000" y="233679"/>
            <a:ext cx="382270" cy="7620"/>
          </a:xfrm>
          <a:custGeom>
            <a:avLst/>
            <a:gdLst/>
            <a:ahLst/>
            <a:cxnLst/>
            <a:rect l="l" t="t" r="r" b="b"/>
            <a:pathLst>
              <a:path w="382270" h="7620">
                <a:moveTo>
                  <a:pt x="382270" y="0"/>
                </a:moveTo>
                <a:lnTo>
                  <a:pt x="0" y="0"/>
                </a:lnTo>
                <a:lnTo>
                  <a:pt x="0" y="7620"/>
                </a:lnTo>
                <a:lnTo>
                  <a:pt x="382270" y="7620"/>
                </a:lnTo>
                <a:lnTo>
                  <a:pt x="382270" y="0"/>
                </a:lnTo>
                <a:close/>
              </a:path>
            </a:pathLst>
          </a:custGeom>
          <a:solidFill>
            <a:srgbClr val="A2C3E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7" name="bg object 407"/>
          <p:cNvSpPr/>
          <p:nvPr/>
        </p:nvSpPr>
        <p:spPr>
          <a:xfrm>
            <a:off x="8763000" y="241300"/>
            <a:ext cx="382270" cy="6350"/>
          </a:xfrm>
          <a:custGeom>
            <a:avLst/>
            <a:gdLst/>
            <a:ahLst/>
            <a:cxnLst/>
            <a:rect l="l" t="t" r="r" b="b"/>
            <a:pathLst>
              <a:path w="382270" h="6350">
                <a:moveTo>
                  <a:pt x="382270" y="0"/>
                </a:moveTo>
                <a:lnTo>
                  <a:pt x="0" y="0"/>
                </a:lnTo>
                <a:lnTo>
                  <a:pt x="0" y="6350"/>
                </a:lnTo>
                <a:lnTo>
                  <a:pt x="382270" y="6350"/>
                </a:lnTo>
                <a:lnTo>
                  <a:pt x="382270" y="0"/>
                </a:lnTo>
                <a:close/>
              </a:path>
            </a:pathLst>
          </a:custGeom>
          <a:solidFill>
            <a:srgbClr val="A6C5E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8" name="bg object 408"/>
          <p:cNvSpPr/>
          <p:nvPr/>
        </p:nvSpPr>
        <p:spPr>
          <a:xfrm>
            <a:off x="8763000" y="247650"/>
            <a:ext cx="382270" cy="7620"/>
          </a:xfrm>
          <a:custGeom>
            <a:avLst/>
            <a:gdLst/>
            <a:ahLst/>
            <a:cxnLst/>
            <a:rect l="l" t="t" r="r" b="b"/>
            <a:pathLst>
              <a:path w="382270" h="7620">
                <a:moveTo>
                  <a:pt x="382270" y="0"/>
                </a:moveTo>
                <a:lnTo>
                  <a:pt x="0" y="0"/>
                </a:lnTo>
                <a:lnTo>
                  <a:pt x="0" y="7620"/>
                </a:lnTo>
                <a:lnTo>
                  <a:pt x="382270" y="7620"/>
                </a:lnTo>
                <a:lnTo>
                  <a:pt x="382270" y="0"/>
                </a:lnTo>
                <a:close/>
              </a:path>
            </a:pathLst>
          </a:custGeom>
          <a:solidFill>
            <a:srgbClr val="A9C7E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9" name="bg object 409"/>
          <p:cNvSpPr/>
          <p:nvPr/>
        </p:nvSpPr>
        <p:spPr>
          <a:xfrm>
            <a:off x="8763000" y="255270"/>
            <a:ext cx="382270" cy="7620"/>
          </a:xfrm>
          <a:custGeom>
            <a:avLst/>
            <a:gdLst/>
            <a:ahLst/>
            <a:cxnLst/>
            <a:rect l="l" t="t" r="r" b="b"/>
            <a:pathLst>
              <a:path w="382270" h="7620">
                <a:moveTo>
                  <a:pt x="382270" y="0"/>
                </a:moveTo>
                <a:lnTo>
                  <a:pt x="0" y="0"/>
                </a:lnTo>
                <a:lnTo>
                  <a:pt x="0" y="7620"/>
                </a:lnTo>
                <a:lnTo>
                  <a:pt x="382270" y="7620"/>
                </a:lnTo>
                <a:lnTo>
                  <a:pt x="382270" y="0"/>
                </a:lnTo>
                <a:close/>
              </a:path>
            </a:pathLst>
          </a:custGeom>
          <a:solidFill>
            <a:srgbClr val="ADCAE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0" name="bg object 410"/>
          <p:cNvSpPr/>
          <p:nvPr/>
        </p:nvSpPr>
        <p:spPr>
          <a:xfrm>
            <a:off x="8763000" y="262889"/>
            <a:ext cx="382270" cy="7620"/>
          </a:xfrm>
          <a:custGeom>
            <a:avLst/>
            <a:gdLst/>
            <a:ahLst/>
            <a:cxnLst/>
            <a:rect l="l" t="t" r="r" b="b"/>
            <a:pathLst>
              <a:path w="382270" h="7620">
                <a:moveTo>
                  <a:pt x="382270" y="0"/>
                </a:moveTo>
                <a:lnTo>
                  <a:pt x="0" y="0"/>
                </a:lnTo>
                <a:lnTo>
                  <a:pt x="0" y="7619"/>
                </a:lnTo>
                <a:lnTo>
                  <a:pt x="382270" y="7619"/>
                </a:lnTo>
                <a:lnTo>
                  <a:pt x="382270" y="0"/>
                </a:lnTo>
                <a:close/>
              </a:path>
            </a:pathLst>
          </a:custGeom>
          <a:solidFill>
            <a:srgbClr val="B0CCE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1" name="bg object 411"/>
          <p:cNvSpPr/>
          <p:nvPr/>
        </p:nvSpPr>
        <p:spPr>
          <a:xfrm>
            <a:off x="8763000" y="270509"/>
            <a:ext cx="382270" cy="7620"/>
          </a:xfrm>
          <a:custGeom>
            <a:avLst/>
            <a:gdLst/>
            <a:ahLst/>
            <a:cxnLst/>
            <a:rect l="l" t="t" r="r" b="b"/>
            <a:pathLst>
              <a:path w="382270" h="7620">
                <a:moveTo>
                  <a:pt x="382270" y="0"/>
                </a:moveTo>
                <a:lnTo>
                  <a:pt x="0" y="0"/>
                </a:lnTo>
                <a:lnTo>
                  <a:pt x="0" y="7620"/>
                </a:lnTo>
                <a:lnTo>
                  <a:pt x="382270" y="7620"/>
                </a:lnTo>
                <a:lnTo>
                  <a:pt x="382270" y="0"/>
                </a:lnTo>
                <a:close/>
              </a:path>
            </a:pathLst>
          </a:custGeom>
          <a:solidFill>
            <a:srgbClr val="B4CEE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2" name="bg object 412"/>
          <p:cNvSpPr/>
          <p:nvPr/>
        </p:nvSpPr>
        <p:spPr>
          <a:xfrm>
            <a:off x="8763000" y="278129"/>
            <a:ext cx="382270" cy="6350"/>
          </a:xfrm>
          <a:custGeom>
            <a:avLst/>
            <a:gdLst/>
            <a:ahLst/>
            <a:cxnLst/>
            <a:rect l="l" t="t" r="r" b="b"/>
            <a:pathLst>
              <a:path w="382270" h="6350">
                <a:moveTo>
                  <a:pt x="382270" y="0"/>
                </a:moveTo>
                <a:lnTo>
                  <a:pt x="0" y="0"/>
                </a:lnTo>
                <a:lnTo>
                  <a:pt x="0" y="6350"/>
                </a:lnTo>
                <a:lnTo>
                  <a:pt x="382270" y="6350"/>
                </a:lnTo>
                <a:lnTo>
                  <a:pt x="382270" y="0"/>
                </a:lnTo>
                <a:close/>
              </a:path>
            </a:pathLst>
          </a:custGeom>
          <a:solidFill>
            <a:srgbClr val="B8D0E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3" name="bg object 413"/>
          <p:cNvSpPr/>
          <p:nvPr/>
        </p:nvSpPr>
        <p:spPr>
          <a:xfrm>
            <a:off x="8763000" y="284479"/>
            <a:ext cx="382270" cy="7620"/>
          </a:xfrm>
          <a:custGeom>
            <a:avLst/>
            <a:gdLst/>
            <a:ahLst/>
            <a:cxnLst/>
            <a:rect l="l" t="t" r="r" b="b"/>
            <a:pathLst>
              <a:path w="382270" h="7620">
                <a:moveTo>
                  <a:pt x="382270" y="0"/>
                </a:moveTo>
                <a:lnTo>
                  <a:pt x="0" y="0"/>
                </a:lnTo>
                <a:lnTo>
                  <a:pt x="0" y="7620"/>
                </a:lnTo>
                <a:lnTo>
                  <a:pt x="382270" y="7620"/>
                </a:lnTo>
                <a:lnTo>
                  <a:pt x="382270" y="0"/>
                </a:lnTo>
                <a:close/>
              </a:path>
            </a:pathLst>
          </a:custGeom>
          <a:solidFill>
            <a:srgbClr val="BBD3E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4" name="bg object 414"/>
          <p:cNvSpPr/>
          <p:nvPr/>
        </p:nvSpPr>
        <p:spPr>
          <a:xfrm>
            <a:off x="8763000" y="292100"/>
            <a:ext cx="382270" cy="7620"/>
          </a:xfrm>
          <a:custGeom>
            <a:avLst/>
            <a:gdLst/>
            <a:ahLst/>
            <a:cxnLst/>
            <a:rect l="l" t="t" r="r" b="b"/>
            <a:pathLst>
              <a:path w="382270" h="7620">
                <a:moveTo>
                  <a:pt x="382270" y="0"/>
                </a:moveTo>
                <a:lnTo>
                  <a:pt x="0" y="0"/>
                </a:lnTo>
                <a:lnTo>
                  <a:pt x="0" y="7620"/>
                </a:lnTo>
                <a:lnTo>
                  <a:pt x="382270" y="7620"/>
                </a:lnTo>
                <a:lnTo>
                  <a:pt x="382270" y="0"/>
                </a:lnTo>
                <a:close/>
              </a:path>
            </a:pathLst>
          </a:custGeom>
          <a:solidFill>
            <a:srgbClr val="BFD5E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5" name="bg object 415"/>
          <p:cNvSpPr/>
          <p:nvPr/>
        </p:nvSpPr>
        <p:spPr>
          <a:xfrm>
            <a:off x="8763000" y="299720"/>
            <a:ext cx="382270" cy="7620"/>
          </a:xfrm>
          <a:custGeom>
            <a:avLst/>
            <a:gdLst/>
            <a:ahLst/>
            <a:cxnLst/>
            <a:rect l="l" t="t" r="r" b="b"/>
            <a:pathLst>
              <a:path w="382270" h="7620">
                <a:moveTo>
                  <a:pt x="382270" y="0"/>
                </a:moveTo>
                <a:lnTo>
                  <a:pt x="0" y="0"/>
                </a:lnTo>
                <a:lnTo>
                  <a:pt x="0" y="7620"/>
                </a:lnTo>
                <a:lnTo>
                  <a:pt x="382270" y="7620"/>
                </a:lnTo>
                <a:lnTo>
                  <a:pt x="382270" y="0"/>
                </a:lnTo>
                <a:close/>
              </a:path>
            </a:pathLst>
          </a:custGeom>
          <a:solidFill>
            <a:srgbClr val="C2D7E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6" name="bg object 416"/>
          <p:cNvSpPr/>
          <p:nvPr/>
        </p:nvSpPr>
        <p:spPr>
          <a:xfrm>
            <a:off x="2446020" y="6554469"/>
            <a:ext cx="110489" cy="303530"/>
          </a:xfrm>
          <a:custGeom>
            <a:avLst/>
            <a:gdLst/>
            <a:ahLst/>
            <a:cxnLst/>
            <a:rect l="l" t="t" r="r" b="b"/>
            <a:pathLst>
              <a:path w="110489" h="303529">
                <a:moveTo>
                  <a:pt x="110490" y="0"/>
                </a:moveTo>
                <a:lnTo>
                  <a:pt x="55880" y="0"/>
                </a:lnTo>
                <a:lnTo>
                  <a:pt x="0" y="0"/>
                </a:lnTo>
                <a:lnTo>
                  <a:pt x="0" y="303530"/>
                </a:lnTo>
                <a:lnTo>
                  <a:pt x="55880" y="303530"/>
                </a:lnTo>
                <a:lnTo>
                  <a:pt x="110490" y="303530"/>
                </a:lnTo>
                <a:lnTo>
                  <a:pt x="110490" y="0"/>
                </a:lnTo>
                <a:close/>
              </a:path>
            </a:pathLst>
          </a:custGeom>
          <a:solidFill>
            <a:srgbClr val="C0D0D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7" name="bg object 417"/>
          <p:cNvSpPr/>
          <p:nvPr/>
        </p:nvSpPr>
        <p:spPr>
          <a:xfrm>
            <a:off x="2391410" y="6554470"/>
            <a:ext cx="54610" cy="303530"/>
          </a:xfrm>
          <a:custGeom>
            <a:avLst/>
            <a:gdLst/>
            <a:ahLst/>
            <a:cxnLst/>
            <a:rect l="l" t="t" r="r" b="b"/>
            <a:pathLst>
              <a:path w="54610" h="303529">
                <a:moveTo>
                  <a:pt x="0" y="0"/>
                </a:moveTo>
                <a:lnTo>
                  <a:pt x="54609" y="0"/>
                </a:lnTo>
                <a:lnTo>
                  <a:pt x="54609" y="303529"/>
                </a:lnTo>
                <a:lnTo>
                  <a:pt x="0" y="303529"/>
                </a:lnTo>
                <a:lnTo>
                  <a:pt x="0" y="0"/>
                </a:lnTo>
                <a:close/>
              </a:path>
            </a:pathLst>
          </a:custGeom>
          <a:solidFill>
            <a:srgbClr val="C1D1D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8" name="bg object 418"/>
          <p:cNvSpPr/>
          <p:nvPr/>
        </p:nvSpPr>
        <p:spPr>
          <a:xfrm>
            <a:off x="2335529" y="6554470"/>
            <a:ext cx="55880" cy="303530"/>
          </a:xfrm>
          <a:custGeom>
            <a:avLst/>
            <a:gdLst/>
            <a:ahLst/>
            <a:cxnLst/>
            <a:rect l="l" t="t" r="r" b="b"/>
            <a:pathLst>
              <a:path w="55880" h="303529">
                <a:moveTo>
                  <a:pt x="0" y="0"/>
                </a:moveTo>
                <a:lnTo>
                  <a:pt x="55880" y="0"/>
                </a:lnTo>
                <a:lnTo>
                  <a:pt x="55880" y="303529"/>
                </a:lnTo>
                <a:lnTo>
                  <a:pt x="0" y="303529"/>
                </a:lnTo>
                <a:lnTo>
                  <a:pt x="0" y="0"/>
                </a:lnTo>
                <a:close/>
              </a:path>
            </a:pathLst>
          </a:custGeom>
          <a:solidFill>
            <a:srgbClr val="C2D2D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9" name="bg object 419"/>
          <p:cNvSpPr/>
          <p:nvPr/>
        </p:nvSpPr>
        <p:spPr>
          <a:xfrm>
            <a:off x="2280920" y="6554470"/>
            <a:ext cx="54610" cy="303530"/>
          </a:xfrm>
          <a:custGeom>
            <a:avLst/>
            <a:gdLst/>
            <a:ahLst/>
            <a:cxnLst/>
            <a:rect l="l" t="t" r="r" b="b"/>
            <a:pathLst>
              <a:path w="54610" h="303529">
                <a:moveTo>
                  <a:pt x="0" y="0"/>
                </a:moveTo>
                <a:lnTo>
                  <a:pt x="54610" y="0"/>
                </a:lnTo>
                <a:lnTo>
                  <a:pt x="54610" y="303529"/>
                </a:lnTo>
                <a:lnTo>
                  <a:pt x="0" y="303529"/>
                </a:lnTo>
                <a:lnTo>
                  <a:pt x="0" y="0"/>
                </a:lnTo>
                <a:close/>
              </a:path>
            </a:pathLst>
          </a:custGeom>
          <a:solidFill>
            <a:srgbClr val="C3D2D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0" name="bg object 420"/>
          <p:cNvSpPr/>
          <p:nvPr/>
        </p:nvSpPr>
        <p:spPr>
          <a:xfrm>
            <a:off x="2225039" y="6554470"/>
            <a:ext cx="55880" cy="303530"/>
          </a:xfrm>
          <a:custGeom>
            <a:avLst/>
            <a:gdLst/>
            <a:ahLst/>
            <a:cxnLst/>
            <a:rect l="l" t="t" r="r" b="b"/>
            <a:pathLst>
              <a:path w="55880" h="303529">
                <a:moveTo>
                  <a:pt x="0" y="0"/>
                </a:moveTo>
                <a:lnTo>
                  <a:pt x="55880" y="0"/>
                </a:lnTo>
                <a:lnTo>
                  <a:pt x="55880" y="303529"/>
                </a:lnTo>
                <a:lnTo>
                  <a:pt x="0" y="303529"/>
                </a:lnTo>
                <a:lnTo>
                  <a:pt x="0" y="0"/>
                </a:lnTo>
                <a:close/>
              </a:path>
            </a:pathLst>
          </a:custGeom>
          <a:solidFill>
            <a:srgbClr val="C4D3D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1" name="bg object 421"/>
          <p:cNvSpPr/>
          <p:nvPr/>
        </p:nvSpPr>
        <p:spPr>
          <a:xfrm>
            <a:off x="2170429" y="6554470"/>
            <a:ext cx="54610" cy="303530"/>
          </a:xfrm>
          <a:custGeom>
            <a:avLst/>
            <a:gdLst/>
            <a:ahLst/>
            <a:cxnLst/>
            <a:rect l="l" t="t" r="r" b="b"/>
            <a:pathLst>
              <a:path w="54610" h="303529">
                <a:moveTo>
                  <a:pt x="0" y="0"/>
                </a:moveTo>
                <a:lnTo>
                  <a:pt x="54609" y="0"/>
                </a:lnTo>
                <a:lnTo>
                  <a:pt x="54609" y="303529"/>
                </a:lnTo>
                <a:lnTo>
                  <a:pt x="0" y="303529"/>
                </a:lnTo>
                <a:lnTo>
                  <a:pt x="0" y="0"/>
                </a:lnTo>
                <a:close/>
              </a:path>
            </a:pathLst>
          </a:custGeom>
          <a:solidFill>
            <a:srgbClr val="C5D4D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2" name="bg object 422"/>
          <p:cNvSpPr/>
          <p:nvPr/>
        </p:nvSpPr>
        <p:spPr>
          <a:xfrm>
            <a:off x="2114550" y="6554470"/>
            <a:ext cx="55880" cy="303530"/>
          </a:xfrm>
          <a:custGeom>
            <a:avLst/>
            <a:gdLst/>
            <a:ahLst/>
            <a:cxnLst/>
            <a:rect l="l" t="t" r="r" b="b"/>
            <a:pathLst>
              <a:path w="55880" h="303529">
                <a:moveTo>
                  <a:pt x="0" y="0"/>
                </a:moveTo>
                <a:lnTo>
                  <a:pt x="55880" y="0"/>
                </a:lnTo>
                <a:lnTo>
                  <a:pt x="55880" y="303529"/>
                </a:lnTo>
                <a:lnTo>
                  <a:pt x="0" y="303529"/>
                </a:lnTo>
                <a:lnTo>
                  <a:pt x="0" y="0"/>
                </a:lnTo>
                <a:close/>
              </a:path>
            </a:pathLst>
          </a:custGeom>
          <a:solidFill>
            <a:srgbClr val="C6D5D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3" name="bg object 423"/>
          <p:cNvSpPr/>
          <p:nvPr/>
        </p:nvSpPr>
        <p:spPr>
          <a:xfrm>
            <a:off x="2059939" y="6554470"/>
            <a:ext cx="54610" cy="303530"/>
          </a:xfrm>
          <a:custGeom>
            <a:avLst/>
            <a:gdLst/>
            <a:ahLst/>
            <a:cxnLst/>
            <a:rect l="l" t="t" r="r" b="b"/>
            <a:pathLst>
              <a:path w="54610" h="303529">
                <a:moveTo>
                  <a:pt x="0" y="0"/>
                </a:moveTo>
                <a:lnTo>
                  <a:pt x="54610" y="0"/>
                </a:lnTo>
                <a:lnTo>
                  <a:pt x="54610" y="303529"/>
                </a:lnTo>
                <a:lnTo>
                  <a:pt x="0" y="303529"/>
                </a:lnTo>
                <a:lnTo>
                  <a:pt x="0" y="0"/>
                </a:lnTo>
                <a:close/>
              </a:path>
            </a:pathLst>
          </a:custGeom>
          <a:solidFill>
            <a:srgbClr val="C7D5D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4" name="bg object 424"/>
          <p:cNvSpPr/>
          <p:nvPr/>
        </p:nvSpPr>
        <p:spPr>
          <a:xfrm>
            <a:off x="2004060" y="6554470"/>
            <a:ext cx="55880" cy="303530"/>
          </a:xfrm>
          <a:custGeom>
            <a:avLst/>
            <a:gdLst/>
            <a:ahLst/>
            <a:cxnLst/>
            <a:rect l="l" t="t" r="r" b="b"/>
            <a:pathLst>
              <a:path w="55880" h="303529">
                <a:moveTo>
                  <a:pt x="0" y="0"/>
                </a:moveTo>
                <a:lnTo>
                  <a:pt x="55879" y="0"/>
                </a:lnTo>
                <a:lnTo>
                  <a:pt x="55879" y="303529"/>
                </a:lnTo>
                <a:lnTo>
                  <a:pt x="0" y="303529"/>
                </a:lnTo>
                <a:lnTo>
                  <a:pt x="0" y="0"/>
                </a:lnTo>
                <a:close/>
              </a:path>
            </a:pathLst>
          </a:custGeom>
          <a:solidFill>
            <a:srgbClr val="C8D6D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5" name="bg object 425"/>
          <p:cNvSpPr/>
          <p:nvPr/>
        </p:nvSpPr>
        <p:spPr>
          <a:xfrm>
            <a:off x="1948179" y="6554470"/>
            <a:ext cx="55880" cy="303530"/>
          </a:xfrm>
          <a:custGeom>
            <a:avLst/>
            <a:gdLst/>
            <a:ahLst/>
            <a:cxnLst/>
            <a:rect l="l" t="t" r="r" b="b"/>
            <a:pathLst>
              <a:path w="55880" h="303529">
                <a:moveTo>
                  <a:pt x="0" y="0"/>
                </a:moveTo>
                <a:lnTo>
                  <a:pt x="55880" y="0"/>
                </a:lnTo>
                <a:lnTo>
                  <a:pt x="55880" y="303529"/>
                </a:lnTo>
                <a:lnTo>
                  <a:pt x="0" y="303529"/>
                </a:lnTo>
                <a:lnTo>
                  <a:pt x="0" y="0"/>
                </a:lnTo>
                <a:close/>
              </a:path>
            </a:pathLst>
          </a:custGeom>
          <a:solidFill>
            <a:srgbClr val="C9D7D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6" name="bg object 426"/>
          <p:cNvSpPr/>
          <p:nvPr/>
        </p:nvSpPr>
        <p:spPr>
          <a:xfrm>
            <a:off x="1893570" y="6554470"/>
            <a:ext cx="54610" cy="303530"/>
          </a:xfrm>
          <a:custGeom>
            <a:avLst/>
            <a:gdLst/>
            <a:ahLst/>
            <a:cxnLst/>
            <a:rect l="l" t="t" r="r" b="b"/>
            <a:pathLst>
              <a:path w="54610" h="303529">
                <a:moveTo>
                  <a:pt x="0" y="0"/>
                </a:moveTo>
                <a:lnTo>
                  <a:pt x="54610" y="0"/>
                </a:lnTo>
                <a:lnTo>
                  <a:pt x="54610" y="303529"/>
                </a:lnTo>
                <a:lnTo>
                  <a:pt x="0" y="303529"/>
                </a:lnTo>
                <a:lnTo>
                  <a:pt x="0" y="0"/>
                </a:lnTo>
                <a:close/>
              </a:path>
            </a:pathLst>
          </a:custGeom>
          <a:solidFill>
            <a:srgbClr val="CAD7D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7" name="bg object 427"/>
          <p:cNvSpPr/>
          <p:nvPr/>
        </p:nvSpPr>
        <p:spPr>
          <a:xfrm>
            <a:off x="1837689" y="6554470"/>
            <a:ext cx="55880" cy="303530"/>
          </a:xfrm>
          <a:custGeom>
            <a:avLst/>
            <a:gdLst/>
            <a:ahLst/>
            <a:cxnLst/>
            <a:rect l="l" t="t" r="r" b="b"/>
            <a:pathLst>
              <a:path w="55880" h="303529">
                <a:moveTo>
                  <a:pt x="0" y="0"/>
                </a:moveTo>
                <a:lnTo>
                  <a:pt x="55880" y="0"/>
                </a:lnTo>
                <a:lnTo>
                  <a:pt x="55880" y="303529"/>
                </a:lnTo>
                <a:lnTo>
                  <a:pt x="0" y="303529"/>
                </a:lnTo>
                <a:lnTo>
                  <a:pt x="0" y="0"/>
                </a:lnTo>
                <a:close/>
              </a:path>
            </a:pathLst>
          </a:custGeom>
          <a:solidFill>
            <a:srgbClr val="CCD8D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8" name="bg object 428"/>
          <p:cNvSpPr/>
          <p:nvPr/>
        </p:nvSpPr>
        <p:spPr>
          <a:xfrm>
            <a:off x="1783079" y="6554470"/>
            <a:ext cx="54610" cy="303530"/>
          </a:xfrm>
          <a:custGeom>
            <a:avLst/>
            <a:gdLst/>
            <a:ahLst/>
            <a:cxnLst/>
            <a:rect l="l" t="t" r="r" b="b"/>
            <a:pathLst>
              <a:path w="54610" h="303529">
                <a:moveTo>
                  <a:pt x="0" y="0"/>
                </a:moveTo>
                <a:lnTo>
                  <a:pt x="54609" y="0"/>
                </a:lnTo>
                <a:lnTo>
                  <a:pt x="54609" y="303529"/>
                </a:lnTo>
                <a:lnTo>
                  <a:pt x="0" y="303529"/>
                </a:lnTo>
                <a:lnTo>
                  <a:pt x="0" y="0"/>
                </a:lnTo>
                <a:close/>
              </a:path>
            </a:pathLst>
          </a:custGeom>
          <a:solidFill>
            <a:srgbClr val="CCD9D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9" name="bg object 429"/>
          <p:cNvSpPr/>
          <p:nvPr/>
        </p:nvSpPr>
        <p:spPr>
          <a:xfrm>
            <a:off x="1727200" y="6554470"/>
            <a:ext cx="55880" cy="303530"/>
          </a:xfrm>
          <a:custGeom>
            <a:avLst/>
            <a:gdLst/>
            <a:ahLst/>
            <a:cxnLst/>
            <a:rect l="l" t="t" r="r" b="b"/>
            <a:pathLst>
              <a:path w="55880" h="303529">
                <a:moveTo>
                  <a:pt x="0" y="0"/>
                </a:moveTo>
                <a:lnTo>
                  <a:pt x="55880" y="0"/>
                </a:lnTo>
                <a:lnTo>
                  <a:pt x="55880" y="303529"/>
                </a:lnTo>
                <a:lnTo>
                  <a:pt x="0" y="303529"/>
                </a:lnTo>
                <a:lnTo>
                  <a:pt x="0" y="0"/>
                </a:lnTo>
                <a:close/>
              </a:path>
            </a:pathLst>
          </a:custGeom>
          <a:solidFill>
            <a:srgbClr val="CDDAD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0" name="bg object 430"/>
          <p:cNvSpPr/>
          <p:nvPr/>
        </p:nvSpPr>
        <p:spPr>
          <a:xfrm>
            <a:off x="1672589" y="6554470"/>
            <a:ext cx="54610" cy="303530"/>
          </a:xfrm>
          <a:custGeom>
            <a:avLst/>
            <a:gdLst/>
            <a:ahLst/>
            <a:cxnLst/>
            <a:rect l="l" t="t" r="r" b="b"/>
            <a:pathLst>
              <a:path w="54610" h="303529">
                <a:moveTo>
                  <a:pt x="0" y="0"/>
                </a:moveTo>
                <a:lnTo>
                  <a:pt x="54610" y="0"/>
                </a:lnTo>
                <a:lnTo>
                  <a:pt x="54610" y="303529"/>
                </a:lnTo>
                <a:lnTo>
                  <a:pt x="0" y="303529"/>
                </a:lnTo>
                <a:lnTo>
                  <a:pt x="0" y="0"/>
                </a:lnTo>
                <a:close/>
              </a:path>
            </a:pathLst>
          </a:custGeom>
          <a:solidFill>
            <a:srgbClr val="CEDAD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1" name="bg object 431"/>
          <p:cNvSpPr/>
          <p:nvPr/>
        </p:nvSpPr>
        <p:spPr>
          <a:xfrm>
            <a:off x="1616710" y="6554470"/>
            <a:ext cx="55880" cy="303530"/>
          </a:xfrm>
          <a:custGeom>
            <a:avLst/>
            <a:gdLst/>
            <a:ahLst/>
            <a:cxnLst/>
            <a:rect l="l" t="t" r="r" b="b"/>
            <a:pathLst>
              <a:path w="55880" h="303529">
                <a:moveTo>
                  <a:pt x="0" y="0"/>
                </a:moveTo>
                <a:lnTo>
                  <a:pt x="55879" y="0"/>
                </a:lnTo>
                <a:lnTo>
                  <a:pt x="55879" y="303529"/>
                </a:lnTo>
                <a:lnTo>
                  <a:pt x="0" y="303529"/>
                </a:lnTo>
                <a:lnTo>
                  <a:pt x="0" y="0"/>
                </a:lnTo>
                <a:close/>
              </a:path>
            </a:pathLst>
          </a:custGeom>
          <a:solidFill>
            <a:srgbClr val="CFDBD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2" name="bg object 432"/>
          <p:cNvSpPr/>
          <p:nvPr/>
        </p:nvSpPr>
        <p:spPr>
          <a:xfrm>
            <a:off x="1562100" y="6554470"/>
            <a:ext cx="54610" cy="303530"/>
          </a:xfrm>
          <a:custGeom>
            <a:avLst/>
            <a:gdLst/>
            <a:ahLst/>
            <a:cxnLst/>
            <a:rect l="l" t="t" r="r" b="b"/>
            <a:pathLst>
              <a:path w="54609" h="303529">
                <a:moveTo>
                  <a:pt x="0" y="0"/>
                </a:moveTo>
                <a:lnTo>
                  <a:pt x="54609" y="0"/>
                </a:lnTo>
                <a:lnTo>
                  <a:pt x="54609" y="303529"/>
                </a:lnTo>
                <a:lnTo>
                  <a:pt x="0" y="303529"/>
                </a:lnTo>
                <a:lnTo>
                  <a:pt x="0" y="0"/>
                </a:lnTo>
                <a:close/>
              </a:path>
            </a:pathLst>
          </a:custGeom>
          <a:solidFill>
            <a:srgbClr val="D0DCD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3" name="bg object 433"/>
          <p:cNvSpPr/>
          <p:nvPr/>
        </p:nvSpPr>
        <p:spPr>
          <a:xfrm>
            <a:off x="1506219" y="6554470"/>
            <a:ext cx="55880" cy="303530"/>
          </a:xfrm>
          <a:custGeom>
            <a:avLst/>
            <a:gdLst/>
            <a:ahLst/>
            <a:cxnLst/>
            <a:rect l="l" t="t" r="r" b="b"/>
            <a:pathLst>
              <a:path w="55880" h="303529">
                <a:moveTo>
                  <a:pt x="0" y="0"/>
                </a:moveTo>
                <a:lnTo>
                  <a:pt x="55880" y="0"/>
                </a:lnTo>
                <a:lnTo>
                  <a:pt x="55880" y="303529"/>
                </a:lnTo>
                <a:lnTo>
                  <a:pt x="0" y="303529"/>
                </a:lnTo>
                <a:lnTo>
                  <a:pt x="0" y="0"/>
                </a:lnTo>
                <a:close/>
              </a:path>
            </a:pathLst>
          </a:custGeom>
          <a:solidFill>
            <a:srgbClr val="D1DCD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4" name="bg object 434"/>
          <p:cNvSpPr/>
          <p:nvPr/>
        </p:nvSpPr>
        <p:spPr>
          <a:xfrm>
            <a:off x="1451610" y="6554470"/>
            <a:ext cx="54610" cy="303530"/>
          </a:xfrm>
          <a:custGeom>
            <a:avLst/>
            <a:gdLst/>
            <a:ahLst/>
            <a:cxnLst/>
            <a:rect l="l" t="t" r="r" b="b"/>
            <a:pathLst>
              <a:path w="54609" h="303529">
                <a:moveTo>
                  <a:pt x="0" y="0"/>
                </a:moveTo>
                <a:lnTo>
                  <a:pt x="54609" y="0"/>
                </a:lnTo>
                <a:lnTo>
                  <a:pt x="54609" y="303529"/>
                </a:lnTo>
                <a:lnTo>
                  <a:pt x="0" y="303529"/>
                </a:lnTo>
                <a:lnTo>
                  <a:pt x="0" y="0"/>
                </a:lnTo>
                <a:close/>
              </a:path>
            </a:pathLst>
          </a:custGeom>
          <a:solidFill>
            <a:srgbClr val="D2DDD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5" name="bg object 435"/>
          <p:cNvSpPr/>
          <p:nvPr/>
        </p:nvSpPr>
        <p:spPr>
          <a:xfrm>
            <a:off x="1395730" y="6554470"/>
            <a:ext cx="55880" cy="303530"/>
          </a:xfrm>
          <a:custGeom>
            <a:avLst/>
            <a:gdLst/>
            <a:ahLst/>
            <a:cxnLst/>
            <a:rect l="l" t="t" r="r" b="b"/>
            <a:pathLst>
              <a:path w="55880" h="303529">
                <a:moveTo>
                  <a:pt x="0" y="0"/>
                </a:moveTo>
                <a:lnTo>
                  <a:pt x="55879" y="0"/>
                </a:lnTo>
                <a:lnTo>
                  <a:pt x="55879" y="303529"/>
                </a:lnTo>
                <a:lnTo>
                  <a:pt x="0" y="303529"/>
                </a:lnTo>
                <a:lnTo>
                  <a:pt x="0" y="0"/>
                </a:lnTo>
                <a:close/>
              </a:path>
            </a:pathLst>
          </a:custGeom>
          <a:solidFill>
            <a:srgbClr val="D3DED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6" name="bg object 436"/>
          <p:cNvSpPr/>
          <p:nvPr/>
        </p:nvSpPr>
        <p:spPr>
          <a:xfrm>
            <a:off x="1341119" y="6554470"/>
            <a:ext cx="54610" cy="303530"/>
          </a:xfrm>
          <a:custGeom>
            <a:avLst/>
            <a:gdLst/>
            <a:ahLst/>
            <a:cxnLst/>
            <a:rect l="l" t="t" r="r" b="b"/>
            <a:pathLst>
              <a:path w="54609" h="303529">
                <a:moveTo>
                  <a:pt x="0" y="0"/>
                </a:moveTo>
                <a:lnTo>
                  <a:pt x="54610" y="0"/>
                </a:lnTo>
                <a:lnTo>
                  <a:pt x="54610" y="303529"/>
                </a:lnTo>
                <a:lnTo>
                  <a:pt x="0" y="303529"/>
                </a:lnTo>
                <a:lnTo>
                  <a:pt x="0" y="0"/>
                </a:lnTo>
                <a:close/>
              </a:path>
            </a:pathLst>
          </a:custGeom>
          <a:solidFill>
            <a:srgbClr val="D4DFE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7" name="bg object 437"/>
          <p:cNvSpPr/>
          <p:nvPr/>
        </p:nvSpPr>
        <p:spPr>
          <a:xfrm>
            <a:off x="1285239" y="6554470"/>
            <a:ext cx="55880" cy="303530"/>
          </a:xfrm>
          <a:custGeom>
            <a:avLst/>
            <a:gdLst/>
            <a:ahLst/>
            <a:cxnLst/>
            <a:rect l="l" t="t" r="r" b="b"/>
            <a:pathLst>
              <a:path w="55880" h="303529">
                <a:moveTo>
                  <a:pt x="0" y="0"/>
                </a:moveTo>
                <a:lnTo>
                  <a:pt x="55879" y="0"/>
                </a:lnTo>
                <a:lnTo>
                  <a:pt x="55879" y="303529"/>
                </a:lnTo>
                <a:lnTo>
                  <a:pt x="0" y="303529"/>
                </a:lnTo>
                <a:lnTo>
                  <a:pt x="0" y="0"/>
                </a:lnTo>
                <a:close/>
              </a:path>
            </a:pathLst>
          </a:custGeom>
          <a:solidFill>
            <a:srgbClr val="D5DFE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8" name="bg object 438"/>
          <p:cNvSpPr/>
          <p:nvPr/>
        </p:nvSpPr>
        <p:spPr>
          <a:xfrm>
            <a:off x="1230630" y="6554470"/>
            <a:ext cx="54610" cy="303530"/>
          </a:xfrm>
          <a:custGeom>
            <a:avLst/>
            <a:gdLst/>
            <a:ahLst/>
            <a:cxnLst/>
            <a:rect l="l" t="t" r="r" b="b"/>
            <a:pathLst>
              <a:path w="54609" h="303529">
                <a:moveTo>
                  <a:pt x="0" y="0"/>
                </a:moveTo>
                <a:lnTo>
                  <a:pt x="54609" y="0"/>
                </a:lnTo>
                <a:lnTo>
                  <a:pt x="54609" y="303529"/>
                </a:lnTo>
                <a:lnTo>
                  <a:pt x="0" y="303529"/>
                </a:lnTo>
                <a:lnTo>
                  <a:pt x="0" y="0"/>
                </a:lnTo>
                <a:close/>
              </a:path>
            </a:pathLst>
          </a:custGeom>
          <a:solidFill>
            <a:srgbClr val="D6E0E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9" name="bg object 439"/>
          <p:cNvSpPr/>
          <p:nvPr/>
        </p:nvSpPr>
        <p:spPr>
          <a:xfrm>
            <a:off x="1174750" y="6554470"/>
            <a:ext cx="55880" cy="303530"/>
          </a:xfrm>
          <a:custGeom>
            <a:avLst/>
            <a:gdLst/>
            <a:ahLst/>
            <a:cxnLst/>
            <a:rect l="l" t="t" r="r" b="b"/>
            <a:pathLst>
              <a:path w="55880" h="303529">
                <a:moveTo>
                  <a:pt x="0" y="0"/>
                </a:moveTo>
                <a:lnTo>
                  <a:pt x="55880" y="0"/>
                </a:lnTo>
                <a:lnTo>
                  <a:pt x="55880" y="303529"/>
                </a:lnTo>
                <a:lnTo>
                  <a:pt x="0" y="303529"/>
                </a:lnTo>
                <a:lnTo>
                  <a:pt x="0" y="0"/>
                </a:lnTo>
                <a:close/>
              </a:path>
            </a:pathLst>
          </a:custGeom>
          <a:solidFill>
            <a:srgbClr val="D7E1E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0" name="bg object 440"/>
          <p:cNvSpPr/>
          <p:nvPr/>
        </p:nvSpPr>
        <p:spPr>
          <a:xfrm>
            <a:off x="1120139" y="6554470"/>
            <a:ext cx="54610" cy="303530"/>
          </a:xfrm>
          <a:custGeom>
            <a:avLst/>
            <a:gdLst/>
            <a:ahLst/>
            <a:cxnLst/>
            <a:rect l="l" t="t" r="r" b="b"/>
            <a:pathLst>
              <a:path w="54609" h="303529">
                <a:moveTo>
                  <a:pt x="0" y="0"/>
                </a:moveTo>
                <a:lnTo>
                  <a:pt x="54609" y="0"/>
                </a:lnTo>
                <a:lnTo>
                  <a:pt x="54609" y="303529"/>
                </a:lnTo>
                <a:lnTo>
                  <a:pt x="0" y="303529"/>
                </a:lnTo>
                <a:lnTo>
                  <a:pt x="0" y="0"/>
                </a:lnTo>
                <a:close/>
              </a:path>
            </a:pathLst>
          </a:custGeom>
          <a:solidFill>
            <a:srgbClr val="D8E1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1" name="bg object 441"/>
          <p:cNvSpPr/>
          <p:nvPr/>
        </p:nvSpPr>
        <p:spPr>
          <a:xfrm>
            <a:off x="1064260" y="6554470"/>
            <a:ext cx="55880" cy="303530"/>
          </a:xfrm>
          <a:custGeom>
            <a:avLst/>
            <a:gdLst/>
            <a:ahLst/>
            <a:cxnLst/>
            <a:rect l="l" t="t" r="r" b="b"/>
            <a:pathLst>
              <a:path w="55880" h="303529">
                <a:moveTo>
                  <a:pt x="0" y="0"/>
                </a:moveTo>
                <a:lnTo>
                  <a:pt x="55880" y="0"/>
                </a:lnTo>
                <a:lnTo>
                  <a:pt x="55880" y="303529"/>
                </a:lnTo>
                <a:lnTo>
                  <a:pt x="0" y="303529"/>
                </a:lnTo>
                <a:lnTo>
                  <a:pt x="0" y="0"/>
                </a:lnTo>
                <a:close/>
              </a:path>
            </a:pathLst>
          </a:custGeom>
          <a:solidFill>
            <a:srgbClr val="D9E2E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2" name="bg object 442"/>
          <p:cNvSpPr/>
          <p:nvPr/>
        </p:nvSpPr>
        <p:spPr>
          <a:xfrm>
            <a:off x="1009650" y="6554470"/>
            <a:ext cx="54610" cy="303530"/>
          </a:xfrm>
          <a:custGeom>
            <a:avLst/>
            <a:gdLst/>
            <a:ahLst/>
            <a:cxnLst/>
            <a:rect l="l" t="t" r="r" b="b"/>
            <a:pathLst>
              <a:path w="54609" h="303529">
                <a:moveTo>
                  <a:pt x="0" y="0"/>
                </a:moveTo>
                <a:lnTo>
                  <a:pt x="54609" y="0"/>
                </a:lnTo>
                <a:lnTo>
                  <a:pt x="54609" y="303529"/>
                </a:lnTo>
                <a:lnTo>
                  <a:pt x="0" y="303529"/>
                </a:lnTo>
                <a:lnTo>
                  <a:pt x="0" y="0"/>
                </a:lnTo>
                <a:close/>
              </a:path>
            </a:pathLst>
          </a:custGeom>
          <a:solidFill>
            <a:srgbClr val="DAE3E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3" name="bg object 443"/>
          <p:cNvSpPr/>
          <p:nvPr/>
        </p:nvSpPr>
        <p:spPr>
          <a:xfrm>
            <a:off x="953769" y="6554470"/>
            <a:ext cx="55880" cy="303530"/>
          </a:xfrm>
          <a:custGeom>
            <a:avLst/>
            <a:gdLst/>
            <a:ahLst/>
            <a:cxnLst/>
            <a:rect l="l" t="t" r="r" b="b"/>
            <a:pathLst>
              <a:path w="55880" h="303529">
                <a:moveTo>
                  <a:pt x="0" y="0"/>
                </a:moveTo>
                <a:lnTo>
                  <a:pt x="55880" y="0"/>
                </a:lnTo>
                <a:lnTo>
                  <a:pt x="55880" y="303529"/>
                </a:lnTo>
                <a:lnTo>
                  <a:pt x="0" y="303529"/>
                </a:lnTo>
                <a:lnTo>
                  <a:pt x="0" y="0"/>
                </a:lnTo>
                <a:close/>
              </a:path>
            </a:pathLst>
          </a:custGeom>
          <a:solidFill>
            <a:srgbClr val="DBE4E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4" name="bg object 444"/>
          <p:cNvSpPr/>
          <p:nvPr/>
        </p:nvSpPr>
        <p:spPr>
          <a:xfrm>
            <a:off x="899160" y="6554470"/>
            <a:ext cx="54610" cy="303530"/>
          </a:xfrm>
          <a:custGeom>
            <a:avLst/>
            <a:gdLst/>
            <a:ahLst/>
            <a:cxnLst/>
            <a:rect l="l" t="t" r="r" b="b"/>
            <a:pathLst>
              <a:path w="54609" h="303529">
                <a:moveTo>
                  <a:pt x="0" y="0"/>
                </a:moveTo>
                <a:lnTo>
                  <a:pt x="54609" y="0"/>
                </a:lnTo>
                <a:lnTo>
                  <a:pt x="54609" y="303529"/>
                </a:lnTo>
                <a:lnTo>
                  <a:pt x="0" y="303529"/>
                </a:lnTo>
                <a:lnTo>
                  <a:pt x="0" y="0"/>
                </a:lnTo>
                <a:close/>
              </a:path>
            </a:pathLst>
          </a:custGeom>
          <a:solidFill>
            <a:srgbClr val="DCE4E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5" name="bg object 445"/>
          <p:cNvSpPr/>
          <p:nvPr/>
        </p:nvSpPr>
        <p:spPr>
          <a:xfrm>
            <a:off x="843280" y="6554470"/>
            <a:ext cx="55880" cy="303530"/>
          </a:xfrm>
          <a:custGeom>
            <a:avLst/>
            <a:gdLst/>
            <a:ahLst/>
            <a:cxnLst/>
            <a:rect l="l" t="t" r="r" b="b"/>
            <a:pathLst>
              <a:path w="55880" h="303529">
                <a:moveTo>
                  <a:pt x="0" y="0"/>
                </a:moveTo>
                <a:lnTo>
                  <a:pt x="55879" y="0"/>
                </a:lnTo>
                <a:lnTo>
                  <a:pt x="55879" y="303529"/>
                </a:lnTo>
                <a:lnTo>
                  <a:pt x="0" y="303529"/>
                </a:lnTo>
                <a:lnTo>
                  <a:pt x="0" y="0"/>
                </a:lnTo>
                <a:close/>
              </a:path>
            </a:pathLst>
          </a:custGeom>
          <a:solidFill>
            <a:srgbClr val="DDE5E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6" name="bg object 446"/>
          <p:cNvSpPr/>
          <p:nvPr/>
        </p:nvSpPr>
        <p:spPr>
          <a:xfrm>
            <a:off x="788669" y="6554470"/>
            <a:ext cx="54610" cy="303530"/>
          </a:xfrm>
          <a:custGeom>
            <a:avLst/>
            <a:gdLst/>
            <a:ahLst/>
            <a:cxnLst/>
            <a:rect l="l" t="t" r="r" b="b"/>
            <a:pathLst>
              <a:path w="54609" h="303529">
                <a:moveTo>
                  <a:pt x="0" y="0"/>
                </a:moveTo>
                <a:lnTo>
                  <a:pt x="54610" y="0"/>
                </a:lnTo>
                <a:lnTo>
                  <a:pt x="54610" y="303529"/>
                </a:lnTo>
                <a:lnTo>
                  <a:pt x="0" y="303529"/>
                </a:lnTo>
                <a:lnTo>
                  <a:pt x="0" y="0"/>
                </a:lnTo>
                <a:close/>
              </a:path>
            </a:pathLst>
          </a:custGeom>
          <a:solidFill>
            <a:srgbClr val="DEE6E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7" name="bg object 447"/>
          <p:cNvSpPr/>
          <p:nvPr/>
        </p:nvSpPr>
        <p:spPr>
          <a:xfrm>
            <a:off x="732790" y="6554470"/>
            <a:ext cx="55880" cy="303530"/>
          </a:xfrm>
          <a:custGeom>
            <a:avLst/>
            <a:gdLst/>
            <a:ahLst/>
            <a:cxnLst/>
            <a:rect l="l" t="t" r="r" b="b"/>
            <a:pathLst>
              <a:path w="55879" h="303529">
                <a:moveTo>
                  <a:pt x="0" y="0"/>
                </a:moveTo>
                <a:lnTo>
                  <a:pt x="55879" y="0"/>
                </a:lnTo>
                <a:lnTo>
                  <a:pt x="55879" y="303529"/>
                </a:lnTo>
                <a:lnTo>
                  <a:pt x="0" y="303529"/>
                </a:lnTo>
                <a:lnTo>
                  <a:pt x="0" y="0"/>
                </a:lnTo>
                <a:close/>
              </a:path>
            </a:pathLst>
          </a:custGeom>
          <a:solidFill>
            <a:srgbClr val="DFE6E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8" name="bg object 448"/>
          <p:cNvSpPr/>
          <p:nvPr/>
        </p:nvSpPr>
        <p:spPr>
          <a:xfrm>
            <a:off x="676909" y="6554470"/>
            <a:ext cx="55880" cy="303530"/>
          </a:xfrm>
          <a:custGeom>
            <a:avLst/>
            <a:gdLst/>
            <a:ahLst/>
            <a:cxnLst/>
            <a:rect l="l" t="t" r="r" b="b"/>
            <a:pathLst>
              <a:path w="55879" h="303529">
                <a:moveTo>
                  <a:pt x="0" y="0"/>
                </a:moveTo>
                <a:lnTo>
                  <a:pt x="55880" y="0"/>
                </a:lnTo>
                <a:lnTo>
                  <a:pt x="55880" y="303529"/>
                </a:lnTo>
                <a:lnTo>
                  <a:pt x="0" y="303529"/>
                </a:lnTo>
                <a:lnTo>
                  <a:pt x="0" y="0"/>
                </a:lnTo>
                <a:close/>
              </a:path>
            </a:pathLst>
          </a:custGeom>
          <a:solidFill>
            <a:srgbClr val="E0E7E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9" name="bg object 449"/>
          <p:cNvSpPr/>
          <p:nvPr/>
        </p:nvSpPr>
        <p:spPr>
          <a:xfrm>
            <a:off x="622300" y="6554470"/>
            <a:ext cx="54610" cy="303530"/>
          </a:xfrm>
          <a:custGeom>
            <a:avLst/>
            <a:gdLst/>
            <a:ahLst/>
            <a:cxnLst/>
            <a:rect l="l" t="t" r="r" b="b"/>
            <a:pathLst>
              <a:path w="54609" h="303529">
                <a:moveTo>
                  <a:pt x="0" y="0"/>
                </a:moveTo>
                <a:lnTo>
                  <a:pt x="54609" y="0"/>
                </a:lnTo>
                <a:lnTo>
                  <a:pt x="54609" y="303529"/>
                </a:lnTo>
                <a:lnTo>
                  <a:pt x="0" y="303529"/>
                </a:lnTo>
                <a:lnTo>
                  <a:pt x="0" y="0"/>
                </a:lnTo>
                <a:close/>
              </a:path>
            </a:pathLst>
          </a:custGeom>
          <a:solidFill>
            <a:srgbClr val="E1E8E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0" name="bg object 450"/>
          <p:cNvSpPr/>
          <p:nvPr/>
        </p:nvSpPr>
        <p:spPr>
          <a:xfrm>
            <a:off x="566419" y="6554470"/>
            <a:ext cx="55880" cy="303530"/>
          </a:xfrm>
          <a:custGeom>
            <a:avLst/>
            <a:gdLst/>
            <a:ahLst/>
            <a:cxnLst/>
            <a:rect l="l" t="t" r="r" b="b"/>
            <a:pathLst>
              <a:path w="55879" h="303529">
                <a:moveTo>
                  <a:pt x="0" y="0"/>
                </a:moveTo>
                <a:lnTo>
                  <a:pt x="55879" y="0"/>
                </a:lnTo>
                <a:lnTo>
                  <a:pt x="55879" y="303529"/>
                </a:lnTo>
                <a:lnTo>
                  <a:pt x="0" y="303529"/>
                </a:lnTo>
                <a:lnTo>
                  <a:pt x="0" y="0"/>
                </a:lnTo>
                <a:close/>
              </a:path>
            </a:pathLst>
          </a:custGeom>
          <a:solidFill>
            <a:srgbClr val="E2E9E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1" name="bg object 451"/>
          <p:cNvSpPr/>
          <p:nvPr/>
        </p:nvSpPr>
        <p:spPr>
          <a:xfrm>
            <a:off x="511809" y="6554470"/>
            <a:ext cx="54610" cy="303530"/>
          </a:xfrm>
          <a:custGeom>
            <a:avLst/>
            <a:gdLst/>
            <a:ahLst/>
            <a:cxnLst/>
            <a:rect l="l" t="t" r="r" b="b"/>
            <a:pathLst>
              <a:path w="54609" h="303529">
                <a:moveTo>
                  <a:pt x="0" y="0"/>
                </a:moveTo>
                <a:lnTo>
                  <a:pt x="54610" y="0"/>
                </a:lnTo>
                <a:lnTo>
                  <a:pt x="54610" y="303529"/>
                </a:lnTo>
                <a:lnTo>
                  <a:pt x="0" y="303529"/>
                </a:lnTo>
                <a:lnTo>
                  <a:pt x="0" y="0"/>
                </a:lnTo>
                <a:close/>
              </a:path>
            </a:pathLst>
          </a:custGeom>
          <a:solidFill>
            <a:srgbClr val="E3E9E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2" name="bg object 452"/>
          <p:cNvSpPr/>
          <p:nvPr/>
        </p:nvSpPr>
        <p:spPr>
          <a:xfrm>
            <a:off x="457200" y="6554470"/>
            <a:ext cx="54610" cy="303530"/>
          </a:xfrm>
          <a:custGeom>
            <a:avLst/>
            <a:gdLst/>
            <a:ahLst/>
            <a:cxnLst/>
            <a:rect l="l" t="t" r="r" b="b"/>
            <a:pathLst>
              <a:path w="54609" h="303529">
                <a:moveTo>
                  <a:pt x="0" y="303529"/>
                </a:moveTo>
                <a:lnTo>
                  <a:pt x="0" y="0"/>
                </a:lnTo>
                <a:lnTo>
                  <a:pt x="54609" y="0"/>
                </a:lnTo>
                <a:lnTo>
                  <a:pt x="54609" y="303529"/>
                </a:lnTo>
                <a:lnTo>
                  <a:pt x="0" y="303529"/>
                </a:lnTo>
                <a:close/>
              </a:path>
            </a:pathLst>
          </a:custGeom>
          <a:solidFill>
            <a:srgbClr val="E4EAE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3" name="bg object 453"/>
          <p:cNvSpPr/>
          <p:nvPr/>
        </p:nvSpPr>
        <p:spPr>
          <a:xfrm>
            <a:off x="0" y="6553200"/>
            <a:ext cx="457200" cy="304800"/>
          </a:xfrm>
          <a:custGeom>
            <a:avLst/>
            <a:gdLst/>
            <a:ahLst/>
            <a:cxnLst/>
            <a:rect l="l" t="t" r="r" b="b"/>
            <a:pathLst>
              <a:path w="457200" h="304800">
                <a:moveTo>
                  <a:pt x="457200" y="304800"/>
                </a:moveTo>
                <a:lnTo>
                  <a:pt x="0" y="304800"/>
                </a:lnTo>
                <a:lnTo>
                  <a:pt x="0" y="0"/>
                </a:lnTo>
                <a:lnTo>
                  <a:pt x="457200" y="0"/>
                </a:lnTo>
                <a:lnTo>
                  <a:pt x="457200" y="304800"/>
                </a:lnTo>
                <a:close/>
              </a:path>
            </a:pathLst>
          </a:custGeom>
          <a:solidFill>
            <a:srgbClr val="C0D0D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4" name="bg object 454"/>
          <p:cNvSpPr/>
          <p:nvPr/>
        </p:nvSpPr>
        <p:spPr>
          <a:xfrm>
            <a:off x="0" y="0"/>
            <a:ext cx="457200" cy="304800"/>
          </a:xfrm>
          <a:custGeom>
            <a:avLst/>
            <a:gdLst/>
            <a:ahLst/>
            <a:cxnLst/>
            <a:rect l="l" t="t" r="r" b="b"/>
            <a:pathLst>
              <a:path w="457200" h="304800">
                <a:moveTo>
                  <a:pt x="457200" y="0"/>
                </a:moveTo>
                <a:lnTo>
                  <a:pt x="0" y="0"/>
                </a:lnTo>
                <a:lnTo>
                  <a:pt x="0" y="304800"/>
                </a:lnTo>
                <a:lnTo>
                  <a:pt x="228600" y="304800"/>
                </a:lnTo>
                <a:lnTo>
                  <a:pt x="457200" y="304800"/>
                </a:lnTo>
                <a:lnTo>
                  <a:pt x="457200" y="0"/>
                </a:lnTo>
                <a:close/>
              </a:path>
            </a:pathLst>
          </a:custGeom>
          <a:solidFill>
            <a:srgbClr val="C0D0D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5" name="bg object 455"/>
          <p:cNvSpPr/>
          <p:nvPr/>
        </p:nvSpPr>
        <p:spPr>
          <a:xfrm>
            <a:off x="450850" y="304799"/>
            <a:ext cx="7620" cy="4876800"/>
          </a:xfrm>
          <a:custGeom>
            <a:avLst/>
            <a:gdLst/>
            <a:ahLst/>
            <a:cxnLst/>
            <a:rect l="l" t="t" r="r" b="b"/>
            <a:pathLst>
              <a:path w="7620" h="4876800">
                <a:moveTo>
                  <a:pt x="7620" y="0"/>
                </a:moveTo>
                <a:lnTo>
                  <a:pt x="0" y="0"/>
                </a:lnTo>
                <a:lnTo>
                  <a:pt x="0" y="4876800"/>
                </a:lnTo>
                <a:lnTo>
                  <a:pt x="7620" y="4876800"/>
                </a:lnTo>
                <a:lnTo>
                  <a:pt x="7620" y="0"/>
                </a:lnTo>
                <a:close/>
              </a:path>
            </a:pathLst>
          </a:custGeom>
          <a:solidFill>
            <a:srgbClr val="C6E1E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6" name="bg object 456"/>
          <p:cNvSpPr/>
          <p:nvPr/>
        </p:nvSpPr>
        <p:spPr>
          <a:xfrm>
            <a:off x="444500" y="304800"/>
            <a:ext cx="6350" cy="4876800"/>
          </a:xfrm>
          <a:custGeom>
            <a:avLst/>
            <a:gdLst/>
            <a:ahLst/>
            <a:cxnLst/>
            <a:rect l="l" t="t" r="r" b="b"/>
            <a:pathLst>
              <a:path w="6350" h="4876800">
                <a:moveTo>
                  <a:pt x="6350" y="0"/>
                </a:moveTo>
                <a:lnTo>
                  <a:pt x="0" y="0"/>
                </a:lnTo>
                <a:lnTo>
                  <a:pt x="0" y="4876800"/>
                </a:lnTo>
                <a:lnTo>
                  <a:pt x="6350" y="4876800"/>
                </a:lnTo>
                <a:lnTo>
                  <a:pt x="6350" y="0"/>
                </a:lnTo>
                <a:close/>
              </a:path>
            </a:pathLst>
          </a:custGeom>
          <a:solidFill>
            <a:srgbClr val="C5E1E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7" name="bg object 457"/>
          <p:cNvSpPr/>
          <p:nvPr/>
        </p:nvSpPr>
        <p:spPr>
          <a:xfrm>
            <a:off x="436879" y="304800"/>
            <a:ext cx="7620" cy="4876800"/>
          </a:xfrm>
          <a:custGeom>
            <a:avLst/>
            <a:gdLst/>
            <a:ahLst/>
            <a:cxnLst/>
            <a:rect l="l" t="t" r="r" b="b"/>
            <a:pathLst>
              <a:path w="7620" h="4876800">
                <a:moveTo>
                  <a:pt x="7620" y="0"/>
                </a:moveTo>
                <a:lnTo>
                  <a:pt x="0" y="0"/>
                </a:lnTo>
                <a:lnTo>
                  <a:pt x="0" y="4876800"/>
                </a:lnTo>
                <a:lnTo>
                  <a:pt x="7620" y="4876800"/>
                </a:lnTo>
                <a:lnTo>
                  <a:pt x="7620" y="0"/>
                </a:lnTo>
                <a:close/>
              </a:path>
            </a:pathLst>
          </a:custGeom>
          <a:solidFill>
            <a:srgbClr val="C3E0E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8" name="bg object 458"/>
          <p:cNvSpPr/>
          <p:nvPr/>
        </p:nvSpPr>
        <p:spPr>
          <a:xfrm>
            <a:off x="429259" y="304800"/>
            <a:ext cx="7620" cy="4876800"/>
          </a:xfrm>
          <a:custGeom>
            <a:avLst/>
            <a:gdLst/>
            <a:ahLst/>
            <a:cxnLst/>
            <a:rect l="l" t="t" r="r" b="b"/>
            <a:pathLst>
              <a:path w="7620" h="4876800">
                <a:moveTo>
                  <a:pt x="7620" y="0"/>
                </a:moveTo>
                <a:lnTo>
                  <a:pt x="0" y="0"/>
                </a:lnTo>
                <a:lnTo>
                  <a:pt x="0" y="4876800"/>
                </a:lnTo>
                <a:lnTo>
                  <a:pt x="7620" y="4876800"/>
                </a:lnTo>
                <a:lnTo>
                  <a:pt x="7620" y="0"/>
                </a:lnTo>
                <a:close/>
              </a:path>
            </a:pathLst>
          </a:custGeom>
          <a:solidFill>
            <a:srgbClr val="C1DFE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9" name="bg object 459"/>
          <p:cNvSpPr/>
          <p:nvPr/>
        </p:nvSpPr>
        <p:spPr>
          <a:xfrm>
            <a:off x="421640" y="304800"/>
            <a:ext cx="7620" cy="4876800"/>
          </a:xfrm>
          <a:custGeom>
            <a:avLst/>
            <a:gdLst/>
            <a:ahLst/>
            <a:cxnLst/>
            <a:rect l="l" t="t" r="r" b="b"/>
            <a:pathLst>
              <a:path w="7620" h="4876800">
                <a:moveTo>
                  <a:pt x="7619" y="0"/>
                </a:moveTo>
                <a:lnTo>
                  <a:pt x="0" y="0"/>
                </a:lnTo>
                <a:lnTo>
                  <a:pt x="0" y="4876800"/>
                </a:lnTo>
                <a:lnTo>
                  <a:pt x="7619" y="4876800"/>
                </a:lnTo>
                <a:lnTo>
                  <a:pt x="7619" y="0"/>
                </a:lnTo>
                <a:close/>
              </a:path>
            </a:pathLst>
          </a:custGeom>
          <a:solidFill>
            <a:srgbClr val="C0DEE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0" name="bg object 460"/>
          <p:cNvSpPr/>
          <p:nvPr/>
        </p:nvSpPr>
        <p:spPr>
          <a:xfrm>
            <a:off x="415290" y="304800"/>
            <a:ext cx="6350" cy="4876800"/>
          </a:xfrm>
          <a:custGeom>
            <a:avLst/>
            <a:gdLst/>
            <a:ahLst/>
            <a:cxnLst/>
            <a:rect l="l" t="t" r="r" b="b"/>
            <a:pathLst>
              <a:path w="6350" h="4876800">
                <a:moveTo>
                  <a:pt x="6350" y="0"/>
                </a:moveTo>
                <a:lnTo>
                  <a:pt x="0" y="0"/>
                </a:lnTo>
                <a:lnTo>
                  <a:pt x="0" y="4876800"/>
                </a:lnTo>
                <a:lnTo>
                  <a:pt x="6350" y="4876800"/>
                </a:lnTo>
                <a:lnTo>
                  <a:pt x="6350" y="0"/>
                </a:lnTo>
                <a:close/>
              </a:path>
            </a:pathLst>
          </a:custGeom>
          <a:solidFill>
            <a:srgbClr val="BEDDE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1" name="bg object 461"/>
          <p:cNvSpPr/>
          <p:nvPr/>
        </p:nvSpPr>
        <p:spPr>
          <a:xfrm>
            <a:off x="407669" y="304800"/>
            <a:ext cx="7620" cy="4876800"/>
          </a:xfrm>
          <a:custGeom>
            <a:avLst/>
            <a:gdLst/>
            <a:ahLst/>
            <a:cxnLst/>
            <a:rect l="l" t="t" r="r" b="b"/>
            <a:pathLst>
              <a:path w="7620" h="4876800">
                <a:moveTo>
                  <a:pt x="7620" y="0"/>
                </a:moveTo>
                <a:lnTo>
                  <a:pt x="0" y="0"/>
                </a:lnTo>
                <a:lnTo>
                  <a:pt x="0" y="4876800"/>
                </a:lnTo>
                <a:lnTo>
                  <a:pt x="7620" y="4876800"/>
                </a:lnTo>
                <a:lnTo>
                  <a:pt x="7620" y="0"/>
                </a:lnTo>
                <a:close/>
              </a:path>
            </a:pathLst>
          </a:custGeom>
          <a:solidFill>
            <a:srgbClr val="BCDCE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2" name="bg object 462"/>
          <p:cNvSpPr/>
          <p:nvPr/>
        </p:nvSpPr>
        <p:spPr>
          <a:xfrm>
            <a:off x="400050" y="304800"/>
            <a:ext cx="7620" cy="4876800"/>
          </a:xfrm>
          <a:custGeom>
            <a:avLst/>
            <a:gdLst/>
            <a:ahLst/>
            <a:cxnLst/>
            <a:rect l="l" t="t" r="r" b="b"/>
            <a:pathLst>
              <a:path w="7620" h="4876800">
                <a:moveTo>
                  <a:pt x="7620" y="0"/>
                </a:moveTo>
                <a:lnTo>
                  <a:pt x="0" y="0"/>
                </a:lnTo>
                <a:lnTo>
                  <a:pt x="0" y="4876800"/>
                </a:lnTo>
                <a:lnTo>
                  <a:pt x="7620" y="4876800"/>
                </a:lnTo>
                <a:lnTo>
                  <a:pt x="7620" y="0"/>
                </a:lnTo>
                <a:close/>
              </a:path>
            </a:pathLst>
          </a:custGeom>
          <a:solidFill>
            <a:srgbClr val="BBDCE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3" name="bg object 463"/>
          <p:cNvSpPr/>
          <p:nvPr/>
        </p:nvSpPr>
        <p:spPr>
          <a:xfrm>
            <a:off x="392430" y="304800"/>
            <a:ext cx="7620" cy="4876800"/>
          </a:xfrm>
          <a:custGeom>
            <a:avLst/>
            <a:gdLst/>
            <a:ahLst/>
            <a:cxnLst/>
            <a:rect l="l" t="t" r="r" b="b"/>
            <a:pathLst>
              <a:path w="7620" h="4876800">
                <a:moveTo>
                  <a:pt x="7620" y="0"/>
                </a:moveTo>
                <a:lnTo>
                  <a:pt x="0" y="0"/>
                </a:lnTo>
                <a:lnTo>
                  <a:pt x="0" y="4876800"/>
                </a:lnTo>
                <a:lnTo>
                  <a:pt x="7620" y="4876800"/>
                </a:lnTo>
                <a:lnTo>
                  <a:pt x="7620" y="0"/>
                </a:lnTo>
                <a:close/>
              </a:path>
            </a:pathLst>
          </a:custGeom>
          <a:solidFill>
            <a:srgbClr val="B9DBE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4" name="bg object 464"/>
          <p:cNvSpPr/>
          <p:nvPr/>
        </p:nvSpPr>
        <p:spPr>
          <a:xfrm>
            <a:off x="386080" y="304800"/>
            <a:ext cx="6350" cy="4876800"/>
          </a:xfrm>
          <a:custGeom>
            <a:avLst/>
            <a:gdLst/>
            <a:ahLst/>
            <a:cxnLst/>
            <a:rect l="l" t="t" r="r" b="b"/>
            <a:pathLst>
              <a:path w="6350" h="4876800">
                <a:moveTo>
                  <a:pt x="6350" y="0"/>
                </a:moveTo>
                <a:lnTo>
                  <a:pt x="0" y="0"/>
                </a:lnTo>
                <a:lnTo>
                  <a:pt x="0" y="4876800"/>
                </a:lnTo>
                <a:lnTo>
                  <a:pt x="6350" y="4876800"/>
                </a:lnTo>
                <a:lnTo>
                  <a:pt x="6350" y="0"/>
                </a:lnTo>
                <a:close/>
              </a:path>
            </a:pathLst>
          </a:custGeom>
          <a:solidFill>
            <a:srgbClr val="B7DAE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5" name="bg object 465"/>
          <p:cNvSpPr/>
          <p:nvPr/>
        </p:nvSpPr>
        <p:spPr>
          <a:xfrm>
            <a:off x="378459" y="304800"/>
            <a:ext cx="7620" cy="4876800"/>
          </a:xfrm>
          <a:custGeom>
            <a:avLst/>
            <a:gdLst/>
            <a:ahLst/>
            <a:cxnLst/>
            <a:rect l="l" t="t" r="r" b="b"/>
            <a:pathLst>
              <a:path w="7620" h="4876800">
                <a:moveTo>
                  <a:pt x="7619" y="0"/>
                </a:moveTo>
                <a:lnTo>
                  <a:pt x="0" y="0"/>
                </a:lnTo>
                <a:lnTo>
                  <a:pt x="0" y="4876800"/>
                </a:lnTo>
                <a:lnTo>
                  <a:pt x="7619" y="4876800"/>
                </a:lnTo>
                <a:lnTo>
                  <a:pt x="7619" y="0"/>
                </a:lnTo>
                <a:close/>
              </a:path>
            </a:pathLst>
          </a:custGeom>
          <a:solidFill>
            <a:srgbClr val="B6D9E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6" name="bg object 466"/>
          <p:cNvSpPr/>
          <p:nvPr/>
        </p:nvSpPr>
        <p:spPr>
          <a:xfrm>
            <a:off x="370839" y="304800"/>
            <a:ext cx="7620" cy="4876800"/>
          </a:xfrm>
          <a:custGeom>
            <a:avLst/>
            <a:gdLst/>
            <a:ahLst/>
            <a:cxnLst/>
            <a:rect l="l" t="t" r="r" b="b"/>
            <a:pathLst>
              <a:path w="7620" h="4876800">
                <a:moveTo>
                  <a:pt x="7620" y="0"/>
                </a:moveTo>
                <a:lnTo>
                  <a:pt x="0" y="0"/>
                </a:lnTo>
                <a:lnTo>
                  <a:pt x="0" y="4876800"/>
                </a:lnTo>
                <a:lnTo>
                  <a:pt x="7620" y="4876800"/>
                </a:lnTo>
                <a:lnTo>
                  <a:pt x="7620" y="0"/>
                </a:lnTo>
                <a:close/>
              </a:path>
            </a:pathLst>
          </a:custGeom>
          <a:solidFill>
            <a:srgbClr val="B4D8E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7" name="bg object 467"/>
          <p:cNvSpPr/>
          <p:nvPr/>
        </p:nvSpPr>
        <p:spPr>
          <a:xfrm>
            <a:off x="363219" y="304800"/>
            <a:ext cx="7620" cy="4876800"/>
          </a:xfrm>
          <a:custGeom>
            <a:avLst/>
            <a:gdLst/>
            <a:ahLst/>
            <a:cxnLst/>
            <a:rect l="l" t="t" r="r" b="b"/>
            <a:pathLst>
              <a:path w="7620" h="4876800">
                <a:moveTo>
                  <a:pt x="7619" y="0"/>
                </a:moveTo>
                <a:lnTo>
                  <a:pt x="0" y="0"/>
                </a:lnTo>
                <a:lnTo>
                  <a:pt x="0" y="4876800"/>
                </a:lnTo>
                <a:lnTo>
                  <a:pt x="7619" y="4876800"/>
                </a:lnTo>
                <a:lnTo>
                  <a:pt x="7619" y="0"/>
                </a:lnTo>
                <a:close/>
              </a:path>
            </a:pathLst>
          </a:custGeom>
          <a:solidFill>
            <a:srgbClr val="B2D7E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8" name="bg object 468"/>
          <p:cNvSpPr/>
          <p:nvPr/>
        </p:nvSpPr>
        <p:spPr>
          <a:xfrm>
            <a:off x="355600" y="304800"/>
            <a:ext cx="7620" cy="4876800"/>
          </a:xfrm>
          <a:custGeom>
            <a:avLst/>
            <a:gdLst/>
            <a:ahLst/>
            <a:cxnLst/>
            <a:rect l="l" t="t" r="r" b="b"/>
            <a:pathLst>
              <a:path w="7620" h="4876800">
                <a:moveTo>
                  <a:pt x="7620" y="0"/>
                </a:moveTo>
                <a:lnTo>
                  <a:pt x="0" y="0"/>
                </a:lnTo>
                <a:lnTo>
                  <a:pt x="0" y="4876800"/>
                </a:lnTo>
                <a:lnTo>
                  <a:pt x="7620" y="4876800"/>
                </a:lnTo>
                <a:lnTo>
                  <a:pt x="7620" y="0"/>
                </a:lnTo>
                <a:close/>
              </a:path>
            </a:pathLst>
          </a:custGeom>
          <a:solidFill>
            <a:srgbClr val="B1D6E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9" name="bg object 469"/>
          <p:cNvSpPr/>
          <p:nvPr/>
        </p:nvSpPr>
        <p:spPr>
          <a:xfrm>
            <a:off x="349250" y="304800"/>
            <a:ext cx="6350" cy="4876800"/>
          </a:xfrm>
          <a:custGeom>
            <a:avLst/>
            <a:gdLst/>
            <a:ahLst/>
            <a:cxnLst/>
            <a:rect l="l" t="t" r="r" b="b"/>
            <a:pathLst>
              <a:path w="6350" h="4876800">
                <a:moveTo>
                  <a:pt x="6350" y="0"/>
                </a:moveTo>
                <a:lnTo>
                  <a:pt x="0" y="0"/>
                </a:lnTo>
                <a:lnTo>
                  <a:pt x="0" y="4876800"/>
                </a:lnTo>
                <a:lnTo>
                  <a:pt x="6350" y="4876800"/>
                </a:lnTo>
                <a:lnTo>
                  <a:pt x="6350" y="0"/>
                </a:lnTo>
                <a:close/>
              </a:path>
            </a:pathLst>
          </a:custGeom>
          <a:solidFill>
            <a:srgbClr val="AFD6E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0" name="bg object 470"/>
          <p:cNvSpPr/>
          <p:nvPr/>
        </p:nvSpPr>
        <p:spPr>
          <a:xfrm>
            <a:off x="341630" y="304800"/>
            <a:ext cx="7620" cy="4876800"/>
          </a:xfrm>
          <a:custGeom>
            <a:avLst/>
            <a:gdLst/>
            <a:ahLst/>
            <a:cxnLst/>
            <a:rect l="l" t="t" r="r" b="b"/>
            <a:pathLst>
              <a:path w="7620" h="4876800">
                <a:moveTo>
                  <a:pt x="7620" y="0"/>
                </a:moveTo>
                <a:lnTo>
                  <a:pt x="0" y="0"/>
                </a:lnTo>
                <a:lnTo>
                  <a:pt x="0" y="4876800"/>
                </a:lnTo>
                <a:lnTo>
                  <a:pt x="7620" y="4876800"/>
                </a:lnTo>
                <a:lnTo>
                  <a:pt x="7620" y="0"/>
                </a:lnTo>
                <a:close/>
              </a:path>
            </a:pathLst>
          </a:custGeom>
          <a:solidFill>
            <a:srgbClr val="ADD5E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1" name="bg object 471"/>
          <p:cNvSpPr/>
          <p:nvPr/>
        </p:nvSpPr>
        <p:spPr>
          <a:xfrm>
            <a:off x="334009" y="304800"/>
            <a:ext cx="7620" cy="4876800"/>
          </a:xfrm>
          <a:custGeom>
            <a:avLst/>
            <a:gdLst/>
            <a:ahLst/>
            <a:cxnLst/>
            <a:rect l="l" t="t" r="r" b="b"/>
            <a:pathLst>
              <a:path w="7620" h="4876800">
                <a:moveTo>
                  <a:pt x="7619" y="0"/>
                </a:moveTo>
                <a:lnTo>
                  <a:pt x="0" y="0"/>
                </a:lnTo>
                <a:lnTo>
                  <a:pt x="0" y="4876800"/>
                </a:lnTo>
                <a:lnTo>
                  <a:pt x="7619" y="4876800"/>
                </a:lnTo>
                <a:lnTo>
                  <a:pt x="7619" y="0"/>
                </a:lnTo>
                <a:close/>
              </a:path>
            </a:pathLst>
          </a:custGeom>
          <a:solidFill>
            <a:srgbClr val="ACD4E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2" name="bg object 472"/>
          <p:cNvSpPr/>
          <p:nvPr/>
        </p:nvSpPr>
        <p:spPr>
          <a:xfrm>
            <a:off x="326389" y="304800"/>
            <a:ext cx="7620" cy="4876800"/>
          </a:xfrm>
          <a:custGeom>
            <a:avLst/>
            <a:gdLst/>
            <a:ahLst/>
            <a:cxnLst/>
            <a:rect l="l" t="t" r="r" b="b"/>
            <a:pathLst>
              <a:path w="7620" h="4876800">
                <a:moveTo>
                  <a:pt x="7620" y="0"/>
                </a:moveTo>
                <a:lnTo>
                  <a:pt x="0" y="0"/>
                </a:lnTo>
                <a:lnTo>
                  <a:pt x="0" y="4876800"/>
                </a:lnTo>
                <a:lnTo>
                  <a:pt x="7620" y="4876800"/>
                </a:lnTo>
                <a:lnTo>
                  <a:pt x="7620" y="0"/>
                </a:lnTo>
                <a:close/>
              </a:path>
            </a:pathLst>
          </a:custGeom>
          <a:solidFill>
            <a:srgbClr val="AAD3E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3" name="bg object 473"/>
          <p:cNvSpPr/>
          <p:nvPr/>
        </p:nvSpPr>
        <p:spPr>
          <a:xfrm>
            <a:off x="320039" y="304800"/>
            <a:ext cx="6350" cy="4876800"/>
          </a:xfrm>
          <a:custGeom>
            <a:avLst/>
            <a:gdLst/>
            <a:ahLst/>
            <a:cxnLst/>
            <a:rect l="l" t="t" r="r" b="b"/>
            <a:pathLst>
              <a:path w="6350" h="4876800">
                <a:moveTo>
                  <a:pt x="6350" y="0"/>
                </a:moveTo>
                <a:lnTo>
                  <a:pt x="0" y="0"/>
                </a:lnTo>
                <a:lnTo>
                  <a:pt x="0" y="4876800"/>
                </a:lnTo>
                <a:lnTo>
                  <a:pt x="6350" y="4876800"/>
                </a:lnTo>
                <a:lnTo>
                  <a:pt x="6350" y="0"/>
                </a:lnTo>
                <a:close/>
              </a:path>
            </a:pathLst>
          </a:custGeom>
          <a:solidFill>
            <a:srgbClr val="A8D2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4" name="bg object 474"/>
          <p:cNvSpPr/>
          <p:nvPr/>
        </p:nvSpPr>
        <p:spPr>
          <a:xfrm>
            <a:off x="312419" y="304800"/>
            <a:ext cx="7620" cy="4876800"/>
          </a:xfrm>
          <a:custGeom>
            <a:avLst/>
            <a:gdLst/>
            <a:ahLst/>
            <a:cxnLst/>
            <a:rect l="l" t="t" r="r" b="b"/>
            <a:pathLst>
              <a:path w="7620" h="4876800">
                <a:moveTo>
                  <a:pt x="7619" y="0"/>
                </a:moveTo>
                <a:lnTo>
                  <a:pt x="0" y="0"/>
                </a:lnTo>
                <a:lnTo>
                  <a:pt x="0" y="4876800"/>
                </a:lnTo>
                <a:lnTo>
                  <a:pt x="7619" y="4876800"/>
                </a:lnTo>
                <a:lnTo>
                  <a:pt x="7619" y="0"/>
                </a:lnTo>
                <a:close/>
              </a:path>
            </a:pathLst>
          </a:custGeom>
          <a:solidFill>
            <a:srgbClr val="A7D1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5" name="bg object 475"/>
          <p:cNvSpPr/>
          <p:nvPr/>
        </p:nvSpPr>
        <p:spPr>
          <a:xfrm>
            <a:off x="304800" y="304800"/>
            <a:ext cx="7620" cy="4876800"/>
          </a:xfrm>
          <a:custGeom>
            <a:avLst/>
            <a:gdLst/>
            <a:ahLst/>
            <a:cxnLst/>
            <a:rect l="l" t="t" r="r" b="b"/>
            <a:pathLst>
              <a:path w="7620" h="4876800">
                <a:moveTo>
                  <a:pt x="7620" y="0"/>
                </a:moveTo>
                <a:lnTo>
                  <a:pt x="0" y="0"/>
                </a:lnTo>
                <a:lnTo>
                  <a:pt x="0" y="4876800"/>
                </a:lnTo>
                <a:lnTo>
                  <a:pt x="7620" y="4876800"/>
                </a:lnTo>
                <a:lnTo>
                  <a:pt x="7620" y="0"/>
                </a:lnTo>
                <a:close/>
              </a:path>
            </a:pathLst>
          </a:custGeom>
          <a:solidFill>
            <a:srgbClr val="A5D1E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6" name="bg object 476"/>
          <p:cNvSpPr/>
          <p:nvPr/>
        </p:nvSpPr>
        <p:spPr>
          <a:xfrm>
            <a:off x="297180" y="304800"/>
            <a:ext cx="7620" cy="4876800"/>
          </a:xfrm>
          <a:custGeom>
            <a:avLst/>
            <a:gdLst/>
            <a:ahLst/>
            <a:cxnLst/>
            <a:rect l="l" t="t" r="r" b="b"/>
            <a:pathLst>
              <a:path w="7620" h="4876800">
                <a:moveTo>
                  <a:pt x="7620" y="0"/>
                </a:moveTo>
                <a:lnTo>
                  <a:pt x="0" y="0"/>
                </a:lnTo>
                <a:lnTo>
                  <a:pt x="0" y="4876800"/>
                </a:lnTo>
                <a:lnTo>
                  <a:pt x="7620" y="4876800"/>
                </a:lnTo>
                <a:lnTo>
                  <a:pt x="7620" y="0"/>
                </a:lnTo>
                <a:close/>
              </a:path>
            </a:pathLst>
          </a:custGeom>
          <a:solidFill>
            <a:srgbClr val="A3D0E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7" name="bg object 477"/>
          <p:cNvSpPr/>
          <p:nvPr/>
        </p:nvSpPr>
        <p:spPr>
          <a:xfrm>
            <a:off x="290830" y="304800"/>
            <a:ext cx="6350" cy="4876800"/>
          </a:xfrm>
          <a:custGeom>
            <a:avLst/>
            <a:gdLst/>
            <a:ahLst/>
            <a:cxnLst/>
            <a:rect l="l" t="t" r="r" b="b"/>
            <a:pathLst>
              <a:path w="6350" h="4876800">
                <a:moveTo>
                  <a:pt x="6350" y="0"/>
                </a:moveTo>
                <a:lnTo>
                  <a:pt x="0" y="0"/>
                </a:lnTo>
                <a:lnTo>
                  <a:pt x="0" y="4876800"/>
                </a:lnTo>
                <a:lnTo>
                  <a:pt x="6350" y="4876800"/>
                </a:lnTo>
                <a:lnTo>
                  <a:pt x="6350" y="0"/>
                </a:lnTo>
                <a:close/>
              </a:path>
            </a:pathLst>
          </a:custGeom>
          <a:solidFill>
            <a:srgbClr val="A2CFE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8" name="bg object 478"/>
          <p:cNvSpPr/>
          <p:nvPr/>
        </p:nvSpPr>
        <p:spPr>
          <a:xfrm>
            <a:off x="283209" y="304800"/>
            <a:ext cx="7620" cy="4876800"/>
          </a:xfrm>
          <a:custGeom>
            <a:avLst/>
            <a:gdLst/>
            <a:ahLst/>
            <a:cxnLst/>
            <a:rect l="l" t="t" r="r" b="b"/>
            <a:pathLst>
              <a:path w="7620" h="4876800">
                <a:moveTo>
                  <a:pt x="7619" y="0"/>
                </a:moveTo>
                <a:lnTo>
                  <a:pt x="0" y="0"/>
                </a:lnTo>
                <a:lnTo>
                  <a:pt x="0" y="4876800"/>
                </a:lnTo>
                <a:lnTo>
                  <a:pt x="7619" y="4876800"/>
                </a:lnTo>
                <a:lnTo>
                  <a:pt x="7619" y="0"/>
                </a:lnTo>
                <a:close/>
              </a:path>
            </a:pathLst>
          </a:custGeom>
          <a:solidFill>
            <a:srgbClr val="A0CEE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9" name="bg object 479"/>
          <p:cNvSpPr/>
          <p:nvPr/>
        </p:nvSpPr>
        <p:spPr>
          <a:xfrm>
            <a:off x="275589" y="304800"/>
            <a:ext cx="7620" cy="4876800"/>
          </a:xfrm>
          <a:custGeom>
            <a:avLst/>
            <a:gdLst/>
            <a:ahLst/>
            <a:cxnLst/>
            <a:rect l="l" t="t" r="r" b="b"/>
            <a:pathLst>
              <a:path w="7620" h="4876800">
                <a:moveTo>
                  <a:pt x="7620" y="0"/>
                </a:moveTo>
                <a:lnTo>
                  <a:pt x="0" y="0"/>
                </a:lnTo>
                <a:lnTo>
                  <a:pt x="0" y="4876800"/>
                </a:lnTo>
                <a:lnTo>
                  <a:pt x="7620" y="4876800"/>
                </a:lnTo>
                <a:lnTo>
                  <a:pt x="7620" y="0"/>
                </a:lnTo>
                <a:close/>
              </a:path>
            </a:pathLst>
          </a:custGeom>
          <a:solidFill>
            <a:srgbClr val="9ECDE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0" name="bg object 480"/>
          <p:cNvSpPr/>
          <p:nvPr/>
        </p:nvSpPr>
        <p:spPr>
          <a:xfrm>
            <a:off x="267969" y="304800"/>
            <a:ext cx="7620" cy="4876800"/>
          </a:xfrm>
          <a:custGeom>
            <a:avLst/>
            <a:gdLst/>
            <a:ahLst/>
            <a:cxnLst/>
            <a:rect l="l" t="t" r="r" b="b"/>
            <a:pathLst>
              <a:path w="7620" h="4876800">
                <a:moveTo>
                  <a:pt x="7619" y="0"/>
                </a:moveTo>
                <a:lnTo>
                  <a:pt x="0" y="0"/>
                </a:lnTo>
                <a:lnTo>
                  <a:pt x="0" y="4876800"/>
                </a:lnTo>
                <a:lnTo>
                  <a:pt x="7619" y="4876800"/>
                </a:lnTo>
                <a:lnTo>
                  <a:pt x="7619" y="0"/>
                </a:lnTo>
                <a:close/>
              </a:path>
            </a:pathLst>
          </a:custGeom>
          <a:solidFill>
            <a:srgbClr val="9DCCE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1" name="bg object 481"/>
          <p:cNvSpPr/>
          <p:nvPr/>
        </p:nvSpPr>
        <p:spPr>
          <a:xfrm>
            <a:off x="261619" y="304800"/>
            <a:ext cx="6350" cy="4876800"/>
          </a:xfrm>
          <a:custGeom>
            <a:avLst/>
            <a:gdLst/>
            <a:ahLst/>
            <a:cxnLst/>
            <a:rect l="l" t="t" r="r" b="b"/>
            <a:pathLst>
              <a:path w="6350" h="4876800">
                <a:moveTo>
                  <a:pt x="6350" y="0"/>
                </a:moveTo>
                <a:lnTo>
                  <a:pt x="0" y="0"/>
                </a:lnTo>
                <a:lnTo>
                  <a:pt x="0" y="4876800"/>
                </a:lnTo>
                <a:lnTo>
                  <a:pt x="6350" y="4876800"/>
                </a:lnTo>
                <a:lnTo>
                  <a:pt x="6350" y="0"/>
                </a:lnTo>
                <a:close/>
              </a:path>
            </a:pathLst>
          </a:custGeom>
          <a:solidFill>
            <a:srgbClr val="9BCCD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2" name="bg object 482"/>
          <p:cNvSpPr/>
          <p:nvPr/>
        </p:nvSpPr>
        <p:spPr>
          <a:xfrm>
            <a:off x="254000" y="304800"/>
            <a:ext cx="7620" cy="4876800"/>
          </a:xfrm>
          <a:custGeom>
            <a:avLst/>
            <a:gdLst/>
            <a:ahLst/>
            <a:cxnLst/>
            <a:rect l="l" t="t" r="r" b="b"/>
            <a:pathLst>
              <a:path w="7620" h="4876800">
                <a:moveTo>
                  <a:pt x="7620" y="0"/>
                </a:moveTo>
                <a:lnTo>
                  <a:pt x="0" y="0"/>
                </a:lnTo>
                <a:lnTo>
                  <a:pt x="0" y="4876800"/>
                </a:lnTo>
                <a:lnTo>
                  <a:pt x="7620" y="4876800"/>
                </a:lnTo>
                <a:lnTo>
                  <a:pt x="7620" y="0"/>
                </a:lnTo>
                <a:close/>
              </a:path>
            </a:pathLst>
          </a:custGeom>
          <a:solidFill>
            <a:srgbClr val="99CCD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3" name="bg object 483"/>
          <p:cNvSpPr/>
          <p:nvPr/>
        </p:nvSpPr>
        <p:spPr>
          <a:xfrm>
            <a:off x="246380" y="304800"/>
            <a:ext cx="7620" cy="4876800"/>
          </a:xfrm>
          <a:custGeom>
            <a:avLst/>
            <a:gdLst/>
            <a:ahLst/>
            <a:cxnLst/>
            <a:rect l="l" t="t" r="r" b="b"/>
            <a:pathLst>
              <a:path w="7620" h="4876800">
                <a:moveTo>
                  <a:pt x="7620" y="0"/>
                </a:moveTo>
                <a:lnTo>
                  <a:pt x="0" y="0"/>
                </a:lnTo>
                <a:lnTo>
                  <a:pt x="0" y="4876800"/>
                </a:lnTo>
                <a:lnTo>
                  <a:pt x="7620" y="4876800"/>
                </a:lnTo>
                <a:lnTo>
                  <a:pt x="7620" y="0"/>
                </a:lnTo>
                <a:close/>
              </a:path>
            </a:pathLst>
          </a:custGeom>
          <a:solidFill>
            <a:srgbClr val="98CAD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4" name="bg object 484"/>
          <p:cNvSpPr/>
          <p:nvPr/>
        </p:nvSpPr>
        <p:spPr>
          <a:xfrm>
            <a:off x="240030" y="304800"/>
            <a:ext cx="6350" cy="4876800"/>
          </a:xfrm>
          <a:custGeom>
            <a:avLst/>
            <a:gdLst/>
            <a:ahLst/>
            <a:cxnLst/>
            <a:rect l="l" t="t" r="r" b="b"/>
            <a:pathLst>
              <a:path w="6350" h="4876800">
                <a:moveTo>
                  <a:pt x="6350" y="0"/>
                </a:moveTo>
                <a:lnTo>
                  <a:pt x="0" y="0"/>
                </a:lnTo>
                <a:lnTo>
                  <a:pt x="0" y="4876800"/>
                </a:lnTo>
                <a:lnTo>
                  <a:pt x="6350" y="4876800"/>
                </a:lnTo>
                <a:lnTo>
                  <a:pt x="6350" y="0"/>
                </a:lnTo>
                <a:close/>
              </a:path>
            </a:pathLst>
          </a:custGeom>
          <a:solidFill>
            <a:srgbClr val="96C9D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5" name="bg object 485"/>
          <p:cNvSpPr/>
          <p:nvPr/>
        </p:nvSpPr>
        <p:spPr>
          <a:xfrm>
            <a:off x="232409" y="304800"/>
            <a:ext cx="7620" cy="4876800"/>
          </a:xfrm>
          <a:custGeom>
            <a:avLst/>
            <a:gdLst/>
            <a:ahLst/>
            <a:cxnLst/>
            <a:rect l="l" t="t" r="r" b="b"/>
            <a:pathLst>
              <a:path w="7620" h="4876800">
                <a:moveTo>
                  <a:pt x="7619" y="0"/>
                </a:moveTo>
                <a:lnTo>
                  <a:pt x="0" y="0"/>
                </a:lnTo>
                <a:lnTo>
                  <a:pt x="0" y="4876800"/>
                </a:lnTo>
                <a:lnTo>
                  <a:pt x="7619" y="4876800"/>
                </a:lnTo>
                <a:lnTo>
                  <a:pt x="7619" y="0"/>
                </a:lnTo>
                <a:close/>
              </a:path>
            </a:pathLst>
          </a:custGeom>
          <a:solidFill>
            <a:srgbClr val="94C8D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6" name="bg object 486"/>
          <p:cNvSpPr/>
          <p:nvPr/>
        </p:nvSpPr>
        <p:spPr>
          <a:xfrm>
            <a:off x="224789" y="304800"/>
            <a:ext cx="7620" cy="4876800"/>
          </a:xfrm>
          <a:custGeom>
            <a:avLst/>
            <a:gdLst/>
            <a:ahLst/>
            <a:cxnLst/>
            <a:rect l="l" t="t" r="r" b="b"/>
            <a:pathLst>
              <a:path w="7620" h="4876800">
                <a:moveTo>
                  <a:pt x="7620" y="0"/>
                </a:moveTo>
                <a:lnTo>
                  <a:pt x="0" y="0"/>
                </a:lnTo>
                <a:lnTo>
                  <a:pt x="0" y="4876800"/>
                </a:lnTo>
                <a:lnTo>
                  <a:pt x="7620" y="4876800"/>
                </a:lnTo>
                <a:lnTo>
                  <a:pt x="7620" y="0"/>
                </a:lnTo>
                <a:close/>
              </a:path>
            </a:pathLst>
          </a:custGeom>
          <a:solidFill>
            <a:srgbClr val="93C7D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7" name="bg object 487"/>
          <p:cNvSpPr/>
          <p:nvPr/>
        </p:nvSpPr>
        <p:spPr>
          <a:xfrm>
            <a:off x="217169" y="304800"/>
            <a:ext cx="7620" cy="4876800"/>
          </a:xfrm>
          <a:custGeom>
            <a:avLst/>
            <a:gdLst/>
            <a:ahLst/>
            <a:cxnLst/>
            <a:rect l="l" t="t" r="r" b="b"/>
            <a:pathLst>
              <a:path w="7620" h="4876800">
                <a:moveTo>
                  <a:pt x="7619" y="0"/>
                </a:moveTo>
                <a:lnTo>
                  <a:pt x="0" y="0"/>
                </a:lnTo>
                <a:lnTo>
                  <a:pt x="0" y="4876800"/>
                </a:lnTo>
                <a:lnTo>
                  <a:pt x="7619" y="4876800"/>
                </a:lnTo>
                <a:lnTo>
                  <a:pt x="7619" y="0"/>
                </a:lnTo>
                <a:close/>
              </a:path>
            </a:pathLst>
          </a:custGeom>
          <a:solidFill>
            <a:srgbClr val="91C6D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8" name="bg object 488"/>
          <p:cNvSpPr/>
          <p:nvPr/>
        </p:nvSpPr>
        <p:spPr>
          <a:xfrm>
            <a:off x="209550" y="304800"/>
            <a:ext cx="7620" cy="4876800"/>
          </a:xfrm>
          <a:custGeom>
            <a:avLst/>
            <a:gdLst/>
            <a:ahLst/>
            <a:cxnLst/>
            <a:rect l="l" t="t" r="r" b="b"/>
            <a:pathLst>
              <a:path w="7620" h="4876800">
                <a:moveTo>
                  <a:pt x="7620" y="0"/>
                </a:moveTo>
                <a:lnTo>
                  <a:pt x="0" y="0"/>
                </a:lnTo>
                <a:lnTo>
                  <a:pt x="0" y="4876800"/>
                </a:lnTo>
                <a:lnTo>
                  <a:pt x="7620" y="4876800"/>
                </a:lnTo>
                <a:lnTo>
                  <a:pt x="7620" y="0"/>
                </a:lnTo>
                <a:close/>
              </a:path>
            </a:pathLst>
          </a:custGeom>
          <a:solidFill>
            <a:srgbClr val="8FC6D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9" name="bg object 489"/>
          <p:cNvSpPr/>
          <p:nvPr/>
        </p:nvSpPr>
        <p:spPr>
          <a:xfrm>
            <a:off x="203200" y="304800"/>
            <a:ext cx="6350" cy="4876800"/>
          </a:xfrm>
          <a:custGeom>
            <a:avLst/>
            <a:gdLst/>
            <a:ahLst/>
            <a:cxnLst/>
            <a:rect l="l" t="t" r="r" b="b"/>
            <a:pathLst>
              <a:path w="6350" h="4876800">
                <a:moveTo>
                  <a:pt x="6350" y="0"/>
                </a:moveTo>
                <a:lnTo>
                  <a:pt x="0" y="0"/>
                </a:lnTo>
                <a:lnTo>
                  <a:pt x="0" y="4876800"/>
                </a:lnTo>
                <a:lnTo>
                  <a:pt x="6350" y="4876800"/>
                </a:lnTo>
                <a:lnTo>
                  <a:pt x="6350" y="0"/>
                </a:lnTo>
                <a:close/>
              </a:path>
            </a:pathLst>
          </a:custGeom>
          <a:solidFill>
            <a:srgbClr val="8DC5D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0" name="bg object 490"/>
          <p:cNvSpPr/>
          <p:nvPr/>
        </p:nvSpPr>
        <p:spPr>
          <a:xfrm>
            <a:off x="195580" y="304800"/>
            <a:ext cx="7620" cy="4876800"/>
          </a:xfrm>
          <a:custGeom>
            <a:avLst/>
            <a:gdLst/>
            <a:ahLst/>
            <a:cxnLst/>
            <a:rect l="l" t="t" r="r" b="b"/>
            <a:pathLst>
              <a:path w="7620" h="4876800">
                <a:moveTo>
                  <a:pt x="7619" y="0"/>
                </a:moveTo>
                <a:lnTo>
                  <a:pt x="0" y="0"/>
                </a:lnTo>
                <a:lnTo>
                  <a:pt x="0" y="4876800"/>
                </a:lnTo>
                <a:lnTo>
                  <a:pt x="7619" y="4876800"/>
                </a:lnTo>
                <a:lnTo>
                  <a:pt x="7619" y="0"/>
                </a:lnTo>
                <a:close/>
              </a:path>
            </a:pathLst>
          </a:custGeom>
          <a:solidFill>
            <a:srgbClr val="8CC4D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1" name="bg object 491"/>
          <p:cNvSpPr/>
          <p:nvPr/>
        </p:nvSpPr>
        <p:spPr>
          <a:xfrm>
            <a:off x="187959" y="304800"/>
            <a:ext cx="7620" cy="4876800"/>
          </a:xfrm>
          <a:custGeom>
            <a:avLst/>
            <a:gdLst/>
            <a:ahLst/>
            <a:cxnLst/>
            <a:rect l="l" t="t" r="r" b="b"/>
            <a:pathLst>
              <a:path w="7619" h="4876800">
                <a:moveTo>
                  <a:pt x="7619" y="0"/>
                </a:moveTo>
                <a:lnTo>
                  <a:pt x="0" y="0"/>
                </a:lnTo>
                <a:lnTo>
                  <a:pt x="0" y="4876800"/>
                </a:lnTo>
                <a:lnTo>
                  <a:pt x="7619" y="4876800"/>
                </a:lnTo>
                <a:lnTo>
                  <a:pt x="7619" y="0"/>
                </a:lnTo>
                <a:close/>
              </a:path>
            </a:pathLst>
          </a:custGeom>
          <a:solidFill>
            <a:srgbClr val="8AC3D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2" name="bg object 492"/>
          <p:cNvSpPr/>
          <p:nvPr/>
        </p:nvSpPr>
        <p:spPr>
          <a:xfrm>
            <a:off x="180339" y="304800"/>
            <a:ext cx="7620" cy="4876800"/>
          </a:xfrm>
          <a:custGeom>
            <a:avLst/>
            <a:gdLst/>
            <a:ahLst/>
            <a:cxnLst/>
            <a:rect l="l" t="t" r="r" b="b"/>
            <a:pathLst>
              <a:path w="7619" h="4876800">
                <a:moveTo>
                  <a:pt x="7620" y="0"/>
                </a:moveTo>
                <a:lnTo>
                  <a:pt x="0" y="0"/>
                </a:lnTo>
                <a:lnTo>
                  <a:pt x="0" y="4876800"/>
                </a:lnTo>
                <a:lnTo>
                  <a:pt x="7620" y="4876800"/>
                </a:lnTo>
                <a:lnTo>
                  <a:pt x="7620" y="0"/>
                </a:lnTo>
                <a:close/>
              </a:path>
            </a:pathLst>
          </a:custGeom>
          <a:solidFill>
            <a:srgbClr val="88C2D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3" name="bg object 493"/>
          <p:cNvSpPr/>
          <p:nvPr/>
        </p:nvSpPr>
        <p:spPr>
          <a:xfrm>
            <a:off x="173989" y="304800"/>
            <a:ext cx="6350" cy="4876800"/>
          </a:xfrm>
          <a:custGeom>
            <a:avLst/>
            <a:gdLst/>
            <a:ahLst/>
            <a:cxnLst/>
            <a:rect l="l" t="t" r="r" b="b"/>
            <a:pathLst>
              <a:path w="6350" h="4876800">
                <a:moveTo>
                  <a:pt x="6350" y="0"/>
                </a:moveTo>
                <a:lnTo>
                  <a:pt x="0" y="0"/>
                </a:lnTo>
                <a:lnTo>
                  <a:pt x="0" y="4876800"/>
                </a:lnTo>
                <a:lnTo>
                  <a:pt x="6350" y="4876800"/>
                </a:lnTo>
                <a:lnTo>
                  <a:pt x="6350" y="0"/>
                </a:lnTo>
                <a:close/>
              </a:path>
            </a:pathLst>
          </a:custGeom>
          <a:solidFill>
            <a:srgbClr val="87C1D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4" name="bg object 494"/>
          <p:cNvSpPr/>
          <p:nvPr/>
        </p:nvSpPr>
        <p:spPr>
          <a:xfrm>
            <a:off x="166370" y="304800"/>
            <a:ext cx="7620" cy="4876800"/>
          </a:xfrm>
          <a:custGeom>
            <a:avLst/>
            <a:gdLst/>
            <a:ahLst/>
            <a:cxnLst/>
            <a:rect l="l" t="t" r="r" b="b"/>
            <a:pathLst>
              <a:path w="7619" h="4876800">
                <a:moveTo>
                  <a:pt x="7619" y="0"/>
                </a:moveTo>
                <a:lnTo>
                  <a:pt x="0" y="0"/>
                </a:lnTo>
                <a:lnTo>
                  <a:pt x="0" y="4876800"/>
                </a:lnTo>
                <a:lnTo>
                  <a:pt x="7619" y="4876800"/>
                </a:lnTo>
                <a:lnTo>
                  <a:pt x="7619" y="0"/>
                </a:lnTo>
                <a:close/>
              </a:path>
            </a:pathLst>
          </a:custGeom>
          <a:solidFill>
            <a:srgbClr val="85C0D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5" name="bg object 495"/>
          <p:cNvSpPr/>
          <p:nvPr/>
        </p:nvSpPr>
        <p:spPr>
          <a:xfrm>
            <a:off x="158749" y="304800"/>
            <a:ext cx="7620" cy="4876800"/>
          </a:xfrm>
          <a:custGeom>
            <a:avLst/>
            <a:gdLst/>
            <a:ahLst/>
            <a:cxnLst/>
            <a:rect l="l" t="t" r="r" b="b"/>
            <a:pathLst>
              <a:path w="7619" h="4876800">
                <a:moveTo>
                  <a:pt x="7619" y="0"/>
                </a:moveTo>
                <a:lnTo>
                  <a:pt x="0" y="0"/>
                </a:lnTo>
                <a:lnTo>
                  <a:pt x="0" y="4876800"/>
                </a:lnTo>
                <a:lnTo>
                  <a:pt x="7619" y="4876800"/>
                </a:lnTo>
                <a:lnTo>
                  <a:pt x="7619" y="0"/>
                </a:lnTo>
                <a:close/>
              </a:path>
            </a:pathLst>
          </a:custGeom>
          <a:solidFill>
            <a:srgbClr val="83C0D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6" name="bg object 496"/>
          <p:cNvSpPr/>
          <p:nvPr/>
        </p:nvSpPr>
        <p:spPr>
          <a:xfrm>
            <a:off x="151130" y="304800"/>
            <a:ext cx="7620" cy="4876800"/>
          </a:xfrm>
          <a:custGeom>
            <a:avLst/>
            <a:gdLst/>
            <a:ahLst/>
            <a:cxnLst/>
            <a:rect l="l" t="t" r="r" b="b"/>
            <a:pathLst>
              <a:path w="7619" h="4876800">
                <a:moveTo>
                  <a:pt x="7619" y="0"/>
                </a:moveTo>
                <a:lnTo>
                  <a:pt x="0" y="0"/>
                </a:lnTo>
                <a:lnTo>
                  <a:pt x="0" y="4876800"/>
                </a:lnTo>
                <a:lnTo>
                  <a:pt x="7619" y="4876800"/>
                </a:lnTo>
                <a:lnTo>
                  <a:pt x="7619" y="0"/>
                </a:lnTo>
                <a:close/>
              </a:path>
            </a:pathLst>
          </a:custGeom>
          <a:solidFill>
            <a:srgbClr val="82BFD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7" name="bg object 497"/>
          <p:cNvSpPr/>
          <p:nvPr/>
        </p:nvSpPr>
        <p:spPr>
          <a:xfrm>
            <a:off x="144780" y="304800"/>
            <a:ext cx="6350" cy="4876800"/>
          </a:xfrm>
          <a:custGeom>
            <a:avLst/>
            <a:gdLst/>
            <a:ahLst/>
            <a:cxnLst/>
            <a:rect l="l" t="t" r="r" b="b"/>
            <a:pathLst>
              <a:path w="6350" h="4876800">
                <a:moveTo>
                  <a:pt x="6350" y="0"/>
                </a:moveTo>
                <a:lnTo>
                  <a:pt x="0" y="0"/>
                </a:lnTo>
                <a:lnTo>
                  <a:pt x="0" y="4876800"/>
                </a:lnTo>
                <a:lnTo>
                  <a:pt x="6350" y="4876800"/>
                </a:lnTo>
                <a:lnTo>
                  <a:pt x="6350" y="0"/>
                </a:lnTo>
                <a:close/>
              </a:path>
            </a:pathLst>
          </a:custGeom>
          <a:solidFill>
            <a:srgbClr val="80BED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8" name="bg object 498"/>
          <p:cNvSpPr/>
          <p:nvPr/>
        </p:nvSpPr>
        <p:spPr>
          <a:xfrm>
            <a:off x="137159" y="304800"/>
            <a:ext cx="7620" cy="4876800"/>
          </a:xfrm>
          <a:custGeom>
            <a:avLst/>
            <a:gdLst/>
            <a:ahLst/>
            <a:cxnLst/>
            <a:rect l="l" t="t" r="r" b="b"/>
            <a:pathLst>
              <a:path w="7619" h="4876800">
                <a:moveTo>
                  <a:pt x="7619" y="0"/>
                </a:moveTo>
                <a:lnTo>
                  <a:pt x="0" y="0"/>
                </a:lnTo>
                <a:lnTo>
                  <a:pt x="0" y="4876800"/>
                </a:lnTo>
                <a:lnTo>
                  <a:pt x="7619" y="4876800"/>
                </a:lnTo>
                <a:lnTo>
                  <a:pt x="7619" y="0"/>
                </a:lnTo>
                <a:close/>
              </a:path>
            </a:pathLst>
          </a:custGeom>
          <a:solidFill>
            <a:srgbClr val="7EBDD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9" name="bg object 499"/>
          <p:cNvSpPr/>
          <p:nvPr/>
        </p:nvSpPr>
        <p:spPr>
          <a:xfrm>
            <a:off x="129539" y="304800"/>
            <a:ext cx="7620" cy="4876800"/>
          </a:xfrm>
          <a:custGeom>
            <a:avLst/>
            <a:gdLst/>
            <a:ahLst/>
            <a:cxnLst/>
            <a:rect l="l" t="t" r="r" b="b"/>
            <a:pathLst>
              <a:path w="7619" h="4876800">
                <a:moveTo>
                  <a:pt x="7620" y="0"/>
                </a:moveTo>
                <a:lnTo>
                  <a:pt x="0" y="0"/>
                </a:lnTo>
                <a:lnTo>
                  <a:pt x="0" y="4876800"/>
                </a:lnTo>
                <a:lnTo>
                  <a:pt x="7620" y="4876800"/>
                </a:lnTo>
                <a:lnTo>
                  <a:pt x="7620" y="0"/>
                </a:lnTo>
                <a:close/>
              </a:path>
            </a:pathLst>
          </a:custGeom>
          <a:solidFill>
            <a:srgbClr val="7DBCD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0" name="bg object 500"/>
          <p:cNvSpPr/>
          <p:nvPr/>
        </p:nvSpPr>
        <p:spPr>
          <a:xfrm>
            <a:off x="121920" y="304800"/>
            <a:ext cx="7620" cy="4876800"/>
          </a:xfrm>
          <a:custGeom>
            <a:avLst/>
            <a:gdLst/>
            <a:ahLst/>
            <a:cxnLst/>
            <a:rect l="l" t="t" r="r" b="b"/>
            <a:pathLst>
              <a:path w="7619" h="4876800">
                <a:moveTo>
                  <a:pt x="7619" y="0"/>
                </a:moveTo>
                <a:lnTo>
                  <a:pt x="0" y="0"/>
                </a:lnTo>
                <a:lnTo>
                  <a:pt x="0" y="4876800"/>
                </a:lnTo>
                <a:lnTo>
                  <a:pt x="7619" y="4876800"/>
                </a:lnTo>
                <a:lnTo>
                  <a:pt x="7619" y="0"/>
                </a:lnTo>
                <a:close/>
              </a:path>
            </a:pathLst>
          </a:custGeom>
          <a:solidFill>
            <a:srgbClr val="7BBBD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1" name="bg object 501"/>
          <p:cNvSpPr/>
          <p:nvPr/>
        </p:nvSpPr>
        <p:spPr>
          <a:xfrm>
            <a:off x="115570" y="304800"/>
            <a:ext cx="6350" cy="4876800"/>
          </a:xfrm>
          <a:custGeom>
            <a:avLst/>
            <a:gdLst/>
            <a:ahLst/>
            <a:cxnLst/>
            <a:rect l="l" t="t" r="r" b="b"/>
            <a:pathLst>
              <a:path w="6350" h="4876800">
                <a:moveTo>
                  <a:pt x="6350" y="0"/>
                </a:moveTo>
                <a:lnTo>
                  <a:pt x="0" y="0"/>
                </a:lnTo>
                <a:lnTo>
                  <a:pt x="0" y="4876800"/>
                </a:lnTo>
                <a:lnTo>
                  <a:pt x="6350" y="4876800"/>
                </a:lnTo>
                <a:lnTo>
                  <a:pt x="6350" y="0"/>
                </a:lnTo>
                <a:close/>
              </a:path>
            </a:pathLst>
          </a:custGeom>
          <a:solidFill>
            <a:srgbClr val="79BBD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2" name="bg object 502"/>
          <p:cNvSpPr/>
          <p:nvPr/>
        </p:nvSpPr>
        <p:spPr>
          <a:xfrm>
            <a:off x="107949" y="304800"/>
            <a:ext cx="7620" cy="4876800"/>
          </a:xfrm>
          <a:custGeom>
            <a:avLst/>
            <a:gdLst/>
            <a:ahLst/>
            <a:cxnLst/>
            <a:rect l="l" t="t" r="r" b="b"/>
            <a:pathLst>
              <a:path w="7619" h="4876800">
                <a:moveTo>
                  <a:pt x="7619" y="0"/>
                </a:moveTo>
                <a:lnTo>
                  <a:pt x="0" y="0"/>
                </a:lnTo>
                <a:lnTo>
                  <a:pt x="0" y="4876800"/>
                </a:lnTo>
                <a:lnTo>
                  <a:pt x="7619" y="4876800"/>
                </a:lnTo>
                <a:lnTo>
                  <a:pt x="7619" y="0"/>
                </a:lnTo>
                <a:close/>
              </a:path>
            </a:pathLst>
          </a:custGeom>
          <a:solidFill>
            <a:srgbClr val="78BAD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3" name="bg object 503"/>
          <p:cNvSpPr/>
          <p:nvPr/>
        </p:nvSpPr>
        <p:spPr>
          <a:xfrm>
            <a:off x="100330" y="304800"/>
            <a:ext cx="7620" cy="4876800"/>
          </a:xfrm>
          <a:custGeom>
            <a:avLst/>
            <a:gdLst/>
            <a:ahLst/>
            <a:cxnLst/>
            <a:rect l="l" t="t" r="r" b="b"/>
            <a:pathLst>
              <a:path w="7619" h="4876800">
                <a:moveTo>
                  <a:pt x="7619" y="0"/>
                </a:moveTo>
                <a:lnTo>
                  <a:pt x="0" y="0"/>
                </a:lnTo>
                <a:lnTo>
                  <a:pt x="0" y="4876800"/>
                </a:lnTo>
                <a:lnTo>
                  <a:pt x="7619" y="4876800"/>
                </a:lnTo>
                <a:lnTo>
                  <a:pt x="7619" y="0"/>
                </a:lnTo>
                <a:close/>
              </a:path>
            </a:pathLst>
          </a:custGeom>
          <a:solidFill>
            <a:srgbClr val="76B9D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4" name="bg object 504"/>
          <p:cNvSpPr/>
          <p:nvPr/>
        </p:nvSpPr>
        <p:spPr>
          <a:xfrm>
            <a:off x="92709" y="304800"/>
            <a:ext cx="7620" cy="4876800"/>
          </a:xfrm>
          <a:custGeom>
            <a:avLst/>
            <a:gdLst/>
            <a:ahLst/>
            <a:cxnLst/>
            <a:rect l="l" t="t" r="r" b="b"/>
            <a:pathLst>
              <a:path w="7619" h="4876800">
                <a:moveTo>
                  <a:pt x="7620" y="0"/>
                </a:moveTo>
                <a:lnTo>
                  <a:pt x="0" y="0"/>
                </a:lnTo>
                <a:lnTo>
                  <a:pt x="0" y="4876800"/>
                </a:lnTo>
                <a:lnTo>
                  <a:pt x="7620" y="4876800"/>
                </a:lnTo>
                <a:lnTo>
                  <a:pt x="7620" y="0"/>
                </a:lnTo>
                <a:close/>
              </a:path>
            </a:pathLst>
          </a:custGeom>
          <a:solidFill>
            <a:srgbClr val="74B8D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5" name="bg object 505"/>
          <p:cNvSpPr/>
          <p:nvPr/>
        </p:nvSpPr>
        <p:spPr>
          <a:xfrm>
            <a:off x="85090" y="304800"/>
            <a:ext cx="7620" cy="4876800"/>
          </a:xfrm>
          <a:custGeom>
            <a:avLst/>
            <a:gdLst/>
            <a:ahLst/>
            <a:cxnLst/>
            <a:rect l="l" t="t" r="r" b="b"/>
            <a:pathLst>
              <a:path w="7619" h="4876800">
                <a:moveTo>
                  <a:pt x="7619" y="0"/>
                </a:moveTo>
                <a:lnTo>
                  <a:pt x="0" y="0"/>
                </a:lnTo>
                <a:lnTo>
                  <a:pt x="0" y="4876800"/>
                </a:lnTo>
                <a:lnTo>
                  <a:pt x="7619" y="4876800"/>
                </a:lnTo>
                <a:lnTo>
                  <a:pt x="7619" y="0"/>
                </a:lnTo>
                <a:close/>
              </a:path>
            </a:pathLst>
          </a:custGeom>
          <a:solidFill>
            <a:srgbClr val="73B7D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6" name="bg object 506"/>
          <p:cNvSpPr/>
          <p:nvPr/>
        </p:nvSpPr>
        <p:spPr>
          <a:xfrm>
            <a:off x="78740" y="304800"/>
            <a:ext cx="6350" cy="4876800"/>
          </a:xfrm>
          <a:custGeom>
            <a:avLst/>
            <a:gdLst/>
            <a:ahLst/>
            <a:cxnLst/>
            <a:rect l="l" t="t" r="r" b="b"/>
            <a:pathLst>
              <a:path w="6350" h="4876800">
                <a:moveTo>
                  <a:pt x="6350" y="0"/>
                </a:moveTo>
                <a:lnTo>
                  <a:pt x="0" y="0"/>
                </a:lnTo>
                <a:lnTo>
                  <a:pt x="0" y="4876800"/>
                </a:lnTo>
                <a:lnTo>
                  <a:pt x="6350" y="4876800"/>
                </a:lnTo>
                <a:lnTo>
                  <a:pt x="6350" y="0"/>
                </a:lnTo>
                <a:close/>
              </a:path>
            </a:pathLst>
          </a:custGeom>
          <a:solidFill>
            <a:srgbClr val="71B6D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7" name="bg object 507"/>
          <p:cNvSpPr/>
          <p:nvPr/>
        </p:nvSpPr>
        <p:spPr>
          <a:xfrm>
            <a:off x="71120" y="304800"/>
            <a:ext cx="7620" cy="4876800"/>
          </a:xfrm>
          <a:custGeom>
            <a:avLst/>
            <a:gdLst/>
            <a:ahLst/>
            <a:cxnLst/>
            <a:rect l="l" t="t" r="r" b="b"/>
            <a:pathLst>
              <a:path w="7619" h="4876800">
                <a:moveTo>
                  <a:pt x="7620" y="0"/>
                </a:moveTo>
                <a:lnTo>
                  <a:pt x="0" y="0"/>
                </a:lnTo>
                <a:lnTo>
                  <a:pt x="0" y="4876800"/>
                </a:lnTo>
                <a:lnTo>
                  <a:pt x="7620" y="4876800"/>
                </a:lnTo>
                <a:lnTo>
                  <a:pt x="7620" y="0"/>
                </a:lnTo>
                <a:close/>
              </a:path>
            </a:pathLst>
          </a:custGeom>
          <a:solidFill>
            <a:srgbClr val="6FB5D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8" name="bg object 508"/>
          <p:cNvSpPr/>
          <p:nvPr/>
        </p:nvSpPr>
        <p:spPr>
          <a:xfrm>
            <a:off x="63499" y="304800"/>
            <a:ext cx="7620" cy="4876800"/>
          </a:xfrm>
          <a:custGeom>
            <a:avLst/>
            <a:gdLst/>
            <a:ahLst/>
            <a:cxnLst/>
            <a:rect l="l" t="t" r="r" b="b"/>
            <a:pathLst>
              <a:path w="7619" h="4876800">
                <a:moveTo>
                  <a:pt x="7619" y="0"/>
                </a:moveTo>
                <a:lnTo>
                  <a:pt x="0" y="0"/>
                </a:lnTo>
                <a:lnTo>
                  <a:pt x="0" y="4876800"/>
                </a:lnTo>
                <a:lnTo>
                  <a:pt x="7619" y="4876800"/>
                </a:lnTo>
                <a:lnTo>
                  <a:pt x="7619" y="0"/>
                </a:lnTo>
                <a:close/>
              </a:path>
            </a:pathLst>
          </a:custGeom>
          <a:solidFill>
            <a:srgbClr val="6EB5D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9" name="bg object 509"/>
          <p:cNvSpPr/>
          <p:nvPr/>
        </p:nvSpPr>
        <p:spPr>
          <a:xfrm>
            <a:off x="57149" y="304800"/>
            <a:ext cx="6350" cy="4876800"/>
          </a:xfrm>
          <a:custGeom>
            <a:avLst/>
            <a:gdLst/>
            <a:ahLst/>
            <a:cxnLst/>
            <a:rect l="l" t="t" r="r" b="b"/>
            <a:pathLst>
              <a:path w="6350" h="4876800">
                <a:moveTo>
                  <a:pt x="6350" y="0"/>
                </a:moveTo>
                <a:lnTo>
                  <a:pt x="0" y="0"/>
                </a:lnTo>
                <a:lnTo>
                  <a:pt x="0" y="4876800"/>
                </a:lnTo>
                <a:lnTo>
                  <a:pt x="6350" y="4876800"/>
                </a:lnTo>
                <a:lnTo>
                  <a:pt x="6350" y="0"/>
                </a:lnTo>
                <a:close/>
              </a:path>
            </a:pathLst>
          </a:custGeom>
          <a:solidFill>
            <a:srgbClr val="6CB4D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0" name="bg object 510"/>
          <p:cNvSpPr/>
          <p:nvPr/>
        </p:nvSpPr>
        <p:spPr>
          <a:xfrm>
            <a:off x="49529" y="304800"/>
            <a:ext cx="7620" cy="4876800"/>
          </a:xfrm>
          <a:custGeom>
            <a:avLst/>
            <a:gdLst/>
            <a:ahLst/>
            <a:cxnLst/>
            <a:rect l="l" t="t" r="r" b="b"/>
            <a:pathLst>
              <a:path w="7619" h="4876800">
                <a:moveTo>
                  <a:pt x="7620" y="0"/>
                </a:moveTo>
                <a:lnTo>
                  <a:pt x="0" y="0"/>
                </a:lnTo>
                <a:lnTo>
                  <a:pt x="0" y="4876800"/>
                </a:lnTo>
                <a:lnTo>
                  <a:pt x="7620" y="4876800"/>
                </a:lnTo>
                <a:lnTo>
                  <a:pt x="7620" y="0"/>
                </a:lnTo>
                <a:close/>
              </a:path>
            </a:pathLst>
          </a:custGeom>
          <a:solidFill>
            <a:srgbClr val="6AB3D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1" name="bg object 511"/>
          <p:cNvSpPr/>
          <p:nvPr/>
        </p:nvSpPr>
        <p:spPr>
          <a:xfrm>
            <a:off x="41909" y="304800"/>
            <a:ext cx="7620" cy="4876800"/>
          </a:xfrm>
          <a:custGeom>
            <a:avLst/>
            <a:gdLst/>
            <a:ahLst/>
            <a:cxnLst/>
            <a:rect l="l" t="t" r="r" b="b"/>
            <a:pathLst>
              <a:path w="7620" h="4876800">
                <a:moveTo>
                  <a:pt x="7620" y="0"/>
                </a:moveTo>
                <a:lnTo>
                  <a:pt x="0" y="0"/>
                </a:lnTo>
                <a:lnTo>
                  <a:pt x="0" y="4876800"/>
                </a:lnTo>
                <a:lnTo>
                  <a:pt x="7620" y="4876800"/>
                </a:lnTo>
                <a:lnTo>
                  <a:pt x="7620" y="0"/>
                </a:lnTo>
                <a:close/>
              </a:path>
            </a:pathLst>
          </a:custGeom>
          <a:solidFill>
            <a:srgbClr val="69B2D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2" name="bg object 512"/>
          <p:cNvSpPr/>
          <p:nvPr/>
        </p:nvSpPr>
        <p:spPr>
          <a:xfrm>
            <a:off x="34290" y="304800"/>
            <a:ext cx="7620" cy="4876800"/>
          </a:xfrm>
          <a:custGeom>
            <a:avLst/>
            <a:gdLst/>
            <a:ahLst/>
            <a:cxnLst/>
            <a:rect l="l" t="t" r="r" b="b"/>
            <a:pathLst>
              <a:path w="7620" h="4876800">
                <a:moveTo>
                  <a:pt x="7619" y="0"/>
                </a:moveTo>
                <a:lnTo>
                  <a:pt x="0" y="0"/>
                </a:lnTo>
                <a:lnTo>
                  <a:pt x="0" y="4876800"/>
                </a:lnTo>
                <a:lnTo>
                  <a:pt x="7619" y="4876800"/>
                </a:lnTo>
                <a:lnTo>
                  <a:pt x="7619" y="0"/>
                </a:lnTo>
                <a:close/>
              </a:path>
            </a:pathLst>
          </a:custGeom>
          <a:solidFill>
            <a:srgbClr val="67B1D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3" name="bg object 513"/>
          <p:cNvSpPr/>
          <p:nvPr/>
        </p:nvSpPr>
        <p:spPr>
          <a:xfrm>
            <a:off x="27940" y="304800"/>
            <a:ext cx="6350" cy="4876800"/>
          </a:xfrm>
          <a:custGeom>
            <a:avLst/>
            <a:gdLst/>
            <a:ahLst/>
            <a:cxnLst/>
            <a:rect l="l" t="t" r="r" b="b"/>
            <a:pathLst>
              <a:path w="6350" h="4876800">
                <a:moveTo>
                  <a:pt x="6350" y="0"/>
                </a:moveTo>
                <a:lnTo>
                  <a:pt x="0" y="0"/>
                </a:lnTo>
                <a:lnTo>
                  <a:pt x="0" y="4876800"/>
                </a:lnTo>
                <a:lnTo>
                  <a:pt x="6350" y="4876800"/>
                </a:lnTo>
                <a:lnTo>
                  <a:pt x="6350" y="0"/>
                </a:lnTo>
                <a:close/>
              </a:path>
            </a:pathLst>
          </a:custGeom>
          <a:solidFill>
            <a:srgbClr val="66B0C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4" name="bg object 514"/>
          <p:cNvSpPr/>
          <p:nvPr/>
        </p:nvSpPr>
        <p:spPr>
          <a:xfrm>
            <a:off x="20319" y="304800"/>
            <a:ext cx="7620" cy="4876800"/>
          </a:xfrm>
          <a:custGeom>
            <a:avLst/>
            <a:gdLst/>
            <a:ahLst/>
            <a:cxnLst/>
            <a:rect l="l" t="t" r="r" b="b"/>
            <a:pathLst>
              <a:path w="7620" h="4876800">
                <a:moveTo>
                  <a:pt x="7620" y="0"/>
                </a:moveTo>
                <a:lnTo>
                  <a:pt x="0" y="0"/>
                </a:lnTo>
                <a:lnTo>
                  <a:pt x="0" y="4876800"/>
                </a:lnTo>
                <a:lnTo>
                  <a:pt x="7620" y="4876800"/>
                </a:lnTo>
                <a:lnTo>
                  <a:pt x="7620" y="0"/>
                </a:lnTo>
                <a:close/>
              </a:path>
            </a:pathLst>
          </a:custGeom>
          <a:solidFill>
            <a:srgbClr val="64B0C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5" name="bg object 515"/>
          <p:cNvSpPr/>
          <p:nvPr/>
        </p:nvSpPr>
        <p:spPr>
          <a:xfrm>
            <a:off x="12700" y="304800"/>
            <a:ext cx="7620" cy="4876800"/>
          </a:xfrm>
          <a:custGeom>
            <a:avLst/>
            <a:gdLst/>
            <a:ahLst/>
            <a:cxnLst/>
            <a:rect l="l" t="t" r="r" b="b"/>
            <a:pathLst>
              <a:path w="7620" h="4876800">
                <a:moveTo>
                  <a:pt x="7620" y="0"/>
                </a:moveTo>
                <a:lnTo>
                  <a:pt x="0" y="0"/>
                </a:lnTo>
                <a:lnTo>
                  <a:pt x="0" y="4876800"/>
                </a:lnTo>
                <a:lnTo>
                  <a:pt x="7620" y="4876800"/>
                </a:lnTo>
                <a:lnTo>
                  <a:pt x="7620" y="0"/>
                </a:lnTo>
                <a:close/>
              </a:path>
            </a:pathLst>
          </a:custGeom>
          <a:solidFill>
            <a:srgbClr val="62AFC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6" name="bg object 516"/>
          <p:cNvSpPr/>
          <p:nvPr/>
        </p:nvSpPr>
        <p:spPr>
          <a:xfrm>
            <a:off x="5080" y="304800"/>
            <a:ext cx="7620" cy="4876800"/>
          </a:xfrm>
          <a:custGeom>
            <a:avLst/>
            <a:gdLst/>
            <a:ahLst/>
            <a:cxnLst/>
            <a:rect l="l" t="t" r="r" b="b"/>
            <a:pathLst>
              <a:path w="7620" h="4876800">
                <a:moveTo>
                  <a:pt x="7620" y="0"/>
                </a:moveTo>
                <a:lnTo>
                  <a:pt x="0" y="0"/>
                </a:lnTo>
                <a:lnTo>
                  <a:pt x="0" y="4876800"/>
                </a:lnTo>
                <a:lnTo>
                  <a:pt x="7620" y="4876800"/>
                </a:lnTo>
                <a:lnTo>
                  <a:pt x="7620" y="0"/>
                </a:lnTo>
                <a:close/>
              </a:path>
            </a:pathLst>
          </a:custGeom>
          <a:solidFill>
            <a:srgbClr val="60AEC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7" name="bg object 517"/>
          <p:cNvSpPr/>
          <p:nvPr/>
        </p:nvSpPr>
        <p:spPr>
          <a:xfrm>
            <a:off x="-1270" y="304800"/>
            <a:ext cx="6350" cy="4876800"/>
          </a:xfrm>
          <a:custGeom>
            <a:avLst/>
            <a:gdLst/>
            <a:ahLst/>
            <a:cxnLst/>
            <a:rect l="l" t="t" r="r" b="b"/>
            <a:pathLst>
              <a:path w="6350" h="4876800">
                <a:moveTo>
                  <a:pt x="6350" y="0"/>
                </a:moveTo>
                <a:lnTo>
                  <a:pt x="0" y="0"/>
                </a:lnTo>
                <a:lnTo>
                  <a:pt x="0" y="4876800"/>
                </a:lnTo>
                <a:lnTo>
                  <a:pt x="6350" y="4876800"/>
                </a:lnTo>
                <a:lnTo>
                  <a:pt x="6350" y="0"/>
                </a:lnTo>
                <a:close/>
              </a:path>
            </a:pathLst>
          </a:custGeom>
          <a:solidFill>
            <a:srgbClr val="5FAD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8" name="bg object 518"/>
          <p:cNvSpPr/>
          <p:nvPr/>
        </p:nvSpPr>
        <p:spPr>
          <a:xfrm>
            <a:off x="444500" y="4951729"/>
            <a:ext cx="13970" cy="1601470"/>
          </a:xfrm>
          <a:custGeom>
            <a:avLst/>
            <a:gdLst/>
            <a:ahLst/>
            <a:cxnLst/>
            <a:rect l="l" t="t" r="r" b="b"/>
            <a:pathLst>
              <a:path w="13970" h="1601470">
                <a:moveTo>
                  <a:pt x="13970" y="0"/>
                </a:moveTo>
                <a:lnTo>
                  <a:pt x="6350" y="0"/>
                </a:lnTo>
                <a:lnTo>
                  <a:pt x="0" y="0"/>
                </a:lnTo>
                <a:lnTo>
                  <a:pt x="0" y="1601470"/>
                </a:lnTo>
                <a:lnTo>
                  <a:pt x="6350" y="1601470"/>
                </a:lnTo>
                <a:lnTo>
                  <a:pt x="13970" y="1601470"/>
                </a:lnTo>
                <a:lnTo>
                  <a:pt x="13970" y="0"/>
                </a:lnTo>
                <a:close/>
              </a:path>
            </a:pathLst>
          </a:custGeom>
          <a:solidFill>
            <a:srgbClr val="98CC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9" name="bg object 519"/>
          <p:cNvSpPr/>
          <p:nvPr/>
        </p:nvSpPr>
        <p:spPr>
          <a:xfrm>
            <a:off x="436879" y="4951729"/>
            <a:ext cx="7620" cy="1601470"/>
          </a:xfrm>
          <a:custGeom>
            <a:avLst/>
            <a:gdLst/>
            <a:ahLst/>
            <a:cxnLst/>
            <a:rect l="l" t="t" r="r" b="b"/>
            <a:pathLst>
              <a:path w="7620" h="1601470">
                <a:moveTo>
                  <a:pt x="7620" y="0"/>
                </a:moveTo>
                <a:lnTo>
                  <a:pt x="0" y="0"/>
                </a:lnTo>
                <a:lnTo>
                  <a:pt x="0" y="1601470"/>
                </a:lnTo>
                <a:lnTo>
                  <a:pt x="7620" y="1601470"/>
                </a:lnTo>
                <a:lnTo>
                  <a:pt x="7620" y="0"/>
                </a:lnTo>
                <a:close/>
              </a:path>
            </a:pathLst>
          </a:custGeom>
          <a:solidFill>
            <a:srgbClr val="99CC0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0" name="bg object 520"/>
          <p:cNvSpPr/>
          <p:nvPr/>
        </p:nvSpPr>
        <p:spPr>
          <a:xfrm>
            <a:off x="429259" y="4951729"/>
            <a:ext cx="7620" cy="1601470"/>
          </a:xfrm>
          <a:custGeom>
            <a:avLst/>
            <a:gdLst/>
            <a:ahLst/>
            <a:cxnLst/>
            <a:rect l="l" t="t" r="r" b="b"/>
            <a:pathLst>
              <a:path w="7620" h="1601470">
                <a:moveTo>
                  <a:pt x="7620" y="0"/>
                </a:moveTo>
                <a:lnTo>
                  <a:pt x="0" y="0"/>
                </a:lnTo>
                <a:lnTo>
                  <a:pt x="0" y="1601470"/>
                </a:lnTo>
                <a:lnTo>
                  <a:pt x="7620" y="1601470"/>
                </a:lnTo>
                <a:lnTo>
                  <a:pt x="7620" y="0"/>
                </a:lnTo>
                <a:close/>
              </a:path>
            </a:pathLst>
          </a:custGeom>
          <a:solidFill>
            <a:srgbClr val="99CC0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1" name="bg object 521"/>
          <p:cNvSpPr/>
          <p:nvPr/>
        </p:nvSpPr>
        <p:spPr>
          <a:xfrm>
            <a:off x="422909" y="4951729"/>
            <a:ext cx="6350" cy="1601470"/>
          </a:xfrm>
          <a:custGeom>
            <a:avLst/>
            <a:gdLst/>
            <a:ahLst/>
            <a:cxnLst/>
            <a:rect l="l" t="t" r="r" b="b"/>
            <a:pathLst>
              <a:path w="6350" h="1601470">
                <a:moveTo>
                  <a:pt x="6350" y="0"/>
                </a:moveTo>
                <a:lnTo>
                  <a:pt x="0" y="0"/>
                </a:lnTo>
                <a:lnTo>
                  <a:pt x="0" y="1601470"/>
                </a:lnTo>
                <a:lnTo>
                  <a:pt x="6350" y="1601470"/>
                </a:lnTo>
                <a:lnTo>
                  <a:pt x="6350" y="0"/>
                </a:lnTo>
                <a:close/>
              </a:path>
            </a:pathLst>
          </a:custGeom>
          <a:solidFill>
            <a:srgbClr val="9ACC0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2" name="bg object 522"/>
          <p:cNvSpPr/>
          <p:nvPr/>
        </p:nvSpPr>
        <p:spPr>
          <a:xfrm>
            <a:off x="415290" y="4951729"/>
            <a:ext cx="7620" cy="1601470"/>
          </a:xfrm>
          <a:custGeom>
            <a:avLst/>
            <a:gdLst/>
            <a:ahLst/>
            <a:cxnLst/>
            <a:rect l="l" t="t" r="r" b="b"/>
            <a:pathLst>
              <a:path w="7620" h="1601470">
                <a:moveTo>
                  <a:pt x="7619" y="0"/>
                </a:moveTo>
                <a:lnTo>
                  <a:pt x="0" y="0"/>
                </a:lnTo>
                <a:lnTo>
                  <a:pt x="0" y="1601470"/>
                </a:lnTo>
                <a:lnTo>
                  <a:pt x="7619" y="1601470"/>
                </a:lnTo>
                <a:lnTo>
                  <a:pt x="7619" y="0"/>
                </a:lnTo>
                <a:close/>
              </a:path>
            </a:pathLst>
          </a:custGeom>
          <a:solidFill>
            <a:srgbClr val="9BCC0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3" name="bg object 523"/>
          <p:cNvSpPr/>
          <p:nvPr/>
        </p:nvSpPr>
        <p:spPr>
          <a:xfrm>
            <a:off x="407669" y="4951729"/>
            <a:ext cx="7620" cy="1601470"/>
          </a:xfrm>
          <a:custGeom>
            <a:avLst/>
            <a:gdLst/>
            <a:ahLst/>
            <a:cxnLst/>
            <a:rect l="l" t="t" r="r" b="b"/>
            <a:pathLst>
              <a:path w="7620" h="1601470">
                <a:moveTo>
                  <a:pt x="7620" y="0"/>
                </a:moveTo>
                <a:lnTo>
                  <a:pt x="0" y="0"/>
                </a:lnTo>
                <a:lnTo>
                  <a:pt x="0" y="1601470"/>
                </a:lnTo>
                <a:lnTo>
                  <a:pt x="7620" y="1601470"/>
                </a:lnTo>
                <a:lnTo>
                  <a:pt x="7620" y="0"/>
                </a:lnTo>
                <a:close/>
              </a:path>
            </a:pathLst>
          </a:custGeom>
          <a:solidFill>
            <a:srgbClr val="9BCC0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4" name="bg object 524"/>
          <p:cNvSpPr/>
          <p:nvPr/>
        </p:nvSpPr>
        <p:spPr>
          <a:xfrm>
            <a:off x="400050" y="4951729"/>
            <a:ext cx="7620" cy="1601470"/>
          </a:xfrm>
          <a:custGeom>
            <a:avLst/>
            <a:gdLst/>
            <a:ahLst/>
            <a:cxnLst/>
            <a:rect l="l" t="t" r="r" b="b"/>
            <a:pathLst>
              <a:path w="7620" h="1601470">
                <a:moveTo>
                  <a:pt x="7620" y="0"/>
                </a:moveTo>
                <a:lnTo>
                  <a:pt x="0" y="0"/>
                </a:lnTo>
                <a:lnTo>
                  <a:pt x="0" y="1601470"/>
                </a:lnTo>
                <a:lnTo>
                  <a:pt x="7620" y="1601470"/>
                </a:lnTo>
                <a:lnTo>
                  <a:pt x="7620" y="0"/>
                </a:lnTo>
                <a:close/>
              </a:path>
            </a:pathLst>
          </a:custGeom>
          <a:solidFill>
            <a:srgbClr val="9CCD0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5" name="bg object 525"/>
          <p:cNvSpPr/>
          <p:nvPr/>
        </p:nvSpPr>
        <p:spPr>
          <a:xfrm>
            <a:off x="393700" y="4951729"/>
            <a:ext cx="6350" cy="1601470"/>
          </a:xfrm>
          <a:custGeom>
            <a:avLst/>
            <a:gdLst/>
            <a:ahLst/>
            <a:cxnLst/>
            <a:rect l="l" t="t" r="r" b="b"/>
            <a:pathLst>
              <a:path w="6350" h="1601470">
                <a:moveTo>
                  <a:pt x="6350" y="0"/>
                </a:moveTo>
                <a:lnTo>
                  <a:pt x="0" y="0"/>
                </a:lnTo>
                <a:lnTo>
                  <a:pt x="0" y="1601470"/>
                </a:lnTo>
                <a:lnTo>
                  <a:pt x="6350" y="1601470"/>
                </a:lnTo>
                <a:lnTo>
                  <a:pt x="6350" y="0"/>
                </a:lnTo>
                <a:close/>
              </a:path>
            </a:pathLst>
          </a:custGeom>
          <a:solidFill>
            <a:srgbClr val="9DCD0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6" name="bg object 526"/>
          <p:cNvSpPr/>
          <p:nvPr/>
        </p:nvSpPr>
        <p:spPr>
          <a:xfrm>
            <a:off x="386080" y="4951729"/>
            <a:ext cx="7620" cy="1601470"/>
          </a:xfrm>
          <a:custGeom>
            <a:avLst/>
            <a:gdLst/>
            <a:ahLst/>
            <a:cxnLst/>
            <a:rect l="l" t="t" r="r" b="b"/>
            <a:pathLst>
              <a:path w="7620" h="1601470">
                <a:moveTo>
                  <a:pt x="7620" y="0"/>
                </a:moveTo>
                <a:lnTo>
                  <a:pt x="0" y="0"/>
                </a:lnTo>
                <a:lnTo>
                  <a:pt x="0" y="1601470"/>
                </a:lnTo>
                <a:lnTo>
                  <a:pt x="7620" y="1601470"/>
                </a:lnTo>
                <a:lnTo>
                  <a:pt x="7620" y="0"/>
                </a:lnTo>
                <a:close/>
              </a:path>
            </a:pathLst>
          </a:custGeom>
          <a:solidFill>
            <a:srgbClr val="9DCD0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7" name="bg object 527"/>
          <p:cNvSpPr/>
          <p:nvPr/>
        </p:nvSpPr>
        <p:spPr>
          <a:xfrm>
            <a:off x="378459" y="4951729"/>
            <a:ext cx="7620" cy="1601470"/>
          </a:xfrm>
          <a:custGeom>
            <a:avLst/>
            <a:gdLst/>
            <a:ahLst/>
            <a:cxnLst/>
            <a:rect l="l" t="t" r="r" b="b"/>
            <a:pathLst>
              <a:path w="7620" h="1601470">
                <a:moveTo>
                  <a:pt x="7619" y="0"/>
                </a:moveTo>
                <a:lnTo>
                  <a:pt x="0" y="0"/>
                </a:lnTo>
                <a:lnTo>
                  <a:pt x="0" y="1601470"/>
                </a:lnTo>
                <a:lnTo>
                  <a:pt x="7619" y="1601470"/>
                </a:lnTo>
                <a:lnTo>
                  <a:pt x="7619" y="0"/>
                </a:lnTo>
                <a:close/>
              </a:path>
            </a:pathLst>
          </a:custGeom>
          <a:solidFill>
            <a:srgbClr val="9ECE0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8" name="bg object 528"/>
          <p:cNvSpPr/>
          <p:nvPr/>
        </p:nvSpPr>
        <p:spPr>
          <a:xfrm>
            <a:off x="372109" y="4951729"/>
            <a:ext cx="6350" cy="1601470"/>
          </a:xfrm>
          <a:custGeom>
            <a:avLst/>
            <a:gdLst/>
            <a:ahLst/>
            <a:cxnLst/>
            <a:rect l="l" t="t" r="r" b="b"/>
            <a:pathLst>
              <a:path w="6350" h="1601470">
                <a:moveTo>
                  <a:pt x="6350" y="0"/>
                </a:moveTo>
                <a:lnTo>
                  <a:pt x="0" y="0"/>
                </a:lnTo>
                <a:lnTo>
                  <a:pt x="0" y="1601470"/>
                </a:lnTo>
                <a:lnTo>
                  <a:pt x="6350" y="1601470"/>
                </a:lnTo>
                <a:lnTo>
                  <a:pt x="6350" y="0"/>
                </a:lnTo>
                <a:close/>
              </a:path>
            </a:pathLst>
          </a:custGeom>
          <a:solidFill>
            <a:srgbClr val="9FCE1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9" name="bg object 529"/>
          <p:cNvSpPr/>
          <p:nvPr/>
        </p:nvSpPr>
        <p:spPr>
          <a:xfrm>
            <a:off x="364489" y="4951729"/>
            <a:ext cx="7620" cy="1601470"/>
          </a:xfrm>
          <a:custGeom>
            <a:avLst/>
            <a:gdLst/>
            <a:ahLst/>
            <a:cxnLst/>
            <a:rect l="l" t="t" r="r" b="b"/>
            <a:pathLst>
              <a:path w="7620" h="1601470">
                <a:moveTo>
                  <a:pt x="7620" y="0"/>
                </a:moveTo>
                <a:lnTo>
                  <a:pt x="0" y="0"/>
                </a:lnTo>
                <a:lnTo>
                  <a:pt x="0" y="1601470"/>
                </a:lnTo>
                <a:lnTo>
                  <a:pt x="7620" y="1601470"/>
                </a:lnTo>
                <a:lnTo>
                  <a:pt x="7620" y="0"/>
                </a:lnTo>
                <a:close/>
              </a:path>
            </a:pathLst>
          </a:custGeom>
          <a:solidFill>
            <a:srgbClr val="9FCE1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0" name="bg object 530"/>
          <p:cNvSpPr/>
          <p:nvPr/>
        </p:nvSpPr>
        <p:spPr>
          <a:xfrm>
            <a:off x="356869" y="4951729"/>
            <a:ext cx="7620" cy="1601470"/>
          </a:xfrm>
          <a:custGeom>
            <a:avLst/>
            <a:gdLst/>
            <a:ahLst/>
            <a:cxnLst/>
            <a:rect l="l" t="t" r="r" b="b"/>
            <a:pathLst>
              <a:path w="7620" h="1601470">
                <a:moveTo>
                  <a:pt x="7619" y="0"/>
                </a:moveTo>
                <a:lnTo>
                  <a:pt x="0" y="0"/>
                </a:lnTo>
                <a:lnTo>
                  <a:pt x="0" y="1601470"/>
                </a:lnTo>
                <a:lnTo>
                  <a:pt x="7619" y="1601470"/>
                </a:lnTo>
                <a:lnTo>
                  <a:pt x="7619" y="0"/>
                </a:lnTo>
                <a:close/>
              </a:path>
            </a:pathLst>
          </a:custGeom>
          <a:solidFill>
            <a:srgbClr val="A0CE1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1" name="bg object 531"/>
          <p:cNvSpPr/>
          <p:nvPr/>
        </p:nvSpPr>
        <p:spPr>
          <a:xfrm>
            <a:off x="350519" y="4951729"/>
            <a:ext cx="6350" cy="1601470"/>
          </a:xfrm>
          <a:custGeom>
            <a:avLst/>
            <a:gdLst/>
            <a:ahLst/>
            <a:cxnLst/>
            <a:rect l="l" t="t" r="r" b="b"/>
            <a:pathLst>
              <a:path w="6350" h="1601470">
                <a:moveTo>
                  <a:pt x="6350" y="0"/>
                </a:moveTo>
                <a:lnTo>
                  <a:pt x="0" y="0"/>
                </a:lnTo>
                <a:lnTo>
                  <a:pt x="0" y="1601470"/>
                </a:lnTo>
                <a:lnTo>
                  <a:pt x="6350" y="1601470"/>
                </a:lnTo>
                <a:lnTo>
                  <a:pt x="6350" y="0"/>
                </a:lnTo>
                <a:close/>
              </a:path>
            </a:pathLst>
          </a:custGeom>
          <a:solidFill>
            <a:srgbClr val="A0CF1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2" name="bg object 532"/>
          <p:cNvSpPr/>
          <p:nvPr/>
        </p:nvSpPr>
        <p:spPr>
          <a:xfrm>
            <a:off x="342900" y="4951729"/>
            <a:ext cx="7620" cy="1601470"/>
          </a:xfrm>
          <a:custGeom>
            <a:avLst/>
            <a:gdLst/>
            <a:ahLst/>
            <a:cxnLst/>
            <a:rect l="l" t="t" r="r" b="b"/>
            <a:pathLst>
              <a:path w="7620" h="1601470">
                <a:moveTo>
                  <a:pt x="7620" y="0"/>
                </a:moveTo>
                <a:lnTo>
                  <a:pt x="0" y="0"/>
                </a:lnTo>
                <a:lnTo>
                  <a:pt x="0" y="1601470"/>
                </a:lnTo>
                <a:lnTo>
                  <a:pt x="7620" y="1601470"/>
                </a:lnTo>
                <a:lnTo>
                  <a:pt x="7620" y="0"/>
                </a:lnTo>
                <a:close/>
              </a:path>
            </a:pathLst>
          </a:custGeom>
          <a:solidFill>
            <a:srgbClr val="A1CF1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3" name="bg object 533"/>
          <p:cNvSpPr/>
          <p:nvPr/>
        </p:nvSpPr>
        <p:spPr>
          <a:xfrm>
            <a:off x="335280" y="4951729"/>
            <a:ext cx="7620" cy="1601470"/>
          </a:xfrm>
          <a:custGeom>
            <a:avLst/>
            <a:gdLst/>
            <a:ahLst/>
            <a:cxnLst/>
            <a:rect l="l" t="t" r="r" b="b"/>
            <a:pathLst>
              <a:path w="7620" h="1601470">
                <a:moveTo>
                  <a:pt x="7620" y="0"/>
                </a:moveTo>
                <a:lnTo>
                  <a:pt x="0" y="0"/>
                </a:lnTo>
                <a:lnTo>
                  <a:pt x="0" y="1601470"/>
                </a:lnTo>
                <a:lnTo>
                  <a:pt x="7620" y="1601470"/>
                </a:lnTo>
                <a:lnTo>
                  <a:pt x="7620" y="0"/>
                </a:lnTo>
                <a:close/>
              </a:path>
            </a:pathLst>
          </a:custGeom>
          <a:solidFill>
            <a:srgbClr val="A2CF1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4" name="bg object 534"/>
          <p:cNvSpPr/>
          <p:nvPr/>
        </p:nvSpPr>
        <p:spPr>
          <a:xfrm>
            <a:off x="328930" y="4951729"/>
            <a:ext cx="6350" cy="1601470"/>
          </a:xfrm>
          <a:custGeom>
            <a:avLst/>
            <a:gdLst/>
            <a:ahLst/>
            <a:cxnLst/>
            <a:rect l="l" t="t" r="r" b="b"/>
            <a:pathLst>
              <a:path w="6350" h="1601470">
                <a:moveTo>
                  <a:pt x="6350" y="0"/>
                </a:moveTo>
                <a:lnTo>
                  <a:pt x="0" y="0"/>
                </a:lnTo>
                <a:lnTo>
                  <a:pt x="0" y="1601470"/>
                </a:lnTo>
                <a:lnTo>
                  <a:pt x="6350" y="1601470"/>
                </a:lnTo>
                <a:lnTo>
                  <a:pt x="6350" y="0"/>
                </a:lnTo>
                <a:close/>
              </a:path>
            </a:pathLst>
          </a:custGeom>
          <a:solidFill>
            <a:srgbClr val="A2D01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5" name="bg object 535"/>
          <p:cNvSpPr/>
          <p:nvPr/>
        </p:nvSpPr>
        <p:spPr>
          <a:xfrm>
            <a:off x="321309" y="4951729"/>
            <a:ext cx="7620" cy="1601470"/>
          </a:xfrm>
          <a:custGeom>
            <a:avLst/>
            <a:gdLst/>
            <a:ahLst/>
            <a:cxnLst/>
            <a:rect l="l" t="t" r="r" b="b"/>
            <a:pathLst>
              <a:path w="7620" h="1601470">
                <a:moveTo>
                  <a:pt x="7619" y="0"/>
                </a:moveTo>
                <a:lnTo>
                  <a:pt x="0" y="0"/>
                </a:lnTo>
                <a:lnTo>
                  <a:pt x="0" y="1601470"/>
                </a:lnTo>
                <a:lnTo>
                  <a:pt x="7619" y="1601470"/>
                </a:lnTo>
                <a:lnTo>
                  <a:pt x="7619" y="0"/>
                </a:lnTo>
                <a:close/>
              </a:path>
            </a:pathLst>
          </a:custGeom>
          <a:solidFill>
            <a:srgbClr val="A3D01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6" name="bg object 536"/>
          <p:cNvSpPr/>
          <p:nvPr/>
        </p:nvSpPr>
        <p:spPr>
          <a:xfrm>
            <a:off x="313689" y="4951729"/>
            <a:ext cx="7620" cy="1601470"/>
          </a:xfrm>
          <a:custGeom>
            <a:avLst/>
            <a:gdLst/>
            <a:ahLst/>
            <a:cxnLst/>
            <a:rect l="l" t="t" r="r" b="b"/>
            <a:pathLst>
              <a:path w="7620" h="1601470">
                <a:moveTo>
                  <a:pt x="7620" y="0"/>
                </a:moveTo>
                <a:lnTo>
                  <a:pt x="0" y="0"/>
                </a:lnTo>
                <a:lnTo>
                  <a:pt x="0" y="1601470"/>
                </a:lnTo>
                <a:lnTo>
                  <a:pt x="7620" y="1601470"/>
                </a:lnTo>
                <a:lnTo>
                  <a:pt x="7620" y="0"/>
                </a:lnTo>
                <a:close/>
              </a:path>
            </a:pathLst>
          </a:custGeom>
          <a:solidFill>
            <a:srgbClr val="A4D01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7" name="bg object 537"/>
          <p:cNvSpPr/>
          <p:nvPr/>
        </p:nvSpPr>
        <p:spPr>
          <a:xfrm>
            <a:off x="307339" y="4951729"/>
            <a:ext cx="6350" cy="1601470"/>
          </a:xfrm>
          <a:custGeom>
            <a:avLst/>
            <a:gdLst/>
            <a:ahLst/>
            <a:cxnLst/>
            <a:rect l="l" t="t" r="r" b="b"/>
            <a:pathLst>
              <a:path w="6350" h="1601470">
                <a:moveTo>
                  <a:pt x="6350" y="0"/>
                </a:moveTo>
                <a:lnTo>
                  <a:pt x="0" y="0"/>
                </a:lnTo>
                <a:lnTo>
                  <a:pt x="0" y="1601470"/>
                </a:lnTo>
                <a:lnTo>
                  <a:pt x="6350" y="1601470"/>
                </a:lnTo>
                <a:lnTo>
                  <a:pt x="6350" y="0"/>
                </a:lnTo>
                <a:close/>
              </a:path>
            </a:pathLst>
          </a:custGeom>
          <a:solidFill>
            <a:srgbClr val="A4D11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8" name="bg object 538"/>
          <p:cNvSpPr/>
          <p:nvPr/>
        </p:nvSpPr>
        <p:spPr>
          <a:xfrm>
            <a:off x="299719" y="4951729"/>
            <a:ext cx="7620" cy="1601470"/>
          </a:xfrm>
          <a:custGeom>
            <a:avLst/>
            <a:gdLst/>
            <a:ahLst/>
            <a:cxnLst/>
            <a:rect l="l" t="t" r="r" b="b"/>
            <a:pathLst>
              <a:path w="7620" h="1601470">
                <a:moveTo>
                  <a:pt x="7619" y="0"/>
                </a:moveTo>
                <a:lnTo>
                  <a:pt x="0" y="0"/>
                </a:lnTo>
                <a:lnTo>
                  <a:pt x="0" y="1601470"/>
                </a:lnTo>
                <a:lnTo>
                  <a:pt x="7619" y="1601470"/>
                </a:lnTo>
                <a:lnTo>
                  <a:pt x="7619" y="0"/>
                </a:lnTo>
                <a:close/>
              </a:path>
            </a:pathLst>
          </a:custGeom>
          <a:solidFill>
            <a:srgbClr val="A5D12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9" name="bg object 539"/>
          <p:cNvSpPr/>
          <p:nvPr/>
        </p:nvSpPr>
        <p:spPr>
          <a:xfrm>
            <a:off x="292100" y="4951729"/>
            <a:ext cx="7620" cy="1601470"/>
          </a:xfrm>
          <a:custGeom>
            <a:avLst/>
            <a:gdLst/>
            <a:ahLst/>
            <a:cxnLst/>
            <a:rect l="l" t="t" r="r" b="b"/>
            <a:pathLst>
              <a:path w="7620" h="1601470">
                <a:moveTo>
                  <a:pt x="7620" y="0"/>
                </a:moveTo>
                <a:lnTo>
                  <a:pt x="0" y="0"/>
                </a:lnTo>
                <a:lnTo>
                  <a:pt x="0" y="1601470"/>
                </a:lnTo>
                <a:lnTo>
                  <a:pt x="7620" y="1601470"/>
                </a:lnTo>
                <a:lnTo>
                  <a:pt x="7620" y="0"/>
                </a:lnTo>
                <a:close/>
              </a:path>
            </a:pathLst>
          </a:custGeom>
          <a:solidFill>
            <a:srgbClr val="A6D12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0" name="bg object 540"/>
          <p:cNvSpPr/>
          <p:nvPr/>
        </p:nvSpPr>
        <p:spPr>
          <a:xfrm>
            <a:off x="285750" y="4951729"/>
            <a:ext cx="6350" cy="1601470"/>
          </a:xfrm>
          <a:custGeom>
            <a:avLst/>
            <a:gdLst/>
            <a:ahLst/>
            <a:cxnLst/>
            <a:rect l="l" t="t" r="r" b="b"/>
            <a:pathLst>
              <a:path w="6350" h="1601470">
                <a:moveTo>
                  <a:pt x="6350" y="0"/>
                </a:moveTo>
                <a:lnTo>
                  <a:pt x="0" y="0"/>
                </a:lnTo>
                <a:lnTo>
                  <a:pt x="0" y="1601470"/>
                </a:lnTo>
                <a:lnTo>
                  <a:pt x="6350" y="1601470"/>
                </a:lnTo>
                <a:lnTo>
                  <a:pt x="6350" y="0"/>
                </a:lnTo>
                <a:close/>
              </a:path>
            </a:pathLst>
          </a:custGeom>
          <a:solidFill>
            <a:srgbClr val="A6D12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1" name="bg object 541"/>
          <p:cNvSpPr/>
          <p:nvPr/>
        </p:nvSpPr>
        <p:spPr>
          <a:xfrm>
            <a:off x="278130" y="4951729"/>
            <a:ext cx="7620" cy="1601470"/>
          </a:xfrm>
          <a:custGeom>
            <a:avLst/>
            <a:gdLst/>
            <a:ahLst/>
            <a:cxnLst/>
            <a:rect l="l" t="t" r="r" b="b"/>
            <a:pathLst>
              <a:path w="7620" h="1601470">
                <a:moveTo>
                  <a:pt x="7620" y="0"/>
                </a:moveTo>
                <a:lnTo>
                  <a:pt x="0" y="0"/>
                </a:lnTo>
                <a:lnTo>
                  <a:pt x="0" y="1601470"/>
                </a:lnTo>
                <a:lnTo>
                  <a:pt x="7620" y="1601470"/>
                </a:lnTo>
                <a:lnTo>
                  <a:pt x="7620" y="0"/>
                </a:lnTo>
                <a:close/>
              </a:path>
            </a:pathLst>
          </a:custGeom>
          <a:solidFill>
            <a:srgbClr val="A7D22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2" name="bg object 542"/>
          <p:cNvSpPr/>
          <p:nvPr/>
        </p:nvSpPr>
        <p:spPr>
          <a:xfrm>
            <a:off x="270509" y="4951729"/>
            <a:ext cx="7620" cy="1601470"/>
          </a:xfrm>
          <a:custGeom>
            <a:avLst/>
            <a:gdLst/>
            <a:ahLst/>
            <a:cxnLst/>
            <a:rect l="l" t="t" r="r" b="b"/>
            <a:pathLst>
              <a:path w="7620" h="1601470">
                <a:moveTo>
                  <a:pt x="7619" y="0"/>
                </a:moveTo>
                <a:lnTo>
                  <a:pt x="0" y="0"/>
                </a:lnTo>
                <a:lnTo>
                  <a:pt x="0" y="1601470"/>
                </a:lnTo>
                <a:lnTo>
                  <a:pt x="7619" y="1601470"/>
                </a:lnTo>
                <a:lnTo>
                  <a:pt x="7619" y="0"/>
                </a:lnTo>
                <a:close/>
              </a:path>
            </a:pathLst>
          </a:custGeom>
          <a:solidFill>
            <a:srgbClr val="A7D22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3" name="bg object 543"/>
          <p:cNvSpPr/>
          <p:nvPr/>
        </p:nvSpPr>
        <p:spPr>
          <a:xfrm>
            <a:off x="264159" y="4951729"/>
            <a:ext cx="6350" cy="1601470"/>
          </a:xfrm>
          <a:custGeom>
            <a:avLst/>
            <a:gdLst/>
            <a:ahLst/>
            <a:cxnLst/>
            <a:rect l="l" t="t" r="r" b="b"/>
            <a:pathLst>
              <a:path w="6350" h="1601470">
                <a:moveTo>
                  <a:pt x="6350" y="0"/>
                </a:moveTo>
                <a:lnTo>
                  <a:pt x="0" y="0"/>
                </a:lnTo>
                <a:lnTo>
                  <a:pt x="0" y="1601470"/>
                </a:lnTo>
                <a:lnTo>
                  <a:pt x="6350" y="1601470"/>
                </a:lnTo>
                <a:lnTo>
                  <a:pt x="6350" y="0"/>
                </a:lnTo>
                <a:close/>
              </a:path>
            </a:pathLst>
          </a:custGeom>
          <a:solidFill>
            <a:srgbClr val="A8D22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4" name="bg object 544"/>
          <p:cNvSpPr/>
          <p:nvPr/>
        </p:nvSpPr>
        <p:spPr>
          <a:xfrm>
            <a:off x="256539" y="4951729"/>
            <a:ext cx="7620" cy="1601470"/>
          </a:xfrm>
          <a:custGeom>
            <a:avLst/>
            <a:gdLst/>
            <a:ahLst/>
            <a:cxnLst/>
            <a:rect l="l" t="t" r="r" b="b"/>
            <a:pathLst>
              <a:path w="7620" h="1601470">
                <a:moveTo>
                  <a:pt x="7620" y="0"/>
                </a:moveTo>
                <a:lnTo>
                  <a:pt x="0" y="0"/>
                </a:lnTo>
                <a:lnTo>
                  <a:pt x="0" y="1601470"/>
                </a:lnTo>
                <a:lnTo>
                  <a:pt x="7620" y="1601470"/>
                </a:lnTo>
                <a:lnTo>
                  <a:pt x="7620" y="0"/>
                </a:lnTo>
                <a:close/>
              </a:path>
            </a:pathLst>
          </a:custGeom>
          <a:solidFill>
            <a:srgbClr val="A9D32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5" name="bg object 545"/>
          <p:cNvSpPr/>
          <p:nvPr/>
        </p:nvSpPr>
        <p:spPr>
          <a:xfrm>
            <a:off x="248919" y="4951729"/>
            <a:ext cx="7620" cy="1601470"/>
          </a:xfrm>
          <a:custGeom>
            <a:avLst/>
            <a:gdLst/>
            <a:ahLst/>
            <a:cxnLst/>
            <a:rect l="l" t="t" r="r" b="b"/>
            <a:pathLst>
              <a:path w="7620" h="1601470">
                <a:moveTo>
                  <a:pt x="7619" y="0"/>
                </a:moveTo>
                <a:lnTo>
                  <a:pt x="0" y="0"/>
                </a:lnTo>
                <a:lnTo>
                  <a:pt x="0" y="1601470"/>
                </a:lnTo>
                <a:lnTo>
                  <a:pt x="7619" y="1601470"/>
                </a:lnTo>
                <a:lnTo>
                  <a:pt x="7619" y="0"/>
                </a:lnTo>
                <a:close/>
              </a:path>
            </a:pathLst>
          </a:custGeom>
          <a:solidFill>
            <a:srgbClr val="A9D32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6" name="bg object 546"/>
          <p:cNvSpPr/>
          <p:nvPr/>
        </p:nvSpPr>
        <p:spPr>
          <a:xfrm>
            <a:off x="242569" y="4951729"/>
            <a:ext cx="6350" cy="1601470"/>
          </a:xfrm>
          <a:custGeom>
            <a:avLst/>
            <a:gdLst/>
            <a:ahLst/>
            <a:cxnLst/>
            <a:rect l="l" t="t" r="r" b="b"/>
            <a:pathLst>
              <a:path w="6350" h="1601470">
                <a:moveTo>
                  <a:pt x="6350" y="0"/>
                </a:moveTo>
                <a:lnTo>
                  <a:pt x="0" y="0"/>
                </a:lnTo>
                <a:lnTo>
                  <a:pt x="0" y="1601470"/>
                </a:lnTo>
                <a:lnTo>
                  <a:pt x="6350" y="1601470"/>
                </a:lnTo>
                <a:lnTo>
                  <a:pt x="6350" y="0"/>
                </a:lnTo>
                <a:close/>
              </a:path>
            </a:pathLst>
          </a:custGeom>
          <a:solidFill>
            <a:srgbClr val="AAD32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7" name="bg object 547"/>
          <p:cNvSpPr/>
          <p:nvPr/>
        </p:nvSpPr>
        <p:spPr>
          <a:xfrm>
            <a:off x="234950" y="4951729"/>
            <a:ext cx="7620" cy="1601470"/>
          </a:xfrm>
          <a:custGeom>
            <a:avLst/>
            <a:gdLst/>
            <a:ahLst/>
            <a:cxnLst/>
            <a:rect l="l" t="t" r="r" b="b"/>
            <a:pathLst>
              <a:path w="7620" h="1601470">
                <a:moveTo>
                  <a:pt x="7620" y="0"/>
                </a:moveTo>
                <a:lnTo>
                  <a:pt x="0" y="0"/>
                </a:lnTo>
                <a:lnTo>
                  <a:pt x="0" y="1601470"/>
                </a:lnTo>
                <a:lnTo>
                  <a:pt x="7620" y="1601470"/>
                </a:lnTo>
                <a:lnTo>
                  <a:pt x="7620" y="0"/>
                </a:lnTo>
                <a:close/>
              </a:path>
            </a:pathLst>
          </a:custGeom>
          <a:solidFill>
            <a:srgbClr val="ABD42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8" name="bg object 548"/>
          <p:cNvSpPr/>
          <p:nvPr/>
        </p:nvSpPr>
        <p:spPr>
          <a:xfrm>
            <a:off x="227330" y="4951729"/>
            <a:ext cx="7620" cy="1601470"/>
          </a:xfrm>
          <a:custGeom>
            <a:avLst/>
            <a:gdLst/>
            <a:ahLst/>
            <a:cxnLst/>
            <a:rect l="l" t="t" r="r" b="b"/>
            <a:pathLst>
              <a:path w="7620" h="1601470">
                <a:moveTo>
                  <a:pt x="7620" y="0"/>
                </a:moveTo>
                <a:lnTo>
                  <a:pt x="0" y="0"/>
                </a:lnTo>
                <a:lnTo>
                  <a:pt x="0" y="1601470"/>
                </a:lnTo>
                <a:lnTo>
                  <a:pt x="7620" y="1601470"/>
                </a:lnTo>
                <a:lnTo>
                  <a:pt x="7620" y="0"/>
                </a:lnTo>
                <a:close/>
              </a:path>
            </a:pathLst>
          </a:custGeom>
          <a:solidFill>
            <a:srgbClr val="ABD43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9" name="bg object 549"/>
          <p:cNvSpPr/>
          <p:nvPr/>
        </p:nvSpPr>
        <p:spPr>
          <a:xfrm>
            <a:off x="220980" y="4951729"/>
            <a:ext cx="6350" cy="1601470"/>
          </a:xfrm>
          <a:custGeom>
            <a:avLst/>
            <a:gdLst/>
            <a:ahLst/>
            <a:cxnLst/>
            <a:rect l="l" t="t" r="r" b="b"/>
            <a:pathLst>
              <a:path w="6350" h="1601470">
                <a:moveTo>
                  <a:pt x="6350" y="0"/>
                </a:moveTo>
                <a:lnTo>
                  <a:pt x="0" y="0"/>
                </a:lnTo>
                <a:lnTo>
                  <a:pt x="0" y="1601470"/>
                </a:lnTo>
                <a:lnTo>
                  <a:pt x="6350" y="1601470"/>
                </a:lnTo>
                <a:lnTo>
                  <a:pt x="6350" y="0"/>
                </a:lnTo>
                <a:close/>
              </a:path>
            </a:pathLst>
          </a:custGeom>
          <a:solidFill>
            <a:srgbClr val="ACD43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0" name="bg object 550"/>
          <p:cNvSpPr/>
          <p:nvPr/>
        </p:nvSpPr>
        <p:spPr>
          <a:xfrm>
            <a:off x="213359" y="4951729"/>
            <a:ext cx="7620" cy="1601470"/>
          </a:xfrm>
          <a:custGeom>
            <a:avLst/>
            <a:gdLst/>
            <a:ahLst/>
            <a:cxnLst/>
            <a:rect l="l" t="t" r="r" b="b"/>
            <a:pathLst>
              <a:path w="7620" h="1601470">
                <a:moveTo>
                  <a:pt x="7619" y="0"/>
                </a:moveTo>
                <a:lnTo>
                  <a:pt x="0" y="0"/>
                </a:lnTo>
                <a:lnTo>
                  <a:pt x="0" y="1601470"/>
                </a:lnTo>
                <a:lnTo>
                  <a:pt x="7619" y="1601470"/>
                </a:lnTo>
                <a:lnTo>
                  <a:pt x="7619" y="0"/>
                </a:lnTo>
                <a:close/>
              </a:path>
            </a:pathLst>
          </a:custGeom>
          <a:solidFill>
            <a:srgbClr val="ADD53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1" name="bg object 551"/>
          <p:cNvSpPr/>
          <p:nvPr/>
        </p:nvSpPr>
        <p:spPr>
          <a:xfrm>
            <a:off x="205739" y="4951729"/>
            <a:ext cx="7620" cy="1601470"/>
          </a:xfrm>
          <a:custGeom>
            <a:avLst/>
            <a:gdLst/>
            <a:ahLst/>
            <a:cxnLst/>
            <a:rect l="l" t="t" r="r" b="b"/>
            <a:pathLst>
              <a:path w="7620" h="1601470">
                <a:moveTo>
                  <a:pt x="7620" y="0"/>
                </a:moveTo>
                <a:lnTo>
                  <a:pt x="0" y="0"/>
                </a:lnTo>
                <a:lnTo>
                  <a:pt x="0" y="1601470"/>
                </a:lnTo>
                <a:lnTo>
                  <a:pt x="7620" y="1601470"/>
                </a:lnTo>
                <a:lnTo>
                  <a:pt x="7620" y="0"/>
                </a:lnTo>
                <a:close/>
              </a:path>
            </a:pathLst>
          </a:custGeom>
          <a:solidFill>
            <a:srgbClr val="ADD53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2" name="bg object 552"/>
          <p:cNvSpPr/>
          <p:nvPr/>
        </p:nvSpPr>
        <p:spPr>
          <a:xfrm>
            <a:off x="199389" y="4951729"/>
            <a:ext cx="6350" cy="1601470"/>
          </a:xfrm>
          <a:custGeom>
            <a:avLst/>
            <a:gdLst/>
            <a:ahLst/>
            <a:cxnLst/>
            <a:rect l="l" t="t" r="r" b="b"/>
            <a:pathLst>
              <a:path w="6350" h="1601470">
                <a:moveTo>
                  <a:pt x="6350" y="0"/>
                </a:moveTo>
                <a:lnTo>
                  <a:pt x="0" y="0"/>
                </a:lnTo>
                <a:lnTo>
                  <a:pt x="0" y="1601470"/>
                </a:lnTo>
                <a:lnTo>
                  <a:pt x="6350" y="1601470"/>
                </a:lnTo>
                <a:lnTo>
                  <a:pt x="6350" y="0"/>
                </a:lnTo>
                <a:close/>
              </a:path>
            </a:pathLst>
          </a:custGeom>
          <a:solidFill>
            <a:srgbClr val="AED53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3" name="bg object 553"/>
          <p:cNvSpPr/>
          <p:nvPr/>
        </p:nvSpPr>
        <p:spPr>
          <a:xfrm>
            <a:off x="191770" y="4951729"/>
            <a:ext cx="7620" cy="1601470"/>
          </a:xfrm>
          <a:custGeom>
            <a:avLst/>
            <a:gdLst/>
            <a:ahLst/>
            <a:cxnLst/>
            <a:rect l="l" t="t" r="r" b="b"/>
            <a:pathLst>
              <a:path w="7619" h="1601470">
                <a:moveTo>
                  <a:pt x="7619" y="0"/>
                </a:moveTo>
                <a:lnTo>
                  <a:pt x="0" y="0"/>
                </a:lnTo>
                <a:lnTo>
                  <a:pt x="0" y="1601470"/>
                </a:lnTo>
                <a:lnTo>
                  <a:pt x="7619" y="1601470"/>
                </a:lnTo>
                <a:lnTo>
                  <a:pt x="7619" y="0"/>
                </a:lnTo>
                <a:close/>
              </a:path>
            </a:pathLst>
          </a:custGeom>
          <a:solidFill>
            <a:srgbClr val="AED53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4" name="bg object 554"/>
          <p:cNvSpPr/>
          <p:nvPr/>
        </p:nvSpPr>
        <p:spPr>
          <a:xfrm>
            <a:off x="184149" y="4951729"/>
            <a:ext cx="7620" cy="1601470"/>
          </a:xfrm>
          <a:custGeom>
            <a:avLst/>
            <a:gdLst/>
            <a:ahLst/>
            <a:cxnLst/>
            <a:rect l="l" t="t" r="r" b="b"/>
            <a:pathLst>
              <a:path w="7619" h="1601470">
                <a:moveTo>
                  <a:pt x="7619" y="0"/>
                </a:moveTo>
                <a:lnTo>
                  <a:pt x="0" y="0"/>
                </a:lnTo>
                <a:lnTo>
                  <a:pt x="0" y="1601470"/>
                </a:lnTo>
                <a:lnTo>
                  <a:pt x="7619" y="1601470"/>
                </a:lnTo>
                <a:lnTo>
                  <a:pt x="7619" y="0"/>
                </a:lnTo>
                <a:close/>
              </a:path>
            </a:pathLst>
          </a:custGeom>
          <a:solidFill>
            <a:srgbClr val="AFD63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5" name="bg object 555"/>
          <p:cNvSpPr/>
          <p:nvPr/>
        </p:nvSpPr>
        <p:spPr>
          <a:xfrm>
            <a:off x="177799" y="4951729"/>
            <a:ext cx="6350" cy="1601470"/>
          </a:xfrm>
          <a:custGeom>
            <a:avLst/>
            <a:gdLst/>
            <a:ahLst/>
            <a:cxnLst/>
            <a:rect l="l" t="t" r="r" b="b"/>
            <a:pathLst>
              <a:path w="6350" h="1601470">
                <a:moveTo>
                  <a:pt x="6350" y="0"/>
                </a:moveTo>
                <a:lnTo>
                  <a:pt x="0" y="0"/>
                </a:lnTo>
                <a:lnTo>
                  <a:pt x="0" y="1601470"/>
                </a:lnTo>
                <a:lnTo>
                  <a:pt x="6350" y="1601470"/>
                </a:lnTo>
                <a:lnTo>
                  <a:pt x="6350" y="0"/>
                </a:lnTo>
                <a:close/>
              </a:path>
            </a:pathLst>
          </a:custGeom>
          <a:solidFill>
            <a:srgbClr val="B0D63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6" name="bg object 556"/>
          <p:cNvSpPr/>
          <p:nvPr/>
        </p:nvSpPr>
        <p:spPr>
          <a:xfrm>
            <a:off x="170180" y="4951729"/>
            <a:ext cx="7620" cy="1601470"/>
          </a:xfrm>
          <a:custGeom>
            <a:avLst/>
            <a:gdLst/>
            <a:ahLst/>
            <a:cxnLst/>
            <a:rect l="l" t="t" r="r" b="b"/>
            <a:pathLst>
              <a:path w="7619" h="1601470">
                <a:moveTo>
                  <a:pt x="7619" y="0"/>
                </a:moveTo>
                <a:lnTo>
                  <a:pt x="0" y="0"/>
                </a:lnTo>
                <a:lnTo>
                  <a:pt x="0" y="1601470"/>
                </a:lnTo>
                <a:lnTo>
                  <a:pt x="7619" y="1601470"/>
                </a:lnTo>
                <a:lnTo>
                  <a:pt x="7619" y="0"/>
                </a:lnTo>
                <a:close/>
              </a:path>
            </a:pathLst>
          </a:custGeom>
          <a:solidFill>
            <a:srgbClr val="B0D63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7" name="bg object 557"/>
          <p:cNvSpPr/>
          <p:nvPr/>
        </p:nvSpPr>
        <p:spPr>
          <a:xfrm>
            <a:off x="162559" y="4951729"/>
            <a:ext cx="7620" cy="1601470"/>
          </a:xfrm>
          <a:custGeom>
            <a:avLst/>
            <a:gdLst/>
            <a:ahLst/>
            <a:cxnLst/>
            <a:rect l="l" t="t" r="r" b="b"/>
            <a:pathLst>
              <a:path w="7619" h="1601470">
                <a:moveTo>
                  <a:pt x="7619" y="0"/>
                </a:moveTo>
                <a:lnTo>
                  <a:pt x="0" y="0"/>
                </a:lnTo>
                <a:lnTo>
                  <a:pt x="0" y="1601470"/>
                </a:lnTo>
                <a:lnTo>
                  <a:pt x="7619" y="1601470"/>
                </a:lnTo>
                <a:lnTo>
                  <a:pt x="7619" y="0"/>
                </a:lnTo>
                <a:close/>
              </a:path>
            </a:pathLst>
          </a:custGeom>
          <a:solidFill>
            <a:srgbClr val="B1D73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8" name="bg object 558"/>
          <p:cNvSpPr/>
          <p:nvPr/>
        </p:nvSpPr>
        <p:spPr>
          <a:xfrm>
            <a:off x="156209" y="4951729"/>
            <a:ext cx="6350" cy="1601470"/>
          </a:xfrm>
          <a:custGeom>
            <a:avLst/>
            <a:gdLst/>
            <a:ahLst/>
            <a:cxnLst/>
            <a:rect l="l" t="t" r="r" b="b"/>
            <a:pathLst>
              <a:path w="6350" h="1601470">
                <a:moveTo>
                  <a:pt x="6350" y="0"/>
                </a:moveTo>
                <a:lnTo>
                  <a:pt x="0" y="0"/>
                </a:lnTo>
                <a:lnTo>
                  <a:pt x="0" y="1601470"/>
                </a:lnTo>
                <a:lnTo>
                  <a:pt x="6350" y="1601470"/>
                </a:lnTo>
                <a:lnTo>
                  <a:pt x="6350" y="0"/>
                </a:lnTo>
                <a:close/>
              </a:path>
            </a:pathLst>
          </a:custGeom>
          <a:solidFill>
            <a:srgbClr val="B2D74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9" name="bg object 559"/>
          <p:cNvSpPr/>
          <p:nvPr/>
        </p:nvSpPr>
        <p:spPr>
          <a:xfrm>
            <a:off x="148589" y="4951729"/>
            <a:ext cx="7620" cy="1601470"/>
          </a:xfrm>
          <a:custGeom>
            <a:avLst/>
            <a:gdLst/>
            <a:ahLst/>
            <a:cxnLst/>
            <a:rect l="l" t="t" r="r" b="b"/>
            <a:pathLst>
              <a:path w="7619" h="1601470">
                <a:moveTo>
                  <a:pt x="7620" y="0"/>
                </a:moveTo>
                <a:lnTo>
                  <a:pt x="0" y="0"/>
                </a:lnTo>
                <a:lnTo>
                  <a:pt x="0" y="1601470"/>
                </a:lnTo>
                <a:lnTo>
                  <a:pt x="7620" y="1601470"/>
                </a:lnTo>
                <a:lnTo>
                  <a:pt x="7620" y="0"/>
                </a:lnTo>
                <a:close/>
              </a:path>
            </a:pathLst>
          </a:custGeom>
          <a:solidFill>
            <a:srgbClr val="B2D74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0" name="bg object 560"/>
          <p:cNvSpPr/>
          <p:nvPr/>
        </p:nvSpPr>
        <p:spPr>
          <a:xfrm>
            <a:off x="140970" y="4951729"/>
            <a:ext cx="7620" cy="1601470"/>
          </a:xfrm>
          <a:custGeom>
            <a:avLst/>
            <a:gdLst/>
            <a:ahLst/>
            <a:cxnLst/>
            <a:rect l="l" t="t" r="r" b="b"/>
            <a:pathLst>
              <a:path w="7619" h="1601470">
                <a:moveTo>
                  <a:pt x="7619" y="0"/>
                </a:moveTo>
                <a:lnTo>
                  <a:pt x="0" y="0"/>
                </a:lnTo>
                <a:lnTo>
                  <a:pt x="0" y="1601470"/>
                </a:lnTo>
                <a:lnTo>
                  <a:pt x="7619" y="1601470"/>
                </a:lnTo>
                <a:lnTo>
                  <a:pt x="7619" y="0"/>
                </a:lnTo>
                <a:close/>
              </a:path>
            </a:pathLst>
          </a:custGeom>
          <a:solidFill>
            <a:srgbClr val="B3D84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1" name="bg object 561"/>
          <p:cNvSpPr/>
          <p:nvPr/>
        </p:nvSpPr>
        <p:spPr>
          <a:xfrm>
            <a:off x="134620" y="4951729"/>
            <a:ext cx="6350" cy="1601470"/>
          </a:xfrm>
          <a:custGeom>
            <a:avLst/>
            <a:gdLst/>
            <a:ahLst/>
            <a:cxnLst/>
            <a:rect l="l" t="t" r="r" b="b"/>
            <a:pathLst>
              <a:path w="6350" h="1601470">
                <a:moveTo>
                  <a:pt x="6350" y="0"/>
                </a:moveTo>
                <a:lnTo>
                  <a:pt x="0" y="0"/>
                </a:lnTo>
                <a:lnTo>
                  <a:pt x="0" y="1601470"/>
                </a:lnTo>
                <a:lnTo>
                  <a:pt x="6350" y="1601470"/>
                </a:lnTo>
                <a:lnTo>
                  <a:pt x="6350" y="0"/>
                </a:lnTo>
                <a:close/>
              </a:path>
            </a:pathLst>
          </a:custGeom>
          <a:solidFill>
            <a:srgbClr val="B4D84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2" name="bg object 562"/>
          <p:cNvSpPr/>
          <p:nvPr/>
        </p:nvSpPr>
        <p:spPr>
          <a:xfrm>
            <a:off x="126999" y="4951729"/>
            <a:ext cx="7620" cy="1601470"/>
          </a:xfrm>
          <a:custGeom>
            <a:avLst/>
            <a:gdLst/>
            <a:ahLst/>
            <a:cxnLst/>
            <a:rect l="l" t="t" r="r" b="b"/>
            <a:pathLst>
              <a:path w="7619" h="1601470">
                <a:moveTo>
                  <a:pt x="7619" y="0"/>
                </a:moveTo>
                <a:lnTo>
                  <a:pt x="0" y="0"/>
                </a:lnTo>
                <a:lnTo>
                  <a:pt x="0" y="1601470"/>
                </a:lnTo>
                <a:lnTo>
                  <a:pt x="7619" y="1601470"/>
                </a:lnTo>
                <a:lnTo>
                  <a:pt x="7619" y="0"/>
                </a:lnTo>
                <a:close/>
              </a:path>
            </a:pathLst>
          </a:custGeom>
          <a:solidFill>
            <a:srgbClr val="B4D84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3" name="bg object 563"/>
          <p:cNvSpPr/>
          <p:nvPr/>
        </p:nvSpPr>
        <p:spPr>
          <a:xfrm>
            <a:off x="119380" y="4951729"/>
            <a:ext cx="7620" cy="1601470"/>
          </a:xfrm>
          <a:custGeom>
            <a:avLst/>
            <a:gdLst/>
            <a:ahLst/>
            <a:cxnLst/>
            <a:rect l="l" t="t" r="r" b="b"/>
            <a:pathLst>
              <a:path w="7619" h="1601470">
                <a:moveTo>
                  <a:pt x="7619" y="0"/>
                </a:moveTo>
                <a:lnTo>
                  <a:pt x="0" y="0"/>
                </a:lnTo>
                <a:lnTo>
                  <a:pt x="0" y="1601470"/>
                </a:lnTo>
                <a:lnTo>
                  <a:pt x="7619" y="1601470"/>
                </a:lnTo>
                <a:lnTo>
                  <a:pt x="7619" y="0"/>
                </a:lnTo>
                <a:close/>
              </a:path>
            </a:pathLst>
          </a:custGeom>
          <a:solidFill>
            <a:srgbClr val="B5D84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4" name="bg object 564"/>
          <p:cNvSpPr/>
          <p:nvPr/>
        </p:nvSpPr>
        <p:spPr>
          <a:xfrm>
            <a:off x="113030" y="4951729"/>
            <a:ext cx="6350" cy="1601470"/>
          </a:xfrm>
          <a:custGeom>
            <a:avLst/>
            <a:gdLst/>
            <a:ahLst/>
            <a:cxnLst/>
            <a:rect l="l" t="t" r="r" b="b"/>
            <a:pathLst>
              <a:path w="6350" h="1601470">
                <a:moveTo>
                  <a:pt x="6350" y="0"/>
                </a:moveTo>
                <a:lnTo>
                  <a:pt x="0" y="0"/>
                </a:lnTo>
                <a:lnTo>
                  <a:pt x="0" y="1601470"/>
                </a:lnTo>
                <a:lnTo>
                  <a:pt x="6350" y="1601470"/>
                </a:lnTo>
                <a:lnTo>
                  <a:pt x="6350" y="0"/>
                </a:lnTo>
                <a:close/>
              </a:path>
            </a:pathLst>
          </a:custGeom>
          <a:solidFill>
            <a:srgbClr val="B5D94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5" name="bg object 565"/>
          <p:cNvSpPr/>
          <p:nvPr/>
        </p:nvSpPr>
        <p:spPr>
          <a:xfrm>
            <a:off x="105409" y="4951729"/>
            <a:ext cx="7620" cy="1601470"/>
          </a:xfrm>
          <a:custGeom>
            <a:avLst/>
            <a:gdLst/>
            <a:ahLst/>
            <a:cxnLst/>
            <a:rect l="l" t="t" r="r" b="b"/>
            <a:pathLst>
              <a:path w="7619" h="1601470">
                <a:moveTo>
                  <a:pt x="7619" y="0"/>
                </a:moveTo>
                <a:lnTo>
                  <a:pt x="0" y="0"/>
                </a:lnTo>
                <a:lnTo>
                  <a:pt x="0" y="1601470"/>
                </a:lnTo>
                <a:lnTo>
                  <a:pt x="7619" y="1601470"/>
                </a:lnTo>
                <a:lnTo>
                  <a:pt x="7619" y="0"/>
                </a:lnTo>
                <a:close/>
              </a:path>
            </a:pathLst>
          </a:custGeom>
          <a:solidFill>
            <a:srgbClr val="B6D94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6" name="bg object 566"/>
          <p:cNvSpPr/>
          <p:nvPr/>
        </p:nvSpPr>
        <p:spPr>
          <a:xfrm>
            <a:off x="97790" y="4951729"/>
            <a:ext cx="7620" cy="1601470"/>
          </a:xfrm>
          <a:custGeom>
            <a:avLst/>
            <a:gdLst/>
            <a:ahLst/>
            <a:cxnLst/>
            <a:rect l="l" t="t" r="r" b="b"/>
            <a:pathLst>
              <a:path w="7619" h="1601470">
                <a:moveTo>
                  <a:pt x="7620" y="0"/>
                </a:moveTo>
                <a:lnTo>
                  <a:pt x="0" y="0"/>
                </a:lnTo>
                <a:lnTo>
                  <a:pt x="0" y="1601470"/>
                </a:lnTo>
                <a:lnTo>
                  <a:pt x="7620" y="1601470"/>
                </a:lnTo>
                <a:lnTo>
                  <a:pt x="7620" y="0"/>
                </a:lnTo>
                <a:close/>
              </a:path>
            </a:pathLst>
          </a:custGeom>
          <a:solidFill>
            <a:srgbClr val="B7D94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7" name="bg object 567"/>
          <p:cNvSpPr/>
          <p:nvPr/>
        </p:nvSpPr>
        <p:spPr>
          <a:xfrm>
            <a:off x="91440" y="4951729"/>
            <a:ext cx="6350" cy="1601470"/>
          </a:xfrm>
          <a:custGeom>
            <a:avLst/>
            <a:gdLst/>
            <a:ahLst/>
            <a:cxnLst/>
            <a:rect l="l" t="t" r="r" b="b"/>
            <a:pathLst>
              <a:path w="6350" h="1601470">
                <a:moveTo>
                  <a:pt x="6350" y="0"/>
                </a:moveTo>
                <a:lnTo>
                  <a:pt x="0" y="0"/>
                </a:lnTo>
                <a:lnTo>
                  <a:pt x="0" y="1601470"/>
                </a:lnTo>
                <a:lnTo>
                  <a:pt x="6350" y="1601470"/>
                </a:lnTo>
                <a:lnTo>
                  <a:pt x="6350" y="0"/>
                </a:lnTo>
                <a:close/>
              </a:path>
            </a:pathLst>
          </a:custGeom>
          <a:solidFill>
            <a:srgbClr val="B7DA5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8" name="bg object 568"/>
          <p:cNvSpPr/>
          <p:nvPr/>
        </p:nvSpPr>
        <p:spPr>
          <a:xfrm>
            <a:off x="83820" y="4951729"/>
            <a:ext cx="7620" cy="1601470"/>
          </a:xfrm>
          <a:custGeom>
            <a:avLst/>
            <a:gdLst/>
            <a:ahLst/>
            <a:cxnLst/>
            <a:rect l="l" t="t" r="r" b="b"/>
            <a:pathLst>
              <a:path w="7619" h="1601470">
                <a:moveTo>
                  <a:pt x="7620" y="0"/>
                </a:moveTo>
                <a:lnTo>
                  <a:pt x="0" y="0"/>
                </a:lnTo>
                <a:lnTo>
                  <a:pt x="0" y="1601470"/>
                </a:lnTo>
                <a:lnTo>
                  <a:pt x="7620" y="1601470"/>
                </a:lnTo>
                <a:lnTo>
                  <a:pt x="7620" y="0"/>
                </a:lnTo>
                <a:close/>
              </a:path>
            </a:pathLst>
          </a:custGeom>
          <a:solidFill>
            <a:srgbClr val="B8DA5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9" name="bg object 569"/>
          <p:cNvSpPr/>
          <p:nvPr/>
        </p:nvSpPr>
        <p:spPr>
          <a:xfrm>
            <a:off x="76199" y="4951729"/>
            <a:ext cx="7620" cy="1601470"/>
          </a:xfrm>
          <a:custGeom>
            <a:avLst/>
            <a:gdLst/>
            <a:ahLst/>
            <a:cxnLst/>
            <a:rect l="l" t="t" r="r" b="b"/>
            <a:pathLst>
              <a:path w="7619" h="1601470">
                <a:moveTo>
                  <a:pt x="7619" y="0"/>
                </a:moveTo>
                <a:lnTo>
                  <a:pt x="0" y="0"/>
                </a:lnTo>
                <a:lnTo>
                  <a:pt x="0" y="1601470"/>
                </a:lnTo>
                <a:lnTo>
                  <a:pt x="7619" y="1601470"/>
                </a:lnTo>
                <a:lnTo>
                  <a:pt x="7619" y="0"/>
                </a:lnTo>
                <a:close/>
              </a:path>
            </a:pathLst>
          </a:custGeom>
          <a:solidFill>
            <a:srgbClr val="B9DA5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0" name="bg object 570"/>
          <p:cNvSpPr/>
          <p:nvPr/>
        </p:nvSpPr>
        <p:spPr>
          <a:xfrm>
            <a:off x="69849" y="4951729"/>
            <a:ext cx="6350" cy="1601470"/>
          </a:xfrm>
          <a:custGeom>
            <a:avLst/>
            <a:gdLst/>
            <a:ahLst/>
            <a:cxnLst/>
            <a:rect l="l" t="t" r="r" b="b"/>
            <a:pathLst>
              <a:path w="6350" h="1601470">
                <a:moveTo>
                  <a:pt x="6350" y="0"/>
                </a:moveTo>
                <a:lnTo>
                  <a:pt x="0" y="0"/>
                </a:lnTo>
                <a:lnTo>
                  <a:pt x="0" y="1601470"/>
                </a:lnTo>
                <a:lnTo>
                  <a:pt x="6350" y="1601470"/>
                </a:lnTo>
                <a:lnTo>
                  <a:pt x="6350" y="0"/>
                </a:lnTo>
                <a:close/>
              </a:path>
            </a:pathLst>
          </a:custGeom>
          <a:solidFill>
            <a:srgbClr val="B9DB5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1" name="bg object 571"/>
          <p:cNvSpPr/>
          <p:nvPr/>
        </p:nvSpPr>
        <p:spPr>
          <a:xfrm>
            <a:off x="62229" y="4951729"/>
            <a:ext cx="7620" cy="1601470"/>
          </a:xfrm>
          <a:custGeom>
            <a:avLst/>
            <a:gdLst/>
            <a:ahLst/>
            <a:cxnLst/>
            <a:rect l="l" t="t" r="r" b="b"/>
            <a:pathLst>
              <a:path w="7619" h="1601470">
                <a:moveTo>
                  <a:pt x="7619" y="0"/>
                </a:moveTo>
                <a:lnTo>
                  <a:pt x="0" y="0"/>
                </a:lnTo>
                <a:lnTo>
                  <a:pt x="0" y="1601470"/>
                </a:lnTo>
                <a:lnTo>
                  <a:pt x="7619" y="1601470"/>
                </a:lnTo>
                <a:lnTo>
                  <a:pt x="7619" y="0"/>
                </a:lnTo>
                <a:close/>
              </a:path>
            </a:pathLst>
          </a:custGeom>
          <a:solidFill>
            <a:srgbClr val="BADB5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2" name="bg object 572"/>
          <p:cNvSpPr/>
          <p:nvPr/>
        </p:nvSpPr>
        <p:spPr>
          <a:xfrm>
            <a:off x="54609" y="4951729"/>
            <a:ext cx="7620" cy="1601470"/>
          </a:xfrm>
          <a:custGeom>
            <a:avLst/>
            <a:gdLst/>
            <a:ahLst/>
            <a:cxnLst/>
            <a:rect l="l" t="t" r="r" b="b"/>
            <a:pathLst>
              <a:path w="7619" h="1601470">
                <a:moveTo>
                  <a:pt x="7620" y="0"/>
                </a:moveTo>
                <a:lnTo>
                  <a:pt x="0" y="0"/>
                </a:lnTo>
                <a:lnTo>
                  <a:pt x="0" y="1601470"/>
                </a:lnTo>
                <a:lnTo>
                  <a:pt x="7620" y="1601470"/>
                </a:lnTo>
                <a:lnTo>
                  <a:pt x="7620" y="0"/>
                </a:lnTo>
                <a:close/>
              </a:path>
            </a:pathLst>
          </a:custGeom>
          <a:solidFill>
            <a:srgbClr val="BBDB5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3" name="bg object 573"/>
          <p:cNvSpPr/>
          <p:nvPr/>
        </p:nvSpPr>
        <p:spPr>
          <a:xfrm>
            <a:off x="48259" y="4951729"/>
            <a:ext cx="6350" cy="1601470"/>
          </a:xfrm>
          <a:custGeom>
            <a:avLst/>
            <a:gdLst/>
            <a:ahLst/>
            <a:cxnLst/>
            <a:rect l="l" t="t" r="r" b="b"/>
            <a:pathLst>
              <a:path w="6350" h="1601470">
                <a:moveTo>
                  <a:pt x="6350" y="0"/>
                </a:moveTo>
                <a:lnTo>
                  <a:pt x="0" y="0"/>
                </a:lnTo>
                <a:lnTo>
                  <a:pt x="0" y="1601470"/>
                </a:lnTo>
                <a:lnTo>
                  <a:pt x="6350" y="1601470"/>
                </a:lnTo>
                <a:lnTo>
                  <a:pt x="6350" y="0"/>
                </a:lnTo>
                <a:close/>
              </a:path>
            </a:pathLst>
          </a:custGeom>
          <a:solidFill>
            <a:srgbClr val="BBDB5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4" name="bg object 574"/>
          <p:cNvSpPr/>
          <p:nvPr/>
        </p:nvSpPr>
        <p:spPr>
          <a:xfrm>
            <a:off x="40640" y="4951729"/>
            <a:ext cx="7620" cy="1601470"/>
          </a:xfrm>
          <a:custGeom>
            <a:avLst/>
            <a:gdLst/>
            <a:ahLst/>
            <a:cxnLst/>
            <a:rect l="l" t="t" r="r" b="b"/>
            <a:pathLst>
              <a:path w="7620" h="1601470">
                <a:moveTo>
                  <a:pt x="7619" y="0"/>
                </a:moveTo>
                <a:lnTo>
                  <a:pt x="0" y="0"/>
                </a:lnTo>
                <a:lnTo>
                  <a:pt x="0" y="1601470"/>
                </a:lnTo>
                <a:lnTo>
                  <a:pt x="7619" y="1601470"/>
                </a:lnTo>
                <a:lnTo>
                  <a:pt x="7619" y="0"/>
                </a:lnTo>
                <a:close/>
              </a:path>
            </a:pathLst>
          </a:custGeom>
          <a:solidFill>
            <a:srgbClr val="BCDC5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5" name="bg object 575"/>
          <p:cNvSpPr/>
          <p:nvPr/>
        </p:nvSpPr>
        <p:spPr>
          <a:xfrm>
            <a:off x="33019" y="4951729"/>
            <a:ext cx="7620" cy="1601470"/>
          </a:xfrm>
          <a:custGeom>
            <a:avLst/>
            <a:gdLst/>
            <a:ahLst/>
            <a:cxnLst/>
            <a:rect l="l" t="t" r="r" b="b"/>
            <a:pathLst>
              <a:path w="7620" h="1601470">
                <a:moveTo>
                  <a:pt x="7620" y="0"/>
                </a:moveTo>
                <a:lnTo>
                  <a:pt x="0" y="0"/>
                </a:lnTo>
                <a:lnTo>
                  <a:pt x="0" y="1601470"/>
                </a:lnTo>
                <a:lnTo>
                  <a:pt x="7620" y="1601470"/>
                </a:lnTo>
                <a:lnTo>
                  <a:pt x="7620" y="0"/>
                </a:lnTo>
                <a:close/>
              </a:path>
            </a:pathLst>
          </a:custGeom>
          <a:solidFill>
            <a:srgbClr val="BCDC5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6" name="bg object 576"/>
          <p:cNvSpPr/>
          <p:nvPr/>
        </p:nvSpPr>
        <p:spPr>
          <a:xfrm>
            <a:off x="26669" y="4951729"/>
            <a:ext cx="6350" cy="1601470"/>
          </a:xfrm>
          <a:custGeom>
            <a:avLst/>
            <a:gdLst/>
            <a:ahLst/>
            <a:cxnLst/>
            <a:rect l="l" t="t" r="r" b="b"/>
            <a:pathLst>
              <a:path w="6350" h="1601470">
                <a:moveTo>
                  <a:pt x="6350" y="0"/>
                </a:moveTo>
                <a:lnTo>
                  <a:pt x="0" y="0"/>
                </a:lnTo>
                <a:lnTo>
                  <a:pt x="0" y="1601470"/>
                </a:lnTo>
                <a:lnTo>
                  <a:pt x="6350" y="1601470"/>
                </a:lnTo>
                <a:lnTo>
                  <a:pt x="6350" y="0"/>
                </a:lnTo>
                <a:close/>
              </a:path>
            </a:pathLst>
          </a:custGeom>
          <a:solidFill>
            <a:srgbClr val="BDDC5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7" name="bg object 577"/>
          <p:cNvSpPr/>
          <p:nvPr/>
        </p:nvSpPr>
        <p:spPr>
          <a:xfrm>
            <a:off x="19050" y="4951729"/>
            <a:ext cx="7620" cy="1601470"/>
          </a:xfrm>
          <a:custGeom>
            <a:avLst/>
            <a:gdLst/>
            <a:ahLst/>
            <a:cxnLst/>
            <a:rect l="l" t="t" r="r" b="b"/>
            <a:pathLst>
              <a:path w="7620" h="1601470">
                <a:moveTo>
                  <a:pt x="7620" y="0"/>
                </a:moveTo>
                <a:lnTo>
                  <a:pt x="0" y="0"/>
                </a:lnTo>
                <a:lnTo>
                  <a:pt x="0" y="1601470"/>
                </a:lnTo>
                <a:lnTo>
                  <a:pt x="7620" y="1601470"/>
                </a:lnTo>
                <a:lnTo>
                  <a:pt x="7620" y="0"/>
                </a:lnTo>
                <a:close/>
              </a:path>
            </a:pathLst>
          </a:custGeom>
          <a:solidFill>
            <a:srgbClr val="BEDD6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8" name="bg object 578"/>
          <p:cNvSpPr/>
          <p:nvPr/>
        </p:nvSpPr>
        <p:spPr>
          <a:xfrm>
            <a:off x="11430" y="4951729"/>
            <a:ext cx="7620" cy="1601470"/>
          </a:xfrm>
          <a:custGeom>
            <a:avLst/>
            <a:gdLst/>
            <a:ahLst/>
            <a:cxnLst/>
            <a:rect l="l" t="t" r="r" b="b"/>
            <a:pathLst>
              <a:path w="7620" h="1601470">
                <a:moveTo>
                  <a:pt x="7620" y="0"/>
                </a:moveTo>
                <a:lnTo>
                  <a:pt x="0" y="0"/>
                </a:lnTo>
                <a:lnTo>
                  <a:pt x="0" y="1601470"/>
                </a:lnTo>
                <a:lnTo>
                  <a:pt x="7620" y="1601470"/>
                </a:lnTo>
                <a:lnTo>
                  <a:pt x="7620" y="0"/>
                </a:lnTo>
                <a:close/>
              </a:path>
            </a:pathLst>
          </a:custGeom>
          <a:solidFill>
            <a:srgbClr val="BEDD6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9" name="bg object 579"/>
          <p:cNvSpPr/>
          <p:nvPr/>
        </p:nvSpPr>
        <p:spPr>
          <a:xfrm>
            <a:off x="5080" y="4951729"/>
            <a:ext cx="6350" cy="1601470"/>
          </a:xfrm>
          <a:custGeom>
            <a:avLst/>
            <a:gdLst/>
            <a:ahLst/>
            <a:cxnLst/>
            <a:rect l="l" t="t" r="r" b="b"/>
            <a:pathLst>
              <a:path w="6350" h="1601470">
                <a:moveTo>
                  <a:pt x="6350" y="0"/>
                </a:moveTo>
                <a:lnTo>
                  <a:pt x="0" y="0"/>
                </a:lnTo>
                <a:lnTo>
                  <a:pt x="0" y="1601470"/>
                </a:lnTo>
                <a:lnTo>
                  <a:pt x="6350" y="1601470"/>
                </a:lnTo>
                <a:lnTo>
                  <a:pt x="6350" y="0"/>
                </a:lnTo>
                <a:close/>
              </a:path>
            </a:pathLst>
          </a:custGeom>
          <a:solidFill>
            <a:srgbClr val="BFDD6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0" name="bg object 580"/>
          <p:cNvSpPr/>
          <p:nvPr/>
        </p:nvSpPr>
        <p:spPr>
          <a:xfrm>
            <a:off x="-2540" y="4951729"/>
            <a:ext cx="7620" cy="1601470"/>
          </a:xfrm>
          <a:custGeom>
            <a:avLst/>
            <a:gdLst/>
            <a:ahLst/>
            <a:cxnLst/>
            <a:rect l="l" t="t" r="r" b="b"/>
            <a:pathLst>
              <a:path w="7620" h="1601470">
                <a:moveTo>
                  <a:pt x="7620" y="0"/>
                </a:moveTo>
                <a:lnTo>
                  <a:pt x="0" y="0"/>
                </a:lnTo>
                <a:lnTo>
                  <a:pt x="0" y="1601470"/>
                </a:lnTo>
                <a:lnTo>
                  <a:pt x="7620" y="1601470"/>
                </a:lnTo>
                <a:lnTo>
                  <a:pt x="7620" y="0"/>
                </a:lnTo>
                <a:close/>
              </a:path>
            </a:pathLst>
          </a:custGeom>
          <a:solidFill>
            <a:srgbClr val="C0DE6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1" name="bg object 581"/>
          <p:cNvSpPr/>
          <p:nvPr/>
        </p:nvSpPr>
        <p:spPr>
          <a:xfrm>
            <a:off x="8768080" y="6553200"/>
            <a:ext cx="375920" cy="6350"/>
          </a:xfrm>
          <a:custGeom>
            <a:avLst/>
            <a:gdLst/>
            <a:ahLst/>
            <a:cxnLst/>
            <a:rect l="l" t="t" r="r" b="b"/>
            <a:pathLst>
              <a:path w="375920" h="6350">
                <a:moveTo>
                  <a:pt x="375920" y="0"/>
                </a:moveTo>
                <a:lnTo>
                  <a:pt x="0" y="0"/>
                </a:lnTo>
                <a:lnTo>
                  <a:pt x="0" y="6350"/>
                </a:lnTo>
                <a:lnTo>
                  <a:pt x="375920" y="6350"/>
                </a:lnTo>
                <a:lnTo>
                  <a:pt x="375920" y="0"/>
                </a:lnTo>
                <a:close/>
              </a:path>
            </a:pathLst>
          </a:custGeom>
          <a:solidFill>
            <a:srgbClr val="FCFCF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2" name="bg object 582"/>
          <p:cNvSpPr/>
          <p:nvPr/>
        </p:nvSpPr>
        <p:spPr>
          <a:xfrm>
            <a:off x="8768080" y="6559550"/>
            <a:ext cx="375920" cy="7620"/>
          </a:xfrm>
          <a:custGeom>
            <a:avLst/>
            <a:gdLst/>
            <a:ahLst/>
            <a:cxnLst/>
            <a:rect l="l" t="t" r="r" b="b"/>
            <a:pathLst>
              <a:path w="375920" h="7620">
                <a:moveTo>
                  <a:pt x="375920" y="0"/>
                </a:moveTo>
                <a:lnTo>
                  <a:pt x="0" y="0"/>
                </a:lnTo>
                <a:lnTo>
                  <a:pt x="0" y="7620"/>
                </a:lnTo>
                <a:lnTo>
                  <a:pt x="375920" y="7620"/>
                </a:lnTo>
                <a:lnTo>
                  <a:pt x="375920" y="0"/>
                </a:lnTo>
                <a:close/>
              </a:path>
            </a:pathLst>
          </a:custGeom>
          <a:solidFill>
            <a:srgbClr val="FBFBF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3" name="bg object 583"/>
          <p:cNvSpPr/>
          <p:nvPr/>
        </p:nvSpPr>
        <p:spPr>
          <a:xfrm>
            <a:off x="8768080" y="6567170"/>
            <a:ext cx="375920" cy="7620"/>
          </a:xfrm>
          <a:custGeom>
            <a:avLst/>
            <a:gdLst/>
            <a:ahLst/>
            <a:cxnLst/>
            <a:rect l="l" t="t" r="r" b="b"/>
            <a:pathLst>
              <a:path w="375920" h="7620">
                <a:moveTo>
                  <a:pt x="375920" y="0"/>
                </a:moveTo>
                <a:lnTo>
                  <a:pt x="0" y="0"/>
                </a:lnTo>
                <a:lnTo>
                  <a:pt x="0" y="7619"/>
                </a:lnTo>
                <a:lnTo>
                  <a:pt x="375920" y="7619"/>
                </a:lnTo>
                <a:lnTo>
                  <a:pt x="375920" y="0"/>
                </a:lnTo>
                <a:close/>
              </a:path>
            </a:pathLst>
          </a:custGeom>
          <a:solidFill>
            <a:srgbClr val="FAFAF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4" name="bg object 584"/>
          <p:cNvSpPr/>
          <p:nvPr/>
        </p:nvSpPr>
        <p:spPr>
          <a:xfrm>
            <a:off x="8768080" y="6574789"/>
            <a:ext cx="375920" cy="7620"/>
          </a:xfrm>
          <a:custGeom>
            <a:avLst/>
            <a:gdLst/>
            <a:ahLst/>
            <a:cxnLst/>
            <a:rect l="l" t="t" r="r" b="b"/>
            <a:pathLst>
              <a:path w="375920" h="7620">
                <a:moveTo>
                  <a:pt x="375920" y="0"/>
                </a:moveTo>
                <a:lnTo>
                  <a:pt x="0" y="0"/>
                </a:lnTo>
                <a:lnTo>
                  <a:pt x="0" y="7619"/>
                </a:lnTo>
                <a:lnTo>
                  <a:pt x="375920" y="7619"/>
                </a:lnTo>
                <a:lnTo>
                  <a:pt x="375920" y="0"/>
                </a:lnTo>
                <a:close/>
              </a:path>
            </a:pathLst>
          </a:custGeom>
          <a:solidFill>
            <a:srgbClr val="F9F9F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5" name="bg object 585"/>
          <p:cNvSpPr/>
          <p:nvPr/>
        </p:nvSpPr>
        <p:spPr>
          <a:xfrm>
            <a:off x="8768080" y="6582409"/>
            <a:ext cx="375920" cy="7620"/>
          </a:xfrm>
          <a:custGeom>
            <a:avLst/>
            <a:gdLst/>
            <a:ahLst/>
            <a:cxnLst/>
            <a:rect l="l" t="t" r="r" b="b"/>
            <a:pathLst>
              <a:path w="375920" h="7620">
                <a:moveTo>
                  <a:pt x="375920" y="0"/>
                </a:moveTo>
                <a:lnTo>
                  <a:pt x="0" y="0"/>
                </a:lnTo>
                <a:lnTo>
                  <a:pt x="0" y="7620"/>
                </a:lnTo>
                <a:lnTo>
                  <a:pt x="375920" y="7620"/>
                </a:lnTo>
                <a:lnTo>
                  <a:pt x="375920" y="0"/>
                </a:lnTo>
                <a:close/>
              </a:path>
            </a:pathLst>
          </a:custGeom>
          <a:solidFill>
            <a:srgbClr val="F7F7F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6" name="bg object 586"/>
          <p:cNvSpPr/>
          <p:nvPr/>
        </p:nvSpPr>
        <p:spPr>
          <a:xfrm>
            <a:off x="8768080" y="6590029"/>
            <a:ext cx="375920" cy="6350"/>
          </a:xfrm>
          <a:custGeom>
            <a:avLst/>
            <a:gdLst/>
            <a:ahLst/>
            <a:cxnLst/>
            <a:rect l="l" t="t" r="r" b="b"/>
            <a:pathLst>
              <a:path w="375920" h="6350">
                <a:moveTo>
                  <a:pt x="375920" y="0"/>
                </a:moveTo>
                <a:lnTo>
                  <a:pt x="0" y="0"/>
                </a:lnTo>
                <a:lnTo>
                  <a:pt x="0" y="6350"/>
                </a:lnTo>
                <a:lnTo>
                  <a:pt x="375920" y="6350"/>
                </a:lnTo>
                <a:lnTo>
                  <a:pt x="375920" y="0"/>
                </a:lnTo>
                <a:close/>
              </a:path>
            </a:pathLst>
          </a:custGeom>
          <a:solidFill>
            <a:srgbClr val="F6F6F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7" name="bg object 587"/>
          <p:cNvSpPr/>
          <p:nvPr/>
        </p:nvSpPr>
        <p:spPr>
          <a:xfrm>
            <a:off x="8768080" y="6596379"/>
            <a:ext cx="375920" cy="7620"/>
          </a:xfrm>
          <a:custGeom>
            <a:avLst/>
            <a:gdLst/>
            <a:ahLst/>
            <a:cxnLst/>
            <a:rect l="l" t="t" r="r" b="b"/>
            <a:pathLst>
              <a:path w="375920" h="7620">
                <a:moveTo>
                  <a:pt x="375920" y="0"/>
                </a:moveTo>
                <a:lnTo>
                  <a:pt x="0" y="0"/>
                </a:lnTo>
                <a:lnTo>
                  <a:pt x="0" y="7620"/>
                </a:lnTo>
                <a:lnTo>
                  <a:pt x="375920" y="7620"/>
                </a:lnTo>
                <a:lnTo>
                  <a:pt x="375920" y="0"/>
                </a:lnTo>
                <a:close/>
              </a:path>
            </a:pathLst>
          </a:custGeom>
          <a:solidFill>
            <a:srgbClr val="F5F5F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8" name="bg object 588"/>
          <p:cNvSpPr/>
          <p:nvPr/>
        </p:nvSpPr>
        <p:spPr>
          <a:xfrm>
            <a:off x="8768080" y="6604000"/>
            <a:ext cx="375920" cy="7620"/>
          </a:xfrm>
          <a:custGeom>
            <a:avLst/>
            <a:gdLst/>
            <a:ahLst/>
            <a:cxnLst/>
            <a:rect l="l" t="t" r="r" b="b"/>
            <a:pathLst>
              <a:path w="375920" h="7620">
                <a:moveTo>
                  <a:pt x="375920" y="0"/>
                </a:moveTo>
                <a:lnTo>
                  <a:pt x="0" y="0"/>
                </a:lnTo>
                <a:lnTo>
                  <a:pt x="0" y="7620"/>
                </a:lnTo>
                <a:lnTo>
                  <a:pt x="375920" y="7620"/>
                </a:lnTo>
                <a:lnTo>
                  <a:pt x="375920" y="0"/>
                </a:lnTo>
                <a:close/>
              </a:path>
            </a:pathLst>
          </a:custGeom>
          <a:solidFill>
            <a:srgbClr val="F4F4F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9" name="bg object 589"/>
          <p:cNvSpPr/>
          <p:nvPr/>
        </p:nvSpPr>
        <p:spPr>
          <a:xfrm>
            <a:off x="8768080" y="6611620"/>
            <a:ext cx="375920" cy="6350"/>
          </a:xfrm>
          <a:custGeom>
            <a:avLst/>
            <a:gdLst/>
            <a:ahLst/>
            <a:cxnLst/>
            <a:rect l="l" t="t" r="r" b="b"/>
            <a:pathLst>
              <a:path w="375920" h="6350">
                <a:moveTo>
                  <a:pt x="375920" y="0"/>
                </a:moveTo>
                <a:lnTo>
                  <a:pt x="0" y="0"/>
                </a:lnTo>
                <a:lnTo>
                  <a:pt x="0" y="6349"/>
                </a:lnTo>
                <a:lnTo>
                  <a:pt x="375920" y="6349"/>
                </a:lnTo>
                <a:lnTo>
                  <a:pt x="375920" y="0"/>
                </a:lnTo>
                <a:close/>
              </a:path>
            </a:pathLst>
          </a:custGeom>
          <a:solidFill>
            <a:srgbClr val="F3F3F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0" name="bg object 590"/>
          <p:cNvSpPr/>
          <p:nvPr/>
        </p:nvSpPr>
        <p:spPr>
          <a:xfrm>
            <a:off x="8768080" y="6617970"/>
            <a:ext cx="375920" cy="7620"/>
          </a:xfrm>
          <a:custGeom>
            <a:avLst/>
            <a:gdLst/>
            <a:ahLst/>
            <a:cxnLst/>
            <a:rect l="l" t="t" r="r" b="b"/>
            <a:pathLst>
              <a:path w="375920" h="7620">
                <a:moveTo>
                  <a:pt x="375920" y="0"/>
                </a:moveTo>
                <a:lnTo>
                  <a:pt x="0" y="0"/>
                </a:lnTo>
                <a:lnTo>
                  <a:pt x="0" y="7619"/>
                </a:lnTo>
                <a:lnTo>
                  <a:pt x="375920" y="7619"/>
                </a:lnTo>
                <a:lnTo>
                  <a:pt x="375920" y="0"/>
                </a:lnTo>
                <a:close/>
              </a:path>
            </a:pathLst>
          </a:custGeom>
          <a:solidFill>
            <a:srgbClr val="F1F1F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1" name="bg object 591"/>
          <p:cNvSpPr/>
          <p:nvPr/>
        </p:nvSpPr>
        <p:spPr>
          <a:xfrm>
            <a:off x="8768080" y="6625589"/>
            <a:ext cx="375920" cy="7620"/>
          </a:xfrm>
          <a:custGeom>
            <a:avLst/>
            <a:gdLst/>
            <a:ahLst/>
            <a:cxnLst/>
            <a:rect l="l" t="t" r="r" b="b"/>
            <a:pathLst>
              <a:path w="375920" h="7620">
                <a:moveTo>
                  <a:pt x="375920" y="0"/>
                </a:moveTo>
                <a:lnTo>
                  <a:pt x="0" y="0"/>
                </a:lnTo>
                <a:lnTo>
                  <a:pt x="0" y="7619"/>
                </a:lnTo>
                <a:lnTo>
                  <a:pt x="375920" y="7619"/>
                </a:lnTo>
                <a:lnTo>
                  <a:pt x="375920" y="0"/>
                </a:lnTo>
                <a:close/>
              </a:path>
            </a:pathLst>
          </a:custGeom>
          <a:solidFill>
            <a:srgbClr val="F0F0F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2" name="bg object 592"/>
          <p:cNvSpPr/>
          <p:nvPr/>
        </p:nvSpPr>
        <p:spPr>
          <a:xfrm>
            <a:off x="8768080" y="6633209"/>
            <a:ext cx="375920" cy="7620"/>
          </a:xfrm>
          <a:custGeom>
            <a:avLst/>
            <a:gdLst/>
            <a:ahLst/>
            <a:cxnLst/>
            <a:rect l="l" t="t" r="r" b="b"/>
            <a:pathLst>
              <a:path w="375920" h="7620">
                <a:moveTo>
                  <a:pt x="375920" y="0"/>
                </a:moveTo>
                <a:lnTo>
                  <a:pt x="0" y="0"/>
                </a:lnTo>
                <a:lnTo>
                  <a:pt x="0" y="7620"/>
                </a:lnTo>
                <a:lnTo>
                  <a:pt x="375920" y="7620"/>
                </a:lnTo>
                <a:lnTo>
                  <a:pt x="375920" y="0"/>
                </a:lnTo>
                <a:close/>
              </a:path>
            </a:pathLst>
          </a:custGeom>
          <a:solidFill>
            <a:srgbClr val="EFEFE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3" name="bg object 593"/>
          <p:cNvSpPr/>
          <p:nvPr/>
        </p:nvSpPr>
        <p:spPr>
          <a:xfrm>
            <a:off x="8768080" y="6640829"/>
            <a:ext cx="375920" cy="6350"/>
          </a:xfrm>
          <a:custGeom>
            <a:avLst/>
            <a:gdLst/>
            <a:ahLst/>
            <a:cxnLst/>
            <a:rect l="l" t="t" r="r" b="b"/>
            <a:pathLst>
              <a:path w="375920" h="6350">
                <a:moveTo>
                  <a:pt x="375920" y="0"/>
                </a:moveTo>
                <a:lnTo>
                  <a:pt x="0" y="0"/>
                </a:lnTo>
                <a:lnTo>
                  <a:pt x="0" y="6350"/>
                </a:lnTo>
                <a:lnTo>
                  <a:pt x="375920" y="6350"/>
                </a:lnTo>
                <a:lnTo>
                  <a:pt x="375920" y="0"/>
                </a:lnTo>
                <a:close/>
              </a:path>
            </a:pathLst>
          </a:custGeom>
          <a:solidFill>
            <a:srgbClr val="EEEEE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4" name="bg object 594"/>
          <p:cNvSpPr/>
          <p:nvPr/>
        </p:nvSpPr>
        <p:spPr>
          <a:xfrm>
            <a:off x="8768080" y="6647179"/>
            <a:ext cx="375920" cy="7620"/>
          </a:xfrm>
          <a:custGeom>
            <a:avLst/>
            <a:gdLst/>
            <a:ahLst/>
            <a:cxnLst/>
            <a:rect l="l" t="t" r="r" b="b"/>
            <a:pathLst>
              <a:path w="375920" h="7620">
                <a:moveTo>
                  <a:pt x="375920" y="0"/>
                </a:moveTo>
                <a:lnTo>
                  <a:pt x="0" y="0"/>
                </a:lnTo>
                <a:lnTo>
                  <a:pt x="0" y="7620"/>
                </a:lnTo>
                <a:lnTo>
                  <a:pt x="375920" y="7620"/>
                </a:lnTo>
                <a:lnTo>
                  <a:pt x="375920" y="0"/>
                </a:lnTo>
                <a:close/>
              </a:path>
            </a:pathLst>
          </a:custGeom>
          <a:solidFill>
            <a:srgbClr val="EDEDE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5" name="bg object 595"/>
          <p:cNvSpPr/>
          <p:nvPr/>
        </p:nvSpPr>
        <p:spPr>
          <a:xfrm>
            <a:off x="8768080" y="6654800"/>
            <a:ext cx="375920" cy="7620"/>
          </a:xfrm>
          <a:custGeom>
            <a:avLst/>
            <a:gdLst/>
            <a:ahLst/>
            <a:cxnLst/>
            <a:rect l="l" t="t" r="r" b="b"/>
            <a:pathLst>
              <a:path w="375920" h="7620">
                <a:moveTo>
                  <a:pt x="375920" y="0"/>
                </a:moveTo>
                <a:lnTo>
                  <a:pt x="0" y="0"/>
                </a:lnTo>
                <a:lnTo>
                  <a:pt x="0" y="7619"/>
                </a:lnTo>
                <a:lnTo>
                  <a:pt x="375920" y="7619"/>
                </a:lnTo>
                <a:lnTo>
                  <a:pt x="375920" y="0"/>
                </a:lnTo>
                <a:close/>
              </a:path>
            </a:pathLst>
          </a:custGeom>
          <a:solidFill>
            <a:srgbClr val="EBEBE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6" name="bg object 596"/>
          <p:cNvSpPr/>
          <p:nvPr/>
        </p:nvSpPr>
        <p:spPr>
          <a:xfrm>
            <a:off x="8768080" y="6662420"/>
            <a:ext cx="375920" cy="7620"/>
          </a:xfrm>
          <a:custGeom>
            <a:avLst/>
            <a:gdLst/>
            <a:ahLst/>
            <a:cxnLst/>
            <a:rect l="l" t="t" r="r" b="b"/>
            <a:pathLst>
              <a:path w="375920" h="7620">
                <a:moveTo>
                  <a:pt x="375920" y="0"/>
                </a:moveTo>
                <a:lnTo>
                  <a:pt x="0" y="0"/>
                </a:lnTo>
                <a:lnTo>
                  <a:pt x="0" y="7619"/>
                </a:lnTo>
                <a:lnTo>
                  <a:pt x="375920" y="7619"/>
                </a:lnTo>
                <a:lnTo>
                  <a:pt x="375920" y="0"/>
                </a:lnTo>
                <a:close/>
              </a:path>
            </a:pathLst>
          </a:custGeom>
          <a:solidFill>
            <a:srgbClr val="EAEAE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7" name="bg object 597"/>
          <p:cNvSpPr/>
          <p:nvPr/>
        </p:nvSpPr>
        <p:spPr>
          <a:xfrm>
            <a:off x="8768080" y="6670039"/>
            <a:ext cx="375920" cy="6350"/>
          </a:xfrm>
          <a:custGeom>
            <a:avLst/>
            <a:gdLst/>
            <a:ahLst/>
            <a:cxnLst/>
            <a:rect l="l" t="t" r="r" b="b"/>
            <a:pathLst>
              <a:path w="375920" h="6350">
                <a:moveTo>
                  <a:pt x="375920" y="0"/>
                </a:moveTo>
                <a:lnTo>
                  <a:pt x="0" y="0"/>
                </a:lnTo>
                <a:lnTo>
                  <a:pt x="0" y="6349"/>
                </a:lnTo>
                <a:lnTo>
                  <a:pt x="375920" y="6349"/>
                </a:lnTo>
                <a:lnTo>
                  <a:pt x="375920" y="0"/>
                </a:lnTo>
                <a:close/>
              </a:path>
            </a:pathLst>
          </a:custGeom>
          <a:solidFill>
            <a:srgbClr val="E9E9E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8" name="bg object 598"/>
          <p:cNvSpPr/>
          <p:nvPr/>
        </p:nvSpPr>
        <p:spPr>
          <a:xfrm>
            <a:off x="8768080" y="6676389"/>
            <a:ext cx="375920" cy="7620"/>
          </a:xfrm>
          <a:custGeom>
            <a:avLst/>
            <a:gdLst/>
            <a:ahLst/>
            <a:cxnLst/>
            <a:rect l="l" t="t" r="r" b="b"/>
            <a:pathLst>
              <a:path w="375920" h="7620">
                <a:moveTo>
                  <a:pt x="375920" y="0"/>
                </a:moveTo>
                <a:lnTo>
                  <a:pt x="0" y="0"/>
                </a:lnTo>
                <a:lnTo>
                  <a:pt x="0" y="7619"/>
                </a:lnTo>
                <a:lnTo>
                  <a:pt x="375920" y="7619"/>
                </a:lnTo>
                <a:lnTo>
                  <a:pt x="375920" y="0"/>
                </a:lnTo>
                <a:close/>
              </a:path>
            </a:pathLst>
          </a:custGeom>
          <a:solidFill>
            <a:srgbClr val="E8E8E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9" name="bg object 599"/>
          <p:cNvSpPr/>
          <p:nvPr/>
        </p:nvSpPr>
        <p:spPr>
          <a:xfrm>
            <a:off x="8768080" y="6684009"/>
            <a:ext cx="375920" cy="7620"/>
          </a:xfrm>
          <a:custGeom>
            <a:avLst/>
            <a:gdLst/>
            <a:ahLst/>
            <a:cxnLst/>
            <a:rect l="l" t="t" r="r" b="b"/>
            <a:pathLst>
              <a:path w="375920" h="7620">
                <a:moveTo>
                  <a:pt x="375920" y="0"/>
                </a:moveTo>
                <a:lnTo>
                  <a:pt x="0" y="0"/>
                </a:lnTo>
                <a:lnTo>
                  <a:pt x="0" y="7620"/>
                </a:lnTo>
                <a:lnTo>
                  <a:pt x="375920" y="7620"/>
                </a:lnTo>
                <a:lnTo>
                  <a:pt x="375920" y="0"/>
                </a:lnTo>
                <a:close/>
              </a:path>
            </a:pathLst>
          </a:custGeom>
          <a:solidFill>
            <a:srgbClr val="E7E7E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0" name="bg object 600"/>
          <p:cNvSpPr/>
          <p:nvPr/>
        </p:nvSpPr>
        <p:spPr>
          <a:xfrm>
            <a:off x="8768080" y="6691629"/>
            <a:ext cx="375920" cy="7620"/>
          </a:xfrm>
          <a:custGeom>
            <a:avLst/>
            <a:gdLst/>
            <a:ahLst/>
            <a:cxnLst/>
            <a:rect l="l" t="t" r="r" b="b"/>
            <a:pathLst>
              <a:path w="375920" h="7620">
                <a:moveTo>
                  <a:pt x="375920" y="0"/>
                </a:moveTo>
                <a:lnTo>
                  <a:pt x="0" y="0"/>
                </a:lnTo>
                <a:lnTo>
                  <a:pt x="0" y="7620"/>
                </a:lnTo>
                <a:lnTo>
                  <a:pt x="375920" y="7620"/>
                </a:lnTo>
                <a:lnTo>
                  <a:pt x="375920" y="0"/>
                </a:lnTo>
                <a:close/>
              </a:path>
            </a:pathLst>
          </a:custGeom>
          <a:solidFill>
            <a:srgbClr val="E5E5E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1" name="bg object 601"/>
          <p:cNvSpPr/>
          <p:nvPr/>
        </p:nvSpPr>
        <p:spPr>
          <a:xfrm>
            <a:off x="8768080" y="6699250"/>
            <a:ext cx="375920" cy="6350"/>
          </a:xfrm>
          <a:custGeom>
            <a:avLst/>
            <a:gdLst/>
            <a:ahLst/>
            <a:cxnLst/>
            <a:rect l="l" t="t" r="r" b="b"/>
            <a:pathLst>
              <a:path w="375920" h="6350">
                <a:moveTo>
                  <a:pt x="375920" y="0"/>
                </a:moveTo>
                <a:lnTo>
                  <a:pt x="0" y="0"/>
                </a:lnTo>
                <a:lnTo>
                  <a:pt x="0" y="6350"/>
                </a:lnTo>
                <a:lnTo>
                  <a:pt x="375920" y="6350"/>
                </a:lnTo>
                <a:lnTo>
                  <a:pt x="375920" y="0"/>
                </a:lnTo>
                <a:close/>
              </a:path>
            </a:pathLst>
          </a:custGeom>
          <a:solidFill>
            <a:srgbClr val="E4E4E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2" name="bg object 602"/>
          <p:cNvSpPr/>
          <p:nvPr/>
        </p:nvSpPr>
        <p:spPr>
          <a:xfrm>
            <a:off x="8768080" y="6705600"/>
            <a:ext cx="375920" cy="7620"/>
          </a:xfrm>
          <a:custGeom>
            <a:avLst/>
            <a:gdLst/>
            <a:ahLst/>
            <a:cxnLst/>
            <a:rect l="l" t="t" r="r" b="b"/>
            <a:pathLst>
              <a:path w="375920" h="7620">
                <a:moveTo>
                  <a:pt x="375920" y="0"/>
                </a:moveTo>
                <a:lnTo>
                  <a:pt x="0" y="0"/>
                </a:lnTo>
                <a:lnTo>
                  <a:pt x="0" y="7619"/>
                </a:lnTo>
                <a:lnTo>
                  <a:pt x="375920" y="7619"/>
                </a:lnTo>
                <a:lnTo>
                  <a:pt x="375920" y="0"/>
                </a:lnTo>
                <a:close/>
              </a:path>
            </a:pathLst>
          </a:custGeom>
          <a:solidFill>
            <a:srgbClr val="E3E3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3" name="bg object 603"/>
          <p:cNvSpPr/>
          <p:nvPr/>
        </p:nvSpPr>
        <p:spPr>
          <a:xfrm>
            <a:off x="8768080" y="6713220"/>
            <a:ext cx="375920" cy="7620"/>
          </a:xfrm>
          <a:custGeom>
            <a:avLst/>
            <a:gdLst/>
            <a:ahLst/>
            <a:cxnLst/>
            <a:rect l="l" t="t" r="r" b="b"/>
            <a:pathLst>
              <a:path w="375920" h="7620">
                <a:moveTo>
                  <a:pt x="375920" y="0"/>
                </a:moveTo>
                <a:lnTo>
                  <a:pt x="0" y="0"/>
                </a:lnTo>
                <a:lnTo>
                  <a:pt x="0" y="7619"/>
                </a:lnTo>
                <a:lnTo>
                  <a:pt x="375920" y="7619"/>
                </a:lnTo>
                <a:lnTo>
                  <a:pt x="375920" y="0"/>
                </a:lnTo>
                <a:close/>
              </a:path>
            </a:pathLst>
          </a:custGeom>
          <a:solidFill>
            <a:srgbClr val="E2E2E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4" name="bg object 604"/>
          <p:cNvSpPr/>
          <p:nvPr/>
        </p:nvSpPr>
        <p:spPr>
          <a:xfrm>
            <a:off x="8768080" y="6720839"/>
            <a:ext cx="375920" cy="7620"/>
          </a:xfrm>
          <a:custGeom>
            <a:avLst/>
            <a:gdLst/>
            <a:ahLst/>
            <a:cxnLst/>
            <a:rect l="l" t="t" r="r" b="b"/>
            <a:pathLst>
              <a:path w="375920" h="7620">
                <a:moveTo>
                  <a:pt x="375920" y="0"/>
                </a:moveTo>
                <a:lnTo>
                  <a:pt x="0" y="0"/>
                </a:lnTo>
                <a:lnTo>
                  <a:pt x="0" y="7619"/>
                </a:lnTo>
                <a:lnTo>
                  <a:pt x="375920" y="7619"/>
                </a:lnTo>
                <a:lnTo>
                  <a:pt x="375920" y="0"/>
                </a:lnTo>
                <a:close/>
              </a:path>
            </a:pathLst>
          </a:custGeom>
          <a:solidFill>
            <a:srgbClr val="E1E1E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5" name="bg object 605"/>
          <p:cNvSpPr/>
          <p:nvPr/>
        </p:nvSpPr>
        <p:spPr>
          <a:xfrm>
            <a:off x="8768080" y="6728459"/>
            <a:ext cx="375920" cy="6350"/>
          </a:xfrm>
          <a:custGeom>
            <a:avLst/>
            <a:gdLst/>
            <a:ahLst/>
            <a:cxnLst/>
            <a:rect l="l" t="t" r="r" b="b"/>
            <a:pathLst>
              <a:path w="375920" h="6350">
                <a:moveTo>
                  <a:pt x="375920" y="0"/>
                </a:moveTo>
                <a:lnTo>
                  <a:pt x="0" y="0"/>
                </a:lnTo>
                <a:lnTo>
                  <a:pt x="0" y="6350"/>
                </a:lnTo>
                <a:lnTo>
                  <a:pt x="375920" y="6350"/>
                </a:lnTo>
                <a:lnTo>
                  <a:pt x="375920" y="0"/>
                </a:lnTo>
                <a:close/>
              </a:path>
            </a:pathLst>
          </a:custGeom>
          <a:solidFill>
            <a:srgbClr val="DFDFD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6" name="bg object 606"/>
          <p:cNvSpPr/>
          <p:nvPr/>
        </p:nvSpPr>
        <p:spPr>
          <a:xfrm>
            <a:off x="8768080" y="6734809"/>
            <a:ext cx="375920" cy="7620"/>
          </a:xfrm>
          <a:custGeom>
            <a:avLst/>
            <a:gdLst/>
            <a:ahLst/>
            <a:cxnLst/>
            <a:rect l="l" t="t" r="r" b="b"/>
            <a:pathLst>
              <a:path w="375920" h="7620">
                <a:moveTo>
                  <a:pt x="375920" y="0"/>
                </a:moveTo>
                <a:lnTo>
                  <a:pt x="0" y="0"/>
                </a:lnTo>
                <a:lnTo>
                  <a:pt x="0" y="7620"/>
                </a:lnTo>
                <a:lnTo>
                  <a:pt x="375920" y="7620"/>
                </a:lnTo>
                <a:lnTo>
                  <a:pt x="375920" y="0"/>
                </a:lnTo>
                <a:close/>
              </a:path>
            </a:pathLst>
          </a:custGeom>
          <a:solidFill>
            <a:srgbClr val="DEDED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7" name="bg object 607"/>
          <p:cNvSpPr/>
          <p:nvPr/>
        </p:nvSpPr>
        <p:spPr>
          <a:xfrm>
            <a:off x="8768080" y="6742429"/>
            <a:ext cx="375920" cy="7620"/>
          </a:xfrm>
          <a:custGeom>
            <a:avLst/>
            <a:gdLst/>
            <a:ahLst/>
            <a:cxnLst/>
            <a:rect l="l" t="t" r="r" b="b"/>
            <a:pathLst>
              <a:path w="375920" h="7620">
                <a:moveTo>
                  <a:pt x="375920" y="0"/>
                </a:moveTo>
                <a:lnTo>
                  <a:pt x="0" y="0"/>
                </a:lnTo>
                <a:lnTo>
                  <a:pt x="0" y="7620"/>
                </a:lnTo>
                <a:lnTo>
                  <a:pt x="375920" y="7620"/>
                </a:lnTo>
                <a:lnTo>
                  <a:pt x="375920" y="0"/>
                </a:lnTo>
                <a:close/>
              </a:path>
            </a:pathLst>
          </a:custGeom>
          <a:solidFill>
            <a:srgbClr val="DDDDD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8" name="bg object 608"/>
          <p:cNvSpPr/>
          <p:nvPr/>
        </p:nvSpPr>
        <p:spPr>
          <a:xfrm>
            <a:off x="8768080" y="6750050"/>
            <a:ext cx="375920" cy="7620"/>
          </a:xfrm>
          <a:custGeom>
            <a:avLst/>
            <a:gdLst/>
            <a:ahLst/>
            <a:cxnLst/>
            <a:rect l="l" t="t" r="r" b="b"/>
            <a:pathLst>
              <a:path w="375920" h="7620">
                <a:moveTo>
                  <a:pt x="375920" y="0"/>
                </a:moveTo>
                <a:lnTo>
                  <a:pt x="0" y="0"/>
                </a:lnTo>
                <a:lnTo>
                  <a:pt x="0" y="7619"/>
                </a:lnTo>
                <a:lnTo>
                  <a:pt x="375920" y="7619"/>
                </a:lnTo>
                <a:lnTo>
                  <a:pt x="375920" y="0"/>
                </a:lnTo>
                <a:close/>
              </a:path>
            </a:pathLst>
          </a:custGeom>
          <a:solidFill>
            <a:srgbClr val="DCDCD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9" name="bg object 609"/>
          <p:cNvSpPr/>
          <p:nvPr/>
        </p:nvSpPr>
        <p:spPr>
          <a:xfrm>
            <a:off x="8768080" y="6757670"/>
            <a:ext cx="375920" cy="6350"/>
          </a:xfrm>
          <a:custGeom>
            <a:avLst/>
            <a:gdLst/>
            <a:ahLst/>
            <a:cxnLst/>
            <a:rect l="l" t="t" r="r" b="b"/>
            <a:pathLst>
              <a:path w="375920" h="6350">
                <a:moveTo>
                  <a:pt x="375920" y="0"/>
                </a:moveTo>
                <a:lnTo>
                  <a:pt x="0" y="0"/>
                </a:lnTo>
                <a:lnTo>
                  <a:pt x="0" y="6349"/>
                </a:lnTo>
                <a:lnTo>
                  <a:pt x="375920" y="6349"/>
                </a:lnTo>
                <a:lnTo>
                  <a:pt x="375920" y="0"/>
                </a:lnTo>
                <a:close/>
              </a:path>
            </a:pathLst>
          </a:custGeom>
          <a:solidFill>
            <a:srgbClr val="DBDBD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0" name="bg object 610"/>
          <p:cNvSpPr/>
          <p:nvPr/>
        </p:nvSpPr>
        <p:spPr>
          <a:xfrm>
            <a:off x="8768080" y="6764020"/>
            <a:ext cx="375920" cy="7620"/>
          </a:xfrm>
          <a:custGeom>
            <a:avLst/>
            <a:gdLst/>
            <a:ahLst/>
            <a:cxnLst/>
            <a:rect l="l" t="t" r="r" b="b"/>
            <a:pathLst>
              <a:path w="375920" h="7620">
                <a:moveTo>
                  <a:pt x="375920" y="0"/>
                </a:moveTo>
                <a:lnTo>
                  <a:pt x="0" y="0"/>
                </a:lnTo>
                <a:lnTo>
                  <a:pt x="0" y="7619"/>
                </a:lnTo>
                <a:lnTo>
                  <a:pt x="375920" y="7619"/>
                </a:lnTo>
                <a:lnTo>
                  <a:pt x="375920" y="0"/>
                </a:lnTo>
                <a:close/>
              </a:path>
            </a:pathLst>
          </a:custGeom>
          <a:solidFill>
            <a:srgbClr val="D9D9D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1" name="bg object 611"/>
          <p:cNvSpPr/>
          <p:nvPr/>
        </p:nvSpPr>
        <p:spPr>
          <a:xfrm>
            <a:off x="8768080" y="6771639"/>
            <a:ext cx="375920" cy="7620"/>
          </a:xfrm>
          <a:custGeom>
            <a:avLst/>
            <a:gdLst/>
            <a:ahLst/>
            <a:cxnLst/>
            <a:rect l="l" t="t" r="r" b="b"/>
            <a:pathLst>
              <a:path w="375920" h="7620">
                <a:moveTo>
                  <a:pt x="375920" y="0"/>
                </a:moveTo>
                <a:lnTo>
                  <a:pt x="0" y="0"/>
                </a:lnTo>
                <a:lnTo>
                  <a:pt x="0" y="7619"/>
                </a:lnTo>
                <a:lnTo>
                  <a:pt x="375920" y="7619"/>
                </a:lnTo>
                <a:lnTo>
                  <a:pt x="375920" y="0"/>
                </a:lnTo>
                <a:close/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2" name="bg object 612"/>
          <p:cNvSpPr/>
          <p:nvPr/>
        </p:nvSpPr>
        <p:spPr>
          <a:xfrm>
            <a:off x="8768080" y="6779259"/>
            <a:ext cx="375920" cy="7620"/>
          </a:xfrm>
          <a:custGeom>
            <a:avLst/>
            <a:gdLst/>
            <a:ahLst/>
            <a:cxnLst/>
            <a:rect l="l" t="t" r="r" b="b"/>
            <a:pathLst>
              <a:path w="375920" h="7620">
                <a:moveTo>
                  <a:pt x="375920" y="0"/>
                </a:moveTo>
                <a:lnTo>
                  <a:pt x="0" y="0"/>
                </a:lnTo>
                <a:lnTo>
                  <a:pt x="0" y="7620"/>
                </a:lnTo>
                <a:lnTo>
                  <a:pt x="375920" y="7620"/>
                </a:lnTo>
                <a:lnTo>
                  <a:pt x="375920" y="0"/>
                </a:lnTo>
                <a:close/>
              </a:path>
            </a:pathLst>
          </a:custGeom>
          <a:solidFill>
            <a:srgbClr val="D7D7D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3" name="bg object 613"/>
          <p:cNvSpPr/>
          <p:nvPr/>
        </p:nvSpPr>
        <p:spPr>
          <a:xfrm>
            <a:off x="8768080" y="6786879"/>
            <a:ext cx="375920" cy="7620"/>
          </a:xfrm>
          <a:custGeom>
            <a:avLst/>
            <a:gdLst/>
            <a:ahLst/>
            <a:cxnLst/>
            <a:rect l="l" t="t" r="r" b="b"/>
            <a:pathLst>
              <a:path w="375920" h="7620">
                <a:moveTo>
                  <a:pt x="375920" y="0"/>
                </a:moveTo>
                <a:lnTo>
                  <a:pt x="0" y="0"/>
                </a:lnTo>
                <a:lnTo>
                  <a:pt x="0" y="7620"/>
                </a:lnTo>
                <a:lnTo>
                  <a:pt x="375920" y="7620"/>
                </a:lnTo>
                <a:lnTo>
                  <a:pt x="375920" y="0"/>
                </a:lnTo>
                <a:close/>
              </a:path>
            </a:pathLst>
          </a:custGeom>
          <a:solidFill>
            <a:srgbClr val="D6D6D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4" name="bg object 614"/>
          <p:cNvSpPr/>
          <p:nvPr/>
        </p:nvSpPr>
        <p:spPr>
          <a:xfrm>
            <a:off x="8768080" y="6794500"/>
            <a:ext cx="375920" cy="6350"/>
          </a:xfrm>
          <a:custGeom>
            <a:avLst/>
            <a:gdLst/>
            <a:ahLst/>
            <a:cxnLst/>
            <a:rect l="l" t="t" r="r" b="b"/>
            <a:pathLst>
              <a:path w="375920" h="6350">
                <a:moveTo>
                  <a:pt x="375920" y="0"/>
                </a:moveTo>
                <a:lnTo>
                  <a:pt x="0" y="0"/>
                </a:lnTo>
                <a:lnTo>
                  <a:pt x="0" y="6350"/>
                </a:lnTo>
                <a:lnTo>
                  <a:pt x="375920" y="6350"/>
                </a:lnTo>
                <a:lnTo>
                  <a:pt x="375920" y="0"/>
                </a:lnTo>
                <a:close/>
              </a:path>
            </a:pathLst>
          </a:custGeom>
          <a:solidFill>
            <a:srgbClr val="D5D5D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5" name="bg object 615"/>
          <p:cNvSpPr/>
          <p:nvPr/>
        </p:nvSpPr>
        <p:spPr>
          <a:xfrm>
            <a:off x="8768080" y="6800850"/>
            <a:ext cx="375920" cy="7620"/>
          </a:xfrm>
          <a:custGeom>
            <a:avLst/>
            <a:gdLst/>
            <a:ahLst/>
            <a:cxnLst/>
            <a:rect l="l" t="t" r="r" b="b"/>
            <a:pathLst>
              <a:path w="375920" h="7620">
                <a:moveTo>
                  <a:pt x="375920" y="0"/>
                </a:moveTo>
                <a:lnTo>
                  <a:pt x="0" y="0"/>
                </a:lnTo>
                <a:lnTo>
                  <a:pt x="0" y="7620"/>
                </a:lnTo>
                <a:lnTo>
                  <a:pt x="375920" y="7620"/>
                </a:lnTo>
                <a:lnTo>
                  <a:pt x="375920" y="0"/>
                </a:lnTo>
                <a:close/>
              </a:path>
            </a:pathLst>
          </a:custGeom>
          <a:solidFill>
            <a:srgbClr val="D3D3D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6" name="bg object 616"/>
          <p:cNvSpPr/>
          <p:nvPr/>
        </p:nvSpPr>
        <p:spPr>
          <a:xfrm>
            <a:off x="8768080" y="6808470"/>
            <a:ext cx="375920" cy="7620"/>
          </a:xfrm>
          <a:custGeom>
            <a:avLst/>
            <a:gdLst/>
            <a:ahLst/>
            <a:cxnLst/>
            <a:rect l="l" t="t" r="r" b="b"/>
            <a:pathLst>
              <a:path w="375920" h="7620">
                <a:moveTo>
                  <a:pt x="375920" y="0"/>
                </a:moveTo>
                <a:lnTo>
                  <a:pt x="0" y="0"/>
                </a:lnTo>
                <a:lnTo>
                  <a:pt x="0" y="7619"/>
                </a:lnTo>
                <a:lnTo>
                  <a:pt x="375920" y="7619"/>
                </a:lnTo>
                <a:lnTo>
                  <a:pt x="375920" y="0"/>
                </a:lnTo>
                <a:close/>
              </a:path>
            </a:pathLst>
          </a:custGeom>
          <a:solidFill>
            <a:srgbClr val="D2D2D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7" name="bg object 617"/>
          <p:cNvSpPr/>
          <p:nvPr/>
        </p:nvSpPr>
        <p:spPr>
          <a:xfrm>
            <a:off x="8768080" y="6816089"/>
            <a:ext cx="375920" cy="7620"/>
          </a:xfrm>
          <a:custGeom>
            <a:avLst/>
            <a:gdLst/>
            <a:ahLst/>
            <a:cxnLst/>
            <a:rect l="l" t="t" r="r" b="b"/>
            <a:pathLst>
              <a:path w="375920" h="7620">
                <a:moveTo>
                  <a:pt x="375920" y="0"/>
                </a:moveTo>
                <a:lnTo>
                  <a:pt x="0" y="0"/>
                </a:lnTo>
                <a:lnTo>
                  <a:pt x="0" y="7619"/>
                </a:lnTo>
                <a:lnTo>
                  <a:pt x="375920" y="7619"/>
                </a:lnTo>
                <a:lnTo>
                  <a:pt x="375920" y="0"/>
                </a:lnTo>
                <a:close/>
              </a:path>
            </a:pathLst>
          </a:custGeom>
          <a:solidFill>
            <a:srgbClr val="D1D1D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8" name="bg object 618"/>
          <p:cNvSpPr/>
          <p:nvPr/>
        </p:nvSpPr>
        <p:spPr>
          <a:xfrm>
            <a:off x="8768080" y="6823709"/>
            <a:ext cx="375920" cy="6350"/>
          </a:xfrm>
          <a:custGeom>
            <a:avLst/>
            <a:gdLst/>
            <a:ahLst/>
            <a:cxnLst/>
            <a:rect l="l" t="t" r="r" b="b"/>
            <a:pathLst>
              <a:path w="375920" h="6350">
                <a:moveTo>
                  <a:pt x="375920" y="0"/>
                </a:moveTo>
                <a:lnTo>
                  <a:pt x="0" y="0"/>
                </a:lnTo>
                <a:lnTo>
                  <a:pt x="0" y="6350"/>
                </a:lnTo>
                <a:lnTo>
                  <a:pt x="375920" y="6350"/>
                </a:lnTo>
                <a:lnTo>
                  <a:pt x="375920" y="0"/>
                </a:lnTo>
                <a:close/>
              </a:path>
            </a:pathLst>
          </a:custGeom>
          <a:solidFill>
            <a:srgbClr val="D0D0D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9" name="bg object 619"/>
          <p:cNvSpPr/>
          <p:nvPr/>
        </p:nvSpPr>
        <p:spPr>
          <a:xfrm>
            <a:off x="8768080" y="6830059"/>
            <a:ext cx="375920" cy="7620"/>
          </a:xfrm>
          <a:custGeom>
            <a:avLst/>
            <a:gdLst/>
            <a:ahLst/>
            <a:cxnLst/>
            <a:rect l="l" t="t" r="r" b="b"/>
            <a:pathLst>
              <a:path w="375920" h="7620">
                <a:moveTo>
                  <a:pt x="375920" y="0"/>
                </a:moveTo>
                <a:lnTo>
                  <a:pt x="0" y="0"/>
                </a:lnTo>
                <a:lnTo>
                  <a:pt x="0" y="7620"/>
                </a:lnTo>
                <a:lnTo>
                  <a:pt x="375920" y="7620"/>
                </a:lnTo>
                <a:lnTo>
                  <a:pt x="375920" y="0"/>
                </a:lnTo>
                <a:close/>
              </a:path>
            </a:pathLst>
          </a:custGeom>
          <a:solidFill>
            <a:srgbClr val="CFCFC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0" name="bg object 620"/>
          <p:cNvSpPr/>
          <p:nvPr/>
        </p:nvSpPr>
        <p:spPr>
          <a:xfrm>
            <a:off x="8768080" y="6837679"/>
            <a:ext cx="375920" cy="7620"/>
          </a:xfrm>
          <a:custGeom>
            <a:avLst/>
            <a:gdLst/>
            <a:ahLst/>
            <a:cxnLst/>
            <a:rect l="l" t="t" r="r" b="b"/>
            <a:pathLst>
              <a:path w="375920" h="7620">
                <a:moveTo>
                  <a:pt x="375920" y="0"/>
                </a:moveTo>
                <a:lnTo>
                  <a:pt x="0" y="0"/>
                </a:lnTo>
                <a:lnTo>
                  <a:pt x="0" y="7620"/>
                </a:lnTo>
                <a:lnTo>
                  <a:pt x="375920" y="7620"/>
                </a:lnTo>
                <a:lnTo>
                  <a:pt x="375920" y="0"/>
                </a:lnTo>
                <a:close/>
              </a:path>
            </a:pathLst>
          </a:custGeom>
          <a:solidFill>
            <a:srgbClr val="CDCD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1" name="bg object 621"/>
          <p:cNvSpPr/>
          <p:nvPr/>
        </p:nvSpPr>
        <p:spPr>
          <a:xfrm>
            <a:off x="8768080" y="6845300"/>
            <a:ext cx="375920" cy="13970"/>
          </a:xfrm>
          <a:custGeom>
            <a:avLst/>
            <a:gdLst/>
            <a:ahLst/>
            <a:cxnLst/>
            <a:rect l="l" t="t" r="r" b="b"/>
            <a:pathLst>
              <a:path w="375920" h="13970">
                <a:moveTo>
                  <a:pt x="375920" y="0"/>
                </a:moveTo>
                <a:lnTo>
                  <a:pt x="0" y="0"/>
                </a:lnTo>
                <a:lnTo>
                  <a:pt x="0" y="6350"/>
                </a:lnTo>
                <a:lnTo>
                  <a:pt x="0" y="13970"/>
                </a:lnTo>
                <a:lnTo>
                  <a:pt x="375920" y="13970"/>
                </a:lnTo>
                <a:lnTo>
                  <a:pt x="375920" y="6350"/>
                </a:lnTo>
                <a:lnTo>
                  <a:pt x="375920" y="0"/>
                </a:lnTo>
                <a:close/>
              </a:path>
            </a:pathLst>
          </a:custGeom>
          <a:solidFill>
            <a:srgbClr val="CCCC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2" name="bg object 622"/>
          <p:cNvSpPr/>
          <p:nvPr/>
        </p:nvSpPr>
        <p:spPr>
          <a:xfrm>
            <a:off x="9131300" y="1761489"/>
            <a:ext cx="13970" cy="4791710"/>
          </a:xfrm>
          <a:custGeom>
            <a:avLst/>
            <a:gdLst/>
            <a:ahLst/>
            <a:cxnLst/>
            <a:rect l="l" t="t" r="r" b="b"/>
            <a:pathLst>
              <a:path w="13970" h="4791709">
                <a:moveTo>
                  <a:pt x="13970" y="0"/>
                </a:moveTo>
                <a:lnTo>
                  <a:pt x="6350" y="0"/>
                </a:lnTo>
                <a:lnTo>
                  <a:pt x="0" y="0"/>
                </a:lnTo>
                <a:lnTo>
                  <a:pt x="0" y="4791710"/>
                </a:lnTo>
                <a:lnTo>
                  <a:pt x="6350" y="4791710"/>
                </a:lnTo>
                <a:lnTo>
                  <a:pt x="13970" y="4791710"/>
                </a:lnTo>
                <a:lnTo>
                  <a:pt x="13970" y="0"/>
                </a:lnTo>
                <a:close/>
              </a:path>
            </a:pathLst>
          </a:custGeom>
          <a:solidFill>
            <a:srgbClr val="98CC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3" name="bg object 623"/>
          <p:cNvSpPr/>
          <p:nvPr/>
        </p:nvSpPr>
        <p:spPr>
          <a:xfrm>
            <a:off x="9123680" y="1761489"/>
            <a:ext cx="7620" cy="4791710"/>
          </a:xfrm>
          <a:custGeom>
            <a:avLst/>
            <a:gdLst/>
            <a:ahLst/>
            <a:cxnLst/>
            <a:rect l="l" t="t" r="r" b="b"/>
            <a:pathLst>
              <a:path w="7620" h="4791709">
                <a:moveTo>
                  <a:pt x="7620" y="0"/>
                </a:moveTo>
                <a:lnTo>
                  <a:pt x="0" y="0"/>
                </a:lnTo>
                <a:lnTo>
                  <a:pt x="0" y="4791710"/>
                </a:lnTo>
                <a:lnTo>
                  <a:pt x="7620" y="4791710"/>
                </a:lnTo>
                <a:lnTo>
                  <a:pt x="7620" y="0"/>
                </a:lnTo>
                <a:close/>
              </a:path>
            </a:pathLst>
          </a:custGeom>
          <a:solidFill>
            <a:srgbClr val="99CC0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4" name="bg object 624"/>
          <p:cNvSpPr/>
          <p:nvPr/>
        </p:nvSpPr>
        <p:spPr>
          <a:xfrm>
            <a:off x="9116060" y="1761489"/>
            <a:ext cx="7620" cy="4791710"/>
          </a:xfrm>
          <a:custGeom>
            <a:avLst/>
            <a:gdLst/>
            <a:ahLst/>
            <a:cxnLst/>
            <a:rect l="l" t="t" r="r" b="b"/>
            <a:pathLst>
              <a:path w="7620" h="4791709">
                <a:moveTo>
                  <a:pt x="7620" y="0"/>
                </a:moveTo>
                <a:lnTo>
                  <a:pt x="0" y="0"/>
                </a:lnTo>
                <a:lnTo>
                  <a:pt x="0" y="4791710"/>
                </a:lnTo>
                <a:lnTo>
                  <a:pt x="7620" y="4791710"/>
                </a:lnTo>
                <a:lnTo>
                  <a:pt x="7620" y="0"/>
                </a:lnTo>
                <a:close/>
              </a:path>
            </a:pathLst>
          </a:custGeom>
          <a:solidFill>
            <a:srgbClr val="9ACC0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5" name="bg object 625"/>
          <p:cNvSpPr/>
          <p:nvPr/>
        </p:nvSpPr>
        <p:spPr>
          <a:xfrm>
            <a:off x="9109710" y="1761489"/>
            <a:ext cx="6350" cy="4791710"/>
          </a:xfrm>
          <a:custGeom>
            <a:avLst/>
            <a:gdLst/>
            <a:ahLst/>
            <a:cxnLst/>
            <a:rect l="l" t="t" r="r" b="b"/>
            <a:pathLst>
              <a:path w="6350" h="4791709">
                <a:moveTo>
                  <a:pt x="6350" y="0"/>
                </a:moveTo>
                <a:lnTo>
                  <a:pt x="0" y="0"/>
                </a:lnTo>
                <a:lnTo>
                  <a:pt x="0" y="4791710"/>
                </a:lnTo>
                <a:lnTo>
                  <a:pt x="6350" y="4791710"/>
                </a:lnTo>
                <a:lnTo>
                  <a:pt x="6350" y="0"/>
                </a:lnTo>
                <a:close/>
              </a:path>
            </a:pathLst>
          </a:custGeom>
          <a:solidFill>
            <a:srgbClr val="9BCC0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6" name="bg object 626"/>
          <p:cNvSpPr/>
          <p:nvPr/>
        </p:nvSpPr>
        <p:spPr>
          <a:xfrm>
            <a:off x="9102090" y="1761489"/>
            <a:ext cx="7620" cy="4791710"/>
          </a:xfrm>
          <a:custGeom>
            <a:avLst/>
            <a:gdLst/>
            <a:ahLst/>
            <a:cxnLst/>
            <a:rect l="l" t="t" r="r" b="b"/>
            <a:pathLst>
              <a:path w="7620" h="4791709">
                <a:moveTo>
                  <a:pt x="7619" y="0"/>
                </a:moveTo>
                <a:lnTo>
                  <a:pt x="0" y="0"/>
                </a:lnTo>
                <a:lnTo>
                  <a:pt x="0" y="4791710"/>
                </a:lnTo>
                <a:lnTo>
                  <a:pt x="7619" y="4791710"/>
                </a:lnTo>
                <a:lnTo>
                  <a:pt x="7619" y="0"/>
                </a:lnTo>
                <a:close/>
              </a:path>
            </a:pathLst>
          </a:custGeom>
          <a:solidFill>
            <a:srgbClr val="9BCC0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7" name="bg object 627"/>
          <p:cNvSpPr/>
          <p:nvPr/>
        </p:nvSpPr>
        <p:spPr>
          <a:xfrm>
            <a:off x="9094470" y="1761489"/>
            <a:ext cx="7620" cy="4791710"/>
          </a:xfrm>
          <a:custGeom>
            <a:avLst/>
            <a:gdLst/>
            <a:ahLst/>
            <a:cxnLst/>
            <a:rect l="l" t="t" r="r" b="b"/>
            <a:pathLst>
              <a:path w="7620" h="4791709">
                <a:moveTo>
                  <a:pt x="7620" y="0"/>
                </a:moveTo>
                <a:lnTo>
                  <a:pt x="0" y="0"/>
                </a:lnTo>
                <a:lnTo>
                  <a:pt x="0" y="4791710"/>
                </a:lnTo>
                <a:lnTo>
                  <a:pt x="7620" y="4791710"/>
                </a:lnTo>
                <a:lnTo>
                  <a:pt x="7620" y="0"/>
                </a:lnTo>
                <a:close/>
              </a:path>
            </a:pathLst>
          </a:custGeom>
          <a:solidFill>
            <a:srgbClr val="9CCD0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8" name="bg object 628"/>
          <p:cNvSpPr/>
          <p:nvPr/>
        </p:nvSpPr>
        <p:spPr>
          <a:xfrm>
            <a:off x="9086850" y="1761489"/>
            <a:ext cx="7620" cy="4791710"/>
          </a:xfrm>
          <a:custGeom>
            <a:avLst/>
            <a:gdLst/>
            <a:ahLst/>
            <a:cxnLst/>
            <a:rect l="l" t="t" r="r" b="b"/>
            <a:pathLst>
              <a:path w="7620" h="4791709">
                <a:moveTo>
                  <a:pt x="7620" y="0"/>
                </a:moveTo>
                <a:lnTo>
                  <a:pt x="0" y="0"/>
                </a:lnTo>
                <a:lnTo>
                  <a:pt x="0" y="4791710"/>
                </a:lnTo>
                <a:lnTo>
                  <a:pt x="7620" y="4791710"/>
                </a:lnTo>
                <a:lnTo>
                  <a:pt x="7620" y="0"/>
                </a:lnTo>
                <a:close/>
              </a:path>
            </a:pathLst>
          </a:custGeom>
          <a:solidFill>
            <a:srgbClr val="9DCD0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9" name="bg object 629"/>
          <p:cNvSpPr/>
          <p:nvPr/>
        </p:nvSpPr>
        <p:spPr>
          <a:xfrm>
            <a:off x="9080500" y="1761489"/>
            <a:ext cx="6350" cy="4791710"/>
          </a:xfrm>
          <a:custGeom>
            <a:avLst/>
            <a:gdLst/>
            <a:ahLst/>
            <a:cxnLst/>
            <a:rect l="l" t="t" r="r" b="b"/>
            <a:pathLst>
              <a:path w="6350" h="4791709">
                <a:moveTo>
                  <a:pt x="6350" y="0"/>
                </a:moveTo>
                <a:lnTo>
                  <a:pt x="0" y="0"/>
                </a:lnTo>
                <a:lnTo>
                  <a:pt x="0" y="4791710"/>
                </a:lnTo>
                <a:lnTo>
                  <a:pt x="6350" y="4791710"/>
                </a:lnTo>
                <a:lnTo>
                  <a:pt x="6350" y="0"/>
                </a:lnTo>
                <a:close/>
              </a:path>
            </a:pathLst>
          </a:custGeom>
          <a:solidFill>
            <a:srgbClr val="9ECD0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0" name="bg object 630"/>
          <p:cNvSpPr/>
          <p:nvPr/>
        </p:nvSpPr>
        <p:spPr>
          <a:xfrm>
            <a:off x="9072880" y="1761489"/>
            <a:ext cx="7620" cy="4791710"/>
          </a:xfrm>
          <a:custGeom>
            <a:avLst/>
            <a:gdLst/>
            <a:ahLst/>
            <a:cxnLst/>
            <a:rect l="l" t="t" r="r" b="b"/>
            <a:pathLst>
              <a:path w="7620" h="4791709">
                <a:moveTo>
                  <a:pt x="7620" y="0"/>
                </a:moveTo>
                <a:lnTo>
                  <a:pt x="0" y="0"/>
                </a:lnTo>
                <a:lnTo>
                  <a:pt x="0" y="4791710"/>
                </a:lnTo>
                <a:lnTo>
                  <a:pt x="7620" y="4791710"/>
                </a:lnTo>
                <a:lnTo>
                  <a:pt x="7620" y="0"/>
                </a:lnTo>
                <a:close/>
              </a:path>
            </a:pathLst>
          </a:custGeom>
          <a:solidFill>
            <a:srgbClr val="9FCE1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1" name="bg object 631"/>
          <p:cNvSpPr/>
          <p:nvPr/>
        </p:nvSpPr>
        <p:spPr>
          <a:xfrm>
            <a:off x="9065260" y="1761489"/>
            <a:ext cx="7620" cy="4791710"/>
          </a:xfrm>
          <a:custGeom>
            <a:avLst/>
            <a:gdLst/>
            <a:ahLst/>
            <a:cxnLst/>
            <a:rect l="l" t="t" r="r" b="b"/>
            <a:pathLst>
              <a:path w="7620" h="4791709">
                <a:moveTo>
                  <a:pt x="7620" y="0"/>
                </a:moveTo>
                <a:lnTo>
                  <a:pt x="0" y="0"/>
                </a:lnTo>
                <a:lnTo>
                  <a:pt x="0" y="4791710"/>
                </a:lnTo>
                <a:lnTo>
                  <a:pt x="7620" y="4791710"/>
                </a:lnTo>
                <a:lnTo>
                  <a:pt x="7620" y="0"/>
                </a:lnTo>
                <a:close/>
              </a:path>
            </a:pathLst>
          </a:custGeom>
          <a:solidFill>
            <a:srgbClr val="9FCE1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2" name="bg object 632"/>
          <p:cNvSpPr/>
          <p:nvPr/>
        </p:nvSpPr>
        <p:spPr>
          <a:xfrm>
            <a:off x="9058910" y="1761489"/>
            <a:ext cx="6350" cy="4791710"/>
          </a:xfrm>
          <a:custGeom>
            <a:avLst/>
            <a:gdLst/>
            <a:ahLst/>
            <a:cxnLst/>
            <a:rect l="l" t="t" r="r" b="b"/>
            <a:pathLst>
              <a:path w="6350" h="4791709">
                <a:moveTo>
                  <a:pt x="6350" y="0"/>
                </a:moveTo>
                <a:lnTo>
                  <a:pt x="0" y="0"/>
                </a:lnTo>
                <a:lnTo>
                  <a:pt x="0" y="4791710"/>
                </a:lnTo>
                <a:lnTo>
                  <a:pt x="6350" y="4791710"/>
                </a:lnTo>
                <a:lnTo>
                  <a:pt x="6350" y="0"/>
                </a:lnTo>
                <a:close/>
              </a:path>
            </a:pathLst>
          </a:custGeom>
          <a:solidFill>
            <a:srgbClr val="A0CF1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3" name="bg object 633"/>
          <p:cNvSpPr/>
          <p:nvPr/>
        </p:nvSpPr>
        <p:spPr>
          <a:xfrm>
            <a:off x="9051290" y="1761489"/>
            <a:ext cx="7620" cy="4791710"/>
          </a:xfrm>
          <a:custGeom>
            <a:avLst/>
            <a:gdLst/>
            <a:ahLst/>
            <a:cxnLst/>
            <a:rect l="l" t="t" r="r" b="b"/>
            <a:pathLst>
              <a:path w="7620" h="4791709">
                <a:moveTo>
                  <a:pt x="7619" y="0"/>
                </a:moveTo>
                <a:lnTo>
                  <a:pt x="0" y="0"/>
                </a:lnTo>
                <a:lnTo>
                  <a:pt x="0" y="4791710"/>
                </a:lnTo>
                <a:lnTo>
                  <a:pt x="7619" y="4791710"/>
                </a:lnTo>
                <a:lnTo>
                  <a:pt x="7619" y="0"/>
                </a:lnTo>
                <a:close/>
              </a:path>
            </a:pathLst>
          </a:custGeom>
          <a:solidFill>
            <a:srgbClr val="A1CF1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4" name="bg object 634"/>
          <p:cNvSpPr/>
          <p:nvPr/>
        </p:nvSpPr>
        <p:spPr>
          <a:xfrm>
            <a:off x="9043670" y="1761489"/>
            <a:ext cx="7620" cy="4791710"/>
          </a:xfrm>
          <a:custGeom>
            <a:avLst/>
            <a:gdLst/>
            <a:ahLst/>
            <a:cxnLst/>
            <a:rect l="l" t="t" r="r" b="b"/>
            <a:pathLst>
              <a:path w="7620" h="4791709">
                <a:moveTo>
                  <a:pt x="7620" y="0"/>
                </a:moveTo>
                <a:lnTo>
                  <a:pt x="0" y="0"/>
                </a:lnTo>
                <a:lnTo>
                  <a:pt x="0" y="4791710"/>
                </a:lnTo>
                <a:lnTo>
                  <a:pt x="7620" y="4791710"/>
                </a:lnTo>
                <a:lnTo>
                  <a:pt x="7620" y="0"/>
                </a:lnTo>
                <a:close/>
              </a:path>
            </a:pathLst>
          </a:custGeom>
          <a:solidFill>
            <a:srgbClr val="A2CF1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5" name="bg object 635"/>
          <p:cNvSpPr/>
          <p:nvPr/>
        </p:nvSpPr>
        <p:spPr>
          <a:xfrm>
            <a:off x="9037320" y="1761489"/>
            <a:ext cx="6350" cy="4791710"/>
          </a:xfrm>
          <a:custGeom>
            <a:avLst/>
            <a:gdLst/>
            <a:ahLst/>
            <a:cxnLst/>
            <a:rect l="l" t="t" r="r" b="b"/>
            <a:pathLst>
              <a:path w="6350" h="4791709">
                <a:moveTo>
                  <a:pt x="6350" y="0"/>
                </a:moveTo>
                <a:lnTo>
                  <a:pt x="0" y="0"/>
                </a:lnTo>
                <a:lnTo>
                  <a:pt x="0" y="4791710"/>
                </a:lnTo>
                <a:lnTo>
                  <a:pt x="6350" y="4791710"/>
                </a:lnTo>
                <a:lnTo>
                  <a:pt x="6350" y="0"/>
                </a:lnTo>
                <a:close/>
              </a:path>
            </a:pathLst>
          </a:custGeom>
          <a:solidFill>
            <a:srgbClr val="A2D01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6" name="bg object 636"/>
          <p:cNvSpPr/>
          <p:nvPr/>
        </p:nvSpPr>
        <p:spPr>
          <a:xfrm>
            <a:off x="9029700" y="1761489"/>
            <a:ext cx="7620" cy="4791710"/>
          </a:xfrm>
          <a:custGeom>
            <a:avLst/>
            <a:gdLst/>
            <a:ahLst/>
            <a:cxnLst/>
            <a:rect l="l" t="t" r="r" b="b"/>
            <a:pathLst>
              <a:path w="7620" h="4791709">
                <a:moveTo>
                  <a:pt x="7620" y="0"/>
                </a:moveTo>
                <a:lnTo>
                  <a:pt x="0" y="0"/>
                </a:lnTo>
                <a:lnTo>
                  <a:pt x="0" y="4791710"/>
                </a:lnTo>
                <a:lnTo>
                  <a:pt x="7620" y="4791710"/>
                </a:lnTo>
                <a:lnTo>
                  <a:pt x="7620" y="0"/>
                </a:lnTo>
                <a:close/>
              </a:path>
            </a:pathLst>
          </a:custGeom>
          <a:solidFill>
            <a:srgbClr val="A3D01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7" name="bg object 637"/>
          <p:cNvSpPr/>
          <p:nvPr/>
        </p:nvSpPr>
        <p:spPr>
          <a:xfrm>
            <a:off x="9022080" y="1761489"/>
            <a:ext cx="7620" cy="4791710"/>
          </a:xfrm>
          <a:custGeom>
            <a:avLst/>
            <a:gdLst/>
            <a:ahLst/>
            <a:cxnLst/>
            <a:rect l="l" t="t" r="r" b="b"/>
            <a:pathLst>
              <a:path w="7620" h="4791709">
                <a:moveTo>
                  <a:pt x="7620" y="0"/>
                </a:moveTo>
                <a:lnTo>
                  <a:pt x="0" y="0"/>
                </a:lnTo>
                <a:lnTo>
                  <a:pt x="0" y="4791710"/>
                </a:lnTo>
                <a:lnTo>
                  <a:pt x="7620" y="4791710"/>
                </a:lnTo>
                <a:lnTo>
                  <a:pt x="7620" y="0"/>
                </a:lnTo>
                <a:close/>
              </a:path>
            </a:pathLst>
          </a:custGeom>
          <a:solidFill>
            <a:srgbClr val="A4D01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8" name="bg object 638"/>
          <p:cNvSpPr/>
          <p:nvPr/>
        </p:nvSpPr>
        <p:spPr>
          <a:xfrm>
            <a:off x="9015730" y="1761489"/>
            <a:ext cx="6350" cy="4791710"/>
          </a:xfrm>
          <a:custGeom>
            <a:avLst/>
            <a:gdLst/>
            <a:ahLst/>
            <a:cxnLst/>
            <a:rect l="l" t="t" r="r" b="b"/>
            <a:pathLst>
              <a:path w="6350" h="4791709">
                <a:moveTo>
                  <a:pt x="6350" y="0"/>
                </a:moveTo>
                <a:lnTo>
                  <a:pt x="0" y="0"/>
                </a:lnTo>
                <a:lnTo>
                  <a:pt x="0" y="4791710"/>
                </a:lnTo>
                <a:lnTo>
                  <a:pt x="6350" y="4791710"/>
                </a:lnTo>
                <a:lnTo>
                  <a:pt x="6350" y="0"/>
                </a:lnTo>
                <a:close/>
              </a:path>
            </a:pathLst>
          </a:custGeom>
          <a:solidFill>
            <a:srgbClr val="A5D1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9" name="bg object 639"/>
          <p:cNvSpPr/>
          <p:nvPr/>
        </p:nvSpPr>
        <p:spPr>
          <a:xfrm>
            <a:off x="9008110" y="1761489"/>
            <a:ext cx="7620" cy="4791710"/>
          </a:xfrm>
          <a:custGeom>
            <a:avLst/>
            <a:gdLst/>
            <a:ahLst/>
            <a:cxnLst/>
            <a:rect l="l" t="t" r="r" b="b"/>
            <a:pathLst>
              <a:path w="7620" h="4791709">
                <a:moveTo>
                  <a:pt x="7620" y="0"/>
                </a:moveTo>
                <a:lnTo>
                  <a:pt x="0" y="0"/>
                </a:lnTo>
                <a:lnTo>
                  <a:pt x="0" y="4791710"/>
                </a:lnTo>
                <a:lnTo>
                  <a:pt x="7620" y="4791710"/>
                </a:lnTo>
                <a:lnTo>
                  <a:pt x="7620" y="0"/>
                </a:lnTo>
                <a:close/>
              </a:path>
            </a:pathLst>
          </a:custGeom>
          <a:solidFill>
            <a:srgbClr val="A6D12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0" name="bg object 640"/>
          <p:cNvSpPr/>
          <p:nvPr/>
        </p:nvSpPr>
        <p:spPr>
          <a:xfrm>
            <a:off x="9000490" y="1761489"/>
            <a:ext cx="7620" cy="4791710"/>
          </a:xfrm>
          <a:custGeom>
            <a:avLst/>
            <a:gdLst/>
            <a:ahLst/>
            <a:cxnLst/>
            <a:rect l="l" t="t" r="r" b="b"/>
            <a:pathLst>
              <a:path w="7620" h="4791709">
                <a:moveTo>
                  <a:pt x="7619" y="0"/>
                </a:moveTo>
                <a:lnTo>
                  <a:pt x="0" y="0"/>
                </a:lnTo>
                <a:lnTo>
                  <a:pt x="0" y="4791710"/>
                </a:lnTo>
                <a:lnTo>
                  <a:pt x="7619" y="4791710"/>
                </a:lnTo>
                <a:lnTo>
                  <a:pt x="7619" y="0"/>
                </a:lnTo>
                <a:close/>
              </a:path>
            </a:pathLst>
          </a:custGeom>
          <a:solidFill>
            <a:srgbClr val="A6D22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1" name="bg object 641"/>
          <p:cNvSpPr/>
          <p:nvPr/>
        </p:nvSpPr>
        <p:spPr>
          <a:xfrm>
            <a:off x="8994140" y="1761489"/>
            <a:ext cx="6350" cy="4791710"/>
          </a:xfrm>
          <a:custGeom>
            <a:avLst/>
            <a:gdLst/>
            <a:ahLst/>
            <a:cxnLst/>
            <a:rect l="l" t="t" r="r" b="b"/>
            <a:pathLst>
              <a:path w="6350" h="4791709">
                <a:moveTo>
                  <a:pt x="6350" y="0"/>
                </a:moveTo>
                <a:lnTo>
                  <a:pt x="0" y="0"/>
                </a:lnTo>
                <a:lnTo>
                  <a:pt x="0" y="4791710"/>
                </a:lnTo>
                <a:lnTo>
                  <a:pt x="6350" y="4791710"/>
                </a:lnTo>
                <a:lnTo>
                  <a:pt x="6350" y="0"/>
                </a:lnTo>
                <a:close/>
              </a:path>
            </a:pathLst>
          </a:custGeom>
          <a:solidFill>
            <a:srgbClr val="A7D22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2" name="bg object 642"/>
          <p:cNvSpPr/>
          <p:nvPr/>
        </p:nvSpPr>
        <p:spPr>
          <a:xfrm>
            <a:off x="8986520" y="1761489"/>
            <a:ext cx="7620" cy="4791710"/>
          </a:xfrm>
          <a:custGeom>
            <a:avLst/>
            <a:gdLst/>
            <a:ahLst/>
            <a:cxnLst/>
            <a:rect l="l" t="t" r="r" b="b"/>
            <a:pathLst>
              <a:path w="7620" h="4791709">
                <a:moveTo>
                  <a:pt x="7620" y="0"/>
                </a:moveTo>
                <a:lnTo>
                  <a:pt x="0" y="0"/>
                </a:lnTo>
                <a:lnTo>
                  <a:pt x="0" y="4791710"/>
                </a:lnTo>
                <a:lnTo>
                  <a:pt x="7620" y="4791710"/>
                </a:lnTo>
                <a:lnTo>
                  <a:pt x="7620" y="0"/>
                </a:lnTo>
                <a:close/>
              </a:path>
            </a:pathLst>
          </a:custGeom>
          <a:solidFill>
            <a:srgbClr val="A8D22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3" name="bg object 643"/>
          <p:cNvSpPr/>
          <p:nvPr/>
        </p:nvSpPr>
        <p:spPr>
          <a:xfrm>
            <a:off x="8978900" y="1761489"/>
            <a:ext cx="7620" cy="4791710"/>
          </a:xfrm>
          <a:custGeom>
            <a:avLst/>
            <a:gdLst/>
            <a:ahLst/>
            <a:cxnLst/>
            <a:rect l="l" t="t" r="r" b="b"/>
            <a:pathLst>
              <a:path w="7620" h="4791709">
                <a:moveTo>
                  <a:pt x="7620" y="0"/>
                </a:moveTo>
                <a:lnTo>
                  <a:pt x="0" y="0"/>
                </a:lnTo>
                <a:lnTo>
                  <a:pt x="0" y="4791710"/>
                </a:lnTo>
                <a:lnTo>
                  <a:pt x="7620" y="4791710"/>
                </a:lnTo>
                <a:lnTo>
                  <a:pt x="7620" y="0"/>
                </a:lnTo>
                <a:close/>
              </a:path>
            </a:pathLst>
          </a:custGeom>
          <a:solidFill>
            <a:srgbClr val="A9D32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4" name="bg object 644"/>
          <p:cNvSpPr/>
          <p:nvPr/>
        </p:nvSpPr>
        <p:spPr>
          <a:xfrm>
            <a:off x="8971280" y="1761489"/>
            <a:ext cx="7620" cy="4791710"/>
          </a:xfrm>
          <a:custGeom>
            <a:avLst/>
            <a:gdLst/>
            <a:ahLst/>
            <a:cxnLst/>
            <a:rect l="l" t="t" r="r" b="b"/>
            <a:pathLst>
              <a:path w="7620" h="4791709">
                <a:moveTo>
                  <a:pt x="7620" y="0"/>
                </a:moveTo>
                <a:lnTo>
                  <a:pt x="0" y="0"/>
                </a:lnTo>
                <a:lnTo>
                  <a:pt x="0" y="4791710"/>
                </a:lnTo>
                <a:lnTo>
                  <a:pt x="7620" y="4791710"/>
                </a:lnTo>
                <a:lnTo>
                  <a:pt x="7620" y="0"/>
                </a:lnTo>
                <a:close/>
              </a:path>
            </a:pathLst>
          </a:custGeom>
          <a:solidFill>
            <a:srgbClr val="A9D32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5" name="bg object 645"/>
          <p:cNvSpPr/>
          <p:nvPr/>
        </p:nvSpPr>
        <p:spPr>
          <a:xfrm>
            <a:off x="8964930" y="1761489"/>
            <a:ext cx="6350" cy="4791710"/>
          </a:xfrm>
          <a:custGeom>
            <a:avLst/>
            <a:gdLst/>
            <a:ahLst/>
            <a:cxnLst/>
            <a:rect l="l" t="t" r="r" b="b"/>
            <a:pathLst>
              <a:path w="6350" h="4791709">
                <a:moveTo>
                  <a:pt x="6350" y="0"/>
                </a:moveTo>
                <a:lnTo>
                  <a:pt x="0" y="0"/>
                </a:lnTo>
                <a:lnTo>
                  <a:pt x="0" y="4791710"/>
                </a:lnTo>
                <a:lnTo>
                  <a:pt x="6350" y="4791710"/>
                </a:lnTo>
                <a:lnTo>
                  <a:pt x="6350" y="0"/>
                </a:lnTo>
                <a:close/>
              </a:path>
            </a:pathLst>
          </a:custGeom>
          <a:solidFill>
            <a:srgbClr val="AAD32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6" name="bg object 646"/>
          <p:cNvSpPr/>
          <p:nvPr/>
        </p:nvSpPr>
        <p:spPr>
          <a:xfrm>
            <a:off x="8957310" y="1761489"/>
            <a:ext cx="7620" cy="4791710"/>
          </a:xfrm>
          <a:custGeom>
            <a:avLst/>
            <a:gdLst/>
            <a:ahLst/>
            <a:cxnLst/>
            <a:rect l="l" t="t" r="r" b="b"/>
            <a:pathLst>
              <a:path w="7620" h="4791709">
                <a:moveTo>
                  <a:pt x="7620" y="0"/>
                </a:moveTo>
                <a:lnTo>
                  <a:pt x="0" y="0"/>
                </a:lnTo>
                <a:lnTo>
                  <a:pt x="0" y="4791710"/>
                </a:lnTo>
                <a:lnTo>
                  <a:pt x="7620" y="4791710"/>
                </a:lnTo>
                <a:lnTo>
                  <a:pt x="7620" y="0"/>
                </a:lnTo>
                <a:close/>
              </a:path>
            </a:pathLst>
          </a:custGeom>
          <a:solidFill>
            <a:srgbClr val="ABD43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7" name="bg object 647"/>
          <p:cNvSpPr/>
          <p:nvPr/>
        </p:nvSpPr>
        <p:spPr>
          <a:xfrm>
            <a:off x="8949690" y="1761489"/>
            <a:ext cx="7620" cy="4791710"/>
          </a:xfrm>
          <a:custGeom>
            <a:avLst/>
            <a:gdLst/>
            <a:ahLst/>
            <a:cxnLst/>
            <a:rect l="l" t="t" r="r" b="b"/>
            <a:pathLst>
              <a:path w="7620" h="4791709">
                <a:moveTo>
                  <a:pt x="7619" y="0"/>
                </a:moveTo>
                <a:lnTo>
                  <a:pt x="0" y="0"/>
                </a:lnTo>
                <a:lnTo>
                  <a:pt x="0" y="4791710"/>
                </a:lnTo>
                <a:lnTo>
                  <a:pt x="7619" y="4791710"/>
                </a:lnTo>
                <a:lnTo>
                  <a:pt x="7619" y="0"/>
                </a:lnTo>
                <a:close/>
              </a:path>
            </a:pathLst>
          </a:custGeom>
          <a:solidFill>
            <a:srgbClr val="ACD43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8" name="bg object 648"/>
          <p:cNvSpPr/>
          <p:nvPr/>
        </p:nvSpPr>
        <p:spPr>
          <a:xfrm>
            <a:off x="8943340" y="1761489"/>
            <a:ext cx="6350" cy="4791710"/>
          </a:xfrm>
          <a:custGeom>
            <a:avLst/>
            <a:gdLst/>
            <a:ahLst/>
            <a:cxnLst/>
            <a:rect l="l" t="t" r="r" b="b"/>
            <a:pathLst>
              <a:path w="6350" h="4791709">
                <a:moveTo>
                  <a:pt x="6350" y="0"/>
                </a:moveTo>
                <a:lnTo>
                  <a:pt x="0" y="0"/>
                </a:lnTo>
                <a:lnTo>
                  <a:pt x="0" y="4791710"/>
                </a:lnTo>
                <a:lnTo>
                  <a:pt x="6350" y="4791710"/>
                </a:lnTo>
                <a:lnTo>
                  <a:pt x="6350" y="0"/>
                </a:lnTo>
                <a:close/>
              </a:path>
            </a:pathLst>
          </a:custGeom>
          <a:solidFill>
            <a:srgbClr val="ADD53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9" name="bg object 649"/>
          <p:cNvSpPr/>
          <p:nvPr/>
        </p:nvSpPr>
        <p:spPr>
          <a:xfrm>
            <a:off x="8935720" y="1761489"/>
            <a:ext cx="7620" cy="4791710"/>
          </a:xfrm>
          <a:custGeom>
            <a:avLst/>
            <a:gdLst/>
            <a:ahLst/>
            <a:cxnLst/>
            <a:rect l="l" t="t" r="r" b="b"/>
            <a:pathLst>
              <a:path w="7620" h="4791709">
                <a:moveTo>
                  <a:pt x="7620" y="0"/>
                </a:moveTo>
                <a:lnTo>
                  <a:pt x="0" y="0"/>
                </a:lnTo>
                <a:lnTo>
                  <a:pt x="0" y="4791710"/>
                </a:lnTo>
                <a:lnTo>
                  <a:pt x="7620" y="4791710"/>
                </a:lnTo>
                <a:lnTo>
                  <a:pt x="7620" y="0"/>
                </a:lnTo>
                <a:close/>
              </a:path>
            </a:pathLst>
          </a:custGeom>
          <a:solidFill>
            <a:srgbClr val="ADD53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0" name="bg object 650"/>
          <p:cNvSpPr/>
          <p:nvPr/>
        </p:nvSpPr>
        <p:spPr>
          <a:xfrm>
            <a:off x="8928100" y="1761489"/>
            <a:ext cx="7620" cy="4791710"/>
          </a:xfrm>
          <a:custGeom>
            <a:avLst/>
            <a:gdLst/>
            <a:ahLst/>
            <a:cxnLst/>
            <a:rect l="l" t="t" r="r" b="b"/>
            <a:pathLst>
              <a:path w="7620" h="4791709">
                <a:moveTo>
                  <a:pt x="7620" y="0"/>
                </a:moveTo>
                <a:lnTo>
                  <a:pt x="0" y="0"/>
                </a:lnTo>
                <a:lnTo>
                  <a:pt x="0" y="4791710"/>
                </a:lnTo>
                <a:lnTo>
                  <a:pt x="7620" y="4791710"/>
                </a:lnTo>
                <a:lnTo>
                  <a:pt x="7620" y="0"/>
                </a:lnTo>
                <a:close/>
              </a:path>
            </a:pathLst>
          </a:custGeom>
          <a:solidFill>
            <a:srgbClr val="AED53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1" name="bg object 651"/>
          <p:cNvSpPr/>
          <p:nvPr/>
        </p:nvSpPr>
        <p:spPr>
          <a:xfrm>
            <a:off x="8921750" y="1761489"/>
            <a:ext cx="6350" cy="4791710"/>
          </a:xfrm>
          <a:custGeom>
            <a:avLst/>
            <a:gdLst/>
            <a:ahLst/>
            <a:cxnLst/>
            <a:rect l="l" t="t" r="r" b="b"/>
            <a:pathLst>
              <a:path w="6350" h="4791709">
                <a:moveTo>
                  <a:pt x="6350" y="0"/>
                </a:moveTo>
                <a:lnTo>
                  <a:pt x="0" y="0"/>
                </a:lnTo>
                <a:lnTo>
                  <a:pt x="0" y="4791710"/>
                </a:lnTo>
                <a:lnTo>
                  <a:pt x="6350" y="4791710"/>
                </a:lnTo>
                <a:lnTo>
                  <a:pt x="6350" y="0"/>
                </a:lnTo>
                <a:close/>
              </a:path>
            </a:pathLst>
          </a:custGeom>
          <a:solidFill>
            <a:srgbClr val="AFD63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2" name="bg object 652"/>
          <p:cNvSpPr/>
          <p:nvPr/>
        </p:nvSpPr>
        <p:spPr>
          <a:xfrm>
            <a:off x="8914130" y="1761489"/>
            <a:ext cx="7620" cy="4791710"/>
          </a:xfrm>
          <a:custGeom>
            <a:avLst/>
            <a:gdLst/>
            <a:ahLst/>
            <a:cxnLst/>
            <a:rect l="l" t="t" r="r" b="b"/>
            <a:pathLst>
              <a:path w="7620" h="4791709">
                <a:moveTo>
                  <a:pt x="7620" y="0"/>
                </a:moveTo>
                <a:lnTo>
                  <a:pt x="0" y="0"/>
                </a:lnTo>
                <a:lnTo>
                  <a:pt x="0" y="4791710"/>
                </a:lnTo>
                <a:lnTo>
                  <a:pt x="7620" y="4791710"/>
                </a:lnTo>
                <a:lnTo>
                  <a:pt x="7620" y="0"/>
                </a:lnTo>
                <a:close/>
              </a:path>
            </a:pathLst>
          </a:custGeom>
          <a:solidFill>
            <a:srgbClr val="B0D63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3" name="bg object 653"/>
          <p:cNvSpPr/>
          <p:nvPr/>
        </p:nvSpPr>
        <p:spPr>
          <a:xfrm>
            <a:off x="8906510" y="1761489"/>
            <a:ext cx="7620" cy="4791710"/>
          </a:xfrm>
          <a:custGeom>
            <a:avLst/>
            <a:gdLst/>
            <a:ahLst/>
            <a:cxnLst/>
            <a:rect l="l" t="t" r="r" b="b"/>
            <a:pathLst>
              <a:path w="7620" h="4791709">
                <a:moveTo>
                  <a:pt x="7620" y="0"/>
                </a:moveTo>
                <a:lnTo>
                  <a:pt x="0" y="0"/>
                </a:lnTo>
                <a:lnTo>
                  <a:pt x="0" y="4791710"/>
                </a:lnTo>
                <a:lnTo>
                  <a:pt x="7620" y="4791710"/>
                </a:lnTo>
                <a:lnTo>
                  <a:pt x="7620" y="0"/>
                </a:lnTo>
                <a:close/>
              </a:path>
            </a:pathLst>
          </a:custGeom>
          <a:solidFill>
            <a:srgbClr val="B0D63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4" name="bg object 654"/>
          <p:cNvSpPr/>
          <p:nvPr/>
        </p:nvSpPr>
        <p:spPr>
          <a:xfrm>
            <a:off x="8898890" y="1761489"/>
            <a:ext cx="7620" cy="4791710"/>
          </a:xfrm>
          <a:custGeom>
            <a:avLst/>
            <a:gdLst/>
            <a:ahLst/>
            <a:cxnLst/>
            <a:rect l="l" t="t" r="r" b="b"/>
            <a:pathLst>
              <a:path w="7620" h="4791709">
                <a:moveTo>
                  <a:pt x="7619" y="0"/>
                </a:moveTo>
                <a:lnTo>
                  <a:pt x="0" y="0"/>
                </a:lnTo>
                <a:lnTo>
                  <a:pt x="0" y="4791710"/>
                </a:lnTo>
                <a:lnTo>
                  <a:pt x="7619" y="4791710"/>
                </a:lnTo>
                <a:lnTo>
                  <a:pt x="7619" y="0"/>
                </a:lnTo>
                <a:close/>
              </a:path>
            </a:pathLst>
          </a:custGeom>
          <a:solidFill>
            <a:srgbClr val="B1D74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5" name="bg object 655"/>
          <p:cNvSpPr/>
          <p:nvPr/>
        </p:nvSpPr>
        <p:spPr>
          <a:xfrm>
            <a:off x="8892540" y="1761489"/>
            <a:ext cx="6350" cy="4791710"/>
          </a:xfrm>
          <a:custGeom>
            <a:avLst/>
            <a:gdLst/>
            <a:ahLst/>
            <a:cxnLst/>
            <a:rect l="l" t="t" r="r" b="b"/>
            <a:pathLst>
              <a:path w="6350" h="4791709">
                <a:moveTo>
                  <a:pt x="6350" y="0"/>
                </a:moveTo>
                <a:lnTo>
                  <a:pt x="0" y="0"/>
                </a:lnTo>
                <a:lnTo>
                  <a:pt x="0" y="4791710"/>
                </a:lnTo>
                <a:lnTo>
                  <a:pt x="6350" y="4791710"/>
                </a:lnTo>
                <a:lnTo>
                  <a:pt x="6350" y="0"/>
                </a:lnTo>
                <a:close/>
              </a:path>
            </a:pathLst>
          </a:custGeom>
          <a:solidFill>
            <a:srgbClr val="B2D74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6" name="bg object 656"/>
          <p:cNvSpPr/>
          <p:nvPr/>
        </p:nvSpPr>
        <p:spPr>
          <a:xfrm>
            <a:off x="8884920" y="1761489"/>
            <a:ext cx="7620" cy="4791710"/>
          </a:xfrm>
          <a:custGeom>
            <a:avLst/>
            <a:gdLst/>
            <a:ahLst/>
            <a:cxnLst/>
            <a:rect l="l" t="t" r="r" b="b"/>
            <a:pathLst>
              <a:path w="7620" h="4791709">
                <a:moveTo>
                  <a:pt x="7620" y="0"/>
                </a:moveTo>
                <a:lnTo>
                  <a:pt x="0" y="0"/>
                </a:lnTo>
                <a:lnTo>
                  <a:pt x="0" y="4791710"/>
                </a:lnTo>
                <a:lnTo>
                  <a:pt x="7620" y="4791710"/>
                </a:lnTo>
                <a:lnTo>
                  <a:pt x="7620" y="0"/>
                </a:lnTo>
                <a:close/>
              </a:path>
            </a:pathLst>
          </a:custGeom>
          <a:solidFill>
            <a:srgbClr val="B3D74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7" name="bg object 657"/>
          <p:cNvSpPr/>
          <p:nvPr/>
        </p:nvSpPr>
        <p:spPr>
          <a:xfrm>
            <a:off x="8877300" y="1761489"/>
            <a:ext cx="7620" cy="4791710"/>
          </a:xfrm>
          <a:custGeom>
            <a:avLst/>
            <a:gdLst/>
            <a:ahLst/>
            <a:cxnLst/>
            <a:rect l="l" t="t" r="r" b="b"/>
            <a:pathLst>
              <a:path w="7620" h="4791709">
                <a:moveTo>
                  <a:pt x="7620" y="0"/>
                </a:moveTo>
                <a:lnTo>
                  <a:pt x="0" y="0"/>
                </a:lnTo>
                <a:lnTo>
                  <a:pt x="0" y="4791710"/>
                </a:lnTo>
                <a:lnTo>
                  <a:pt x="7620" y="4791710"/>
                </a:lnTo>
                <a:lnTo>
                  <a:pt x="7620" y="0"/>
                </a:lnTo>
                <a:close/>
              </a:path>
            </a:pathLst>
          </a:custGeom>
          <a:solidFill>
            <a:srgbClr val="B4D84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8" name="bg object 658"/>
          <p:cNvSpPr/>
          <p:nvPr/>
        </p:nvSpPr>
        <p:spPr>
          <a:xfrm>
            <a:off x="8870950" y="1761489"/>
            <a:ext cx="6350" cy="4791710"/>
          </a:xfrm>
          <a:custGeom>
            <a:avLst/>
            <a:gdLst/>
            <a:ahLst/>
            <a:cxnLst/>
            <a:rect l="l" t="t" r="r" b="b"/>
            <a:pathLst>
              <a:path w="6350" h="4791709">
                <a:moveTo>
                  <a:pt x="6350" y="0"/>
                </a:moveTo>
                <a:lnTo>
                  <a:pt x="0" y="0"/>
                </a:lnTo>
                <a:lnTo>
                  <a:pt x="0" y="4791710"/>
                </a:lnTo>
                <a:lnTo>
                  <a:pt x="6350" y="4791710"/>
                </a:lnTo>
                <a:lnTo>
                  <a:pt x="6350" y="0"/>
                </a:lnTo>
                <a:close/>
              </a:path>
            </a:pathLst>
          </a:custGeom>
          <a:solidFill>
            <a:srgbClr val="B4D84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9" name="bg object 659"/>
          <p:cNvSpPr/>
          <p:nvPr/>
        </p:nvSpPr>
        <p:spPr>
          <a:xfrm>
            <a:off x="8863330" y="1761489"/>
            <a:ext cx="7620" cy="4791710"/>
          </a:xfrm>
          <a:custGeom>
            <a:avLst/>
            <a:gdLst/>
            <a:ahLst/>
            <a:cxnLst/>
            <a:rect l="l" t="t" r="r" b="b"/>
            <a:pathLst>
              <a:path w="7620" h="4791709">
                <a:moveTo>
                  <a:pt x="7620" y="0"/>
                </a:moveTo>
                <a:lnTo>
                  <a:pt x="0" y="0"/>
                </a:lnTo>
                <a:lnTo>
                  <a:pt x="0" y="4791710"/>
                </a:lnTo>
                <a:lnTo>
                  <a:pt x="7620" y="4791710"/>
                </a:lnTo>
                <a:lnTo>
                  <a:pt x="7620" y="0"/>
                </a:lnTo>
                <a:close/>
              </a:path>
            </a:pathLst>
          </a:custGeom>
          <a:solidFill>
            <a:srgbClr val="B5D94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0" name="bg object 660"/>
          <p:cNvSpPr/>
          <p:nvPr/>
        </p:nvSpPr>
        <p:spPr>
          <a:xfrm>
            <a:off x="8855710" y="1761489"/>
            <a:ext cx="7620" cy="4791710"/>
          </a:xfrm>
          <a:custGeom>
            <a:avLst/>
            <a:gdLst/>
            <a:ahLst/>
            <a:cxnLst/>
            <a:rect l="l" t="t" r="r" b="b"/>
            <a:pathLst>
              <a:path w="7620" h="4791709">
                <a:moveTo>
                  <a:pt x="7620" y="0"/>
                </a:moveTo>
                <a:lnTo>
                  <a:pt x="0" y="0"/>
                </a:lnTo>
                <a:lnTo>
                  <a:pt x="0" y="4791710"/>
                </a:lnTo>
                <a:lnTo>
                  <a:pt x="7620" y="4791710"/>
                </a:lnTo>
                <a:lnTo>
                  <a:pt x="7620" y="0"/>
                </a:lnTo>
                <a:close/>
              </a:path>
            </a:pathLst>
          </a:custGeom>
          <a:solidFill>
            <a:srgbClr val="B6D94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1" name="bg object 661"/>
          <p:cNvSpPr/>
          <p:nvPr/>
        </p:nvSpPr>
        <p:spPr>
          <a:xfrm>
            <a:off x="8849360" y="1761489"/>
            <a:ext cx="6350" cy="4791710"/>
          </a:xfrm>
          <a:custGeom>
            <a:avLst/>
            <a:gdLst/>
            <a:ahLst/>
            <a:cxnLst/>
            <a:rect l="l" t="t" r="r" b="b"/>
            <a:pathLst>
              <a:path w="6350" h="4791709">
                <a:moveTo>
                  <a:pt x="6350" y="0"/>
                </a:moveTo>
                <a:lnTo>
                  <a:pt x="0" y="0"/>
                </a:lnTo>
                <a:lnTo>
                  <a:pt x="0" y="4791710"/>
                </a:lnTo>
                <a:lnTo>
                  <a:pt x="6350" y="4791710"/>
                </a:lnTo>
                <a:lnTo>
                  <a:pt x="6350" y="0"/>
                </a:lnTo>
                <a:close/>
              </a:path>
            </a:pathLst>
          </a:custGeom>
          <a:solidFill>
            <a:srgbClr val="B7D94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2" name="bg object 662"/>
          <p:cNvSpPr/>
          <p:nvPr/>
        </p:nvSpPr>
        <p:spPr>
          <a:xfrm>
            <a:off x="8841740" y="1761489"/>
            <a:ext cx="7620" cy="4791710"/>
          </a:xfrm>
          <a:custGeom>
            <a:avLst/>
            <a:gdLst/>
            <a:ahLst/>
            <a:cxnLst/>
            <a:rect l="l" t="t" r="r" b="b"/>
            <a:pathLst>
              <a:path w="7620" h="4791709">
                <a:moveTo>
                  <a:pt x="7619" y="0"/>
                </a:moveTo>
                <a:lnTo>
                  <a:pt x="0" y="0"/>
                </a:lnTo>
                <a:lnTo>
                  <a:pt x="0" y="4791710"/>
                </a:lnTo>
                <a:lnTo>
                  <a:pt x="7619" y="4791710"/>
                </a:lnTo>
                <a:lnTo>
                  <a:pt x="7619" y="0"/>
                </a:lnTo>
                <a:close/>
              </a:path>
            </a:pathLst>
          </a:custGeom>
          <a:solidFill>
            <a:srgbClr val="B7DA5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3" name="bg object 663"/>
          <p:cNvSpPr/>
          <p:nvPr/>
        </p:nvSpPr>
        <p:spPr>
          <a:xfrm>
            <a:off x="8834120" y="1761489"/>
            <a:ext cx="7620" cy="4791710"/>
          </a:xfrm>
          <a:custGeom>
            <a:avLst/>
            <a:gdLst/>
            <a:ahLst/>
            <a:cxnLst/>
            <a:rect l="l" t="t" r="r" b="b"/>
            <a:pathLst>
              <a:path w="7620" h="4791709">
                <a:moveTo>
                  <a:pt x="7620" y="0"/>
                </a:moveTo>
                <a:lnTo>
                  <a:pt x="0" y="0"/>
                </a:lnTo>
                <a:lnTo>
                  <a:pt x="0" y="4791710"/>
                </a:lnTo>
                <a:lnTo>
                  <a:pt x="7620" y="4791710"/>
                </a:lnTo>
                <a:lnTo>
                  <a:pt x="7620" y="0"/>
                </a:lnTo>
                <a:close/>
              </a:path>
            </a:pathLst>
          </a:custGeom>
          <a:solidFill>
            <a:srgbClr val="B8DA5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4" name="bg object 664"/>
          <p:cNvSpPr/>
          <p:nvPr/>
        </p:nvSpPr>
        <p:spPr>
          <a:xfrm>
            <a:off x="8826500" y="1761489"/>
            <a:ext cx="7620" cy="4791710"/>
          </a:xfrm>
          <a:custGeom>
            <a:avLst/>
            <a:gdLst/>
            <a:ahLst/>
            <a:cxnLst/>
            <a:rect l="l" t="t" r="r" b="b"/>
            <a:pathLst>
              <a:path w="7620" h="4791709">
                <a:moveTo>
                  <a:pt x="7620" y="0"/>
                </a:moveTo>
                <a:lnTo>
                  <a:pt x="0" y="0"/>
                </a:lnTo>
                <a:lnTo>
                  <a:pt x="0" y="4791710"/>
                </a:lnTo>
                <a:lnTo>
                  <a:pt x="7620" y="4791710"/>
                </a:lnTo>
                <a:lnTo>
                  <a:pt x="7620" y="0"/>
                </a:lnTo>
                <a:close/>
              </a:path>
            </a:pathLst>
          </a:custGeom>
          <a:solidFill>
            <a:srgbClr val="B9DA5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5" name="bg object 665"/>
          <p:cNvSpPr/>
          <p:nvPr/>
        </p:nvSpPr>
        <p:spPr>
          <a:xfrm>
            <a:off x="8820150" y="1761489"/>
            <a:ext cx="6350" cy="4791710"/>
          </a:xfrm>
          <a:custGeom>
            <a:avLst/>
            <a:gdLst/>
            <a:ahLst/>
            <a:cxnLst/>
            <a:rect l="l" t="t" r="r" b="b"/>
            <a:pathLst>
              <a:path w="6350" h="4791709">
                <a:moveTo>
                  <a:pt x="6350" y="0"/>
                </a:moveTo>
                <a:lnTo>
                  <a:pt x="0" y="0"/>
                </a:lnTo>
                <a:lnTo>
                  <a:pt x="0" y="4791710"/>
                </a:lnTo>
                <a:lnTo>
                  <a:pt x="6350" y="4791710"/>
                </a:lnTo>
                <a:lnTo>
                  <a:pt x="6350" y="0"/>
                </a:lnTo>
                <a:close/>
              </a:path>
            </a:pathLst>
          </a:custGeom>
          <a:solidFill>
            <a:srgbClr val="BADB5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6" name="bg object 666"/>
          <p:cNvSpPr/>
          <p:nvPr/>
        </p:nvSpPr>
        <p:spPr>
          <a:xfrm>
            <a:off x="8812530" y="1761489"/>
            <a:ext cx="7620" cy="4791710"/>
          </a:xfrm>
          <a:custGeom>
            <a:avLst/>
            <a:gdLst/>
            <a:ahLst/>
            <a:cxnLst/>
            <a:rect l="l" t="t" r="r" b="b"/>
            <a:pathLst>
              <a:path w="7620" h="4791709">
                <a:moveTo>
                  <a:pt x="7620" y="0"/>
                </a:moveTo>
                <a:lnTo>
                  <a:pt x="0" y="0"/>
                </a:lnTo>
                <a:lnTo>
                  <a:pt x="0" y="4791710"/>
                </a:lnTo>
                <a:lnTo>
                  <a:pt x="7620" y="4791710"/>
                </a:lnTo>
                <a:lnTo>
                  <a:pt x="7620" y="0"/>
                </a:lnTo>
                <a:close/>
              </a:path>
            </a:pathLst>
          </a:custGeom>
          <a:solidFill>
            <a:srgbClr val="BBDB5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7" name="bg object 667"/>
          <p:cNvSpPr/>
          <p:nvPr/>
        </p:nvSpPr>
        <p:spPr>
          <a:xfrm>
            <a:off x="8804910" y="1761489"/>
            <a:ext cx="7620" cy="4791710"/>
          </a:xfrm>
          <a:custGeom>
            <a:avLst/>
            <a:gdLst/>
            <a:ahLst/>
            <a:cxnLst/>
            <a:rect l="l" t="t" r="r" b="b"/>
            <a:pathLst>
              <a:path w="7620" h="4791709">
                <a:moveTo>
                  <a:pt x="7620" y="0"/>
                </a:moveTo>
                <a:lnTo>
                  <a:pt x="0" y="0"/>
                </a:lnTo>
                <a:lnTo>
                  <a:pt x="0" y="4791710"/>
                </a:lnTo>
                <a:lnTo>
                  <a:pt x="7620" y="4791710"/>
                </a:lnTo>
                <a:lnTo>
                  <a:pt x="7620" y="0"/>
                </a:lnTo>
                <a:close/>
              </a:path>
            </a:pathLst>
          </a:custGeom>
          <a:solidFill>
            <a:srgbClr val="BBDC5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8" name="bg object 668"/>
          <p:cNvSpPr/>
          <p:nvPr/>
        </p:nvSpPr>
        <p:spPr>
          <a:xfrm>
            <a:off x="8798560" y="1761489"/>
            <a:ext cx="6350" cy="4791710"/>
          </a:xfrm>
          <a:custGeom>
            <a:avLst/>
            <a:gdLst/>
            <a:ahLst/>
            <a:cxnLst/>
            <a:rect l="l" t="t" r="r" b="b"/>
            <a:pathLst>
              <a:path w="6350" h="4791709">
                <a:moveTo>
                  <a:pt x="6350" y="0"/>
                </a:moveTo>
                <a:lnTo>
                  <a:pt x="0" y="0"/>
                </a:lnTo>
                <a:lnTo>
                  <a:pt x="0" y="4791710"/>
                </a:lnTo>
                <a:lnTo>
                  <a:pt x="6350" y="4791710"/>
                </a:lnTo>
                <a:lnTo>
                  <a:pt x="6350" y="0"/>
                </a:lnTo>
                <a:close/>
              </a:path>
            </a:pathLst>
          </a:custGeom>
          <a:solidFill>
            <a:srgbClr val="BCDC5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9" name="bg object 669"/>
          <p:cNvSpPr/>
          <p:nvPr/>
        </p:nvSpPr>
        <p:spPr>
          <a:xfrm>
            <a:off x="8790940" y="1761489"/>
            <a:ext cx="7620" cy="4791710"/>
          </a:xfrm>
          <a:custGeom>
            <a:avLst/>
            <a:gdLst/>
            <a:ahLst/>
            <a:cxnLst/>
            <a:rect l="l" t="t" r="r" b="b"/>
            <a:pathLst>
              <a:path w="7620" h="4791709">
                <a:moveTo>
                  <a:pt x="7619" y="0"/>
                </a:moveTo>
                <a:lnTo>
                  <a:pt x="0" y="0"/>
                </a:lnTo>
                <a:lnTo>
                  <a:pt x="0" y="4791710"/>
                </a:lnTo>
                <a:lnTo>
                  <a:pt x="7619" y="4791710"/>
                </a:lnTo>
                <a:lnTo>
                  <a:pt x="7619" y="0"/>
                </a:lnTo>
                <a:close/>
              </a:path>
            </a:pathLst>
          </a:custGeom>
          <a:solidFill>
            <a:srgbClr val="BDDC5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0" name="bg object 670"/>
          <p:cNvSpPr/>
          <p:nvPr/>
        </p:nvSpPr>
        <p:spPr>
          <a:xfrm>
            <a:off x="8783320" y="1761489"/>
            <a:ext cx="7620" cy="4791710"/>
          </a:xfrm>
          <a:custGeom>
            <a:avLst/>
            <a:gdLst/>
            <a:ahLst/>
            <a:cxnLst/>
            <a:rect l="l" t="t" r="r" b="b"/>
            <a:pathLst>
              <a:path w="7620" h="4791709">
                <a:moveTo>
                  <a:pt x="7620" y="0"/>
                </a:moveTo>
                <a:lnTo>
                  <a:pt x="0" y="0"/>
                </a:lnTo>
                <a:lnTo>
                  <a:pt x="0" y="4791710"/>
                </a:lnTo>
                <a:lnTo>
                  <a:pt x="7620" y="4791710"/>
                </a:lnTo>
                <a:lnTo>
                  <a:pt x="7620" y="0"/>
                </a:lnTo>
                <a:close/>
              </a:path>
            </a:pathLst>
          </a:custGeom>
          <a:solidFill>
            <a:srgbClr val="BEDD6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1" name="bg object 671"/>
          <p:cNvSpPr/>
          <p:nvPr/>
        </p:nvSpPr>
        <p:spPr>
          <a:xfrm>
            <a:off x="8776970" y="1761489"/>
            <a:ext cx="6350" cy="4791710"/>
          </a:xfrm>
          <a:custGeom>
            <a:avLst/>
            <a:gdLst/>
            <a:ahLst/>
            <a:cxnLst/>
            <a:rect l="l" t="t" r="r" b="b"/>
            <a:pathLst>
              <a:path w="6350" h="4791709">
                <a:moveTo>
                  <a:pt x="6350" y="0"/>
                </a:moveTo>
                <a:lnTo>
                  <a:pt x="0" y="0"/>
                </a:lnTo>
                <a:lnTo>
                  <a:pt x="0" y="4791710"/>
                </a:lnTo>
                <a:lnTo>
                  <a:pt x="6350" y="4791710"/>
                </a:lnTo>
                <a:lnTo>
                  <a:pt x="6350" y="0"/>
                </a:lnTo>
                <a:close/>
              </a:path>
            </a:pathLst>
          </a:custGeom>
          <a:solidFill>
            <a:srgbClr val="BEDD6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2" name="bg object 672"/>
          <p:cNvSpPr/>
          <p:nvPr/>
        </p:nvSpPr>
        <p:spPr>
          <a:xfrm>
            <a:off x="8769350" y="1761489"/>
            <a:ext cx="7620" cy="4791710"/>
          </a:xfrm>
          <a:custGeom>
            <a:avLst/>
            <a:gdLst/>
            <a:ahLst/>
            <a:cxnLst/>
            <a:rect l="l" t="t" r="r" b="b"/>
            <a:pathLst>
              <a:path w="7620" h="4791709">
                <a:moveTo>
                  <a:pt x="7620" y="0"/>
                </a:moveTo>
                <a:lnTo>
                  <a:pt x="0" y="0"/>
                </a:lnTo>
                <a:lnTo>
                  <a:pt x="0" y="4791710"/>
                </a:lnTo>
                <a:lnTo>
                  <a:pt x="7620" y="4791710"/>
                </a:lnTo>
                <a:lnTo>
                  <a:pt x="7620" y="0"/>
                </a:lnTo>
                <a:close/>
              </a:path>
            </a:pathLst>
          </a:custGeom>
          <a:solidFill>
            <a:srgbClr val="BFDD6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3" name="bg object 673"/>
          <p:cNvSpPr/>
          <p:nvPr/>
        </p:nvSpPr>
        <p:spPr>
          <a:xfrm>
            <a:off x="8761730" y="1761489"/>
            <a:ext cx="7620" cy="4791710"/>
          </a:xfrm>
          <a:custGeom>
            <a:avLst/>
            <a:gdLst/>
            <a:ahLst/>
            <a:cxnLst/>
            <a:rect l="l" t="t" r="r" b="b"/>
            <a:pathLst>
              <a:path w="7620" h="4791709">
                <a:moveTo>
                  <a:pt x="7620" y="0"/>
                </a:moveTo>
                <a:lnTo>
                  <a:pt x="0" y="0"/>
                </a:lnTo>
                <a:lnTo>
                  <a:pt x="0" y="4791710"/>
                </a:lnTo>
                <a:lnTo>
                  <a:pt x="7620" y="4791710"/>
                </a:lnTo>
                <a:lnTo>
                  <a:pt x="7620" y="0"/>
                </a:lnTo>
                <a:close/>
              </a:path>
            </a:pathLst>
          </a:custGeom>
          <a:solidFill>
            <a:srgbClr val="C0DE6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4" name="bg object 674"/>
          <p:cNvSpPr/>
          <p:nvPr/>
        </p:nvSpPr>
        <p:spPr>
          <a:xfrm>
            <a:off x="8763000" y="1751329"/>
            <a:ext cx="382270" cy="7620"/>
          </a:xfrm>
          <a:custGeom>
            <a:avLst/>
            <a:gdLst/>
            <a:ahLst/>
            <a:cxnLst/>
            <a:rect l="l" t="t" r="r" b="b"/>
            <a:pathLst>
              <a:path w="382270" h="7619">
                <a:moveTo>
                  <a:pt x="382270" y="0"/>
                </a:moveTo>
                <a:lnTo>
                  <a:pt x="0" y="0"/>
                </a:lnTo>
                <a:lnTo>
                  <a:pt x="0" y="3810"/>
                </a:lnTo>
                <a:lnTo>
                  <a:pt x="0" y="7620"/>
                </a:lnTo>
                <a:lnTo>
                  <a:pt x="382270" y="7620"/>
                </a:lnTo>
                <a:lnTo>
                  <a:pt x="382270" y="3810"/>
                </a:lnTo>
                <a:lnTo>
                  <a:pt x="382270" y="0"/>
                </a:lnTo>
                <a:close/>
              </a:path>
            </a:pathLst>
          </a:custGeom>
          <a:solidFill>
            <a:srgbClr val="BC9D6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5" name="bg object 675"/>
          <p:cNvSpPr/>
          <p:nvPr/>
        </p:nvSpPr>
        <p:spPr>
          <a:xfrm>
            <a:off x="8763000" y="1758949"/>
            <a:ext cx="382270" cy="3810"/>
          </a:xfrm>
          <a:custGeom>
            <a:avLst/>
            <a:gdLst/>
            <a:ahLst/>
            <a:cxnLst/>
            <a:rect l="l" t="t" r="r" b="b"/>
            <a:pathLst>
              <a:path w="382270" h="3810">
                <a:moveTo>
                  <a:pt x="382270" y="0"/>
                </a:moveTo>
                <a:lnTo>
                  <a:pt x="0" y="0"/>
                </a:lnTo>
                <a:lnTo>
                  <a:pt x="0" y="3810"/>
                </a:lnTo>
                <a:lnTo>
                  <a:pt x="382270" y="3810"/>
                </a:lnTo>
                <a:lnTo>
                  <a:pt x="382270" y="0"/>
                </a:lnTo>
                <a:close/>
              </a:path>
            </a:pathLst>
          </a:custGeom>
          <a:solidFill>
            <a:srgbClr val="BC9E6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6" name="bg object 676"/>
          <p:cNvSpPr/>
          <p:nvPr/>
        </p:nvSpPr>
        <p:spPr>
          <a:xfrm>
            <a:off x="8763000" y="1762759"/>
            <a:ext cx="382270" cy="3810"/>
          </a:xfrm>
          <a:custGeom>
            <a:avLst/>
            <a:gdLst/>
            <a:ahLst/>
            <a:cxnLst/>
            <a:rect l="l" t="t" r="r" b="b"/>
            <a:pathLst>
              <a:path w="382270" h="3810">
                <a:moveTo>
                  <a:pt x="382270" y="0"/>
                </a:moveTo>
                <a:lnTo>
                  <a:pt x="0" y="0"/>
                </a:lnTo>
                <a:lnTo>
                  <a:pt x="0" y="3810"/>
                </a:lnTo>
                <a:lnTo>
                  <a:pt x="382270" y="3810"/>
                </a:lnTo>
                <a:lnTo>
                  <a:pt x="382270" y="0"/>
                </a:lnTo>
                <a:close/>
              </a:path>
            </a:pathLst>
          </a:custGeom>
          <a:solidFill>
            <a:srgbClr val="BD9E6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7" name="bg object 677"/>
          <p:cNvSpPr/>
          <p:nvPr/>
        </p:nvSpPr>
        <p:spPr>
          <a:xfrm>
            <a:off x="8763000" y="1766569"/>
            <a:ext cx="382270" cy="3810"/>
          </a:xfrm>
          <a:custGeom>
            <a:avLst/>
            <a:gdLst/>
            <a:ahLst/>
            <a:cxnLst/>
            <a:rect l="l" t="t" r="r" b="b"/>
            <a:pathLst>
              <a:path w="382270" h="3810">
                <a:moveTo>
                  <a:pt x="382270" y="0"/>
                </a:moveTo>
                <a:lnTo>
                  <a:pt x="0" y="0"/>
                </a:lnTo>
                <a:lnTo>
                  <a:pt x="0" y="3809"/>
                </a:lnTo>
                <a:lnTo>
                  <a:pt x="382270" y="3809"/>
                </a:lnTo>
                <a:lnTo>
                  <a:pt x="382270" y="0"/>
                </a:lnTo>
                <a:close/>
              </a:path>
            </a:pathLst>
          </a:custGeom>
          <a:solidFill>
            <a:srgbClr val="BD9F6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8" name="bg object 678"/>
          <p:cNvSpPr/>
          <p:nvPr/>
        </p:nvSpPr>
        <p:spPr>
          <a:xfrm>
            <a:off x="8763000" y="1770379"/>
            <a:ext cx="382270" cy="3810"/>
          </a:xfrm>
          <a:custGeom>
            <a:avLst/>
            <a:gdLst/>
            <a:ahLst/>
            <a:cxnLst/>
            <a:rect l="l" t="t" r="r" b="b"/>
            <a:pathLst>
              <a:path w="382270" h="3810">
                <a:moveTo>
                  <a:pt x="382270" y="0"/>
                </a:moveTo>
                <a:lnTo>
                  <a:pt x="0" y="0"/>
                </a:lnTo>
                <a:lnTo>
                  <a:pt x="0" y="3810"/>
                </a:lnTo>
                <a:lnTo>
                  <a:pt x="382270" y="3810"/>
                </a:lnTo>
                <a:lnTo>
                  <a:pt x="382270" y="0"/>
                </a:lnTo>
                <a:close/>
              </a:path>
            </a:pathLst>
          </a:custGeom>
          <a:solidFill>
            <a:srgbClr val="BD9F6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9" name="bg object 679"/>
          <p:cNvSpPr/>
          <p:nvPr/>
        </p:nvSpPr>
        <p:spPr>
          <a:xfrm>
            <a:off x="8763000" y="1774189"/>
            <a:ext cx="382270" cy="2540"/>
          </a:xfrm>
          <a:custGeom>
            <a:avLst/>
            <a:gdLst/>
            <a:ahLst/>
            <a:cxnLst/>
            <a:rect l="l" t="t" r="r" b="b"/>
            <a:pathLst>
              <a:path w="382270" h="2539">
                <a:moveTo>
                  <a:pt x="382270" y="0"/>
                </a:moveTo>
                <a:lnTo>
                  <a:pt x="0" y="0"/>
                </a:lnTo>
                <a:lnTo>
                  <a:pt x="0" y="2539"/>
                </a:lnTo>
                <a:lnTo>
                  <a:pt x="382270" y="2539"/>
                </a:lnTo>
                <a:lnTo>
                  <a:pt x="382270" y="0"/>
                </a:lnTo>
                <a:close/>
              </a:path>
            </a:pathLst>
          </a:custGeom>
          <a:solidFill>
            <a:srgbClr val="BEA06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0" name="bg object 680"/>
          <p:cNvSpPr/>
          <p:nvPr/>
        </p:nvSpPr>
        <p:spPr>
          <a:xfrm>
            <a:off x="8763000" y="1776729"/>
            <a:ext cx="382270" cy="3810"/>
          </a:xfrm>
          <a:custGeom>
            <a:avLst/>
            <a:gdLst/>
            <a:ahLst/>
            <a:cxnLst/>
            <a:rect l="l" t="t" r="r" b="b"/>
            <a:pathLst>
              <a:path w="382270" h="3810">
                <a:moveTo>
                  <a:pt x="382270" y="0"/>
                </a:moveTo>
                <a:lnTo>
                  <a:pt x="0" y="0"/>
                </a:lnTo>
                <a:lnTo>
                  <a:pt x="0" y="3810"/>
                </a:lnTo>
                <a:lnTo>
                  <a:pt x="382270" y="3810"/>
                </a:lnTo>
                <a:lnTo>
                  <a:pt x="382270" y="0"/>
                </a:lnTo>
                <a:close/>
              </a:path>
            </a:pathLst>
          </a:custGeom>
          <a:solidFill>
            <a:srgbClr val="BEA16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1" name="bg object 681"/>
          <p:cNvSpPr/>
          <p:nvPr/>
        </p:nvSpPr>
        <p:spPr>
          <a:xfrm>
            <a:off x="8763000" y="1780539"/>
            <a:ext cx="382270" cy="3810"/>
          </a:xfrm>
          <a:custGeom>
            <a:avLst/>
            <a:gdLst/>
            <a:ahLst/>
            <a:cxnLst/>
            <a:rect l="l" t="t" r="r" b="b"/>
            <a:pathLst>
              <a:path w="382270" h="3810">
                <a:moveTo>
                  <a:pt x="382270" y="0"/>
                </a:moveTo>
                <a:lnTo>
                  <a:pt x="0" y="0"/>
                </a:lnTo>
                <a:lnTo>
                  <a:pt x="0" y="3810"/>
                </a:lnTo>
                <a:lnTo>
                  <a:pt x="382270" y="3810"/>
                </a:lnTo>
                <a:lnTo>
                  <a:pt x="382270" y="0"/>
                </a:lnTo>
                <a:close/>
              </a:path>
            </a:pathLst>
          </a:custGeom>
          <a:solidFill>
            <a:srgbClr val="BFA16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2" name="bg object 682"/>
          <p:cNvSpPr/>
          <p:nvPr/>
        </p:nvSpPr>
        <p:spPr>
          <a:xfrm>
            <a:off x="8763000" y="1784349"/>
            <a:ext cx="382270" cy="3810"/>
          </a:xfrm>
          <a:custGeom>
            <a:avLst/>
            <a:gdLst/>
            <a:ahLst/>
            <a:cxnLst/>
            <a:rect l="l" t="t" r="r" b="b"/>
            <a:pathLst>
              <a:path w="382270" h="3810">
                <a:moveTo>
                  <a:pt x="382270" y="0"/>
                </a:moveTo>
                <a:lnTo>
                  <a:pt x="0" y="0"/>
                </a:lnTo>
                <a:lnTo>
                  <a:pt x="0" y="3810"/>
                </a:lnTo>
                <a:lnTo>
                  <a:pt x="382270" y="3810"/>
                </a:lnTo>
                <a:lnTo>
                  <a:pt x="382270" y="0"/>
                </a:lnTo>
                <a:close/>
              </a:path>
            </a:pathLst>
          </a:custGeom>
          <a:solidFill>
            <a:srgbClr val="BFA26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3" name="bg object 683"/>
          <p:cNvSpPr/>
          <p:nvPr/>
        </p:nvSpPr>
        <p:spPr>
          <a:xfrm>
            <a:off x="8763000" y="1788159"/>
            <a:ext cx="382270" cy="3810"/>
          </a:xfrm>
          <a:custGeom>
            <a:avLst/>
            <a:gdLst/>
            <a:ahLst/>
            <a:cxnLst/>
            <a:rect l="l" t="t" r="r" b="b"/>
            <a:pathLst>
              <a:path w="382270" h="3810">
                <a:moveTo>
                  <a:pt x="382270" y="0"/>
                </a:moveTo>
                <a:lnTo>
                  <a:pt x="0" y="0"/>
                </a:lnTo>
                <a:lnTo>
                  <a:pt x="0" y="3810"/>
                </a:lnTo>
                <a:lnTo>
                  <a:pt x="382270" y="3810"/>
                </a:lnTo>
                <a:lnTo>
                  <a:pt x="382270" y="0"/>
                </a:lnTo>
                <a:close/>
              </a:path>
            </a:pathLst>
          </a:custGeom>
          <a:solidFill>
            <a:srgbClr val="BFA26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4" name="bg object 684"/>
          <p:cNvSpPr/>
          <p:nvPr/>
        </p:nvSpPr>
        <p:spPr>
          <a:xfrm>
            <a:off x="8763000" y="1791969"/>
            <a:ext cx="382270" cy="3810"/>
          </a:xfrm>
          <a:custGeom>
            <a:avLst/>
            <a:gdLst/>
            <a:ahLst/>
            <a:cxnLst/>
            <a:rect l="l" t="t" r="r" b="b"/>
            <a:pathLst>
              <a:path w="382270" h="3810">
                <a:moveTo>
                  <a:pt x="382270" y="0"/>
                </a:moveTo>
                <a:lnTo>
                  <a:pt x="0" y="0"/>
                </a:lnTo>
                <a:lnTo>
                  <a:pt x="0" y="3809"/>
                </a:lnTo>
                <a:lnTo>
                  <a:pt x="382270" y="3809"/>
                </a:lnTo>
                <a:lnTo>
                  <a:pt x="382270" y="0"/>
                </a:lnTo>
                <a:close/>
              </a:path>
            </a:pathLst>
          </a:custGeom>
          <a:solidFill>
            <a:srgbClr val="C0A36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5" name="bg object 685"/>
          <p:cNvSpPr/>
          <p:nvPr/>
        </p:nvSpPr>
        <p:spPr>
          <a:xfrm>
            <a:off x="8763000" y="1795779"/>
            <a:ext cx="382270" cy="3810"/>
          </a:xfrm>
          <a:custGeom>
            <a:avLst/>
            <a:gdLst/>
            <a:ahLst/>
            <a:cxnLst/>
            <a:rect l="l" t="t" r="r" b="b"/>
            <a:pathLst>
              <a:path w="382270" h="3810">
                <a:moveTo>
                  <a:pt x="382270" y="0"/>
                </a:moveTo>
                <a:lnTo>
                  <a:pt x="0" y="0"/>
                </a:lnTo>
                <a:lnTo>
                  <a:pt x="0" y="3810"/>
                </a:lnTo>
                <a:lnTo>
                  <a:pt x="382270" y="3810"/>
                </a:lnTo>
                <a:lnTo>
                  <a:pt x="382270" y="0"/>
                </a:lnTo>
                <a:close/>
              </a:path>
            </a:pathLst>
          </a:custGeom>
          <a:solidFill>
            <a:srgbClr val="C0A36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6" name="bg object 686"/>
          <p:cNvSpPr/>
          <p:nvPr/>
        </p:nvSpPr>
        <p:spPr>
          <a:xfrm>
            <a:off x="8763000" y="1799589"/>
            <a:ext cx="382270" cy="3810"/>
          </a:xfrm>
          <a:custGeom>
            <a:avLst/>
            <a:gdLst/>
            <a:ahLst/>
            <a:cxnLst/>
            <a:rect l="l" t="t" r="r" b="b"/>
            <a:pathLst>
              <a:path w="382270" h="3810">
                <a:moveTo>
                  <a:pt x="382270" y="0"/>
                </a:moveTo>
                <a:lnTo>
                  <a:pt x="0" y="0"/>
                </a:lnTo>
                <a:lnTo>
                  <a:pt x="0" y="3810"/>
                </a:lnTo>
                <a:lnTo>
                  <a:pt x="382270" y="3810"/>
                </a:lnTo>
                <a:lnTo>
                  <a:pt x="382270" y="0"/>
                </a:lnTo>
                <a:close/>
              </a:path>
            </a:pathLst>
          </a:custGeom>
          <a:solidFill>
            <a:srgbClr val="C1A46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7" name="bg object 687"/>
          <p:cNvSpPr/>
          <p:nvPr/>
        </p:nvSpPr>
        <p:spPr>
          <a:xfrm>
            <a:off x="8763000" y="1803399"/>
            <a:ext cx="382270" cy="3810"/>
          </a:xfrm>
          <a:custGeom>
            <a:avLst/>
            <a:gdLst/>
            <a:ahLst/>
            <a:cxnLst/>
            <a:rect l="l" t="t" r="r" b="b"/>
            <a:pathLst>
              <a:path w="382270" h="3810">
                <a:moveTo>
                  <a:pt x="382270" y="0"/>
                </a:moveTo>
                <a:lnTo>
                  <a:pt x="0" y="0"/>
                </a:lnTo>
                <a:lnTo>
                  <a:pt x="0" y="3810"/>
                </a:lnTo>
                <a:lnTo>
                  <a:pt x="382270" y="3810"/>
                </a:lnTo>
                <a:lnTo>
                  <a:pt x="382270" y="0"/>
                </a:lnTo>
                <a:close/>
              </a:path>
            </a:pathLst>
          </a:custGeom>
          <a:solidFill>
            <a:srgbClr val="C1A56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8" name="bg object 688"/>
          <p:cNvSpPr/>
          <p:nvPr/>
        </p:nvSpPr>
        <p:spPr>
          <a:xfrm>
            <a:off x="8763000" y="1807209"/>
            <a:ext cx="382270" cy="3810"/>
          </a:xfrm>
          <a:custGeom>
            <a:avLst/>
            <a:gdLst/>
            <a:ahLst/>
            <a:cxnLst/>
            <a:rect l="l" t="t" r="r" b="b"/>
            <a:pathLst>
              <a:path w="382270" h="3810">
                <a:moveTo>
                  <a:pt x="382270" y="0"/>
                </a:moveTo>
                <a:lnTo>
                  <a:pt x="0" y="0"/>
                </a:lnTo>
                <a:lnTo>
                  <a:pt x="0" y="3810"/>
                </a:lnTo>
                <a:lnTo>
                  <a:pt x="382270" y="3810"/>
                </a:lnTo>
                <a:lnTo>
                  <a:pt x="382270" y="0"/>
                </a:lnTo>
                <a:close/>
              </a:path>
            </a:pathLst>
          </a:custGeom>
          <a:solidFill>
            <a:srgbClr val="C1A56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9" name="bg object 689"/>
          <p:cNvSpPr/>
          <p:nvPr/>
        </p:nvSpPr>
        <p:spPr>
          <a:xfrm>
            <a:off x="8763000" y="1811019"/>
            <a:ext cx="382270" cy="2540"/>
          </a:xfrm>
          <a:custGeom>
            <a:avLst/>
            <a:gdLst/>
            <a:ahLst/>
            <a:cxnLst/>
            <a:rect l="l" t="t" r="r" b="b"/>
            <a:pathLst>
              <a:path w="382270" h="2539">
                <a:moveTo>
                  <a:pt x="382270" y="0"/>
                </a:moveTo>
                <a:lnTo>
                  <a:pt x="0" y="0"/>
                </a:lnTo>
                <a:lnTo>
                  <a:pt x="0" y="2539"/>
                </a:lnTo>
                <a:lnTo>
                  <a:pt x="382270" y="2539"/>
                </a:lnTo>
                <a:lnTo>
                  <a:pt x="382270" y="0"/>
                </a:lnTo>
                <a:close/>
              </a:path>
            </a:pathLst>
          </a:custGeom>
          <a:solidFill>
            <a:srgbClr val="C2A66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0" name="bg object 690"/>
          <p:cNvSpPr/>
          <p:nvPr/>
        </p:nvSpPr>
        <p:spPr>
          <a:xfrm>
            <a:off x="8763000" y="1813559"/>
            <a:ext cx="382270" cy="3810"/>
          </a:xfrm>
          <a:custGeom>
            <a:avLst/>
            <a:gdLst/>
            <a:ahLst/>
            <a:cxnLst/>
            <a:rect l="l" t="t" r="r" b="b"/>
            <a:pathLst>
              <a:path w="382270" h="3810">
                <a:moveTo>
                  <a:pt x="382270" y="0"/>
                </a:moveTo>
                <a:lnTo>
                  <a:pt x="0" y="0"/>
                </a:lnTo>
                <a:lnTo>
                  <a:pt x="0" y="3810"/>
                </a:lnTo>
                <a:lnTo>
                  <a:pt x="382270" y="3810"/>
                </a:lnTo>
                <a:lnTo>
                  <a:pt x="382270" y="0"/>
                </a:lnTo>
                <a:close/>
              </a:path>
            </a:pathLst>
          </a:custGeom>
          <a:solidFill>
            <a:srgbClr val="C2A67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1" name="bg object 691"/>
          <p:cNvSpPr/>
          <p:nvPr/>
        </p:nvSpPr>
        <p:spPr>
          <a:xfrm>
            <a:off x="8763000" y="1817369"/>
            <a:ext cx="382270" cy="3810"/>
          </a:xfrm>
          <a:custGeom>
            <a:avLst/>
            <a:gdLst/>
            <a:ahLst/>
            <a:cxnLst/>
            <a:rect l="l" t="t" r="r" b="b"/>
            <a:pathLst>
              <a:path w="382270" h="3810">
                <a:moveTo>
                  <a:pt x="382270" y="0"/>
                </a:moveTo>
                <a:lnTo>
                  <a:pt x="0" y="0"/>
                </a:lnTo>
                <a:lnTo>
                  <a:pt x="0" y="3809"/>
                </a:lnTo>
                <a:lnTo>
                  <a:pt x="382270" y="3809"/>
                </a:lnTo>
                <a:lnTo>
                  <a:pt x="382270" y="0"/>
                </a:lnTo>
                <a:close/>
              </a:path>
            </a:pathLst>
          </a:custGeom>
          <a:solidFill>
            <a:srgbClr val="C3A77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2" name="bg object 692"/>
          <p:cNvSpPr/>
          <p:nvPr/>
        </p:nvSpPr>
        <p:spPr>
          <a:xfrm>
            <a:off x="8763000" y="1821179"/>
            <a:ext cx="382270" cy="3810"/>
          </a:xfrm>
          <a:custGeom>
            <a:avLst/>
            <a:gdLst/>
            <a:ahLst/>
            <a:cxnLst/>
            <a:rect l="l" t="t" r="r" b="b"/>
            <a:pathLst>
              <a:path w="382270" h="3810">
                <a:moveTo>
                  <a:pt x="382270" y="0"/>
                </a:moveTo>
                <a:lnTo>
                  <a:pt x="0" y="0"/>
                </a:lnTo>
                <a:lnTo>
                  <a:pt x="0" y="3810"/>
                </a:lnTo>
                <a:lnTo>
                  <a:pt x="382270" y="3810"/>
                </a:lnTo>
                <a:lnTo>
                  <a:pt x="382270" y="0"/>
                </a:lnTo>
                <a:close/>
              </a:path>
            </a:pathLst>
          </a:custGeom>
          <a:solidFill>
            <a:srgbClr val="C3A87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3" name="bg object 693"/>
          <p:cNvSpPr/>
          <p:nvPr/>
        </p:nvSpPr>
        <p:spPr>
          <a:xfrm>
            <a:off x="8763000" y="1824989"/>
            <a:ext cx="382270" cy="3810"/>
          </a:xfrm>
          <a:custGeom>
            <a:avLst/>
            <a:gdLst/>
            <a:ahLst/>
            <a:cxnLst/>
            <a:rect l="l" t="t" r="r" b="b"/>
            <a:pathLst>
              <a:path w="382270" h="3810">
                <a:moveTo>
                  <a:pt x="382270" y="0"/>
                </a:moveTo>
                <a:lnTo>
                  <a:pt x="0" y="0"/>
                </a:lnTo>
                <a:lnTo>
                  <a:pt x="0" y="3810"/>
                </a:lnTo>
                <a:lnTo>
                  <a:pt x="382270" y="3810"/>
                </a:lnTo>
                <a:lnTo>
                  <a:pt x="382270" y="0"/>
                </a:lnTo>
                <a:close/>
              </a:path>
            </a:pathLst>
          </a:custGeom>
          <a:solidFill>
            <a:srgbClr val="C3A87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4" name="bg object 694"/>
          <p:cNvSpPr/>
          <p:nvPr/>
        </p:nvSpPr>
        <p:spPr>
          <a:xfrm>
            <a:off x="8763000" y="1828799"/>
            <a:ext cx="382270" cy="3810"/>
          </a:xfrm>
          <a:custGeom>
            <a:avLst/>
            <a:gdLst/>
            <a:ahLst/>
            <a:cxnLst/>
            <a:rect l="l" t="t" r="r" b="b"/>
            <a:pathLst>
              <a:path w="382270" h="3810">
                <a:moveTo>
                  <a:pt x="382270" y="0"/>
                </a:moveTo>
                <a:lnTo>
                  <a:pt x="0" y="0"/>
                </a:lnTo>
                <a:lnTo>
                  <a:pt x="0" y="3810"/>
                </a:lnTo>
                <a:lnTo>
                  <a:pt x="382270" y="3810"/>
                </a:lnTo>
                <a:lnTo>
                  <a:pt x="382270" y="0"/>
                </a:lnTo>
                <a:close/>
              </a:path>
            </a:pathLst>
          </a:custGeom>
          <a:solidFill>
            <a:srgbClr val="C4A97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5" name="bg object 695"/>
          <p:cNvSpPr/>
          <p:nvPr/>
        </p:nvSpPr>
        <p:spPr>
          <a:xfrm>
            <a:off x="8763000" y="1832609"/>
            <a:ext cx="382270" cy="3810"/>
          </a:xfrm>
          <a:custGeom>
            <a:avLst/>
            <a:gdLst/>
            <a:ahLst/>
            <a:cxnLst/>
            <a:rect l="l" t="t" r="r" b="b"/>
            <a:pathLst>
              <a:path w="382270" h="3810">
                <a:moveTo>
                  <a:pt x="382270" y="0"/>
                </a:moveTo>
                <a:lnTo>
                  <a:pt x="0" y="0"/>
                </a:lnTo>
                <a:lnTo>
                  <a:pt x="0" y="3810"/>
                </a:lnTo>
                <a:lnTo>
                  <a:pt x="382270" y="3810"/>
                </a:lnTo>
                <a:lnTo>
                  <a:pt x="382270" y="0"/>
                </a:lnTo>
                <a:close/>
              </a:path>
            </a:pathLst>
          </a:custGeom>
          <a:solidFill>
            <a:srgbClr val="C4A97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6" name="bg object 696"/>
          <p:cNvSpPr/>
          <p:nvPr/>
        </p:nvSpPr>
        <p:spPr>
          <a:xfrm>
            <a:off x="8763000" y="1836419"/>
            <a:ext cx="382270" cy="3810"/>
          </a:xfrm>
          <a:custGeom>
            <a:avLst/>
            <a:gdLst/>
            <a:ahLst/>
            <a:cxnLst/>
            <a:rect l="l" t="t" r="r" b="b"/>
            <a:pathLst>
              <a:path w="382270" h="3810">
                <a:moveTo>
                  <a:pt x="382270" y="0"/>
                </a:moveTo>
                <a:lnTo>
                  <a:pt x="0" y="0"/>
                </a:lnTo>
                <a:lnTo>
                  <a:pt x="0" y="3809"/>
                </a:lnTo>
                <a:lnTo>
                  <a:pt x="382270" y="3809"/>
                </a:lnTo>
                <a:lnTo>
                  <a:pt x="382270" y="0"/>
                </a:lnTo>
                <a:close/>
              </a:path>
            </a:pathLst>
          </a:custGeom>
          <a:solidFill>
            <a:srgbClr val="C5AA7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7" name="bg object 697"/>
          <p:cNvSpPr/>
          <p:nvPr/>
        </p:nvSpPr>
        <p:spPr>
          <a:xfrm>
            <a:off x="8763000" y="1840229"/>
            <a:ext cx="382270" cy="3810"/>
          </a:xfrm>
          <a:custGeom>
            <a:avLst/>
            <a:gdLst/>
            <a:ahLst/>
            <a:cxnLst/>
            <a:rect l="l" t="t" r="r" b="b"/>
            <a:pathLst>
              <a:path w="382270" h="3810">
                <a:moveTo>
                  <a:pt x="382270" y="0"/>
                </a:moveTo>
                <a:lnTo>
                  <a:pt x="0" y="0"/>
                </a:lnTo>
                <a:lnTo>
                  <a:pt x="0" y="3810"/>
                </a:lnTo>
                <a:lnTo>
                  <a:pt x="382270" y="3810"/>
                </a:lnTo>
                <a:lnTo>
                  <a:pt x="382270" y="0"/>
                </a:lnTo>
                <a:close/>
              </a:path>
            </a:pathLst>
          </a:custGeom>
          <a:solidFill>
            <a:srgbClr val="C5AA7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8" name="bg object 698"/>
          <p:cNvSpPr/>
          <p:nvPr/>
        </p:nvSpPr>
        <p:spPr>
          <a:xfrm>
            <a:off x="8763000" y="1844039"/>
            <a:ext cx="382270" cy="2540"/>
          </a:xfrm>
          <a:custGeom>
            <a:avLst/>
            <a:gdLst/>
            <a:ahLst/>
            <a:cxnLst/>
            <a:rect l="l" t="t" r="r" b="b"/>
            <a:pathLst>
              <a:path w="382270" h="2539">
                <a:moveTo>
                  <a:pt x="382270" y="0"/>
                </a:moveTo>
                <a:lnTo>
                  <a:pt x="0" y="0"/>
                </a:lnTo>
                <a:lnTo>
                  <a:pt x="0" y="2539"/>
                </a:lnTo>
                <a:lnTo>
                  <a:pt x="382270" y="2539"/>
                </a:lnTo>
                <a:lnTo>
                  <a:pt x="382270" y="0"/>
                </a:lnTo>
                <a:close/>
              </a:path>
            </a:pathLst>
          </a:custGeom>
          <a:solidFill>
            <a:srgbClr val="C5AB7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9" name="bg object 699"/>
          <p:cNvSpPr/>
          <p:nvPr/>
        </p:nvSpPr>
        <p:spPr>
          <a:xfrm>
            <a:off x="8763000" y="1846579"/>
            <a:ext cx="382270" cy="3810"/>
          </a:xfrm>
          <a:custGeom>
            <a:avLst/>
            <a:gdLst/>
            <a:ahLst/>
            <a:cxnLst/>
            <a:rect l="l" t="t" r="r" b="b"/>
            <a:pathLst>
              <a:path w="382270" h="3810">
                <a:moveTo>
                  <a:pt x="382270" y="0"/>
                </a:moveTo>
                <a:lnTo>
                  <a:pt x="0" y="0"/>
                </a:lnTo>
                <a:lnTo>
                  <a:pt x="0" y="3810"/>
                </a:lnTo>
                <a:lnTo>
                  <a:pt x="382270" y="3810"/>
                </a:lnTo>
                <a:lnTo>
                  <a:pt x="382270" y="0"/>
                </a:lnTo>
                <a:close/>
              </a:path>
            </a:pathLst>
          </a:custGeom>
          <a:solidFill>
            <a:srgbClr val="C6AC7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0" name="bg object 700"/>
          <p:cNvSpPr/>
          <p:nvPr/>
        </p:nvSpPr>
        <p:spPr>
          <a:xfrm>
            <a:off x="8763000" y="1850389"/>
            <a:ext cx="382270" cy="3810"/>
          </a:xfrm>
          <a:custGeom>
            <a:avLst/>
            <a:gdLst/>
            <a:ahLst/>
            <a:cxnLst/>
            <a:rect l="l" t="t" r="r" b="b"/>
            <a:pathLst>
              <a:path w="382270" h="3810">
                <a:moveTo>
                  <a:pt x="382270" y="0"/>
                </a:moveTo>
                <a:lnTo>
                  <a:pt x="0" y="0"/>
                </a:lnTo>
                <a:lnTo>
                  <a:pt x="0" y="3810"/>
                </a:lnTo>
                <a:lnTo>
                  <a:pt x="382270" y="3810"/>
                </a:lnTo>
                <a:lnTo>
                  <a:pt x="382270" y="0"/>
                </a:lnTo>
                <a:close/>
              </a:path>
            </a:pathLst>
          </a:custGeom>
          <a:solidFill>
            <a:srgbClr val="C6AC7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1" name="bg object 701"/>
          <p:cNvSpPr/>
          <p:nvPr/>
        </p:nvSpPr>
        <p:spPr>
          <a:xfrm>
            <a:off x="8763000" y="1854199"/>
            <a:ext cx="382270" cy="3810"/>
          </a:xfrm>
          <a:custGeom>
            <a:avLst/>
            <a:gdLst/>
            <a:ahLst/>
            <a:cxnLst/>
            <a:rect l="l" t="t" r="r" b="b"/>
            <a:pathLst>
              <a:path w="382270" h="3810">
                <a:moveTo>
                  <a:pt x="382270" y="0"/>
                </a:moveTo>
                <a:lnTo>
                  <a:pt x="0" y="0"/>
                </a:lnTo>
                <a:lnTo>
                  <a:pt x="0" y="3810"/>
                </a:lnTo>
                <a:lnTo>
                  <a:pt x="382270" y="3810"/>
                </a:lnTo>
                <a:lnTo>
                  <a:pt x="382270" y="0"/>
                </a:lnTo>
                <a:close/>
              </a:path>
            </a:pathLst>
          </a:custGeom>
          <a:solidFill>
            <a:srgbClr val="C7AD7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2" name="bg object 702"/>
          <p:cNvSpPr/>
          <p:nvPr/>
        </p:nvSpPr>
        <p:spPr>
          <a:xfrm>
            <a:off x="8763000" y="1858009"/>
            <a:ext cx="382270" cy="3810"/>
          </a:xfrm>
          <a:custGeom>
            <a:avLst/>
            <a:gdLst/>
            <a:ahLst/>
            <a:cxnLst/>
            <a:rect l="l" t="t" r="r" b="b"/>
            <a:pathLst>
              <a:path w="382270" h="3810">
                <a:moveTo>
                  <a:pt x="382270" y="0"/>
                </a:moveTo>
                <a:lnTo>
                  <a:pt x="0" y="0"/>
                </a:lnTo>
                <a:lnTo>
                  <a:pt x="0" y="3810"/>
                </a:lnTo>
                <a:lnTo>
                  <a:pt x="382270" y="3810"/>
                </a:lnTo>
                <a:lnTo>
                  <a:pt x="382270" y="0"/>
                </a:lnTo>
                <a:close/>
              </a:path>
            </a:pathLst>
          </a:custGeom>
          <a:solidFill>
            <a:srgbClr val="C7AD7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3" name="bg object 703"/>
          <p:cNvSpPr/>
          <p:nvPr/>
        </p:nvSpPr>
        <p:spPr>
          <a:xfrm>
            <a:off x="8763000" y="1861819"/>
            <a:ext cx="382270" cy="3810"/>
          </a:xfrm>
          <a:custGeom>
            <a:avLst/>
            <a:gdLst/>
            <a:ahLst/>
            <a:cxnLst/>
            <a:rect l="l" t="t" r="r" b="b"/>
            <a:pathLst>
              <a:path w="382270" h="3810">
                <a:moveTo>
                  <a:pt x="382270" y="0"/>
                </a:moveTo>
                <a:lnTo>
                  <a:pt x="0" y="0"/>
                </a:lnTo>
                <a:lnTo>
                  <a:pt x="0" y="3809"/>
                </a:lnTo>
                <a:lnTo>
                  <a:pt x="382270" y="3809"/>
                </a:lnTo>
                <a:lnTo>
                  <a:pt x="382270" y="0"/>
                </a:lnTo>
                <a:close/>
              </a:path>
            </a:pathLst>
          </a:custGeom>
          <a:solidFill>
            <a:srgbClr val="C7AE7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4" name="bg object 704"/>
          <p:cNvSpPr/>
          <p:nvPr/>
        </p:nvSpPr>
        <p:spPr>
          <a:xfrm>
            <a:off x="8763000" y="1865629"/>
            <a:ext cx="382270" cy="3810"/>
          </a:xfrm>
          <a:custGeom>
            <a:avLst/>
            <a:gdLst/>
            <a:ahLst/>
            <a:cxnLst/>
            <a:rect l="l" t="t" r="r" b="b"/>
            <a:pathLst>
              <a:path w="382270" h="3810">
                <a:moveTo>
                  <a:pt x="382270" y="0"/>
                </a:moveTo>
                <a:lnTo>
                  <a:pt x="0" y="0"/>
                </a:lnTo>
                <a:lnTo>
                  <a:pt x="0" y="3810"/>
                </a:lnTo>
                <a:lnTo>
                  <a:pt x="382270" y="3810"/>
                </a:lnTo>
                <a:lnTo>
                  <a:pt x="382270" y="0"/>
                </a:lnTo>
                <a:close/>
              </a:path>
            </a:pathLst>
          </a:custGeom>
          <a:solidFill>
            <a:srgbClr val="C8AF7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5" name="bg object 705"/>
          <p:cNvSpPr/>
          <p:nvPr/>
        </p:nvSpPr>
        <p:spPr>
          <a:xfrm>
            <a:off x="8763000" y="1869439"/>
            <a:ext cx="382270" cy="3810"/>
          </a:xfrm>
          <a:custGeom>
            <a:avLst/>
            <a:gdLst/>
            <a:ahLst/>
            <a:cxnLst/>
            <a:rect l="l" t="t" r="r" b="b"/>
            <a:pathLst>
              <a:path w="382270" h="3810">
                <a:moveTo>
                  <a:pt x="382270" y="0"/>
                </a:moveTo>
                <a:lnTo>
                  <a:pt x="0" y="0"/>
                </a:lnTo>
                <a:lnTo>
                  <a:pt x="0" y="3810"/>
                </a:lnTo>
                <a:lnTo>
                  <a:pt x="382270" y="3810"/>
                </a:lnTo>
                <a:lnTo>
                  <a:pt x="382270" y="0"/>
                </a:lnTo>
                <a:close/>
              </a:path>
            </a:pathLst>
          </a:custGeom>
          <a:solidFill>
            <a:srgbClr val="C8AF7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6" name="bg object 706"/>
          <p:cNvSpPr/>
          <p:nvPr/>
        </p:nvSpPr>
        <p:spPr>
          <a:xfrm>
            <a:off x="8763000" y="1873249"/>
            <a:ext cx="382270" cy="3810"/>
          </a:xfrm>
          <a:custGeom>
            <a:avLst/>
            <a:gdLst/>
            <a:ahLst/>
            <a:cxnLst/>
            <a:rect l="l" t="t" r="r" b="b"/>
            <a:pathLst>
              <a:path w="382270" h="3810">
                <a:moveTo>
                  <a:pt x="382270" y="0"/>
                </a:moveTo>
                <a:lnTo>
                  <a:pt x="0" y="0"/>
                </a:lnTo>
                <a:lnTo>
                  <a:pt x="0" y="3810"/>
                </a:lnTo>
                <a:lnTo>
                  <a:pt x="382270" y="3810"/>
                </a:lnTo>
                <a:lnTo>
                  <a:pt x="382270" y="0"/>
                </a:lnTo>
                <a:close/>
              </a:path>
            </a:pathLst>
          </a:custGeom>
          <a:solidFill>
            <a:srgbClr val="C9B08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7" name="bg object 707"/>
          <p:cNvSpPr/>
          <p:nvPr/>
        </p:nvSpPr>
        <p:spPr>
          <a:xfrm>
            <a:off x="8763000" y="1877059"/>
            <a:ext cx="382270" cy="3810"/>
          </a:xfrm>
          <a:custGeom>
            <a:avLst/>
            <a:gdLst/>
            <a:ahLst/>
            <a:cxnLst/>
            <a:rect l="l" t="t" r="r" b="b"/>
            <a:pathLst>
              <a:path w="382270" h="3810">
                <a:moveTo>
                  <a:pt x="382270" y="0"/>
                </a:moveTo>
                <a:lnTo>
                  <a:pt x="0" y="0"/>
                </a:lnTo>
                <a:lnTo>
                  <a:pt x="0" y="3810"/>
                </a:lnTo>
                <a:lnTo>
                  <a:pt x="382270" y="3810"/>
                </a:lnTo>
                <a:lnTo>
                  <a:pt x="382270" y="0"/>
                </a:lnTo>
                <a:close/>
              </a:path>
            </a:pathLst>
          </a:custGeom>
          <a:solidFill>
            <a:srgbClr val="C9B08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8" name="bg object 708"/>
          <p:cNvSpPr/>
          <p:nvPr/>
        </p:nvSpPr>
        <p:spPr>
          <a:xfrm>
            <a:off x="8763000" y="1880869"/>
            <a:ext cx="382270" cy="2540"/>
          </a:xfrm>
          <a:custGeom>
            <a:avLst/>
            <a:gdLst/>
            <a:ahLst/>
            <a:cxnLst/>
            <a:rect l="l" t="t" r="r" b="b"/>
            <a:pathLst>
              <a:path w="382270" h="2539">
                <a:moveTo>
                  <a:pt x="382270" y="0"/>
                </a:moveTo>
                <a:lnTo>
                  <a:pt x="0" y="0"/>
                </a:lnTo>
                <a:lnTo>
                  <a:pt x="0" y="2539"/>
                </a:lnTo>
                <a:lnTo>
                  <a:pt x="382270" y="2539"/>
                </a:lnTo>
                <a:lnTo>
                  <a:pt x="382270" y="0"/>
                </a:lnTo>
                <a:close/>
              </a:path>
            </a:pathLst>
          </a:custGeom>
          <a:solidFill>
            <a:srgbClr val="C9B18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9" name="bg object 709"/>
          <p:cNvSpPr/>
          <p:nvPr/>
        </p:nvSpPr>
        <p:spPr>
          <a:xfrm>
            <a:off x="8763000" y="1883409"/>
            <a:ext cx="382270" cy="3810"/>
          </a:xfrm>
          <a:custGeom>
            <a:avLst/>
            <a:gdLst/>
            <a:ahLst/>
            <a:cxnLst/>
            <a:rect l="l" t="t" r="r" b="b"/>
            <a:pathLst>
              <a:path w="382270" h="3810">
                <a:moveTo>
                  <a:pt x="382270" y="0"/>
                </a:moveTo>
                <a:lnTo>
                  <a:pt x="0" y="0"/>
                </a:lnTo>
                <a:lnTo>
                  <a:pt x="0" y="3810"/>
                </a:lnTo>
                <a:lnTo>
                  <a:pt x="382270" y="3810"/>
                </a:lnTo>
                <a:lnTo>
                  <a:pt x="382270" y="0"/>
                </a:lnTo>
                <a:close/>
              </a:path>
            </a:pathLst>
          </a:custGeom>
          <a:solidFill>
            <a:srgbClr val="CAB18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0" name="bg object 710"/>
          <p:cNvSpPr/>
          <p:nvPr/>
        </p:nvSpPr>
        <p:spPr>
          <a:xfrm>
            <a:off x="8763000" y="1887219"/>
            <a:ext cx="382270" cy="3810"/>
          </a:xfrm>
          <a:custGeom>
            <a:avLst/>
            <a:gdLst/>
            <a:ahLst/>
            <a:cxnLst/>
            <a:rect l="l" t="t" r="r" b="b"/>
            <a:pathLst>
              <a:path w="382270" h="3810">
                <a:moveTo>
                  <a:pt x="382270" y="0"/>
                </a:moveTo>
                <a:lnTo>
                  <a:pt x="0" y="0"/>
                </a:lnTo>
                <a:lnTo>
                  <a:pt x="0" y="3809"/>
                </a:lnTo>
                <a:lnTo>
                  <a:pt x="382270" y="3809"/>
                </a:lnTo>
                <a:lnTo>
                  <a:pt x="382270" y="0"/>
                </a:lnTo>
                <a:close/>
              </a:path>
            </a:pathLst>
          </a:custGeom>
          <a:solidFill>
            <a:srgbClr val="CAB28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1" name="bg object 711"/>
          <p:cNvSpPr/>
          <p:nvPr/>
        </p:nvSpPr>
        <p:spPr>
          <a:xfrm>
            <a:off x="8763000" y="1891029"/>
            <a:ext cx="382270" cy="3810"/>
          </a:xfrm>
          <a:custGeom>
            <a:avLst/>
            <a:gdLst/>
            <a:ahLst/>
            <a:cxnLst/>
            <a:rect l="l" t="t" r="r" b="b"/>
            <a:pathLst>
              <a:path w="382270" h="3810">
                <a:moveTo>
                  <a:pt x="382270" y="0"/>
                </a:moveTo>
                <a:lnTo>
                  <a:pt x="0" y="0"/>
                </a:lnTo>
                <a:lnTo>
                  <a:pt x="0" y="3810"/>
                </a:lnTo>
                <a:lnTo>
                  <a:pt x="382270" y="3810"/>
                </a:lnTo>
                <a:lnTo>
                  <a:pt x="382270" y="0"/>
                </a:lnTo>
                <a:close/>
              </a:path>
            </a:pathLst>
          </a:custGeom>
          <a:solidFill>
            <a:srgbClr val="CCB38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2" name="bg object 712"/>
          <p:cNvSpPr/>
          <p:nvPr/>
        </p:nvSpPr>
        <p:spPr>
          <a:xfrm>
            <a:off x="8763000" y="1894839"/>
            <a:ext cx="382270" cy="3810"/>
          </a:xfrm>
          <a:custGeom>
            <a:avLst/>
            <a:gdLst/>
            <a:ahLst/>
            <a:cxnLst/>
            <a:rect l="l" t="t" r="r" b="b"/>
            <a:pathLst>
              <a:path w="382270" h="3810">
                <a:moveTo>
                  <a:pt x="382270" y="0"/>
                </a:moveTo>
                <a:lnTo>
                  <a:pt x="0" y="0"/>
                </a:lnTo>
                <a:lnTo>
                  <a:pt x="0" y="3810"/>
                </a:lnTo>
                <a:lnTo>
                  <a:pt x="382270" y="3810"/>
                </a:lnTo>
                <a:lnTo>
                  <a:pt x="382270" y="0"/>
                </a:lnTo>
                <a:close/>
              </a:path>
            </a:pathLst>
          </a:custGeom>
          <a:solidFill>
            <a:srgbClr val="CCB38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3" name="bg object 713"/>
          <p:cNvSpPr/>
          <p:nvPr/>
        </p:nvSpPr>
        <p:spPr>
          <a:xfrm>
            <a:off x="8763000" y="1898649"/>
            <a:ext cx="382270" cy="3810"/>
          </a:xfrm>
          <a:custGeom>
            <a:avLst/>
            <a:gdLst/>
            <a:ahLst/>
            <a:cxnLst/>
            <a:rect l="l" t="t" r="r" b="b"/>
            <a:pathLst>
              <a:path w="382270" h="3810">
                <a:moveTo>
                  <a:pt x="382270" y="0"/>
                </a:moveTo>
                <a:lnTo>
                  <a:pt x="0" y="0"/>
                </a:lnTo>
                <a:lnTo>
                  <a:pt x="0" y="3810"/>
                </a:lnTo>
                <a:lnTo>
                  <a:pt x="382270" y="3810"/>
                </a:lnTo>
                <a:lnTo>
                  <a:pt x="382270" y="0"/>
                </a:lnTo>
                <a:close/>
              </a:path>
            </a:pathLst>
          </a:custGeom>
          <a:solidFill>
            <a:srgbClr val="CCB48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4" name="bg object 714"/>
          <p:cNvSpPr/>
          <p:nvPr/>
        </p:nvSpPr>
        <p:spPr>
          <a:xfrm>
            <a:off x="8763000" y="1902459"/>
            <a:ext cx="382270" cy="3810"/>
          </a:xfrm>
          <a:custGeom>
            <a:avLst/>
            <a:gdLst/>
            <a:ahLst/>
            <a:cxnLst/>
            <a:rect l="l" t="t" r="r" b="b"/>
            <a:pathLst>
              <a:path w="382270" h="3810">
                <a:moveTo>
                  <a:pt x="382270" y="0"/>
                </a:moveTo>
                <a:lnTo>
                  <a:pt x="0" y="0"/>
                </a:lnTo>
                <a:lnTo>
                  <a:pt x="0" y="3810"/>
                </a:lnTo>
                <a:lnTo>
                  <a:pt x="382270" y="3810"/>
                </a:lnTo>
                <a:lnTo>
                  <a:pt x="382270" y="0"/>
                </a:lnTo>
                <a:close/>
              </a:path>
            </a:pathLst>
          </a:custGeom>
          <a:solidFill>
            <a:srgbClr val="CCB48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5" name="bg object 715"/>
          <p:cNvSpPr/>
          <p:nvPr/>
        </p:nvSpPr>
        <p:spPr>
          <a:xfrm>
            <a:off x="0" y="304800"/>
            <a:ext cx="9144000" cy="0"/>
          </a:xfrm>
          <a:custGeom>
            <a:avLst/>
            <a:gdLst/>
            <a:ahLst/>
            <a:cxnLst/>
            <a:rect l="l" t="t" r="r" b="b"/>
            <a:pathLst>
              <a:path w="9144000">
                <a:moveTo>
                  <a:pt x="0" y="0"/>
                </a:moveTo>
                <a:lnTo>
                  <a:pt x="9144000" y="0"/>
                </a:lnTo>
              </a:path>
            </a:pathLst>
          </a:custGeom>
          <a:ln w="9344">
            <a:solidFill>
              <a:srgbClr val="103E7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6" name="bg object 716"/>
          <p:cNvSpPr/>
          <p:nvPr/>
        </p:nvSpPr>
        <p:spPr>
          <a:xfrm>
            <a:off x="0" y="0"/>
            <a:ext cx="9144000" cy="6858000"/>
          </a:xfrm>
          <a:custGeom>
            <a:avLst/>
            <a:gdLst/>
            <a:ahLst/>
            <a:cxnLst/>
            <a:rect l="l" t="t" r="r" b="b"/>
            <a:pathLst>
              <a:path w="9144000" h="6858000">
                <a:moveTo>
                  <a:pt x="0" y="6553200"/>
                </a:moveTo>
                <a:lnTo>
                  <a:pt x="9144000" y="6553200"/>
                </a:lnTo>
              </a:path>
              <a:path w="9144000" h="6858000">
                <a:moveTo>
                  <a:pt x="457200" y="0"/>
                </a:moveTo>
                <a:lnTo>
                  <a:pt x="457200" y="6858000"/>
                </a:lnTo>
              </a:path>
              <a:path w="9144000" h="6858000">
                <a:moveTo>
                  <a:pt x="8763000" y="0"/>
                </a:moveTo>
                <a:lnTo>
                  <a:pt x="8763000" y="6858000"/>
                </a:lnTo>
              </a:path>
              <a:path w="9144000" h="6858000">
                <a:moveTo>
                  <a:pt x="457200" y="4953000"/>
                </a:moveTo>
                <a:lnTo>
                  <a:pt x="0" y="4953000"/>
                </a:lnTo>
              </a:path>
              <a:path w="9144000" h="6858000">
                <a:moveTo>
                  <a:pt x="8763000" y="1752600"/>
                </a:moveTo>
                <a:lnTo>
                  <a:pt x="9144000" y="1752600"/>
                </a:lnTo>
              </a:path>
              <a:path w="9144000" h="6858000">
                <a:moveTo>
                  <a:pt x="8763000" y="1905000"/>
                </a:moveTo>
                <a:lnTo>
                  <a:pt x="9144000" y="1905000"/>
                </a:lnTo>
              </a:path>
              <a:path w="9144000" h="6858000">
                <a:moveTo>
                  <a:pt x="2542540" y="6553200"/>
                </a:moveTo>
                <a:lnTo>
                  <a:pt x="2542540" y="6858000"/>
                </a:lnTo>
              </a:path>
              <a:path w="9144000" h="6858000">
                <a:moveTo>
                  <a:pt x="6672580" y="304800"/>
                </a:moveTo>
                <a:lnTo>
                  <a:pt x="6672580" y="0"/>
                </a:lnTo>
              </a:path>
            </a:pathLst>
          </a:custGeom>
          <a:ln w="9344">
            <a:solidFill>
              <a:srgbClr val="103E7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717" name="bg object 717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68630" y="1341119"/>
            <a:ext cx="3258735" cy="4249420"/>
          </a:xfrm>
          <a:prstGeom prst="rect">
            <a:avLst/>
          </a:prstGeom>
        </p:spPr>
      </p:pic>
      <p:sp>
        <p:nvSpPr>
          <p:cNvPr id="718" name="bg object 718"/>
          <p:cNvSpPr/>
          <p:nvPr/>
        </p:nvSpPr>
        <p:spPr>
          <a:xfrm>
            <a:off x="468630" y="1339850"/>
            <a:ext cx="8280400" cy="0"/>
          </a:xfrm>
          <a:custGeom>
            <a:avLst/>
            <a:gdLst/>
            <a:ahLst/>
            <a:cxnLst/>
            <a:rect l="l" t="t" r="r" b="b"/>
            <a:pathLst>
              <a:path w="8280400">
                <a:moveTo>
                  <a:pt x="0" y="0"/>
                </a:moveTo>
                <a:lnTo>
                  <a:pt x="8280400" y="0"/>
                </a:lnTo>
              </a:path>
            </a:pathLst>
          </a:custGeom>
          <a:ln w="76194">
            <a:solidFill>
              <a:srgbClr val="103E7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9" name="bg object 719"/>
          <p:cNvSpPr/>
          <p:nvPr/>
        </p:nvSpPr>
        <p:spPr>
          <a:xfrm>
            <a:off x="468630" y="5589270"/>
            <a:ext cx="8280400" cy="0"/>
          </a:xfrm>
          <a:custGeom>
            <a:avLst/>
            <a:gdLst/>
            <a:ahLst/>
            <a:cxnLst/>
            <a:rect l="l" t="t" r="r" b="b"/>
            <a:pathLst>
              <a:path w="8280400">
                <a:moveTo>
                  <a:pt x="0" y="0"/>
                </a:moveTo>
                <a:lnTo>
                  <a:pt x="8280400" y="0"/>
                </a:lnTo>
              </a:path>
            </a:pathLst>
          </a:custGeom>
          <a:ln w="76194">
            <a:solidFill>
              <a:srgbClr val="2C79C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800" b="0" i="0">
                <a:solidFill>
                  <a:srgbClr val="103E70"/>
                </a:solidFill>
                <a:latin typeface="Arial MT"/>
                <a:cs typeface="Arial MT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9/21/2022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9/21/2022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8656320" y="0"/>
            <a:ext cx="279400" cy="770890"/>
          </a:xfrm>
          <a:custGeom>
            <a:avLst/>
            <a:gdLst/>
            <a:ahLst/>
            <a:cxnLst/>
            <a:rect l="l" t="t" r="r" b="b"/>
            <a:pathLst>
              <a:path w="279400" h="770890">
                <a:moveTo>
                  <a:pt x="279400" y="0"/>
                </a:moveTo>
                <a:lnTo>
                  <a:pt x="139700" y="0"/>
                </a:lnTo>
                <a:lnTo>
                  <a:pt x="0" y="0"/>
                </a:lnTo>
                <a:lnTo>
                  <a:pt x="0" y="770890"/>
                </a:lnTo>
                <a:lnTo>
                  <a:pt x="139700" y="770890"/>
                </a:lnTo>
                <a:lnTo>
                  <a:pt x="279400" y="770890"/>
                </a:lnTo>
                <a:lnTo>
                  <a:pt x="279400" y="0"/>
                </a:lnTo>
                <a:close/>
              </a:path>
            </a:pathLst>
          </a:custGeom>
          <a:solidFill>
            <a:srgbClr val="C0D0D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8517889" y="0"/>
            <a:ext cx="138430" cy="770890"/>
          </a:xfrm>
          <a:custGeom>
            <a:avLst/>
            <a:gdLst/>
            <a:ahLst/>
            <a:cxnLst/>
            <a:rect l="l" t="t" r="r" b="b"/>
            <a:pathLst>
              <a:path w="138429" h="770890">
                <a:moveTo>
                  <a:pt x="138429" y="0"/>
                </a:moveTo>
                <a:lnTo>
                  <a:pt x="0" y="0"/>
                </a:lnTo>
                <a:lnTo>
                  <a:pt x="0" y="770890"/>
                </a:lnTo>
                <a:lnTo>
                  <a:pt x="138429" y="770890"/>
                </a:lnTo>
                <a:lnTo>
                  <a:pt x="138429" y="0"/>
                </a:lnTo>
                <a:close/>
              </a:path>
            </a:pathLst>
          </a:custGeom>
          <a:solidFill>
            <a:srgbClr val="C1D1D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g object 18"/>
          <p:cNvSpPr/>
          <p:nvPr/>
        </p:nvSpPr>
        <p:spPr>
          <a:xfrm>
            <a:off x="8379460" y="0"/>
            <a:ext cx="138430" cy="770890"/>
          </a:xfrm>
          <a:custGeom>
            <a:avLst/>
            <a:gdLst/>
            <a:ahLst/>
            <a:cxnLst/>
            <a:rect l="l" t="t" r="r" b="b"/>
            <a:pathLst>
              <a:path w="138429" h="770890">
                <a:moveTo>
                  <a:pt x="138430" y="0"/>
                </a:moveTo>
                <a:lnTo>
                  <a:pt x="0" y="0"/>
                </a:lnTo>
                <a:lnTo>
                  <a:pt x="0" y="770890"/>
                </a:lnTo>
                <a:lnTo>
                  <a:pt x="138430" y="770890"/>
                </a:lnTo>
                <a:lnTo>
                  <a:pt x="138430" y="0"/>
                </a:lnTo>
                <a:close/>
              </a:path>
            </a:pathLst>
          </a:custGeom>
          <a:solidFill>
            <a:srgbClr val="C2D2D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bg object 19"/>
          <p:cNvSpPr/>
          <p:nvPr/>
        </p:nvSpPr>
        <p:spPr>
          <a:xfrm>
            <a:off x="8239760" y="0"/>
            <a:ext cx="139700" cy="770890"/>
          </a:xfrm>
          <a:custGeom>
            <a:avLst/>
            <a:gdLst/>
            <a:ahLst/>
            <a:cxnLst/>
            <a:rect l="l" t="t" r="r" b="b"/>
            <a:pathLst>
              <a:path w="139700" h="770890">
                <a:moveTo>
                  <a:pt x="139700" y="0"/>
                </a:moveTo>
                <a:lnTo>
                  <a:pt x="0" y="0"/>
                </a:lnTo>
                <a:lnTo>
                  <a:pt x="0" y="770890"/>
                </a:lnTo>
                <a:lnTo>
                  <a:pt x="139700" y="770890"/>
                </a:lnTo>
                <a:lnTo>
                  <a:pt x="139700" y="0"/>
                </a:lnTo>
                <a:close/>
              </a:path>
            </a:pathLst>
          </a:custGeom>
          <a:solidFill>
            <a:srgbClr val="C3D2D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bg object 20"/>
          <p:cNvSpPr/>
          <p:nvPr/>
        </p:nvSpPr>
        <p:spPr>
          <a:xfrm>
            <a:off x="8101329" y="0"/>
            <a:ext cx="138430" cy="770890"/>
          </a:xfrm>
          <a:custGeom>
            <a:avLst/>
            <a:gdLst/>
            <a:ahLst/>
            <a:cxnLst/>
            <a:rect l="l" t="t" r="r" b="b"/>
            <a:pathLst>
              <a:path w="138429" h="770890">
                <a:moveTo>
                  <a:pt x="138429" y="0"/>
                </a:moveTo>
                <a:lnTo>
                  <a:pt x="0" y="0"/>
                </a:lnTo>
                <a:lnTo>
                  <a:pt x="0" y="770890"/>
                </a:lnTo>
                <a:lnTo>
                  <a:pt x="138429" y="770890"/>
                </a:lnTo>
                <a:lnTo>
                  <a:pt x="138429" y="0"/>
                </a:lnTo>
                <a:close/>
              </a:path>
            </a:pathLst>
          </a:custGeom>
          <a:solidFill>
            <a:srgbClr val="C4D3D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bg object 21"/>
          <p:cNvSpPr/>
          <p:nvPr/>
        </p:nvSpPr>
        <p:spPr>
          <a:xfrm>
            <a:off x="7961629" y="0"/>
            <a:ext cx="139700" cy="770890"/>
          </a:xfrm>
          <a:custGeom>
            <a:avLst/>
            <a:gdLst/>
            <a:ahLst/>
            <a:cxnLst/>
            <a:rect l="l" t="t" r="r" b="b"/>
            <a:pathLst>
              <a:path w="139700" h="770890">
                <a:moveTo>
                  <a:pt x="139700" y="0"/>
                </a:moveTo>
                <a:lnTo>
                  <a:pt x="0" y="0"/>
                </a:lnTo>
                <a:lnTo>
                  <a:pt x="0" y="770890"/>
                </a:lnTo>
                <a:lnTo>
                  <a:pt x="139700" y="770890"/>
                </a:lnTo>
                <a:lnTo>
                  <a:pt x="139700" y="0"/>
                </a:lnTo>
                <a:close/>
              </a:path>
            </a:pathLst>
          </a:custGeom>
          <a:solidFill>
            <a:srgbClr val="C5D4D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bg object 22"/>
          <p:cNvSpPr/>
          <p:nvPr/>
        </p:nvSpPr>
        <p:spPr>
          <a:xfrm>
            <a:off x="7823199" y="0"/>
            <a:ext cx="138430" cy="770890"/>
          </a:xfrm>
          <a:custGeom>
            <a:avLst/>
            <a:gdLst/>
            <a:ahLst/>
            <a:cxnLst/>
            <a:rect l="l" t="t" r="r" b="b"/>
            <a:pathLst>
              <a:path w="138429" h="770890">
                <a:moveTo>
                  <a:pt x="138429" y="0"/>
                </a:moveTo>
                <a:lnTo>
                  <a:pt x="0" y="0"/>
                </a:lnTo>
                <a:lnTo>
                  <a:pt x="0" y="770890"/>
                </a:lnTo>
                <a:lnTo>
                  <a:pt x="138429" y="770890"/>
                </a:lnTo>
                <a:lnTo>
                  <a:pt x="138429" y="0"/>
                </a:lnTo>
                <a:close/>
              </a:path>
            </a:pathLst>
          </a:custGeom>
          <a:solidFill>
            <a:srgbClr val="C6D5D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bg object 23"/>
          <p:cNvSpPr/>
          <p:nvPr/>
        </p:nvSpPr>
        <p:spPr>
          <a:xfrm>
            <a:off x="7683499" y="0"/>
            <a:ext cx="139700" cy="770890"/>
          </a:xfrm>
          <a:custGeom>
            <a:avLst/>
            <a:gdLst/>
            <a:ahLst/>
            <a:cxnLst/>
            <a:rect l="l" t="t" r="r" b="b"/>
            <a:pathLst>
              <a:path w="139700" h="770890">
                <a:moveTo>
                  <a:pt x="139700" y="0"/>
                </a:moveTo>
                <a:lnTo>
                  <a:pt x="0" y="0"/>
                </a:lnTo>
                <a:lnTo>
                  <a:pt x="0" y="770890"/>
                </a:lnTo>
                <a:lnTo>
                  <a:pt x="139700" y="770890"/>
                </a:lnTo>
                <a:lnTo>
                  <a:pt x="139700" y="0"/>
                </a:lnTo>
                <a:close/>
              </a:path>
            </a:pathLst>
          </a:custGeom>
          <a:solidFill>
            <a:srgbClr val="C7D5D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bg object 24"/>
          <p:cNvSpPr/>
          <p:nvPr/>
        </p:nvSpPr>
        <p:spPr>
          <a:xfrm>
            <a:off x="7545070" y="0"/>
            <a:ext cx="138430" cy="770890"/>
          </a:xfrm>
          <a:custGeom>
            <a:avLst/>
            <a:gdLst/>
            <a:ahLst/>
            <a:cxnLst/>
            <a:rect l="l" t="t" r="r" b="b"/>
            <a:pathLst>
              <a:path w="138429" h="770890">
                <a:moveTo>
                  <a:pt x="138429" y="0"/>
                </a:moveTo>
                <a:lnTo>
                  <a:pt x="0" y="0"/>
                </a:lnTo>
                <a:lnTo>
                  <a:pt x="0" y="770890"/>
                </a:lnTo>
                <a:lnTo>
                  <a:pt x="138429" y="770890"/>
                </a:lnTo>
                <a:lnTo>
                  <a:pt x="138429" y="0"/>
                </a:lnTo>
                <a:close/>
              </a:path>
            </a:pathLst>
          </a:custGeom>
          <a:solidFill>
            <a:srgbClr val="C8D6D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bg object 25"/>
          <p:cNvSpPr/>
          <p:nvPr/>
        </p:nvSpPr>
        <p:spPr>
          <a:xfrm>
            <a:off x="7405370" y="0"/>
            <a:ext cx="139700" cy="770890"/>
          </a:xfrm>
          <a:custGeom>
            <a:avLst/>
            <a:gdLst/>
            <a:ahLst/>
            <a:cxnLst/>
            <a:rect l="l" t="t" r="r" b="b"/>
            <a:pathLst>
              <a:path w="139700" h="770890">
                <a:moveTo>
                  <a:pt x="139700" y="0"/>
                </a:moveTo>
                <a:lnTo>
                  <a:pt x="0" y="0"/>
                </a:lnTo>
                <a:lnTo>
                  <a:pt x="0" y="770890"/>
                </a:lnTo>
                <a:lnTo>
                  <a:pt x="139700" y="770890"/>
                </a:lnTo>
                <a:lnTo>
                  <a:pt x="139700" y="0"/>
                </a:lnTo>
                <a:close/>
              </a:path>
            </a:pathLst>
          </a:custGeom>
          <a:solidFill>
            <a:srgbClr val="C9D7D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bg object 26"/>
          <p:cNvSpPr/>
          <p:nvPr/>
        </p:nvSpPr>
        <p:spPr>
          <a:xfrm>
            <a:off x="7266939" y="0"/>
            <a:ext cx="138430" cy="770890"/>
          </a:xfrm>
          <a:custGeom>
            <a:avLst/>
            <a:gdLst/>
            <a:ahLst/>
            <a:cxnLst/>
            <a:rect l="l" t="t" r="r" b="b"/>
            <a:pathLst>
              <a:path w="138429" h="770890">
                <a:moveTo>
                  <a:pt x="138429" y="0"/>
                </a:moveTo>
                <a:lnTo>
                  <a:pt x="0" y="0"/>
                </a:lnTo>
                <a:lnTo>
                  <a:pt x="0" y="770890"/>
                </a:lnTo>
                <a:lnTo>
                  <a:pt x="138429" y="770890"/>
                </a:lnTo>
                <a:lnTo>
                  <a:pt x="138429" y="0"/>
                </a:lnTo>
                <a:close/>
              </a:path>
            </a:pathLst>
          </a:custGeom>
          <a:solidFill>
            <a:srgbClr val="CAD7D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bg object 27"/>
          <p:cNvSpPr/>
          <p:nvPr/>
        </p:nvSpPr>
        <p:spPr>
          <a:xfrm>
            <a:off x="7128510" y="0"/>
            <a:ext cx="138430" cy="770890"/>
          </a:xfrm>
          <a:custGeom>
            <a:avLst/>
            <a:gdLst/>
            <a:ahLst/>
            <a:cxnLst/>
            <a:rect l="l" t="t" r="r" b="b"/>
            <a:pathLst>
              <a:path w="138429" h="770890">
                <a:moveTo>
                  <a:pt x="138430" y="0"/>
                </a:moveTo>
                <a:lnTo>
                  <a:pt x="0" y="0"/>
                </a:lnTo>
                <a:lnTo>
                  <a:pt x="0" y="770890"/>
                </a:lnTo>
                <a:lnTo>
                  <a:pt x="138430" y="770890"/>
                </a:lnTo>
                <a:lnTo>
                  <a:pt x="138430" y="0"/>
                </a:lnTo>
                <a:close/>
              </a:path>
            </a:pathLst>
          </a:custGeom>
          <a:solidFill>
            <a:srgbClr val="CCD8D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bg object 28"/>
          <p:cNvSpPr/>
          <p:nvPr/>
        </p:nvSpPr>
        <p:spPr>
          <a:xfrm>
            <a:off x="6988810" y="0"/>
            <a:ext cx="139700" cy="770890"/>
          </a:xfrm>
          <a:custGeom>
            <a:avLst/>
            <a:gdLst/>
            <a:ahLst/>
            <a:cxnLst/>
            <a:rect l="l" t="t" r="r" b="b"/>
            <a:pathLst>
              <a:path w="139700" h="770890">
                <a:moveTo>
                  <a:pt x="139700" y="0"/>
                </a:moveTo>
                <a:lnTo>
                  <a:pt x="0" y="0"/>
                </a:lnTo>
                <a:lnTo>
                  <a:pt x="0" y="770890"/>
                </a:lnTo>
                <a:lnTo>
                  <a:pt x="139700" y="770890"/>
                </a:lnTo>
                <a:lnTo>
                  <a:pt x="139700" y="0"/>
                </a:lnTo>
                <a:close/>
              </a:path>
            </a:pathLst>
          </a:custGeom>
          <a:solidFill>
            <a:srgbClr val="CCD9D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bg object 29"/>
          <p:cNvSpPr/>
          <p:nvPr/>
        </p:nvSpPr>
        <p:spPr>
          <a:xfrm>
            <a:off x="6850379" y="0"/>
            <a:ext cx="138430" cy="770890"/>
          </a:xfrm>
          <a:custGeom>
            <a:avLst/>
            <a:gdLst/>
            <a:ahLst/>
            <a:cxnLst/>
            <a:rect l="l" t="t" r="r" b="b"/>
            <a:pathLst>
              <a:path w="138429" h="770890">
                <a:moveTo>
                  <a:pt x="138429" y="0"/>
                </a:moveTo>
                <a:lnTo>
                  <a:pt x="0" y="0"/>
                </a:lnTo>
                <a:lnTo>
                  <a:pt x="0" y="770890"/>
                </a:lnTo>
                <a:lnTo>
                  <a:pt x="138429" y="770890"/>
                </a:lnTo>
                <a:lnTo>
                  <a:pt x="138429" y="0"/>
                </a:lnTo>
                <a:close/>
              </a:path>
            </a:pathLst>
          </a:custGeom>
          <a:solidFill>
            <a:srgbClr val="CDDAD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bg object 30"/>
          <p:cNvSpPr/>
          <p:nvPr/>
        </p:nvSpPr>
        <p:spPr>
          <a:xfrm>
            <a:off x="6710679" y="0"/>
            <a:ext cx="139700" cy="770890"/>
          </a:xfrm>
          <a:custGeom>
            <a:avLst/>
            <a:gdLst/>
            <a:ahLst/>
            <a:cxnLst/>
            <a:rect l="l" t="t" r="r" b="b"/>
            <a:pathLst>
              <a:path w="139700" h="770890">
                <a:moveTo>
                  <a:pt x="139700" y="0"/>
                </a:moveTo>
                <a:lnTo>
                  <a:pt x="0" y="0"/>
                </a:lnTo>
                <a:lnTo>
                  <a:pt x="0" y="770890"/>
                </a:lnTo>
                <a:lnTo>
                  <a:pt x="139700" y="770890"/>
                </a:lnTo>
                <a:lnTo>
                  <a:pt x="139700" y="0"/>
                </a:lnTo>
                <a:close/>
              </a:path>
            </a:pathLst>
          </a:custGeom>
          <a:solidFill>
            <a:srgbClr val="CEDAD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bg object 31"/>
          <p:cNvSpPr/>
          <p:nvPr/>
        </p:nvSpPr>
        <p:spPr>
          <a:xfrm>
            <a:off x="6572249" y="0"/>
            <a:ext cx="138430" cy="770890"/>
          </a:xfrm>
          <a:custGeom>
            <a:avLst/>
            <a:gdLst/>
            <a:ahLst/>
            <a:cxnLst/>
            <a:rect l="l" t="t" r="r" b="b"/>
            <a:pathLst>
              <a:path w="138429" h="770890">
                <a:moveTo>
                  <a:pt x="138429" y="0"/>
                </a:moveTo>
                <a:lnTo>
                  <a:pt x="0" y="0"/>
                </a:lnTo>
                <a:lnTo>
                  <a:pt x="0" y="770890"/>
                </a:lnTo>
                <a:lnTo>
                  <a:pt x="138429" y="770890"/>
                </a:lnTo>
                <a:lnTo>
                  <a:pt x="138429" y="0"/>
                </a:lnTo>
                <a:close/>
              </a:path>
            </a:pathLst>
          </a:custGeom>
          <a:solidFill>
            <a:srgbClr val="CFDBD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bg object 32"/>
          <p:cNvSpPr/>
          <p:nvPr/>
        </p:nvSpPr>
        <p:spPr>
          <a:xfrm>
            <a:off x="6432550" y="0"/>
            <a:ext cx="139700" cy="770890"/>
          </a:xfrm>
          <a:custGeom>
            <a:avLst/>
            <a:gdLst/>
            <a:ahLst/>
            <a:cxnLst/>
            <a:rect l="l" t="t" r="r" b="b"/>
            <a:pathLst>
              <a:path w="139700" h="770890">
                <a:moveTo>
                  <a:pt x="139700" y="0"/>
                </a:moveTo>
                <a:lnTo>
                  <a:pt x="0" y="0"/>
                </a:lnTo>
                <a:lnTo>
                  <a:pt x="0" y="770890"/>
                </a:lnTo>
                <a:lnTo>
                  <a:pt x="139700" y="770890"/>
                </a:lnTo>
                <a:lnTo>
                  <a:pt x="139700" y="0"/>
                </a:lnTo>
                <a:close/>
              </a:path>
            </a:pathLst>
          </a:custGeom>
          <a:solidFill>
            <a:srgbClr val="D0DCD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bg object 33"/>
          <p:cNvSpPr/>
          <p:nvPr/>
        </p:nvSpPr>
        <p:spPr>
          <a:xfrm>
            <a:off x="6294120" y="0"/>
            <a:ext cx="138430" cy="770890"/>
          </a:xfrm>
          <a:custGeom>
            <a:avLst/>
            <a:gdLst/>
            <a:ahLst/>
            <a:cxnLst/>
            <a:rect l="l" t="t" r="r" b="b"/>
            <a:pathLst>
              <a:path w="138429" h="770890">
                <a:moveTo>
                  <a:pt x="138429" y="0"/>
                </a:moveTo>
                <a:lnTo>
                  <a:pt x="0" y="0"/>
                </a:lnTo>
                <a:lnTo>
                  <a:pt x="0" y="770890"/>
                </a:lnTo>
                <a:lnTo>
                  <a:pt x="138429" y="770890"/>
                </a:lnTo>
                <a:lnTo>
                  <a:pt x="138429" y="0"/>
                </a:lnTo>
                <a:close/>
              </a:path>
            </a:pathLst>
          </a:custGeom>
          <a:solidFill>
            <a:srgbClr val="D1DDD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bg object 34"/>
          <p:cNvSpPr/>
          <p:nvPr/>
        </p:nvSpPr>
        <p:spPr>
          <a:xfrm>
            <a:off x="6154420" y="0"/>
            <a:ext cx="139700" cy="770890"/>
          </a:xfrm>
          <a:custGeom>
            <a:avLst/>
            <a:gdLst/>
            <a:ahLst/>
            <a:cxnLst/>
            <a:rect l="l" t="t" r="r" b="b"/>
            <a:pathLst>
              <a:path w="139700" h="770890">
                <a:moveTo>
                  <a:pt x="139700" y="0"/>
                </a:moveTo>
                <a:lnTo>
                  <a:pt x="0" y="0"/>
                </a:lnTo>
                <a:lnTo>
                  <a:pt x="0" y="770890"/>
                </a:lnTo>
                <a:lnTo>
                  <a:pt x="139700" y="770890"/>
                </a:lnTo>
                <a:lnTo>
                  <a:pt x="139700" y="0"/>
                </a:lnTo>
                <a:close/>
              </a:path>
            </a:pathLst>
          </a:custGeom>
          <a:solidFill>
            <a:srgbClr val="D2DDD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bg object 35"/>
          <p:cNvSpPr/>
          <p:nvPr/>
        </p:nvSpPr>
        <p:spPr>
          <a:xfrm>
            <a:off x="6015989" y="0"/>
            <a:ext cx="138430" cy="770890"/>
          </a:xfrm>
          <a:custGeom>
            <a:avLst/>
            <a:gdLst/>
            <a:ahLst/>
            <a:cxnLst/>
            <a:rect l="l" t="t" r="r" b="b"/>
            <a:pathLst>
              <a:path w="138429" h="770890">
                <a:moveTo>
                  <a:pt x="138430" y="0"/>
                </a:moveTo>
                <a:lnTo>
                  <a:pt x="0" y="0"/>
                </a:lnTo>
                <a:lnTo>
                  <a:pt x="0" y="770890"/>
                </a:lnTo>
                <a:lnTo>
                  <a:pt x="138430" y="770890"/>
                </a:lnTo>
                <a:lnTo>
                  <a:pt x="138430" y="0"/>
                </a:lnTo>
                <a:close/>
              </a:path>
            </a:pathLst>
          </a:custGeom>
          <a:solidFill>
            <a:srgbClr val="D3DED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bg object 36"/>
          <p:cNvSpPr/>
          <p:nvPr/>
        </p:nvSpPr>
        <p:spPr>
          <a:xfrm>
            <a:off x="5877559" y="0"/>
            <a:ext cx="138430" cy="770890"/>
          </a:xfrm>
          <a:custGeom>
            <a:avLst/>
            <a:gdLst/>
            <a:ahLst/>
            <a:cxnLst/>
            <a:rect l="l" t="t" r="r" b="b"/>
            <a:pathLst>
              <a:path w="138429" h="770890">
                <a:moveTo>
                  <a:pt x="138429" y="0"/>
                </a:moveTo>
                <a:lnTo>
                  <a:pt x="0" y="0"/>
                </a:lnTo>
                <a:lnTo>
                  <a:pt x="0" y="770890"/>
                </a:lnTo>
                <a:lnTo>
                  <a:pt x="138429" y="770890"/>
                </a:lnTo>
                <a:lnTo>
                  <a:pt x="138429" y="0"/>
                </a:lnTo>
                <a:close/>
              </a:path>
            </a:pathLst>
          </a:custGeom>
          <a:solidFill>
            <a:srgbClr val="D4DFE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bg object 37"/>
          <p:cNvSpPr/>
          <p:nvPr/>
        </p:nvSpPr>
        <p:spPr>
          <a:xfrm>
            <a:off x="5737859" y="0"/>
            <a:ext cx="139700" cy="770890"/>
          </a:xfrm>
          <a:custGeom>
            <a:avLst/>
            <a:gdLst/>
            <a:ahLst/>
            <a:cxnLst/>
            <a:rect l="l" t="t" r="r" b="b"/>
            <a:pathLst>
              <a:path w="139700" h="770890">
                <a:moveTo>
                  <a:pt x="139700" y="0"/>
                </a:moveTo>
                <a:lnTo>
                  <a:pt x="0" y="0"/>
                </a:lnTo>
                <a:lnTo>
                  <a:pt x="0" y="770890"/>
                </a:lnTo>
                <a:lnTo>
                  <a:pt x="139700" y="770890"/>
                </a:lnTo>
                <a:lnTo>
                  <a:pt x="139700" y="0"/>
                </a:lnTo>
                <a:close/>
              </a:path>
            </a:pathLst>
          </a:custGeom>
          <a:solidFill>
            <a:srgbClr val="D5DFE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bg object 38"/>
          <p:cNvSpPr/>
          <p:nvPr/>
        </p:nvSpPr>
        <p:spPr>
          <a:xfrm>
            <a:off x="5599429" y="0"/>
            <a:ext cx="138430" cy="770890"/>
          </a:xfrm>
          <a:custGeom>
            <a:avLst/>
            <a:gdLst/>
            <a:ahLst/>
            <a:cxnLst/>
            <a:rect l="l" t="t" r="r" b="b"/>
            <a:pathLst>
              <a:path w="138429" h="770890">
                <a:moveTo>
                  <a:pt x="138430" y="0"/>
                </a:moveTo>
                <a:lnTo>
                  <a:pt x="0" y="0"/>
                </a:lnTo>
                <a:lnTo>
                  <a:pt x="0" y="770890"/>
                </a:lnTo>
                <a:lnTo>
                  <a:pt x="138430" y="770890"/>
                </a:lnTo>
                <a:lnTo>
                  <a:pt x="138430" y="0"/>
                </a:lnTo>
                <a:close/>
              </a:path>
            </a:pathLst>
          </a:custGeom>
          <a:solidFill>
            <a:srgbClr val="D6E0E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bg object 39"/>
          <p:cNvSpPr/>
          <p:nvPr/>
        </p:nvSpPr>
        <p:spPr>
          <a:xfrm>
            <a:off x="5459729" y="0"/>
            <a:ext cx="139700" cy="770890"/>
          </a:xfrm>
          <a:custGeom>
            <a:avLst/>
            <a:gdLst/>
            <a:ahLst/>
            <a:cxnLst/>
            <a:rect l="l" t="t" r="r" b="b"/>
            <a:pathLst>
              <a:path w="139700" h="770890">
                <a:moveTo>
                  <a:pt x="139700" y="0"/>
                </a:moveTo>
                <a:lnTo>
                  <a:pt x="0" y="0"/>
                </a:lnTo>
                <a:lnTo>
                  <a:pt x="0" y="770890"/>
                </a:lnTo>
                <a:lnTo>
                  <a:pt x="139700" y="770890"/>
                </a:lnTo>
                <a:lnTo>
                  <a:pt x="139700" y="0"/>
                </a:lnTo>
                <a:close/>
              </a:path>
            </a:pathLst>
          </a:custGeom>
          <a:solidFill>
            <a:srgbClr val="D7E1E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bg object 40"/>
          <p:cNvSpPr/>
          <p:nvPr/>
        </p:nvSpPr>
        <p:spPr>
          <a:xfrm>
            <a:off x="5321300" y="0"/>
            <a:ext cx="138430" cy="770890"/>
          </a:xfrm>
          <a:custGeom>
            <a:avLst/>
            <a:gdLst/>
            <a:ahLst/>
            <a:cxnLst/>
            <a:rect l="l" t="t" r="r" b="b"/>
            <a:pathLst>
              <a:path w="138429" h="770890">
                <a:moveTo>
                  <a:pt x="138429" y="0"/>
                </a:moveTo>
                <a:lnTo>
                  <a:pt x="0" y="0"/>
                </a:lnTo>
                <a:lnTo>
                  <a:pt x="0" y="770890"/>
                </a:lnTo>
                <a:lnTo>
                  <a:pt x="138429" y="770890"/>
                </a:lnTo>
                <a:lnTo>
                  <a:pt x="138429" y="0"/>
                </a:lnTo>
                <a:close/>
              </a:path>
            </a:pathLst>
          </a:custGeom>
          <a:solidFill>
            <a:srgbClr val="D8E2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bg object 41"/>
          <p:cNvSpPr/>
          <p:nvPr/>
        </p:nvSpPr>
        <p:spPr>
          <a:xfrm>
            <a:off x="5181600" y="0"/>
            <a:ext cx="139700" cy="770890"/>
          </a:xfrm>
          <a:custGeom>
            <a:avLst/>
            <a:gdLst/>
            <a:ahLst/>
            <a:cxnLst/>
            <a:rect l="l" t="t" r="r" b="b"/>
            <a:pathLst>
              <a:path w="139700" h="770890">
                <a:moveTo>
                  <a:pt x="139700" y="0"/>
                </a:moveTo>
                <a:lnTo>
                  <a:pt x="0" y="0"/>
                </a:lnTo>
                <a:lnTo>
                  <a:pt x="0" y="770890"/>
                </a:lnTo>
                <a:lnTo>
                  <a:pt x="139700" y="770890"/>
                </a:lnTo>
                <a:lnTo>
                  <a:pt x="139700" y="0"/>
                </a:lnTo>
                <a:close/>
              </a:path>
            </a:pathLst>
          </a:custGeom>
          <a:solidFill>
            <a:srgbClr val="D9E2E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bg object 42"/>
          <p:cNvSpPr/>
          <p:nvPr/>
        </p:nvSpPr>
        <p:spPr>
          <a:xfrm>
            <a:off x="5043170" y="0"/>
            <a:ext cx="138430" cy="770890"/>
          </a:xfrm>
          <a:custGeom>
            <a:avLst/>
            <a:gdLst/>
            <a:ahLst/>
            <a:cxnLst/>
            <a:rect l="l" t="t" r="r" b="b"/>
            <a:pathLst>
              <a:path w="138429" h="770890">
                <a:moveTo>
                  <a:pt x="138429" y="0"/>
                </a:moveTo>
                <a:lnTo>
                  <a:pt x="0" y="0"/>
                </a:lnTo>
                <a:lnTo>
                  <a:pt x="0" y="770890"/>
                </a:lnTo>
                <a:lnTo>
                  <a:pt x="138429" y="770890"/>
                </a:lnTo>
                <a:lnTo>
                  <a:pt x="138429" y="0"/>
                </a:lnTo>
                <a:close/>
              </a:path>
            </a:pathLst>
          </a:custGeom>
          <a:solidFill>
            <a:srgbClr val="DAE3E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bg object 43"/>
          <p:cNvSpPr/>
          <p:nvPr/>
        </p:nvSpPr>
        <p:spPr>
          <a:xfrm>
            <a:off x="4904739" y="0"/>
            <a:ext cx="138430" cy="770890"/>
          </a:xfrm>
          <a:custGeom>
            <a:avLst/>
            <a:gdLst/>
            <a:ahLst/>
            <a:cxnLst/>
            <a:rect l="l" t="t" r="r" b="b"/>
            <a:pathLst>
              <a:path w="138429" h="770890">
                <a:moveTo>
                  <a:pt x="138430" y="0"/>
                </a:moveTo>
                <a:lnTo>
                  <a:pt x="0" y="0"/>
                </a:lnTo>
                <a:lnTo>
                  <a:pt x="0" y="770890"/>
                </a:lnTo>
                <a:lnTo>
                  <a:pt x="138430" y="770890"/>
                </a:lnTo>
                <a:lnTo>
                  <a:pt x="138430" y="0"/>
                </a:lnTo>
                <a:close/>
              </a:path>
            </a:pathLst>
          </a:custGeom>
          <a:solidFill>
            <a:srgbClr val="DBE4E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bg object 44"/>
          <p:cNvSpPr/>
          <p:nvPr/>
        </p:nvSpPr>
        <p:spPr>
          <a:xfrm>
            <a:off x="4765039" y="0"/>
            <a:ext cx="139700" cy="770890"/>
          </a:xfrm>
          <a:custGeom>
            <a:avLst/>
            <a:gdLst/>
            <a:ahLst/>
            <a:cxnLst/>
            <a:rect l="l" t="t" r="r" b="b"/>
            <a:pathLst>
              <a:path w="139700" h="770890">
                <a:moveTo>
                  <a:pt x="139700" y="0"/>
                </a:moveTo>
                <a:lnTo>
                  <a:pt x="0" y="0"/>
                </a:lnTo>
                <a:lnTo>
                  <a:pt x="0" y="770890"/>
                </a:lnTo>
                <a:lnTo>
                  <a:pt x="139700" y="770890"/>
                </a:lnTo>
                <a:lnTo>
                  <a:pt x="139700" y="0"/>
                </a:lnTo>
                <a:close/>
              </a:path>
            </a:pathLst>
          </a:custGeom>
          <a:solidFill>
            <a:srgbClr val="DCE5E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bg object 45"/>
          <p:cNvSpPr/>
          <p:nvPr/>
        </p:nvSpPr>
        <p:spPr>
          <a:xfrm>
            <a:off x="4626609" y="0"/>
            <a:ext cx="138430" cy="770890"/>
          </a:xfrm>
          <a:custGeom>
            <a:avLst/>
            <a:gdLst/>
            <a:ahLst/>
            <a:cxnLst/>
            <a:rect l="l" t="t" r="r" b="b"/>
            <a:pathLst>
              <a:path w="138429" h="770890">
                <a:moveTo>
                  <a:pt x="138429" y="0"/>
                </a:moveTo>
                <a:lnTo>
                  <a:pt x="0" y="0"/>
                </a:lnTo>
                <a:lnTo>
                  <a:pt x="0" y="770890"/>
                </a:lnTo>
                <a:lnTo>
                  <a:pt x="138429" y="770890"/>
                </a:lnTo>
                <a:lnTo>
                  <a:pt x="138429" y="0"/>
                </a:lnTo>
                <a:close/>
              </a:path>
            </a:pathLst>
          </a:custGeom>
          <a:solidFill>
            <a:srgbClr val="DDE5E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bg object 46"/>
          <p:cNvSpPr/>
          <p:nvPr/>
        </p:nvSpPr>
        <p:spPr>
          <a:xfrm>
            <a:off x="4486909" y="0"/>
            <a:ext cx="139700" cy="770890"/>
          </a:xfrm>
          <a:custGeom>
            <a:avLst/>
            <a:gdLst/>
            <a:ahLst/>
            <a:cxnLst/>
            <a:rect l="l" t="t" r="r" b="b"/>
            <a:pathLst>
              <a:path w="139700" h="770890">
                <a:moveTo>
                  <a:pt x="139700" y="0"/>
                </a:moveTo>
                <a:lnTo>
                  <a:pt x="0" y="0"/>
                </a:lnTo>
                <a:lnTo>
                  <a:pt x="0" y="770890"/>
                </a:lnTo>
                <a:lnTo>
                  <a:pt x="139700" y="770890"/>
                </a:lnTo>
                <a:lnTo>
                  <a:pt x="139700" y="0"/>
                </a:lnTo>
                <a:close/>
              </a:path>
            </a:pathLst>
          </a:custGeom>
          <a:solidFill>
            <a:srgbClr val="DEE6E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bg object 47"/>
          <p:cNvSpPr/>
          <p:nvPr/>
        </p:nvSpPr>
        <p:spPr>
          <a:xfrm>
            <a:off x="4348479" y="0"/>
            <a:ext cx="138430" cy="770890"/>
          </a:xfrm>
          <a:custGeom>
            <a:avLst/>
            <a:gdLst/>
            <a:ahLst/>
            <a:cxnLst/>
            <a:rect l="l" t="t" r="r" b="b"/>
            <a:pathLst>
              <a:path w="138429" h="770890">
                <a:moveTo>
                  <a:pt x="138430" y="0"/>
                </a:moveTo>
                <a:lnTo>
                  <a:pt x="0" y="0"/>
                </a:lnTo>
                <a:lnTo>
                  <a:pt x="0" y="770890"/>
                </a:lnTo>
                <a:lnTo>
                  <a:pt x="138430" y="770890"/>
                </a:lnTo>
                <a:lnTo>
                  <a:pt x="138430" y="0"/>
                </a:lnTo>
                <a:close/>
              </a:path>
            </a:pathLst>
          </a:custGeom>
          <a:solidFill>
            <a:srgbClr val="DFE7E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bg object 48"/>
          <p:cNvSpPr/>
          <p:nvPr/>
        </p:nvSpPr>
        <p:spPr>
          <a:xfrm>
            <a:off x="4210050" y="0"/>
            <a:ext cx="138430" cy="770890"/>
          </a:xfrm>
          <a:custGeom>
            <a:avLst/>
            <a:gdLst/>
            <a:ahLst/>
            <a:cxnLst/>
            <a:rect l="l" t="t" r="r" b="b"/>
            <a:pathLst>
              <a:path w="138429" h="770890">
                <a:moveTo>
                  <a:pt x="138429" y="0"/>
                </a:moveTo>
                <a:lnTo>
                  <a:pt x="0" y="0"/>
                </a:lnTo>
                <a:lnTo>
                  <a:pt x="0" y="770890"/>
                </a:lnTo>
                <a:lnTo>
                  <a:pt x="138429" y="770890"/>
                </a:lnTo>
                <a:lnTo>
                  <a:pt x="138429" y="0"/>
                </a:lnTo>
                <a:close/>
              </a:path>
            </a:pathLst>
          </a:custGeom>
          <a:solidFill>
            <a:srgbClr val="E0E7E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bg object 49"/>
          <p:cNvSpPr/>
          <p:nvPr/>
        </p:nvSpPr>
        <p:spPr>
          <a:xfrm>
            <a:off x="4070350" y="0"/>
            <a:ext cx="139700" cy="770890"/>
          </a:xfrm>
          <a:custGeom>
            <a:avLst/>
            <a:gdLst/>
            <a:ahLst/>
            <a:cxnLst/>
            <a:rect l="l" t="t" r="r" b="b"/>
            <a:pathLst>
              <a:path w="139700" h="770890">
                <a:moveTo>
                  <a:pt x="139700" y="0"/>
                </a:moveTo>
                <a:lnTo>
                  <a:pt x="0" y="0"/>
                </a:lnTo>
                <a:lnTo>
                  <a:pt x="0" y="770890"/>
                </a:lnTo>
                <a:lnTo>
                  <a:pt x="139700" y="770890"/>
                </a:lnTo>
                <a:lnTo>
                  <a:pt x="139700" y="0"/>
                </a:lnTo>
                <a:close/>
              </a:path>
            </a:pathLst>
          </a:custGeom>
          <a:solidFill>
            <a:srgbClr val="E1E8E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bg object 50"/>
          <p:cNvSpPr/>
          <p:nvPr/>
        </p:nvSpPr>
        <p:spPr>
          <a:xfrm>
            <a:off x="3930650" y="0"/>
            <a:ext cx="139700" cy="770890"/>
          </a:xfrm>
          <a:custGeom>
            <a:avLst/>
            <a:gdLst/>
            <a:ahLst/>
            <a:cxnLst/>
            <a:rect l="l" t="t" r="r" b="b"/>
            <a:pathLst>
              <a:path w="139700" h="770890">
                <a:moveTo>
                  <a:pt x="139700" y="0"/>
                </a:moveTo>
                <a:lnTo>
                  <a:pt x="0" y="0"/>
                </a:lnTo>
                <a:lnTo>
                  <a:pt x="0" y="770890"/>
                </a:lnTo>
                <a:lnTo>
                  <a:pt x="139700" y="770890"/>
                </a:lnTo>
                <a:lnTo>
                  <a:pt x="139700" y="0"/>
                </a:lnTo>
                <a:close/>
              </a:path>
            </a:pathLst>
          </a:custGeom>
          <a:solidFill>
            <a:srgbClr val="E2E9E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bg object 51"/>
          <p:cNvSpPr/>
          <p:nvPr/>
        </p:nvSpPr>
        <p:spPr>
          <a:xfrm>
            <a:off x="3792220" y="0"/>
            <a:ext cx="138430" cy="770890"/>
          </a:xfrm>
          <a:custGeom>
            <a:avLst/>
            <a:gdLst/>
            <a:ahLst/>
            <a:cxnLst/>
            <a:rect l="l" t="t" r="r" b="b"/>
            <a:pathLst>
              <a:path w="138429" h="770890">
                <a:moveTo>
                  <a:pt x="138429" y="0"/>
                </a:moveTo>
                <a:lnTo>
                  <a:pt x="0" y="0"/>
                </a:lnTo>
                <a:lnTo>
                  <a:pt x="0" y="770890"/>
                </a:lnTo>
                <a:lnTo>
                  <a:pt x="138429" y="770890"/>
                </a:lnTo>
                <a:lnTo>
                  <a:pt x="138429" y="0"/>
                </a:lnTo>
                <a:close/>
              </a:path>
            </a:pathLst>
          </a:custGeom>
          <a:solidFill>
            <a:srgbClr val="E3EAE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bg object 52"/>
          <p:cNvSpPr/>
          <p:nvPr/>
        </p:nvSpPr>
        <p:spPr>
          <a:xfrm>
            <a:off x="3653789" y="0"/>
            <a:ext cx="138430" cy="770890"/>
          </a:xfrm>
          <a:custGeom>
            <a:avLst/>
            <a:gdLst/>
            <a:ahLst/>
            <a:cxnLst/>
            <a:rect l="l" t="t" r="r" b="b"/>
            <a:pathLst>
              <a:path w="138429" h="770890">
                <a:moveTo>
                  <a:pt x="138430" y="0"/>
                </a:moveTo>
                <a:lnTo>
                  <a:pt x="0" y="0"/>
                </a:lnTo>
                <a:lnTo>
                  <a:pt x="0" y="770890"/>
                </a:lnTo>
                <a:lnTo>
                  <a:pt x="138430" y="770890"/>
                </a:lnTo>
                <a:lnTo>
                  <a:pt x="138430" y="0"/>
                </a:lnTo>
                <a:close/>
              </a:path>
            </a:pathLst>
          </a:custGeom>
          <a:solidFill>
            <a:srgbClr val="E4EAE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bg object 53"/>
          <p:cNvSpPr/>
          <p:nvPr/>
        </p:nvSpPr>
        <p:spPr>
          <a:xfrm>
            <a:off x="3514089" y="0"/>
            <a:ext cx="139700" cy="770890"/>
          </a:xfrm>
          <a:custGeom>
            <a:avLst/>
            <a:gdLst/>
            <a:ahLst/>
            <a:cxnLst/>
            <a:rect l="l" t="t" r="r" b="b"/>
            <a:pathLst>
              <a:path w="139700" h="770890">
                <a:moveTo>
                  <a:pt x="139700" y="0"/>
                </a:moveTo>
                <a:lnTo>
                  <a:pt x="0" y="0"/>
                </a:lnTo>
                <a:lnTo>
                  <a:pt x="0" y="770890"/>
                </a:lnTo>
                <a:lnTo>
                  <a:pt x="139700" y="770890"/>
                </a:lnTo>
                <a:lnTo>
                  <a:pt x="139700" y="0"/>
                </a:lnTo>
                <a:close/>
              </a:path>
            </a:pathLst>
          </a:custGeom>
          <a:solidFill>
            <a:srgbClr val="E5EBE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bg object 54"/>
          <p:cNvSpPr/>
          <p:nvPr/>
        </p:nvSpPr>
        <p:spPr>
          <a:xfrm>
            <a:off x="3375659" y="0"/>
            <a:ext cx="138430" cy="770890"/>
          </a:xfrm>
          <a:custGeom>
            <a:avLst/>
            <a:gdLst/>
            <a:ahLst/>
            <a:cxnLst/>
            <a:rect l="l" t="t" r="r" b="b"/>
            <a:pathLst>
              <a:path w="138429" h="770890">
                <a:moveTo>
                  <a:pt x="138429" y="0"/>
                </a:moveTo>
                <a:lnTo>
                  <a:pt x="0" y="0"/>
                </a:lnTo>
                <a:lnTo>
                  <a:pt x="0" y="770890"/>
                </a:lnTo>
                <a:lnTo>
                  <a:pt x="138429" y="770890"/>
                </a:lnTo>
                <a:lnTo>
                  <a:pt x="138429" y="0"/>
                </a:lnTo>
                <a:close/>
              </a:path>
            </a:pathLst>
          </a:custGeom>
          <a:solidFill>
            <a:srgbClr val="E6ECE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bg object 55"/>
          <p:cNvSpPr/>
          <p:nvPr/>
        </p:nvSpPr>
        <p:spPr>
          <a:xfrm>
            <a:off x="3235959" y="0"/>
            <a:ext cx="139700" cy="770890"/>
          </a:xfrm>
          <a:custGeom>
            <a:avLst/>
            <a:gdLst/>
            <a:ahLst/>
            <a:cxnLst/>
            <a:rect l="l" t="t" r="r" b="b"/>
            <a:pathLst>
              <a:path w="139700" h="770890">
                <a:moveTo>
                  <a:pt x="139700" y="0"/>
                </a:moveTo>
                <a:lnTo>
                  <a:pt x="0" y="0"/>
                </a:lnTo>
                <a:lnTo>
                  <a:pt x="0" y="770890"/>
                </a:lnTo>
                <a:lnTo>
                  <a:pt x="139700" y="770890"/>
                </a:lnTo>
                <a:lnTo>
                  <a:pt x="139700" y="0"/>
                </a:lnTo>
                <a:close/>
              </a:path>
            </a:pathLst>
          </a:custGeom>
          <a:solidFill>
            <a:srgbClr val="E7EDE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bg object 56"/>
          <p:cNvSpPr/>
          <p:nvPr/>
        </p:nvSpPr>
        <p:spPr>
          <a:xfrm>
            <a:off x="3097529" y="0"/>
            <a:ext cx="138430" cy="770890"/>
          </a:xfrm>
          <a:custGeom>
            <a:avLst/>
            <a:gdLst/>
            <a:ahLst/>
            <a:cxnLst/>
            <a:rect l="l" t="t" r="r" b="b"/>
            <a:pathLst>
              <a:path w="138430" h="770890">
                <a:moveTo>
                  <a:pt x="138430" y="0"/>
                </a:moveTo>
                <a:lnTo>
                  <a:pt x="0" y="0"/>
                </a:lnTo>
                <a:lnTo>
                  <a:pt x="0" y="770890"/>
                </a:lnTo>
                <a:lnTo>
                  <a:pt x="138430" y="770890"/>
                </a:lnTo>
                <a:lnTo>
                  <a:pt x="138430" y="0"/>
                </a:lnTo>
                <a:close/>
              </a:path>
            </a:pathLst>
          </a:custGeom>
          <a:solidFill>
            <a:srgbClr val="E8EDE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bg object 57"/>
          <p:cNvSpPr/>
          <p:nvPr/>
        </p:nvSpPr>
        <p:spPr>
          <a:xfrm>
            <a:off x="2959100" y="0"/>
            <a:ext cx="138430" cy="770890"/>
          </a:xfrm>
          <a:custGeom>
            <a:avLst/>
            <a:gdLst/>
            <a:ahLst/>
            <a:cxnLst/>
            <a:rect l="l" t="t" r="r" b="b"/>
            <a:pathLst>
              <a:path w="138430" h="770890">
                <a:moveTo>
                  <a:pt x="138430" y="0"/>
                </a:moveTo>
                <a:lnTo>
                  <a:pt x="0" y="0"/>
                </a:lnTo>
                <a:lnTo>
                  <a:pt x="0" y="770890"/>
                </a:lnTo>
                <a:lnTo>
                  <a:pt x="138430" y="770890"/>
                </a:lnTo>
                <a:lnTo>
                  <a:pt x="138430" y="0"/>
                </a:lnTo>
                <a:close/>
              </a:path>
            </a:pathLst>
          </a:custGeom>
          <a:solidFill>
            <a:srgbClr val="E9EEE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bg object 58"/>
          <p:cNvSpPr/>
          <p:nvPr/>
        </p:nvSpPr>
        <p:spPr>
          <a:xfrm>
            <a:off x="2819400" y="0"/>
            <a:ext cx="139700" cy="770890"/>
          </a:xfrm>
          <a:custGeom>
            <a:avLst/>
            <a:gdLst/>
            <a:ahLst/>
            <a:cxnLst/>
            <a:rect l="l" t="t" r="r" b="b"/>
            <a:pathLst>
              <a:path w="139700" h="770890">
                <a:moveTo>
                  <a:pt x="139700" y="0"/>
                </a:moveTo>
                <a:lnTo>
                  <a:pt x="0" y="0"/>
                </a:lnTo>
                <a:lnTo>
                  <a:pt x="0" y="770890"/>
                </a:lnTo>
                <a:lnTo>
                  <a:pt x="139700" y="770890"/>
                </a:lnTo>
                <a:lnTo>
                  <a:pt x="139700" y="0"/>
                </a:lnTo>
                <a:close/>
              </a:path>
            </a:pathLst>
          </a:custGeom>
          <a:solidFill>
            <a:srgbClr val="EAEFE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bg object 59"/>
          <p:cNvSpPr/>
          <p:nvPr/>
        </p:nvSpPr>
        <p:spPr>
          <a:xfrm>
            <a:off x="2679700" y="0"/>
            <a:ext cx="139700" cy="770890"/>
          </a:xfrm>
          <a:custGeom>
            <a:avLst/>
            <a:gdLst/>
            <a:ahLst/>
            <a:cxnLst/>
            <a:rect l="l" t="t" r="r" b="b"/>
            <a:pathLst>
              <a:path w="139700" h="770890">
                <a:moveTo>
                  <a:pt x="139700" y="0"/>
                </a:moveTo>
                <a:lnTo>
                  <a:pt x="0" y="0"/>
                </a:lnTo>
                <a:lnTo>
                  <a:pt x="0" y="770890"/>
                </a:lnTo>
                <a:lnTo>
                  <a:pt x="139700" y="770890"/>
                </a:lnTo>
                <a:lnTo>
                  <a:pt x="139700" y="0"/>
                </a:lnTo>
                <a:close/>
              </a:path>
            </a:pathLst>
          </a:custGeom>
          <a:solidFill>
            <a:srgbClr val="EBEFF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bg object 60"/>
          <p:cNvSpPr/>
          <p:nvPr/>
        </p:nvSpPr>
        <p:spPr>
          <a:xfrm>
            <a:off x="2541269" y="0"/>
            <a:ext cx="138430" cy="770890"/>
          </a:xfrm>
          <a:custGeom>
            <a:avLst/>
            <a:gdLst/>
            <a:ahLst/>
            <a:cxnLst/>
            <a:rect l="l" t="t" r="r" b="b"/>
            <a:pathLst>
              <a:path w="138430" h="770890">
                <a:moveTo>
                  <a:pt x="138430" y="0"/>
                </a:moveTo>
                <a:lnTo>
                  <a:pt x="0" y="0"/>
                </a:lnTo>
                <a:lnTo>
                  <a:pt x="0" y="770890"/>
                </a:lnTo>
                <a:lnTo>
                  <a:pt x="138430" y="770890"/>
                </a:lnTo>
                <a:lnTo>
                  <a:pt x="138430" y="0"/>
                </a:lnTo>
                <a:close/>
              </a:path>
            </a:pathLst>
          </a:custGeom>
          <a:solidFill>
            <a:srgbClr val="ECF0F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bg object 61"/>
          <p:cNvSpPr/>
          <p:nvPr/>
        </p:nvSpPr>
        <p:spPr>
          <a:xfrm>
            <a:off x="2402840" y="0"/>
            <a:ext cx="138430" cy="770890"/>
          </a:xfrm>
          <a:custGeom>
            <a:avLst/>
            <a:gdLst/>
            <a:ahLst/>
            <a:cxnLst/>
            <a:rect l="l" t="t" r="r" b="b"/>
            <a:pathLst>
              <a:path w="138430" h="770890">
                <a:moveTo>
                  <a:pt x="138430" y="0"/>
                </a:moveTo>
                <a:lnTo>
                  <a:pt x="0" y="0"/>
                </a:lnTo>
                <a:lnTo>
                  <a:pt x="0" y="770890"/>
                </a:lnTo>
                <a:lnTo>
                  <a:pt x="138430" y="770890"/>
                </a:lnTo>
                <a:lnTo>
                  <a:pt x="138430" y="0"/>
                </a:lnTo>
                <a:close/>
              </a:path>
            </a:pathLst>
          </a:custGeom>
          <a:solidFill>
            <a:srgbClr val="EDF1F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" name="bg object 62"/>
          <p:cNvSpPr/>
          <p:nvPr/>
        </p:nvSpPr>
        <p:spPr>
          <a:xfrm>
            <a:off x="2263140" y="0"/>
            <a:ext cx="139700" cy="770890"/>
          </a:xfrm>
          <a:custGeom>
            <a:avLst/>
            <a:gdLst/>
            <a:ahLst/>
            <a:cxnLst/>
            <a:rect l="l" t="t" r="r" b="b"/>
            <a:pathLst>
              <a:path w="139700" h="770890">
                <a:moveTo>
                  <a:pt x="139700" y="0"/>
                </a:moveTo>
                <a:lnTo>
                  <a:pt x="0" y="0"/>
                </a:lnTo>
                <a:lnTo>
                  <a:pt x="0" y="770890"/>
                </a:lnTo>
                <a:lnTo>
                  <a:pt x="139700" y="770890"/>
                </a:lnTo>
                <a:lnTo>
                  <a:pt x="139700" y="0"/>
                </a:lnTo>
                <a:close/>
              </a:path>
            </a:pathLst>
          </a:custGeom>
          <a:solidFill>
            <a:srgbClr val="EEF2F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" name="bg object 63"/>
          <p:cNvSpPr/>
          <p:nvPr/>
        </p:nvSpPr>
        <p:spPr>
          <a:xfrm>
            <a:off x="2124709" y="0"/>
            <a:ext cx="138430" cy="770890"/>
          </a:xfrm>
          <a:custGeom>
            <a:avLst/>
            <a:gdLst/>
            <a:ahLst/>
            <a:cxnLst/>
            <a:rect l="l" t="t" r="r" b="b"/>
            <a:pathLst>
              <a:path w="138430" h="770890">
                <a:moveTo>
                  <a:pt x="138429" y="0"/>
                </a:moveTo>
                <a:lnTo>
                  <a:pt x="0" y="0"/>
                </a:lnTo>
                <a:lnTo>
                  <a:pt x="0" y="770890"/>
                </a:lnTo>
                <a:lnTo>
                  <a:pt x="138429" y="770890"/>
                </a:lnTo>
                <a:lnTo>
                  <a:pt x="138429" y="0"/>
                </a:lnTo>
                <a:close/>
              </a:path>
            </a:pathLst>
          </a:custGeom>
          <a:solidFill>
            <a:srgbClr val="EFF2F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" name="bg object 64"/>
          <p:cNvSpPr/>
          <p:nvPr/>
        </p:nvSpPr>
        <p:spPr>
          <a:xfrm>
            <a:off x="1985009" y="0"/>
            <a:ext cx="139700" cy="770890"/>
          </a:xfrm>
          <a:custGeom>
            <a:avLst/>
            <a:gdLst/>
            <a:ahLst/>
            <a:cxnLst/>
            <a:rect l="l" t="t" r="r" b="b"/>
            <a:pathLst>
              <a:path w="139700" h="770890">
                <a:moveTo>
                  <a:pt x="139700" y="0"/>
                </a:moveTo>
                <a:lnTo>
                  <a:pt x="0" y="0"/>
                </a:lnTo>
                <a:lnTo>
                  <a:pt x="0" y="770890"/>
                </a:lnTo>
                <a:lnTo>
                  <a:pt x="139700" y="770890"/>
                </a:lnTo>
                <a:lnTo>
                  <a:pt x="139700" y="0"/>
                </a:lnTo>
                <a:close/>
              </a:path>
            </a:pathLst>
          </a:custGeom>
          <a:solidFill>
            <a:srgbClr val="F0F3F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" name="bg object 65"/>
          <p:cNvSpPr/>
          <p:nvPr/>
        </p:nvSpPr>
        <p:spPr>
          <a:xfrm>
            <a:off x="1846579" y="0"/>
            <a:ext cx="138430" cy="770890"/>
          </a:xfrm>
          <a:custGeom>
            <a:avLst/>
            <a:gdLst/>
            <a:ahLst/>
            <a:cxnLst/>
            <a:rect l="l" t="t" r="r" b="b"/>
            <a:pathLst>
              <a:path w="138430" h="770890">
                <a:moveTo>
                  <a:pt x="138430" y="0"/>
                </a:moveTo>
                <a:lnTo>
                  <a:pt x="0" y="0"/>
                </a:lnTo>
                <a:lnTo>
                  <a:pt x="0" y="770890"/>
                </a:lnTo>
                <a:lnTo>
                  <a:pt x="138430" y="770890"/>
                </a:lnTo>
                <a:lnTo>
                  <a:pt x="138430" y="0"/>
                </a:lnTo>
                <a:close/>
              </a:path>
            </a:pathLst>
          </a:custGeom>
          <a:solidFill>
            <a:srgbClr val="F1F4F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" name="bg object 66"/>
          <p:cNvSpPr/>
          <p:nvPr/>
        </p:nvSpPr>
        <p:spPr>
          <a:xfrm>
            <a:off x="1706879" y="0"/>
            <a:ext cx="139700" cy="770890"/>
          </a:xfrm>
          <a:custGeom>
            <a:avLst/>
            <a:gdLst/>
            <a:ahLst/>
            <a:cxnLst/>
            <a:rect l="l" t="t" r="r" b="b"/>
            <a:pathLst>
              <a:path w="139700" h="770890">
                <a:moveTo>
                  <a:pt x="139700" y="0"/>
                </a:moveTo>
                <a:lnTo>
                  <a:pt x="0" y="0"/>
                </a:lnTo>
                <a:lnTo>
                  <a:pt x="0" y="770890"/>
                </a:lnTo>
                <a:lnTo>
                  <a:pt x="139700" y="770890"/>
                </a:lnTo>
                <a:lnTo>
                  <a:pt x="139700" y="0"/>
                </a:lnTo>
                <a:close/>
              </a:path>
            </a:pathLst>
          </a:custGeom>
          <a:solidFill>
            <a:srgbClr val="F2F5F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" name="bg object 67"/>
          <p:cNvSpPr/>
          <p:nvPr/>
        </p:nvSpPr>
        <p:spPr>
          <a:xfrm>
            <a:off x="1568449" y="0"/>
            <a:ext cx="138430" cy="770890"/>
          </a:xfrm>
          <a:custGeom>
            <a:avLst/>
            <a:gdLst/>
            <a:ahLst/>
            <a:cxnLst/>
            <a:rect l="l" t="t" r="r" b="b"/>
            <a:pathLst>
              <a:path w="138430" h="770890">
                <a:moveTo>
                  <a:pt x="138430" y="0"/>
                </a:moveTo>
                <a:lnTo>
                  <a:pt x="0" y="0"/>
                </a:lnTo>
                <a:lnTo>
                  <a:pt x="0" y="770890"/>
                </a:lnTo>
                <a:lnTo>
                  <a:pt x="138430" y="770890"/>
                </a:lnTo>
                <a:lnTo>
                  <a:pt x="138430" y="0"/>
                </a:lnTo>
                <a:close/>
              </a:path>
            </a:pathLst>
          </a:custGeom>
          <a:solidFill>
            <a:srgbClr val="F3F5F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" name="bg object 68"/>
          <p:cNvSpPr/>
          <p:nvPr/>
        </p:nvSpPr>
        <p:spPr>
          <a:xfrm>
            <a:off x="1428749" y="0"/>
            <a:ext cx="139700" cy="770890"/>
          </a:xfrm>
          <a:custGeom>
            <a:avLst/>
            <a:gdLst/>
            <a:ahLst/>
            <a:cxnLst/>
            <a:rect l="l" t="t" r="r" b="b"/>
            <a:pathLst>
              <a:path w="139700" h="770890">
                <a:moveTo>
                  <a:pt x="139700" y="0"/>
                </a:moveTo>
                <a:lnTo>
                  <a:pt x="0" y="0"/>
                </a:lnTo>
                <a:lnTo>
                  <a:pt x="0" y="770890"/>
                </a:lnTo>
                <a:lnTo>
                  <a:pt x="139700" y="770890"/>
                </a:lnTo>
                <a:lnTo>
                  <a:pt x="139700" y="0"/>
                </a:lnTo>
                <a:close/>
              </a:path>
            </a:pathLst>
          </a:custGeom>
          <a:solidFill>
            <a:srgbClr val="F4F6F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" name="bg object 69"/>
          <p:cNvSpPr/>
          <p:nvPr/>
        </p:nvSpPr>
        <p:spPr>
          <a:xfrm>
            <a:off x="1290319" y="0"/>
            <a:ext cx="138430" cy="770890"/>
          </a:xfrm>
          <a:custGeom>
            <a:avLst/>
            <a:gdLst/>
            <a:ahLst/>
            <a:cxnLst/>
            <a:rect l="l" t="t" r="r" b="b"/>
            <a:pathLst>
              <a:path w="138430" h="770890">
                <a:moveTo>
                  <a:pt x="138430" y="0"/>
                </a:moveTo>
                <a:lnTo>
                  <a:pt x="0" y="0"/>
                </a:lnTo>
                <a:lnTo>
                  <a:pt x="0" y="770890"/>
                </a:lnTo>
                <a:lnTo>
                  <a:pt x="138430" y="770890"/>
                </a:lnTo>
                <a:lnTo>
                  <a:pt x="138430" y="0"/>
                </a:lnTo>
                <a:close/>
              </a:path>
            </a:pathLst>
          </a:custGeom>
          <a:solidFill>
            <a:srgbClr val="F5F7F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" name="bg object 70"/>
          <p:cNvSpPr/>
          <p:nvPr/>
        </p:nvSpPr>
        <p:spPr>
          <a:xfrm>
            <a:off x="1151890" y="0"/>
            <a:ext cx="138430" cy="770890"/>
          </a:xfrm>
          <a:custGeom>
            <a:avLst/>
            <a:gdLst/>
            <a:ahLst/>
            <a:cxnLst/>
            <a:rect l="l" t="t" r="r" b="b"/>
            <a:pathLst>
              <a:path w="138430" h="770890">
                <a:moveTo>
                  <a:pt x="138429" y="0"/>
                </a:moveTo>
                <a:lnTo>
                  <a:pt x="0" y="0"/>
                </a:lnTo>
                <a:lnTo>
                  <a:pt x="0" y="770890"/>
                </a:lnTo>
                <a:lnTo>
                  <a:pt x="138429" y="770890"/>
                </a:lnTo>
                <a:lnTo>
                  <a:pt x="138429" y="0"/>
                </a:lnTo>
                <a:close/>
              </a:path>
            </a:pathLst>
          </a:custGeom>
          <a:solidFill>
            <a:srgbClr val="F6F7F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" name="bg object 71"/>
          <p:cNvSpPr/>
          <p:nvPr/>
        </p:nvSpPr>
        <p:spPr>
          <a:xfrm>
            <a:off x="1012190" y="0"/>
            <a:ext cx="139700" cy="770890"/>
          </a:xfrm>
          <a:custGeom>
            <a:avLst/>
            <a:gdLst/>
            <a:ahLst/>
            <a:cxnLst/>
            <a:rect l="l" t="t" r="r" b="b"/>
            <a:pathLst>
              <a:path w="139700" h="770890">
                <a:moveTo>
                  <a:pt x="139700" y="0"/>
                </a:moveTo>
                <a:lnTo>
                  <a:pt x="0" y="0"/>
                </a:lnTo>
                <a:lnTo>
                  <a:pt x="0" y="770890"/>
                </a:lnTo>
                <a:lnTo>
                  <a:pt x="139700" y="770890"/>
                </a:lnTo>
                <a:lnTo>
                  <a:pt x="139700" y="0"/>
                </a:lnTo>
                <a:close/>
              </a:path>
            </a:pathLst>
          </a:custGeom>
          <a:solidFill>
            <a:srgbClr val="F7F8F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" name="bg object 72"/>
          <p:cNvSpPr/>
          <p:nvPr/>
        </p:nvSpPr>
        <p:spPr>
          <a:xfrm>
            <a:off x="873760" y="0"/>
            <a:ext cx="138430" cy="770890"/>
          </a:xfrm>
          <a:custGeom>
            <a:avLst/>
            <a:gdLst/>
            <a:ahLst/>
            <a:cxnLst/>
            <a:rect l="l" t="t" r="r" b="b"/>
            <a:pathLst>
              <a:path w="138430" h="770890">
                <a:moveTo>
                  <a:pt x="138430" y="0"/>
                </a:moveTo>
                <a:lnTo>
                  <a:pt x="0" y="0"/>
                </a:lnTo>
                <a:lnTo>
                  <a:pt x="0" y="770890"/>
                </a:lnTo>
                <a:lnTo>
                  <a:pt x="138430" y="770890"/>
                </a:lnTo>
                <a:lnTo>
                  <a:pt x="138430" y="0"/>
                </a:lnTo>
                <a:close/>
              </a:path>
            </a:pathLst>
          </a:custGeom>
          <a:solidFill>
            <a:srgbClr val="F8F9F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" name="bg object 73"/>
          <p:cNvSpPr/>
          <p:nvPr/>
        </p:nvSpPr>
        <p:spPr>
          <a:xfrm>
            <a:off x="734060" y="0"/>
            <a:ext cx="139700" cy="770890"/>
          </a:xfrm>
          <a:custGeom>
            <a:avLst/>
            <a:gdLst/>
            <a:ahLst/>
            <a:cxnLst/>
            <a:rect l="l" t="t" r="r" b="b"/>
            <a:pathLst>
              <a:path w="139700" h="770890">
                <a:moveTo>
                  <a:pt x="139700" y="0"/>
                </a:moveTo>
                <a:lnTo>
                  <a:pt x="0" y="0"/>
                </a:lnTo>
                <a:lnTo>
                  <a:pt x="0" y="770890"/>
                </a:lnTo>
                <a:lnTo>
                  <a:pt x="139700" y="770890"/>
                </a:lnTo>
                <a:lnTo>
                  <a:pt x="139700" y="0"/>
                </a:lnTo>
                <a:close/>
              </a:path>
            </a:pathLst>
          </a:custGeom>
          <a:solidFill>
            <a:srgbClr val="F9FAF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" name="bg object 74"/>
          <p:cNvSpPr/>
          <p:nvPr/>
        </p:nvSpPr>
        <p:spPr>
          <a:xfrm>
            <a:off x="595629" y="0"/>
            <a:ext cx="138430" cy="770890"/>
          </a:xfrm>
          <a:custGeom>
            <a:avLst/>
            <a:gdLst/>
            <a:ahLst/>
            <a:cxnLst/>
            <a:rect l="l" t="t" r="r" b="b"/>
            <a:pathLst>
              <a:path w="138429" h="770890">
                <a:moveTo>
                  <a:pt x="138429" y="0"/>
                </a:moveTo>
                <a:lnTo>
                  <a:pt x="0" y="0"/>
                </a:lnTo>
                <a:lnTo>
                  <a:pt x="0" y="770890"/>
                </a:lnTo>
                <a:lnTo>
                  <a:pt x="138429" y="770890"/>
                </a:lnTo>
                <a:lnTo>
                  <a:pt x="138429" y="0"/>
                </a:lnTo>
                <a:close/>
              </a:path>
            </a:pathLst>
          </a:custGeom>
          <a:solidFill>
            <a:srgbClr val="FAFAF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" name="bg object 75"/>
          <p:cNvSpPr/>
          <p:nvPr/>
        </p:nvSpPr>
        <p:spPr>
          <a:xfrm>
            <a:off x="455929" y="0"/>
            <a:ext cx="139700" cy="770890"/>
          </a:xfrm>
          <a:custGeom>
            <a:avLst/>
            <a:gdLst/>
            <a:ahLst/>
            <a:cxnLst/>
            <a:rect l="l" t="t" r="r" b="b"/>
            <a:pathLst>
              <a:path w="139700" h="770890">
                <a:moveTo>
                  <a:pt x="139700" y="0"/>
                </a:moveTo>
                <a:lnTo>
                  <a:pt x="0" y="0"/>
                </a:lnTo>
                <a:lnTo>
                  <a:pt x="0" y="770890"/>
                </a:lnTo>
                <a:lnTo>
                  <a:pt x="139700" y="770890"/>
                </a:lnTo>
                <a:lnTo>
                  <a:pt x="139700" y="0"/>
                </a:lnTo>
                <a:close/>
              </a:path>
            </a:pathLst>
          </a:custGeom>
          <a:solidFill>
            <a:srgbClr val="FBFBF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" name="bg object 76"/>
          <p:cNvSpPr/>
          <p:nvPr/>
        </p:nvSpPr>
        <p:spPr>
          <a:xfrm>
            <a:off x="0" y="0"/>
            <a:ext cx="457200" cy="768350"/>
          </a:xfrm>
          <a:custGeom>
            <a:avLst/>
            <a:gdLst/>
            <a:ahLst/>
            <a:cxnLst/>
            <a:rect l="l" t="t" r="r" b="b"/>
            <a:pathLst>
              <a:path w="457200" h="768350">
                <a:moveTo>
                  <a:pt x="457200" y="0"/>
                </a:moveTo>
                <a:lnTo>
                  <a:pt x="0" y="0"/>
                </a:lnTo>
                <a:lnTo>
                  <a:pt x="0" y="768350"/>
                </a:lnTo>
                <a:lnTo>
                  <a:pt x="228600" y="768350"/>
                </a:lnTo>
                <a:lnTo>
                  <a:pt x="457200" y="768350"/>
                </a:lnTo>
                <a:lnTo>
                  <a:pt x="457200" y="0"/>
                </a:lnTo>
                <a:close/>
              </a:path>
            </a:pathLst>
          </a:custGeom>
          <a:solidFill>
            <a:srgbClr val="59AA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" name="bg object 77"/>
          <p:cNvSpPr/>
          <p:nvPr/>
        </p:nvSpPr>
        <p:spPr>
          <a:xfrm>
            <a:off x="-1270" y="761999"/>
            <a:ext cx="459740" cy="398780"/>
          </a:xfrm>
          <a:custGeom>
            <a:avLst/>
            <a:gdLst/>
            <a:ahLst/>
            <a:cxnLst/>
            <a:rect l="l" t="t" r="r" b="b"/>
            <a:pathLst>
              <a:path w="459740" h="398780">
                <a:moveTo>
                  <a:pt x="459740" y="151130"/>
                </a:moveTo>
                <a:lnTo>
                  <a:pt x="458470" y="151130"/>
                </a:lnTo>
                <a:lnTo>
                  <a:pt x="458470" y="0"/>
                </a:lnTo>
                <a:lnTo>
                  <a:pt x="1270" y="0"/>
                </a:lnTo>
                <a:lnTo>
                  <a:pt x="1270" y="151130"/>
                </a:lnTo>
                <a:lnTo>
                  <a:pt x="0" y="151130"/>
                </a:lnTo>
                <a:lnTo>
                  <a:pt x="0" y="274320"/>
                </a:lnTo>
                <a:lnTo>
                  <a:pt x="0" y="398780"/>
                </a:lnTo>
                <a:lnTo>
                  <a:pt x="459740" y="398780"/>
                </a:lnTo>
                <a:lnTo>
                  <a:pt x="459740" y="274320"/>
                </a:lnTo>
                <a:lnTo>
                  <a:pt x="459740" y="151130"/>
                </a:lnTo>
                <a:close/>
              </a:path>
            </a:pathLst>
          </a:custGeom>
          <a:solidFill>
            <a:srgbClr val="C0D0D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" name="bg object 78"/>
          <p:cNvSpPr/>
          <p:nvPr/>
        </p:nvSpPr>
        <p:spPr>
          <a:xfrm>
            <a:off x="-1270" y="1160779"/>
            <a:ext cx="459740" cy="123189"/>
          </a:xfrm>
          <a:custGeom>
            <a:avLst/>
            <a:gdLst/>
            <a:ahLst/>
            <a:cxnLst/>
            <a:rect l="l" t="t" r="r" b="b"/>
            <a:pathLst>
              <a:path w="459740" h="123190">
                <a:moveTo>
                  <a:pt x="459740" y="0"/>
                </a:moveTo>
                <a:lnTo>
                  <a:pt x="0" y="0"/>
                </a:lnTo>
                <a:lnTo>
                  <a:pt x="0" y="123190"/>
                </a:lnTo>
                <a:lnTo>
                  <a:pt x="459740" y="123190"/>
                </a:lnTo>
                <a:lnTo>
                  <a:pt x="459740" y="0"/>
                </a:lnTo>
                <a:close/>
              </a:path>
            </a:pathLst>
          </a:custGeom>
          <a:solidFill>
            <a:srgbClr val="C1D1D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9" name="bg object 79"/>
          <p:cNvSpPr/>
          <p:nvPr/>
        </p:nvSpPr>
        <p:spPr>
          <a:xfrm>
            <a:off x="-1270" y="1283969"/>
            <a:ext cx="459740" cy="123189"/>
          </a:xfrm>
          <a:custGeom>
            <a:avLst/>
            <a:gdLst/>
            <a:ahLst/>
            <a:cxnLst/>
            <a:rect l="l" t="t" r="r" b="b"/>
            <a:pathLst>
              <a:path w="459740" h="123190">
                <a:moveTo>
                  <a:pt x="459740" y="0"/>
                </a:moveTo>
                <a:lnTo>
                  <a:pt x="0" y="0"/>
                </a:lnTo>
                <a:lnTo>
                  <a:pt x="0" y="123189"/>
                </a:lnTo>
                <a:lnTo>
                  <a:pt x="459740" y="123189"/>
                </a:lnTo>
                <a:lnTo>
                  <a:pt x="459740" y="0"/>
                </a:lnTo>
                <a:close/>
              </a:path>
            </a:pathLst>
          </a:custGeom>
          <a:solidFill>
            <a:srgbClr val="C2D2D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0" name="bg object 80"/>
          <p:cNvSpPr/>
          <p:nvPr/>
        </p:nvSpPr>
        <p:spPr>
          <a:xfrm>
            <a:off x="-1270" y="1407160"/>
            <a:ext cx="459740" cy="123189"/>
          </a:xfrm>
          <a:custGeom>
            <a:avLst/>
            <a:gdLst/>
            <a:ahLst/>
            <a:cxnLst/>
            <a:rect l="l" t="t" r="r" b="b"/>
            <a:pathLst>
              <a:path w="459740" h="123190">
                <a:moveTo>
                  <a:pt x="459740" y="0"/>
                </a:moveTo>
                <a:lnTo>
                  <a:pt x="0" y="0"/>
                </a:lnTo>
                <a:lnTo>
                  <a:pt x="0" y="123189"/>
                </a:lnTo>
                <a:lnTo>
                  <a:pt x="459740" y="123189"/>
                </a:lnTo>
                <a:lnTo>
                  <a:pt x="459740" y="0"/>
                </a:lnTo>
                <a:close/>
              </a:path>
            </a:pathLst>
          </a:custGeom>
          <a:solidFill>
            <a:srgbClr val="C3D2D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1" name="bg object 81"/>
          <p:cNvSpPr/>
          <p:nvPr/>
        </p:nvSpPr>
        <p:spPr>
          <a:xfrm>
            <a:off x="-1270" y="1530349"/>
            <a:ext cx="459740" cy="123189"/>
          </a:xfrm>
          <a:custGeom>
            <a:avLst/>
            <a:gdLst/>
            <a:ahLst/>
            <a:cxnLst/>
            <a:rect l="l" t="t" r="r" b="b"/>
            <a:pathLst>
              <a:path w="459740" h="123189">
                <a:moveTo>
                  <a:pt x="459740" y="0"/>
                </a:moveTo>
                <a:lnTo>
                  <a:pt x="0" y="0"/>
                </a:lnTo>
                <a:lnTo>
                  <a:pt x="0" y="123189"/>
                </a:lnTo>
                <a:lnTo>
                  <a:pt x="459740" y="123189"/>
                </a:lnTo>
                <a:lnTo>
                  <a:pt x="459740" y="0"/>
                </a:lnTo>
                <a:close/>
              </a:path>
            </a:pathLst>
          </a:custGeom>
          <a:solidFill>
            <a:srgbClr val="C4D3D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2" name="bg object 82"/>
          <p:cNvSpPr/>
          <p:nvPr/>
        </p:nvSpPr>
        <p:spPr>
          <a:xfrm>
            <a:off x="-1270" y="1653540"/>
            <a:ext cx="459740" cy="123189"/>
          </a:xfrm>
          <a:custGeom>
            <a:avLst/>
            <a:gdLst/>
            <a:ahLst/>
            <a:cxnLst/>
            <a:rect l="l" t="t" r="r" b="b"/>
            <a:pathLst>
              <a:path w="459740" h="123189">
                <a:moveTo>
                  <a:pt x="459740" y="0"/>
                </a:moveTo>
                <a:lnTo>
                  <a:pt x="0" y="0"/>
                </a:lnTo>
                <a:lnTo>
                  <a:pt x="0" y="123189"/>
                </a:lnTo>
                <a:lnTo>
                  <a:pt x="459740" y="123189"/>
                </a:lnTo>
                <a:lnTo>
                  <a:pt x="459740" y="0"/>
                </a:lnTo>
                <a:close/>
              </a:path>
            </a:pathLst>
          </a:custGeom>
          <a:solidFill>
            <a:srgbClr val="C5D4D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3" name="bg object 83"/>
          <p:cNvSpPr/>
          <p:nvPr/>
        </p:nvSpPr>
        <p:spPr>
          <a:xfrm>
            <a:off x="-1270" y="1776729"/>
            <a:ext cx="459740" cy="123189"/>
          </a:xfrm>
          <a:custGeom>
            <a:avLst/>
            <a:gdLst/>
            <a:ahLst/>
            <a:cxnLst/>
            <a:rect l="l" t="t" r="r" b="b"/>
            <a:pathLst>
              <a:path w="459740" h="123189">
                <a:moveTo>
                  <a:pt x="459740" y="0"/>
                </a:moveTo>
                <a:lnTo>
                  <a:pt x="0" y="0"/>
                </a:lnTo>
                <a:lnTo>
                  <a:pt x="0" y="123190"/>
                </a:lnTo>
                <a:lnTo>
                  <a:pt x="459740" y="123190"/>
                </a:lnTo>
                <a:lnTo>
                  <a:pt x="459740" y="0"/>
                </a:lnTo>
                <a:close/>
              </a:path>
            </a:pathLst>
          </a:custGeom>
          <a:solidFill>
            <a:srgbClr val="C6D5D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4" name="bg object 84"/>
          <p:cNvSpPr/>
          <p:nvPr/>
        </p:nvSpPr>
        <p:spPr>
          <a:xfrm>
            <a:off x="-1270" y="1899919"/>
            <a:ext cx="459740" cy="123189"/>
          </a:xfrm>
          <a:custGeom>
            <a:avLst/>
            <a:gdLst/>
            <a:ahLst/>
            <a:cxnLst/>
            <a:rect l="l" t="t" r="r" b="b"/>
            <a:pathLst>
              <a:path w="459740" h="123189">
                <a:moveTo>
                  <a:pt x="459740" y="0"/>
                </a:moveTo>
                <a:lnTo>
                  <a:pt x="0" y="0"/>
                </a:lnTo>
                <a:lnTo>
                  <a:pt x="0" y="123189"/>
                </a:lnTo>
                <a:lnTo>
                  <a:pt x="459740" y="123189"/>
                </a:lnTo>
                <a:lnTo>
                  <a:pt x="459740" y="0"/>
                </a:lnTo>
                <a:close/>
              </a:path>
            </a:pathLst>
          </a:custGeom>
          <a:solidFill>
            <a:srgbClr val="C7D5D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5" name="bg object 85"/>
          <p:cNvSpPr/>
          <p:nvPr/>
        </p:nvSpPr>
        <p:spPr>
          <a:xfrm>
            <a:off x="-1270" y="2023109"/>
            <a:ext cx="459740" cy="123189"/>
          </a:xfrm>
          <a:custGeom>
            <a:avLst/>
            <a:gdLst/>
            <a:ahLst/>
            <a:cxnLst/>
            <a:rect l="l" t="t" r="r" b="b"/>
            <a:pathLst>
              <a:path w="459740" h="123189">
                <a:moveTo>
                  <a:pt x="459740" y="0"/>
                </a:moveTo>
                <a:lnTo>
                  <a:pt x="0" y="0"/>
                </a:lnTo>
                <a:lnTo>
                  <a:pt x="0" y="123189"/>
                </a:lnTo>
                <a:lnTo>
                  <a:pt x="459740" y="123189"/>
                </a:lnTo>
                <a:lnTo>
                  <a:pt x="459740" y="0"/>
                </a:lnTo>
                <a:close/>
              </a:path>
            </a:pathLst>
          </a:custGeom>
          <a:solidFill>
            <a:srgbClr val="C8D6D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6" name="bg object 86"/>
          <p:cNvSpPr/>
          <p:nvPr/>
        </p:nvSpPr>
        <p:spPr>
          <a:xfrm>
            <a:off x="-1270" y="2146300"/>
            <a:ext cx="459740" cy="124460"/>
          </a:xfrm>
          <a:custGeom>
            <a:avLst/>
            <a:gdLst/>
            <a:ahLst/>
            <a:cxnLst/>
            <a:rect l="l" t="t" r="r" b="b"/>
            <a:pathLst>
              <a:path w="459740" h="124460">
                <a:moveTo>
                  <a:pt x="459740" y="0"/>
                </a:moveTo>
                <a:lnTo>
                  <a:pt x="0" y="0"/>
                </a:lnTo>
                <a:lnTo>
                  <a:pt x="0" y="124460"/>
                </a:lnTo>
                <a:lnTo>
                  <a:pt x="459740" y="124460"/>
                </a:lnTo>
                <a:lnTo>
                  <a:pt x="459740" y="0"/>
                </a:lnTo>
                <a:close/>
              </a:path>
            </a:pathLst>
          </a:custGeom>
          <a:solidFill>
            <a:srgbClr val="C9D7D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7" name="bg object 87"/>
          <p:cNvSpPr/>
          <p:nvPr/>
        </p:nvSpPr>
        <p:spPr>
          <a:xfrm>
            <a:off x="-1270" y="2270759"/>
            <a:ext cx="459740" cy="121920"/>
          </a:xfrm>
          <a:custGeom>
            <a:avLst/>
            <a:gdLst/>
            <a:ahLst/>
            <a:cxnLst/>
            <a:rect l="l" t="t" r="r" b="b"/>
            <a:pathLst>
              <a:path w="459740" h="121919">
                <a:moveTo>
                  <a:pt x="459740" y="0"/>
                </a:moveTo>
                <a:lnTo>
                  <a:pt x="0" y="0"/>
                </a:lnTo>
                <a:lnTo>
                  <a:pt x="0" y="121919"/>
                </a:lnTo>
                <a:lnTo>
                  <a:pt x="459740" y="121919"/>
                </a:lnTo>
                <a:lnTo>
                  <a:pt x="459740" y="0"/>
                </a:lnTo>
                <a:close/>
              </a:path>
            </a:pathLst>
          </a:custGeom>
          <a:solidFill>
            <a:srgbClr val="CAD7D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8" name="bg object 88"/>
          <p:cNvSpPr/>
          <p:nvPr/>
        </p:nvSpPr>
        <p:spPr>
          <a:xfrm>
            <a:off x="-1270" y="2392679"/>
            <a:ext cx="459740" cy="124460"/>
          </a:xfrm>
          <a:custGeom>
            <a:avLst/>
            <a:gdLst/>
            <a:ahLst/>
            <a:cxnLst/>
            <a:rect l="l" t="t" r="r" b="b"/>
            <a:pathLst>
              <a:path w="459740" h="124460">
                <a:moveTo>
                  <a:pt x="459740" y="0"/>
                </a:moveTo>
                <a:lnTo>
                  <a:pt x="0" y="0"/>
                </a:lnTo>
                <a:lnTo>
                  <a:pt x="0" y="124460"/>
                </a:lnTo>
                <a:lnTo>
                  <a:pt x="459740" y="124460"/>
                </a:lnTo>
                <a:lnTo>
                  <a:pt x="459740" y="0"/>
                </a:lnTo>
                <a:close/>
              </a:path>
            </a:pathLst>
          </a:custGeom>
          <a:solidFill>
            <a:srgbClr val="CCD8D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9" name="bg object 89"/>
          <p:cNvSpPr/>
          <p:nvPr/>
        </p:nvSpPr>
        <p:spPr>
          <a:xfrm>
            <a:off x="-1270" y="2517140"/>
            <a:ext cx="459740" cy="123189"/>
          </a:xfrm>
          <a:custGeom>
            <a:avLst/>
            <a:gdLst/>
            <a:ahLst/>
            <a:cxnLst/>
            <a:rect l="l" t="t" r="r" b="b"/>
            <a:pathLst>
              <a:path w="459740" h="123189">
                <a:moveTo>
                  <a:pt x="459740" y="0"/>
                </a:moveTo>
                <a:lnTo>
                  <a:pt x="0" y="0"/>
                </a:lnTo>
                <a:lnTo>
                  <a:pt x="0" y="123189"/>
                </a:lnTo>
                <a:lnTo>
                  <a:pt x="459740" y="123189"/>
                </a:lnTo>
                <a:lnTo>
                  <a:pt x="459740" y="0"/>
                </a:lnTo>
                <a:close/>
              </a:path>
            </a:pathLst>
          </a:custGeom>
          <a:solidFill>
            <a:srgbClr val="CCD9D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0" name="bg object 90"/>
          <p:cNvSpPr/>
          <p:nvPr/>
        </p:nvSpPr>
        <p:spPr>
          <a:xfrm>
            <a:off x="-1270" y="2640329"/>
            <a:ext cx="459740" cy="123189"/>
          </a:xfrm>
          <a:custGeom>
            <a:avLst/>
            <a:gdLst/>
            <a:ahLst/>
            <a:cxnLst/>
            <a:rect l="l" t="t" r="r" b="b"/>
            <a:pathLst>
              <a:path w="459740" h="123189">
                <a:moveTo>
                  <a:pt x="459740" y="0"/>
                </a:moveTo>
                <a:lnTo>
                  <a:pt x="0" y="0"/>
                </a:lnTo>
                <a:lnTo>
                  <a:pt x="0" y="123190"/>
                </a:lnTo>
                <a:lnTo>
                  <a:pt x="459740" y="123190"/>
                </a:lnTo>
                <a:lnTo>
                  <a:pt x="459740" y="0"/>
                </a:lnTo>
                <a:close/>
              </a:path>
            </a:pathLst>
          </a:custGeom>
          <a:solidFill>
            <a:srgbClr val="CDDAD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1" name="bg object 91"/>
          <p:cNvSpPr/>
          <p:nvPr/>
        </p:nvSpPr>
        <p:spPr>
          <a:xfrm>
            <a:off x="-1270" y="2763519"/>
            <a:ext cx="459740" cy="123189"/>
          </a:xfrm>
          <a:custGeom>
            <a:avLst/>
            <a:gdLst/>
            <a:ahLst/>
            <a:cxnLst/>
            <a:rect l="l" t="t" r="r" b="b"/>
            <a:pathLst>
              <a:path w="459740" h="123189">
                <a:moveTo>
                  <a:pt x="459740" y="0"/>
                </a:moveTo>
                <a:lnTo>
                  <a:pt x="0" y="0"/>
                </a:lnTo>
                <a:lnTo>
                  <a:pt x="0" y="123189"/>
                </a:lnTo>
                <a:lnTo>
                  <a:pt x="459740" y="123189"/>
                </a:lnTo>
                <a:lnTo>
                  <a:pt x="459740" y="0"/>
                </a:lnTo>
                <a:close/>
              </a:path>
            </a:pathLst>
          </a:custGeom>
          <a:solidFill>
            <a:srgbClr val="CEDAD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2" name="bg object 92"/>
          <p:cNvSpPr/>
          <p:nvPr/>
        </p:nvSpPr>
        <p:spPr>
          <a:xfrm>
            <a:off x="-1270" y="2886709"/>
            <a:ext cx="459740" cy="123189"/>
          </a:xfrm>
          <a:custGeom>
            <a:avLst/>
            <a:gdLst/>
            <a:ahLst/>
            <a:cxnLst/>
            <a:rect l="l" t="t" r="r" b="b"/>
            <a:pathLst>
              <a:path w="459740" h="123189">
                <a:moveTo>
                  <a:pt x="459740" y="0"/>
                </a:moveTo>
                <a:lnTo>
                  <a:pt x="0" y="0"/>
                </a:lnTo>
                <a:lnTo>
                  <a:pt x="0" y="123189"/>
                </a:lnTo>
                <a:lnTo>
                  <a:pt x="459740" y="123189"/>
                </a:lnTo>
                <a:lnTo>
                  <a:pt x="459740" y="0"/>
                </a:lnTo>
                <a:close/>
              </a:path>
            </a:pathLst>
          </a:custGeom>
          <a:solidFill>
            <a:srgbClr val="CFDBD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3" name="bg object 93"/>
          <p:cNvSpPr/>
          <p:nvPr/>
        </p:nvSpPr>
        <p:spPr>
          <a:xfrm>
            <a:off x="-1270" y="3009900"/>
            <a:ext cx="459740" cy="123189"/>
          </a:xfrm>
          <a:custGeom>
            <a:avLst/>
            <a:gdLst/>
            <a:ahLst/>
            <a:cxnLst/>
            <a:rect l="l" t="t" r="r" b="b"/>
            <a:pathLst>
              <a:path w="459740" h="123189">
                <a:moveTo>
                  <a:pt x="459740" y="0"/>
                </a:moveTo>
                <a:lnTo>
                  <a:pt x="0" y="0"/>
                </a:lnTo>
                <a:lnTo>
                  <a:pt x="0" y="123189"/>
                </a:lnTo>
                <a:lnTo>
                  <a:pt x="459740" y="123189"/>
                </a:lnTo>
                <a:lnTo>
                  <a:pt x="459740" y="0"/>
                </a:lnTo>
                <a:close/>
              </a:path>
            </a:pathLst>
          </a:custGeom>
          <a:solidFill>
            <a:srgbClr val="D0DCD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4" name="bg object 94"/>
          <p:cNvSpPr/>
          <p:nvPr/>
        </p:nvSpPr>
        <p:spPr>
          <a:xfrm>
            <a:off x="-1270" y="3133090"/>
            <a:ext cx="459740" cy="123189"/>
          </a:xfrm>
          <a:custGeom>
            <a:avLst/>
            <a:gdLst/>
            <a:ahLst/>
            <a:cxnLst/>
            <a:rect l="l" t="t" r="r" b="b"/>
            <a:pathLst>
              <a:path w="459740" h="123189">
                <a:moveTo>
                  <a:pt x="459740" y="0"/>
                </a:moveTo>
                <a:lnTo>
                  <a:pt x="0" y="0"/>
                </a:lnTo>
                <a:lnTo>
                  <a:pt x="0" y="123189"/>
                </a:lnTo>
                <a:lnTo>
                  <a:pt x="459740" y="123189"/>
                </a:lnTo>
                <a:lnTo>
                  <a:pt x="459740" y="0"/>
                </a:lnTo>
                <a:close/>
              </a:path>
            </a:pathLst>
          </a:custGeom>
          <a:solidFill>
            <a:srgbClr val="D1DCD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5" name="bg object 95"/>
          <p:cNvSpPr/>
          <p:nvPr/>
        </p:nvSpPr>
        <p:spPr>
          <a:xfrm>
            <a:off x="-1270" y="3256279"/>
            <a:ext cx="459740" cy="123189"/>
          </a:xfrm>
          <a:custGeom>
            <a:avLst/>
            <a:gdLst/>
            <a:ahLst/>
            <a:cxnLst/>
            <a:rect l="l" t="t" r="r" b="b"/>
            <a:pathLst>
              <a:path w="459740" h="123189">
                <a:moveTo>
                  <a:pt x="459740" y="0"/>
                </a:moveTo>
                <a:lnTo>
                  <a:pt x="0" y="0"/>
                </a:lnTo>
                <a:lnTo>
                  <a:pt x="0" y="123190"/>
                </a:lnTo>
                <a:lnTo>
                  <a:pt x="459740" y="123190"/>
                </a:lnTo>
                <a:lnTo>
                  <a:pt x="459740" y="0"/>
                </a:lnTo>
                <a:close/>
              </a:path>
            </a:pathLst>
          </a:custGeom>
          <a:solidFill>
            <a:srgbClr val="D2DDD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6" name="bg object 96"/>
          <p:cNvSpPr/>
          <p:nvPr/>
        </p:nvSpPr>
        <p:spPr>
          <a:xfrm>
            <a:off x="-1270" y="3379470"/>
            <a:ext cx="459740" cy="123189"/>
          </a:xfrm>
          <a:custGeom>
            <a:avLst/>
            <a:gdLst/>
            <a:ahLst/>
            <a:cxnLst/>
            <a:rect l="l" t="t" r="r" b="b"/>
            <a:pathLst>
              <a:path w="459740" h="123189">
                <a:moveTo>
                  <a:pt x="459740" y="0"/>
                </a:moveTo>
                <a:lnTo>
                  <a:pt x="0" y="0"/>
                </a:lnTo>
                <a:lnTo>
                  <a:pt x="0" y="123189"/>
                </a:lnTo>
                <a:lnTo>
                  <a:pt x="459740" y="123189"/>
                </a:lnTo>
                <a:lnTo>
                  <a:pt x="459740" y="0"/>
                </a:lnTo>
                <a:close/>
              </a:path>
            </a:pathLst>
          </a:custGeom>
          <a:solidFill>
            <a:srgbClr val="D3DED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7" name="bg object 97"/>
          <p:cNvSpPr/>
          <p:nvPr/>
        </p:nvSpPr>
        <p:spPr>
          <a:xfrm>
            <a:off x="-1270" y="3502659"/>
            <a:ext cx="459740" cy="124460"/>
          </a:xfrm>
          <a:custGeom>
            <a:avLst/>
            <a:gdLst/>
            <a:ahLst/>
            <a:cxnLst/>
            <a:rect l="l" t="t" r="r" b="b"/>
            <a:pathLst>
              <a:path w="459740" h="124460">
                <a:moveTo>
                  <a:pt x="459740" y="0"/>
                </a:moveTo>
                <a:lnTo>
                  <a:pt x="0" y="0"/>
                </a:lnTo>
                <a:lnTo>
                  <a:pt x="0" y="124459"/>
                </a:lnTo>
                <a:lnTo>
                  <a:pt x="459740" y="124459"/>
                </a:lnTo>
                <a:lnTo>
                  <a:pt x="459740" y="0"/>
                </a:lnTo>
                <a:close/>
              </a:path>
            </a:pathLst>
          </a:custGeom>
          <a:solidFill>
            <a:srgbClr val="D4DFE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8" name="bg object 98"/>
          <p:cNvSpPr/>
          <p:nvPr/>
        </p:nvSpPr>
        <p:spPr>
          <a:xfrm>
            <a:off x="-1270" y="3627120"/>
            <a:ext cx="459740" cy="123189"/>
          </a:xfrm>
          <a:custGeom>
            <a:avLst/>
            <a:gdLst/>
            <a:ahLst/>
            <a:cxnLst/>
            <a:rect l="l" t="t" r="r" b="b"/>
            <a:pathLst>
              <a:path w="459740" h="123189">
                <a:moveTo>
                  <a:pt x="459740" y="0"/>
                </a:moveTo>
                <a:lnTo>
                  <a:pt x="0" y="0"/>
                </a:lnTo>
                <a:lnTo>
                  <a:pt x="0" y="123189"/>
                </a:lnTo>
                <a:lnTo>
                  <a:pt x="459740" y="123189"/>
                </a:lnTo>
                <a:lnTo>
                  <a:pt x="459740" y="0"/>
                </a:lnTo>
                <a:close/>
              </a:path>
            </a:pathLst>
          </a:custGeom>
          <a:solidFill>
            <a:srgbClr val="D5DFE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9" name="bg object 99"/>
          <p:cNvSpPr/>
          <p:nvPr/>
        </p:nvSpPr>
        <p:spPr>
          <a:xfrm>
            <a:off x="-1270" y="3750309"/>
            <a:ext cx="459740" cy="123189"/>
          </a:xfrm>
          <a:custGeom>
            <a:avLst/>
            <a:gdLst/>
            <a:ahLst/>
            <a:cxnLst/>
            <a:rect l="l" t="t" r="r" b="b"/>
            <a:pathLst>
              <a:path w="459740" h="123189">
                <a:moveTo>
                  <a:pt x="459740" y="0"/>
                </a:moveTo>
                <a:lnTo>
                  <a:pt x="0" y="0"/>
                </a:lnTo>
                <a:lnTo>
                  <a:pt x="0" y="123189"/>
                </a:lnTo>
                <a:lnTo>
                  <a:pt x="459740" y="123189"/>
                </a:lnTo>
                <a:lnTo>
                  <a:pt x="459740" y="0"/>
                </a:lnTo>
                <a:close/>
              </a:path>
            </a:pathLst>
          </a:custGeom>
          <a:solidFill>
            <a:srgbClr val="D6E0E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0" name="bg object 100"/>
          <p:cNvSpPr/>
          <p:nvPr/>
        </p:nvSpPr>
        <p:spPr>
          <a:xfrm>
            <a:off x="-1270" y="3873500"/>
            <a:ext cx="459740" cy="123189"/>
          </a:xfrm>
          <a:custGeom>
            <a:avLst/>
            <a:gdLst/>
            <a:ahLst/>
            <a:cxnLst/>
            <a:rect l="l" t="t" r="r" b="b"/>
            <a:pathLst>
              <a:path w="459740" h="123189">
                <a:moveTo>
                  <a:pt x="459740" y="0"/>
                </a:moveTo>
                <a:lnTo>
                  <a:pt x="0" y="0"/>
                </a:lnTo>
                <a:lnTo>
                  <a:pt x="0" y="123189"/>
                </a:lnTo>
                <a:lnTo>
                  <a:pt x="459740" y="123189"/>
                </a:lnTo>
                <a:lnTo>
                  <a:pt x="459740" y="0"/>
                </a:lnTo>
                <a:close/>
              </a:path>
            </a:pathLst>
          </a:custGeom>
          <a:solidFill>
            <a:srgbClr val="D7E1E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1" name="bg object 101"/>
          <p:cNvSpPr/>
          <p:nvPr/>
        </p:nvSpPr>
        <p:spPr>
          <a:xfrm>
            <a:off x="-1270" y="3996689"/>
            <a:ext cx="459740" cy="123189"/>
          </a:xfrm>
          <a:custGeom>
            <a:avLst/>
            <a:gdLst/>
            <a:ahLst/>
            <a:cxnLst/>
            <a:rect l="l" t="t" r="r" b="b"/>
            <a:pathLst>
              <a:path w="459740" h="123189">
                <a:moveTo>
                  <a:pt x="459740" y="0"/>
                </a:moveTo>
                <a:lnTo>
                  <a:pt x="0" y="0"/>
                </a:lnTo>
                <a:lnTo>
                  <a:pt x="0" y="123190"/>
                </a:lnTo>
                <a:lnTo>
                  <a:pt x="459740" y="123190"/>
                </a:lnTo>
                <a:lnTo>
                  <a:pt x="459740" y="0"/>
                </a:lnTo>
                <a:close/>
              </a:path>
            </a:pathLst>
          </a:custGeom>
          <a:solidFill>
            <a:srgbClr val="D8E1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2" name="bg object 102"/>
          <p:cNvSpPr/>
          <p:nvPr/>
        </p:nvSpPr>
        <p:spPr>
          <a:xfrm>
            <a:off x="-1270" y="4119879"/>
            <a:ext cx="459740" cy="123189"/>
          </a:xfrm>
          <a:custGeom>
            <a:avLst/>
            <a:gdLst/>
            <a:ahLst/>
            <a:cxnLst/>
            <a:rect l="l" t="t" r="r" b="b"/>
            <a:pathLst>
              <a:path w="459740" h="123189">
                <a:moveTo>
                  <a:pt x="459740" y="0"/>
                </a:moveTo>
                <a:lnTo>
                  <a:pt x="0" y="0"/>
                </a:lnTo>
                <a:lnTo>
                  <a:pt x="0" y="123190"/>
                </a:lnTo>
                <a:lnTo>
                  <a:pt x="459740" y="123190"/>
                </a:lnTo>
                <a:lnTo>
                  <a:pt x="459740" y="0"/>
                </a:lnTo>
                <a:close/>
              </a:path>
            </a:pathLst>
          </a:custGeom>
          <a:solidFill>
            <a:srgbClr val="D9E2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3" name="bg object 103"/>
          <p:cNvSpPr/>
          <p:nvPr/>
        </p:nvSpPr>
        <p:spPr>
          <a:xfrm>
            <a:off x="-1270" y="4243070"/>
            <a:ext cx="459740" cy="123189"/>
          </a:xfrm>
          <a:custGeom>
            <a:avLst/>
            <a:gdLst/>
            <a:ahLst/>
            <a:cxnLst/>
            <a:rect l="l" t="t" r="r" b="b"/>
            <a:pathLst>
              <a:path w="459740" h="123189">
                <a:moveTo>
                  <a:pt x="459740" y="0"/>
                </a:moveTo>
                <a:lnTo>
                  <a:pt x="0" y="0"/>
                </a:lnTo>
                <a:lnTo>
                  <a:pt x="0" y="123189"/>
                </a:lnTo>
                <a:lnTo>
                  <a:pt x="459740" y="123189"/>
                </a:lnTo>
                <a:lnTo>
                  <a:pt x="459740" y="0"/>
                </a:lnTo>
                <a:close/>
              </a:path>
            </a:pathLst>
          </a:custGeom>
          <a:solidFill>
            <a:srgbClr val="DAE3E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" name="bg object 104"/>
          <p:cNvSpPr/>
          <p:nvPr/>
        </p:nvSpPr>
        <p:spPr>
          <a:xfrm>
            <a:off x="-1270" y="4366259"/>
            <a:ext cx="459740" cy="123189"/>
          </a:xfrm>
          <a:custGeom>
            <a:avLst/>
            <a:gdLst/>
            <a:ahLst/>
            <a:cxnLst/>
            <a:rect l="l" t="t" r="r" b="b"/>
            <a:pathLst>
              <a:path w="459740" h="123189">
                <a:moveTo>
                  <a:pt x="459740" y="0"/>
                </a:moveTo>
                <a:lnTo>
                  <a:pt x="0" y="0"/>
                </a:lnTo>
                <a:lnTo>
                  <a:pt x="0" y="123189"/>
                </a:lnTo>
                <a:lnTo>
                  <a:pt x="459740" y="123189"/>
                </a:lnTo>
                <a:lnTo>
                  <a:pt x="459740" y="0"/>
                </a:lnTo>
                <a:close/>
              </a:path>
            </a:pathLst>
          </a:custGeom>
          <a:solidFill>
            <a:srgbClr val="DBE4E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5" name="bg object 105"/>
          <p:cNvSpPr/>
          <p:nvPr/>
        </p:nvSpPr>
        <p:spPr>
          <a:xfrm>
            <a:off x="-1270" y="4489450"/>
            <a:ext cx="459740" cy="123189"/>
          </a:xfrm>
          <a:custGeom>
            <a:avLst/>
            <a:gdLst/>
            <a:ahLst/>
            <a:cxnLst/>
            <a:rect l="l" t="t" r="r" b="b"/>
            <a:pathLst>
              <a:path w="459740" h="123189">
                <a:moveTo>
                  <a:pt x="459740" y="0"/>
                </a:moveTo>
                <a:lnTo>
                  <a:pt x="0" y="0"/>
                </a:lnTo>
                <a:lnTo>
                  <a:pt x="0" y="123189"/>
                </a:lnTo>
                <a:lnTo>
                  <a:pt x="459740" y="123189"/>
                </a:lnTo>
                <a:lnTo>
                  <a:pt x="459740" y="0"/>
                </a:lnTo>
                <a:close/>
              </a:path>
            </a:pathLst>
          </a:custGeom>
          <a:solidFill>
            <a:srgbClr val="DCE4E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6" name="bg object 106"/>
          <p:cNvSpPr/>
          <p:nvPr/>
        </p:nvSpPr>
        <p:spPr>
          <a:xfrm>
            <a:off x="-1270" y="4612639"/>
            <a:ext cx="459740" cy="124460"/>
          </a:xfrm>
          <a:custGeom>
            <a:avLst/>
            <a:gdLst/>
            <a:ahLst/>
            <a:cxnLst/>
            <a:rect l="l" t="t" r="r" b="b"/>
            <a:pathLst>
              <a:path w="459740" h="124460">
                <a:moveTo>
                  <a:pt x="459740" y="0"/>
                </a:moveTo>
                <a:lnTo>
                  <a:pt x="0" y="0"/>
                </a:lnTo>
                <a:lnTo>
                  <a:pt x="0" y="124460"/>
                </a:lnTo>
                <a:lnTo>
                  <a:pt x="459740" y="124460"/>
                </a:lnTo>
                <a:lnTo>
                  <a:pt x="459740" y="0"/>
                </a:lnTo>
                <a:close/>
              </a:path>
            </a:pathLst>
          </a:custGeom>
          <a:solidFill>
            <a:srgbClr val="DDE5E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7" name="bg object 107"/>
          <p:cNvSpPr/>
          <p:nvPr/>
        </p:nvSpPr>
        <p:spPr>
          <a:xfrm>
            <a:off x="-1270" y="4737100"/>
            <a:ext cx="459740" cy="121920"/>
          </a:xfrm>
          <a:custGeom>
            <a:avLst/>
            <a:gdLst/>
            <a:ahLst/>
            <a:cxnLst/>
            <a:rect l="l" t="t" r="r" b="b"/>
            <a:pathLst>
              <a:path w="459740" h="121920">
                <a:moveTo>
                  <a:pt x="459740" y="0"/>
                </a:moveTo>
                <a:lnTo>
                  <a:pt x="0" y="0"/>
                </a:lnTo>
                <a:lnTo>
                  <a:pt x="0" y="121919"/>
                </a:lnTo>
                <a:lnTo>
                  <a:pt x="459740" y="121919"/>
                </a:lnTo>
                <a:lnTo>
                  <a:pt x="459740" y="0"/>
                </a:lnTo>
                <a:close/>
              </a:path>
            </a:pathLst>
          </a:custGeom>
          <a:solidFill>
            <a:srgbClr val="DEE6E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8" name="bg object 108"/>
          <p:cNvSpPr/>
          <p:nvPr/>
        </p:nvSpPr>
        <p:spPr>
          <a:xfrm>
            <a:off x="-1270" y="4859020"/>
            <a:ext cx="459740" cy="124460"/>
          </a:xfrm>
          <a:custGeom>
            <a:avLst/>
            <a:gdLst/>
            <a:ahLst/>
            <a:cxnLst/>
            <a:rect l="l" t="t" r="r" b="b"/>
            <a:pathLst>
              <a:path w="459740" h="124460">
                <a:moveTo>
                  <a:pt x="459740" y="0"/>
                </a:moveTo>
                <a:lnTo>
                  <a:pt x="0" y="0"/>
                </a:lnTo>
                <a:lnTo>
                  <a:pt x="0" y="124459"/>
                </a:lnTo>
                <a:lnTo>
                  <a:pt x="459740" y="124459"/>
                </a:lnTo>
                <a:lnTo>
                  <a:pt x="459740" y="0"/>
                </a:lnTo>
                <a:close/>
              </a:path>
            </a:pathLst>
          </a:custGeom>
          <a:solidFill>
            <a:srgbClr val="DFE6E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9" name="bg object 109"/>
          <p:cNvSpPr/>
          <p:nvPr/>
        </p:nvSpPr>
        <p:spPr>
          <a:xfrm>
            <a:off x="-1270" y="4983479"/>
            <a:ext cx="459740" cy="123189"/>
          </a:xfrm>
          <a:custGeom>
            <a:avLst/>
            <a:gdLst/>
            <a:ahLst/>
            <a:cxnLst/>
            <a:rect l="l" t="t" r="r" b="b"/>
            <a:pathLst>
              <a:path w="459740" h="123189">
                <a:moveTo>
                  <a:pt x="459740" y="0"/>
                </a:moveTo>
                <a:lnTo>
                  <a:pt x="0" y="0"/>
                </a:lnTo>
                <a:lnTo>
                  <a:pt x="0" y="123190"/>
                </a:lnTo>
                <a:lnTo>
                  <a:pt x="459740" y="123190"/>
                </a:lnTo>
                <a:lnTo>
                  <a:pt x="459740" y="0"/>
                </a:lnTo>
                <a:close/>
              </a:path>
            </a:pathLst>
          </a:custGeom>
          <a:solidFill>
            <a:srgbClr val="E0E7E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0" name="bg object 110"/>
          <p:cNvSpPr/>
          <p:nvPr/>
        </p:nvSpPr>
        <p:spPr>
          <a:xfrm>
            <a:off x="-1270" y="5105400"/>
            <a:ext cx="459740" cy="20320"/>
          </a:xfrm>
          <a:custGeom>
            <a:avLst/>
            <a:gdLst/>
            <a:ahLst/>
            <a:cxnLst/>
            <a:rect l="l" t="t" r="r" b="b"/>
            <a:pathLst>
              <a:path w="459740" h="20320">
                <a:moveTo>
                  <a:pt x="459740" y="0"/>
                </a:moveTo>
                <a:lnTo>
                  <a:pt x="0" y="0"/>
                </a:lnTo>
                <a:lnTo>
                  <a:pt x="0" y="10160"/>
                </a:lnTo>
                <a:lnTo>
                  <a:pt x="0" y="20320"/>
                </a:lnTo>
                <a:lnTo>
                  <a:pt x="459740" y="20320"/>
                </a:lnTo>
                <a:lnTo>
                  <a:pt x="459740" y="10160"/>
                </a:lnTo>
                <a:lnTo>
                  <a:pt x="459740" y="0"/>
                </a:lnTo>
                <a:close/>
              </a:path>
            </a:pathLst>
          </a:custGeom>
          <a:solidFill>
            <a:srgbClr val="D1E79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1" name="bg object 111"/>
          <p:cNvSpPr/>
          <p:nvPr/>
        </p:nvSpPr>
        <p:spPr>
          <a:xfrm>
            <a:off x="-1270" y="5125720"/>
            <a:ext cx="459740" cy="10160"/>
          </a:xfrm>
          <a:custGeom>
            <a:avLst/>
            <a:gdLst/>
            <a:ahLst/>
            <a:cxnLst/>
            <a:rect l="l" t="t" r="r" b="b"/>
            <a:pathLst>
              <a:path w="459740" h="10160">
                <a:moveTo>
                  <a:pt x="459740" y="0"/>
                </a:moveTo>
                <a:lnTo>
                  <a:pt x="0" y="0"/>
                </a:lnTo>
                <a:lnTo>
                  <a:pt x="0" y="10159"/>
                </a:lnTo>
                <a:lnTo>
                  <a:pt x="459740" y="10159"/>
                </a:lnTo>
                <a:lnTo>
                  <a:pt x="459740" y="0"/>
                </a:lnTo>
                <a:close/>
              </a:path>
            </a:pathLst>
          </a:custGeom>
          <a:solidFill>
            <a:srgbClr val="D1E79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2" name="bg object 112"/>
          <p:cNvSpPr/>
          <p:nvPr/>
        </p:nvSpPr>
        <p:spPr>
          <a:xfrm>
            <a:off x="-1270" y="5135879"/>
            <a:ext cx="459740" cy="11430"/>
          </a:xfrm>
          <a:custGeom>
            <a:avLst/>
            <a:gdLst/>
            <a:ahLst/>
            <a:cxnLst/>
            <a:rect l="l" t="t" r="r" b="b"/>
            <a:pathLst>
              <a:path w="459740" h="11429">
                <a:moveTo>
                  <a:pt x="459740" y="0"/>
                </a:moveTo>
                <a:lnTo>
                  <a:pt x="0" y="0"/>
                </a:lnTo>
                <a:lnTo>
                  <a:pt x="0" y="11430"/>
                </a:lnTo>
                <a:lnTo>
                  <a:pt x="459740" y="11430"/>
                </a:lnTo>
                <a:lnTo>
                  <a:pt x="459740" y="0"/>
                </a:lnTo>
                <a:close/>
              </a:path>
            </a:pathLst>
          </a:custGeom>
          <a:solidFill>
            <a:srgbClr val="D0E78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3" name="bg object 113"/>
          <p:cNvSpPr/>
          <p:nvPr/>
        </p:nvSpPr>
        <p:spPr>
          <a:xfrm>
            <a:off x="-1270" y="5147309"/>
            <a:ext cx="459740" cy="10160"/>
          </a:xfrm>
          <a:custGeom>
            <a:avLst/>
            <a:gdLst/>
            <a:ahLst/>
            <a:cxnLst/>
            <a:rect l="l" t="t" r="r" b="b"/>
            <a:pathLst>
              <a:path w="459740" h="10160">
                <a:moveTo>
                  <a:pt x="459740" y="0"/>
                </a:moveTo>
                <a:lnTo>
                  <a:pt x="0" y="0"/>
                </a:lnTo>
                <a:lnTo>
                  <a:pt x="0" y="10159"/>
                </a:lnTo>
                <a:lnTo>
                  <a:pt x="459740" y="10159"/>
                </a:lnTo>
                <a:lnTo>
                  <a:pt x="459740" y="0"/>
                </a:lnTo>
                <a:close/>
              </a:path>
            </a:pathLst>
          </a:custGeom>
          <a:solidFill>
            <a:srgbClr val="D0E78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4" name="bg object 114"/>
          <p:cNvSpPr/>
          <p:nvPr/>
        </p:nvSpPr>
        <p:spPr>
          <a:xfrm>
            <a:off x="-1270" y="5157470"/>
            <a:ext cx="459740" cy="10160"/>
          </a:xfrm>
          <a:custGeom>
            <a:avLst/>
            <a:gdLst/>
            <a:ahLst/>
            <a:cxnLst/>
            <a:rect l="l" t="t" r="r" b="b"/>
            <a:pathLst>
              <a:path w="459740" h="10160">
                <a:moveTo>
                  <a:pt x="459740" y="0"/>
                </a:moveTo>
                <a:lnTo>
                  <a:pt x="0" y="0"/>
                </a:lnTo>
                <a:lnTo>
                  <a:pt x="0" y="10159"/>
                </a:lnTo>
                <a:lnTo>
                  <a:pt x="459740" y="10159"/>
                </a:lnTo>
                <a:lnTo>
                  <a:pt x="459740" y="0"/>
                </a:lnTo>
                <a:close/>
              </a:path>
            </a:pathLst>
          </a:custGeom>
          <a:solidFill>
            <a:srgbClr val="D0E78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5" name="bg object 115"/>
          <p:cNvSpPr/>
          <p:nvPr/>
        </p:nvSpPr>
        <p:spPr>
          <a:xfrm>
            <a:off x="-1270" y="5167629"/>
            <a:ext cx="459740" cy="11430"/>
          </a:xfrm>
          <a:custGeom>
            <a:avLst/>
            <a:gdLst/>
            <a:ahLst/>
            <a:cxnLst/>
            <a:rect l="l" t="t" r="r" b="b"/>
            <a:pathLst>
              <a:path w="459740" h="11429">
                <a:moveTo>
                  <a:pt x="459740" y="0"/>
                </a:moveTo>
                <a:lnTo>
                  <a:pt x="0" y="0"/>
                </a:lnTo>
                <a:lnTo>
                  <a:pt x="0" y="11430"/>
                </a:lnTo>
                <a:lnTo>
                  <a:pt x="459740" y="11430"/>
                </a:lnTo>
                <a:lnTo>
                  <a:pt x="459740" y="0"/>
                </a:lnTo>
                <a:close/>
              </a:path>
            </a:pathLst>
          </a:custGeom>
          <a:solidFill>
            <a:srgbClr val="CFE68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6" name="bg object 116"/>
          <p:cNvSpPr/>
          <p:nvPr/>
        </p:nvSpPr>
        <p:spPr>
          <a:xfrm>
            <a:off x="-1270" y="5179059"/>
            <a:ext cx="459740" cy="10160"/>
          </a:xfrm>
          <a:custGeom>
            <a:avLst/>
            <a:gdLst/>
            <a:ahLst/>
            <a:cxnLst/>
            <a:rect l="l" t="t" r="r" b="b"/>
            <a:pathLst>
              <a:path w="459740" h="10160">
                <a:moveTo>
                  <a:pt x="459740" y="0"/>
                </a:moveTo>
                <a:lnTo>
                  <a:pt x="0" y="0"/>
                </a:lnTo>
                <a:lnTo>
                  <a:pt x="0" y="10159"/>
                </a:lnTo>
                <a:lnTo>
                  <a:pt x="459740" y="10159"/>
                </a:lnTo>
                <a:lnTo>
                  <a:pt x="459740" y="0"/>
                </a:lnTo>
                <a:close/>
              </a:path>
            </a:pathLst>
          </a:custGeom>
          <a:solidFill>
            <a:srgbClr val="CFE68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7" name="bg object 117"/>
          <p:cNvSpPr/>
          <p:nvPr/>
        </p:nvSpPr>
        <p:spPr>
          <a:xfrm>
            <a:off x="-1270" y="5189220"/>
            <a:ext cx="459740" cy="10160"/>
          </a:xfrm>
          <a:custGeom>
            <a:avLst/>
            <a:gdLst/>
            <a:ahLst/>
            <a:cxnLst/>
            <a:rect l="l" t="t" r="r" b="b"/>
            <a:pathLst>
              <a:path w="459740" h="10160">
                <a:moveTo>
                  <a:pt x="459740" y="0"/>
                </a:moveTo>
                <a:lnTo>
                  <a:pt x="0" y="0"/>
                </a:lnTo>
                <a:lnTo>
                  <a:pt x="0" y="10159"/>
                </a:lnTo>
                <a:lnTo>
                  <a:pt x="459740" y="10159"/>
                </a:lnTo>
                <a:lnTo>
                  <a:pt x="459740" y="0"/>
                </a:lnTo>
                <a:close/>
              </a:path>
            </a:pathLst>
          </a:custGeom>
          <a:solidFill>
            <a:srgbClr val="CEE68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8" name="bg object 118"/>
          <p:cNvSpPr/>
          <p:nvPr/>
        </p:nvSpPr>
        <p:spPr>
          <a:xfrm>
            <a:off x="-1270" y="5199379"/>
            <a:ext cx="459740" cy="11430"/>
          </a:xfrm>
          <a:custGeom>
            <a:avLst/>
            <a:gdLst/>
            <a:ahLst/>
            <a:cxnLst/>
            <a:rect l="l" t="t" r="r" b="b"/>
            <a:pathLst>
              <a:path w="459740" h="11429">
                <a:moveTo>
                  <a:pt x="459740" y="0"/>
                </a:moveTo>
                <a:lnTo>
                  <a:pt x="0" y="0"/>
                </a:lnTo>
                <a:lnTo>
                  <a:pt x="0" y="11430"/>
                </a:lnTo>
                <a:lnTo>
                  <a:pt x="459740" y="11430"/>
                </a:lnTo>
                <a:lnTo>
                  <a:pt x="459740" y="0"/>
                </a:lnTo>
                <a:close/>
              </a:path>
            </a:pathLst>
          </a:custGeom>
          <a:solidFill>
            <a:srgbClr val="CEE68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9" name="bg object 119"/>
          <p:cNvSpPr/>
          <p:nvPr/>
        </p:nvSpPr>
        <p:spPr>
          <a:xfrm>
            <a:off x="-1270" y="5210809"/>
            <a:ext cx="459740" cy="10160"/>
          </a:xfrm>
          <a:custGeom>
            <a:avLst/>
            <a:gdLst/>
            <a:ahLst/>
            <a:cxnLst/>
            <a:rect l="l" t="t" r="r" b="b"/>
            <a:pathLst>
              <a:path w="459740" h="10160">
                <a:moveTo>
                  <a:pt x="459740" y="0"/>
                </a:moveTo>
                <a:lnTo>
                  <a:pt x="0" y="0"/>
                </a:lnTo>
                <a:lnTo>
                  <a:pt x="0" y="10159"/>
                </a:lnTo>
                <a:lnTo>
                  <a:pt x="459740" y="10159"/>
                </a:lnTo>
                <a:lnTo>
                  <a:pt x="459740" y="0"/>
                </a:lnTo>
                <a:close/>
              </a:path>
            </a:pathLst>
          </a:custGeom>
          <a:solidFill>
            <a:srgbClr val="CEE68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0" name="bg object 120"/>
          <p:cNvSpPr/>
          <p:nvPr/>
        </p:nvSpPr>
        <p:spPr>
          <a:xfrm>
            <a:off x="-1270" y="5220970"/>
            <a:ext cx="459740" cy="11430"/>
          </a:xfrm>
          <a:custGeom>
            <a:avLst/>
            <a:gdLst/>
            <a:ahLst/>
            <a:cxnLst/>
            <a:rect l="l" t="t" r="r" b="b"/>
            <a:pathLst>
              <a:path w="459740" h="11429">
                <a:moveTo>
                  <a:pt x="459740" y="0"/>
                </a:moveTo>
                <a:lnTo>
                  <a:pt x="0" y="0"/>
                </a:lnTo>
                <a:lnTo>
                  <a:pt x="0" y="11429"/>
                </a:lnTo>
                <a:lnTo>
                  <a:pt x="459740" y="11429"/>
                </a:lnTo>
                <a:lnTo>
                  <a:pt x="459740" y="0"/>
                </a:lnTo>
                <a:close/>
              </a:path>
            </a:pathLst>
          </a:custGeom>
          <a:solidFill>
            <a:srgbClr val="CDE58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1" name="bg object 121"/>
          <p:cNvSpPr/>
          <p:nvPr/>
        </p:nvSpPr>
        <p:spPr>
          <a:xfrm>
            <a:off x="-1270" y="5232400"/>
            <a:ext cx="459740" cy="10160"/>
          </a:xfrm>
          <a:custGeom>
            <a:avLst/>
            <a:gdLst/>
            <a:ahLst/>
            <a:cxnLst/>
            <a:rect l="l" t="t" r="r" b="b"/>
            <a:pathLst>
              <a:path w="459740" h="10160">
                <a:moveTo>
                  <a:pt x="459740" y="0"/>
                </a:moveTo>
                <a:lnTo>
                  <a:pt x="0" y="0"/>
                </a:lnTo>
                <a:lnTo>
                  <a:pt x="0" y="10159"/>
                </a:lnTo>
                <a:lnTo>
                  <a:pt x="459740" y="10159"/>
                </a:lnTo>
                <a:lnTo>
                  <a:pt x="459740" y="0"/>
                </a:lnTo>
                <a:close/>
              </a:path>
            </a:pathLst>
          </a:custGeom>
          <a:solidFill>
            <a:srgbClr val="CDE58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2" name="bg object 122"/>
          <p:cNvSpPr/>
          <p:nvPr/>
        </p:nvSpPr>
        <p:spPr>
          <a:xfrm>
            <a:off x="-1270" y="5242559"/>
            <a:ext cx="459740" cy="10160"/>
          </a:xfrm>
          <a:custGeom>
            <a:avLst/>
            <a:gdLst/>
            <a:ahLst/>
            <a:cxnLst/>
            <a:rect l="l" t="t" r="r" b="b"/>
            <a:pathLst>
              <a:path w="459740" h="10160">
                <a:moveTo>
                  <a:pt x="459740" y="0"/>
                </a:moveTo>
                <a:lnTo>
                  <a:pt x="0" y="0"/>
                </a:lnTo>
                <a:lnTo>
                  <a:pt x="0" y="10159"/>
                </a:lnTo>
                <a:lnTo>
                  <a:pt x="459740" y="10159"/>
                </a:lnTo>
                <a:lnTo>
                  <a:pt x="459740" y="0"/>
                </a:lnTo>
                <a:close/>
              </a:path>
            </a:pathLst>
          </a:custGeom>
          <a:solidFill>
            <a:srgbClr val="CCE58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3" name="bg object 123"/>
          <p:cNvSpPr/>
          <p:nvPr/>
        </p:nvSpPr>
        <p:spPr>
          <a:xfrm>
            <a:off x="-1270" y="5252720"/>
            <a:ext cx="459740" cy="11430"/>
          </a:xfrm>
          <a:custGeom>
            <a:avLst/>
            <a:gdLst/>
            <a:ahLst/>
            <a:cxnLst/>
            <a:rect l="l" t="t" r="r" b="b"/>
            <a:pathLst>
              <a:path w="459740" h="11429">
                <a:moveTo>
                  <a:pt x="459740" y="0"/>
                </a:moveTo>
                <a:lnTo>
                  <a:pt x="0" y="0"/>
                </a:lnTo>
                <a:lnTo>
                  <a:pt x="0" y="11429"/>
                </a:lnTo>
                <a:lnTo>
                  <a:pt x="459740" y="11429"/>
                </a:lnTo>
                <a:lnTo>
                  <a:pt x="459740" y="0"/>
                </a:lnTo>
                <a:close/>
              </a:path>
            </a:pathLst>
          </a:custGeom>
          <a:solidFill>
            <a:srgbClr val="CCE58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4" name="bg object 124"/>
          <p:cNvSpPr/>
          <p:nvPr/>
        </p:nvSpPr>
        <p:spPr>
          <a:xfrm>
            <a:off x="-1270" y="5264150"/>
            <a:ext cx="459740" cy="10160"/>
          </a:xfrm>
          <a:custGeom>
            <a:avLst/>
            <a:gdLst/>
            <a:ahLst/>
            <a:cxnLst/>
            <a:rect l="l" t="t" r="r" b="b"/>
            <a:pathLst>
              <a:path w="459740" h="10160">
                <a:moveTo>
                  <a:pt x="459740" y="0"/>
                </a:moveTo>
                <a:lnTo>
                  <a:pt x="0" y="0"/>
                </a:lnTo>
                <a:lnTo>
                  <a:pt x="0" y="10159"/>
                </a:lnTo>
                <a:lnTo>
                  <a:pt x="459740" y="10159"/>
                </a:lnTo>
                <a:lnTo>
                  <a:pt x="459740" y="0"/>
                </a:lnTo>
                <a:close/>
              </a:path>
            </a:pathLst>
          </a:custGeom>
          <a:solidFill>
            <a:srgbClr val="CCE58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5" name="bg object 125"/>
          <p:cNvSpPr/>
          <p:nvPr/>
        </p:nvSpPr>
        <p:spPr>
          <a:xfrm>
            <a:off x="-1270" y="5274309"/>
            <a:ext cx="459740" cy="10160"/>
          </a:xfrm>
          <a:custGeom>
            <a:avLst/>
            <a:gdLst/>
            <a:ahLst/>
            <a:cxnLst/>
            <a:rect l="l" t="t" r="r" b="b"/>
            <a:pathLst>
              <a:path w="459740" h="10160">
                <a:moveTo>
                  <a:pt x="459740" y="0"/>
                </a:moveTo>
                <a:lnTo>
                  <a:pt x="0" y="0"/>
                </a:lnTo>
                <a:lnTo>
                  <a:pt x="0" y="10159"/>
                </a:lnTo>
                <a:lnTo>
                  <a:pt x="459740" y="10159"/>
                </a:lnTo>
                <a:lnTo>
                  <a:pt x="459740" y="0"/>
                </a:lnTo>
                <a:close/>
              </a:path>
            </a:pathLst>
          </a:custGeom>
          <a:solidFill>
            <a:srgbClr val="CCE48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6" name="bg object 126"/>
          <p:cNvSpPr/>
          <p:nvPr/>
        </p:nvSpPr>
        <p:spPr>
          <a:xfrm>
            <a:off x="-1270" y="5284470"/>
            <a:ext cx="459740" cy="10160"/>
          </a:xfrm>
          <a:custGeom>
            <a:avLst/>
            <a:gdLst/>
            <a:ahLst/>
            <a:cxnLst/>
            <a:rect l="l" t="t" r="r" b="b"/>
            <a:pathLst>
              <a:path w="459740" h="10160">
                <a:moveTo>
                  <a:pt x="459740" y="0"/>
                </a:moveTo>
                <a:lnTo>
                  <a:pt x="0" y="0"/>
                </a:lnTo>
                <a:lnTo>
                  <a:pt x="0" y="10159"/>
                </a:lnTo>
                <a:lnTo>
                  <a:pt x="459740" y="10159"/>
                </a:lnTo>
                <a:lnTo>
                  <a:pt x="459740" y="0"/>
                </a:lnTo>
                <a:close/>
              </a:path>
            </a:pathLst>
          </a:custGeom>
          <a:solidFill>
            <a:srgbClr val="CCE48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7" name="bg object 127"/>
          <p:cNvSpPr/>
          <p:nvPr/>
        </p:nvSpPr>
        <p:spPr>
          <a:xfrm>
            <a:off x="-1270" y="5294629"/>
            <a:ext cx="459740" cy="11430"/>
          </a:xfrm>
          <a:custGeom>
            <a:avLst/>
            <a:gdLst/>
            <a:ahLst/>
            <a:cxnLst/>
            <a:rect l="l" t="t" r="r" b="b"/>
            <a:pathLst>
              <a:path w="459740" h="11429">
                <a:moveTo>
                  <a:pt x="459740" y="0"/>
                </a:moveTo>
                <a:lnTo>
                  <a:pt x="0" y="0"/>
                </a:lnTo>
                <a:lnTo>
                  <a:pt x="0" y="11430"/>
                </a:lnTo>
                <a:lnTo>
                  <a:pt x="459740" y="11430"/>
                </a:lnTo>
                <a:lnTo>
                  <a:pt x="459740" y="0"/>
                </a:lnTo>
                <a:close/>
              </a:path>
            </a:pathLst>
          </a:custGeom>
          <a:solidFill>
            <a:srgbClr val="CCE48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8" name="bg object 128"/>
          <p:cNvSpPr/>
          <p:nvPr/>
        </p:nvSpPr>
        <p:spPr>
          <a:xfrm>
            <a:off x="-1270" y="5306059"/>
            <a:ext cx="459740" cy="10160"/>
          </a:xfrm>
          <a:custGeom>
            <a:avLst/>
            <a:gdLst/>
            <a:ahLst/>
            <a:cxnLst/>
            <a:rect l="l" t="t" r="r" b="b"/>
            <a:pathLst>
              <a:path w="459740" h="10160">
                <a:moveTo>
                  <a:pt x="459740" y="0"/>
                </a:moveTo>
                <a:lnTo>
                  <a:pt x="0" y="0"/>
                </a:lnTo>
                <a:lnTo>
                  <a:pt x="0" y="10159"/>
                </a:lnTo>
                <a:lnTo>
                  <a:pt x="459740" y="10159"/>
                </a:lnTo>
                <a:lnTo>
                  <a:pt x="459740" y="0"/>
                </a:lnTo>
                <a:close/>
              </a:path>
            </a:pathLst>
          </a:custGeom>
          <a:solidFill>
            <a:srgbClr val="CAE47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9" name="bg object 129"/>
          <p:cNvSpPr/>
          <p:nvPr/>
        </p:nvSpPr>
        <p:spPr>
          <a:xfrm>
            <a:off x="-1270" y="5316220"/>
            <a:ext cx="459740" cy="10160"/>
          </a:xfrm>
          <a:custGeom>
            <a:avLst/>
            <a:gdLst/>
            <a:ahLst/>
            <a:cxnLst/>
            <a:rect l="l" t="t" r="r" b="b"/>
            <a:pathLst>
              <a:path w="459740" h="10160">
                <a:moveTo>
                  <a:pt x="459740" y="0"/>
                </a:moveTo>
                <a:lnTo>
                  <a:pt x="0" y="0"/>
                </a:lnTo>
                <a:lnTo>
                  <a:pt x="0" y="10159"/>
                </a:lnTo>
                <a:lnTo>
                  <a:pt x="459740" y="10159"/>
                </a:lnTo>
                <a:lnTo>
                  <a:pt x="459740" y="0"/>
                </a:lnTo>
                <a:close/>
              </a:path>
            </a:pathLst>
          </a:custGeom>
          <a:solidFill>
            <a:srgbClr val="CAE47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0" name="bg object 130"/>
          <p:cNvSpPr/>
          <p:nvPr/>
        </p:nvSpPr>
        <p:spPr>
          <a:xfrm>
            <a:off x="-1270" y="5326379"/>
            <a:ext cx="459740" cy="11430"/>
          </a:xfrm>
          <a:custGeom>
            <a:avLst/>
            <a:gdLst/>
            <a:ahLst/>
            <a:cxnLst/>
            <a:rect l="l" t="t" r="r" b="b"/>
            <a:pathLst>
              <a:path w="459740" h="11429">
                <a:moveTo>
                  <a:pt x="459740" y="0"/>
                </a:moveTo>
                <a:lnTo>
                  <a:pt x="0" y="0"/>
                </a:lnTo>
                <a:lnTo>
                  <a:pt x="0" y="11430"/>
                </a:lnTo>
                <a:lnTo>
                  <a:pt x="459740" y="11430"/>
                </a:lnTo>
                <a:lnTo>
                  <a:pt x="459740" y="0"/>
                </a:lnTo>
                <a:close/>
              </a:path>
            </a:pathLst>
          </a:custGeom>
          <a:solidFill>
            <a:srgbClr val="C9E37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1" name="bg object 131"/>
          <p:cNvSpPr/>
          <p:nvPr/>
        </p:nvSpPr>
        <p:spPr>
          <a:xfrm>
            <a:off x="-1270" y="5337809"/>
            <a:ext cx="459740" cy="10160"/>
          </a:xfrm>
          <a:custGeom>
            <a:avLst/>
            <a:gdLst/>
            <a:ahLst/>
            <a:cxnLst/>
            <a:rect l="l" t="t" r="r" b="b"/>
            <a:pathLst>
              <a:path w="459740" h="10160">
                <a:moveTo>
                  <a:pt x="459740" y="0"/>
                </a:moveTo>
                <a:lnTo>
                  <a:pt x="0" y="0"/>
                </a:lnTo>
                <a:lnTo>
                  <a:pt x="0" y="10159"/>
                </a:lnTo>
                <a:lnTo>
                  <a:pt x="459740" y="10159"/>
                </a:lnTo>
                <a:lnTo>
                  <a:pt x="459740" y="0"/>
                </a:lnTo>
                <a:close/>
              </a:path>
            </a:pathLst>
          </a:custGeom>
          <a:solidFill>
            <a:srgbClr val="C9E37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2" name="bg object 132"/>
          <p:cNvSpPr/>
          <p:nvPr/>
        </p:nvSpPr>
        <p:spPr>
          <a:xfrm>
            <a:off x="-1270" y="5347970"/>
            <a:ext cx="459740" cy="11430"/>
          </a:xfrm>
          <a:custGeom>
            <a:avLst/>
            <a:gdLst/>
            <a:ahLst/>
            <a:cxnLst/>
            <a:rect l="l" t="t" r="r" b="b"/>
            <a:pathLst>
              <a:path w="459740" h="11429">
                <a:moveTo>
                  <a:pt x="459740" y="0"/>
                </a:moveTo>
                <a:lnTo>
                  <a:pt x="0" y="0"/>
                </a:lnTo>
                <a:lnTo>
                  <a:pt x="0" y="11429"/>
                </a:lnTo>
                <a:lnTo>
                  <a:pt x="459740" y="11429"/>
                </a:lnTo>
                <a:lnTo>
                  <a:pt x="459740" y="0"/>
                </a:lnTo>
                <a:close/>
              </a:path>
            </a:pathLst>
          </a:custGeom>
          <a:solidFill>
            <a:srgbClr val="C9E37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3" name="bg object 133"/>
          <p:cNvSpPr/>
          <p:nvPr/>
        </p:nvSpPr>
        <p:spPr>
          <a:xfrm>
            <a:off x="-1270" y="5359400"/>
            <a:ext cx="459740" cy="10160"/>
          </a:xfrm>
          <a:custGeom>
            <a:avLst/>
            <a:gdLst/>
            <a:ahLst/>
            <a:cxnLst/>
            <a:rect l="l" t="t" r="r" b="b"/>
            <a:pathLst>
              <a:path w="459740" h="10160">
                <a:moveTo>
                  <a:pt x="459740" y="0"/>
                </a:moveTo>
                <a:lnTo>
                  <a:pt x="0" y="0"/>
                </a:lnTo>
                <a:lnTo>
                  <a:pt x="0" y="10159"/>
                </a:lnTo>
                <a:lnTo>
                  <a:pt x="459740" y="10159"/>
                </a:lnTo>
                <a:lnTo>
                  <a:pt x="459740" y="0"/>
                </a:lnTo>
                <a:close/>
              </a:path>
            </a:pathLst>
          </a:custGeom>
          <a:solidFill>
            <a:srgbClr val="C8E37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4" name="bg object 134"/>
          <p:cNvSpPr/>
          <p:nvPr/>
        </p:nvSpPr>
        <p:spPr>
          <a:xfrm>
            <a:off x="-1270" y="5369559"/>
            <a:ext cx="459740" cy="10160"/>
          </a:xfrm>
          <a:custGeom>
            <a:avLst/>
            <a:gdLst/>
            <a:ahLst/>
            <a:cxnLst/>
            <a:rect l="l" t="t" r="r" b="b"/>
            <a:pathLst>
              <a:path w="459740" h="10160">
                <a:moveTo>
                  <a:pt x="459740" y="0"/>
                </a:moveTo>
                <a:lnTo>
                  <a:pt x="0" y="0"/>
                </a:lnTo>
                <a:lnTo>
                  <a:pt x="0" y="10159"/>
                </a:lnTo>
                <a:lnTo>
                  <a:pt x="459740" y="10159"/>
                </a:lnTo>
                <a:lnTo>
                  <a:pt x="459740" y="0"/>
                </a:lnTo>
                <a:close/>
              </a:path>
            </a:pathLst>
          </a:custGeom>
          <a:solidFill>
            <a:srgbClr val="C8E37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5" name="bg object 135"/>
          <p:cNvSpPr/>
          <p:nvPr/>
        </p:nvSpPr>
        <p:spPr>
          <a:xfrm>
            <a:off x="-1270" y="5379720"/>
            <a:ext cx="459740" cy="11430"/>
          </a:xfrm>
          <a:custGeom>
            <a:avLst/>
            <a:gdLst/>
            <a:ahLst/>
            <a:cxnLst/>
            <a:rect l="l" t="t" r="r" b="b"/>
            <a:pathLst>
              <a:path w="459740" h="11429">
                <a:moveTo>
                  <a:pt x="459740" y="0"/>
                </a:moveTo>
                <a:lnTo>
                  <a:pt x="0" y="0"/>
                </a:lnTo>
                <a:lnTo>
                  <a:pt x="0" y="11429"/>
                </a:lnTo>
                <a:lnTo>
                  <a:pt x="459740" y="11429"/>
                </a:lnTo>
                <a:lnTo>
                  <a:pt x="459740" y="0"/>
                </a:lnTo>
                <a:close/>
              </a:path>
            </a:pathLst>
          </a:custGeom>
          <a:solidFill>
            <a:srgbClr val="C7E37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6" name="bg object 136"/>
          <p:cNvSpPr/>
          <p:nvPr/>
        </p:nvSpPr>
        <p:spPr>
          <a:xfrm>
            <a:off x="-1270" y="5391150"/>
            <a:ext cx="459740" cy="10160"/>
          </a:xfrm>
          <a:custGeom>
            <a:avLst/>
            <a:gdLst/>
            <a:ahLst/>
            <a:cxnLst/>
            <a:rect l="l" t="t" r="r" b="b"/>
            <a:pathLst>
              <a:path w="459740" h="10160">
                <a:moveTo>
                  <a:pt x="459740" y="0"/>
                </a:moveTo>
                <a:lnTo>
                  <a:pt x="0" y="0"/>
                </a:lnTo>
                <a:lnTo>
                  <a:pt x="0" y="10159"/>
                </a:lnTo>
                <a:lnTo>
                  <a:pt x="459740" y="10159"/>
                </a:lnTo>
                <a:lnTo>
                  <a:pt x="459740" y="0"/>
                </a:lnTo>
                <a:close/>
              </a:path>
            </a:pathLst>
          </a:custGeom>
          <a:solidFill>
            <a:srgbClr val="C7E27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7" name="bg object 137"/>
          <p:cNvSpPr/>
          <p:nvPr/>
        </p:nvSpPr>
        <p:spPr>
          <a:xfrm>
            <a:off x="-1270" y="5401309"/>
            <a:ext cx="459740" cy="10160"/>
          </a:xfrm>
          <a:custGeom>
            <a:avLst/>
            <a:gdLst/>
            <a:ahLst/>
            <a:cxnLst/>
            <a:rect l="l" t="t" r="r" b="b"/>
            <a:pathLst>
              <a:path w="459740" h="10160">
                <a:moveTo>
                  <a:pt x="459740" y="0"/>
                </a:moveTo>
                <a:lnTo>
                  <a:pt x="0" y="0"/>
                </a:lnTo>
                <a:lnTo>
                  <a:pt x="0" y="10159"/>
                </a:lnTo>
                <a:lnTo>
                  <a:pt x="459740" y="10159"/>
                </a:lnTo>
                <a:lnTo>
                  <a:pt x="459740" y="0"/>
                </a:lnTo>
                <a:close/>
              </a:path>
            </a:pathLst>
          </a:custGeom>
          <a:solidFill>
            <a:srgbClr val="C7E27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8" name="bg object 138"/>
          <p:cNvSpPr/>
          <p:nvPr/>
        </p:nvSpPr>
        <p:spPr>
          <a:xfrm>
            <a:off x="-1270" y="5411470"/>
            <a:ext cx="459740" cy="11430"/>
          </a:xfrm>
          <a:custGeom>
            <a:avLst/>
            <a:gdLst/>
            <a:ahLst/>
            <a:cxnLst/>
            <a:rect l="l" t="t" r="r" b="b"/>
            <a:pathLst>
              <a:path w="459740" h="11429">
                <a:moveTo>
                  <a:pt x="459740" y="0"/>
                </a:moveTo>
                <a:lnTo>
                  <a:pt x="0" y="0"/>
                </a:lnTo>
                <a:lnTo>
                  <a:pt x="0" y="11429"/>
                </a:lnTo>
                <a:lnTo>
                  <a:pt x="459740" y="11429"/>
                </a:lnTo>
                <a:lnTo>
                  <a:pt x="459740" y="0"/>
                </a:lnTo>
                <a:close/>
              </a:path>
            </a:pathLst>
          </a:custGeom>
          <a:solidFill>
            <a:srgbClr val="C6E27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9" name="bg object 139"/>
          <p:cNvSpPr/>
          <p:nvPr/>
        </p:nvSpPr>
        <p:spPr>
          <a:xfrm>
            <a:off x="-1270" y="5422900"/>
            <a:ext cx="459740" cy="10160"/>
          </a:xfrm>
          <a:custGeom>
            <a:avLst/>
            <a:gdLst/>
            <a:ahLst/>
            <a:cxnLst/>
            <a:rect l="l" t="t" r="r" b="b"/>
            <a:pathLst>
              <a:path w="459740" h="10160">
                <a:moveTo>
                  <a:pt x="459740" y="0"/>
                </a:moveTo>
                <a:lnTo>
                  <a:pt x="0" y="0"/>
                </a:lnTo>
                <a:lnTo>
                  <a:pt x="0" y="10159"/>
                </a:lnTo>
                <a:lnTo>
                  <a:pt x="459740" y="10159"/>
                </a:lnTo>
                <a:lnTo>
                  <a:pt x="459740" y="0"/>
                </a:lnTo>
                <a:close/>
              </a:path>
            </a:pathLst>
          </a:custGeom>
          <a:solidFill>
            <a:srgbClr val="C6E27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0" name="bg object 140"/>
          <p:cNvSpPr/>
          <p:nvPr/>
        </p:nvSpPr>
        <p:spPr>
          <a:xfrm>
            <a:off x="-1270" y="5433059"/>
            <a:ext cx="459740" cy="10160"/>
          </a:xfrm>
          <a:custGeom>
            <a:avLst/>
            <a:gdLst/>
            <a:ahLst/>
            <a:cxnLst/>
            <a:rect l="l" t="t" r="r" b="b"/>
            <a:pathLst>
              <a:path w="459740" h="10160">
                <a:moveTo>
                  <a:pt x="459740" y="0"/>
                </a:moveTo>
                <a:lnTo>
                  <a:pt x="0" y="0"/>
                </a:lnTo>
                <a:lnTo>
                  <a:pt x="0" y="10159"/>
                </a:lnTo>
                <a:lnTo>
                  <a:pt x="459740" y="10159"/>
                </a:lnTo>
                <a:lnTo>
                  <a:pt x="459740" y="0"/>
                </a:lnTo>
                <a:close/>
              </a:path>
            </a:pathLst>
          </a:custGeom>
          <a:solidFill>
            <a:srgbClr val="C5E27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1" name="bg object 141"/>
          <p:cNvSpPr/>
          <p:nvPr/>
        </p:nvSpPr>
        <p:spPr>
          <a:xfrm>
            <a:off x="-1270" y="5443220"/>
            <a:ext cx="459740" cy="10160"/>
          </a:xfrm>
          <a:custGeom>
            <a:avLst/>
            <a:gdLst/>
            <a:ahLst/>
            <a:cxnLst/>
            <a:rect l="l" t="t" r="r" b="b"/>
            <a:pathLst>
              <a:path w="459740" h="10160">
                <a:moveTo>
                  <a:pt x="459740" y="0"/>
                </a:moveTo>
                <a:lnTo>
                  <a:pt x="0" y="0"/>
                </a:lnTo>
                <a:lnTo>
                  <a:pt x="0" y="10159"/>
                </a:lnTo>
                <a:lnTo>
                  <a:pt x="459740" y="10159"/>
                </a:lnTo>
                <a:lnTo>
                  <a:pt x="459740" y="0"/>
                </a:lnTo>
                <a:close/>
              </a:path>
            </a:pathLst>
          </a:custGeom>
          <a:solidFill>
            <a:srgbClr val="C5E17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2" name="bg object 142"/>
          <p:cNvSpPr/>
          <p:nvPr/>
        </p:nvSpPr>
        <p:spPr>
          <a:xfrm>
            <a:off x="-1270" y="5453379"/>
            <a:ext cx="459740" cy="11430"/>
          </a:xfrm>
          <a:custGeom>
            <a:avLst/>
            <a:gdLst/>
            <a:ahLst/>
            <a:cxnLst/>
            <a:rect l="l" t="t" r="r" b="b"/>
            <a:pathLst>
              <a:path w="459740" h="11429">
                <a:moveTo>
                  <a:pt x="459740" y="0"/>
                </a:moveTo>
                <a:lnTo>
                  <a:pt x="0" y="0"/>
                </a:lnTo>
                <a:lnTo>
                  <a:pt x="0" y="11430"/>
                </a:lnTo>
                <a:lnTo>
                  <a:pt x="459740" y="11430"/>
                </a:lnTo>
                <a:lnTo>
                  <a:pt x="459740" y="0"/>
                </a:lnTo>
                <a:close/>
              </a:path>
            </a:pathLst>
          </a:custGeom>
          <a:solidFill>
            <a:srgbClr val="C5E17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3" name="bg object 143"/>
          <p:cNvSpPr/>
          <p:nvPr/>
        </p:nvSpPr>
        <p:spPr>
          <a:xfrm>
            <a:off x="-1270" y="5464809"/>
            <a:ext cx="459740" cy="10160"/>
          </a:xfrm>
          <a:custGeom>
            <a:avLst/>
            <a:gdLst/>
            <a:ahLst/>
            <a:cxnLst/>
            <a:rect l="l" t="t" r="r" b="b"/>
            <a:pathLst>
              <a:path w="459740" h="10160">
                <a:moveTo>
                  <a:pt x="459740" y="0"/>
                </a:moveTo>
                <a:lnTo>
                  <a:pt x="0" y="0"/>
                </a:lnTo>
                <a:lnTo>
                  <a:pt x="0" y="10159"/>
                </a:lnTo>
                <a:lnTo>
                  <a:pt x="459740" y="10159"/>
                </a:lnTo>
                <a:lnTo>
                  <a:pt x="459740" y="0"/>
                </a:lnTo>
                <a:close/>
              </a:path>
            </a:pathLst>
          </a:custGeom>
          <a:solidFill>
            <a:srgbClr val="C4E17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4" name="bg object 144"/>
          <p:cNvSpPr/>
          <p:nvPr/>
        </p:nvSpPr>
        <p:spPr>
          <a:xfrm>
            <a:off x="-1270" y="5474970"/>
            <a:ext cx="459740" cy="11430"/>
          </a:xfrm>
          <a:custGeom>
            <a:avLst/>
            <a:gdLst/>
            <a:ahLst/>
            <a:cxnLst/>
            <a:rect l="l" t="t" r="r" b="b"/>
            <a:pathLst>
              <a:path w="459740" h="11429">
                <a:moveTo>
                  <a:pt x="459740" y="0"/>
                </a:moveTo>
                <a:lnTo>
                  <a:pt x="0" y="0"/>
                </a:lnTo>
                <a:lnTo>
                  <a:pt x="0" y="11429"/>
                </a:lnTo>
                <a:lnTo>
                  <a:pt x="459740" y="11429"/>
                </a:lnTo>
                <a:lnTo>
                  <a:pt x="459740" y="0"/>
                </a:lnTo>
                <a:close/>
              </a:path>
            </a:pathLst>
          </a:custGeom>
          <a:solidFill>
            <a:srgbClr val="C4E16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5" name="bg object 145"/>
          <p:cNvSpPr/>
          <p:nvPr/>
        </p:nvSpPr>
        <p:spPr>
          <a:xfrm>
            <a:off x="-1270" y="5486400"/>
            <a:ext cx="459740" cy="10160"/>
          </a:xfrm>
          <a:custGeom>
            <a:avLst/>
            <a:gdLst/>
            <a:ahLst/>
            <a:cxnLst/>
            <a:rect l="l" t="t" r="r" b="b"/>
            <a:pathLst>
              <a:path w="459740" h="10160">
                <a:moveTo>
                  <a:pt x="459740" y="0"/>
                </a:moveTo>
                <a:lnTo>
                  <a:pt x="0" y="0"/>
                </a:lnTo>
                <a:lnTo>
                  <a:pt x="0" y="10159"/>
                </a:lnTo>
                <a:lnTo>
                  <a:pt x="459740" y="10159"/>
                </a:lnTo>
                <a:lnTo>
                  <a:pt x="459740" y="0"/>
                </a:lnTo>
                <a:close/>
              </a:path>
            </a:pathLst>
          </a:custGeom>
          <a:solidFill>
            <a:srgbClr val="C4E16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6" name="bg object 146"/>
          <p:cNvSpPr/>
          <p:nvPr/>
        </p:nvSpPr>
        <p:spPr>
          <a:xfrm>
            <a:off x="-1270" y="5496559"/>
            <a:ext cx="459740" cy="10160"/>
          </a:xfrm>
          <a:custGeom>
            <a:avLst/>
            <a:gdLst/>
            <a:ahLst/>
            <a:cxnLst/>
            <a:rect l="l" t="t" r="r" b="b"/>
            <a:pathLst>
              <a:path w="459740" h="10160">
                <a:moveTo>
                  <a:pt x="459740" y="0"/>
                </a:moveTo>
                <a:lnTo>
                  <a:pt x="0" y="0"/>
                </a:lnTo>
                <a:lnTo>
                  <a:pt x="0" y="10159"/>
                </a:lnTo>
                <a:lnTo>
                  <a:pt x="459740" y="10159"/>
                </a:lnTo>
                <a:lnTo>
                  <a:pt x="459740" y="0"/>
                </a:lnTo>
                <a:close/>
              </a:path>
            </a:pathLst>
          </a:custGeom>
          <a:solidFill>
            <a:srgbClr val="C3E06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7" name="bg object 147"/>
          <p:cNvSpPr/>
          <p:nvPr/>
        </p:nvSpPr>
        <p:spPr>
          <a:xfrm>
            <a:off x="-1270" y="5506720"/>
            <a:ext cx="459740" cy="11430"/>
          </a:xfrm>
          <a:custGeom>
            <a:avLst/>
            <a:gdLst/>
            <a:ahLst/>
            <a:cxnLst/>
            <a:rect l="l" t="t" r="r" b="b"/>
            <a:pathLst>
              <a:path w="459740" h="11429">
                <a:moveTo>
                  <a:pt x="459740" y="0"/>
                </a:moveTo>
                <a:lnTo>
                  <a:pt x="0" y="0"/>
                </a:lnTo>
                <a:lnTo>
                  <a:pt x="0" y="11429"/>
                </a:lnTo>
                <a:lnTo>
                  <a:pt x="459740" y="11429"/>
                </a:lnTo>
                <a:lnTo>
                  <a:pt x="459740" y="0"/>
                </a:lnTo>
                <a:close/>
              </a:path>
            </a:pathLst>
          </a:custGeom>
          <a:solidFill>
            <a:srgbClr val="C3E06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8" name="bg object 148"/>
          <p:cNvSpPr/>
          <p:nvPr/>
        </p:nvSpPr>
        <p:spPr>
          <a:xfrm>
            <a:off x="-1270" y="5518150"/>
            <a:ext cx="459740" cy="10160"/>
          </a:xfrm>
          <a:custGeom>
            <a:avLst/>
            <a:gdLst/>
            <a:ahLst/>
            <a:cxnLst/>
            <a:rect l="l" t="t" r="r" b="b"/>
            <a:pathLst>
              <a:path w="459740" h="10160">
                <a:moveTo>
                  <a:pt x="459740" y="0"/>
                </a:moveTo>
                <a:lnTo>
                  <a:pt x="0" y="0"/>
                </a:lnTo>
                <a:lnTo>
                  <a:pt x="0" y="10159"/>
                </a:lnTo>
                <a:lnTo>
                  <a:pt x="459740" y="10159"/>
                </a:lnTo>
                <a:lnTo>
                  <a:pt x="459740" y="0"/>
                </a:lnTo>
                <a:close/>
              </a:path>
            </a:pathLst>
          </a:custGeom>
          <a:solidFill>
            <a:srgbClr val="C2E06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9" name="bg object 149"/>
          <p:cNvSpPr/>
          <p:nvPr/>
        </p:nvSpPr>
        <p:spPr>
          <a:xfrm>
            <a:off x="-1270" y="5528309"/>
            <a:ext cx="459740" cy="10160"/>
          </a:xfrm>
          <a:custGeom>
            <a:avLst/>
            <a:gdLst/>
            <a:ahLst/>
            <a:cxnLst/>
            <a:rect l="l" t="t" r="r" b="b"/>
            <a:pathLst>
              <a:path w="459740" h="10160">
                <a:moveTo>
                  <a:pt x="459740" y="0"/>
                </a:moveTo>
                <a:lnTo>
                  <a:pt x="0" y="0"/>
                </a:lnTo>
                <a:lnTo>
                  <a:pt x="0" y="10159"/>
                </a:lnTo>
                <a:lnTo>
                  <a:pt x="459740" y="10159"/>
                </a:lnTo>
                <a:lnTo>
                  <a:pt x="459740" y="0"/>
                </a:lnTo>
                <a:close/>
              </a:path>
            </a:pathLst>
          </a:custGeom>
          <a:solidFill>
            <a:srgbClr val="C2E06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0" name="bg object 150"/>
          <p:cNvSpPr/>
          <p:nvPr/>
        </p:nvSpPr>
        <p:spPr>
          <a:xfrm>
            <a:off x="-1270" y="5538470"/>
            <a:ext cx="459740" cy="11430"/>
          </a:xfrm>
          <a:custGeom>
            <a:avLst/>
            <a:gdLst/>
            <a:ahLst/>
            <a:cxnLst/>
            <a:rect l="l" t="t" r="r" b="b"/>
            <a:pathLst>
              <a:path w="459740" h="11429">
                <a:moveTo>
                  <a:pt x="459740" y="0"/>
                </a:moveTo>
                <a:lnTo>
                  <a:pt x="0" y="0"/>
                </a:lnTo>
                <a:lnTo>
                  <a:pt x="0" y="11429"/>
                </a:lnTo>
                <a:lnTo>
                  <a:pt x="459740" y="11429"/>
                </a:lnTo>
                <a:lnTo>
                  <a:pt x="459740" y="0"/>
                </a:lnTo>
                <a:close/>
              </a:path>
            </a:pathLst>
          </a:custGeom>
          <a:solidFill>
            <a:srgbClr val="C2E06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1" name="bg object 151"/>
          <p:cNvSpPr/>
          <p:nvPr/>
        </p:nvSpPr>
        <p:spPr>
          <a:xfrm>
            <a:off x="-1270" y="5549900"/>
            <a:ext cx="459740" cy="10160"/>
          </a:xfrm>
          <a:custGeom>
            <a:avLst/>
            <a:gdLst/>
            <a:ahLst/>
            <a:cxnLst/>
            <a:rect l="l" t="t" r="r" b="b"/>
            <a:pathLst>
              <a:path w="459740" h="10160">
                <a:moveTo>
                  <a:pt x="459740" y="0"/>
                </a:moveTo>
                <a:lnTo>
                  <a:pt x="0" y="0"/>
                </a:lnTo>
                <a:lnTo>
                  <a:pt x="0" y="10159"/>
                </a:lnTo>
                <a:lnTo>
                  <a:pt x="459740" y="10159"/>
                </a:lnTo>
                <a:lnTo>
                  <a:pt x="459740" y="0"/>
                </a:lnTo>
                <a:close/>
              </a:path>
            </a:pathLst>
          </a:custGeom>
          <a:solidFill>
            <a:srgbClr val="C1DF6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2" name="bg object 152"/>
          <p:cNvSpPr/>
          <p:nvPr/>
        </p:nvSpPr>
        <p:spPr>
          <a:xfrm>
            <a:off x="-1270" y="5560059"/>
            <a:ext cx="459740" cy="10160"/>
          </a:xfrm>
          <a:custGeom>
            <a:avLst/>
            <a:gdLst/>
            <a:ahLst/>
            <a:cxnLst/>
            <a:rect l="l" t="t" r="r" b="b"/>
            <a:pathLst>
              <a:path w="459740" h="10160">
                <a:moveTo>
                  <a:pt x="459740" y="0"/>
                </a:moveTo>
                <a:lnTo>
                  <a:pt x="0" y="0"/>
                </a:lnTo>
                <a:lnTo>
                  <a:pt x="0" y="10159"/>
                </a:lnTo>
                <a:lnTo>
                  <a:pt x="459740" y="10159"/>
                </a:lnTo>
                <a:lnTo>
                  <a:pt x="459740" y="0"/>
                </a:lnTo>
                <a:close/>
              </a:path>
            </a:pathLst>
          </a:custGeom>
          <a:solidFill>
            <a:srgbClr val="C1DF6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3" name="bg object 153"/>
          <p:cNvSpPr/>
          <p:nvPr/>
        </p:nvSpPr>
        <p:spPr>
          <a:xfrm>
            <a:off x="-1270" y="5570219"/>
            <a:ext cx="459740" cy="21590"/>
          </a:xfrm>
          <a:custGeom>
            <a:avLst/>
            <a:gdLst/>
            <a:ahLst/>
            <a:cxnLst/>
            <a:rect l="l" t="t" r="r" b="b"/>
            <a:pathLst>
              <a:path w="459740" h="21589">
                <a:moveTo>
                  <a:pt x="459740" y="0"/>
                </a:moveTo>
                <a:lnTo>
                  <a:pt x="0" y="0"/>
                </a:lnTo>
                <a:lnTo>
                  <a:pt x="0" y="11430"/>
                </a:lnTo>
                <a:lnTo>
                  <a:pt x="0" y="21590"/>
                </a:lnTo>
                <a:lnTo>
                  <a:pt x="459740" y="21590"/>
                </a:lnTo>
                <a:lnTo>
                  <a:pt x="459740" y="11430"/>
                </a:lnTo>
                <a:lnTo>
                  <a:pt x="459740" y="0"/>
                </a:lnTo>
                <a:close/>
              </a:path>
            </a:pathLst>
          </a:custGeom>
          <a:solidFill>
            <a:srgbClr val="C0DF6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4" name="bg object 154"/>
          <p:cNvSpPr/>
          <p:nvPr/>
        </p:nvSpPr>
        <p:spPr>
          <a:xfrm>
            <a:off x="-1270" y="5591809"/>
            <a:ext cx="459740" cy="10160"/>
          </a:xfrm>
          <a:custGeom>
            <a:avLst/>
            <a:gdLst/>
            <a:ahLst/>
            <a:cxnLst/>
            <a:rect l="l" t="t" r="r" b="b"/>
            <a:pathLst>
              <a:path w="459740" h="10160">
                <a:moveTo>
                  <a:pt x="459740" y="0"/>
                </a:moveTo>
                <a:lnTo>
                  <a:pt x="0" y="0"/>
                </a:lnTo>
                <a:lnTo>
                  <a:pt x="0" y="10159"/>
                </a:lnTo>
                <a:lnTo>
                  <a:pt x="459740" y="10159"/>
                </a:lnTo>
                <a:lnTo>
                  <a:pt x="459740" y="0"/>
                </a:lnTo>
                <a:close/>
              </a:path>
            </a:pathLst>
          </a:custGeom>
          <a:solidFill>
            <a:srgbClr val="C0DF6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5" name="bg object 155"/>
          <p:cNvSpPr/>
          <p:nvPr/>
        </p:nvSpPr>
        <p:spPr>
          <a:xfrm>
            <a:off x="-1270" y="5601970"/>
            <a:ext cx="459740" cy="11430"/>
          </a:xfrm>
          <a:custGeom>
            <a:avLst/>
            <a:gdLst/>
            <a:ahLst/>
            <a:cxnLst/>
            <a:rect l="l" t="t" r="r" b="b"/>
            <a:pathLst>
              <a:path w="459740" h="11429">
                <a:moveTo>
                  <a:pt x="459740" y="0"/>
                </a:moveTo>
                <a:lnTo>
                  <a:pt x="0" y="0"/>
                </a:lnTo>
                <a:lnTo>
                  <a:pt x="0" y="11429"/>
                </a:lnTo>
                <a:lnTo>
                  <a:pt x="459740" y="11429"/>
                </a:lnTo>
                <a:lnTo>
                  <a:pt x="459740" y="0"/>
                </a:lnTo>
                <a:close/>
              </a:path>
            </a:pathLst>
          </a:custGeom>
          <a:solidFill>
            <a:srgbClr val="BFDF6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6" name="bg object 156"/>
          <p:cNvSpPr/>
          <p:nvPr/>
        </p:nvSpPr>
        <p:spPr>
          <a:xfrm>
            <a:off x="-1270" y="5613400"/>
            <a:ext cx="459740" cy="10160"/>
          </a:xfrm>
          <a:custGeom>
            <a:avLst/>
            <a:gdLst/>
            <a:ahLst/>
            <a:cxnLst/>
            <a:rect l="l" t="t" r="r" b="b"/>
            <a:pathLst>
              <a:path w="459740" h="10160">
                <a:moveTo>
                  <a:pt x="459740" y="0"/>
                </a:moveTo>
                <a:lnTo>
                  <a:pt x="0" y="0"/>
                </a:lnTo>
                <a:lnTo>
                  <a:pt x="0" y="10159"/>
                </a:lnTo>
                <a:lnTo>
                  <a:pt x="459740" y="10159"/>
                </a:lnTo>
                <a:lnTo>
                  <a:pt x="459740" y="0"/>
                </a:lnTo>
                <a:close/>
              </a:path>
            </a:pathLst>
          </a:custGeom>
          <a:solidFill>
            <a:srgbClr val="BFDE6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7" name="bg object 157"/>
          <p:cNvSpPr/>
          <p:nvPr/>
        </p:nvSpPr>
        <p:spPr>
          <a:xfrm>
            <a:off x="-1270" y="5623559"/>
            <a:ext cx="459740" cy="10160"/>
          </a:xfrm>
          <a:custGeom>
            <a:avLst/>
            <a:gdLst/>
            <a:ahLst/>
            <a:cxnLst/>
            <a:rect l="l" t="t" r="r" b="b"/>
            <a:pathLst>
              <a:path w="459740" h="10160">
                <a:moveTo>
                  <a:pt x="459740" y="0"/>
                </a:moveTo>
                <a:lnTo>
                  <a:pt x="0" y="0"/>
                </a:lnTo>
                <a:lnTo>
                  <a:pt x="0" y="10159"/>
                </a:lnTo>
                <a:lnTo>
                  <a:pt x="459740" y="10159"/>
                </a:lnTo>
                <a:lnTo>
                  <a:pt x="459740" y="0"/>
                </a:lnTo>
                <a:close/>
              </a:path>
            </a:pathLst>
          </a:custGeom>
          <a:solidFill>
            <a:srgbClr val="BEDE6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8" name="bg object 158"/>
          <p:cNvSpPr/>
          <p:nvPr/>
        </p:nvSpPr>
        <p:spPr>
          <a:xfrm>
            <a:off x="-1270" y="5633720"/>
            <a:ext cx="459740" cy="11430"/>
          </a:xfrm>
          <a:custGeom>
            <a:avLst/>
            <a:gdLst/>
            <a:ahLst/>
            <a:cxnLst/>
            <a:rect l="l" t="t" r="r" b="b"/>
            <a:pathLst>
              <a:path w="459740" h="11429">
                <a:moveTo>
                  <a:pt x="459740" y="0"/>
                </a:moveTo>
                <a:lnTo>
                  <a:pt x="0" y="0"/>
                </a:lnTo>
                <a:lnTo>
                  <a:pt x="0" y="11429"/>
                </a:lnTo>
                <a:lnTo>
                  <a:pt x="459740" y="11429"/>
                </a:lnTo>
                <a:lnTo>
                  <a:pt x="459740" y="0"/>
                </a:lnTo>
                <a:close/>
              </a:path>
            </a:pathLst>
          </a:custGeom>
          <a:solidFill>
            <a:srgbClr val="BEDE6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9" name="bg object 159"/>
          <p:cNvSpPr/>
          <p:nvPr/>
        </p:nvSpPr>
        <p:spPr>
          <a:xfrm>
            <a:off x="-1270" y="5645150"/>
            <a:ext cx="459740" cy="10160"/>
          </a:xfrm>
          <a:custGeom>
            <a:avLst/>
            <a:gdLst/>
            <a:ahLst/>
            <a:cxnLst/>
            <a:rect l="l" t="t" r="r" b="b"/>
            <a:pathLst>
              <a:path w="459740" h="10160">
                <a:moveTo>
                  <a:pt x="459740" y="0"/>
                </a:moveTo>
                <a:lnTo>
                  <a:pt x="0" y="0"/>
                </a:lnTo>
                <a:lnTo>
                  <a:pt x="0" y="10159"/>
                </a:lnTo>
                <a:lnTo>
                  <a:pt x="459740" y="10159"/>
                </a:lnTo>
                <a:lnTo>
                  <a:pt x="459740" y="0"/>
                </a:lnTo>
                <a:close/>
              </a:path>
            </a:pathLst>
          </a:custGeom>
          <a:solidFill>
            <a:srgbClr val="BEDE5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0" name="bg object 160"/>
          <p:cNvSpPr/>
          <p:nvPr/>
        </p:nvSpPr>
        <p:spPr>
          <a:xfrm>
            <a:off x="-1270" y="5655309"/>
            <a:ext cx="459740" cy="10160"/>
          </a:xfrm>
          <a:custGeom>
            <a:avLst/>
            <a:gdLst/>
            <a:ahLst/>
            <a:cxnLst/>
            <a:rect l="l" t="t" r="r" b="b"/>
            <a:pathLst>
              <a:path w="459740" h="10160">
                <a:moveTo>
                  <a:pt x="459740" y="0"/>
                </a:moveTo>
                <a:lnTo>
                  <a:pt x="0" y="0"/>
                </a:lnTo>
                <a:lnTo>
                  <a:pt x="0" y="10159"/>
                </a:lnTo>
                <a:lnTo>
                  <a:pt x="459740" y="10159"/>
                </a:lnTo>
                <a:lnTo>
                  <a:pt x="459740" y="0"/>
                </a:lnTo>
                <a:close/>
              </a:path>
            </a:pathLst>
          </a:custGeom>
          <a:solidFill>
            <a:srgbClr val="BDDE5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1" name="bg object 161"/>
          <p:cNvSpPr/>
          <p:nvPr/>
        </p:nvSpPr>
        <p:spPr>
          <a:xfrm>
            <a:off x="-1270" y="5665470"/>
            <a:ext cx="459740" cy="11430"/>
          </a:xfrm>
          <a:custGeom>
            <a:avLst/>
            <a:gdLst/>
            <a:ahLst/>
            <a:cxnLst/>
            <a:rect l="l" t="t" r="r" b="b"/>
            <a:pathLst>
              <a:path w="459740" h="11429">
                <a:moveTo>
                  <a:pt x="459740" y="0"/>
                </a:moveTo>
                <a:lnTo>
                  <a:pt x="0" y="0"/>
                </a:lnTo>
                <a:lnTo>
                  <a:pt x="0" y="11429"/>
                </a:lnTo>
                <a:lnTo>
                  <a:pt x="459740" y="11429"/>
                </a:lnTo>
                <a:lnTo>
                  <a:pt x="459740" y="0"/>
                </a:lnTo>
                <a:close/>
              </a:path>
            </a:pathLst>
          </a:custGeom>
          <a:solidFill>
            <a:srgbClr val="BDDD5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2" name="bg object 162"/>
          <p:cNvSpPr/>
          <p:nvPr/>
        </p:nvSpPr>
        <p:spPr>
          <a:xfrm>
            <a:off x="-1270" y="5676900"/>
            <a:ext cx="459740" cy="10160"/>
          </a:xfrm>
          <a:custGeom>
            <a:avLst/>
            <a:gdLst/>
            <a:ahLst/>
            <a:cxnLst/>
            <a:rect l="l" t="t" r="r" b="b"/>
            <a:pathLst>
              <a:path w="459740" h="10160">
                <a:moveTo>
                  <a:pt x="459740" y="0"/>
                </a:moveTo>
                <a:lnTo>
                  <a:pt x="0" y="0"/>
                </a:lnTo>
                <a:lnTo>
                  <a:pt x="0" y="10159"/>
                </a:lnTo>
                <a:lnTo>
                  <a:pt x="459740" y="10159"/>
                </a:lnTo>
                <a:lnTo>
                  <a:pt x="459740" y="0"/>
                </a:lnTo>
                <a:close/>
              </a:path>
            </a:pathLst>
          </a:custGeom>
          <a:solidFill>
            <a:srgbClr val="BDDD5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3" name="bg object 163"/>
          <p:cNvSpPr/>
          <p:nvPr/>
        </p:nvSpPr>
        <p:spPr>
          <a:xfrm>
            <a:off x="-1270" y="5687059"/>
            <a:ext cx="459740" cy="10160"/>
          </a:xfrm>
          <a:custGeom>
            <a:avLst/>
            <a:gdLst/>
            <a:ahLst/>
            <a:cxnLst/>
            <a:rect l="l" t="t" r="r" b="b"/>
            <a:pathLst>
              <a:path w="459740" h="10160">
                <a:moveTo>
                  <a:pt x="459740" y="0"/>
                </a:moveTo>
                <a:lnTo>
                  <a:pt x="0" y="0"/>
                </a:lnTo>
                <a:lnTo>
                  <a:pt x="0" y="10159"/>
                </a:lnTo>
                <a:lnTo>
                  <a:pt x="459740" y="10159"/>
                </a:lnTo>
                <a:lnTo>
                  <a:pt x="459740" y="0"/>
                </a:lnTo>
                <a:close/>
              </a:path>
            </a:pathLst>
          </a:custGeom>
          <a:solidFill>
            <a:srgbClr val="BCDD5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4" name="bg object 164"/>
          <p:cNvSpPr/>
          <p:nvPr/>
        </p:nvSpPr>
        <p:spPr>
          <a:xfrm>
            <a:off x="-1270" y="5697220"/>
            <a:ext cx="459740" cy="11430"/>
          </a:xfrm>
          <a:custGeom>
            <a:avLst/>
            <a:gdLst/>
            <a:ahLst/>
            <a:cxnLst/>
            <a:rect l="l" t="t" r="r" b="b"/>
            <a:pathLst>
              <a:path w="459740" h="11429">
                <a:moveTo>
                  <a:pt x="459740" y="0"/>
                </a:moveTo>
                <a:lnTo>
                  <a:pt x="0" y="0"/>
                </a:lnTo>
                <a:lnTo>
                  <a:pt x="0" y="11429"/>
                </a:lnTo>
                <a:lnTo>
                  <a:pt x="459740" y="11429"/>
                </a:lnTo>
                <a:lnTo>
                  <a:pt x="459740" y="0"/>
                </a:lnTo>
                <a:close/>
              </a:path>
            </a:pathLst>
          </a:custGeom>
          <a:solidFill>
            <a:srgbClr val="BCDD5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5" name="bg object 165"/>
          <p:cNvSpPr/>
          <p:nvPr/>
        </p:nvSpPr>
        <p:spPr>
          <a:xfrm>
            <a:off x="-1270" y="5708650"/>
            <a:ext cx="459740" cy="10160"/>
          </a:xfrm>
          <a:custGeom>
            <a:avLst/>
            <a:gdLst/>
            <a:ahLst/>
            <a:cxnLst/>
            <a:rect l="l" t="t" r="r" b="b"/>
            <a:pathLst>
              <a:path w="459740" h="10160">
                <a:moveTo>
                  <a:pt x="459740" y="0"/>
                </a:moveTo>
                <a:lnTo>
                  <a:pt x="0" y="0"/>
                </a:lnTo>
                <a:lnTo>
                  <a:pt x="0" y="10159"/>
                </a:lnTo>
                <a:lnTo>
                  <a:pt x="459740" y="10159"/>
                </a:lnTo>
                <a:lnTo>
                  <a:pt x="459740" y="0"/>
                </a:lnTo>
                <a:close/>
              </a:path>
            </a:pathLst>
          </a:custGeom>
          <a:solidFill>
            <a:srgbClr val="BBDD5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6" name="bg object 166"/>
          <p:cNvSpPr/>
          <p:nvPr/>
        </p:nvSpPr>
        <p:spPr>
          <a:xfrm>
            <a:off x="-1270" y="5718809"/>
            <a:ext cx="459740" cy="10160"/>
          </a:xfrm>
          <a:custGeom>
            <a:avLst/>
            <a:gdLst/>
            <a:ahLst/>
            <a:cxnLst/>
            <a:rect l="l" t="t" r="r" b="b"/>
            <a:pathLst>
              <a:path w="459740" h="10160">
                <a:moveTo>
                  <a:pt x="459740" y="0"/>
                </a:moveTo>
                <a:lnTo>
                  <a:pt x="0" y="0"/>
                </a:lnTo>
                <a:lnTo>
                  <a:pt x="0" y="10159"/>
                </a:lnTo>
                <a:lnTo>
                  <a:pt x="459740" y="10159"/>
                </a:lnTo>
                <a:lnTo>
                  <a:pt x="459740" y="0"/>
                </a:lnTo>
                <a:close/>
              </a:path>
            </a:pathLst>
          </a:custGeom>
          <a:solidFill>
            <a:srgbClr val="BBDC5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7" name="bg object 167"/>
          <p:cNvSpPr/>
          <p:nvPr/>
        </p:nvSpPr>
        <p:spPr>
          <a:xfrm>
            <a:off x="-1270" y="5728970"/>
            <a:ext cx="459740" cy="11430"/>
          </a:xfrm>
          <a:custGeom>
            <a:avLst/>
            <a:gdLst/>
            <a:ahLst/>
            <a:cxnLst/>
            <a:rect l="l" t="t" r="r" b="b"/>
            <a:pathLst>
              <a:path w="459740" h="11429">
                <a:moveTo>
                  <a:pt x="459740" y="0"/>
                </a:moveTo>
                <a:lnTo>
                  <a:pt x="0" y="0"/>
                </a:lnTo>
                <a:lnTo>
                  <a:pt x="0" y="11429"/>
                </a:lnTo>
                <a:lnTo>
                  <a:pt x="459740" y="11429"/>
                </a:lnTo>
                <a:lnTo>
                  <a:pt x="459740" y="0"/>
                </a:lnTo>
                <a:close/>
              </a:path>
            </a:pathLst>
          </a:custGeom>
          <a:solidFill>
            <a:srgbClr val="BBDC5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8" name="bg object 168"/>
          <p:cNvSpPr/>
          <p:nvPr/>
        </p:nvSpPr>
        <p:spPr>
          <a:xfrm>
            <a:off x="-1270" y="5740400"/>
            <a:ext cx="459740" cy="10160"/>
          </a:xfrm>
          <a:custGeom>
            <a:avLst/>
            <a:gdLst/>
            <a:ahLst/>
            <a:cxnLst/>
            <a:rect l="l" t="t" r="r" b="b"/>
            <a:pathLst>
              <a:path w="459740" h="10160">
                <a:moveTo>
                  <a:pt x="459740" y="0"/>
                </a:moveTo>
                <a:lnTo>
                  <a:pt x="0" y="0"/>
                </a:lnTo>
                <a:lnTo>
                  <a:pt x="0" y="10159"/>
                </a:lnTo>
                <a:lnTo>
                  <a:pt x="459740" y="10159"/>
                </a:lnTo>
                <a:lnTo>
                  <a:pt x="459740" y="0"/>
                </a:lnTo>
                <a:close/>
              </a:path>
            </a:pathLst>
          </a:custGeom>
          <a:solidFill>
            <a:srgbClr val="BADC5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9" name="bg object 169"/>
          <p:cNvSpPr/>
          <p:nvPr/>
        </p:nvSpPr>
        <p:spPr>
          <a:xfrm>
            <a:off x="-1270" y="5750559"/>
            <a:ext cx="459740" cy="10160"/>
          </a:xfrm>
          <a:custGeom>
            <a:avLst/>
            <a:gdLst/>
            <a:ahLst/>
            <a:cxnLst/>
            <a:rect l="l" t="t" r="r" b="b"/>
            <a:pathLst>
              <a:path w="459740" h="10160">
                <a:moveTo>
                  <a:pt x="459740" y="0"/>
                </a:moveTo>
                <a:lnTo>
                  <a:pt x="0" y="0"/>
                </a:lnTo>
                <a:lnTo>
                  <a:pt x="0" y="10159"/>
                </a:lnTo>
                <a:lnTo>
                  <a:pt x="459740" y="10159"/>
                </a:lnTo>
                <a:lnTo>
                  <a:pt x="459740" y="0"/>
                </a:lnTo>
                <a:close/>
              </a:path>
            </a:pathLst>
          </a:custGeom>
          <a:solidFill>
            <a:srgbClr val="BADC5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0" name="bg object 170"/>
          <p:cNvSpPr/>
          <p:nvPr/>
        </p:nvSpPr>
        <p:spPr>
          <a:xfrm>
            <a:off x="-1270" y="5760720"/>
            <a:ext cx="459740" cy="11430"/>
          </a:xfrm>
          <a:custGeom>
            <a:avLst/>
            <a:gdLst/>
            <a:ahLst/>
            <a:cxnLst/>
            <a:rect l="l" t="t" r="r" b="b"/>
            <a:pathLst>
              <a:path w="459740" h="11429">
                <a:moveTo>
                  <a:pt x="459740" y="0"/>
                </a:moveTo>
                <a:lnTo>
                  <a:pt x="0" y="0"/>
                </a:lnTo>
                <a:lnTo>
                  <a:pt x="0" y="11429"/>
                </a:lnTo>
                <a:lnTo>
                  <a:pt x="459740" y="11429"/>
                </a:lnTo>
                <a:lnTo>
                  <a:pt x="459740" y="0"/>
                </a:lnTo>
                <a:close/>
              </a:path>
            </a:pathLst>
          </a:custGeom>
          <a:solidFill>
            <a:srgbClr val="B9DC5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1" name="bg object 171"/>
          <p:cNvSpPr/>
          <p:nvPr/>
        </p:nvSpPr>
        <p:spPr>
          <a:xfrm>
            <a:off x="-1270" y="5772150"/>
            <a:ext cx="459740" cy="10160"/>
          </a:xfrm>
          <a:custGeom>
            <a:avLst/>
            <a:gdLst/>
            <a:ahLst/>
            <a:cxnLst/>
            <a:rect l="l" t="t" r="r" b="b"/>
            <a:pathLst>
              <a:path w="459740" h="10160">
                <a:moveTo>
                  <a:pt x="459740" y="0"/>
                </a:moveTo>
                <a:lnTo>
                  <a:pt x="0" y="0"/>
                </a:lnTo>
                <a:lnTo>
                  <a:pt x="0" y="10159"/>
                </a:lnTo>
                <a:lnTo>
                  <a:pt x="459740" y="10159"/>
                </a:lnTo>
                <a:lnTo>
                  <a:pt x="459740" y="0"/>
                </a:lnTo>
                <a:close/>
              </a:path>
            </a:pathLst>
          </a:custGeom>
          <a:solidFill>
            <a:srgbClr val="B9DB5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2" name="bg object 172"/>
          <p:cNvSpPr/>
          <p:nvPr/>
        </p:nvSpPr>
        <p:spPr>
          <a:xfrm>
            <a:off x="-1270" y="5782309"/>
            <a:ext cx="459740" cy="11430"/>
          </a:xfrm>
          <a:custGeom>
            <a:avLst/>
            <a:gdLst/>
            <a:ahLst/>
            <a:cxnLst/>
            <a:rect l="l" t="t" r="r" b="b"/>
            <a:pathLst>
              <a:path w="459740" h="11429">
                <a:moveTo>
                  <a:pt x="459740" y="0"/>
                </a:moveTo>
                <a:lnTo>
                  <a:pt x="0" y="0"/>
                </a:lnTo>
                <a:lnTo>
                  <a:pt x="0" y="11429"/>
                </a:lnTo>
                <a:lnTo>
                  <a:pt x="459740" y="11429"/>
                </a:lnTo>
                <a:lnTo>
                  <a:pt x="459740" y="0"/>
                </a:lnTo>
                <a:close/>
              </a:path>
            </a:pathLst>
          </a:custGeom>
          <a:solidFill>
            <a:srgbClr val="B9DB5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3" name="bg object 173"/>
          <p:cNvSpPr/>
          <p:nvPr/>
        </p:nvSpPr>
        <p:spPr>
          <a:xfrm>
            <a:off x="-1270" y="5793739"/>
            <a:ext cx="459740" cy="10160"/>
          </a:xfrm>
          <a:custGeom>
            <a:avLst/>
            <a:gdLst/>
            <a:ahLst/>
            <a:cxnLst/>
            <a:rect l="l" t="t" r="r" b="b"/>
            <a:pathLst>
              <a:path w="459740" h="10160">
                <a:moveTo>
                  <a:pt x="459740" y="0"/>
                </a:moveTo>
                <a:lnTo>
                  <a:pt x="0" y="0"/>
                </a:lnTo>
                <a:lnTo>
                  <a:pt x="0" y="10160"/>
                </a:lnTo>
                <a:lnTo>
                  <a:pt x="459740" y="10160"/>
                </a:lnTo>
                <a:lnTo>
                  <a:pt x="459740" y="0"/>
                </a:lnTo>
                <a:close/>
              </a:path>
            </a:pathLst>
          </a:custGeom>
          <a:solidFill>
            <a:srgbClr val="B8DB5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4" name="bg object 174"/>
          <p:cNvSpPr/>
          <p:nvPr/>
        </p:nvSpPr>
        <p:spPr>
          <a:xfrm>
            <a:off x="-1270" y="5803900"/>
            <a:ext cx="459740" cy="10160"/>
          </a:xfrm>
          <a:custGeom>
            <a:avLst/>
            <a:gdLst/>
            <a:ahLst/>
            <a:cxnLst/>
            <a:rect l="l" t="t" r="r" b="b"/>
            <a:pathLst>
              <a:path w="459740" h="10160">
                <a:moveTo>
                  <a:pt x="459740" y="0"/>
                </a:moveTo>
                <a:lnTo>
                  <a:pt x="0" y="0"/>
                </a:lnTo>
                <a:lnTo>
                  <a:pt x="0" y="10159"/>
                </a:lnTo>
                <a:lnTo>
                  <a:pt x="459740" y="10159"/>
                </a:lnTo>
                <a:lnTo>
                  <a:pt x="459740" y="0"/>
                </a:lnTo>
                <a:close/>
              </a:path>
            </a:pathLst>
          </a:custGeom>
          <a:solidFill>
            <a:srgbClr val="B8DB5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5" name="bg object 175"/>
          <p:cNvSpPr/>
          <p:nvPr/>
        </p:nvSpPr>
        <p:spPr>
          <a:xfrm>
            <a:off x="-1270" y="5814059"/>
            <a:ext cx="459740" cy="10160"/>
          </a:xfrm>
          <a:custGeom>
            <a:avLst/>
            <a:gdLst/>
            <a:ahLst/>
            <a:cxnLst/>
            <a:rect l="l" t="t" r="r" b="b"/>
            <a:pathLst>
              <a:path w="459740" h="10160">
                <a:moveTo>
                  <a:pt x="459740" y="0"/>
                </a:moveTo>
                <a:lnTo>
                  <a:pt x="0" y="0"/>
                </a:lnTo>
                <a:lnTo>
                  <a:pt x="0" y="10159"/>
                </a:lnTo>
                <a:lnTo>
                  <a:pt x="459740" y="10159"/>
                </a:lnTo>
                <a:lnTo>
                  <a:pt x="459740" y="0"/>
                </a:lnTo>
                <a:close/>
              </a:path>
            </a:pathLst>
          </a:custGeom>
          <a:solidFill>
            <a:srgbClr val="B8DB4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6" name="bg object 176"/>
          <p:cNvSpPr/>
          <p:nvPr/>
        </p:nvSpPr>
        <p:spPr>
          <a:xfrm>
            <a:off x="-1270" y="5824220"/>
            <a:ext cx="459740" cy="11430"/>
          </a:xfrm>
          <a:custGeom>
            <a:avLst/>
            <a:gdLst/>
            <a:ahLst/>
            <a:cxnLst/>
            <a:rect l="l" t="t" r="r" b="b"/>
            <a:pathLst>
              <a:path w="459740" h="11429">
                <a:moveTo>
                  <a:pt x="459740" y="0"/>
                </a:moveTo>
                <a:lnTo>
                  <a:pt x="0" y="0"/>
                </a:lnTo>
                <a:lnTo>
                  <a:pt x="0" y="11429"/>
                </a:lnTo>
                <a:lnTo>
                  <a:pt x="459740" y="11429"/>
                </a:lnTo>
                <a:lnTo>
                  <a:pt x="459740" y="0"/>
                </a:lnTo>
                <a:close/>
              </a:path>
            </a:pathLst>
          </a:custGeom>
          <a:solidFill>
            <a:srgbClr val="B7DB4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7" name="bg object 177"/>
          <p:cNvSpPr/>
          <p:nvPr/>
        </p:nvSpPr>
        <p:spPr>
          <a:xfrm>
            <a:off x="-1270" y="5835650"/>
            <a:ext cx="459740" cy="10160"/>
          </a:xfrm>
          <a:custGeom>
            <a:avLst/>
            <a:gdLst/>
            <a:ahLst/>
            <a:cxnLst/>
            <a:rect l="l" t="t" r="r" b="b"/>
            <a:pathLst>
              <a:path w="459740" h="10160">
                <a:moveTo>
                  <a:pt x="459740" y="0"/>
                </a:moveTo>
                <a:lnTo>
                  <a:pt x="0" y="0"/>
                </a:lnTo>
                <a:lnTo>
                  <a:pt x="0" y="10159"/>
                </a:lnTo>
                <a:lnTo>
                  <a:pt x="459740" y="10159"/>
                </a:lnTo>
                <a:lnTo>
                  <a:pt x="459740" y="0"/>
                </a:lnTo>
                <a:close/>
              </a:path>
            </a:pathLst>
          </a:custGeom>
          <a:solidFill>
            <a:srgbClr val="B7DA4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8" name="bg object 178"/>
          <p:cNvSpPr/>
          <p:nvPr/>
        </p:nvSpPr>
        <p:spPr>
          <a:xfrm>
            <a:off x="-1270" y="5845809"/>
            <a:ext cx="459740" cy="10160"/>
          </a:xfrm>
          <a:custGeom>
            <a:avLst/>
            <a:gdLst/>
            <a:ahLst/>
            <a:cxnLst/>
            <a:rect l="l" t="t" r="r" b="b"/>
            <a:pathLst>
              <a:path w="459740" h="10160">
                <a:moveTo>
                  <a:pt x="459740" y="0"/>
                </a:moveTo>
                <a:lnTo>
                  <a:pt x="0" y="0"/>
                </a:lnTo>
                <a:lnTo>
                  <a:pt x="0" y="10159"/>
                </a:lnTo>
                <a:lnTo>
                  <a:pt x="459740" y="10159"/>
                </a:lnTo>
                <a:lnTo>
                  <a:pt x="459740" y="0"/>
                </a:lnTo>
                <a:close/>
              </a:path>
            </a:pathLst>
          </a:custGeom>
          <a:solidFill>
            <a:srgbClr val="B6DA4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9" name="bg object 179"/>
          <p:cNvSpPr/>
          <p:nvPr/>
        </p:nvSpPr>
        <p:spPr>
          <a:xfrm>
            <a:off x="-1270" y="5855970"/>
            <a:ext cx="459740" cy="11430"/>
          </a:xfrm>
          <a:custGeom>
            <a:avLst/>
            <a:gdLst/>
            <a:ahLst/>
            <a:cxnLst/>
            <a:rect l="l" t="t" r="r" b="b"/>
            <a:pathLst>
              <a:path w="459740" h="11429">
                <a:moveTo>
                  <a:pt x="459740" y="0"/>
                </a:moveTo>
                <a:lnTo>
                  <a:pt x="0" y="0"/>
                </a:lnTo>
                <a:lnTo>
                  <a:pt x="0" y="11429"/>
                </a:lnTo>
                <a:lnTo>
                  <a:pt x="459740" y="11429"/>
                </a:lnTo>
                <a:lnTo>
                  <a:pt x="459740" y="0"/>
                </a:lnTo>
                <a:close/>
              </a:path>
            </a:pathLst>
          </a:custGeom>
          <a:solidFill>
            <a:srgbClr val="B6DA4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0" name="bg object 180"/>
          <p:cNvSpPr/>
          <p:nvPr/>
        </p:nvSpPr>
        <p:spPr>
          <a:xfrm>
            <a:off x="-1270" y="5867400"/>
            <a:ext cx="459740" cy="10160"/>
          </a:xfrm>
          <a:custGeom>
            <a:avLst/>
            <a:gdLst/>
            <a:ahLst/>
            <a:cxnLst/>
            <a:rect l="l" t="t" r="r" b="b"/>
            <a:pathLst>
              <a:path w="459740" h="10160">
                <a:moveTo>
                  <a:pt x="459740" y="0"/>
                </a:moveTo>
                <a:lnTo>
                  <a:pt x="0" y="0"/>
                </a:lnTo>
                <a:lnTo>
                  <a:pt x="0" y="10159"/>
                </a:lnTo>
                <a:lnTo>
                  <a:pt x="459740" y="10159"/>
                </a:lnTo>
                <a:lnTo>
                  <a:pt x="459740" y="0"/>
                </a:lnTo>
                <a:close/>
              </a:path>
            </a:pathLst>
          </a:custGeom>
          <a:solidFill>
            <a:srgbClr val="B6DA4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1" name="bg object 181"/>
          <p:cNvSpPr/>
          <p:nvPr/>
        </p:nvSpPr>
        <p:spPr>
          <a:xfrm>
            <a:off x="-1270" y="5877559"/>
            <a:ext cx="459740" cy="10160"/>
          </a:xfrm>
          <a:custGeom>
            <a:avLst/>
            <a:gdLst/>
            <a:ahLst/>
            <a:cxnLst/>
            <a:rect l="l" t="t" r="r" b="b"/>
            <a:pathLst>
              <a:path w="459740" h="10160">
                <a:moveTo>
                  <a:pt x="459740" y="0"/>
                </a:moveTo>
                <a:lnTo>
                  <a:pt x="0" y="0"/>
                </a:lnTo>
                <a:lnTo>
                  <a:pt x="0" y="10159"/>
                </a:lnTo>
                <a:lnTo>
                  <a:pt x="459740" y="10159"/>
                </a:lnTo>
                <a:lnTo>
                  <a:pt x="459740" y="0"/>
                </a:lnTo>
                <a:close/>
              </a:path>
            </a:pathLst>
          </a:custGeom>
          <a:solidFill>
            <a:srgbClr val="B5DA4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2" name="bg object 182"/>
          <p:cNvSpPr/>
          <p:nvPr/>
        </p:nvSpPr>
        <p:spPr>
          <a:xfrm>
            <a:off x="-1270" y="5887720"/>
            <a:ext cx="459740" cy="11430"/>
          </a:xfrm>
          <a:custGeom>
            <a:avLst/>
            <a:gdLst/>
            <a:ahLst/>
            <a:cxnLst/>
            <a:rect l="l" t="t" r="r" b="b"/>
            <a:pathLst>
              <a:path w="459740" h="11429">
                <a:moveTo>
                  <a:pt x="459740" y="0"/>
                </a:moveTo>
                <a:lnTo>
                  <a:pt x="0" y="0"/>
                </a:lnTo>
                <a:lnTo>
                  <a:pt x="0" y="11429"/>
                </a:lnTo>
                <a:lnTo>
                  <a:pt x="459740" y="11429"/>
                </a:lnTo>
                <a:lnTo>
                  <a:pt x="459740" y="0"/>
                </a:lnTo>
                <a:close/>
              </a:path>
            </a:pathLst>
          </a:custGeom>
          <a:solidFill>
            <a:srgbClr val="B5D94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3" name="bg object 183"/>
          <p:cNvSpPr/>
          <p:nvPr/>
        </p:nvSpPr>
        <p:spPr>
          <a:xfrm>
            <a:off x="-1270" y="5899150"/>
            <a:ext cx="459740" cy="10160"/>
          </a:xfrm>
          <a:custGeom>
            <a:avLst/>
            <a:gdLst/>
            <a:ahLst/>
            <a:cxnLst/>
            <a:rect l="l" t="t" r="r" b="b"/>
            <a:pathLst>
              <a:path w="459740" h="10160">
                <a:moveTo>
                  <a:pt x="459740" y="0"/>
                </a:moveTo>
                <a:lnTo>
                  <a:pt x="0" y="0"/>
                </a:lnTo>
                <a:lnTo>
                  <a:pt x="0" y="10159"/>
                </a:lnTo>
                <a:lnTo>
                  <a:pt x="459740" y="10159"/>
                </a:lnTo>
                <a:lnTo>
                  <a:pt x="459740" y="0"/>
                </a:lnTo>
                <a:close/>
              </a:path>
            </a:pathLst>
          </a:custGeom>
          <a:solidFill>
            <a:srgbClr val="B4D94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4" name="bg object 184"/>
          <p:cNvSpPr/>
          <p:nvPr/>
        </p:nvSpPr>
        <p:spPr>
          <a:xfrm>
            <a:off x="-1270" y="5909309"/>
            <a:ext cx="459740" cy="11430"/>
          </a:xfrm>
          <a:custGeom>
            <a:avLst/>
            <a:gdLst/>
            <a:ahLst/>
            <a:cxnLst/>
            <a:rect l="l" t="t" r="r" b="b"/>
            <a:pathLst>
              <a:path w="459740" h="11429">
                <a:moveTo>
                  <a:pt x="459740" y="0"/>
                </a:moveTo>
                <a:lnTo>
                  <a:pt x="0" y="0"/>
                </a:lnTo>
                <a:lnTo>
                  <a:pt x="0" y="11429"/>
                </a:lnTo>
                <a:lnTo>
                  <a:pt x="459740" y="11429"/>
                </a:lnTo>
                <a:lnTo>
                  <a:pt x="459740" y="0"/>
                </a:lnTo>
                <a:close/>
              </a:path>
            </a:pathLst>
          </a:custGeom>
          <a:solidFill>
            <a:srgbClr val="B4D94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5" name="bg object 185"/>
          <p:cNvSpPr/>
          <p:nvPr/>
        </p:nvSpPr>
        <p:spPr>
          <a:xfrm>
            <a:off x="-1270" y="5920739"/>
            <a:ext cx="459740" cy="10160"/>
          </a:xfrm>
          <a:custGeom>
            <a:avLst/>
            <a:gdLst/>
            <a:ahLst/>
            <a:cxnLst/>
            <a:rect l="l" t="t" r="r" b="b"/>
            <a:pathLst>
              <a:path w="459740" h="10160">
                <a:moveTo>
                  <a:pt x="459740" y="0"/>
                </a:moveTo>
                <a:lnTo>
                  <a:pt x="0" y="0"/>
                </a:lnTo>
                <a:lnTo>
                  <a:pt x="0" y="10160"/>
                </a:lnTo>
                <a:lnTo>
                  <a:pt x="459740" y="10160"/>
                </a:lnTo>
                <a:lnTo>
                  <a:pt x="459740" y="0"/>
                </a:lnTo>
                <a:close/>
              </a:path>
            </a:pathLst>
          </a:custGeom>
          <a:solidFill>
            <a:srgbClr val="B4D94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6" name="bg object 186"/>
          <p:cNvSpPr/>
          <p:nvPr/>
        </p:nvSpPr>
        <p:spPr>
          <a:xfrm>
            <a:off x="-1270" y="5930900"/>
            <a:ext cx="459740" cy="10160"/>
          </a:xfrm>
          <a:custGeom>
            <a:avLst/>
            <a:gdLst/>
            <a:ahLst/>
            <a:cxnLst/>
            <a:rect l="l" t="t" r="r" b="b"/>
            <a:pathLst>
              <a:path w="459740" h="10160">
                <a:moveTo>
                  <a:pt x="459740" y="0"/>
                </a:moveTo>
                <a:lnTo>
                  <a:pt x="0" y="0"/>
                </a:lnTo>
                <a:lnTo>
                  <a:pt x="0" y="10159"/>
                </a:lnTo>
                <a:lnTo>
                  <a:pt x="459740" y="10159"/>
                </a:lnTo>
                <a:lnTo>
                  <a:pt x="459740" y="0"/>
                </a:lnTo>
                <a:close/>
              </a:path>
            </a:pathLst>
          </a:custGeom>
          <a:solidFill>
            <a:srgbClr val="B3D94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7" name="bg object 187"/>
          <p:cNvSpPr/>
          <p:nvPr/>
        </p:nvSpPr>
        <p:spPr>
          <a:xfrm>
            <a:off x="-1270" y="5941059"/>
            <a:ext cx="459740" cy="11430"/>
          </a:xfrm>
          <a:custGeom>
            <a:avLst/>
            <a:gdLst/>
            <a:ahLst/>
            <a:cxnLst/>
            <a:rect l="l" t="t" r="r" b="b"/>
            <a:pathLst>
              <a:path w="459740" h="11429">
                <a:moveTo>
                  <a:pt x="459740" y="0"/>
                </a:moveTo>
                <a:lnTo>
                  <a:pt x="0" y="0"/>
                </a:lnTo>
                <a:lnTo>
                  <a:pt x="0" y="11429"/>
                </a:lnTo>
                <a:lnTo>
                  <a:pt x="459740" y="11429"/>
                </a:lnTo>
                <a:lnTo>
                  <a:pt x="459740" y="0"/>
                </a:lnTo>
                <a:close/>
              </a:path>
            </a:pathLst>
          </a:custGeom>
          <a:solidFill>
            <a:srgbClr val="B3D84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8" name="bg object 188"/>
          <p:cNvSpPr/>
          <p:nvPr/>
        </p:nvSpPr>
        <p:spPr>
          <a:xfrm>
            <a:off x="-1270" y="5952489"/>
            <a:ext cx="459740" cy="10160"/>
          </a:xfrm>
          <a:custGeom>
            <a:avLst/>
            <a:gdLst/>
            <a:ahLst/>
            <a:cxnLst/>
            <a:rect l="l" t="t" r="r" b="b"/>
            <a:pathLst>
              <a:path w="459740" h="10160">
                <a:moveTo>
                  <a:pt x="459740" y="0"/>
                </a:moveTo>
                <a:lnTo>
                  <a:pt x="0" y="0"/>
                </a:lnTo>
                <a:lnTo>
                  <a:pt x="0" y="10160"/>
                </a:lnTo>
                <a:lnTo>
                  <a:pt x="459740" y="10160"/>
                </a:lnTo>
                <a:lnTo>
                  <a:pt x="459740" y="0"/>
                </a:lnTo>
                <a:close/>
              </a:path>
            </a:pathLst>
          </a:custGeom>
          <a:solidFill>
            <a:srgbClr val="B2D84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9" name="bg object 189"/>
          <p:cNvSpPr/>
          <p:nvPr/>
        </p:nvSpPr>
        <p:spPr>
          <a:xfrm>
            <a:off x="-1270" y="5962650"/>
            <a:ext cx="459740" cy="10160"/>
          </a:xfrm>
          <a:custGeom>
            <a:avLst/>
            <a:gdLst/>
            <a:ahLst/>
            <a:cxnLst/>
            <a:rect l="l" t="t" r="r" b="b"/>
            <a:pathLst>
              <a:path w="459740" h="10160">
                <a:moveTo>
                  <a:pt x="459740" y="0"/>
                </a:moveTo>
                <a:lnTo>
                  <a:pt x="0" y="0"/>
                </a:lnTo>
                <a:lnTo>
                  <a:pt x="0" y="10159"/>
                </a:lnTo>
                <a:lnTo>
                  <a:pt x="459740" y="10159"/>
                </a:lnTo>
                <a:lnTo>
                  <a:pt x="459740" y="0"/>
                </a:lnTo>
                <a:close/>
              </a:path>
            </a:pathLst>
          </a:custGeom>
          <a:solidFill>
            <a:srgbClr val="B2D84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0" name="bg object 190"/>
          <p:cNvSpPr/>
          <p:nvPr/>
        </p:nvSpPr>
        <p:spPr>
          <a:xfrm>
            <a:off x="-1270" y="5972809"/>
            <a:ext cx="459740" cy="10160"/>
          </a:xfrm>
          <a:custGeom>
            <a:avLst/>
            <a:gdLst/>
            <a:ahLst/>
            <a:cxnLst/>
            <a:rect l="l" t="t" r="r" b="b"/>
            <a:pathLst>
              <a:path w="459740" h="10160">
                <a:moveTo>
                  <a:pt x="459740" y="0"/>
                </a:moveTo>
                <a:lnTo>
                  <a:pt x="0" y="0"/>
                </a:lnTo>
                <a:lnTo>
                  <a:pt x="0" y="10159"/>
                </a:lnTo>
                <a:lnTo>
                  <a:pt x="459740" y="10159"/>
                </a:lnTo>
                <a:lnTo>
                  <a:pt x="459740" y="0"/>
                </a:lnTo>
                <a:close/>
              </a:path>
            </a:pathLst>
          </a:custGeom>
          <a:solidFill>
            <a:srgbClr val="B2D84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1" name="bg object 191"/>
          <p:cNvSpPr/>
          <p:nvPr/>
        </p:nvSpPr>
        <p:spPr>
          <a:xfrm>
            <a:off x="-1270" y="5982970"/>
            <a:ext cx="459740" cy="11430"/>
          </a:xfrm>
          <a:custGeom>
            <a:avLst/>
            <a:gdLst/>
            <a:ahLst/>
            <a:cxnLst/>
            <a:rect l="l" t="t" r="r" b="b"/>
            <a:pathLst>
              <a:path w="459740" h="11429">
                <a:moveTo>
                  <a:pt x="459740" y="0"/>
                </a:moveTo>
                <a:lnTo>
                  <a:pt x="0" y="0"/>
                </a:lnTo>
                <a:lnTo>
                  <a:pt x="0" y="11429"/>
                </a:lnTo>
                <a:lnTo>
                  <a:pt x="459740" y="11429"/>
                </a:lnTo>
                <a:lnTo>
                  <a:pt x="459740" y="0"/>
                </a:lnTo>
                <a:close/>
              </a:path>
            </a:pathLst>
          </a:custGeom>
          <a:solidFill>
            <a:srgbClr val="B1D83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2" name="bg object 192"/>
          <p:cNvSpPr/>
          <p:nvPr/>
        </p:nvSpPr>
        <p:spPr>
          <a:xfrm>
            <a:off x="-1270" y="5994400"/>
            <a:ext cx="459740" cy="10160"/>
          </a:xfrm>
          <a:custGeom>
            <a:avLst/>
            <a:gdLst/>
            <a:ahLst/>
            <a:cxnLst/>
            <a:rect l="l" t="t" r="r" b="b"/>
            <a:pathLst>
              <a:path w="459740" h="10160">
                <a:moveTo>
                  <a:pt x="459740" y="0"/>
                </a:moveTo>
                <a:lnTo>
                  <a:pt x="0" y="0"/>
                </a:lnTo>
                <a:lnTo>
                  <a:pt x="0" y="10159"/>
                </a:lnTo>
                <a:lnTo>
                  <a:pt x="459740" y="10159"/>
                </a:lnTo>
                <a:lnTo>
                  <a:pt x="459740" y="0"/>
                </a:lnTo>
                <a:close/>
              </a:path>
            </a:pathLst>
          </a:custGeom>
          <a:solidFill>
            <a:srgbClr val="B1D73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3" name="bg object 193"/>
          <p:cNvSpPr/>
          <p:nvPr/>
        </p:nvSpPr>
        <p:spPr>
          <a:xfrm>
            <a:off x="-1270" y="6004559"/>
            <a:ext cx="459740" cy="10160"/>
          </a:xfrm>
          <a:custGeom>
            <a:avLst/>
            <a:gdLst/>
            <a:ahLst/>
            <a:cxnLst/>
            <a:rect l="l" t="t" r="r" b="b"/>
            <a:pathLst>
              <a:path w="459740" h="10160">
                <a:moveTo>
                  <a:pt x="459740" y="0"/>
                </a:moveTo>
                <a:lnTo>
                  <a:pt x="0" y="0"/>
                </a:lnTo>
                <a:lnTo>
                  <a:pt x="0" y="10159"/>
                </a:lnTo>
                <a:lnTo>
                  <a:pt x="459740" y="10159"/>
                </a:lnTo>
                <a:lnTo>
                  <a:pt x="459740" y="0"/>
                </a:lnTo>
                <a:close/>
              </a:path>
            </a:pathLst>
          </a:custGeom>
          <a:solidFill>
            <a:srgbClr val="B1D73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4" name="bg object 194"/>
          <p:cNvSpPr/>
          <p:nvPr/>
        </p:nvSpPr>
        <p:spPr>
          <a:xfrm>
            <a:off x="-1270" y="6014720"/>
            <a:ext cx="459740" cy="11430"/>
          </a:xfrm>
          <a:custGeom>
            <a:avLst/>
            <a:gdLst/>
            <a:ahLst/>
            <a:cxnLst/>
            <a:rect l="l" t="t" r="r" b="b"/>
            <a:pathLst>
              <a:path w="459740" h="11429">
                <a:moveTo>
                  <a:pt x="459740" y="0"/>
                </a:moveTo>
                <a:lnTo>
                  <a:pt x="0" y="0"/>
                </a:lnTo>
                <a:lnTo>
                  <a:pt x="0" y="11429"/>
                </a:lnTo>
                <a:lnTo>
                  <a:pt x="459740" y="11429"/>
                </a:lnTo>
                <a:lnTo>
                  <a:pt x="459740" y="0"/>
                </a:lnTo>
                <a:close/>
              </a:path>
            </a:pathLst>
          </a:custGeom>
          <a:solidFill>
            <a:srgbClr val="B0D73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5" name="bg object 195"/>
          <p:cNvSpPr/>
          <p:nvPr/>
        </p:nvSpPr>
        <p:spPr>
          <a:xfrm>
            <a:off x="-1270" y="6026150"/>
            <a:ext cx="459740" cy="10160"/>
          </a:xfrm>
          <a:custGeom>
            <a:avLst/>
            <a:gdLst/>
            <a:ahLst/>
            <a:cxnLst/>
            <a:rect l="l" t="t" r="r" b="b"/>
            <a:pathLst>
              <a:path w="459740" h="10160">
                <a:moveTo>
                  <a:pt x="459740" y="0"/>
                </a:moveTo>
                <a:lnTo>
                  <a:pt x="0" y="0"/>
                </a:lnTo>
                <a:lnTo>
                  <a:pt x="0" y="10159"/>
                </a:lnTo>
                <a:lnTo>
                  <a:pt x="459740" y="10159"/>
                </a:lnTo>
                <a:lnTo>
                  <a:pt x="459740" y="0"/>
                </a:lnTo>
                <a:close/>
              </a:path>
            </a:pathLst>
          </a:custGeom>
          <a:solidFill>
            <a:srgbClr val="B0D73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6" name="bg object 196"/>
          <p:cNvSpPr/>
          <p:nvPr/>
        </p:nvSpPr>
        <p:spPr>
          <a:xfrm>
            <a:off x="-1270" y="6036309"/>
            <a:ext cx="459740" cy="11430"/>
          </a:xfrm>
          <a:custGeom>
            <a:avLst/>
            <a:gdLst/>
            <a:ahLst/>
            <a:cxnLst/>
            <a:rect l="l" t="t" r="r" b="b"/>
            <a:pathLst>
              <a:path w="459740" h="11429">
                <a:moveTo>
                  <a:pt x="459740" y="0"/>
                </a:moveTo>
                <a:lnTo>
                  <a:pt x="0" y="0"/>
                </a:lnTo>
                <a:lnTo>
                  <a:pt x="0" y="11429"/>
                </a:lnTo>
                <a:lnTo>
                  <a:pt x="459740" y="11429"/>
                </a:lnTo>
                <a:lnTo>
                  <a:pt x="459740" y="0"/>
                </a:lnTo>
                <a:close/>
              </a:path>
            </a:pathLst>
          </a:custGeom>
          <a:solidFill>
            <a:srgbClr val="AFD73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7" name="bg object 197"/>
          <p:cNvSpPr/>
          <p:nvPr/>
        </p:nvSpPr>
        <p:spPr>
          <a:xfrm>
            <a:off x="-1270" y="6047739"/>
            <a:ext cx="459740" cy="10160"/>
          </a:xfrm>
          <a:custGeom>
            <a:avLst/>
            <a:gdLst/>
            <a:ahLst/>
            <a:cxnLst/>
            <a:rect l="l" t="t" r="r" b="b"/>
            <a:pathLst>
              <a:path w="459740" h="10160">
                <a:moveTo>
                  <a:pt x="459740" y="0"/>
                </a:moveTo>
                <a:lnTo>
                  <a:pt x="0" y="0"/>
                </a:lnTo>
                <a:lnTo>
                  <a:pt x="0" y="10160"/>
                </a:lnTo>
                <a:lnTo>
                  <a:pt x="459740" y="10160"/>
                </a:lnTo>
                <a:lnTo>
                  <a:pt x="459740" y="0"/>
                </a:lnTo>
                <a:close/>
              </a:path>
            </a:pathLst>
          </a:custGeom>
          <a:solidFill>
            <a:srgbClr val="AFD73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8" name="bg object 198"/>
          <p:cNvSpPr/>
          <p:nvPr/>
        </p:nvSpPr>
        <p:spPr>
          <a:xfrm>
            <a:off x="-1270" y="6057900"/>
            <a:ext cx="459740" cy="10160"/>
          </a:xfrm>
          <a:custGeom>
            <a:avLst/>
            <a:gdLst/>
            <a:ahLst/>
            <a:cxnLst/>
            <a:rect l="l" t="t" r="r" b="b"/>
            <a:pathLst>
              <a:path w="459740" h="10160">
                <a:moveTo>
                  <a:pt x="459740" y="0"/>
                </a:moveTo>
                <a:lnTo>
                  <a:pt x="0" y="0"/>
                </a:lnTo>
                <a:lnTo>
                  <a:pt x="0" y="10159"/>
                </a:lnTo>
                <a:lnTo>
                  <a:pt x="459740" y="10159"/>
                </a:lnTo>
                <a:lnTo>
                  <a:pt x="459740" y="0"/>
                </a:lnTo>
                <a:close/>
              </a:path>
            </a:pathLst>
          </a:custGeom>
          <a:solidFill>
            <a:srgbClr val="AFD63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9" name="bg object 199"/>
          <p:cNvSpPr/>
          <p:nvPr/>
        </p:nvSpPr>
        <p:spPr>
          <a:xfrm>
            <a:off x="-1270" y="6068059"/>
            <a:ext cx="459740" cy="11430"/>
          </a:xfrm>
          <a:custGeom>
            <a:avLst/>
            <a:gdLst/>
            <a:ahLst/>
            <a:cxnLst/>
            <a:rect l="l" t="t" r="r" b="b"/>
            <a:pathLst>
              <a:path w="459740" h="11429">
                <a:moveTo>
                  <a:pt x="459740" y="0"/>
                </a:moveTo>
                <a:lnTo>
                  <a:pt x="0" y="0"/>
                </a:lnTo>
                <a:lnTo>
                  <a:pt x="0" y="11429"/>
                </a:lnTo>
                <a:lnTo>
                  <a:pt x="459740" y="11429"/>
                </a:lnTo>
                <a:lnTo>
                  <a:pt x="459740" y="0"/>
                </a:lnTo>
                <a:close/>
              </a:path>
            </a:pathLst>
          </a:custGeom>
          <a:solidFill>
            <a:srgbClr val="AED63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0" name="bg object 200"/>
          <p:cNvSpPr/>
          <p:nvPr/>
        </p:nvSpPr>
        <p:spPr>
          <a:xfrm>
            <a:off x="-1270" y="6079489"/>
            <a:ext cx="459740" cy="10160"/>
          </a:xfrm>
          <a:custGeom>
            <a:avLst/>
            <a:gdLst/>
            <a:ahLst/>
            <a:cxnLst/>
            <a:rect l="l" t="t" r="r" b="b"/>
            <a:pathLst>
              <a:path w="459740" h="10160">
                <a:moveTo>
                  <a:pt x="459740" y="0"/>
                </a:moveTo>
                <a:lnTo>
                  <a:pt x="0" y="0"/>
                </a:lnTo>
                <a:lnTo>
                  <a:pt x="0" y="10160"/>
                </a:lnTo>
                <a:lnTo>
                  <a:pt x="459740" y="10160"/>
                </a:lnTo>
                <a:lnTo>
                  <a:pt x="459740" y="0"/>
                </a:lnTo>
                <a:close/>
              </a:path>
            </a:pathLst>
          </a:custGeom>
          <a:solidFill>
            <a:srgbClr val="AED63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1" name="bg object 201"/>
          <p:cNvSpPr/>
          <p:nvPr/>
        </p:nvSpPr>
        <p:spPr>
          <a:xfrm>
            <a:off x="-1270" y="6089650"/>
            <a:ext cx="459740" cy="10160"/>
          </a:xfrm>
          <a:custGeom>
            <a:avLst/>
            <a:gdLst/>
            <a:ahLst/>
            <a:cxnLst/>
            <a:rect l="l" t="t" r="r" b="b"/>
            <a:pathLst>
              <a:path w="459740" h="10160">
                <a:moveTo>
                  <a:pt x="459740" y="0"/>
                </a:moveTo>
                <a:lnTo>
                  <a:pt x="0" y="0"/>
                </a:lnTo>
                <a:lnTo>
                  <a:pt x="0" y="10159"/>
                </a:lnTo>
                <a:lnTo>
                  <a:pt x="459740" y="10159"/>
                </a:lnTo>
                <a:lnTo>
                  <a:pt x="459740" y="0"/>
                </a:lnTo>
                <a:close/>
              </a:path>
            </a:pathLst>
          </a:custGeom>
          <a:solidFill>
            <a:srgbClr val="ADD63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2" name="bg object 202"/>
          <p:cNvSpPr/>
          <p:nvPr/>
        </p:nvSpPr>
        <p:spPr>
          <a:xfrm>
            <a:off x="-1270" y="6099809"/>
            <a:ext cx="459740" cy="11430"/>
          </a:xfrm>
          <a:custGeom>
            <a:avLst/>
            <a:gdLst/>
            <a:ahLst/>
            <a:cxnLst/>
            <a:rect l="l" t="t" r="r" b="b"/>
            <a:pathLst>
              <a:path w="459740" h="11429">
                <a:moveTo>
                  <a:pt x="459740" y="0"/>
                </a:moveTo>
                <a:lnTo>
                  <a:pt x="0" y="0"/>
                </a:lnTo>
                <a:lnTo>
                  <a:pt x="0" y="11429"/>
                </a:lnTo>
                <a:lnTo>
                  <a:pt x="459740" y="11429"/>
                </a:lnTo>
                <a:lnTo>
                  <a:pt x="459740" y="0"/>
                </a:lnTo>
                <a:close/>
              </a:path>
            </a:pathLst>
          </a:custGeom>
          <a:solidFill>
            <a:srgbClr val="ADD63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3" name="bg object 203"/>
          <p:cNvSpPr/>
          <p:nvPr/>
        </p:nvSpPr>
        <p:spPr>
          <a:xfrm>
            <a:off x="-1270" y="6111239"/>
            <a:ext cx="459740" cy="10160"/>
          </a:xfrm>
          <a:custGeom>
            <a:avLst/>
            <a:gdLst/>
            <a:ahLst/>
            <a:cxnLst/>
            <a:rect l="l" t="t" r="r" b="b"/>
            <a:pathLst>
              <a:path w="459740" h="10160">
                <a:moveTo>
                  <a:pt x="459740" y="0"/>
                </a:moveTo>
                <a:lnTo>
                  <a:pt x="0" y="0"/>
                </a:lnTo>
                <a:lnTo>
                  <a:pt x="0" y="10160"/>
                </a:lnTo>
                <a:lnTo>
                  <a:pt x="459740" y="10160"/>
                </a:lnTo>
                <a:lnTo>
                  <a:pt x="459740" y="0"/>
                </a:lnTo>
                <a:close/>
              </a:path>
            </a:pathLst>
          </a:custGeom>
          <a:solidFill>
            <a:srgbClr val="ADD53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4" name="bg object 204"/>
          <p:cNvSpPr/>
          <p:nvPr/>
        </p:nvSpPr>
        <p:spPr>
          <a:xfrm>
            <a:off x="-1270" y="6121400"/>
            <a:ext cx="459740" cy="10160"/>
          </a:xfrm>
          <a:custGeom>
            <a:avLst/>
            <a:gdLst/>
            <a:ahLst/>
            <a:cxnLst/>
            <a:rect l="l" t="t" r="r" b="b"/>
            <a:pathLst>
              <a:path w="459740" h="10160">
                <a:moveTo>
                  <a:pt x="459740" y="0"/>
                </a:moveTo>
                <a:lnTo>
                  <a:pt x="0" y="0"/>
                </a:lnTo>
                <a:lnTo>
                  <a:pt x="0" y="10159"/>
                </a:lnTo>
                <a:lnTo>
                  <a:pt x="459740" y="10159"/>
                </a:lnTo>
                <a:lnTo>
                  <a:pt x="459740" y="0"/>
                </a:lnTo>
                <a:close/>
              </a:path>
            </a:pathLst>
          </a:custGeom>
          <a:solidFill>
            <a:srgbClr val="ACD53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5" name="bg object 205"/>
          <p:cNvSpPr/>
          <p:nvPr/>
        </p:nvSpPr>
        <p:spPr>
          <a:xfrm>
            <a:off x="-1270" y="6131559"/>
            <a:ext cx="459740" cy="10160"/>
          </a:xfrm>
          <a:custGeom>
            <a:avLst/>
            <a:gdLst/>
            <a:ahLst/>
            <a:cxnLst/>
            <a:rect l="l" t="t" r="r" b="b"/>
            <a:pathLst>
              <a:path w="459740" h="10160">
                <a:moveTo>
                  <a:pt x="459740" y="0"/>
                </a:moveTo>
                <a:lnTo>
                  <a:pt x="0" y="0"/>
                </a:lnTo>
                <a:lnTo>
                  <a:pt x="0" y="10159"/>
                </a:lnTo>
                <a:lnTo>
                  <a:pt x="459740" y="10159"/>
                </a:lnTo>
                <a:lnTo>
                  <a:pt x="459740" y="0"/>
                </a:lnTo>
                <a:close/>
              </a:path>
            </a:pathLst>
          </a:custGeom>
          <a:solidFill>
            <a:srgbClr val="ACD53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6" name="bg object 206"/>
          <p:cNvSpPr/>
          <p:nvPr/>
        </p:nvSpPr>
        <p:spPr>
          <a:xfrm>
            <a:off x="-1270" y="6141720"/>
            <a:ext cx="459740" cy="11430"/>
          </a:xfrm>
          <a:custGeom>
            <a:avLst/>
            <a:gdLst/>
            <a:ahLst/>
            <a:cxnLst/>
            <a:rect l="l" t="t" r="r" b="b"/>
            <a:pathLst>
              <a:path w="459740" h="11429">
                <a:moveTo>
                  <a:pt x="459740" y="0"/>
                </a:moveTo>
                <a:lnTo>
                  <a:pt x="0" y="0"/>
                </a:lnTo>
                <a:lnTo>
                  <a:pt x="0" y="11429"/>
                </a:lnTo>
                <a:lnTo>
                  <a:pt x="459740" y="11429"/>
                </a:lnTo>
                <a:lnTo>
                  <a:pt x="459740" y="0"/>
                </a:lnTo>
                <a:close/>
              </a:path>
            </a:pathLst>
          </a:custGeom>
          <a:solidFill>
            <a:srgbClr val="ABD53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7" name="bg object 207"/>
          <p:cNvSpPr/>
          <p:nvPr/>
        </p:nvSpPr>
        <p:spPr>
          <a:xfrm>
            <a:off x="-1270" y="6153150"/>
            <a:ext cx="459740" cy="10160"/>
          </a:xfrm>
          <a:custGeom>
            <a:avLst/>
            <a:gdLst/>
            <a:ahLst/>
            <a:cxnLst/>
            <a:rect l="l" t="t" r="r" b="b"/>
            <a:pathLst>
              <a:path w="459740" h="10160">
                <a:moveTo>
                  <a:pt x="459740" y="0"/>
                </a:moveTo>
                <a:lnTo>
                  <a:pt x="0" y="0"/>
                </a:lnTo>
                <a:lnTo>
                  <a:pt x="0" y="10159"/>
                </a:lnTo>
                <a:lnTo>
                  <a:pt x="459740" y="10159"/>
                </a:lnTo>
                <a:lnTo>
                  <a:pt x="459740" y="0"/>
                </a:lnTo>
                <a:close/>
              </a:path>
            </a:pathLst>
          </a:custGeom>
          <a:solidFill>
            <a:srgbClr val="ABD52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8" name="bg object 208"/>
          <p:cNvSpPr/>
          <p:nvPr/>
        </p:nvSpPr>
        <p:spPr>
          <a:xfrm>
            <a:off x="-1270" y="6163309"/>
            <a:ext cx="459740" cy="11430"/>
          </a:xfrm>
          <a:custGeom>
            <a:avLst/>
            <a:gdLst/>
            <a:ahLst/>
            <a:cxnLst/>
            <a:rect l="l" t="t" r="r" b="b"/>
            <a:pathLst>
              <a:path w="459740" h="11429">
                <a:moveTo>
                  <a:pt x="459740" y="0"/>
                </a:moveTo>
                <a:lnTo>
                  <a:pt x="0" y="0"/>
                </a:lnTo>
                <a:lnTo>
                  <a:pt x="0" y="11429"/>
                </a:lnTo>
                <a:lnTo>
                  <a:pt x="459740" y="11429"/>
                </a:lnTo>
                <a:lnTo>
                  <a:pt x="459740" y="0"/>
                </a:lnTo>
                <a:close/>
              </a:path>
            </a:pathLst>
          </a:custGeom>
          <a:solidFill>
            <a:srgbClr val="ABD42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9" name="bg object 209"/>
          <p:cNvSpPr/>
          <p:nvPr/>
        </p:nvSpPr>
        <p:spPr>
          <a:xfrm>
            <a:off x="-1270" y="6174739"/>
            <a:ext cx="459740" cy="10160"/>
          </a:xfrm>
          <a:custGeom>
            <a:avLst/>
            <a:gdLst/>
            <a:ahLst/>
            <a:cxnLst/>
            <a:rect l="l" t="t" r="r" b="b"/>
            <a:pathLst>
              <a:path w="459740" h="10160">
                <a:moveTo>
                  <a:pt x="459740" y="0"/>
                </a:moveTo>
                <a:lnTo>
                  <a:pt x="0" y="0"/>
                </a:lnTo>
                <a:lnTo>
                  <a:pt x="0" y="10160"/>
                </a:lnTo>
                <a:lnTo>
                  <a:pt x="459740" y="10160"/>
                </a:lnTo>
                <a:lnTo>
                  <a:pt x="459740" y="0"/>
                </a:lnTo>
                <a:close/>
              </a:path>
            </a:pathLst>
          </a:custGeom>
          <a:solidFill>
            <a:srgbClr val="AAD42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0" name="bg object 210"/>
          <p:cNvSpPr/>
          <p:nvPr/>
        </p:nvSpPr>
        <p:spPr>
          <a:xfrm>
            <a:off x="-1270" y="6184900"/>
            <a:ext cx="459740" cy="10160"/>
          </a:xfrm>
          <a:custGeom>
            <a:avLst/>
            <a:gdLst/>
            <a:ahLst/>
            <a:cxnLst/>
            <a:rect l="l" t="t" r="r" b="b"/>
            <a:pathLst>
              <a:path w="459740" h="10160">
                <a:moveTo>
                  <a:pt x="459740" y="0"/>
                </a:moveTo>
                <a:lnTo>
                  <a:pt x="0" y="0"/>
                </a:lnTo>
                <a:lnTo>
                  <a:pt x="0" y="10159"/>
                </a:lnTo>
                <a:lnTo>
                  <a:pt x="459740" y="10159"/>
                </a:lnTo>
                <a:lnTo>
                  <a:pt x="459740" y="0"/>
                </a:lnTo>
                <a:close/>
              </a:path>
            </a:pathLst>
          </a:custGeom>
          <a:solidFill>
            <a:srgbClr val="AAD42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1" name="bg object 211"/>
          <p:cNvSpPr/>
          <p:nvPr/>
        </p:nvSpPr>
        <p:spPr>
          <a:xfrm>
            <a:off x="-1270" y="6195059"/>
            <a:ext cx="459740" cy="11430"/>
          </a:xfrm>
          <a:custGeom>
            <a:avLst/>
            <a:gdLst/>
            <a:ahLst/>
            <a:cxnLst/>
            <a:rect l="l" t="t" r="r" b="b"/>
            <a:pathLst>
              <a:path w="459740" h="11429">
                <a:moveTo>
                  <a:pt x="459740" y="0"/>
                </a:moveTo>
                <a:lnTo>
                  <a:pt x="0" y="0"/>
                </a:lnTo>
                <a:lnTo>
                  <a:pt x="0" y="11429"/>
                </a:lnTo>
                <a:lnTo>
                  <a:pt x="459740" y="11429"/>
                </a:lnTo>
                <a:lnTo>
                  <a:pt x="459740" y="0"/>
                </a:lnTo>
                <a:close/>
              </a:path>
            </a:pathLst>
          </a:custGeom>
          <a:solidFill>
            <a:srgbClr val="AAD42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2" name="bg object 212"/>
          <p:cNvSpPr/>
          <p:nvPr/>
        </p:nvSpPr>
        <p:spPr>
          <a:xfrm>
            <a:off x="-1270" y="6206489"/>
            <a:ext cx="459740" cy="10160"/>
          </a:xfrm>
          <a:custGeom>
            <a:avLst/>
            <a:gdLst/>
            <a:ahLst/>
            <a:cxnLst/>
            <a:rect l="l" t="t" r="r" b="b"/>
            <a:pathLst>
              <a:path w="459740" h="10160">
                <a:moveTo>
                  <a:pt x="459740" y="0"/>
                </a:moveTo>
                <a:lnTo>
                  <a:pt x="0" y="0"/>
                </a:lnTo>
                <a:lnTo>
                  <a:pt x="0" y="10160"/>
                </a:lnTo>
                <a:lnTo>
                  <a:pt x="459740" y="10160"/>
                </a:lnTo>
                <a:lnTo>
                  <a:pt x="459740" y="0"/>
                </a:lnTo>
                <a:close/>
              </a:path>
            </a:pathLst>
          </a:custGeom>
          <a:solidFill>
            <a:srgbClr val="A9D42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3" name="bg object 213"/>
          <p:cNvSpPr/>
          <p:nvPr/>
        </p:nvSpPr>
        <p:spPr>
          <a:xfrm>
            <a:off x="-1270" y="6216650"/>
            <a:ext cx="459740" cy="10160"/>
          </a:xfrm>
          <a:custGeom>
            <a:avLst/>
            <a:gdLst/>
            <a:ahLst/>
            <a:cxnLst/>
            <a:rect l="l" t="t" r="r" b="b"/>
            <a:pathLst>
              <a:path w="459740" h="10160">
                <a:moveTo>
                  <a:pt x="459740" y="0"/>
                </a:moveTo>
                <a:lnTo>
                  <a:pt x="0" y="0"/>
                </a:lnTo>
                <a:lnTo>
                  <a:pt x="0" y="10159"/>
                </a:lnTo>
                <a:lnTo>
                  <a:pt x="459740" y="10159"/>
                </a:lnTo>
                <a:lnTo>
                  <a:pt x="459740" y="0"/>
                </a:lnTo>
                <a:close/>
              </a:path>
            </a:pathLst>
          </a:custGeom>
          <a:solidFill>
            <a:srgbClr val="A9D32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4" name="bg object 214"/>
          <p:cNvSpPr/>
          <p:nvPr/>
        </p:nvSpPr>
        <p:spPr>
          <a:xfrm>
            <a:off x="-1270" y="6226809"/>
            <a:ext cx="459740" cy="11430"/>
          </a:xfrm>
          <a:custGeom>
            <a:avLst/>
            <a:gdLst/>
            <a:ahLst/>
            <a:cxnLst/>
            <a:rect l="l" t="t" r="r" b="b"/>
            <a:pathLst>
              <a:path w="459740" h="11429">
                <a:moveTo>
                  <a:pt x="459740" y="0"/>
                </a:moveTo>
                <a:lnTo>
                  <a:pt x="0" y="0"/>
                </a:lnTo>
                <a:lnTo>
                  <a:pt x="0" y="11429"/>
                </a:lnTo>
                <a:lnTo>
                  <a:pt x="459740" y="11429"/>
                </a:lnTo>
                <a:lnTo>
                  <a:pt x="459740" y="0"/>
                </a:lnTo>
                <a:close/>
              </a:path>
            </a:pathLst>
          </a:custGeom>
          <a:solidFill>
            <a:srgbClr val="A8D32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5" name="bg object 215"/>
          <p:cNvSpPr/>
          <p:nvPr/>
        </p:nvSpPr>
        <p:spPr>
          <a:xfrm>
            <a:off x="-1270" y="6238239"/>
            <a:ext cx="459740" cy="10160"/>
          </a:xfrm>
          <a:custGeom>
            <a:avLst/>
            <a:gdLst/>
            <a:ahLst/>
            <a:cxnLst/>
            <a:rect l="l" t="t" r="r" b="b"/>
            <a:pathLst>
              <a:path w="459740" h="10160">
                <a:moveTo>
                  <a:pt x="459740" y="0"/>
                </a:moveTo>
                <a:lnTo>
                  <a:pt x="0" y="0"/>
                </a:lnTo>
                <a:lnTo>
                  <a:pt x="0" y="10160"/>
                </a:lnTo>
                <a:lnTo>
                  <a:pt x="459740" y="10160"/>
                </a:lnTo>
                <a:lnTo>
                  <a:pt x="459740" y="0"/>
                </a:lnTo>
                <a:close/>
              </a:path>
            </a:pathLst>
          </a:custGeom>
          <a:solidFill>
            <a:srgbClr val="A8D32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6" name="bg object 216"/>
          <p:cNvSpPr/>
          <p:nvPr/>
        </p:nvSpPr>
        <p:spPr>
          <a:xfrm>
            <a:off x="-1270" y="6248400"/>
            <a:ext cx="459740" cy="10160"/>
          </a:xfrm>
          <a:custGeom>
            <a:avLst/>
            <a:gdLst/>
            <a:ahLst/>
            <a:cxnLst/>
            <a:rect l="l" t="t" r="r" b="b"/>
            <a:pathLst>
              <a:path w="459740" h="10160">
                <a:moveTo>
                  <a:pt x="459740" y="0"/>
                </a:moveTo>
                <a:lnTo>
                  <a:pt x="0" y="0"/>
                </a:lnTo>
                <a:lnTo>
                  <a:pt x="0" y="10159"/>
                </a:lnTo>
                <a:lnTo>
                  <a:pt x="459740" y="10159"/>
                </a:lnTo>
                <a:lnTo>
                  <a:pt x="459740" y="0"/>
                </a:lnTo>
                <a:close/>
              </a:path>
            </a:pathLst>
          </a:custGeom>
          <a:solidFill>
            <a:srgbClr val="A8D32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7" name="bg object 217"/>
          <p:cNvSpPr/>
          <p:nvPr/>
        </p:nvSpPr>
        <p:spPr>
          <a:xfrm>
            <a:off x="-1270" y="6258559"/>
            <a:ext cx="459740" cy="11430"/>
          </a:xfrm>
          <a:custGeom>
            <a:avLst/>
            <a:gdLst/>
            <a:ahLst/>
            <a:cxnLst/>
            <a:rect l="l" t="t" r="r" b="b"/>
            <a:pathLst>
              <a:path w="459740" h="11429">
                <a:moveTo>
                  <a:pt x="459740" y="0"/>
                </a:moveTo>
                <a:lnTo>
                  <a:pt x="0" y="0"/>
                </a:lnTo>
                <a:lnTo>
                  <a:pt x="0" y="11429"/>
                </a:lnTo>
                <a:lnTo>
                  <a:pt x="459740" y="11429"/>
                </a:lnTo>
                <a:lnTo>
                  <a:pt x="459740" y="0"/>
                </a:lnTo>
                <a:close/>
              </a:path>
            </a:pathLst>
          </a:custGeom>
          <a:solidFill>
            <a:srgbClr val="A7D32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8" name="bg object 218"/>
          <p:cNvSpPr/>
          <p:nvPr/>
        </p:nvSpPr>
        <p:spPr>
          <a:xfrm>
            <a:off x="-1270" y="6269989"/>
            <a:ext cx="459740" cy="10160"/>
          </a:xfrm>
          <a:custGeom>
            <a:avLst/>
            <a:gdLst/>
            <a:ahLst/>
            <a:cxnLst/>
            <a:rect l="l" t="t" r="r" b="b"/>
            <a:pathLst>
              <a:path w="459740" h="10160">
                <a:moveTo>
                  <a:pt x="459740" y="0"/>
                </a:moveTo>
                <a:lnTo>
                  <a:pt x="0" y="0"/>
                </a:lnTo>
                <a:lnTo>
                  <a:pt x="0" y="10160"/>
                </a:lnTo>
                <a:lnTo>
                  <a:pt x="459740" y="10160"/>
                </a:lnTo>
                <a:lnTo>
                  <a:pt x="459740" y="0"/>
                </a:lnTo>
                <a:close/>
              </a:path>
            </a:pathLst>
          </a:custGeom>
          <a:solidFill>
            <a:srgbClr val="A7D32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9" name="bg object 219"/>
          <p:cNvSpPr/>
          <p:nvPr/>
        </p:nvSpPr>
        <p:spPr>
          <a:xfrm>
            <a:off x="-1270" y="6280150"/>
            <a:ext cx="459740" cy="10160"/>
          </a:xfrm>
          <a:custGeom>
            <a:avLst/>
            <a:gdLst/>
            <a:ahLst/>
            <a:cxnLst/>
            <a:rect l="l" t="t" r="r" b="b"/>
            <a:pathLst>
              <a:path w="459740" h="10160">
                <a:moveTo>
                  <a:pt x="459740" y="0"/>
                </a:moveTo>
                <a:lnTo>
                  <a:pt x="0" y="0"/>
                </a:lnTo>
                <a:lnTo>
                  <a:pt x="0" y="10159"/>
                </a:lnTo>
                <a:lnTo>
                  <a:pt x="459740" y="10159"/>
                </a:lnTo>
                <a:lnTo>
                  <a:pt x="459740" y="0"/>
                </a:lnTo>
                <a:close/>
              </a:path>
            </a:pathLst>
          </a:custGeom>
          <a:solidFill>
            <a:srgbClr val="A6D22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0" name="bg object 220"/>
          <p:cNvSpPr/>
          <p:nvPr/>
        </p:nvSpPr>
        <p:spPr>
          <a:xfrm>
            <a:off x="-1270" y="6290309"/>
            <a:ext cx="459740" cy="11430"/>
          </a:xfrm>
          <a:custGeom>
            <a:avLst/>
            <a:gdLst/>
            <a:ahLst/>
            <a:cxnLst/>
            <a:rect l="l" t="t" r="r" b="b"/>
            <a:pathLst>
              <a:path w="459740" h="11429">
                <a:moveTo>
                  <a:pt x="459740" y="0"/>
                </a:moveTo>
                <a:lnTo>
                  <a:pt x="0" y="0"/>
                </a:lnTo>
                <a:lnTo>
                  <a:pt x="0" y="11429"/>
                </a:lnTo>
                <a:lnTo>
                  <a:pt x="459740" y="11429"/>
                </a:lnTo>
                <a:lnTo>
                  <a:pt x="459740" y="0"/>
                </a:lnTo>
                <a:close/>
              </a:path>
            </a:pathLst>
          </a:custGeom>
          <a:solidFill>
            <a:srgbClr val="A6D22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1" name="bg object 221"/>
          <p:cNvSpPr/>
          <p:nvPr/>
        </p:nvSpPr>
        <p:spPr>
          <a:xfrm>
            <a:off x="-1270" y="6301739"/>
            <a:ext cx="459740" cy="10160"/>
          </a:xfrm>
          <a:custGeom>
            <a:avLst/>
            <a:gdLst/>
            <a:ahLst/>
            <a:cxnLst/>
            <a:rect l="l" t="t" r="r" b="b"/>
            <a:pathLst>
              <a:path w="459740" h="10160">
                <a:moveTo>
                  <a:pt x="459740" y="0"/>
                </a:moveTo>
                <a:lnTo>
                  <a:pt x="0" y="0"/>
                </a:lnTo>
                <a:lnTo>
                  <a:pt x="0" y="10160"/>
                </a:lnTo>
                <a:lnTo>
                  <a:pt x="459740" y="10160"/>
                </a:lnTo>
                <a:lnTo>
                  <a:pt x="459740" y="0"/>
                </a:lnTo>
                <a:close/>
              </a:path>
            </a:pathLst>
          </a:custGeom>
          <a:solidFill>
            <a:srgbClr val="A6D22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2" name="bg object 222"/>
          <p:cNvSpPr/>
          <p:nvPr/>
        </p:nvSpPr>
        <p:spPr>
          <a:xfrm>
            <a:off x="-1270" y="6311900"/>
            <a:ext cx="459740" cy="10160"/>
          </a:xfrm>
          <a:custGeom>
            <a:avLst/>
            <a:gdLst/>
            <a:ahLst/>
            <a:cxnLst/>
            <a:rect l="l" t="t" r="r" b="b"/>
            <a:pathLst>
              <a:path w="459740" h="10160">
                <a:moveTo>
                  <a:pt x="459740" y="0"/>
                </a:moveTo>
                <a:lnTo>
                  <a:pt x="0" y="0"/>
                </a:lnTo>
                <a:lnTo>
                  <a:pt x="0" y="10159"/>
                </a:lnTo>
                <a:lnTo>
                  <a:pt x="459740" y="10159"/>
                </a:lnTo>
                <a:lnTo>
                  <a:pt x="459740" y="0"/>
                </a:lnTo>
                <a:close/>
              </a:path>
            </a:pathLst>
          </a:custGeom>
          <a:solidFill>
            <a:srgbClr val="A5D2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3" name="bg object 223"/>
          <p:cNvSpPr/>
          <p:nvPr/>
        </p:nvSpPr>
        <p:spPr>
          <a:xfrm>
            <a:off x="-1270" y="6322059"/>
            <a:ext cx="459740" cy="11430"/>
          </a:xfrm>
          <a:custGeom>
            <a:avLst/>
            <a:gdLst/>
            <a:ahLst/>
            <a:cxnLst/>
            <a:rect l="l" t="t" r="r" b="b"/>
            <a:pathLst>
              <a:path w="459740" h="11429">
                <a:moveTo>
                  <a:pt x="459740" y="0"/>
                </a:moveTo>
                <a:lnTo>
                  <a:pt x="0" y="0"/>
                </a:lnTo>
                <a:lnTo>
                  <a:pt x="0" y="11429"/>
                </a:lnTo>
                <a:lnTo>
                  <a:pt x="459740" y="11429"/>
                </a:lnTo>
                <a:lnTo>
                  <a:pt x="459740" y="0"/>
                </a:lnTo>
                <a:close/>
              </a:path>
            </a:pathLst>
          </a:custGeom>
          <a:solidFill>
            <a:srgbClr val="A5D21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4" name="bg object 224"/>
          <p:cNvSpPr/>
          <p:nvPr/>
        </p:nvSpPr>
        <p:spPr>
          <a:xfrm>
            <a:off x="-1270" y="6333489"/>
            <a:ext cx="459740" cy="10160"/>
          </a:xfrm>
          <a:custGeom>
            <a:avLst/>
            <a:gdLst/>
            <a:ahLst/>
            <a:cxnLst/>
            <a:rect l="l" t="t" r="r" b="b"/>
            <a:pathLst>
              <a:path w="459740" h="10160">
                <a:moveTo>
                  <a:pt x="459740" y="0"/>
                </a:moveTo>
                <a:lnTo>
                  <a:pt x="0" y="0"/>
                </a:lnTo>
                <a:lnTo>
                  <a:pt x="0" y="10160"/>
                </a:lnTo>
                <a:lnTo>
                  <a:pt x="459740" y="10160"/>
                </a:lnTo>
                <a:lnTo>
                  <a:pt x="459740" y="0"/>
                </a:lnTo>
                <a:close/>
              </a:path>
            </a:pathLst>
          </a:custGeom>
          <a:solidFill>
            <a:srgbClr val="A5D11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5" name="bg object 225"/>
          <p:cNvSpPr/>
          <p:nvPr/>
        </p:nvSpPr>
        <p:spPr>
          <a:xfrm>
            <a:off x="-1270" y="6343650"/>
            <a:ext cx="459740" cy="10160"/>
          </a:xfrm>
          <a:custGeom>
            <a:avLst/>
            <a:gdLst/>
            <a:ahLst/>
            <a:cxnLst/>
            <a:rect l="l" t="t" r="r" b="b"/>
            <a:pathLst>
              <a:path w="459740" h="10160">
                <a:moveTo>
                  <a:pt x="459740" y="0"/>
                </a:moveTo>
                <a:lnTo>
                  <a:pt x="0" y="0"/>
                </a:lnTo>
                <a:lnTo>
                  <a:pt x="0" y="10159"/>
                </a:lnTo>
                <a:lnTo>
                  <a:pt x="459740" y="10159"/>
                </a:lnTo>
                <a:lnTo>
                  <a:pt x="459740" y="0"/>
                </a:lnTo>
                <a:close/>
              </a:path>
            </a:pathLst>
          </a:custGeom>
          <a:solidFill>
            <a:srgbClr val="A4D11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6" name="bg object 226"/>
          <p:cNvSpPr/>
          <p:nvPr/>
        </p:nvSpPr>
        <p:spPr>
          <a:xfrm>
            <a:off x="-1270" y="6353809"/>
            <a:ext cx="459740" cy="11430"/>
          </a:xfrm>
          <a:custGeom>
            <a:avLst/>
            <a:gdLst/>
            <a:ahLst/>
            <a:cxnLst/>
            <a:rect l="l" t="t" r="r" b="b"/>
            <a:pathLst>
              <a:path w="459740" h="11429">
                <a:moveTo>
                  <a:pt x="459740" y="0"/>
                </a:moveTo>
                <a:lnTo>
                  <a:pt x="0" y="0"/>
                </a:lnTo>
                <a:lnTo>
                  <a:pt x="0" y="11429"/>
                </a:lnTo>
                <a:lnTo>
                  <a:pt x="459740" y="11429"/>
                </a:lnTo>
                <a:lnTo>
                  <a:pt x="459740" y="0"/>
                </a:lnTo>
                <a:close/>
              </a:path>
            </a:pathLst>
          </a:custGeom>
          <a:solidFill>
            <a:srgbClr val="A4D11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7" name="bg object 227"/>
          <p:cNvSpPr/>
          <p:nvPr/>
        </p:nvSpPr>
        <p:spPr>
          <a:xfrm>
            <a:off x="-1270" y="6365239"/>
            <a:ext cx="459740" cy="10160"/>
          </a:xfrm>
          <a:custGeom>
            <a:avLst/>
            <a:gdLst/>
            <a:ahLst/>
            <a:cxnLst/>
            <a:rect l="l" t="t" r="r" b="b"/>
            <a:pathLst>
              <a:path w="459740" h="10160">
                <a:moveTo>
                  <a:pt x="459740" y="0"/>
                </a:moveTo>
                <a:lnTo>
                  <a:pt x="0" y="0"/>
                </a:lnTo>
                <a:lnTo>
                  <a:pt x="0" y="10160"/>
                </a:lnTo>
                <a:lnTo>
                  <a:pt x="459740" y="10160"/>
                </a:lnTo>
                <a:lnTo>
                  <a:pt x="459740" y="0"/>
                </a:lnTo>
                <a:close/>
              </a:path>
            </a:pathLst>
          </a:custGeom>
          <a:solidFill>
            <a:srgbClr val="A3D11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8" name="bg object 228"/>
          <p:cNvSpPr/>
          <p:nvPr/>
        </p:nvSpPr>
        <p:spPr>
          <a:xfrm>
            <a:off x="-1270" y="6375400"/>
            <a:ext cx="459740" cy="10160"/>
          </a:xfrm>
          <a:custGeom>
            <a:avLst/>
            <a:gdLst/>
            <a:ahLst/>
            <a:cxnLst/>
            <a:rect l="l" t="t" r="r" b="b"/>
            <a:pathLst>
              <a:path w="459740" h="10160">
                <a:moveTo>
                  <a:pt x="459740" y="0"/>
                </a:moveTo>
                <a:lnTo>
                  <a:pt x="0" y="0"/>
                </a:lnTo>
                <a:lnTo>
                  <a:pt x="0" y="10159"/>
                </a:lnTo>
                <a:lnTo>
                  <a:pt x="459740" y="10159"/>
                </a:lnTo>
                <a:lnTo>
                  <a:pt x="459740" y="0"/>
                </a:lnTo>
                <a:close/>
              </a:path>
            </a:pathLst>
          </a:custGeom>
          <a:solidFill>
            <a:srgbClr val="A3D11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9" name="bg object 229"/>
          <p:cNvSpPr/>
          <p:nvPr/>
        </p:nvSpPr>
        <p:spPr>
          <a:xfrm>
            <a:off x="-1270" y="6385559"/>
            <a:ext cx="459740" cy="11430"/>
          </a:xfrm>
          <a:custGeom>
            <a:avLst/>
            <a:gdLst/>
            <a:ahLst/>
            <a:cxnLst/>
            <a:rect l="l" t="t" r="r" b="b"/>
            <a:pathLst>
              <a:path w="459740" h="11429">
                <a:moveTo>
                  <a:pt x="459740" y="0"/>
                </a:moveTo>
                <a:lnTo>
                  <a:pt x="0" y="0"/>
                </a:lnTo>
                <a:lnTo>
                  <a:pt x="0" y="11429"/>
                </a:lnTo>
                <a:lnTo>
                  <a:pt x="459740" y="11429"/>
                </a:lnTo>
                <a:lnTo>
                  <a:pt x="459740" y="0"/>
                </a:lnTo>
                <a:close/>
              </a:path>
            </a:pathLst>
          </a:custGeom>
          <a:solidFill>
            <a:srgbClr val="A3D01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0" name="bg object 230"/>
          <p:cNvSpPr/>
          <p:nvPr/>
        </p:nvSpPr>
        <p:spPr>
          <a:xfrm>
            <a:off x="-1270" y="6396989"/>
            <a:ext cx="459740" cy="10160"/>
          </a:xfrm>
          <a:custGeom>
            <a:avLst/>
            <a:gdLst/>
            <a:ahLst/>
            <a:cxnLst/>
            <a:rect l="l" t="t" r="r" b="b"/>
            <a:pathLst>
              <a:path w="459740" h="10160">
                <a:moveTo>
                  <a:pt x="459740" y="0"/>
                </a:moveTo>
                <a:lnTo>
                  <a:pt x="0" y="0"/>
                </a:lnTo>
                <a:lnTo>
                  <a:pt x="0" y="10160"/>
                </a:lnTo>
                <a:lnTo>
                  <a:pt x="459740" y="10160"/>
                </a:lnTo>
                <a:lnTo>
                  <a:pt x="459740" y="0"/>
                </a:lnTo>
                <a:close/>
              </a:path>
            </a:pathLst>
          </a:custGeom>
          <a:solidFill>
            <a:srgbClr val="A2D01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1" name="bg object 231"/>
          <p:cNvSpPr/>
          <p:nvPr/>
        </p:nvSpPr>
        <p:spPr>
          <a:xfrm>
            <a:off x="-1270" y="6407150"/>
            <a:ext cx="459740" cy="10160"/>
          </a:xfrm>
          <a:custGeom>
            <a:avLst/>
            <a:gdLst/>
            <a:ahLst/>
            <a:cxnLst/>
            <a:rect l="l" t="t" r="r" b="b"/>
            <a:pathLst>
              <a:path w="459740" h="10160">
                <a:moveTo>
                  <a:pt x="459740" y="0"/>
                </a:moveTo>
                <a:lnTo>
                  <a:pt x="0" y="0"/>
                </a:lnTo>
                <a:lnTo>
                  <a:pt x="0" y="10159"/>
                </a:lnTo>
                <a:lnTo>
                  <a:pt x="459740" y="10159"/>
                </a:lnTo>
                <a:lnTo>
                  <a:pt x="459740" y="0"/>
                </a:lnTo>
                <a:close/>
              </a:path>
            </a:pathLst>
          </a:custGeom>
          <a:solidFill>
            <a:srgbClr val="A2D01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2" name="bg object 232"/>
          <p:cNvSpPr/>
          <p:nvPr/>
        </p:nvSpPr>
        <p:spPr>
          <a:xfrm>
            <a:off x="-1270" y="6417309"/>
            <a:ext cx="459740" cy="11430"/>
          </a:xfrm>
          <a:custGeom>
            <a:avLst/>
            <a:gdLst/>
            <a:ahLst/>
            <a:cxnLst/>
            <a:rect l="l" t="t" r="r" b="b"/>
            <a:pathLst>
              <a:path w="459740" h="11429">
                <a:moveTo>
                  <a:pt x="459740" y="0"/>
                </a:moveTo>
                <a:lnTo>
                  <a:pt x="0" y="0"/>
                </a:lnTo>
                <a:lnTo>
                  <a:pt x="0" y="11429"/>
                </a:lnTo>
                <a:lnTo>
                  <a:pt x="459740" y="11429"/>
                </a:lnTo>
                <a:lnTo>
                  <a:pt x="459740" y="0"/>
                </a:lnTo>
                <a:close/>
              </a:path>
            </a:pathLst>
          </a:custGeom>
          <a:solidFill>
            <a:srgbClr val="A1D01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3" name="bg object 233"/>
          <p:cNvSpPr/>
          <p:nvPr/>
        </p:nvSpPr>
        <p:spPr>
          <a:xfrm>
            <a:off x="-1270" y="6428739"/>
            <a:ext cx="459740" cy="10160"/>
          </a:xfrm>
          <a:custGeom>
            <a:avLst/>
            <a:gdLst/>
            <a:ahLst/>
            <a:cxnLst/>
            <a:rect l="l" t="t" r="r" b="b"/>
            <a:pathLst>
              <a:path w="459740" h="10160">
                <a:moveTo>
                  <a:pt x="459740" y="0"/>
                </a:moveTo>
                <a:lnTo>
                  <a:pt x="0" y="0"/>
                </a:lnTo>
                <a:lnTo>
                  <a:pt x="0" y="10160"/>
                </a:lnTo>
                <a:lnTo>
                  <a:pt x="459740" y="10160"/>
                </a:lnTo>
                <a:lnTo>
                  <a:pt x="459740" y="0"/>
                </a:lnTo>
                <a:close/>
              </a:path>
            </a:pathLst>
          </a:custGeom>
          <a:solidFill>
            <a:srgbClr val="A1D01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4" name="bg object 234"/>
          <p:cNvSpPr/>
          <p:nvPr/>
        </p:nvSpPr>
        <p:spPr>
          <a:xfrm>
            <a:off x="-1270" y="6438900"/>
            <a:ext cx="459740" cy="11430"/>
          </a:xfrm>
          <a:custGeom>
            <a:avLst/>
            <a:gdLst/>
            <a:ahLst/>
            <a:cxnLst/>
            <a:rect l="l" t="t" r="r" b="b"/>
            <a:pathLst>
              <a:path w="459740" h="11429">
                <a:moveTo>
                  <a:pt x="459740" y="0"/>
                </a:moveTo>
                <a:lnTo>
                  <a:pt x="0" y="0"/>
                </a:lnTo>
                <a:lnTo>
                  <a:pt x="0" y="11429"/>
                </a:lnTo>
                <a:lnTo>
                  <a:pt x="459740" y="11429"/>
                </a:lnTo>
                <a:lnTo>
                  <a:pt x="459740" y="0"/>
                </a:lnTo>
                <a:close/>
              </a:path>
            </a:pathLst>
          </a:custGeom>
          <a:solidFill>
            <a:srgbClr val="A1CF1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5" name="bg object 235"/>
          <p:cNvSpPr/>
          <p:nvPr/>
        </p:nvSpPr>
        <p:spPr>
          <a:xfrm>
            <a:off x="-1270" y="6450329"/>
            <a:ext cx="459740" cy="10160"/>
          </a:xfrm>
          <a:custGeom>
            <a:avLst/>
            <a:gdLst/>
            <a:ahLst/>
            <a:cxnLst/>
            <a:rect l="l" t="t" r="r" b="b"/>
            <a:pathLst>
              <a:path w="459740" h="10160">
                <a:moveTo>
                  <a:pt x="459740" y="0"/>
                </a:moveTo>
                <a:lnTo>
                  <a:pt x="0" y="0"/>
                </a:lnTo>
                <a:lnTo>
                  <a:pt x="0" y="10160"/>
                </a:lnTo>
                <a:lnTo>
                  <a:pt x="459740" y="10160"/>
                </a:lnTo>
                <a:lnTo>
                  <a:pt x="459740" y="0"/>
                </a:lnTo>
                <a:close/>
              </a:path>
            </a:pathLst>
          </a:custGeom>
          <a:solidFill>
            <a:srgbClr val="A0CF1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6" name="bg object 236"/>
          <p:cNvSpPr/>
          <p:nvPr/>
        </p:nvSpPr>
        <p:spPr>
          <a:xfrm>
            <a:off x="-1270" y="6460489"/>
            <a:ext cx="459740" cy="10160"/>
          </a:xfrm>
          <a:custGeom>
            <a:avLst/>
            <a:gdLst/>
            <a:ahLst/>
            <a:cxnLst/>
            <a:rect l="l" t="t" r="r" b="b"/>
            <a:pathLst>
              <a:path w="459740" h="10160">
                <a:moveTo>
                  <a:pt x="459740" y="0"/>
                </a:moveTo>
                <a:lnTo>
                  <a:pt x="0" y="0"/>
                </a:lnTo>
                <a:lnTo>
                  <a:pt x="0" y="10160"/>
                </a:lnTo>
                <a:lnTo>
                  <a:pt x="459740" y="10160"/>
                </a:lnTo>
                <a:lnTo>
                  <a:pt x="459740" y="0"/>
                </a:lnTo>
                <a:close/>
              </a:path>
            </a:pathLst>
          </a:custGeom>
          <a:solidFill>
            <a:srgbClr val="A0CF1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7" name="bg object 237"/>
          <p:cNvSpPr/>
          <p:nvPr/>
        </p:nvSpPr>
        <p:spPr>
          <a:xfrm>
            <a:off x="-1270" y="6470650"/>
            <a:ext cx="459740" cy="10160"/>
          </a:xfrm>
          <a:custGeom>
            <a:avLst/>
            <a:gdLst/>
            <a:ahLst/>
            <a:cxnLst/>
            <a:rect l="l" t="t" r="r" b="b"/>
            <a:pathLst>
              <a:path w="459740" h="10160">
                <a:moveTo>
                  <a:pt x="459740" y="0"/>
                </a:moveTo>
                <a:lnTo>
                  <a:pt x="0" y="0"/>
                </a:lnTo>
                <a:lnTo>
                  <a:pt x="0" y="10160"/>
                </a:lnTo>
                <a:lnTo>
                  <a:pt x="459740" y="10160"/>
                </a:lnTo>
                <a:lnTo>
                  <a:pt x="459740" y="0"/>
                </a:lnTo>
                <a:close/>
              </a:path>
            </a:pathLst>
          </a:custGeom>
          <a:solidFill>
            <a:srgbClr val="9FCF1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8" name="bg object 238"/>
          <p:cNvSpPr/>
          <p:nvPr/>
        </p:nvSpPr>
        <p:spPr>
          <a:xfrm>
            <a:off x="-1270" y="6480809"/>
            <a:ext cx="459740" cy="11430"/>
          </a:xfrm>
          <a:custGeom>
            <a:avLst/>
            <a:gdLst/>
            <a:ahLst/>
            <a:cxnLst/>
            <a:rect l="l" t="t" r="r" b="b"/>
            <a:pathLst>
              <a:path w="459740" h="11429">
                <a:moveTo>
                  <a:pt x="459740" y="0"/>
                </a:moveTo>
                <a:lnTo>
                  <a:pt x="0" y="0"/>
                </a:lnTo>
                <a:lnTo>
                  <a:pt x="0" y="11429"/>
                </a:lnTo>
                <a:lnTo>
                  <a:pt x="459740" y="11429"/>
                </a:lnTo>
                <a:lnTo>
                  <a:pt x="459740" y="0"/>
                </a:lnTo>
                <a:close/>
              </a:path>
            </a:pathLst>
          </a:custGeom>
          <a:solidFill>
            <a:srgbClr val="9FCF1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9" name="bg object 239"/>
          <p:cNvSpPr/>
          <p:nvPr/>
        </p:nvSpPr>
        <p:spPr>
          <a:xfrm>
            <a:off x="-1270" y="6492239"/>
            <a:ext cx="459740" cy="10160"/>
          </a:xfrm>
          <a:custGeom>
            <a:avLst/>
            <a:gdLst/>
            <a:ahLst/>
            <a:cxnLst/>
            <a:rect l="l" t="t" r="r" b="b"/>
            <a:pathLst>
              <a:path w="459740" h="10160">
                <a:moveTo>
                  <a:pt x="459740" y="0"/>
                </a:moveTo>
                <a:lnTo>
                  <a:pt x="0" y="0"/>
                </a:lnTo>
                <a:lnTo>
                  <a:pt x="0" y="10160"/>
                </a:lnTo>
                <a:lnTo>
                  <a:pt x="459740" y="10160"/>
                </a:lnTo>
                <a:lnTo>
                  <a:pt x="459740" y="0"/>
                </a:lnTo>
                <a:close/>
              </a:path>
            </a:pathLst>
          </a:custGeom>
          <a:solidFill>
            <a:srgbClr val="9FCF0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0" name="bg object 240"/>
          <p:cNvSpPr/>
          <p:nvPr/>
        </p:nvSpPr>
        <p:spPr>
          <a:xfrm>
            <a:off x="-1270" y="6502399"/>
            <a:ext cx="459740" cy="10160"/>
          </a:xfrm>
          <a:custGeom>
            <a:avLst/>
            <a:gdLst/>
            <a:ahLst/>
            <a:cxnLst/>
            <a:rect l="l" t="t" r="r" b="b"/>
            <a:pathLst>
              <a:path w="459740" h="10159">
                <a:moveTo>
                  <a:pt x="459740" y="0"/>
                </a:moveTo>
                <a:lnTo>
                  <a:pt x="0" y="0"/>
                </a:lnTo>
                <a:lnTo>
                  <a:pt x="0" y="10160"/>
                </a:lnTo>
                <a:lnTo>
                  <a:pt x="459740" y="10160"/>
                </a:lnTo>
                <a:lnTo>
                  <a:pt x="459740" y="0"/>
                </a:lnTo>
                <a:close/>
              </a:path>
            </a:pathLst>
          </a:custGeom>
          <a:solidFill>
            <a:srgbClr val="9ECE0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1" name="bg object 241"/>
          <p:cNvSpPr/>
          <p:nvPr/>
        </p:nvSpPr>
        <p:spPr>
          <a:xfrm>
            <a:off x="-1270" y="6512560"/>
            <a:ext cx="459740" cy="11430"/>
          </a:xfrm>
          <a:custGeom>
            <a:avLst/>
            <a:gdLst/>
            <a:ahLst/>
            <a:cxnLst/>
            <a:rect l="l" t="t" r="r" b="b"/>
            <a:pathLst>
              <a:path w="459740" h="11429">
                <a:moveTo>
                  <a:pt x="459740" y="0"/>
                </a:moveTo>
                <a:lnTo>
                  <a:pt x="0" y="0"/>
                </a:lnTo>
                <a:lnTo>
                  <a:pt x="0" y="11430"/>
                </a:lnTo>
                <a:lnTo>
                  <a:pt x="459740" y="11430"/>
                </a:lnTo>
                <a:lnTo>
                  <a:pt x="459740" y="0"/>
                </a:lnTo>
                <a:close/>
              </a:path>
            </a:pathLst>
          </a:custGeom>
          <a:solidFill>
            <a:srgbClr val="9ECE0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2" name="bg object 242"/>
          <p:cNvSpPr/>
          <p:nvPr/>
        </p:nvSpPr>
        <p:spPr>
          <a:xfrm>
            <a:off x="-1270" y="6523989"/>
            <a:ext cx="459740" cy="10160"/>
          </a:xfrm>
          <a:custGeom>
            <a:avLst/>
            <a:gdLst/>
            <a:ahLst/>
            <a:cxnLst/>
            <a:rect l="l" t="t" r="r" b="b"/>
            <a:pathLst>
              <a:path w="459740" h="10159">
                <a:moveTo>
                  <a:pt x="459740" y="0"/>
                </a:moveTo>
                <a:lnTo>
                  <a:pt x="0" y="0"/>
                </a:lnTo>
                <a:lnTo>
                  <a:pt x="0" y="10159"/>
                </a:lnTo>
                <a:lnTo>
                  <a:pt x="459740" y="10159"/>
                </a:lnTo>
                <a:lnTo>
                  <a:pt x="459740" y="0"/>
                </a:lnTo>
                <a:close/>
              </a:path>
            </a:pathLst>
          </a:custGeom>
          <a:solidFill>
            <a:srgbClr val="9ECE0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3" name="bg object 243"/>
          <p:cNvSpPr/>
          <p:nvPr/>
        </p:nvSpPr>
        <p:spPr>
          <a:xfrm>
            <a:off x="-1270" y="6534149"/>
            <a:ext cx="459740" cy="10160"/>
          </a:xfrm>
          <a:custGeom>
            <a:avLst/>
            <a:gdLst/>
            <a:ahLst/>
            <a:cxnLst/>
            <a:rect l="l" t="t" r="r" b="b"/>
            <a:pathLst>
              <a:path w="459740" h="10159">
                <a:moveTo>
                  <a:pt x="459740" y="0"/>
                </a:moveTo>
                <a:lnTo>
                  <a:pt x="0" y="0"/>
                </a:lnTo>
                <a:lnTo>
                  <a:pt x="0" y="10160"/>
                </a:lnTo>
                <a:lnTo>
                  <a:pt x="459740" y="10160"/>
                </a:lnTo>
                <a:lnTo>
                  <a:pt x="459740" y="0"/>
                </a:lnTo>
                <a:close/>
              </a:path>
            </a:pathLst>
          </a:custGeom>
          <a:solidFill>
            <a:srgbClr val="9DCE0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4" name="bg object 244"/>
          <p:cNvSpPr/>
          <p:nvPr/>
        </p:nvSpPr>
        <p:spPr>
          <a:xfrm>
            <a:off x="-1270" y="6544310"/>
            <a:ext cx="459740" cy="11430"/>
          </a:xfrm>
          <a:custGeom>
            <a:avLst/>
            <a:gdLst/>
            <a:ahLst/>
            <a:cxnLst/>
            <a:rect l="l" t="t" r="r" b="b"/>
            <a:pathLst>
              <a:path w="459740" h="11429">
                <a:moveTo>
                  <a:pt x="459740" y="0"/>
                </a:moveTo>
                <a:lnTo>
                  <a:pt x="0" y="0"/>
                </a:lnTo>
                <a:lnTo>
                  <a:pt x="0" y="11430"/>
                </a:lnTo>
                <a:lnTo>
                  <a:pt x="459740" y="11430"/>
                </a:lnTo>
                <a:lnTo>
                  <a:pt x="459740" y="0"/>
                </a:lnTo>
                <a:close/>
              </a:path>
            </a:pathLst>
          </a:custGeom>
          <a:solidFill>
            <a:srgbClr val="9DCE0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5" name="bg object 245"/>
          <p:cNvSpPr/>
          <p:nvPr/>
        </p:nvSpPr>
        <p:spPr>
          <a:xfrm>
            <a:off x="-1270" y="6555739"/>
            <a:ext cx="459740" cy="10160"/>
          </a:xfrm>
          <a:custGeom>
            <a:avLst/>
            <a:gdLst/>
            <a:ahLst/>
            <a:cxnLst/>
            <a:rect l="l" t="t" r="r" b="b"/>
            <a:pathLst>
              <a:path w="459740" h="10159">
                <a:moveTo>
                  <a:pt x="459740" y="0"/>
                </a:moveTo>
                <a:lnTo>
                  <a:pt x="0" y="0"/>
                </a:lnTo>
                <a:lnTo>
                  <a:pt x="0" y="10159"/>
                </a:lnTo>
                <a:lnTo>
                  <a:pt x="459740" y="10159"/>
                </a:lnTo>
                <a:lnTo>
                  <a:pt x="459740" y="0"/>
                </a:lnTo>
                <a:close/>
              </a:path>
            </a:pathLst>
          </a:custGeom>
          <a:solidFill>
            <a:srgbClr val="9CCD0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6" name="bg object 246"/>
          <p:cNvSpPr/>
          <p:nvPr/>
        </p:nvSpPr>
        <p:spPr>
          <a:xfrm>
            <a:off x="-1270" y="6565899"/>
            <a:ext cx="459740" cy="11430"/>
          </a:xfrm>
          <a:custGeom>
            <a:avLst/>
            <a:gdLst/>
            <a:ahLst/>
            <a:cxnLst/>
            <a:rect l="l" t="t" r="r" b="b"/>
            <a:pathLst>
              <a:path w="459740" h="11429">
                <a:moveTo>
                  <a:pt x="459740" y="0"/>
                </a:moveTo>
                <a:lnTo>
                  <a:pt x="0" y="0"/>
                </a:lnTo>
                <a:lnTo>
                  <a:pt x="0" y="11429"/>
                </a:lnTo>
                <a:lnTo>
                  <a:pt x="459740" y="11429"/>
                </a:lnTo>
                <a:lnTo>
                  <a:pt x="459740" y="0"/>
                </a:lnTo>
                <a:close/>
              </a:path>
            </a:pathLst>
          </a:custGeom>
          <a:solidFill>
            <a:srgbClr val="9CCD0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7" name="bg object 247"/>
          <p:cNvSpPr/>
          <p:nvPr/>
        </p:nvSpPr>
        <p:spPr>
          <a:xfrm>
            <a:off x="-1270" y="6577329"/>
            <a:ext cx="459740" cy="10160"/>
          </a:xfrm>
          <a:custGeom>
            <a:avLst/>
            <a:gdLst/>
            <a:ahLst/>
            <a:cxnLst/>
            <a:rect l="l" t="t" r="r" b="b"/>
            <a:pathLst>
              <a:path w="459740" h="10159">
                <a:moveTo>
                  <a:pt x="459740" y="0"/>
                </a:moveTo>
                <a:lnTo>
                  <a:pt x="0" y="0"/>
                </a:lnTo>
                <a:lnTo>
                  <a:pt x="0" y="10160"/>
                </a:lnTo>
                <a:lnTo>
                  <a:pt x="459740" y="10160"/>
                </a:lnTo>
                <a:lnTo>
                  <a:pt x="459740" y="0"/>
                </a:lnTo>
                <a:close/>
              </a:path>
            </a:pathLst>
          </a:custGeom>
          <a:solidFill>
            <a:srgbClr val="9CCD0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8" name="bg object 248"/>
          <p:cNvSpPr/>
          <p:nvPr/>
        </p:nvSpPr>
        <p:spPr>
          <a:xfrm>
            <a:off x="-1270" y="6587489"/>
            <a:ext cx="459740" cy="10160"/>
          </a:xfrm>
          <a:custGeom>
            <a:avLst/>
            <a:gdLst/>
            <a:ahLst/>
            <a:cxnLst/>
            <a:rect l="l" t="t" r="r" b="b"/>
            <a:pathLst>
              <a:path w="459740" h="10159">
                <a:moveTo>
                  <a:pt x="459740" y="0"/>
                </a:moveTo>
                <a:lnTo>
                  <a:pt x="0" y="0"/>
                </a:lnTo>
                <a:lnTo>
                  <a:pt x="0" y="10159"/>
                </a:lnTo>
                <a:lnTo>
                  <a:pt x="459740" y="10159"/>
                </a:lnTo>
                <a:lnTo>
                  <a:pt x="459740" y="0"/>
                </a:lnTo>
                <a:close/>
              </a:path>
            </a:pathLst>
          </a:custGeom>
          <a:solidFill>
            <a:srgbClr val="9BCD0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9" name="bg object 249"/>
          <p:cNvSpPr/>
          <p:nvPr/>
        </p:nvSpPr>
        <p:spPr>
          <a:xfrm>
            <a:off x="-1270" y="6597649"/>
            <a:ext cx="459740" cy="11430"/>
          </a:xfrm>
          <a:custGeom>
            <a:avLst/>
            <a:gdLst/>
            <a:ahLst/>
            <a:cxnLst/>
            <a:rect l="l" t="t" r="r" b="b"/>
            <a:pathLst>
              <a:path w="459740" h="11429">
                <a:moveTo>
                  <a:pt x="459740" y="0"/>
                </a:moveTo>
                <a:lnTo>
                  <a:pt x="0" y="0"/>
                </a:lnTo>
                <a:lnTo>
                  <a:pt x="0" y="11429"/>
                </a:lnTo>
                <a:lnTo>
                  <a:pt x="459740" y="11429"/>
                </a:lnTo>
                <a:lnTo>
                  <a:pt x="459740" y="0"/>
                </a:lnTo>
                <a:close/>
              </a:path>
            </a:pathLst>
          </a:custGeom>
          <a:solidFill>
            <a:srgbClr val="9BCD0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0" name="bg object 250"/>
          <p:cNvSpPr/>
          <p:nvPr/>
        </p:nvSpPr>
        <p:spPr>
          <a:xfrm>
            <a:off x="-1270" y="6609079"/>
            <a:ext cx="459740" cy="10160"/>
          </a:xfrm>
          <a:custGeom>
            <a:avLst/>
            <a:gdLst/>
            <a:ahLst/>
            <a:cxnLst/>
            <a:rect l="l" t="t" r="r" b="b"/>
            <a:pathLst>
              <a:path w="459740" h="10159">
                <a:moveTo>
                  <a:pt x="459740" y="0"/>
                </a:moveTo>
                <a:lnTo>
                  <a:pt x="0" y="0"/>
                </a:lnTo>
                <a:lnTo>
                  <a:pt x="0" y="10160"/>
                </a:lnTo>
                <a:lnTo>
                  <a:pt x="459740" y="10160"/>
                </a:lnTo>
                <a:lnTo>
                  <a:pt x="459740" y="0"/>
                </a:lnTo>
                <a:close/>
              </a:path>
            </a:pathLst>
          </a:custGeom>
          <a:solidFill>
            <a:srgbClr val="9ACC0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1" name="bg object 251"/>
          <p:cNvSpPr/>
          <p:nvPr/>
        </p:nvSpPr>
        <p:spPr>
          <a:xfrm>
            <a:off x="-1270" y="6619239"/>
            <a:ext cx="459740" cy="10160"/>
          </a:xfrm>
          <a:custGeom>
            <a:avLst/>
            <a:gdLst/>
            <a:ahLst/>
            <a:cxnLst/>
            <a:rect l="l" t="t" r="r" b="b"/>
            <a:pathLst>
              <a:path w="459740" h="10159">
                <a:moveTo>
                  <a:pt x="459740" y="0"/>
                </a:moveTo>
                <a:lnTo>
                  <a:pt x="0" y="0"/>
                </a:lnTo>
                <a:lnTo>
                  <a:pt x="0" y="10159"/>
                </a:lnTo>
                <a:lnTo>
                  <a:pt x="459740" y="10159"/>
                </a:lnTo>
                <a:lnTo>
                  <a:pt x="459740" y="0"/>
                </a:lnTo>
                <a:close/>
              </a:path>
            </a:pathLst>
          </a:custGeom>
          <a:solidFill>
            <a:srgbClr val="9ACC0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2" name="bg object 252"/>
          <p:cNvSpPr/>
          <p:nvPr/>
        </p:nvSpPr>
        <p:spPr>
          <a:xfrm>
            <a:off x="-1270" y="6629399"/>
            <a:ext cx="459740" cy="11430"/>
          </a:xfrm>
          <a:custGeom>
            <a:avLst/>
            <a:gdLst/>
            <a:ahLst/>
            <a:cxnLst/>
            <a:rect l="l" t="t" r="r" b="b"/>
            <a:pathLst>
              <a:path w="459740" h="11429">
                <a:moveTo>
                  <a:pt x="459740" y="0"/>
                </a:moveTo>
                <a:lnTo>
                  <a:pt x="0" y="0"/>
                </a:lnTo>
                <a:lnTo>
                  <a:pt x="0" y="11429"/>
                </a:lnTo>
                <a:lnTo>
                  <a:pt x="459740" y="11429"/>
                </a:lnTo>
                <a:lnTo>
                  <a:pt x="459740" y="0"/>
                </a:lnTo>
                <a:close/>
              </a:path>
            </a:pathLst>
          </a:custGeom>
          <a:solidFill>
            <a:srgbClr val="9ACC0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3" name="bg object 253"/>
          <p:cNvSpPr/>
          <p:nvPr/>
        </p:nvSpPr>
        <p:spPr>
          <a:xfrm>
            <a:off x="-1270" y="6640829"/>
            <a:ext cx="459740" cy="10160"/>
          </a:xfrm>
          <a:custGeom>
            <a:avLst/>
            <a:gdLst/>
            <a:ahLst/>
            <a:cxnLst/>
            <a:rect l="l" t="t" r="r" b="b"/>
            <a:pathLst>
              <a:path w="459740" h="10159">
                <a:moveTo>
                  <a:pt x="459740" y="0"/>
                </a:moveTo>
                <a:lnTo>
                  <a:pt x="0" y="0"/>
                </a:lnTo>
                <a:lnTo>
                  <a:pt x="0" y="10160"/>
                </a:lnTo>
                <a:lnTo>
                  <a:pt x="459740" y="10160"/>
                </a:lnTo>
                <a:lnTo>
                  <a:pt x="459740" y="0"/>
                </a:lnTo>
                <a:close/>
              </a:path>
            </a:pathLst>
          </a:custGeom>
          <a:solidFill>
            <a:srgbClr val="99CC0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4" name="bg object 254"/>
          <p:cNvSpPr/>
          <p:nvPr/>
        </p:nvSpPr>
        <p:spPr>
          <a:xfrm>
            <a:off x="0" y="6649720"/>
            <a:ext cx="1752600" cy="208279"/>
          </a:xfrm>
          <a:custGeom>
            <a:avLst/>
            <a:gdLst/>
            <a:ahLst/>
            <a:cxnLst/>
            <a:rect l="l" t="t" r="r" b="b"/>
            <a:pathLst>
              <a:path w="1752600" h="208279">
                <a:moveTo>
                  <a:pt x="457200" y="6350"/>
                </a:moveTo>
                <a:lnTo>
                  <a:pt x="0" y="6350"/>
                </a:lnTo>
                <a:lnTo>
                  <a:pt x="0" y="208280"/>
                </a:lnTo>
                <a:lnTo>
                  <a:pt x="457200" y="208280"/>
                </a:lnTo>
                <a:lnTo>
                  <a:pt x="457200" y="6350"/>
                </a:lnTo>
                <a:close/>
              </a:path>
              <a:path w="1752600" h="208279">
                <a:moveTo>
                  <a:pt x="1752600" y="0"/>
                </a:moveTo>
                <a:lnTo>
                  <a:pt x="1741170" y="0"/>
                </a:lnTo>
                <a:lnTo>
                  <a:pt x="1719580" y="0"/>
                </a:lnTo>
                <a:lnTo>
                  <a:pt x="1719580" y="208280"/>
                </a:lnTo>
                <a:lnTo>
                  <a:pt x="1741170" y="208280"/>
                </a:lnTo>
                <a:lnTo>
                  <a:pt x="1752600" y="208280"/>
                </a:lnTo>
                <a:lnTo>
                  <a:pt x="1752600" y="0"/>
                </a:lnTo>
                <a:close/>
              </a:path>
            </a:pathLst>
          </a:custGeom>
          <a:solidFill>
            <a:srgbClr val="C0D0D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5" name="bg object 255"/>
          <p:cNvSpPr/>
          <p:nvPr/>
        </p:nvSpPr>
        <p:spPr>
          <a:xfrm>
            <a:off x="1697990" y="6649720"/>
            <a:ext cx="21590" cy="208279"/>
          </a:xfrm>
          <a:custGeom>
            <a:avLst/>
            <a:gdLst/>
            <a:ahLst/>
            <a:cxnLst/>
            <a:rect l="l" t="t" r="r" b="b"/>
            <a:pathLst>
              <a:path w="21589" h="208279">
                <a:moveTo>
                  <a:pt x="0" y="0"/>
                </a:moveTo>
                <a:lnTo>
                  <a:pt x="21590" y="0"/>
                </a:lnTo>
                <a:lnTo>
                  <a:pt x="21590" y="208279"/>
                </a:lnTo>
                <a:lnTo>
                  <a:pt x="0" y="208279"/>
                </a:lnTo>
                <a:lnTo>
                  <a:pt x="0" y="0"/>
                </a:lnTo>
                <a:close/>
              </a:path>
            </a:pathLst>
          </a:custGeom>
          <a:solidFill>
            <a:srgbClr val="C1D1D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6" name="bg object 256"/>
          <p:cNvSpPr/>
          <p:nvPr/>
        </p:nvSpPr>
        <p:spPr>
          <a:xfrm>
            <a:off x="1676400" y="6649720"/>
            <a:ext cx="21590" cy="208279"/>
          </a:xfrm>
          <a:custGeom>
            <a:avLst/>
            <a:gdLst/>
            <a:ahLst/>
            <a:cxnLst/>
            <a:rect l="l" t="t" r="r" b="b"/>
            <a:pathLst>
              <a:path w="21589" h="208279">
                <a:moveTo>
                  <a:pt x="0" y="0"/>
                </a:moveTo>
                <a:lnTo>
                  <a:pt x="21589" y="0"/>
                </a:lnTo>
                <a:lnTo>
                  <a:pt x="21589" y="208279"/>
                </a:lnTo>
                <a:lnTo>
                  <a:pt x="0" y="208279"/>
                </a:lnTo>
                <a:lnTo>
                  <a:pt x="0" y="0"/>
                </a:lnTo>
                <a:close/>
              </a:path>
            </a:pathLst>
          </a:custGeom>
          <a:solidFill>
            <a:srgbClr val="C2D2D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7" name="bg object 257"/>
          <p:cNvSpPr/>
          <p:nvPr/>
        </p:nvSpPr>
        <p:spPr>
          <a:xfrm>
            <a:off x="1656079" y="6649720"/>
            <a:ext cx="20320" cy="208279"/>
          </a:xfrm>
          <a:custGeom>
            <a:avLst/>
            <a:gdLst/>
            <a:ahLst/>
            <a:cxnLst/>
            <a:rect l="l" t="t" r="r" b="b"/>
            <a:pathLst>
              <a:path w="20319" h="208279">
                <a:moveTo>
                  <a:pt x="0" y="0"/>
                </a:moveTo>
                <a:lnTo>
                  <a:pt x="20319" y="0"/>
                </a:lnTo>
                <a:lnTo>
                  <a:pt x="20319" y="208279"/>
                </a:lnTo>
                <a:lnTo>
                  <a:pt x="0" y="208279"/>
                </a:lnTo>
                <a:lnTo>
                  <a:pt x="0" y="0"/>
                </a:lnTo>
                <a:close/>
              </a:path>
            </a:pathLst>
          </a:custGeom>
          <a:solidFill>
            <a:srgbClr val="C3D2D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8" name="bg object 258"/>
          <p:cNvSpPr/>
          <p:nvPr/>
        </p:nvSpPr>
        <p:spPr>
          <a:xfrm>
            <a:off x="1634490" y="6649720"/>
            <a:ext cx="21590" cy="208279"/>
          </a:xfrm>
          <a:custGeom>
            <a:avLst/>
            <a:gdLst/>
            <a:ahLst/>
            <a:cxnLst/>
            <a:rect l="l" t="t" r="r" b="b"/>
            <a:pathLst>
              <a:path w="21589" h="208279">
                <a:moveTo>
                  <a:pt x="0" y="0"/>
                </a:moveTo>
                <a:lnTo>
                  <a:pt x="21590" y="0"/>
                </a:lnTo>
                <a:lnTo>
                  <a:pt x="21590" y="208279"/>
                </a:lnTo>
                <a:lnTo>
                  <a:pt x="0" y="208279"/>
                </a:lnTo>
                <a:lnTo>
                  <a:pt x="0" y="0"/>
                </a:lnTo>
                <a:close/>
              </a:path>
            </a:pathLst>
          </a:custGeom>
          <a:solidFill>
            <a:srgbClr val="C4D3D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9" name="bg object 259"/>
          <p:cNvSpPr/>
          <p:nvPr/>
        </p:nvSpPr>
        <p:spPr>
          <a:xfrm>
            <a:off x="1612899" y="6649720"/>
            <a:ext cx="21590" cy="208279"/>
          </a:xfrm>
          <a:custGeom>
            <a:avLst/>
            <a:gdLst/>
            <a:ahLst/>
            <a:cxnLst/>
            <a:rect l="l" t="t" r="r" b="b"/>
            <a:pathLst>
              <a:path w="21589" h="208279">
                <a:moveTo>
                  <a:pt x="0" y="0"/>
                </a:moveTo>
                <a:lnTo>
                  <a:pt x="21589" y="0"/>
                </a:lnTo>
                <a:lnTo>
                  <a:pt x="21589" y="208279"/>
                </a:lnTo>
                <a:lnTo>
                  <a:pt x="0" y="208279"/>
                </a:lnTo>
                <a:lnTo>
                  <a:pt x="0" y="0"/>
                </a:lnTo>
                <a:close/>
              </a:path>
            </a:pathLst>
          </a:custGeom>
          <a:solidFill>
            <a:srgbClr val="C5D4D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0" name="bg object 260"/>
          <p:cNvSpPr/>
          <p:nvPr/>
        </p:nvSpPr>
        <p:spPr>
          <a:xfrm>
            <a:off x="1591310" y="6649720"/>
            <a:ext cx="21590" cy="208279"/>
          </a:xfrm>
          <a:custGeom>
            <a:avLst/>
            <a:gdLst/>
            <a:ahLst/>
            <a:cxnLst/>
            <a:rect l="l" t="t" r="r" b="b"/>
            <a:pathLst>
              <a:path w="21590" h="208279">
                <a:moveTo>
                  <a:pt x="0" y="0"/>
                </a:moveTo>
                <a:lnTo>
                  <a:pt x="21590" y="0"/>
                </a:lnTo>
                <a:lnTo>
                  <a:pt x="21590" y="208279"/>
                </a:lnTo>
                <a:lnTo>
                  <a:pt x="0" y="208279"/>
                </a:lnTo>
                <a:lnTo>
                  <a:pt x="0" y="0"/>
                </a:lnTo>
                <a:close/>
              </a:path>
            </a:pathLst>
          </a:custGeom>
          <a:solidFill>
            <a:srgbClr val="C6D5D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1" name="bg object 261"/>
          <p:cNvSpPr/>
          <p:nvPr/>
        </p:nvSpPr>
        <p:spPr>
          <a:xfrm>
            <a:off x="1569719" y="6649720"/>
            <a:ext cx="21590" cy="208279"/>
          </a:xfrm>
          <a:custGeom>
            <a:avLst/>
            <a:gdLst/>
            <a:ahLst/>
            <a:cxnLst/>
            <a:rect l="l" t="t" r="r" b="b"/>
            <a:pathLst>
              <a:path w="21590" h="208279">
                <a:moveTo>
                  <a:pt x="0" y="0"/>
                </a:moveTo>
                <a:lnTo>
                  <a:pt x="21590" y="0"/>
                </a:lnTo>
                <a:lnTo>
                  <a:pt x="21590" y="208279"/>
                </a:lnTo>
                <a:lnTo>
                  <a:pt x="0" y="208279"/>
                </a:lnTo>
                <a:lnTo>
                  <a:pt x="0" y="0"/>
                </a:lnTo>
                <a:close/>
              </a:path>
            </a:pathLst>
          </a:custGeom>
          <a:solidFill>
            <a:srgbClr val="C7D5D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2" name="bg object 262"/>
          <p:cNvSpPr/>
          <p:nvPr/>
        </p:nvSpPr>
        <p:spPr>
          <a:xfrm>
            <a:off x="1548129" y="6649720"/>
            <a:ext cx="21590" cy="208279"/>
          </a:xfrm>
          <a:custGeom>
            <a:avLst/>
            <a:gdLst/>
            <a:ahLst/>
            <a:cxnLst/>
            <a:rect l="l" t="t" r="r" b="b"/>
            <a:pathLst>
              <a:path w="21590" h="208279">
                <a:moveTo>
                  <a:pt x="0" y="0"/>
                </a:moveTo>
                <a:lnTo>
                  <a:pt x="21589" y="0"/>
                </a:lnTo>
                <a:lnTo>
                  <a:pt x="21589" y="208279"/>
                </a:lnTo>
                <a:lnTo>
                  <a:pt x="0" y="208279"/>
                </a:lnTo>
                <a:lnTo>
                  <a:pt x="0" y="0"/>
                </a:lnTo>
                <a:close/>
              </a:path>
            </a:pathLst>
          </a:custGeom>
          <a:solidFill>
            <a:srgbClr val="C8D6D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3" name="bg object 263"/>
          <p:cNvSpPr/>
          <p:nvPr/>
        </p:nvSpPr>
        <p:spPr>
          <a:xfrm>
            <a:off x="1526540" y="6649720"/>
            <a:ext cx="21590" cy="208279"/>
          </a:xfrm>
          <a:custGeom>
            <a:avLst/>
            <a:gdLst/>
            <a:ahLst/>
            <a:cxnLst/>
            <a:rect l="l" t="t" r="r" b="b"/>
            <a:pathLst>
              <a:path w="21590" h="208279">
                <a:moveTo>
                  <a:pt x="0" y="0"/>
                </a:moveTo>
                <a:lnTo>
                  <a:pt x="21590" y="0"/>
                </a:lnTo>
                <a:lnTo>
                  <a:pt x="21590" y="208279"/>
                </a:lnTo>
                <a:lnTo>
                  <a:pt x="0" y="208279"/>
                </a:lnTo>
                <a:lnTo>
                  <a:pt x="0" y="0"/>
                </a:lnTo>
                <a:close/>
              </a:path>
            </a:pathLst>
          </a:custGeom>
          <a:solidFill>
            <a:srgbClr val="C9D7D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4" name="bg object 264"/>
          <p:cNvSpPr/>
          <p:nvPr/>
        </p:nvSpPr>
        <p:spPr>
          <a:xfrm>
            <a:off x="1504949" y="6649720"/>
            <a:ext cx="21590" cy="208279"/>
          </a:xfrm>
          <a:custGeom>
            <a:avLst/>
            <a:gdLst/>
            <a:ahLst/>
            <a:cxnLst/>
            <a:rect l="l" t="t" r="r" b="b"/>
            <a:pathLst>
              <a:path w="21590" h="208279">
                <a:moveTo>
                  <a:pt x="0" y="0"/>
                </a:moveTo>
                <a:lnTo>
                  <a:pt x="21590" y="0"/>
                </a:lnTo>
                <a:lnTo>
                  <a:pt x="21590" y="208279"/>
                </a:lnTo>
                <a:lnTo>
                  <a:pt x="0" y="208279"/>
                </a:lnTo>
                <a:lnTo>
                  <a:pt x="0" y="0"/>
                </a:lnTo>
                <a:close/>
              </a:path>
            </a:pathLst>
          </a:custGeom>
          <a:solidFill>
            <a:srgbClr val="CAD7D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5" name="bg object 265"/>
          <p:cNvSpPr/>
          <p:nvPr/>
        </p:nvSpPr>
        <p:spPr>
          <a:xfrm>
            <a:off x="1484629" y="6649720"/>
            <a:ext cx="20320" cy="208279"/>
          </a:xfrm>
          <a:custGeom>
            <a:avLst/>
            <a:gdLst/>
            <a:ahLst/>
            <a:cxnLst/>
            <a:rect l="l" t="t" r="r" b="b"/>
            <a:pathLst>
              <a:path w="20319" h="208279">
                <a:moveTo>
                  <a:pt x="0" y="0"/>
                </a:moveTo>
                <a:lnTo>
                  <a:pt x="20319" y="0"/>
                </a:lnTo>
                <a:lnTo>
                  <a:pt x="20319" y="208279"/>
                </a:lnTo>
                <a:lnTo>
                  <a:pt x="0" y="208279"/>
                </a:lnTo>
                <a:lnTo>
                  <a:pt x="0" y="0"/>
                </a:lnTo>
                <a:close/>
              </a:path>
            </a:pathLst>
          </a:custGeom>
          <a:solidFill>
            <a:srgbClr val="CCD8D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6" name="bg object 266"/>
          <p:cNvSpPr/>
          <p:nvPr/>
        </p:nvSpPr>
        <p:spPr>
          <a:xfrm>
            <a:off x="1463040" y="6649720"/>
            <a:ext cx="21590" cy="208279"/>
          </a:xfrm>
          <a:custGeom>
            <a:avLst/>
            <a:gdLst/>
            <a:ahLst/>
            <a:cxnLst/>
            <a:rect l="l" t="t" r="r" b="b"/>
            <a:pathLst>
              <a:path w="21590" h="208279">
                <a:moveTo>
                  <a:pt x="0" y="0"/>
                </a:moveTo>
                <a:lnTo>
                  <a:pt x="21590" y="0"/>
                </a:lnTo>
                <a:lnTo>
                  <a:pt x="21590" y="208279"/>
                </a:lnTo>
                <a:lnTo>
                  <a:pt x="0" y="208279"/>
                </a:lnTo>
                <a:lnTo>
                  <a:pt x="0" y="0"/>
                </a:lnTo>
                <a:close/>
              </a:path>
            </a:pathLst>
          </a:custGeom>
          <a:solidFill>
            <a:srgbClr val="CCD9D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7" name="bg object 267"/>
          <p:cNvSpPr/>
          <p:nvPr/>
        </p:nvSpPr>
        <p:spPr>
          <a:xfrm>
            <a:off x="1441449" y="6649720"/>
            <a:ext cx="21590" cy="208279"/>
          </a:xfrm>
          <a:custGeom>
            <a:avLst/>
            <a:gdLst/>
            <a:ahLst/>
            <a:cxnLst/>
            <a:rect l="l" t="t" r="r" b="b"/>
            <a:pathLst>
              <a:path w="21590" h="208279">
                <a:moveTo>
                  <a:pt x="0" y="0"/>
                </a:moveTo>
                <a:lnTo>
                  <a:pt x="21590" y="0"/>
                </a:lnTo>
                <a:lnTo>
                  <a:pt x="21590" y="208279"/>
                </a:lnTo>
                <a:lnTo>
                  <a:pt x="0" y="208279"/>
                </a:lnTo>
                <a:lnTo>
                  <a:pt x="0" y="0"/>
                </a:lnTo>
                <a:close/>
              </a:path>
            </a:pathLst>
          </a:custGeom>
          <a:solidFill>
            <a:srgbClr val="CDDAD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8" name="bg object 268"/>
          <p:cNvSpPr/>
          <p:nvPr/>
        </p:nvSpPr>
        <p:spPr>
          <a:xfrm>
            <a:off x="1419860" y="6649720"/>
            <a:ext cx="21590" cy="208279"/>
          </a:xfrm>
          <a:custGeom>
            <a:avLst/>
            <a:gdLst/>
            <a:ahLst/>
            <a:cxnLst/>
            <a:rect l="l" t="t" r="r" b="b"/>
            <a:pathLst>
              <a:path w="21590" h="208279">
                <a:moveTo>
                  <a:pt x="0" y="0"/>
                </a:moveTo>
                <a:lnTo>
                  <a:pt x="21590" y="0"/>
                </a:lnTo>
                <a:lnTo>
                  <a:pt x="21590" y="208279"/>
                </a:lnTo>
                <a:lnTo>
                  <a:pt x="0" y="208279"/>
                </a:lnTo>
                <a:lnTo>
                  <a:pt x="0" y="0"/>
                </a:lnTo>
                <a:close/>
              </a:path>
            </a:pathLst>
          </a:custGeom>
          <a:solidFill>
            <a:srgbClr val="CEDAD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9" name="bg object 269"/>
          <p:cNvSpPr/>
          <p:nvPr/>
        </p:nvSpPr>
        <p:spPr>
          <a:xfrm>
            <a:off x="1398269" y="6649720"/>
            <a:ext cx="21590" cy="208279"/>
          </a:xfrm>
          <a:custGeom>
            <a:avLst/>
            <a:gdLst/>
            <a:ahLst/>
            <a:cxnLst/>
            <a:rect l="l" t="t" r="r" b="b"/>
            <a:pathLst>
              <a:path w="21590" h="208279">
                <a:moveTo>
                  <a:pt x="0" y="0"/>
                </a:moveTo>
                <a:lnTo>
                  <a:pt x="21590" y="0"/>
                </a:lnTo>
                <a:lnTo>
                  <a:pt x="21590" y="208279"/>
                </a:lnTo>
                <a:lnTo>
                  <a:pt x="0" y="208279"/>
                </a:lnTo>
                <a:lnTo>
                  <a:pt x="0" y="0"/>
                </a:lnTo>
                <a:close/>
              </a:path>
            </a:pathLst>
          </a:custGeom>
          <a:solidFill>
            <a:srgbClr val="CFDBD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0" name="bg object 270"/>
          <p:cNvSpPr/>
          <p:nvPr/>
        </p:nvSpPr>
        <p:spPr>
          <a:xfrm>
            <a:off x="1376679" y="6649720"/>
            <a:ext cx="21590" cy="208279"/>
          </a:xfrm>
          <a:custGeom>
            <a:avLst/>
            <a:gdLst/>
            <a:ahLst/>
            <a:cxnLst/>
            <a:rect l="l" t="t" r="r" b="b"/>
            <a:pathLst>
              <a:path w="21590" h="208279">
                <a:moveTo>
                  <a:pt x="0" y="0"/>
                </a:moveTo>
                <a:lnTo>
                  <a:pt x="21589" y="0"/>
                </a:lnTo>
                <a:lnTo>
                  <a:pt x="21589" y="208279"/>
                </a:lnTo>
                <a:lnTo>
                  <a:pt x="0" y="208279"/>
                </a:lnTo>
                <a:lnTo>
                  <a:pt x="0" y="0"/>
                </a:lnTo>
                <a:close/>
              </a:path>
            </a:pathLst>
          </a:custGeom>
          <a:solidFill>
            <a:srgbClr val="D0DCD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1" name="bg object 271"/>
          <p:cNvSpPr/>
          <p:nvPr/>
        </p:nvSpPr>
        <p:spPr>
          <a:xfrm>
            <a:off x="1356360" y="6649720"/>
            <a:ext cx="20320" cy="208279"/>
          </a:xfrm>
          <a:custGeom>
            <a:avLst/>
            <a:gdLst/>
            <a:ahLst/>
            <a:cxnLst/>
            <a:rect l="l" t="t" r="r" b="b"/>
            <a:pathLst>
              <a:path w="20319" h="208279">
                <a:moveTo>
                  <a:pt x="0" y="0"/>
                </a:moveTo>
                <a:lnTo>
                  <a:pt x="20320" y="0"/>
                </a:lnTo>
                <a:lnTo>
                  <a:pt x="20320" y="208279"/>
                </a:lnTo>
                <a:lnTo>
                  <a:pt x="0" y="208279"/>
                </a:lnTo>
                <a:lnTo>
                  <a:pt x="0" y="0"/>
                </a:lnTo>
                <a:close/>
              </a:path>
            </a:pathLst>
          </a:custGeom>
          <a:solidFill>
            <a:srgbClr val="D1DDD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2" name="bg object 272"/>
          <p:cNvSpPr/>
          <p:nvPr/>
        </p:nvSpPr>
        <p:spPr>
          <a:xfrm>
            <a:off x="1334769" y="6649720"/>
            <a:ext cx="21590" cy="208279"/>
          </a:xfrm>
          <a:custGeom>
            <a:avLst/>
            <a:gdLst/>
            <a:ahLst/>
            <a:cxnLst/>
            <a:rect l="l" t="t" r="r" b="b"/>
            <a:pathLst>
              <a:path w="21590" h="208279">
                <a:moveTo>
                  <a:pt x="0" y="0"/>
                </a:moveTo>
                <a:lnTo>
                  <a:pt x="21590" y="0"/>
                </a:lnTo>
                <a:lnTo>
                  <a:pt x="21590" y="208279"/>
                </a:lnTo>
                <a:lnTo>
                  <a:pt x="0" y="208279"/>
                </a:lnTo>
                <a:lnTo>
                  <a:pt x="0" y="0"/>
                </a:lnTo>
                <a:close/>
              </a:path>
            </a:pathLst>
          </a:custGeom>
          <a:solidFill>
            <a:srgbClr val="D2DDD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3" name="bg object 273"/>
          <p:cNvSpPr/>
          <p:nvPr/>
        </p:nvSpPr>
        <p:spPr>
          <a:xfrm>
            <a:off x="1313179" y="6649720"/>
            <a:ext cx="21590" cy="208279"/>
          </a:xfrm>
          <a:custGeom>
            <a:avLst/>
            <a:gdLst/>
            <a:ahLst/>
            <a:cxnLst/>
            <a:rect l="l" t="t" r="r" b="b"/>
            <a:pathLst>
              <a:path w="21590" h="208279">
                <a:moveTo>
                  <a:pt x="0" y="0"/>
                </a:moveTo>
                <a:lnTo>
                  <a:pt x="21589" y="0"/>
                </a:lnTo>
                <a:lnTo>
                  <a:pt x="21589" y="208279"/>
                </a:lnTo>
                <a:lnTo>
                  <a:pt x="0" y="208279"/>
                </a:lnTo>
                <a:lnTo>
                  <a:pt x="0" y="0"/>
                </a:lnTo>
                <a:close/>
              </a:path>
            </a:pathLst>
          </a:custGeom>
          <a:solidFill>
            <a:srgbClr val="D3DED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4" name="bg object 274"/>
          <p:cNvSpPr/>
          <p:nvPr/>
        </p:nvSpPr>
        <p:spPr>
          <a:xfrm>
            <a:off x="1291590" y="6649720"/>
            <a:ext cx="21590" cy="208279"/>
          </a:xfrm>
          <a:custGeom>
            <a:avLst/>
            <a:gdLst/>
            <a:ahLst/>
            <a:cxnLst/>
            <a:rect l="l" t="t" r="r" b="b"/>
            <a:pathLst>
              <a:path w="21590" h="208279">
                <a:moveTo>
                  <a:pt x="0" y="0"/>
                </a:moveTo>
                <a:lnTo>
                  <a:pt x="21590" y="0"/>
                </a:lnTo>
                <a:lnTo>
                  <a:pt x="21590" y="208279"/>
                </a:lnTo>
                <a:lnTo>
                  <a:pt x="0" y="208279"/>
                </a:lnTo>
                <a:lnTo>
                  <a:pt x="0" y="0"/>
                </a:lnTo>
                <a:close/>
              </a:path>
            </a:pathLst>
          </a:custGeom>
          <a:solidFill>
            <a:srgbClr val="D4DFE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5" name="bg object 275"/>
          <p:cNvSpPr/>
          <p:nvPr/>
        </p:nvSpPr>
        <p:spPr>
          <a:xfrm>
            <a:off x="1269999" y="6649720"/>
            <a:ext cx="21590" cy="208279"/>
          </a:xfrm>
          <a:custGeom>
            <a:avLst/>
            <a:gdLst/>
            <a:ahLst/>
            <a:cxnLst/>
            <a:rect l="l" t="t" r="r" b="b"/>
            <a:pathLst>
              <a:path w="21590" h="208279">
                <a:moveTo>
                  <a:pt x="0" y="0"/>
                </a:moveTo>
                <a:lnTo>
                  <a:pt x="21590" y="0"/>
                </a:lnTo>
                <a:lnTo>
                  <a:pt x="21590" y="208279"/>
                </a:lnTo>
                <a:lnTo>
                  <a:pt x="0" y="208279"/>
                </a:lnTo>
                <a:lnTo>
                  <a:pt x="0" y="0"/>
                </a:lnTo>
                <a:close/>
              </a:path>
            </a:pathLst>
          </a:custGeom>
          <a:solidFill>
            <a:srgbClr val="D5DFE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6" name="bg object 276"/>
          <p:cNvSpPr/>
          <p:nvPr/>
        </p:nvSpPr>
        <p:spPr>
          <a:xfrm>
            <a:off x="1248410" y="6649720"/>
            <a:ext cx="21590" cy="208279"/>
          </a:xfrm>
          <a:custGeom>
            <a:avLst/>
            <a:gdLst/>
            <a:ahLst/>
            <a:cxnLst/>
            <a:rect l="l" t="t" r="r" b="b"/>
            <a:pathLst>
              <a:path w="21590" h="208279">
                <a:moveTo>
                  <a:pt x="0" y="0"/>
                </a:moveTo>
                <a:lnTo>
                  <a:pt x="21590" y="0"/>
                </a:lnTo>
                <a:lnTo>
                  <a:pt x="21590" y="208279"/>
                </a:lnTo>
                <a:lnTo>
                  <a:pt x="0" y="208279"/>
                </a:lnTo>
                <a:lnTo>
                  <a:pt x="0" y="0"/>
                </a:lnTo>
                <a:close/>
              </a:path>
            </a:pathLst>
          </a:custGeom>
          <a:solidFill>
            <a:srgbClr val="D6E0E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7" name="bg object 277"/>
          <p:cNvSpPr/>
          <p:nvPr/>
        </p:nvSpPr>
        <p:spPr>
          <a:xfrm>
            <a:off x="1226819" y="6649720"/>
            <a:ext cx="21590" cy="208279"/>
          </a:xfrm>
          <a:custGeom>
            <a:avLst/>
            <a:gdLst/>
            <a:ahLst/>
            <a:cxnLst/>
            <a:rect l="l" t="t" r="r" b="b"/>
            <a:pathLst>
              <a:path w="21590" h="208279">
                <a:moveTo>
                  <a:pt x="0" y="0"/>
                </a:moveTo>
                <a:lnTo>
                  <a:pt x="21590" y="0"/>
                </a:lnTo>
                <a:lnTo>
                  <a:pt x="21590" y="208279"/>
                </a:lnTo>
                <a:lnTo>
                  <a:pt x="0" y="208279"/>
                </a:lnTo>
                <a:lnTo>
                  <a:pt x="0" y="0"/>
                </a:lnTo>
                <a:close/>
              </a:path>
            </a:pathLst>
          </a:custGeom>
          <a:solidFill>
            <a:srgbClr val="D7E1E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8" name="bg object 278"/>
          <p:cNvSpPr/>
          <p:nvPr/>
        </p:nvSpPr>
        <p:spPr>
          <a:xfrm>
            <a:off x="1205229" y="6649720"/>
            <a:ext cx="21590" cy="208279"/>
          </a:xfrm>
          <a:custGeom>
            <a:avLst/>
            <a:gdLst/>
            <a:ahLst/>
            <a:cxnLst/>
            <a:rect l="l" t="t" r="r" b="b"/>
            <a:pathLst>
              <a:path w="21590" h="208279">
                <a:moveTo>
                  <a:pt x="0" y="0"/>
                </a:moveTo>
                <a:lnTo>
                  <a:pt x="21589" y="0"/>
                </a:lnTo>
                <a:lnTo>
                  <a:pt x="21589" y="208279"/>
                </a:lnTo>
                <a:lnTo>
                  <a:pt x="0" y="208279"/>
                </a:lnTo>
                <a:lnTo>
                  <a:pt x="0" y="0"/>
                </a:lnTo>
                <a:close/>
              </a:path>
            </a:pathLst>
          </a:custGeom>
          <a:solidFill>
            <a:srgbClr val="D8E2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9" name="bg object 279"/>
          <p:cNvSpPr/>
          <p:nvPr/>
        </p:nvSpPr>
        <p:spPr>
          <a:xfrm>
            <a:off x="1183640" y="6649720"/>
            <a:ext cx="21590" cy="208279"/>
          </a:xfrm>
          <a:custGeom>
            <a:avLst/>
            <a:gdLst/>
            <a:ahLst/>
            <a:cxnLst/>
            <a:rect l="l" t="t" r="r" b="b"/>
            <a:pathLst>
              <a:path w="21590" h="208279">
                <a:moveTo>
                  <a:pt x="0" y="0"/>
                </a:moveTo>
                <a:lnTo>
                  <a:pt x="21590" y="0"/>
                </a:lnTo>
                <a:lnTo>
                  <a:pt x="21590" y="208279"/>
                </a:lnTo>
                <a:lnTo>
                  <a:pt x="0" y="208279"/>
                </a:lnTo>
                <a:lnTo>
                  <a:pt x="0" y="0"/>
                </a:lnTo>
                <a:close/>
              </a:path>
            </a:pathLst>
          </a:custGeom>
          <a:solidFill>
            <a:srgbClr val="D9E2E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0" name="bg object 280"/>
          <p:cNvSpPr/>
          <p:nvPr/>
        </p:nvSpPr>
        <p:spPr>
          <a:xfrm>
            <a:off x="1163319" y="6649720"/>
            <a:ext cx="20320" cy="208279"/>
          </a:xfrm>
          <a:custGeom>
            <a:avLst/>
            <a:gdLst/>
            <a:ahLst/>
            <a:cxnLst/>
            <a:rect l="l" t="t" r="r" b="b"/>
            <a:pathLst>
              <a:path w="20319" h="208279">
                <a:moveTo>
                  <a:pt x="0" y="0"/>
                </a:moveTo>
                <a:lnTo>
                  <a:pt x="20320" y="0"/>
                </a:lnTo>
                <a:lnTo>
                  <a:pt x="20320" y="208279"/>
                </a:lnTo>
                <a:lnTo>
                  <a:pt x="0" y="208279"/>
                </a:lnTo>
                <a:lnTo>
                  <a:pt x="0" y="0"/>
                </a:lnTo>
                <a:close/>
              </a:path>
            </a:pathLst>
          </a:custGeom>
          <a:solidFill>
            <a:srgbClr val="DAE3E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1" name="bg object 281"/>
          <p:cNvSpPr/>
          <p:nvPr/>
        </p:nvSpPr>
        <p:spPr>
          <a:xfrm>
            <a:off x="1141729" y="6649720"/>
            <a:ext cx="21590" cy="208279"/>
          </a:xfrm>
          <a:custGeom>
            <a:avLst/>
            <a:gdLst/>
            <a:ahLst/>
            <a:cxnLst/>
            <a:rect l="l" t="t" r="r" b="b"/>
            <a:pathLst>
              <a:path w="21590" h="208279">
                <a:moveTo>
                  <a:pt x="0" y="0"/>
                </a:moveTo>
                <a:lnTo>
                  <a:pt x="21589" y="0"/>
                </a:lnTo>
                <a:lnTo>
                  <a:pt x="21589" y="208279"/>
                </a:lnTo>
                <a:lnTo>
                  <a:pt x="0" y="208279"/>
                </a:lnTo>
                <a:lnTo>
                  <a:pt x="0" y="0"/>
                </a:lnTo>
                <a:close/>
              </a:path>
            </a:pathLst>
          </a:custGeom>
          <a:solidFill>
            <a:srgbClr val="DBE4E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2" name="bg object 282"/>
          <p:cNvSpPr/>
          <p:nvPr/>
        </p:nvSpPr>
        <p:spPr>
          <a:xfrm>
            <a:off x="1120140" y="6649720"/>
            <a:ext cx="21590" cy="208279"/>
          </a:xfrm>
          <a:custGeom>
            <a:avLst/>
            <a:gdLst/>
            <a:ahLst/>
            <a:cxnLst/>
            <a:rect l="l" t="t" r="r" b="b"/>
            <a:pathLst>
              <a:path w="21590" h="208279">
                <a:moveTo>
                  <a:pt x="0" y="0"/>
                </a:moveTo>
                <a:lnTo>
                  <a:pt x="21590" y="0"/>
                </a:lnTo>
                <a:lnTo>
                  <a:pt x="21590" y="208279"/>
                </a:lnTo>
                <a:lnTo>
                  <a:pt x="0" y="208279"/>
                </a:lnTo>
                <a:lnTo>
                  <a:pt x="0" y="0"/>
                </a:lnTo>
                <a:close/>
              </a:path>
            </a:pathLst>
          </a:custGeom>
          <a:solidFill>
            <a:srgbClr val="DCE5E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3" name="bg object 283"/>
          <p:cNvSpPr/>
          <p:nvPr/>
        </p:nvSpPr>
        <p:spPr>
          <a:xfrm>
            <a:off x="1098549" y="6649720"/>
            <a:ext cx="21590" cy="208279"/>
          </a:xfrm>
          <a:custGeom>
            <a:avLst/>
            <a:gdLst/>
            <a:ahLst/>
            <a:cxnLst/>
            <a:rect l="l" t="t" r="r" b="b"/>
            <a:pathLst>
              <a:path w="21590" h="208279">
                <a:moveTo>
                  <a:pt x="0" y="0"/>
                </a:moveTo>
                <a:lnTo>
                  <a:pt x="21590" y="0"/>
                </a:lnTo>
                <a:lnTo>
                  <a:pt x="21590" y="208279"/>
                </a:lnTo>
                <a:lnTo>
                  <a:pt x="0" y="208279"/>
                </a:lnTo>
                <a:lnTo>
                  <a:pt x="0" y="0"/>
                </a:lnTo>
                <a:close/>
              </a:path>
            </a:pathLst>
          </a:custGeom>
          <a:solidFill>
            <a:srgbClr val="DDE5E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4" name="bg object 284"/>
          <p:cNvSpPr/>
          <p:nvPr/>
        </p:nvSpPr>
        <p:spPr>
          <a:xfrm>
            <a:off x="1076960" y="6649720"/>
            <a:ext cx="21590" cy="208279"/>
          </a:xfrm>
          <a:custGeom>
            <a:avLst/>
            <a:gdLst/>
            <a:ahLst/>
            <a:cxnLst/>
            <a:rect l="l" t="t" r="r" b="b"/>
            <a:pathLst>
              <a:path w="21590" h="208279">
                <a:moveTo>
                  <a:pt x="0" y="0"/>
                </a:moveTo>
                <a:lnTo>
                  <a:pt x="21590" y="0"/>
                </a:lnTo>
                <a:lnTo>
                  <a:pt x="21590" y="208279"/>
                </a:lnTo>
                <a:lnTo>
                  <a:pt x="0" y="208279"/>
                </a:lnTo>
                <a:lnTo>
                  <a:pt x="0" y="0"/>
                </a:lnTo>
                <a:close/>
              </a:path>
            </a:pathLst>
          </a:custGeom>
          <a:solidFill>
            <a:srgbClr val="DEE6E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5" name="bg object 285"/>
          <p:cNvSpPr/>
          <p:nvPr/>
        </p:nvSpPr>
        <p:spPr>
          <a:xfrm>
            <a:off x="1055369" y="6649720"/>
            <a:ext cx="21590" cy="208279"/>
          </a:xfrm>
          <a:custGeom>
            <a:avLst/>
            <a:gdLst/>
            <a:ahLst/>
            <a:cxnLst/>
            <a:rect l="l" t="t" r="r" b="b"/>
            <a:pathLst>
              <a:path w="21590" h="208279">
                <a:moveTo>
                  <a:pt x="0" y="0"/>
                </a:moveTo>
                <a:lnTo>
                  <a:pt x="21590" y="0"/>
                </a:lnTo>
                <a:lnTo>
                  <a:pt x="21590" y="208279"/>
                </a:lnTo>
                <a:lnTo>
                  <a:pt x="0" y="208279"/>
                </a:lnTo>
                <a:lnTo>
                  <a:pt x="0" y="0"/>
                </a:lnTo>
                <a:close/>
              </a:path>
            </a:pathLst>
          </a:custGeom>
          <a:solidFill>
            <a:srgbClr val="DFE7E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6" name="bg object 286"/>
          <p:cNvSpPr/>
          <p:nvPr/>
        </p:nvSpPr>
        <p:spPr>
          <a:xfrm>
            <a:off x="1033779" y="6649720"/>
            <a:ext cx="21590" cy="208279"/>
          </a:xfrm>
          <a:custGeom>
            <a:avLst/>
            <a:gdLst/>
            <a:ahLst/>
            <a:cxnLst/>
            <a:rect l="l" t="t" r="r" b="b"/>
            <a:pathLst>
              <a:path w="21590" h="208279">
                <a:moveTo>
                  <a:pt x="0" y="0"/>
                </a:moveTo>
                <a:lnTo>
                  <a:pt x="21589" y="0"/>
                </a:lnTo>
                <a:lnTo>
                  <a:pt x="21589" y="208279"/>
                </a:lnTo>
                <a:lnTo>
                  <a:pt x="0" y="208279"/>
                </a:lnTo>
                <a:lnTo>
                  <a:pt x="0" y="0"/>
                </a:lnTo>
                <a:close/>
              </a:path>
            </a:pathLst>
          </a:custGeom>
          <a:solidFill>
            <a:srgbClr val="E0E7E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7" name="bg object 287"/>
          <p:cNvSpPr/>
          <p:nvPr/>
        </p:nvSpPr>
        <p:spPr>
          <a:xfrm>
            <a:off x="1012190" y="6649720"/>
            <a:ext cx="21590" cy="208279"/>
          </a:xfrm>
          <a:custGeom>
            <a:avLst/>
            <a:gdLst/>
            <a:ahLst/>
            <a:cxnLst/>
            <a:rect l="l" t="t" r="r" b="b"/>
            <a:pathLst>
              <a:path w="21590" h="208279">
                <a:moveTo>
                  <a:pt x="0" y="0"/>
                </a:moveTo>
                <a:lnTo>
                  <a:pt x="21590" y="0"/>
                </a:lnTo>
                <a:lnTo>
                  <a:pt x="21590" y="208279"/>
                </a:lnTo>
                <a:lnTo>
                  <a:pt x="0" y="208279"/>
                </a:lnTo>
                <a:lnTo>
                  <a:pt x="0" y="0"/>
                </a:lnTo>
                <a:close/>
              </a:path>
            </a:pathLst>
          </a:custGeom>
          <a:solidFill>
            <a:srgbClr val="E1E8E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8" name="bg object 288"/>
          <p:cNvSpPr/>
          <p:nvPr/>
        </p:nvSpPr>
        <p:spPr>
          <a:xfrm>
            <a:off x="991869" y="6649720"/>
            <a:ext cx="20320" cy="208279"/>
          </a:xfrm>
          <a:custGeom>
            <a:avLst/>
            <a:gdLst/>
            <a:ahLst/>
            <a:cxnLst/>
            <a:rect l="l" t="t" r="r" b="b"/>
            <a:pathLst>
              <a:path w="20319" h="208279">
                <a:moveTo>
                  <a:pt x="0" y="0"/>
                </a:moveTo>
                <a:lnTo>
                  <a:pt x="20320" y="0"/>
                </a:lnTo>
                <a:lnTo>
                  <a:pt x="20320" y="208279"/>
                </a:lnTo>
                <a:lnTo>
                  <a:pt x="0" y="208279"/>
                </a:lnTo>
                <a:lnTo>
                  <a:pt x="0" y="0"/>
                </a:lnTo>
                <a:close/>
              </a:path>
            </a:pathLst>
          </a:custGeom>
          <a:solidFill>
            <a:srgbClr val="E2E9E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9" name="bg object 289"/>
          <p:cNvSpPr/>
          <p:nvPr/>
        </p:nvSpPr>
        <p:spPr>
          <a:xfrm>
            <a:off x="970279" y="6649720"/>
            <a:ext cx="21590" cy="208279"/>
          </a:xfrm>
          <a:custGeom>
            <a:avLst/>
            <a:gdLst/>
            <a:ahLst/>
            <a:cxnLst/>
            <a:rect l="l" t="t" r="r" b="b"/>
            <a:pathLst>
              <a:path w="21590" h="208279">
                <a:moveTo>
                  <a:pt x="0" y="0"/>
                </a:moveTo>
                <a:lnTo>
                  <a:pt x="21589" y="0"/>
                </a:lnTo>
                <a:lnTo>
                  <a:pt x="21589" y="208279"/>
                </a:lnTo>
                <a:lnTo>
                  <a:pt x="0" y="208279"/>
                </a:lnTo>
                <a:lnTo>
                  <a:pt x="0" y="0"/>
                </a:lnTo>
                <a:close/>
              </a:path>
            </a:pathLst>
          </a:custGeom>
          <a:solidFill>
            <a:srgbClr val="E3EAE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0" name="bg object 290"/>
          <p:cNvSpPr/>
          <p:nvPr/>
        </p:nvSpPr>
        <p:spPr>
          <a:xfrm>
            <a:off x="948690" y="6649720"/>
            <a:ext cx="21590" cy="208279"/>
          </a:xfrm>
          <a:custGeom>
            <a:avLst/>
            <a:gdLst/>
            <a:ahLst/>
            <a:cxnLst/>
            <a:rect l="l" t="t" r="r" b="b"/>
            <a:pathLst>
              <a:path w="21590" h="208279">
                <a:moveTo>
                  <a:pt x="0" y="0"/>
                </a:moveTo>
                <a:lnTo>
                  <a:pt x="21590" y="0"/>
                </a:lnTo>
                <a:lnTo>
                  <a:pt x="21590" y="208279"/>
                </a:lnTo>
                <a:lnTo>
                  <a:pt x="0" y="208279"/>
                </a:lnTo>
                <a:lnTo>
                  <a:pt x="0" y="0"/>
                </a:lnTo>
                <a:close/>
              </a:path>
            </a:pathLst>
          </a:custGeom>
          <a:solidFill>
            <a:srgbClr val="E4EAE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1" name="bg object 291"/>
          <p:cNvSpPr/>
          <p:nvPr/>
        </p:nvSpPr>
        <p:spPr>
          <a:xfrm>
            <a:off x="927099" y="6649720"/>
            <a:ext cx="21590" cy="208279"/>
          </a:xfrm>
          <a:custGeom>
            <a:avLst/>
            <a:gdLst/>
            <a:ahLst/>
            <a:cxnLst/>
            <a:rect l="l" t="t" r="r" b="b"/>
            <a:pathLst>
              <a:path w="21590" h="208279">
                <a:moveTo>
                  <a:pt x="0" y="0"/>
                </a:moveTo>
                <a:lnTo>
                  <a:pt x="21590" y="0"/>
                </a:lnTo>
                <a:lnTo>
                  <a:pt x="21590" y="208279"/>
                </a:lnTo>
                <a:lnTo>
                  <a:pt x="0" y="208279"/>
                </a:lnTo>
                <a:lnTo>
                  <a:pt x="0" y="0"/>
                </a:lnTo>
                <a:close/>
              </a:path>
            </a:pathLst>
          </a:custGeom>
          <a:solidFill>
            <a:srgbClr val="E5EBE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2" name="bg object 292"/>
          <p:cNvSpPr/>
          <p:nvPr/>
        </p:nvSpPr>
        <p:spPr>
          <a:xfrm>
            <a:off x="905510" y="6649720"/>
            <a:ext cx="21590" cy="208279"/>
          </a:xfrm>
          <a:custGeom>
            <a:avLst/>
            <a:gdLst/>
            <a:ahLst/>
            <a:cxnLst/>
            <a:rect l="l" t="t" r="r" b="b"/>
            <a:pathLst>
              <a:path w="21590" h="208279">
                <a:moveTo>
                  <a:pt x="0" y="0"/>
                </a:moveTo>
                <a:lnTo>
                  <a:pt x="21590" y="0"/>
                </a:lnTo>
                <a:lnTo>
                  <a:pt x="21590" y="208279"/>
                </a:lnTo>
                <a:lnTo>
                  <a:pt x="0" y="208279"/>
                </a:lnTo>
                <a:lnTo>
                  <a:pt x="0" y="0"/>
                </a:lnTo>
                <a:close/>
              </a:path>
            </a:pathLst>
          </a:custGeom>
          <a:solidFill>
            <a:srgbClr val="E6ECE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3" name="bg object 293"/>
          <p:cNvSpPr/>
          <p:nvPr/>
        </p:nvSpPr>
        <p:spPr>
          <a:xfrm>
            <a:off x="883919" y="6649720"/>
            <a:ext cx="21590" cy="208279"/>
          </a:xfrm>
          <a:custGeom>
            <a:avLst/>
            <a:gdLst/>
            <a:ahLst/>
            <a:cxnLst/>
            <a:rect l="l" t="t" r="r" b="b"/>
            <a:pathLst>
              <a:path w="21590" h="208279">
                <a:moveTo>
                  <a:pt x="0" y="0"/>
                </a:moveTo>
                <a:lnTo>
                  <a:pt x="21590" y="0"/>
                </a:lnTo>
                <a:lnTo>
                  <a:pt x="21590" y="208279"/>
                </a:lnTo>
                <a:lnTo>
                  <a:pt x="0" y="208279"/>
                </a:lnTo>
                <a:lnTo>
                  <a:pt x="0" y="0"/>
                </a:lnTo>
                <a:close/>
              </a:path>
            </a:pathLst>
          </a:custGeom>
          <a:solidFill>
            <a:srgbClr val="E7EDE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4" name="bg object 294"/>
          <p:cNvSpPr/>
          <p:nvPr/>
        </p:nvSpPr>
        <p:spPr>
          <a:xfrm>
            <a:off x="862329" y="6649720"/>
            <a:ext cx="21590" cy="208279"/>
          </a:xfrm>
          <a:custGeom>
            <a:avLst/>
            <a:gdLst/>
            <a:ahLst/>
            <a:cxnLst/>
            <a:rect l="l" t="t" r="r" b="b"/>
            <a:pathLst>
              <a:path w="21590" h="208279">
                <a:moveTo>
                  <a:pt x="0" y="0"/>
                </a:moveTo>
                <a:lnTo>
                  <a:pt x="21589" y="0"/>
                </a:lnTo>
                <a:lnTo>
                  <a:pt x="21589" y="208279"/>
                </a:lnTo>
                <a:lnTo>
                  <a:pt x="0" y="208279"/>
                </a:lnTo>
                <a:lnTo>
                  <a:pt x="0" y="0"/>
                </a:lnTo>
                <a:close/>
              </a:path>
            </a:pathLst>
          </a:custGeom>
          <a:solidFill>
            <a:srgbClr val="E8EDE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5" name="bg object 295"/>
          <p:cNvSpPr/>
          <p:nvPr/>
        </p:nvSpPr>
        <p:spPr>
          <a:xfrm>
            <a:off x="840740" y="6649720"/>
            <a:ext cx="21590" cy="208279"/>
          </a:xfrm>
          <a:custGeom>
            <a:avLst/>
            <a:gdLst/>
            <a:ahLst/>
            <a:cxnLst/>
            <a:rect l="l" t="t" r="r" b="b"/>
            <a:pathLst>
              <a:path w="21590" h="208279">
                <a:moveTo>
                  <a:pt x="0" y="0"/>
                </a:moveTo>
                <a:lnTo>
                  <a:pt x="21590" y="0"/>
                </a:lnTo>
                <a:lnTo>
                  <a:pt x="21590" y="208279"/>
                </a:lnTo>
                <a:lnTo>
                  <a:pt x="0" y="208279"/>
                </a:lnTo>
                <a:lnTo>
                  <a:pt x="0" y="0"/>
                </a:lnTo>
                <a:close/>
              </a:path>
            </a:pathLst>
          </a:custGeom>
          <a:solidFill>
            <a:srgbClr val="E9EEE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6" name="bg object 296"/>
          <p:cNvSpPr/>
          <p:nvPr/>
        </p:nvSpPr>
        <p:spPr>
          <a:xfrm>
            <a:off x="819149" y="6649720"/>
            <a:ext cx="21590" cy="208279"/>
          </a:xfrm>
          <a:custGeom>
            <a:avLst/>
            <a:gdLst/>
            <a:ahLst/>
            <a:cxnLst/>
            <a:rect l="l" t="t" r="r" b="b"/>
            <a:pathLst>
              <a:path w="21590" h="208279">
                <a:moveTo>
                  <a:pt x="0" y="0"/>
                </a:moveTo>
                <a:lnTo>
                  <a:pt x="21590" y="0"/>
                </a:lnTo>
                <a:lnTo>
                  <a:pt x="21590" y="208279"/>
                </a:lnTo>
                <a:lnTo>
                  <a:pt x="0" y="208279"/>
                </a:lnTo>
                <a:lnTo>
                  <a:pt x="0" y="0"/>
                </a:lnTo>
                <a:close/>
              </a:path>
            </a:pathLst>
          </a:custGeom>
          <a:solidFill>
            <a:srgbClr val="EAEFE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7" name="bg object 297"/>
          <p:cNvSpPr/>
          <p:nvPr/>
        </p:nvSpPr>
        <p:spPr>
          <a:xfrm>
            <a:off x="798829" y="6649720"/>
            <a:ext cx="20320" cy="208279"/>
          </a:xfrm>
          <a:custGeom>
            <a:avLst/>
            <a:gdLst/>
            <a:ahLst/>
            <a:cxnLst/>
            <a:rect l="l" t="t" r="r" b="b"/>
            <a:pathLst>
              <a:path w="20319" h="208279">
                <a:moveTo>
                  <a:pt x="0" y="0"/>
                </a:moveTo>
                <a:lnTo>
                  <a:pt x="20320" y="0"/>
                </a:lnTo>
                <a:lnTo>
                  <a:pt x="20320" y="208279"/>
                </a:lnTo>
                <a:lnTo>
                  <a:pt x="0" y="208279"/>
                </a:lnTo>
                <a:lnTo>
                  <a:pt x="0" y="0"/>
                </a:lnTo>
                <a:close/>
              </a:path>
            </a:pathLst>
          </a:custGeom>
          <a:solidFill>
            <a:srgbClr val="EBEFF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8" name="bg object 298"/>
          <p:cNvSpPr/>
          <p:nvPr/>
        </p:nvSpPr>
        <p:spPr>
          <a:xfrm>
            <a:off x="777239" y="6649720"/>
            <a:ext cx="21590" cy="208279"/>
          </a:xfrm>
          <a:custGeom>
            <a:avLst/>
            <a:gdLst/>
            <a:ahLst/>
            <a:cxnLst/>
            <a:rect l="l" t="t" r="r" b="b"/>
            <a:pathLst>
              <a:path w="21590" h="208279">
                <a:moveTo>
                  <a:pt x="0" y="0"/>
                </a:moveTo>
                <a:lnTo>
                  <a:pt x="21589" y="0"/>
                </a:lnTo>
                <a:lnTo>
                  <a:pt x="21589" y="208279"/>
                </a:lnTo>
                <a:lnTo>
                  <a:pt x="0" y="208279"/>
                </a:lnTo>
                <a:lnTo>
                  <a:pt x="0" y="0"/>
                </a:lnTo>
                <a:close/>
              </a:path>
            </a:pathLst>
          </a:custGeom>
          <a:solidFill>
            <a:srgbClr val="ECF0F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9" name="bg object 299"/>
          <p:cNvSpPr/>
          <p:nvPr/>
        </p:nvSpPr>
        <p:spPr>
          <a:xfrm>
            <a:off x="755649" y="6649720"/>
            <a:ext cx="21590" cy="208279"/>
          </a:xfrm>
          <a:custGeom>
            <a:avLst/>
            <a:gdLst/>
            <a:ahLst/>
            <a:cxnLst/>
            <a:rect l="l" t="t" r="r" b="b"/>
            <a:pathLst>
              <a:path w="21590" h="208279">
                <a:moveTo>
                  <a:pt x="0" y="0"/>
                </a:moveTo>
                <a:lnTo>
                  <a:pt x="21590" y="0"/>
                </a:lnTo>
                <a:lnTo>
                  <a:pt x="21590" y="208279"/>
                </a:lnTo>
                <a:lnTo>
                  <a:pt x="0" y="208279"/>
                </a:lnTo>
                <a:lnTo>
                  <a:pt x="0" y="0"/>
                </a:lnTo>
                <a:close/>
              </a:path>
            </a:pathLst>
          </a:custGeom>
          <a:solidFill>
            <a:srgbClr val="EDF1F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0" name="bg object 300"/>
          <p:cNvSpPr/>
          <p:nvPr/>
        </p:nvSpPr>
        <p:spPr>
          <a:xfrm>
            <a:off x="734060" y="6649720"/>
            <a:ext cx="21590" cy="208279"/>
          </a:xfrm>
          <a:custGeom>
            <a:avLst/>
            <a:gdLst/>
            <a:ahLst/>
            <a:cxnLst/>
            <a:rect l="l" t="t" r="r" b="b"/>
            <a:pathLst>
              <a:path w="21590" h="208279">
                <a:moveTo>
                  <a:pt x="0" y="0"/>
                </a:moveTo>
                <a:lnTo>
                  <a:pt x="21590" y="0"/>
                </a:lnTo>
                <a:lnTo>
                  <a:pt x="21590" y="208279"/>
                </a:lnTo>
                <a:lnTo>
                  <a:pt x="0" y="208279"/>
                </a:lnTo>
                <a:lnTo>
                  <a:pt x="0" y="0"/>
                </a:lnTo>
                <a:close/>
              </a:path>
            </a:pathLst>
          </a:custGeom>
          <a:solidFill>
            <a:srgbClr val="EEF2F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1" name="bg object 301"/>
          <p:cNvSpPr/>
          <p:nvPr/>
        </p:nvSpPr>
        <p:spPr>
          <a:xfrm>
            <a:off x="712470" y="6649720"/>
            <a:ext cx="21590" cy="208279"/>
          </a:xfrm>
          <a:custGeom>
            <a:avLst/>
            <a:gdLst/>
            <a:ahLst/>
            <a:cxnLst/>
            <a:rect l="l" t="t" r="r" b="b"/>
            <a:pathLst>
              <a:path w="21590" h="208279">
                <a:moveTo>
                  <a:pt x="0" y="0"/>
                </a:moveTo>
                <a:lnTo>
                  <a:pt x="21589" y="0"/>
                </a:lnTo>
                <a:lnTo>
                  <a:pt x="21589" y="208279"/>
                </a:lnTo>
                <a:lnTo>
                  <a:pt x="0" y="208279"/>
                </a:lnTo>
                <a:lnTo>
                  <a:pt x="0" y="0"/>
                </a:lnTo>
                <a:close/>
              </a:path>
            </a:pathLst>
          </a:custGeom>
          <a:solidFill>
            <a:srgbClr val="EFF2F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2" name="bg object 302"/>
          <p:cNvSpPr/>
          <p:nvPr/>
        </p:nvSpPr>
        <p:spPr>
          <a:xfrm>
            <a:off x="690879" y="6649720"/>
            <a:ext cx="21590" cy="208279"/>
          </a:xfrm>
          <a:custGeom>
            <a:avLst/>
            <a:gdLst/>
            <a:ahLst/>
            <a:cxnLst/>
            <a:rect l="l" t="t" r="r" b="b"/>
            <a:pathLst>
              <a:path w="21590" h="208279">
                <a:moveTo>
                  <a:pt x="0" y="0"/>
                </a:moveTo>
                <a:lnTo>
                  <a:pt x="21590" y="0"/>
                </a:lnTo>
                <a:lnTo>
                  <a:pt x="21590" y="208279"/>
                </a:lnTo>
                <a:lnTo>
                  <a:pt x="0" y="208279"/>
                </a:lnTo>
                <a:lnTo>
                  <a:pt x="0" y="0"/>
                </a:lnTo>
                <a:close/>
              </a:path>
            </a:pathLst>
          </a:custGeom>
          <a:solidFill>
            <a:srgbClr val="F0F3F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3" name="bg object 303"/>
          <p:cNvSpPr/>
          <p:nvPr/>
        </p:nvSpPr>
        <p:spPr>
          <a:xfrm>
            <a:off x="670560" y="6649720"/>
            <a:ext cx="20320" cy="208279"/>
          </a:xfrm>
          <a:custGeom>
            <a:avLst/>
            <a:gdLst/>
            <a:ahLst/>
            <a:cxnLst/>
            <a:rect l="l" t="t" r="r" b="b"/>
            <a:pathLst>
              <a:path w="20320" h="208279">
                <a:moveTo>
                  <a:pt x="0" y="0"/>
                </a:moveTo>
                <a:lnTo>
                  <a:pt x="20320" y="0"/>
                </a:lnTo>
                <a:lnTo>
                  <a:pt x="20320" y="208279"/>
                </a:lnTo>
                <a:lnTo>
                  <a:pt x="0" y="208279"/>
                </a:lnTo>
                <a:lnTo>
                  <a:pt x="0" y="0"/>
                </a:lnTo>
                <a:close/>
              </a:path>
            </a:pathLst>
          </a:custGeom>
          <a:solidFill>
            <a:srgbClr val="F1F4F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4" name="bg object 304"/>
          <p:cNvSpPr/>
          <p:nvPr/>
        </p:nvSpPr>
        <p:spPr>
          <a:xfrm>
            <a:off x="648970" y="6649720"/>
            <a:ext cx="21590" cy="208279"/>
          </a:xfrm>
          <a:custGeom>
            <a:avLst/>
            <a:gdLst/>
            <a:ahLst/>
            <a:cxnLst/>
            <a:rect l="l" t="t" r="r" b="b"/>
            <a:pathLst>
              <a:path w="21590" h="208279">
                <a:moveTo>
                  <a:pt x="0" y="0"/>
                </a:moveTo>
                <a:lnTo>
                  <a:pt x="21589" y="0"/>
                </a:lnTo>
                <a:lnTo>
                  <a:pt x="21589" y="208279"/>
                </a:lnTo>
                <a:lnTo>
                  <a:pt x="0" y="208279"/>
                </a:lnTo>
                <a:lnTo>
                  <a:pt x="0" y="0"/>
                </a:lnTo>
                <a:close/>
              </a:path>
            </a:pathLst>
          </a:custGeom>
          <a:solidFill>
            <a:srgbClr val="F2F5F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5" name="bg object 305"/>
          <p:cNvSpPr/>
          <p:nvPr/>
        </p:nvSpPr>
        <p:spPr>
          <a:xfrm>
            <a:off x="627379" y="6649720"/>
            <a:ext cx="21590" cy="208279"/>
          </a:xfrm>
          <a:custGeom>
            <a:avLst/>
            <a:gdLst/>
            <a:ahLst/>
            <a:cxnLst/>
            <a:rect l="l" t="t" r="r" b="b"/>
            <a:pathLst>
              <a:path w="21590" h="208279">
                <a:moveTo>
                  <a:pt x="0" y="0"/>
                </a:moveTo>
                <a:lnTo>
                  <a:pt x="21590" y="0"/>
                </a:lnTo>
                <a:lnTo>
                  <a:pt x="21590" y="208279"/>
                </a:lnTo>
                <a:lnTo>
                  <a:pt x="0" y="208279"/>
                </a:lnTo>
                <a:lnTo>
                  <a:pt x="0" y="0"/>
                </a:lnTo>
                <a:close/>
              </a:path>
            </a:pathLst>
          </a:custGeom>
          <a:solidFill>
            <a:srgbClr val="F3F5F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6" name="bg object 306"/>
          <p:cNvSpPr/>
          <p:nvPr/>
        </p:nvSpPr>
        <p:spPr>
          <a:xfrm>
            <a:off x="605789" y="6649720"/>
            <a:ext cx="21590" cy="208279"/>
          </a:xfrm>
          <a:custGeom>
            <a:avLst/>
            <a:gdLst/>
            <a:ahLst/>
            <a:cxnLst/>
            <a:rect l="l" t="t" r="r" b="b"/>
            <a:pathLst>
              <a:path w="21590" h="208279">
                <a:moveTo>
                  <a:pt x="0" y="0"/>
                </a:moveTo>
                <a:lnTo>
                  <a:pt x="21589" y="0"/>
                </a:lnTo>
                <a:lnTo>
                  <a:pt x="21589" y="208279"/>
                </a:lnTo>
                <a:lnTo>
                  <a:pt x="0" y="208279"/>
                </a:lnTo>
                <a:lnTo>
                  <a:pt x="0" y="0"/>
                </a:lnTo>
                <a:close/>
              </a:path>
            </a:pathLst>
          </a:custGeom>
          <a:solidFill>
            <a:srgbClr val="F4F6F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7" name="bg object 307"/>
          <p:cNvSpPr/>
          <p:nvPr/>
        </p:nvSpPr>
        <p:spPr>
          <a:xfrm>
            <a:off x="584199" y="6649720"/>
            <a:ext cx="21590" cy="208279"/>
          </a:xfrm>
          <a:custGeom>
            <a:avLst/>
            <a:gdLst/>
            <a:ahLst/>
            <a:cxnLst/>
            <a:rect l="l" t="t" r="r" b="b"/>
            <a:pathLst>
              <a:path w="21590" h="208279">
                <a:moveTo>
                  <a:pt x="0" y="0"/>
                </a:moveTo>
                <a:lnTo>
                  <a:pt x="21590" y="0"/>
                </a:lnTo>
                <a:lnTo>
                  <a:pt x="21590" y="208279"/>
                </a:lnTo>
                <a:lnTo>
                  <a:pt x="0" y="208279"/>
                </a:lnTo>
                <a:lnTo>
                  <a:pt x="0" y="0"/>
                </a:lnTo>
                <a:close/>
              </a:path>
            </a:pathLst>
          </a:custGeom>
          <a:solidFill>
            <a:srgbClr val="F5F7F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8" name="bg object 308"/>
          <p:cNvSpPr/>
          <p:nvPr/>
        </p:nvSpPr>
        <p:spPr>
          <a:xfrm>
            <a:off x="562610" y="6649720"/>
            <a:ext cx="21590" cy="208279"/>
          </a:xfrm>
          <a:custGeom>
            <a:avLst/>
            <a:gdLst/>
            <a:ahLst/>
            <a:cxnLst/>
            <a:rect l="l" t="t" r="r" b="b"/>
            <a:pathLst>
              <a:path w="21590" h="208279">
                <a:moveTo>
                  <a:pt x="0" y="0"/>
                </a:moveTo>
                <a:lnTo>
                  <a:pt x="21590" y="0"/>
                </a:lnTo>
                <a:lnTo>
                  <a:pt x="21590" y="208279"/>
                </a:lnTo>
                <a:lnTo>
                  <a:pt x="0" y="208279"/>
                </a:lnTo>
                <a:lnTo>
                  <a:pt x="0" y="0"/>
                </a:lnTo>
                <a:close/>
              </a:path>
            </a:pathLst>
          </a:custGeom>
          <a:solidFill>
            <a:srgbClr val="F6F7F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9" name="bg object 309"/>
          <p:cNvSpPr/>
          <p:nvPr/>
        </p:nvSpPr>
        <p:spPr>
          <a:xfrm>
            <a:off x="541020" y="6649720"/>
            <a:ext cx="21590" cy="208279"/>
          </a:xfrm>
          <a:custGeom>
            <a:avLst/>
            <a:gdLst/>
            <a:ahLst/>
            <a:cxnLst/>
            <a:rect l="l" t="t" r="r" b="b"/>
            <a:pathLst>
              <a:path w="21590" h="208279">
                <a:moveTo>
                  <a:pt x="0" y="0"/>
                </a:moveTo>
                <a:lnTo>
                  <a:pt x="21589" y="0"/>
                </a:lnTo>
                <a:lnTo>
                  <a:pt x="21589" y="208279"/>
                </a:lnTo>
                <a:lnTo>
                  <a:pt x="0" y="208279"/>
                </a:lnTo>
                <a:lnTo>
                  <a:pt x="0" y="0"/>
                </a:lnTo>
                <a:close/>
              </a:path>
            </a:pathLst>
          </a:custGeom>
          <a:solidFill>
            <a:srgbClr val="F7F8F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0" name="bg object 310"/>
          <p:cNvSpPr/>
          <p:nvPr/>
        </p:nvSpPr>
        <p:spPr>
          <a:xfrm>
            <a:off x="519429" y="6649720"/>
            <a:ext cx="21590" cy="208279"/>
          </a:xfrm>
          <a:custGeom>
            <a:avLst/>
            <a:gdLst/>
            <a:ahLst/>
            <a:cxnLst/>
            <a:rect l="l" t="t" r="r" b="b"/>
            <a:pathLst>
              <a:path w="21590" h="208279">
                <a:moveTo>
                  <a:pt x="0" y="0"/>
                </a:moveTo>
                <a:lnTo>
                  <a:pt x="21590" y="0"/>
                </a:lnTo>
                <a:lnTo>
                  <a:pt x="21590" y="208279"/>
                </a:lnTo>
                <a:lnTo>
                  <a:pt x="0" y="208279"/>
                </a:lnTo>
                <a:lnTo>
                  <a:pt x="0" y="0"/>
                </a:lnTo>
                <a:close/>
              </a:path>
            </a:pathLst>
          </a:custGeom>
          <a:solidFill>
            <a:srgbClr val="F8F9F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1" name="bg object 311"/>
          <p:cNvSpPr/>
          <p:nvPr/>
        </p:nvSpPr>
        <p:spPr>
          <a:xfrm>
            <a:off x="499110" y="6649720"/>
            <a:ext cx="20320" cy="208279"/>
          </a:xfrm>
          <a:custGeom>
            <a:avLst/>
            <a:gdLst/>
            <a:ahLst/>
            <a:cxnLst/>
            <a:rect l="l" t="t" r="r" b="b"/>
            <a:pathLst>
              <a:path w="20320" h="208279">
                <a:moveTo>
                  <a:pt x="0" y="0"/>
                </a:moveTo>
                <a:lnTo>
                  <a:pt x="20320" y="0"/>
                </a:lnTo>
                <a:lnTo>
                  <a:pt x="20320" y="208279"/>
                </a:lnTo>
                <a:lnTo>
                  <a:pt x="0" y="208279"/>
                </a:lnTo>
                <a:lnTo>
                  <a:pt x="0" y="0"/>
                </a:lnTo>
                <a:close/>
              </a:path>
            </a:pathLst>
          </a:custGeom>
          <a:solidFill>
            <a:srgbClr val="F9FAF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2" name="bg object 312"/>
          <p:cNvSpPr/>
          <p:nvPr/>
        </p:nvSpPr>
        <p:spPr>
          <a:xfrm>
            <a:off x="477520" y="6649720"/>
            <a:ext cx="21590" cy="208279"/>
          </a:xfrm>
          <a:custGeom>
            <a:avLst/>
            <a:gdLst/>
            <a:ahLst/>
            <a:cxnLst/>
            <a:rect l="l" t="t" r="r" b="b"/>
            <a:pathLst>
              <a:path w="21590" h="208279">
                <a:moveTo>
                  <a:pt x="0" y="0"/>
                </a:moveTo>
                <a:lnTo>
                  <a:pt x="21589" y="0"/>
                </a:lnTo>
                <a:lnTo>
                  <a:pt x="21589" y="208279"/>
                </a:lnTo>
                <a:lnTo>
                  <a:pt x="0" y="208279"/>
                </a:lnTo>
                <a:lnTo>
                  <a:pt x="0" y="0"/>
                </a:lnTo>
                <a:close/>
              </a:path>
            </a:pathLst>
          </a:custGeom>
          <a:solidFill>
            <a:srgbClr val="FAFAF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3" name="bg object 313"/>
          <p:cNvSpPr/>
          <p:nvPr/>
        </p:nvSpPr>
        <p:spPr>
          <a:xfrm>
            <a:off x="457199" y="6649720"/>
            <a:ext cx="20320" cy="208279"/>
          </a:xfrm>
          <a:custGeom>
            <a:avLst/>
            <a:gdLst/>
            <a:ahLst/>
            <a:cxnLst/>
            <a:rect l="l" t="t" r="r" b="b"/>
            <a:pathLst>
              <a:path w="20320" h="208279">
                <a:moveTo>
                  <a:pt x="0" y="208279"/>
                </a:moveTo>
                <a:lnTo>
                  <a:pt x="0" y="0"/>
                </a:lnTo>
                <a:lnTo>
                  <a:pt x="20320" y="0"/>
                </a:lnTo>
                <a:lnTo>
                  <a:pt x="20320" y="208279"/>
                </a:lnTo>
                <a:lnTo>
                  <a:pt x="0" y="208279"/>
                </a:lnTo>
                <a:close/>
              </a:path>
            </a:pathLst>
          </a:custGeom>
          <a:solidFill>
            <a:srgbClr val="FBFBF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4" name="bg object 314"/>
          <p:cNvSpPr/>
          <p:nvPr/>
        </p:nvSpPr>
        <p:spPr>
          <a:xfrm>
            <a:off x="8936990" y="6649720"/>
            <a:ext cx="207010" cy="208279"/>
          </a:xfrm>
          <a:custGeom>
            <a:avLst/>
            <a:gdLst/>
            <a:ahLst/>
            <a:cxnLst/>
            <a:rect l="l" t="t" r="r" b="b"/>
            <a:pathLst>
              <a:path w="207009" h="208279">
                <a:moveTo>
                  <a:pt x="207010" y="0"/>
                </a:moveTo>
                <a:lnTo>
                  <a:pt x="104140" y="0"/>
                </a:lnTo>
                <a:lnTo>
                  <a:pt x="0" y="0"/>
                </a:lnTo>
                <a:lnTo>
                  <a:pt x="0" y="208280"/>
                </a:lnTo>
                <a:lnTo>
                  <a:pt x="104140" y="208280"/>
                </a:lnTo>
                <a:lnTo>
                  <a:pt x="207010" y="208280"/>
                </a:lnTo>
                <a:lnTo>
                  <a:pt x="207010" y="0"/>
                </a:lnTo>
                <a:close/>
              </a:path>
            </a:pathLst>
          </a:custGeom>
          <a:solidFill>
            <a:srgbClr val="BC9D6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5" name="bg object 315"/>
          <p:cNvSpPr/>
          <p:nvPr/>
        </p:nvSpPr>
        <p:spPr>
          <a:xfrm>
            <a:off x="8832849" y="6649720"/>
            <a:ext cx="104139" cy="208279"/>
          </a:xfrm>
          <a:custGeom>
            <a:avLst/>
            <a:gdLst/>
            <a:ahLst/>
            <a:cxnLst/>
            <a:rect l="l" t="t" r="r" b="b"/>
            <a:pathLst>
              <a:path w="104140" h="208279">
                <a:moveTo>
                  <a:pt x="0" y="0"/>
                </a:moveTo>
                <a:lnTo>
                  <a:pt x="104140" y="0"/>
                </a:lnTo>
                <a:lnTo>
                  <a:pt x="104140" y="208279"/>
                </a:lnTo>
                <a:lnTo>
                  <a:pt x="0" y="208279"/>
                </a:lnTo>
                <a:lnTo>
                  <a:pt x="0" y="0"/>
                </a:lnTo>
                <a:close/>
              </a:path>
            </a:pathLst>
          </a:custGeom>
          <a:solidFill>
            <a:srgbClr val="BC9E6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6" name="bg object 316"/>
          <p:cNvSpPr/>
          <p:nvPr/>
        </p:nvSpPr>
        <p:spPr>
          <a:xfrm>
            <a:off x="8728710" y="6649720"/>
            <a:ext cx="104139" cy="208279"/>
          </a:xfrm>
          <a:custGeom>
            <a:avLst/>
            <a:gdLst/>
            <a:ahLst/>
            <a:cxnLst/>
            <a:rect l="l" t="t" r="r" b="b"/>
            <a:pathLst>
              <a:path w="104140" h="208279">
                <a:moveTo>
                  <a:pt x="0" y="0"/>
                </a:moveTo>
                <a:lnTo>
                  <a:pt x="104140" y="0"/>
                </a:lnTo>
                <a:lnTo>
                  <a:pt x="104140" y="208279"/>
                </a:lnTo>
                <a:lnTo>
                  <a:pt x="0" y="208279"/>
                </a:lnTo>
                <a:lnTo>
                  <a:pt x="0" y="0"/>
                </a:lnTo>
                <a:close/>
              </a:path>
            </a:pathLst>
          </a:custGeom>
          <a:solidFill>
            <a:srgbClr val="BD9E6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7" name="bg object 317"/>
          <p:cNvSpPr/>
          <p:nvPr/>
        </p:nvSpPr>
        <p:spPr>
          <a:xfrm>
            <a:off x="8624570" y="6649720"/>
            <a:ext cx="104139" cy="208279"/>
          </a:xfrm>
          <a:custGeom>
            <a:avLst/>
            <a:gdLst/>
            <a:ahLst/>
            <a:cxnLst/>
            <a:rect l="l" t="t" r="r" b="b"/>
            <a:pathLst>
              <a:path w="104140" h="208279">
                <a:moveTo>
                  <a:pt x="0" y="0"/>
                </a:moveTo>
                <a:lnTo>
                  <a:pt x="104139" y="0"/>
                </a:lnTo>
                <a:lnTo>
                  <a:pt x="104139" y="208279"/>
                </a:lnTo>
                <a:lnTo>
                  <a:pt x="0" y="208279"/>
                </a:lnTo>
                <a:lnTo>
                  <a:pt x="0" y="0"/>
                </a:lnTo>
                <a:close/>
              </a:path>
            </a:pathLst>
          </a:custGeom>
          <a:solidFill>
            <a:srgbClr val="BD9F6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8" name="bg object 318"/>
          <p:cNvSpPr/>
          <p:nvPr/>
        </p:nvSpPr>
        <p:spPr>
          <a:xfrm>
            <a:off x="8520429" y="6649720"/>
            <a:ext cx="104139" cy="208279"/>
          </a:xfrm>
          <a:custGeom>
            <a:avLst/>
            <a:gdLst/>
            <a:ahLst/>
            <a:cxnLst/>
            <a:rect l="l" t="t" r="r" b="b"/>
            <a:pathLst>
              <a:path w="104140" h="208279">
                <a:moveTo>
                  <a:pt x="0" y="0"/>
                </a:moveTo>
                <a:lnTo>
                  <a:pt x="104140" y="0"/>
                </a:lnTo>
                <a:lnTo>
                  <a:pt x="104140" y="208279"/>
                </a:lnTo>
                <a:lnTo>
                  <a:pt x="0" y="208279"/>
                </a:lnTo>
                <a:lnTo>
                  <a:pt x="0" y="0"/>
                </a:lnTo>
                <a:close/>
              </a:path>
            </a:pathLst>
          </a:custGeom>
          <a:solidFill>
            <a:srgbClr val="BE9F6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9" name="bg object 319"/>
          <p:cNvSpPr/>
          <p:nvPr/>
        </p:nvSpPr>
        <p:spPr>
          <a:xfrm>
            <a:off x="8416289" y="6649720"/>
            <a:ext cx="104139" cy="208279"/>
          </a:xfrm>
          <a:custGeom>
            <a:avLst/>
            <a:gdLst/>
            <a:ahLst/>
            <a:cxnLst/>
            <a:rect l="l" t="t" r="r" b="b"/>
            <a:pathLst>
              <a:path w="104140" h="208279">
                <a:moveTo>
                  <a:pt x="0" y="0"/>
                </a:moveTo>
                <a:lnTo>
                  <a:pt x="104139" y="0"/>
                </a:lnTo>
                <a:lnTo>
                  <a:pt x="104139" y="208279"/>
                </a:lnTo>
                <a:lnTo>
                  <a:pt x="0" y="208279"/>
                </a:lnTo>
                <a:lnTo>
                  <a:pt x="0" y="0"/>
                </a:lnTo>
                <a:close/>
              </a:path>
            </a:pathLst>
          </a:custGeom>
          <a:solidFill>
            <a:srgbClr val="BEA06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0" name="bg object 320"/>
          <p:cNvSpPr/>
          <p:nvPr/>
        </p:nvSpPr>
        <p:spPr>
          <a:xfrm>
            <a:off x="8312149" y="6649720"/>
            <a:ext cx="104139" cy="208279"/>
          </a:xfrm>
          <a:custGeom>
            <a:avLst/>
            <a:gdLst/>
            <a:ahLst/>
            <a:cxnLst/>
            <a:rect l="l" t="t" r="r" b="b"/>
            <a:pathLst>
              <a:path w="104140" h="208279">
                <a:moveTo>
                  <a:pt x="0" y="0"/>
                </a:moveTo>
                <a:lnTo>
                  <a:pt x="104140" y="0"/>
                </a:lnTo>
                <a:lnTo>
                  <a:pt x="104140" y="208279"/>
                </a:lnTo>
                <a:lnTo>
                  <a:pt x="0" y="208279"/>
                </a:lnTo>
                <a:lnTo>
                  <a:pt x="0" y="0"/>
                </a:lnTo>
                <a:close/>
              </a:path>
            </a:pathLst>
          </a:custGeom>
          <a:solidFill>
            <a:srgbClr val="BEA16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1" name="bg object 321"/>
          <p:cNvSpPr/>
          <p:nvPr/>
        </p:nvSpPr>
        <p:spPr>
          <a:xfrm>
            <a:off x="8208010" y="6649720"/>
            <a:ext cx="104139" cy="208279"/>
          </a:xfrm>
          <a:custGeom>
            <a:avLst/>
            <a:gdLst/>
            <a:ahLst/>
            <a:cxnLst/>
            <a:rect l="l" t="t" r="r" b="b"/>
            <a:pathLst>
              <a:path w="104140" h="208279">
                <a:moveTo>
                  <a:pt x="0" y="0"/>
                </a:moveTo>
                <a:lnTo>
                  <a:pt x="104140" y="0"/>
                </a:lnTo>
                <a:lnTo>
                  <a:pt x="104140" y="208279"/>
                </a:lnTo>
                <a:lnTo>
                  <a:pt x="0" y="208279"/>
                </a:lnTo>
                <a:lnTo>
                  <a:pt x="0" y="0"/>
                </a:lnTo>
                <a:close/>
              </a:path>
            </a:pathLst>
          </a:custGeom>
          <a:solidFill>
            <a:srgbClr val="BFA16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2" name="bg object 322"/>
          <p:cNvSpPr/>
          <p:nvPr/>
        </p:nvSpPr>
        <p:spPr>
          <a:xfrm>
            <a:off x="8103870" y="6649720"/>
            <a:ext cx="104139" cy="208279"/>
          </a:xfrm>
          <a:custGeom>
            <a:avLst/>
            <a:gdLst/>
            <a:ahLst/>
            <a:cxnLst/>
            <a:rect l="l" t="t" r="r" b="b"/>
            <a:pathLst>
              <a:path w="104140" h="208279">
                <a:moveTo>
                  <a:pt x="0" y="0"/>
                </a:moveTo>
                <a:lnTo>
                  <a:pt x="104139" y="0"/>
                </a:lnTo>
                <a:lnTo>
                  <a:pt x="104139" y="208279"/>
                </a:lnTo>
                <a:lnTo>
                  <a:pt x="0" y="208279"/>
                </a:lnTo>
                <a:lnTo>
                  <a:pt x="0" y="0"/>
                </a:lnTo>
                <a:close/>
              </a:path>
            </a:pathLst>
          </a:custGeom>
          <a:solidFill>
            <a:srgbClr val="BFA26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3" name="bg object 323"/>
          <p:cNvSpPr/>
          <p:nvPr/>
        </p:nvSpPr>
        <p:spPr>
          <a:xfrm>
            <a:off x="7999729" y="6649720"/>
            <a:ext cx="104139" cy="208279"/>
          </a:xfrm>
          <a:custGeom>
            <a:avLst/>
            <a:gdLst/>
            <a:ahLst/>
            <a:cxnLst/>
            <a:rect l="l" t="t" r="r" b="b"/>
            <a:pathLst>
              <a:path w="104140" h="208279">
                <a:moveTo>
                  <a:pt x="0" y="0"/>
                </a:moveTo>
                <a:lnTo>
                  <a:pt x="104140" y="0"/>
                </a:lnTo>
                <a:lnTo>
                  <a:pt x="104140" y="208279"/>
                </a:lnTo>
                <a:lnTo>
                  <a:pt x="0" y="208279"/>
                </a:lnTo>
                <a:lnTo>
                  <a:pt x="0" y="0"/>
                </a:lnTo>
                <a:close/>
              </a:path>
            </a:pathLst>
          </a:custGeom>
          <a:solidFill>
            <a:srgbClr val="C0A26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4" name="bg object 324"/>
          <p:cNvSpPr/>
          <p:nvPr/>
        </p:nvSpPr>
        <p:spPr>
          <a:xfrm>
            <a:off x="7895589" y="6649720"/>
            <a:ext cx="104139" cy="208279"/>
          </a:xfrm>
          <a:custGeom>
            <a:avLst/>
            <a:gdLst/>
            <a:ahLst/>
            <a:cxnLst/>
            <a:rect l="l" t="t" r="r" b="b"/>
            <a:pathLst>
              <a:path w="104140" h="208279">
                <a:moveTo>
                  <a:pt x="0" y="0"/>
                </a:moveTo>
                <a:lnTo>
                  <a:pt x="104139" y="0"/>
                </a:lnTo>
                <a:lnTo>
                  <a:pt x="104139" y="208279"/>
                </a:lnTo>
                <a:lnTo>
                  <a:pt x="0" y="208279"/>
                </a:lnTo>
                <a:lnTo>
                  <a:pt x="0" y="0"/>
                </a:lnTo>
                <a:close/>
              </a:path>
            </a:pathLst>
          </a:custGeom>
          <a:solidFill>
            <a:srgbClr val="C0A36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5" name="bg object 325"/>
          <p:cNvSpPr/>
          <p:nvPr/>
        </p:nvSpPr>
        <p:spPr>
          <a:xfrm>
            <a:off x="7791449" y="6649720"/>
            <a:ext cx="104139" cy="208279"/>
          </a:xfrm>
          <a:custGeom>
            <a:avLst/>
            <a:gdLst/>
            <a:ahLst/>
            <a:cxnLst/>
            <a:rect l="l" t="t" r="r" b="b"/>
            <a:pathLst>
              <a:path w="104140" h="208279">
                <a:moveTo>
                  <a:pt x="0" y="0"/>
                </a:moveTo>
                <a:lnTo>
                  <a:pt x="104140" y="0"/>
                </a:lnTo>
                <a:lnTo>
                  <a:pt x="104140" y="208279"/>
                </a:lnTo>
                <a:lnTo>
                  <a:pt x="0" y="208279"/>
                </a:lnTo>
                <a:lnTo>
                  <a:pt x="0" y="0"/>
                </a:lnTo>
                <a:close/>
              </a:path>
            </a:pathLst>
          </a:custGeom>
          <a:solidFill>
            <a:srgbClr val="C0A46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6" name="bg object 326"/>
          <p:cNvSpPr/>
          <p:nvPr/>
        </p:nvSpPr>
        <p:spPr>
          <a:xfrm>
            <a:off x="7687310" y="6649720"/>
            <a:ext cx="104139" cy="208279"/>
          </a:xfrm>
          <a:custGeom>
            <a:avLst/>
            <a:gdLst/>
            <a:ahLst/>
            <a:cxnLst/>
            <a:rect l="l" t="t" r="r" b="b"/>
            <a:pathLst>
              <a:path w="104140" h="208279">
                <a:moveTo>
                  <a:pt x="0" y="0"/>
                </a:moveTo>
                <a:lnTo>
                  <a:pt x="104140" y="0"/>
                </a:lnTo>
                <a:lnTo>
                  <a:pt x="104140" y="208279"/>
                </a:lnTo>
                <a:lnTo>
                  <a:pt x="0" y="208279"/>
                </a:lnTo>
                <a:lnTo>
                  <a:pt x="0" y="0"/>
                </a:lnTo>
                <a:close/>
              </a:path>
            </a:pathLst>
          </a:custGeom>
          <a:solidFill>
            <a:srgbClr val="C1A46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7" name="bg object 327"/>
          <p:cNvSpPr/>
          <p:nvPr/>
        </p:nvSpPr>
        <p:spPr>
          <a:xfrm>
            <a:off x="7583170" y="6649720"/>
            <a:ext cx="104139" cy="208279"/>
          </a:xfrm>
          <a:custGeom>
            <a:avLst/>
            <a:gdLst/>
            <a:ahLst/>
            <a:cxnLst/>
            <a:rect l="l" t="t" r="r" b="b"/>
            <a:pathLst>
              <a:path w="104140" h="208279">
                <a:moveTo>
                  <a:pt x="0" y="0"/>
                </a:moveTo>
                <a:lnTo>
                  <a:pt x="104139" y="0"/>
                </a:lnTo>
                <a:lnTo>
                  <a:pt x="104139" y="208279"/>
                </a:lnTo>
                <a:lnTo>
                  <a:pt x="0" y="208279"/>
                </a:lnTo>
                <a:lnTo>
                  <a:pt x="0" y="0"/>
                </a:lnTo>
                <a:close/>
              </a:path>
            </a:pathLst>
          </a:custGeom>
          <a:solidFill>
            <a:srgbClr val="C1A56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8" name="bg object 328"/>
          <p:cNvSpPr/>
          <p:nvPr/>
        </p:nvSpPr>
        <p:spPr>
          <a:xfrm>
            <a:off x="7479029" y="6649720"/>
            <a:ext cx="104139" cy="208279"/>
          </a:xfrm>
          <a:custGeom>
            <a:avLst/>
            <a:gdLst/>
            <a:ahLst/>
            <a:cxnLst/>
            <a:rect l="l" t="t" r="r" b="b"/>
            <a:pathLst>
              <a:path w="104140" h="208279">
                <a:moveTo>
                  <a:pt x="0" y="0"/>
                </a:moveTo>
                <a:lnTo>
                  <a:pt x="104140" y="0"/>
                </a:lnTo>
                <a:lnTo>
                  <a:pt x="104140" y="208279"/>
                </a:lnTo>
                <a:lnTo>
                  <a:pt x="0" y="208279"/>
                </a:lnTo>
                <a:lnTo>
                  <a:pt x="0" y="0"/>
                </a:lnTo>
                <a:close/>
              </a:path>
            </a:pathLst>
          </a:custGeom>
          <a:solidFill>
            <a:srgbClr val="C2A56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9" name="bg object 329"/>
          <p:cNvSpPr/>
          <p:nvPr/>
        </p:nvSpPr>
        <p:spPr>
          <a:xfrm>
            <a:off x="7374889" y="6649720"/>
            <a:ext cx="104139" cy="208279"/>
          </a:xfrm>
          <a:custGeom>
            <a:avLst/>
            <a:gdLst/>
            <a:ahLst/>
            <a:cxnLst/>
            <a:rect l="l" t="t" r="r" b="b"/>
            <a:pathLst>
              <a:path w="104140" h="208279">
                <a:moveTo>
                  <a:pt x="0" y="0"/>
                </a:moveTo>
                <a:lnTo>
                  <a:pt x="104139" y="0"/>
                </a:lnTo>
                <a:lnTo>
                  <a:pt x="104139" y="208279"/>
                </a:lnTo>
                <a:lnTo>
                  <a:pt x="0" y="208279"/>
                </a:lnTo>
                <a:lnTo>
                  <a:pt x="0" y="0"/>
                </a:lnTo>
                <a:close/>
              </a:path>
            </a:pathLst>
          </a:custGeom>
          <a:solidFill>
            <a:srgbClr val="C2A66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0" name="bg object 330"/>
          <p:cNvSpPr/>
          <p:nvPr/>
        </p:nvSpPr>
        <p:spPr>
          <a:xfrm>
            <a:off x="7270749" y="6649720"/>
            <a:ext cx="104139" cy="208279"/>
          </a:xfrm>
          <a:custGeom>
            <a:avLst/>
            <a:gdLst/>
            <a:ahLst/>
            <a:cxnLst/>
            <a:rect l="l" t="t" r="r" b="b"/>
            <a:pathLst>
              <a:path w="104140" h="208279">
                <a:moveTo>
                  <a:pt x="0" y="0"/>
                </a:moveTo>
                <a:lnTo>
                  <a:pt x="104140" y="0"/>
                </a:lnTo>
                <a:lnTo>
                  <a:pt x="104140" y="208279"/>
                </a:lnTo>
                <a:lnTo>
                  <a:pt x="0" y="208279"/>
                </a:lnTo>
                <a:lnTo>
                  <a:pt x="0" y="0"/>
                </a:lnTo>
                <a:close/>
              </a:path>
            </a:pathLst>
          </a:custGeom>
          <a:solidFill>
            <a:srgbClr val="C2A77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1" name="bg object 331"/>
          <p:cNvSpPr/>
          <p:nvPr/>
        </p:nvSpPr>
        <p:spPr>
          <a:xfrm>
            <a:off x="7166610" y="6649720"/>
            <a:ext cx="104139" cy="208279"/>
          </a:xfrm>
          <a:custGeom>
            <a:avLst/>
            <a:gdLst/>
            <a:ahLst/>
            <a:cxnLst/>
            <a:rect l="l" t="t" r="r" b="b"/>
            <a:pathLst>
              <a:path w="104140" h="208279">
                <a:moveTo>
                  <a:pt x="0" y="0"/>
                </a:moveTo>
                <a:lnTo>
                  <a:pt x="104140" y="0"/>
                </a:lnTo>
                <a:lnTo>
                  <a:pt x="104140" y="208279"/>
                </a:lnTo>
                <a:lnTo>
                  <a:pt x="0" y="208279"/>
                </a:lnTo>
                <a:lnTo>
                  <a:pt x="0" y="0"/>
                </a:lnTo>
                <a:close/>
              </a:path>
            </a:pathLst>
          </a:custGeom>
          <a:solidFill>
            <a:srgbClr val="C3A77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2" name="bg object 332"/>
          <p:cNvSpPr/>
          <p:nvPr/>
        </p:nvSpPr>
        <p:spPr>
          <a:xfrm>
            <a:off x="7062470" y="6649720"/>
            <a:ext cx="104139" cy="208279"/>
          </a:xfrm>
          <a:custGeom>
            <a:avLst/>
            <a:gdLst/>
            <a:ahLst/>
            <a:cxnLst/>
            <a:rect l="l" t="t" r="r" b="b"/>
            <a:pathLst>
              <a:path w="104140" h="208279">
                <a:moveTo>
                  <a:pt x="0" y="0"/>
                </a:moveTo>
                <a:lnTo>
                  <a:pt x="104139" y="0"/>
                </a:lnTo>
                <a:lnTo>
                  <a:pt x="104139" y="208279"/>
                </a:lnTo>
                <a:lnTo>
                  <a:pt x="0" y="208279"/>
                </a:lnTo>
                <a:lnTo>
                  <a:pt x="0" y="0"/>
                </a:lnTo>
                <a:close/>
              </a:path>
            </a:pathLst>
          </a:custGeom>
          <a:solidFill>
            <a:srgbClr val="C3A87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3" name="bg object 333"/>
          <p:cNvSpPr/>
          <p:nvPr/>
        </p:nvSpPr>
        <p:spPr>
          <a:xfrm>
            <a:off x="6958329" y="6649720"/>
            <a:ext cx="104139" cy="208279"/>
          </a:xfrm>
          <a:custGeom>
            <a:avLst/>
            <a:gdLst/>
            <a:ahLst/>
            <a:cxnLst/>
            <a:rect l="l" t="t" r="r" b="b"/>
            <a:pathLst>
              <a:path w="104140" h="208279">
                <a:moveTo>
                  <a:pt x="0" y="0"/>
                </a:moveTo>
                <a:lnTo>
                  <a:pt x="104140" y="0"/>
                </a:lnTo>
                <a:lnTo>
                  <a:pt x="104140" y="208279"/>
                </a:lnTo>
                <a:lnTo>
                  <a:pt x="0" y="208279"/>
                </a:lnTo>
                <a:lnTo>
                  <a:pt x="0" y="0"/>
                </a:lnTo>
                <a:close/>
              </a:path>
            </a:pathLst>
          </a:custGeom>
          <a:solidFill>
            <a:srgbClr val="C4A87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4" name="bg object 334"/>
          <p:cNvSpPr/>
          <p:nvPr/>
        </p:nvSpPr>
        <p:spPr>
          <a:xfrm>
            <a:off x="6854189" y="6649720"/>
            <a:ext cx="104139" cy="208279"/>
          </a:xfrm>
          <a:custGeom>
            <a:avLst/>
            <a:gdLst/>
            <a:ahLst/>
            <a:cxnLst/>
            <a:rect l="l" t="t" r="r" b="b"/>
            <a:pathLst>
              <a:path w="104140" h="208279">
                <a:moveTo>
                  <a:pt x="0" y="0"/>
                </a:moveTo>
                <a:lnTo>
                  <a:pt x="104139" y="0"/>
                </a:lnTo>
                <a:lnTo>
                  <a:pt x="104139" y="208279"/>
                </a:lnTo>
                <a:lnTo>
                  <a:pt x="0" y="208279"/>
                </a:lnTo>
                <a:lnTo>
                  <a:pt x="0" y="0"/>
                </a:lnTo>
                <a:close/>
              </a:path>
            </a:pathLst>
          </a:custGeom>
          <a:solidFill>
            <a:srgbClr val="C4A97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5" name="bg object 335"/>
          <p:cNvSpPr/>
          <p:nvPr/>
        </p:nvSpPr>
        <p:spPr>
          <a:xfrm>
            <a:off x="6750049" y="6649720"/>
            <a:ext cx="104139" cy="208279"/>
          </a:xfrm>
          <a:custGeom>
            <a:avLst/>
            <a:gdLst/>
            <a:ahLst/>
            <a:cxnLst/>
            <a:rect l="l" t="t" r="r" b="b"/>
            <a:pathLst>
              <a:path w="104140" h="208279">
                <a:moveTo>
                  <a:pt x="0" y="0"/>
                </a:moveTo>
                <a:lnTo>
                  <a:pt x="104140" y="0"/>
                </a:lnTo>
                <a:lnTo>
                  <a:pt x="104140" y="208279"/>
                </a:lnTo>
                <a:lnTo>
                  <a:pt x="0" y="208279"/>
                </a:lnTo>
                <a:lnTo>
                  <a:pt x="0" y="0"/>
                </a:lnTo>
                <a:close/>
              </a:path>
            </a:pathLst>
          </a:custGeom>
          <a:solidFill>
            <a:srgbClr val="C4AA7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6" name="bg object 336"/>
          <p:cNvSpPr/>
          <p:nvPr/>
        </p:nvSpPr>
        <p:spPr>
          <a:xfrm>
            <a:off x="6645910" y="6649720"/>
            <a:ext cx="104139" cy="208279"/>
          </a:xfrm>
          <a:custGeom>
            <a:avLst/>
            <a:gdLst/>
            <a:ahLst/>
            <a:cxnLst/>
            <a:rect l="l" t="t" r="r" b="b"/>
            <a:pathLst>
              <a:path w="104140" h="208279">
                <a:moveTo>
                  <a:pt x="0" y="0"/>
                </a:moveTo>
                <a:lnTo>
                  <a:pt x="104140" y="0"/>
                </a:lnTo>
                <a:lnTo>
                  <a:pt x="104140" y="208279"/>
                </a:lnTo>
                <a:lnTo>
                  <a:pt x="0" y="208279"/>
                </a:lnTo>
                <a:lnTo>
                  <a:pt x="0" y="0"/>
                </a:lnTo>
                <a:close/>
              </a:path>
            </a:pathLst>
          </a:custGeom>
          <a:solidFill>
            <a:srgbClr val="C5AA7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7" name="bg object 337"/>
          <p:cNvSpPr/>
          <p:nvPr/>
        </p:nvSpPr>
        <p:spPr>
          <a:xfrm>
            <a:off x="6541770" y="6649720"/>
            <a:ext cx="104139" cy="208279"/>
          </a:xfrm>
          <a:custGeom>
            <a:avLst/>
            <a:gdLst/>
            <a:ahLst/>
            <a:cxnLst/>
            <a:rect l="l" t="t" r="r" b="b"/>
            <a:pathLst>
              <a:path w="104140" h="208279">
                <a:moveTo>
                  <a:pt x="0" y="0"/>
                </a:moveTo>
                <a:lnTo>
                  <a:pt x="104139" y="0"/>
                </a:lnTo>
                <a:lnTo>
                  <a:pt x="104139" y="208279"/>
                </a:lnTo>
                <a:lnTo>
                  <a:pt x="0" y="208279"/>
                </a:lnTo>
                <a:lnTo>
                  <a:pt x="0" y="0"/>
                </a:lnTo>
                <a:close/>
              </a:path>
            </a:pathLst>
          </a:custGeom>
          <a:solidFill>
            <a:srgbClr val="C5AB7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8" name="bg object 338"/>
          <p:cNvSpPr/>
          <p:nvPr/>
        </p:nvSpPr>
        <p:spPr>
          <a:xfrm>
            <a:off x="6437629" y="6649720"/>
            <a:ext cx="104139" cy="208279"/>
          </a:xfrm>
          <a:custGeom>
            <a:avLst/>
            <a:gdLst/>
            <a:ahLst/>
            <a:cxnLst/>
            <a:rect l="l" t="t" r="r" b="b"/>
            <a:pathLst>
              <a:path w="104140" h="208279">
                <a:moveTo>
                  <a:pt x="0" y="0"/>
                </a:moveTo>
                <a:lnTo>
                  <a:pt x="104140" y="0"/>
                </a:lnTo>
                <a:lnTo>
                  <a:pt x="104140" y="208279"/>
                </a:lnTo>
                <a:lnTo>
                  <a:pt x="0" y="208279"/>
                </a:lnTo>
                <a:lnTo>
                  <a:pt x="0" y="0"/>
                </a:lnTo>
                <a:close/>
              </a:path>
            </a:pathLst>
          </a:custGeom>
          <a:solidFill>
            <a:srgbClr val="C6AB7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9" name="bg object 339"/>
          <p:cNvSpPr/>
          <p:nvPr/>
        </p:nvSpPr>
        <p:spPr>
          <a:xfrm>
            <a:off x="6333489" y="6649720"/>
            <a:ext cx="104139" cy="208279"/>
          </a:xfrm>
          <a:custGeom>
            <a:avLst/>
            <a:gdLst/>
            <a:ahLst/>
            <a:cxnLst/>
            <a:rect l="l" t="t" r="r" b="b"/>
            <a:pathLst>
              <a:path w="104139" h="208279">
                <a:moveTo>
                  <a:pt x="0" y="0"/>
                </a:moveTo>
                <a:lnTo>
                  <a:pt x="104139" y="0"/>
                </a:lnTo>
                <a:lnTo>
                  <a:pt x="104139" y="208279"/>
                </a:lnTo>
                <a:lnTo>
                  <a:pt x="0" y="208279"/>
                </a:lnTo>
                <a:lnTo>
                  <a:pt x="0" y="0"/>
                </a:lnTo>
                <a:close/>
              </a:path>
            </a:pathLst>
          </a:custGeom>
          <a:solidFill>
            <a:srgbClr val="C6AC7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0" name="bg object 340"/>
          <p:cNvSpPr/>
          <p:nvPr/>
        </p:nvSpPr>
        <p:spPr>
          <a:xfrm>
            <a:off x="6229350" y="6649720"/>
            <a:ext cx="104139" cy="208279"/>
          </a:xfrm>
          <a:custGeom>
            <a:avLst/>
            <a:gdLst/>
            <a:ahLst/>
            <a:cxnLst/>
            <a:rect l="l" t="t" r="r" b="b"/>
            <a:pathLst>
              <a:path w="104139" h="208279">
                <a:moveTo>
                  <a:pt x="0" y="0"/>
                </a:moveTo>
                <a:lnTo>
                  <a:pt x="104139" y="0"/>
                </a:lnTo>
                <a:lnTo>
                  <a:pt x="104139" y="208279"/>
                </a:lnTo>
                <a:lnTo>
                  <a:pt x="0" y="208279"/>
                </a:lnTo>
                <a:lnTo>
                  <a:pt x="0" y="0"/>
                </a:lnTo>
                <a:close/>
              </a:path>
            </a:pathLst>
          </a:custGeom>
          <a:solidFill>
            <a:srgbClr val="C6AD7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1" name="bg object 341"/>
          <p:cNvSpPr/>
          <p:nvPr/>
        </p:nvSpPr>
        <p:spPr>
          <a:xfrm>
            <a:off x="6125209" y="6649720"/>
            <a:ext cx="104139" cy="208279"/>
          </a:xfrm>
          <a:custGeom>
            <a:avLst/>
            <a:gdLst/>
            <a:ahLst/>
            <a:cxnLst/>
            <a:rect l="l" t="t" r="r" b="b"/>
            <a:pathLst>
              <a:path w="104139" h="208279">
                <a:moveTo>
                  <a:pt x="0" y="0"/>
                </a:moveTo>
                <a:lnTo>
                  <a:pt x="104139" y="0"/>
                </a:lnTo>
                <a:lnTo>
                  <a:pt x="104139" y="208279"/>
                </a:lnTo>
                <a:lnTo>
                  <a:pt x="0" y="208279"/>
                </a:lnTo>
                <a:lnTo>
                  <a:pt x="0" y="0"/>
                </a:lnTo>
                <a:close/>
              </a:path>
            </a:pathLst>
          </a:custGeom>
          <a:solidFill>
            <a:srgbClr val="C7AD7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2" name="bg object 342"/>
          <p:cNvSpPr/>
          <p:nvPr/>
        </p:nvSpPr>
        <p:spPr>
          <a:xfrm>
            <a:off x="6021070" y="6649720"/>
            <a:ext cx="104139" cy="208279"/>
          </a:xfrm>
          <a:custGeom>
            <a:avLst/>
            <a:gdLst/>
            <a:ahLst/>
            <a:cxnLst/>
            <a:rect l="l" t="t" r="r" b="b"/>
            <a:pathLst>
              <a:path w="104139" h="208279">
                <a:moveTo>
                  <a:pt x="0" y="0"/>
                </a:moveTo>
                <a:lnTo>
                  <a:pt x="104139" y="0"/>
                </a:lnTo>
                <a:lnTo>
                  <a:pt x="104139" y="208279"/>
                </a:lnTo>
                <a:lnTo>
                  <a:pt x="0" y="208279"/>
                </a:lnTo>
                <a:lnTo>
                  <a:pt x="0" y="0"/>
                </a:lnTo>
                <a:close/>
              </a:path>
            </a:pathLst>
          </a:custGeom>
          <a:solidFill>
            <a:srgbClr val="C7AE7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3" name="bg object 343"/>
          <p:cNvSpPr/>
          <p:nvPr/>
        </p:nvSpPr>
        <p:spPr>
          <a:xfrm>
            <a:off x="5916929" y="6649720"/>
            <a:ext cx="104139" cy="208279"/>
          </a:xfrm>
          <a:custGeom>
            <a:avLst/>
            <a:gdLst/>
            <a:ahLst/>
            <a:cxnLst/>
            <a:rect l="l" t="t" r="r" b="b"/>
            <a:pathLst>
              <a:path w="104139" h="208279">
                <a:moveTo>
                  <a:pt x="0" y="0"/>
                </a:moveTo>
                <a:lnTo>
                  <a:pt x="104140" y="0"/>
                </a:lnTo>
                <a:lnTo>
                  <a:pt x="104140" y="208279"/>
                </a:lnTo>
                <a:lnTo>
                  <a:pt x="0" y="208279"/>
                </a:lnTo>
                <a:lnTo>
                  <a:pt x="0" y="0"/>
                </a:lnTo>
                <a:close/>
              </a:path>
            </a:pathLst>
          </a:custGeom>
          <a:solidFill>
            <a:srgbClr val="C8AE7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4" name="bg object 344"/>
          <p:cNvSpPr/>
          <p:nvPr/>
        </p:nvSpPr>
        <p:spPr>
          <a:xfrm>
            <a:off x="5812789" y="6649720"/>
            <a:ext cx="104139" cy="208279"/>
          </a:xfrm>
          <a:custGeom>
            <a:avLst/>
            <a:gdLst/>
            <a:ahLst/>
            <a:cxnLst/>
            <a:rect l="l" t="t" r="r" b="b"/>
            <a:pathLst>
              <a:path w="104139" h="208279">
                <a:moveTo>
                  <a:pt x="0" y="0"/>
                </a:moveTo>
                <a:lnTo>
                  <a:pt x="104139" y="0"/>
                </a:lnTo>
                <a:lnTo>
                  <a:pt x="104139" y="208279"/>
                </a:lnTo>
                <a:lnTo>
                  <a:pt x="0" y="208279"/>
                </a:lnTo>
                <a:lnTo>
                  <a:pt x="0" y="0"/>
                </a:lnTo>
                <a:close/>
              </a:path>
            </a:pathLst>
          </a:custGeom>
          <a:solidFill>
            <a:srgbClr val="C8AF7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5" name="bg object 345"/>
          <p:cNvSpPr/>
          <p:nvPr/>
        </p:nvSpPr>
        <p:spPr>
          <a:xfrm>
            <a:off x="5708650" y="6649720"/>
            <a:ext cx="104139" cy="208279"/>
          </a:xfrm>
          <a:custGeom>
            <a:avLst/>
            <a:gdLst/>
            <a:ahLst/>
            <a:cxnLst/>
            <a:rect l="l" t="t" r="r" b="b"/>
            <a:pathLst>
              <a:path w="104139" h="208279">
                <a:moveTo>
                  <a:pt x="0" y="0"/>
                </a:moveTo>
                <a:lnTo>
                  <a:pt x="104139" y="0"/>
                </a:lnTo>
                <a:lnTo>
                  <a:pt x="104139" y="208279"/>
                </a:lnTo>
                <a:lnTo>
                  <a:pt x="0" y="208279"/>
                </a:lnTo>
                <a:lnTo>
                  <a:pt x="0" y="0"/>
                </a:lnTo>
                <a:close/>
              </a:path>
            </a:pathLst>
          </a:custGeom>
          <a:solidFill>
            <a:srgbClr val="C8B07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6" name="bg object 346"/>
          <p:cNvSpPr/>
          <p:nvPr/>
        </p:nvSpPr>
        <p:spPr>
          <a:xfrm>
            <a:off x="5604509" y="6649720"/>
            <a:ext cx="104139" cy="208279"/>
          </a:xfrm>
          <a:custGeom>
            <a:avLst/>
            <a:gdLst/>
            <a:ahLst/>
            <a:cxnLst/>
            <a:rect l="l" t="t" r="r" b="b"/>
            <a:pathLst>
              <a:path w="104139" h="208279">
                <a:moveTo>
                  <a:pt x="0" y="0"/>
                </a:moveTo>
                <a:lnTo>
                  <a:pt x="104139" y="0"/>
                </a:lnTo>
                <a:lnTo>
                  <a:pt x="104139" y="208279"/>
                </a:lnTo>
                <a:lnTo>
                  <a:pt x="0" y="208279"/>
                </a:lnTo>
                <a:lnTo>
                  <a:pt x="0" y="0"/>
                </a:lnTo>
                <a:close/>
              </a:path>
            </a:pathLst>
          </a:custGeom>
          <a:solidFill>
            <a:srgbClr val="C9B08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7" name="bg object 347"/>
          <p:cNvSpPr/>
          <p:nvPr/>
        </p:nvSpPr>
        <p:spPr>
          <a:xfrm>
            <a:off x="5500370" y="6649720"/>
            <a:ext cx="104139" cy="208279"/>
          </a:xfrm>
          <a:custGeom>
            <a:avLst/>
            <a:gdLst/>
            <a:ahLst/>
            <a:cxnLst/>
            <a:rect l="l" t="t" r="r" b="b"/>
            <a:pathLst>
              <a:path w="104139" h="208279">
                <a:moveTo>
                  <a:pt x="0" y="0"/>
                </a:moveTo>
                <a:lnTo>
                  <a:pt x="104139" y="0"/>
                </a:lnTo>
                <a:lnTo>
                  <a:pt x="104139" y="208279"/>
                </a:lnTo>
                <a:lnTo>
                  <a:pt x="0" y="208279"/>
                </a:lnTo>
                <a:lnTo>
                  <a:pt x="0" y="0"/>
                </a:lnTo>
                <a:close/>
              </a:path>
            </a:pathLst>
          </a:custGeom>
          <a:solidFill>
            <a:srgbClr val="C9B18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8" name="bg object 348"/>
          <p:cNvSpPr/>
          <p:nvPr/>
        </p:nvSpPr>
        <p:spPr>
          <a:xfrm>
            <a:off x="5396229" y="6649720"/>
            <a:ext cx="104139" cy="208279"/>
          </a:xfrm>
          <a:custGeom>
            <a:avLst/>
            <a:gdLst/>
            <a:ahLst/>
            <a:cxnLst/>
            <a:rect l="l" t="t" r="r" b="b"/>
            <a:pathLst>
              <a:path w="104139" h="208279">
                <a:moveTo>
                  <a:pt x="0" y="0"/>
                </a:moveTo>
                <a:lnTo>
                  <a:pt x="104140" y="0"/>
                </a:lnTo>
                <a:lnTo>
                  <a:pt x="104140" y="208279"/>
                </a:lnTo>
                <a:lnTo>
                  <a:pt x="0" y="208279"/>
                </a:lnTo>
                <a:lnTo>
                  <a:pt x="0" y="0"/>
                </a:lnTo>
                <a:close/>
              </a:path>
            </a:pathLst>
          </a:custGeom>
          <a:solidFill>
            <a:srgbClr val="CAB18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9" name="bg object 349"/>
          <p:cNvSpPr/>
          <p:nvPr/>
        </p:nvSpPr>
        <p:spPr>
          <a:xfrm>
            <a:off x="5292089" y="6649720"/>
            <a:ext cx="104139" cy="208279"/>
          </a:xfrm>
          <a:custGeom>
            <a:avLst/>
            <a:gdLst/>
            <a:ahLst/>
            <a:cxnLst/>
            <a:rect l="l" t="t" r="r" b="b"/>
            <a:pathLst>
              <a:path w="104139" h="208279">
                <a:moveTo>
                  <a:pt x="0" y="0"/>
                </a:moveTo>
                <a:lnTo>
                  <a:pt x="104139" y="0"/>
                </a:lnTo>
                <a:lnTo>
                  <a:pt x="104139" y="208279"/>
                </a:lnTo>
                <a:lnTo>
                  <a:pt x="0" y="208279"/>
                </a:lnTo>
                <a:lnTo>
                  <a:pt x="0" y="0"/>
                </a:lnTo>
                <a:close/>
              </a:path>
            </a:pathLst>
          </a:custGeom>
          <a:solidFill>
            <a:srgbClr val="CAB28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0" name="bg object 350"/>
          <p:cNvSpPr/>
          <p:nvPr/>
        </p:nvSpPr>
        <p:spPr>
          <a:xfrm>
            <a:off x="5187950" y="6649720"/>
            <a:ext cx="104139" cy="208279"/>
          </a:xfrm>
          <a:custGeom>
            <a:avLst/>
            <a:gdLst/>
            <a:ahLst/>
            <a:cxnLst/>
            <a:rect l="l" t="t" r="r" b="b"/>
            <a:pathLst>
              <a:path w="104139" h="208279">
                <a:moveTo>
                  <a:pt x="0" y="0"/>
                </a:moveTo>
                <a:lnTo>
                  <a:pt x="104139" y="0"/>
                </a:lnTo>
                <a:lnTo>
                  <a:pt x="104139" y="208279"/>
                </a:lnTo>
                <a:lnTo>
                  <a:pt x="0" y="208279"/>
                </a:lnTo>
                <a:lnTo>
                  <a:pt x="0" y="0"/>
                </a:lnTo>
                <a:close/>
              </a:path>
            </a:pathLst>
          </a:custGeom>
          <a:solidFill>
            <a:srgbClr val="CAB38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1" name="bg object 351"/>
          <p:cNvSpPr/>
          <p:nvPr/>
        </p:nvSpPr>
        <p:spPr>
          <a:xfrm>
            <a:off x="5083809" y="6649720"/>
            <a:ext cx="104139" cy="208279"/>
          </a:xfrm>
          <a:custGeom>
            <a:avLst/>
            <a:gdLst/>
            <a:ahLst/>
            <a:cxnLst/>
            <a:rect l="l" t="t" r="r" b="b"/>
            <a:pathLst>
              <a:path w="104139" h="208279">
                <a:moveTo>
                  <a:pt x="0" y="0"/>
                </a:moveTo>
                <a:lnTo>
                  <a:pt x="104139" y="0"/>
                </a:lnTo>
                <a:lnTo>
                  <a:pt x="104139" y="208279"/>
                </a:lnTo>
                <a:lnTo>
                  <a:pt x="0" y="208279"/>
                </a:lnTo>
                <a:lnTo>
                  <a:pt x="0" y="0"/>
                </a:lnTo>
                <a:close/>
              </a:path>
            </a:pathLst>
          </a:custGeom>
          <a:solidFill>
            <a:srgbClr val="CCB38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2" name="bg object 352"/>
          <p:cNvSpPr/>
          <p:nvPr/>
        </p:nvSpPr>
        <p:spPr>
          <a:xfrm>
            <a:off x="4979670" y="6649720"/>
            <a:ext cx="104139" cy="208279"/>
          </a:xfrm>
          <a:custGeom>
            <a:avLst/>
            <a:gdLst/>
            <a:ahLst/>
            <a:cxnLst/>
            <a:rect l="l" t="t" r="r" b="b"/>
            <a:pathLst>
              <a:path w="104139" h="208279">
                <a:moveTo>
                  <a:pt x="0" y="0"/>
                </a:moveTo>
                <a:lnTo>
                  <a:pt x="104139" y="0"/>
                </a:lnTo>
                <a:lnTo>
                  <a:pt x="104139" y="208279"/>
                </a:lnTo>
                <a:lnTo>
                  <a:pt x="0" y="208279"/>
                </a:lnTo>
                <a:lnTo>
                  <a:pt x="0" y="0"/>
                </a:lnTo>
                <a:close/>
              </a:path>
            </a:pathLst>
          </a:custGeom>
          <a:solidFill>
            <a:srgbClr val="CCB48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3" name="bg object 353"/>
          <p:cNvSpPr/>
          <p:nvPr/>
        </p:nvSpPr>
        <p:spPr>
          <a:xfrm>
            <a:off x="4875529" y="6649720"/>
            <a:ext cx="104139" cy="208279"/>
          </a:xfrm>
          <a:custGeom>
            <a:avLst/>
            <a:gdLst/>
            <a:ahLst/>
            <a:cxnLst/>
            <a:rect l="l" t="t" r="r" b="b"/>
            <a:pathLst>
              <a:path w="104139" h="208279">
                <a:moveTo>
                  <a:pt x="0" y="0"/>
                </a:moveTo>
                <a:lnTo>
                  <a:pt x="104140" y="0"/>
                </a:lnTo>
                <a:lnTo>
                  <a:pt x="104140" y="208279"/>
                </a:lnTo>
                <a:lnTo>
                  <a:pt x="0" y="208279"/>
                </a:lnTo>
                <a:lnTo>
                  <a:pt x="0" y="0"/>
                </a:lnTo>
                <a:close/>
              </a:path>
            </a:pathLst>
          </a:custGeom>
          <a:solidFill>
            <a:srgbClr val="CCB48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4" name="bg object 354"/>
          <p:cNvSpPr/>
          <p:nvPr/>
        </p:nvSpPr>
        <p:spPr>
          <a:xfrm>
            <a:off x="4771389" y="6649720"/>
            <a:ext cx="104139" cy="208279"/>
          </a:xfrm>
          <a:custGeom>
            <a:avLst/>
            <a:gdLst/>
            <a:ahLst/>
            <a:cxnLst/>
            <a:rect l="l" t="t" r="r" b="b"/>
            <a:pathLst>
              <a:path w="104139" h="208279">
                <a:moveTo>
                  <a:pt x="0" y="0"/>
                </a:moveTo>
                <a:lnTo>
                  <a:pt x="104139" y="0"/>
                </a:lnTo>
                <a:lnTo>
                  <a:pt x="104139" y="208279"/>
                </a:lnTo>
                <a:lnTo>
                  <a:pt x="0" y="208279"/>
                </a:lnTo>
                <a:lnTo>
                  <a:pt x="0" y="0"/>
                </a:lnTo>
                <a:close/>
              </a:path>
            </a:pathLst>
          </a:custGeom>
          <a:solidFill>
            <a:srgbClr val="CCB58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5" name="bg object 355"/>
          <p:cNvSpPr/>
          <p:nvPr/>
        </p:nvSpPr>
        <p:spPr>
          <a:xfrm>
            <a:off x="4667250" y="6649720"/>
            <a:ext cx="104139" cy="208279"/>
          </a:xfrm>
          <a:custGeom>
            <a:avLst/>
            <a:gdLst/>
            <a:ahLst/>
            <a:cxnLst/>
            <a:rect l="l" t="t" r="r" b="b"/>
            <a:pathLst>
              <a:path w="104139" h="208279">
                <a:moveTo>
                  <a:pt x="0" y="0"/>
                </a:moveTo>
                <a:lnTo>
                  <a:pt x="104139" y="0"/>
                </a:lnTo>
                <a:lnTo>
                  <a:pt x="104139" y="208279"/>
                </a:lnTo>
                <a:lnTo>
                  <a:pt x="0" y="208279"/>
                </a:lnTo>
                <a:lnTo>
                  <a:pt x="0" y="0"/>
                </a:lnTo>
                <a:close/>
              </a:path>
            </a:pathLst>
          </a:custGeom>
          <a:solidFill>
            <a:srgbClr val="CCB68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6" name="bg object 356"/>
          <p:cNvSpPr/>
          <p:nvPr/>
        </p:nvSpPr>
        <p:spPr>
          <a:xfrm>
            <a:off x="4563109" y="6649720"/>
            <a:ext cx="104139" cy="208279"/>
          </a:xfrm>
          <a:custGeom>
            <a:avLst/>
            <a:gdLst/>
            <a:ahLst/>
            <a:cxnLst/>
            <a:rect l="l" t="t" r="r" b="b"/>
            <a:pathLst>
              <a:path w="104139" h="208279">
                <a:moveTo>
                  <a:pt x="0" y="0"/>
                </a:moveTo>
                <a:lnTo>
                  <a:pt x="104139" y="0"/>
                </a:lnTo>
                <a:lnTo>
                  <a:pt x="104139" y="208279"/>
                </a:lnTo>
                <a:lnTo>
                  <a:pt x="0" y="208279"/>
                </a:lnTo>
                <a:lnTo>
                  <a:pt x="0" y="0"/>
                </a:lnTo>
                <a:close/>
              </a:path>
            </a:pathLst>
          </a:custGeom>
          <a:solidFill>
            <a:srgbClr val="CDB68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7" name="bg object 357"/>
          <p:cNvSpPr/>
          <p:nvPr/>
        </p:nvSpPr>
        <p:spPr>
          <a:xfrm>
            <a:off x="4458970" y="6649720"/>
            <a:ext cx="104139" cy="208279"/>
          </a:xfrm>
          <a:custGeom>
            <a:avLst/>
            <a:gdLst/>
            <a:ahLst/>
            <a:cxnLst/>
            <a:rect l="l" t="t" r="r" b="b"/>
            <a:pathLst>
              <a:path w="104139" h="208279">
                <a:moveTo>
                  <a:pt x="0" y="0"/>
                </a:moveTo>
                <a:lnTo>
                  <a:pt x="104139" y="0"/>
                </a:lnTo>
                <a:lnTo>
                  <a:pt x="104139" y="208279"/>
                </a:lnTo>
                <a:lnTo>
                  <a:pt x="0" y="208279"/>
                </a:lnTo>
                <a:lnTo>
                  <a:pt x="0" y="0"/>
                </a:lnTo>
                <a:close/>
              </a:path>
            </a:pathLst>
          </a:custGeom>
          <a:solidFill>
            <a:srgbClr val="CDB78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8" name="bg object 358"/>
          <p:cNvSpPr/>
          <p:nvPr/>
        </p:nvSpPr>
        <p:spPr>
          <a:xfrm>
            <a:off x="4354829" y="6649720"/>
            <a:ext cx="104139" cy="208279"/>
          </a:xfrm>
          <a:custGeom>
            <a:avLst/>
            <a:gdLst/>
            <a:ahLst/>
            <a:cxnLst/>
            <a:rect l="l" t="t" r="r" b="b"/>
            <a:pathLst>
              <a:path w="104139" h="208279">
                <a:moveTo>
                  <a:pt x="0" y="0"/>
                </a:moveTo>
                <a:lnTo>
                  <a:pt x="104140" y="0"/>
                </a:lnTo>
                <a:lnTo>
                  <a:pt x="104140" y="208279"/>
                </a:lnTo>
                <a:lnTo>
                  <a:pt x="0" y="208279"/>
                </a:lnTo>
                <a:lnTo>
                  <a:pt x="0" y="0"/>
                </a:lnTo>
                <a:close/>
              </a:path>
            </a:pathLst>
          </a:custGeom>
          <a:solidFill>
            <a:srgbClr val="CEB78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9" name="bg object 359"/>
          <p:cNvSpPr/>
          <p:nvPr/>
        </p:nvSpPr>
        <p:spPr>
          <a:xfrm>
            <a:off x="4250689" y="6649720"/>
            <a:ext cx="104139" cy="208279"/>
          </a:xfrm>
          <a:custGeom>
            <a:avLst/>
            <a:gdLst/>
            <a:ahLst/>
            <a:cxnLst/>
            <a:rect l="l" t="t" r="r" b="b"/>
            <a:pathLst>
              <a:path w="104139" h="208279">
                <a:moveTo>
                  <a:pt x="0" y="0"/>
                </a:moveTo>
                <a:lnTo>
                  <a:pt x="104139" y="0"/>
                </a:lnTo>
                <a:lnTo>
                  <a:pt x="104139" y="208279"/>
                </a:lnTo>
                <a:lnTo>
                  <a:pt x="0" y="208279"/>
                </a:lnTo>
                <a:lnTo>
                  <a:pt x="0" y="0"/>
                </a:lnTo>
                <a:close/>
              </a:path>
            </a:pathLst>
          </a:custGeom>
          <a:solidFill>
            <a:srgbClr val="CEB88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0" name="bg object 360"/>
          <p:cNvSpPr/>
          <p:nvPr/>
        </p:nvSpPr>
        <p:spPr>
          <a:xfrm>
            <a:off x="4146550" y="6649720"/>
            <a:ext cx="104139" cy="208279"/>
          </a:xfrm>
          <a:custGeom>
            <a:avLst/>
            <a:gdLst/>
            <a:ahLst/>
            <a:cxnLst/>
            <a:rect l="l" t="t" r="r" b="b"/>
            <a:pathLst>
              <a:path w="104139" h="208279">
                <a:moveTo>
                  <a:pt x="0" y="0"/>
                </a:moveTo>
                <a:lnTo>
                  <a:pt x="104139" y="0"/>
                </a:lnTo>
                <a:lnTo>
                  <a:pt x="104139" y="208279"/>
                </a:lnTo>
                <a:lnTo>
                  <a:pt x="0" y="208279"/>
                </a:lnTo>
                <a:lnTo>
                  <a:pt x="0" y="0"/>
                </a:lnTo>
                <a:close/>
              </a:path>
            </a:pathLst>
          </a:custGeom>
          <a:solidFill>
            <a:srgbClr val="CEB98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1" name="bg object 361"/>
          <p:cNvSpPr/>
          <p:nvPr/>
        </p:nvSpPr>
        <p:spPr>
          <a:xfrm>
            <a:off x="4042409" y="6649720"/>
            <a:ext cx="104139" cy="208279"/>
          </a:xfrm>
          <a:custGeom>
            <a:avLst/>
            <a:gdLst/>
            <a:ahLst/>
            <a:cxnLst/>
            <a:rect l="l" t="t" r="r" b="b"/>
            <a:pathLst>
              <a:path w="104139" h="208279">
                <a:moveTo>
                  <a:pt x="0" y="0"/>
                </a:moveTo>
                <a:lnTo>
                  <a:pt x="104139" y="0"/>
                </a:lnTo>
                <a:lnTo>
                  <a:pt x="104139" y="208279"/>
                </a:lnTo>
                <a:lnTo>
                  <a:pt x="0" y="208279"/>
                </a:lnTo>
                <a:lnTo>
                  <a:pt x="0" y="0"/>
                </a:lnTo>
                <a:close/>
              </a:path>
            </a:pathLst>
          </a:custGeom>
          <a:solidFill>
            <a:srgbClr val="CFB98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2" name="bg object 362"/>
          <p:cNvSpPr/>
          <p:nvPr/>
        </p:nvSpPr>
        <p:spPr>
          <a:xfrm>
            <a:off x="3938270" y="6649720"/>
            <a:ext cx="104139" cy="208279"/>
          </a:xfrm>
          <a:custGeom>
            <a:avLst/>
            <a:gdLst/>
            <a:ahLst/>
            <a:cxnLst/>
            <a:rect l="l" t="t" r="r" b="b"/>
            <a:pathLst>
              <a:path w="104139" h="208279">
                <a:moveTo>
                  <a:pt x="0" y="0"/>
                </a:moveTo>
                <a:lnTo>
                  <a:pt x="104139" y="0"/>
                </a:lnTo>
                <a:lnTo>
                  <a:pt x="104139" y="208279"/>
                </a:lnTo>
                <a:lnTo>
                  <a:pt x="0" y="208279"/>
                </a:lnTo>
                <a:lnTo>
                  <a:pt x="0" y="0"/>
                </a:lnTo>
                <a:close/>
              </a:path>
            </a:pathLst>
          </a:custGeom>
          <a:solidFill>
            <a:srgbClr val="CFBA9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3" name="bg object 363"/>
          <p:cNvSpPr/>
          <p:nvPr/>
        </p:nvSpPr>
        <p:spPr>
          <a:xfrm>
            <a:off x="3834129" y="6649720"/>
            <a:ext cx="104139" cy="208279"/>
          </a:xfrm>
          <a:custGeom>
            <a:avLst/>
            <a:gdLst/>
            <a:ahLst/>
            <a:cxnLst/>
            <a:rect l="l" t="t" r="r" b="b"/>
            <a:pathLst>
              <a:path w="104139" h="208279">
                <a:moveTo>
                  <a:pt x="0" y="0"/>
                </a:moveTo>
                <a:lnTo>
                  <a:pt x="104140" y="0"/>
                </a:lnTo>
                <a:lnTo>
                  <a:pt x="104140" y="208279"/>
                </a:lnTo>
                <a:lnTo>
                  <a:pt x="0" y="208279"/>
                </a:lnTo>
                <a:lnTo>
                  <a:pt x="0" y="0"/>
                </a:lnTo>
                <a:close/>
              </a:path>
            </a:pathLst>
          </a:custGeom>
          <a:solidFill>
            <a:srgbClr val="D0BA9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4" name="bg object 364"/>
          <p:cNvSpPr/>
          <p:nvPr/>
        </p:nvSpPr>
        <p:spPr>
          <a:xfrm>
            <a:off x="3729989" y="6649720"/>
            <a:ext cx="104139" cy="208279"/>
          </a:xfrm>
          <a:custGeom>
            <a:avLst/>
            <a:gdLst/>
            <a:ahLst/>
            <a:cxnLst/>
            <a:rect l="l" t="t" r="r" b="b"/>
            <a:pathLst>
              <a:path w="104139" h="208279">
                <a:moveTo>
                  <a:pt x="0" y="0"/>
                </a:moveTo>
                <a:lnTo>
                  <a:pt x="104139" y="0"/>
                </a:lnTo>
                <a:lnTo>
                  <a:pt x="104139" y="208279"/>
                </a:lnTo>
                <a:lnTo>
                  <a:pt x="0" y="208279"/>
                </a:lnTo>
                <a:lnTo>
                  <a:pt x="0" y="0"/>
                </a:lnTo>
                <a:close/>
              </a:path>
            </a:pathLst>
          </a:custGeom>
          <a:solidFill>
            <a:srgbClr val="D0BB9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5" name="bg object 365"/>
          <p:cNvSpPr/>
          <p:nvPr/>
        </p:nvSpPr>
        <p:spPr>
          <a:xfrm>
            <a:off x="3625850" y="6649720"/>
            <a:ext cx="104139" cy="208279"/>
          </a:xfrm>
          <a:custGeom>
            <a:avLst/>
            <a:gdLst/>
            <a:ahLst/>
            <a:cxnLst/>
            <a:rect l="l" t="t" r="r" b="b"/>
            <a:pathLst>
              <a:path w="104139" h="208279">
                <a:moveTo>
                  <a:pt x="0" y="0"/>
                </a:moveTo>
                <a:lnTo>
                  <a:pt x="104139" y="0"/>
                </a:lnTo>
                <a:lnTo>
                  <a:pt x="104139" y="208279"/>
                </a:lnTo>
                <a:lnTo>
                  <a:pt x="0" y="208279"/>
                </a:lnTo>
                <a:lnTo>
                  <a:pt x="0" y="0"/>
                </a:lnTo>
                <a:close/>
              </a:path>
            </a:pathLst>
          </a:custGeom>
          <a:solidFill>
            <a:srgbClr val="D0BC9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6" name="bg object 366"/>
          <p:cNvSpPr/>
          <p:nvPr/>
        </p:nvSpPr>
        <p:spPr>
          <a:xfrm>
            <a:off x="3521709" y="6649720"/>
            <a:ext cx="104139" cy="208279"/>
          </a:xfrm>
          <a:custGeom>
            <a:avLst/>
            <a:gdLst/>
            <a:ahLst/>
            <a:cxnLst/>
            <a:rect l="l" t="t" r="r" b="b"/>
            <a:pathLst>
              <a:path w="104139" h="208279">
                <a:moveTo>
                  <a:pt x="0" y="0"/>
                </a:moveTo>
                <a:lnTo>
                  <a:pt x="104139" y="0"/>
                </a:lnTo>
                <a:lnTo>
                  <a:pt x="104139" y="208279"/>
                </a:lnTo>
                <a:lnTo>
                  <a:pt x="0" y="208279"/>
                </a:lnTo>
                <a:lnTo>
                  <a:pt x="0" y="0"/>
                </a:lnTo>
                <a:close/>
              </a:path>
            </a:pathLst>
          </a:custGeom>
          <a:solidFill>
            <a:srgbClr val="D1BC9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7" name="bg object 367"/>
          <p:cNvSpPr/>
          <p:nvPr/>
        </p:nvSpPr>
        <p:spPr>
          <a:xfrm>
            <a:off x="3417570" y="6649720"/>
            <a:ext cx="104139" cy="208279"/>
          </a:xfrm>
          <a:custGeom>
            <a:avLst/>
            <a:gdLst/>
            <a:ahLst/>
            <a:cxnLst/>
            <a:rect l="l" t="t" r="r" b="b"/>
            <a:pathLst>
              <a:path w="104139" h="208279">
                <a:moveTo>
                  <a:pt x="0" y="0"/>
                </a:moveTo>
                <a:lnTo>
                  <a:pt x="104139" y="0"/>
                </a:lnTo>
                <a:lnTo>
                  <a:pt x="104139" y="208279"/>
                </a:lnTo>
                <a:lnTo>
                  <a:pt x="0" y="208279"/>
                </a:lnTo>
                <a:lnTo>
                  <a:pt x="0" y="0"/>
                </a:lnTo>
                <a:close/>
              </a:path>
            </a:pathLst>
          </a:custGeom>
          <a:solidFill>
            <a:srgbClr val="D1BD9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8" name="bg object 368"/>
          <p:cNvSpPr/>
          <p:nvPr/>
        </p:nvSpPr>
        <p:spPr>
          <a:xfrm>
            <a:off x="3313429" y="6649720"/>
            <a:ext cx="104139" cy="208279"/>
          </a:xfrm>
          <a:custGeom>
            <a:avLst/>
            <a:gdLst/>
            <a:ahLst/>
            <a:cxnLst/>
            <a:rect l="l" t="t" r="r" b="b"/>
            <a:pathLst>
              <a:path w="104139" h="208279">
                <a:moveTo>
                  <a:pt x="0" y="0"/>
                </a:moveTo>
                <a:lnTo>
                  <a:pt x="104140" y="0"/>
                </a:lnTo>
                <a:lnTo>
                  <a:pt x="104140" y="208279"/>
                </a:lnTo>
                <a:lnTo>
                  <a:pt x="0" y="208279"/>
                </a:lnTo>
                <a:lnTo>
                  <a:pt x="0" y="0"/>
                </a:lnTo>
                <a:close/>
              </a:path>
            </a:pathLst>
          </a:custGeom>
          <a:solidFill>
            <a:srgbClr val="D2BD9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9" name="bg object 369"/>
          <p:cNvSpPr/>
          <p:nvPr/>
        </p:nvSpPr>
        <p:spPr>
          <a:xfrm>
            <a:off x="3209290" y="6649720"/>
            <a:ext cx="104139" cy="208279"/>
          </a:xfrm>
          <a:custGeom>
            <a:avLst/>
            <a:gdLst/>
            <a:ahLst/>
            <a:cxnLst/>
            <a:rect l="l" t="t" r="r" b="b"/>
            <a:pathLst>
              <a:path w="104139" h="208279">
                <a:moveTo>
                  <a:pt x="0" y="0"/>
                </a:moveTo>
                <a:lnTo>
                  <a:pt x="104139" y="0"/>
                </a:lnTo>
                <a:lnTo>
                  <a:pt x="104139" y="208279"/>
                </a:lnTo>
                <a:lnTo>
                  <a:pt x="0" y="208279"/>
                </a:lnTo>
                <a:lnTo>
                  <a:pt x="0" y="0"/>
                </a:lnTo>
                <a:close/>
              </a:path>
            </a:pathLst>
          </a:custGeom>
          <a:solidFill>
            <a:srgbClr val="D2BE9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0" name="bg object 370"/>
          <p:cNvSpPr/>
          <p:nvPr/>
        </p:nvSpPr>
        <p:spPr>
          <a:xfrm>
            <a:off x="3105150" y="6649720"/>
            <a:ext cx="104139" cy="208279"/>
          </a:xfrm>
          <a:custGeom>
            <a:avLst/>
            <a:gdLst/>
            <a:ahLst/>
            <a:cxnLst/>
            <a:rect l="l" t="t" r="r" b="b"/>
            <a:pathLst>
              <a:path w="104139" h="208279">
                <a:moveTo>
                  <a:pt x="0" y="0"/>
                </a:moveTo>
                <a:lnTo>
                  <a:pt x="104139" y="0"/>
                </a:lnTo>
                <a:lnTo>
                  <a:pt x="104139" y="208279"/>
                </a:lnTo>
                <a:lnTo>
                  <a:pt x="0" y="208279"/>
                </a:lnTo>
                <a:lnTo>
                  <a:pt x="0" y="0"/>
                </a:lnTo>
                <a:close/>
              </a:path>
            </a:pathLst>
          </a:custGeom>
          <a:solidFill>
            <a:srgbClr val="D2BF9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1" name="bg object 371"/>
          <p:cNvSpPr/>
          <p:nvPr/>
        </p:nvSpPr>
        <p:spPr>
          <a:xfrm>
            <a:off x="3001009" y="6649720"/>
            <a:ext cx="104139" cy="208279"/>
          </a:xfrm>
          <a:custGeom>
            <a:avLst/>
            <a:gdLst/>
            <a:ahLst/>
            <a:cxnLst/>
            <a:rect l="l" t="t" r="r" b="b"/>
            <a:pathLst>
              <a:path w="104139" h="208279">
                <a:moveTo>
                  <a:pt x="0" y="0"/>
                </a:moveTo>
                <a:lnTo>
                  <a:pt x="104139" y="0"/>
                </a:lnTo>
                <a:lnTo>
                  <a:pt x="104139" y="208279"/>
                </a:lnTo>
                <a:lnTo>
                  <a:pt x="0" y="208279"/>
                </a:lnTo>
                <a:lnTo>
                  <a:pt x="0" y="0"/>
                </a:lnTo>
                <a:close/>
              </a:path>
            </a:pathLst>
          </a:custGeom>
          <a:solidFill>
            <a:srgbClr val="D3BF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2" name="bg object 372"/>
          <p:cNvSpPr/>
          <p:nvPr/>
        </p:nvSpPr>
        <p:spPr>
          <a:xfrm>
            <a:off x="2896869" y="6649720"/>
            <a:ext cx="104139" cy="208279"/>
          </a:xfrm>
          <a:custGeom>
            <a:avLst/>
            <a:gdLst/>
            <a:ahLst/>
            <a:cxnLst/>
            <a:rect l="l" t="t" r="r" b="b"/>
            <a:pathLst>
              <a:path w="104139" h="208279">
                <a:moveTo>
                  <a:pt x="0" y="0"/>
                </a:moveTo>
                <a:lnTo>
                  <a:pt x="104140" y="0"/>
                </a:lnTo>
                <a:lnTo>
                  <a:pt x="104140" y="208279"/>
                </a:lnTo>
                <a:lnTo>
                  <a:pt x="0" y="208279"/>
                </a:lnTo>
                <a:lnTo>
                  <a:pt x="0" y="0"/>
                </a:lnTo>
                <a:close/>
              </a:path>
            </a:pathLst>
          </a:custGeom>
          <a:solidFill>
            <a:srgbClr val="D3C09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3" name="bg object 373"/>
          <p:cNvSpPr/>
          <p:nvPr/>
        </p:nvSpPr>
        <p:spPr>
          <a:xfrm>
            <a:off x="2792729" y="6649720"/>
            <a:ext cx="104139" cy="208279"/>
          </a:xfrm>
          <a:custGeom>
            <a:avLst/>
            <a:gdLst/>
            <a:ahLst/>
            <a:cxnLst/>
            <a:rect l="l" t="t" r="r" b="b"/>
            <a:pathLst>
              <a:path w="104139" h="208279">
                <a:moveTo>
                  <a:pt x="0" y="0"/>
                </a:moveTo>
                <a:lnTo>
                  <a:pt x="104139" y="0"/>
                </a:lnTo>
                <a:lnTo>
                  <a:pt x="104139" y="208279"/>
                </a:lnTo>
                <a:lnTo>
                  <a:pt x="0" y="208279"/>
                </a:lnTo>
                <a:lnTo>
                  <a:pt x="0" y="0"/>
                </a:lnTo>
                <a:close/>
              </a:path>
            </a:pathLst>
          </a:custGeom>
          <a:solidFill>
            <a:srgbClr val="D4C09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4" name="bg object 374"/>
          <p:cNvSpPr/>
          <p:nvPr/>
        </p:nvSpPr>
        <p:spPr>
          <a:xfrm>
            <a:off x="2688590" y="6649720"/>
            <a:ext cx="104139" cy="208279"/>
          </a:xfrm>
          <a:custGeom>
            <a:avLst/>
            <a:gdLst/>
            <a:ahLst/>
            <a:cxnLst/>
            <a:rect l="l" t="t" r="r" b="b"/>
            <a:pathLst>
              <a:path w="104139" h="208279">
                <a:moveTo>
                  <a:pt x="0" y="0"/>
                </a:moveTo>
                <a:lnTo>
                  <a:pt x="104140" y="0"/>
                </a:lnTo>
                <a:lnTo>
                  <a:pt x="104140" y="208279"/>
                </a:lnTo>
                <a:lnTo>
                  <a:pt x="0" y="208279"/>
                </a:lnTo>
                <a:lnTo>
                  <a:pt x="0" y="0"/>
                </a:lnTo>
                <a:close/>
              </a:path>
            </a:pathLst>
          </a:custGeom>
          <a:solidFill>
            <a:srgbClr val="D4C19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5" name="bg object 375"/>
          <p:cNvSpPr/>
          <p:nvPr/>
        </p:nvSpPr>
        <p:spPr>
          <a:xfrm>
            <a:off x="2584450" y="6649720"/>
            <a:ext cx="104139" cy="208279"/>
          </a:xfrm>
          <a:custGeom>
            <a:avLst/>
            <a:gdLst/>
            <a:ahLst/>
            <a:cxnLst/>
            <a:rect l="l" t="t" r="r" b="b"/>
            <a:pathLst>
              <a:path w="104139" h="208279">
                <a:moveTo>
                  <a:pt x="0" y="0"/>
                </a:moveTo>
                <a:lnTo>
                  <a:pt x="104139" y="0"/>
                </a:lnTo>
                <a:lnTo>
                  <a:pt x="104139" y="208279"/>
                </a:lnTo>
                <a:lnTo>
                  <a:pt x="0" y="208279"/>
                </a:lnTo>
                <a:lnTo>
                  <a:pt x="0" y="0"/>
                </a:lnTo>
                <a:close/>
              </a:path>
            </a:pathLst>
          </a:custGeom>
          <a:solidFill>
            <a:srgbClr val="D4C29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6" name="bg object 376"/>
          <p:cNvSpPr/>
          <p:nvPr/>
        </p:nvSpPr>
        <p:spPr>
          <a:xfrm>
            <a:off x="2480309" y="6649720"/>
            <a:ext cx="104139" cy="208279"/>
          </a:xfrm>
          <a:custGeom>
            <a:avLst/>
            <a:gdLst/>
            <a:ahLst/>
            <a:cxnLst/>
            <a:rect l="l" t="t" r="r" b="b"/>
            <a:pathLst>
              <a:path w="104139" h="208279">
                <a:moveTo>
                  <a:pt x="0" y="0"/>
                </a:moveTo>
                <a:lnTo>
                  <a:pt x="104139" y="0"/>
                </a:lnTo>
                <a:lnTo>
                  <a:pt x="104139" y="208279"/>
                </a:lnTo>
                <a:lnTo>
                  <a:pt x="0" y="208279"/>
                </a:lnTo>
                <a:lnTo>
                  <a:pt x="0" y="0"/>
                </a:lnTo>
                <a:close/>
              </a:path>
            </a:pathLst>
          </a:custGeom>
          <a:solidFill>
            <a:srgbClr val="D5C29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7" name="bg object 377"/>
          <p:cNvSpPr/>
          <p:nvPr/>
        </p:nvSpPr>
        <p:spPr>
          <a:xfrm>
            <a:off x="2376169" y="6649720"/>
            <a:ext cx="104139" cy="208279"/>
          </a:xfrm>
          <a:custGeom>
            <a:avLst/>
            <a:gdLst/>
            <a:ahLst/>
            <a:cxnLst/>
            <a:rect l="l" t="t" r="r" b="b"/>
            <a:pathLst>
              <a:path w="104139" h="208279">
                <a:moveTo>
                  <a:pt x="0" y="0"/>
                </a:moveTo>
                <a:lnTo>
                  <a:pt x="104140" y="0"/>
                </a:lnTo>
                <a:lnTo>
                  <a:pt x="104140" y="208279"/>
                </a:lnTo>
                <a:lnTo>
                  <a:pt x="0" y="208279"/>
                </a:lnTo>
                <a:lnTo>
                  <a:pt x="0" y="0"/>
                </a:lnTo>
                <a:close/>
              </a:path>
            </a:pathLst>
          </a:custGeom>
          <a:solidFill>
            <a:srgbClr val="D5C39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8" name="bg object 378"/>
          <p:cNvSpPr/>
          <p:nvPr/>
        </p:nvSpPr>
        <p:spPr>
          <a:xfrm>
            <a:off x="2272029" y="6649720"/>
            <a:ext cx="104139" cy="208279"/>
          </a:xfrm>
          <a:custGeom>
            <a:avLst/>
            <a:gdLst/>
            <a:ahLst/>
            <a:cxnLst/>
            <a:rect l="l" t="t" r="r" b="b"/>
            <a:pathLst>
              <a:path w="104139" h="208279">
                <a:moveTo>
                  <a:pt x="0" y="0"/>
                </a:moveTo>
                <a:lnTo>
                  <a:pt x="104139" y="0"/>
                </a:lnTo>
                <a:lnTo>
                  <a:pt x="104139" y="208279"/>
                </a:lnTo>
                <a:lnTo>
                  <a:pt x="0" y="208279"/>
                </a:lnTo>
                <a:lnTo>
                  <a:pt x="0" y="0"/>
                </a:lnTo>
                <a:close/>
              </a:path>
            </a:pathLst>
          </a:custGeom>
          <a:solidFill>
            <a:srgbClr val="D6C3A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9" name="bg object 379"/>
          <p:cNvSpPr/>
          <p:nvPr/>
        </p:nvSpPr>
        <p:spPr>
          <a:xfrm>
            <a:off x="2167890" y="6649720"/>
            <a:ext cx="104139" cy="208279"/>
          </a:xfrm>
          <a:custGeom>
            <a:avLst/>
            <a:gdLst/>
            <a:ahLst/>
            <a:cxnLst/>
            <a:rect l="l" t="t" r="r" b="b"/>
            <a:pathLst>
              <a:path w="104139" h="208279">
                <a:moveTo>
                  <a:pt x="0" y="0"/>
                </a:moveTo>
                <a:lnTo>
                  <a:pt x="104140" y="0"/>
                </a:lnTo>
                <a:lnTo>
                  <a:pt x="104140" y="208279"/>
                </a:lnTo>
                <a:lnTo>
                  <a:pt x="0" y="208279"/>
                </a:lnTo>
                <a:lnTo>
                  <a:pt x="0" y="0"/>
                </a:lnTo>
                <a:close/>
              </a:path>
            </a:pathLst>
          </a:custGeom>
          <a:solidFill>
            <a:srgbClr val="D6C4A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0" name="bg object 380"/>
          <p:cNvSpPr/>
          <p:nvPr/>
        </p:nvSpPr>
        <p:spPr>
          <a:xfrm>
            <a:off x="2063750" y="6649720"/>
            <a:ext cx="104139" cy="208279"/>
          </a:xfrm>
          <a:custGeom>
            <a:avLst/>
            <a:gdLst/>
            <a:ahLst/>
            <a:cxnLst/>
            <a:rect l="l" t="t" r="r" b="b"/>
            <a:pathLst>
              <a:path w="104139" h="208279">
                <a:moveTo>
                  <a:pt x="0" y="0"/>
                </a:moveTo>
                <a:lnTo>
                  <a:pt x="104139" y="0"/>
                </a:lnTo>
                <a:lnTo>
                  <a:pt x="104139" y="208279"/>
                </a:lnTo>
                <a:lnTo>
                  <a:pt x="0" y="208279"/>
                </a:lnTo>
                <a:lnTo>
                  <a:pt x="0" y="0"/>
                </a:lnTo>
                <a:close/>
              </a:path>
            </a:pathLst>
          </a:custGeom>
          <a:solidFill>
            <a:srgbClr val="D6C5A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1" name="bg object 381"/>
          <p:cNvSpPr/>
          <p:nvPr/>
        </p:nvSpPr>
        <p:spPr>
          <a:xfrm>
            <a:off x="1959609" y="6649720"/>
            <a:ext cx="104139" cy="208279"/>
          </a:xfrm>
          <a:custGeom>
            <a:avLst/>
            <a:gdLst/>
            <a:ahLst/>
            <a:cxnLst/>
            <a:rect l="l" t="t" r="r" b="b"/>
            <a:pathLst>
              <a:path w="104139" h="208279">
                <a:moveTo>
                  <a:pt x="0" y="0"/>
                </a:moveTo>
                <a:lnTo>
                  <a:pt x="104139" y="0"/>
                </a:lnTo>
                <a:lnTo>
                  <a:pt x="104139" y="208279"/>
                </a:lnTo>
                <a:lnTo>
                  <a:pt x="0" y="208279"/>
                </a:lnTo>
                <a:lnTo>
                  <a:pt x="0" y="0"/>
                </a:lnTo>
                <a:close/>
              </a:path>
            </a:pathLst>
          </a:custGeom>
          <a:solidFill>
            <a:srgbClr val="D7C5A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2" name="bg object 382"/>
          <p:cNvSpPr/>
          <p:nvPr/>
        </p:nvSpPr>
        <p:spPr>
          <a:xfrm>
            <a:off x="1855469" y="6649720"/>
            <a:ext cx="104139" cy="208279"/>
          </a:xfrm>
          <a:custGeom>
            <a:avLst/>
            <a:gdLst/>
            <a:ahLst/>
            <a:cxnLst/>
            <a:rect l="l" t="t" r="r" b="b"/>
            <a:pathLst>
              <a:path w="104139" h="208279">
                <a:moveTo>
                  <a:pt x="0" y="0"/>
                </a:moveTo>
                <a:lnTo>
                  <a:pt x="104140" y="0"/>
                </a:lnTo>
                <a:lnTo>
                  <a:pt x="104140" y="208279"/>
                </a:lnTo>
                <a:lnTo>
                  <a:pt x="0" y="208279"/>
                </a:lnTo>
                <a:lnTo>
                  <a:pt x="0" y="0"/>
                </a:lnTo>
                <a:close/>
              </a:path>
            </a:pathLst>
          </a:custGeom>
          <a:solidFill>
            <a:srgbClr val="D7C6A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3" name="bg object 383"/>
          <p:cNvSpPr/>
          <p:nvPr/>
        </p:nvSpPr>
        <p:spPr>
          <a:xfrm>
            <a:off x="1752600" y="6649720"/>
            <a:ext cx="102870" cy="208279"/>
          </a:xfrm>
          <a:custGeom>
            <a:avLst/>
            <a:gdLst/>
            <a:ahLst/>
            <a:cxnLst/>
            <a:rect l="l" t="t" r="r" b="b"/>
            <a:pathLst>
              <a:path w="102869" h="208279">
                <a:moveTo>
                  <a:pt x="0" y="208279"/>
                </a:moveTo>
                <a:lnTo>
                  <a:pt x="0" y="0"/>
                </a:lnTo>
                <a:lnTo>
                  <a:pt x="102869" y="0"/>
                </a:lnTo>
                <a:lnTo>
                  <a:pt x="102869" y="208279"/>
                </a:lnTo>
                <a:lnTo>
                  <a:pt x="0" y="208279"/>
                </a:lnTo>
                <a:close/>
              </a:path>
            </a:pathLst>
          </a:custGeom>
          <a:solidFill>
            <a:srgbClr val="D8C6A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4" name="bg object 384"/>
          <p:cNvSpPr/>
          <p:nvPr/>
        </p:nvSpPr>
        <p:spPr>
          <a:xfrm>
            <a:off x="8775700" y="6656070"/>
            <a:ext cx="368300" cy="10160"/>
          </a:xfrm>
          <a:custGeom>
            <a:avLst/>
            <a:gdLst/>
            <a:ahLst/>
            <a:cxnLst/>
            <a:rect l="l" t="t" r="r" b="b"/>
            <a:pathLst>
              <a:path w="368300" h="10159">
                <a:moveTo>
                  <a:pt x="368300" y="0"/>
                </a:moveTo>
                <a:lnTo>
                  <a:pt x="0" y="0"/>
                </a:lnTo>
                <a:lnTo>
                  <a:pt x="0" y="5080"/>
                </a:lnTo>
                <a:lnTo>
                  <a:pt x="0" y="10160"/>
                </a:lnTo>
                <a:lnTo>
                  <a:pt x="368300" y="10160"/>
                </a:lnTo>
                <a:lnTo>
                  <a:pt x="368300" y="5080"/>
                </a:lnTo>
                <a:lnTo>
                  <a:pt x="36830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5" name="bg object 385"/>
          <p:cNvSpPr/>
          <p:nvPr/>
        </p:nvSpPr>
        <p:spPr>
          <a:xfrm>
            <a:off x="8775699" y="6666229"/>
            <a:ext cx="368300" cy="5080"/>
          </a:xfrm>
          <a:custGeom>
            <a:avLst/>
            <a:gdLst/>
            <a:ahLst/>
            <a:cxnLst/>
            <a:rect l="l" t="t" r="r" b="b"/>
            <a:pathLst>
              <a:path w="368300" h="5079">
                <a:moveTo>
                  <a:pt x="368300" y="0"/>
                </a:moveTo>
                <a:lnTo>
                  <a:pt x="0" y="0"/>
                </a:lnTo>
                <a:lnTo>
                  <a:pt x="0" y="5080"/>
                </a:lnTo>
                <a:lnTo>
                  <a:pt x="368300" y="5080"/>
                </a:lnTo>
                <a:lnTo>
                  <a:pt x="368300" y="0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6" name="bg object 386"/>
          <p:cNvSpPr/>
          <p:nvPr/>
        </p:nvSpPr>
        <p:spPr>
          <a:xfrm>
            <a:off x="8775699" y="6671310"/>
            <a:ext cx="368300" cy="5080"/>
          </a:xfrm>
          <a:custGeom>
            <a:avLst/>
            <a:gdLst/>
            <a:ahLst/>
            <a:cxnLst/>
            <a:rect l="l" t="t" r="r" b="b"/>
            <a:pathLst>
              <a:path w="368300" h="5079">
                <a:moveTo>
                  <a:pt x="368300" y="0"/>
                </a:moveTo>
                <a:lnTo>
                  <a:pt x="0" y="0"/>
                </a:lnTo>
                <a:lnTo>
                  <a:pt x="0" y="5080"/>
                </a:lnTo>
                <a:lnTo>
                  <a:pt x="368300" y="5080"/>
                </a:lnTo>
                <a:lnTo>
                  <a:pt x="368300" y="0"/>
                </a:lnTo>
                <a:close/>
              </a:path>
            </a:pathLst>
          </a:custGeom>
          <a:solidFill>
            <a:srgbClr val="FCFCF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7" name="bg object 387"/>
          <p:cNvSpPr/>
          <p:nvPr/>
        </p:nvSpPr>
        <p:spPr>
          <a:xfrm>
            <a:off x="8775699" y="6676389"/>
            <a:ext cx="368300" cy="5080"/>
          </a:xfrm>
          <a:custGeom>
            <a:avLst/>
            <a:gdLst/>
            <a:ahLst/>
            <a:cxnLst/>
            <a:rect l="l" t="t" r="r" b="b"/>
            <a:pathLst>
              <a:path w="368300" h="5079">
                <a:moveTo>
                  <a:pt x="368300" y="0"/>
                </a:moveTo>
                <a:lnTo>
                  <a:pt x="0" y="0"/>
                </a:lnTo>
                <a:lnTo>
                  <a:pt x="0" y="5079"/>
                </a:lnTo>
                <a:lnTo>
                  <a:pt x="368300" y="5079"/>
                </a:lnTo>
                <a:lnTo>
                  <a:pt x="368300" y="0"/>
                </a:lnTo>
                <a:close/>
              </a:path>
            </a:pathLst>
          </a:custGeom>
          <a:solidFill>
            <a:srgbClr val="FBFBF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8" name="bg object 388"/>
          <p:cNvSpPr/>
          <p:nvPr/>
        </p:nvSpPr>
        <p:spPr>
          <a:xfrm>
            <a:off x="8775699" y="6681470"/>
            <a:ext cx="368300" cy="6350"/>
          </a:xfrm>
          <a:custGeom>
            <a:avLst/>
            <a:gdLst/>
            <a:ahLst/>
            <a:cxnLst/>
            <a:rect l="l" t="t" r="r" b="b"/>
            <a:pathLst>
              <a:path w="368300" h="6350">
                <a:moveTo>
                  <a:pt x="368300" y="0"/>
                </a:moveTo>
                <a:lnTo>
                  <a:pt x="0" y="0"/>
                </a:lnTo>
                <a:lnTo>
                  <a:pt x="0" y="6349"/>
                </a:lnTo>
                <a:lnTo>
                  <a:pt x="368300" y="6349"/>
                </a:lnTo>
                <a:lnTo>
                  <a:pt x="368300" y="0"/>
                </a:lnTo>
                <a:close/>
              </a:path>
            </a:pathLst>
          </a:custGeom>
          <a:solidFill>
            <a:srgbClr val="FAFAF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9" name="bg object 389"/>
          <p:cNvSpPr/>
          <p:nvPr/>
        </p:nvSpPr>
        <p:spPr>
          <a:xfrm>
            <a:off x="8775699" y="6687820"/>
            <a:ext cx="368300" cy="5080"/>
          </a:xfrm>
          <a:custGeom>
            <a:avLst/>
            <a:gdLst/>
            <a:ahLst/>
            <a:cxnLst/>
            <a:rect l="l" t="t" r="r" b="b"/>
            <a:pathLst>
              <a:path w="368300" h="5079">
                <a:moveTo>
                  <a:pt x="368300" y="0"/>
                </a:moveTo>
                <a:lnTo>
                  <a:pt x="0" y="0"/>
                </a:lnTo>
                <a:lnTo>
                  <a:pt x="0" y="5079"/>
                </a:lnTo>
                <a:lnTo>
                  <a:pt x="368300" y="5079"/>
                </a:lnTo>
                <a:lnTo>
                  <a:pt x="368300" y="0"/>
                </a:lnTo>
                <a:close/>
              </a:path>
            </a:pathLst>
          </a:custGeom>
          <a:solidFill>
            <a:srgbClr val="F9F9F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0" name="bg object 390"/>
          <p:cNvSpPr/>
          <p:nvPr/>
        </p:nvSpPr>
        <p:spPr>
          <a:xfrm>
            <a:off x="8775699" y="6692899"/>
            <a:ext cx="368300" cy="5080"/>
          </a:xfrm>
          <a:custGeom>
            <a:avLst/>
            <a:gdLst/>
            <a:ahLst/>
            <a:cxnLst/>
            <a:rect l="l" t="t" r="r" b="b"/>
            <a:pathLst>
              <a:path w="368300" h="5079">
                <a:moveTo>
                  <a:pt x="368300" y="0"/>
                </a:moveTo>
                <a:lnTo>
                  <a:pt x="0" y="0"/>
                </a:lnTo>
                <a:lnTo>
                  <a:pt x="0" y="5080"/>
                </a:lnTo>
                <a:lnTo>
                  <a:pt x="368300" y="5080"/>
                </a:lnTo>
                <a:lnTo>
                  <a:pt x="368300" y="0"/>
                </a:lnTo>
                <a:close/>
              </a:path>
            </a:pathLst>
          </a:custGeom>
          <a:solidFill>
            <a:srgbClr val="F8F8F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1" name="bg object 391"/>
          <p:cNvSpPr/>
          <p:nvPr/>
        </p:nvSpPr>
        <p:spPr>
          <a:xfrm>
            <a:off x="8775699" y="6697979"/>
            <a:ext cx="368300" cy="5080"/>
          </a:xfrm>
          <a:custGeom>
            <a:avLst/>
            <a:gdLst/>
            <a:ahLst/>
            <a:cxnLst/>
            <a:rect l="l" t="t" r="r" b="b"/>
            <a:pathLst>
              <a:path w="368300" h="5079">
                <a:moveTo>
                  <a:pt x="368300" y="0"/>
                </a:moveTo>
                <a:lnTo>
                  <a:pt x="0" y="0"/>
                </a:lnTo>
                <a:lnTo>
                  <a:pt x="0" y="5080"/>
                </a:lnTo>
                <a:lnTo>
                  <a:pt x="368300" y="5080"/>
                </a:lnTo>
                <a:lnTo>
                  <a:pt x="368300" y="0"/>
                </a:lnTo>
                <a:close/>
              </a:path>
            </a:pathLst>
          </a:custGeom>
          <a:solidFill>
            <a:srgbClr val="F7F7F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2" name="bg object 392"/>
          <p:cNvSpPr/>
          <p:nvPr/>
        </p:nvSpPr>
        <p:spPr>
          <a:xfrm>
            <a:off x="8775699" y="6703060"/>
            <a:ext cx="368300" cy="5080"/>
          </a:xfrm>
          <a:custGeom>
            <a:avLst/>
            <a:gdLst/>
            <a:ahLst/>
            <a:cxnLst/>
            <a:rect l="l" t="t" r="r" b="b"/>
            <a:pathLst>
              <a:path w="368300" h="5079">
                <a:moveTo>
                  <a:pt x="368300" y="0"/>
                </a:moveTo>
                <a:lnTo>
                  <a:pt x="0" y="0"/>
                </a:lnTo>
                <a:lnTo>
                  <a:pt x="0" y="5080"/>
                </a:lnTo>
                <a:lnTo>
                  <a:pt x="368300" y="5080"/>
                </a:lnTo>
                <a:lnTo>
                  <a:pt x="368300" y="0"/>
                </a:lnTo>
                <a:close/>
              </a:path>
            </a:pathLst>
          </a:custGeom>
          <a:solidFill>
            <a:srgbClr val="F6F6F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3" name="bg object 393"/>
          <p:cNvSpPr/>
          <p:nvPr/>
        </p:nvSpPr>
        <p:spPr>
          <a:xfrm>
            <a:off x="8775699" y="6708139"/>
            <a:ext cx="368300" cy="5080"/>
          </a:xfrm>
          <a:custGeom>
            <a:avLst/>
            <a:gdLst/>
            <a:ahLst/>
            <a:cxnLst/>
            <a:rect l="l" t="t" r="r" b="b"/>
            <a:pathLst>
              <a:path w="368300" h="5079">
                <a:moveTo>
                  <a:pt x="368300" y="0"/>
                </a:moveTo>
                <a:lnTo>
                  <a:pt x="0" y="0"/>
                </a:lnTo>
                <a:lnTo>
                  <a:pt x="0" y="5079"/>
                </a:lnTo>
                <a:lnTo>
                  <a:pt x="368300" y="5079"/>
                </a:lnTo>
                <a:lnTo>
                  <a:pt x="368300" y="0"/>
                </a:lnTo>
                <a:close/>
              </a:path>
            </a:pathLst>
          </a:custGeom>
          <a:solidFill>
            <a:srgbClr val="F5F5F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4" name="bg object 394"/>
          <p:cNvSpPr/>
          <p:nvPr/>
        </p:nvSpPr>
        <p:spPr>
          <a:xfrm>
            <a:off x="8775699" y="6713220"/>
            <a:ext cx="368300" cy="6350"/>
          </a:xfrm>
          <a:custGeom>
            <a:avLst/>
            <a:gdLst/>
            <a:ahLst/>
            <a:cxnLst/>
            <a:rect l="l" t="t" r="r" b="b"/>
            <a:pathLst>
              <a:path w="368300" h="6350">
                <a:moveTo>
                  <a:pt x="368300" y="0"/>
                </a:moveTo>
                <a:lnTo>
                  <a:pt x="0" y="0"/>
                </a:lnTo>
                <a:lnTo>
                  <a:pt x="0" y="6349"/>
                </a:lnTo>
                <a:lnTo>
                  <a:pt x="368300" y="6349"/>
                </a:lnTo>
                <a:lnTo>
                  <a:pt x="368300" y="0"/>
                </a:lnTo>
                <a:close/>
              </a:path>
            </a:pathLst>
          </a:custGeom>
          <a:solidFill>
            <a:srgbClr val="F4F4F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5" name="bg object 395"/>
          <p:cNvSpPr/>
          <p:nvPr/>
        </p:nvSpPr>
        <p:spPr>
          <a:xfrm>
            <a:off x="8775699" y="6719570"/>
            <a:ext cx="368300" cy="5080"/>
          </a:xfrm>
          <a:custGeom>
            <a:avLst/>
            <a:gdLst/>
            <a:ahLst/>
            <a:cxnLst/>
            <a:rect l="l" t="t" r="r" b="b"/>
            <a:pathLst>
              <a:path w="368300" h="5079">
                <a:moveTo>
                  <a:pt x="368300" y="0"/>
                </a:moveTo>
                <a:lnTo>
                  <a:pt x="0" y="0"/>
                </a:lnTo>
                <a:lnTo>
                  <a:pt x="0" y="5079"/>
                </a:lnTo>
                <a:lnTo>
                  <a:pt x="368300" y="5079"/>
                </a:lnTo>
                <a:lnTo>
                  <a:pt x="368300" y="0"/>
                </a:lnTo>
                <a:close/>
              </a:path>
            </a:pathLst>
          </a:custGeom>
          <a:solidFill>
            <a:srgbClr val="F3F3F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6" name="bg object 396"/>
          <p:cNvSpPr/>
          <p:nvPr/>
        </p:nvSpPr>
        <p:spPr>
          <a:xfrm>
            <a:off x="8775699" y="6724649"/>
            <a:ext cx="368300" cy="5080"/>
          </a:xfrm>
          <a:custGeom>
            <a:avLst/>
            <a:gdLst/>
            <a:ahLst/>
            <a:cxnLst/>
            <a:rect l="l" t="t" r="r" b="b"/>
            <a:pathLst>
              <a:path w="368300" h="5079">
                <a:moveTo>
                  <a:pt x="368300" y="0"/>
                </a:moveTo>
                <a:lnTo>
                  <a:pt x="0" y="0"/>
                </a:lnTo>
                <a:lnTo>
                  <a:pt x="0" y="5080"/>
                </a:lnTo>
                <a:lnTo>
                  <a:pt x="368300" y="5080"/>
                </a:lnTo>
                <a:lnTo>
                  <a:pt x="368300" y="0"/>
                </a:lnTo>
                <a:close/>
              </a:path>
            </a:pathLst>
          </a:custGeom>
          <a:solidFill>
            <a:srgbClr val="F2F2F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7" name="bg object 397"/>
          <p:cNvSpPr/>
          <p:nvPr/>
        </p:nvSpPr>
        <p:spPr>
          <a:xfrm>
            <a:off x="8775699" y="6729729"/>
            <a:ext cx="368300" cy="5080"/>
          </a:xfrm>
          <a:custGeom>
            <a:avLst/>
            <a:gdLst/>
            <a:ahLst/>
            <a:cxnLst/>
            <a:rect l="l" t="t" r="r" b="b"/>
            <a:pathLst>
              <a:path w="368300" h="5079">
                <a:moveTo>
                  <a:pt x="368300" y="0"/>
                </a:moveTo>
                <a:lnTo>
                  <a:pt x="0" y="0"/>
                </a:lnTo>
                <a:lnTo>
                  <a:pt x="0" y="5080"/>
                </a:lnTo>
                <a:lnTo>
                  <a:pt x="368300" y="5080"/>
                </a:lnTo>
                <a:lnTo>
                  <a:pt x="368300" y="0"/>
                </a:lnTo>
                <a:close/>
              </a:path>
            </a:pathLst>
          </a:custGeom>
          <a:solidFill>
            <a:srgbClr val="F1F1F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8" name="bg object 398"/>
          <p:cNvSpPr/>
          <p:nvPr/>
        </p:nvSpPr>
        <p:spPr>
          <a:xfrm>
            <a:off x="8775699" y="6734810"/>
            <a:ext cx="368300" cy="5080"/>
          </a:xfrm>
          <a:custGeom>
            <a:avLst/>
            <a:gdLst/>
            <a:ahLst/>
            <a:cxnLst/>
            <a:rect l="l" t="t" r="r" b="b"/>
            <a:pathLst>
              <a:path w="368300" h="5079">
                <a:moveTo>
                  <a:pt x="368300" y="0"/>
                </a:moveTo>
                <a:lnTo>
                  <a:pt x="0" y="0"/>
                </a:lnTo>
                <a:lnTo>
                  <a:pt x="0" y="5080"/>
                </a:lnTo>
                <a:lnTo>
                  <a:pt x="368300" y="5080"/>
                </a:lnTo>
                <a:lnTo>
                  <a:pt x="368300" y="0"/>
                </a:lnTo>
                <a:close/>
              </a:path>
            </a:pathLst>
          </a:custGeom>
          <a:solidFill>
            <a:srgbClr val="F0F0F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9" name="bg object 399"/>
          <p:cNvSpPr/>
          <p:nvPr/>
        </p:nvSpPr>
        <p:spPr>
          <a:xfrm>
            <a:off x="8775699" y="6739889"/>
            <a:ext cx="368300" cy="5080"/>
          </a:xfrm>
          <a:custGeom>
            <a:avLst/>
            <a:gdLst/>
            <a:ahLst/>
            <a:cxnLst/>
            <a:rect l="l" t="t" r="r" b="b"/>
            <a:pathLst>
              <a:path w="368300" h="5079">
                <a:moveTo>
                  <a:pt x="368300" y="0"/>
                </a:moveTo>
                <a:lnTo>
                  <a:pt x="0" y="0"/>
                </a:lnTo>
                <a:lnTo>
                  <a:pt x="0" y="5079"/>
                </a:lnTo>
                <a:lnTo>
                  <a:pt x="368300" y="5079"/>
                </a:lnTo>
                <a:lnTo>
                  <a:pt x="368300" y="0"/>
                </a:lnTo>
                <a:close/>
              </a:path>
            </a:pathLst>
          </a:custGeom>
          <a:solidFill>
            <a:srgbClr val="EFEFE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0" name="bg object 400"/>
          <p:cNvSpPr/>
          <p:nvPr/>
        </p:nvSpPr>
        <p:spPr>
          <a:xfrm>
            <a:off x="8775699" y="6744970"/>
            <a:ext cx="368300" cy="6350"/>
          </a:xfrm>
          <a:custGeom>
            <a:avLst/>
            <a:gdLst/>
            <a:ahLst/>
            <a:cxnLst/>
            <a:rect l="l" t="t" r="r" b="b"/>
            <a:pathLst>
              <a:path w="368300" h="6350">
                <a:moveTo>
                  <a:pt x="368300" y="0"/>
                </a:moveTo>
                <a:lnTo>
                  <a:pt x="0" y="0"/>
                </a:lnTo>
                <a:lnTo>
                  <a:pt x="0" y="6349"/>
                </a:lnTo>
                <a:lnTo>
                  <a:pt x="368300" y="6349"/>
                </a:lnTo>
                <a:lnTo>
                  <a:pt x="368300" y="0"/>
                </a:lnTo>
                <a:close/>
              </a:path>
            </a:pathLst>
          </a:custGeom>
          <a:solidFill>
            <a:srgbClr val="EEEEE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1" name="bg object 401"/>
          <p:cNvSpPr/>
          <p:nvPr/>
        </p:nvSpPr>
        <p:spPr>
          <a:xfrm>
            <a:off x="8775699" y="6751320"/>
            <a:ext cx="368300" cy="3810"/>
          </a:xfrm>
          <a:custGeom>
            <a:avLst/>
            <a:gdLst/>
            <a:ahLst/>
            <a:cxnLst/>
            <a:rect l="l" t="t" r="r" b="b"/>
            <a:pathLst>
              <a:path w="368300" h="3809">
                <a:moveTo>
                  <a:pt x="368300" y="0"/>
                </a:moveTo>
                <a:lnTo>
                  <a:pt x="0" y="0"/>
                </a:lnTo>
                <a:lnTo>
                  <a:pt x="0" y="3809"/>
                </a:lnTo>
                <a:lnTo>
                  <a:pt x="368300" y="3809"/>
                </a:lnTo>
                <a:lnTo>
                  <a:pt x="368300" y="0"/>
                </a:lnTo>
                <a:close/>
              </a:path>
            </a:pathLst>
          </a:custGeom>
          <a:solidFill>
            <a:srgbClr val="EDEDE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2" name="bg object 402"/>
          <p:cNvSpPr/>
          <p:nvPr/>
        </p:nvSpPr>
        <p:spPr>
          <a:xfrm>
            <a:off x="8775699" y="6755129"/>
            <a:ext cx="368300" cy="6350"/>
          </a:xfrm>
          <a:custGeom>
            <a:avLst/>
            <a:gdLst/>
            <a:ahLst/>
            <a:cxnLst/>
            <a:rect l="l" t="t" r="r" b="b"/>
            <a:pathLst>
              <a:path w="368300" h="6350">
                <a:moveTo>
                  <a:pt x="368300" y="0"/>
                </a:moveTo>
                <a:lnTo>
                  <a:pt x="0" y="0"/>
                </a:lnTo>
                <a:lnTo>
                  <a:pt x="0" y="6350"/>
                </a:lnTo>
                <a:lnTo>
                  <a:pt x="368300" y="6350"/>
                </a:lnTo>
                <a:lnTo>
                  <a:pt x="368300" y="0"/>
                </a:lnTo>
                <a:close/>
              </a:path>
            </a:pathLst>
          </a:custGeom>
          <a:solidFill>
            <a:srgbClr val="ECECE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3" name="bg object 403"/>
          <p:cNvSpPr/>
          <p:nvPr/>
        </p:nvSpPr>
        <p:spPr>
          <a:xfrm>
            <a:off x="8775699" y="6761479"/>
            <a:ext cx="368300" cy="5080"/>
          </a:xfrm>
          <a:custGeom>
            <a:avLst/>
            <a:gdLst/>
            <a:ahLst/>
            <a:cxnLst/>
            <a:rect l="l" t="t" r="r" b="b"/>
            <a:pathLst>
              <a:path w="368300" h="5079">
                <a:moveTo>
                  <a:pt x="368300" y="0"/>
                </a:moveTo>
                <a:lnTo>
                  <a:pt x="0" y="0"/>
                </a:lnTo>
                <a:lnTo>
                  <a:pt x="0" y="5080"/>
                </a:lnTo>
                <a:lnTo>
                  <a:pt x="368300" y="5080"/>
                </a:lnTo>
                <a:lnTo>
                  <a:pt x="368300" y="0"/>
                </a:lnTo>
                <a:close/>
              </a:path>
            </a:pathLst>
          </a:custGeom>
          <a:solidFill>
            <a:srgbClr val="EBEBE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4" name="bg object 404"/>
          <p:cNvSpPr/>
          <p:nvPr/>
        </p:nvSpPr>
        <p:spPr>
          <a:xfrm>
            <a:off x="8775699" y="6766560"/>
            <a:ext cx="368300" cy="5080"/>
          </a:xfrm>
          <a:custGeom>
            <a:avLst/>
            <a:gdLst/>
            <a:ahLst/>
            <a:cxnLst/>
            <a:rect l="l" t="t" r="r" b="b"/>
            <a:pathLst>
              <a:path w="368300" h="5079">
                <a:moveTo>
                  <a:pt x="368300" y="0"/>
                </a:moveTo>
                <a:lnTo>
                  <a:pt x="0" y="0"/>
                </a:lnTo>
                <a:lnTo>
                  <a:pt x="0" y="5080"/>
                </a:lnTo>
                <a:lnTo>
                  <a:pt x="368300" y="5080"/>
                </a:lnTo>
                <a:lnTo>
                  <a:pt x="368300" y="0"/>
                </a:lnTo>
                <a:close/>
              </a:path>
            </a:pathLst>
          </a:custGeom>
          <a:solidFill>
            <a:srgbClr val="EAEAE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5" name="bg object 405"/>
          <p:cNvSpPr/>
          <p:nvPr/>
        </p:nvSpPr>
        <p:spPr>
          <a:xfrm>
            <a:off x="8775699" y="6771639"/>
            <a:ext cx="368300" cy="5080"/>
          </a:xfrm>
          <a:custGeom>
            <a:avLst/>
            <a:gdLst/>
            <a:ahLst/>
            <a:cxnLst/>
            <a:rect l="l" t="t" r="r" b="b"/>
            <a:pathLst>
              <a:path w="368300" h="5079">
                <a:moveTo>
                  <a:pt x="368300" y="0"/>
                </a:moveTo>
                <a:lnTo>
                  <a:pt x="0" y="0"/>
                </a:lnTo>
                <a:lnTo>
                  <a:pt x="0" y="5079"/>
                </a:lnTo>
                <a:lnTo>
                  <a:pt x="368300" y="5079"/>
                </a:lnTo>
                <a:lnTo>
                  <a:pt x="368300" y="0"/>
                </a:lnTo>
                <a:close/>
              </a:path>
            </a:pathLst>
          </a:custGeom>
          <a:solidFill>
            <a:srgbClr val="E9E9E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6" name="bg object 406"/>
          <p:cNvSpPr/>
          <p:nvPr/>
        </p:nvSpPr>
        <p:spPr>
          <a:xfrm>
            <a:off x="8775699" y="6776720"/>
            <a:ext cx="368300" cy="5080"/>
          </a:xfrm>
          <a:custGeom>
            <a:avLst/>
            <a:gdLst/>
            <a:ahLst/>
            <a:cxnLst/>
            <a:rect l="l" t="t" r="r" b="b"/>
            <a:pathLst>
              <a:path w="368300" h="5079">
                <a:moveTo>
                  <a:pt x="368300" y="0"/>
                </a:moveTo>
                <a:lnTo>
                  <a:pt x="0" y="0"/>
                </a:lnTo>
                <a:lnTo>
                  <a:pt x="0" y="5079"/>
                </a:lnTo>
                <a:lnTo>
                  <a:pt x="368300" y="5079"/>
                </a:lnTo>
                <a:lnTo>
                  <a:pt x="368300" y="0"/>
                </a:lnTo>
                <a:close/>
              </a:path>
            </a:pathLst>
          </a:custGeom>
          <a:solidFill>
            <a:srgbClr val="E8E8E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7" name="bg object 407"/>
          <p:cNvSpPr/>
          <p:nvPr/>
        </p:nvSpPr>
        <p:spPr>
          <a:xfrm>
            <a:off x="8775699" y="6781799"/>
            <a:ext cx="368300" cy="5080"/>
          </a:xfrm>
          <a:custGeom>
            <a:avLst/>
            <a:gdLst/>
            <a:ahLst/>
            <a:cxnLst/>
            <a:rect l="l" t="t" r="r" b="b"/>
            <a:pathLst>
              <a:path w="368300" h="5079">
                <a:moveTo>
                  <a:pt x="368300" y="0"/>
                </a:moveTo>
                <a:lnTo>
                  <a:pt x="0" y="0"/>
                </a:lnTo>
                <a:lnTo>
                  <a:pt x="0" y="5080"/>
                </a:lnTo>
                <a:lnTo>
                  <a:pt x="368300" y="5080"/>
                </a:lnTo>
                <a:lnTo>
                  <a:pt x="368300" y="0"/>
                </a:lnTo>
                <a:close/>
              </a:path>
            </a:pathLst>
          </a:custGeom>
          <a:solidFill>
            <a:srgbClr val="E7E7E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8" name="bg object 408"/>
          <p:cNvSpPr/>
          <p:nvPr/>
        </p:nvSpPr>
        <p:spPr>
          <a:xfrm>
            <a:off x="8775699" y="6786879"/>
            <a:ext cx="368300" cy="6350"/>
          </a:xfrm>
          <a:custGeom>
            <a:avLst/>
            <a:gdLst/>
            <a:ahLst/>
            <a:cxnLst/>
            <a:rect l="l" t="t" r="r" b="b"/>
            <a:pathLst>
              <a:path w="368300" h="6350">
                <a:moveTo>
                  <a:pt x="368300" y="0"/>
                </a:moveTo>
                <a:lnTo>
                  <a:pt x="0" y="0"/>
                </a:lnTo>
                <a:lnTo>
                  <a:pt x="0" y="6350"/>
                </a:lnTo>
                <a:lnTo>
                  <a:pt x="368300" y="6350"/>
                </a:lnTo>
                <a:lnTo>
                  <a:pt x="368300" y="0"/>
                </a:lnTo>
                <a:close/>
              </a:path>
            </a:pathLst>
          </a:custGeom>
          <a:solidFill>
            <a:srgbClr val="E6E6E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9" name="bg object 409"/>
          <p:cNvSpPr/>
          <p:nvPr/>
        </p:nvSpPr>
        <p:spPr>
          <a:xfrm>
            <a:off x="8775699" y="6793229"/>
            <a:ext cx="368300" cy="5080"/>
          </a:xfrm>
          <a:custGeom>
            <a:avLst/>
            <a:gdLst/>
            <a:ahLst/>
            <a:cxnLst/>
            <a:rect l="l" t="t" r="r" b="b"/>
            <a:pathLst>
              <a:path w="368300" h="5079">
                <a:moveTo>
                  <a:pt x="368300" y="0"/>
                </a:moveTo>
                <a:lnTo>
                  <a:pt x="0" y="0"/>
                </a:lnTo>
                <a:lnTo>
                  <a:pt x="0" y="5080"/>
                </a:lnTo>
                <a:lnTo>
                  <a:pt x="368300" y="5080"/>
                </a:lnTo>
                <a:lnTo>
                  <a:pt x="368300" y="0"/>
                </a:lnTo>
                <a:close/>
              </a:path>
            </a:pathLst>
          </a:custGeom>
          <a:solidFill>
            <a:srgbClr val="E5E5E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0" name="bg object 410"/>
          <p:cNvSpPr/>
          <p:nvPr/>
        </p:nvSpPr>
        <p:spPr>
          <a:xfrm>
            <a:off x="8775699" y="6798310"/>
            <a:ext cx="368300" cy="5080"/>
          </a:xfrm>
          <a:custGeom>
            <a:avLst/>
            <a:gdLst/>
            <a:ahLst/>
            <a:cxnLst/>
            <a:rect l="l" t="t" r="r" b="b"/>
            <a:pathLst>
              <a:path w="368300" h="5079">
                <a:moveTo>
                  <a:pt x="368300" y="0"/>
                </a:moveTo>
                <a:lnTo>
                  <a:pt x="0" y="0"/>
                </a:lnTo>
                <a:lnTo>
                  <a:pt x="0" y="5080"/>
                </a:lnTo>
                <a:lnTo>
                  <a:pt x="368300" y="5080"/>
                </a:lnTo>
                <a:lnTo>
                  <a:pt x="368300" y="0"/>
                </a:lnTo>
                <a:close/>
              </a:path>
            </a:pathLst>
          </a:custGeom>
          <a:solidFill>
            <a:srgbClr val="E4E4E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1" name="bg object 411"/>
          <p:cNvSpPr/>
          <p:nvPr/>
        </p:nvSpPr>
        <p:spPr>
          <a:xfrm>
            <a:off x="8775699" y="6803389"/>
            <a:ext cx="368300" cy="5080"/>
          </a:xfrm>
          <a:custGeom>
            <a:avLst/>
            <a:gdLst/>
            <a:ahLst/>
            <a:cxnLst/>
            <a:rect l="l" t="t" r="r" b="b"/>
            <a:pathLst>
              <a:path w="368300" h="5079">
                <a:moveTo>
                  <a:pt x="368300" y="0"/>
                </a:moveTo>
                <a:lnTo>
                  <a:pt x="0" y="0"/>
                </a:lnTo>
                <a:lnTo>
                  <a:pt x="0" y="5079"/>
                </a:lnTo>
                <a:lnTo>
                  <a:pt x="368300" y="5079"/>
                </a:lnTo>
                <a:lnTo>
                  <a:pt x="368300" y="0"/>
                </a:lnTo>
                <a:close/>
              </a:path>
            </a:pathLst>
          </a:custGeom>
          <a:solidFill>
            <a:srgbClr val="E3E3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2" name="bg object 412"/>
          <p:cNvSpPr/>
          <p:nvPr/>
        </p:nvSpPr>
        <p:spPr>
          <a:xfrm>
            <a:off x="8775699" y="6808470"/>
            <a:ext cx="368300" cy="5080"/>
          </a:xfrm>
          <a:custGeom>
            <a:avLst/>
            <a:gdLst/>
            <a:ahLst/>
            <a:cxnLst/>
            <a:rect l="l" t="t" r="r" b="b"/>
            <a:pathLst>
              <a:path w="368300" h="5079">
                <a:moveTo>
                  <a:pt x="368300" y="0"/>
                </a:moveTo>
                <a:lnTo>
                  <a:pt x="0" y="0"/>
                </a:lnTo>
                <a:lnTo>
                  <a:pt x="0" y="5079"/>
                </a:lnTo>
                <a:lnTo>
                  <a:pt x="368300" y="5079"/>
                </a:lnTo>
                <a:lnTo>
                  <a:pt x="368300" y="0"/>
                </a:lnTo>
                <a:close/>
              </a:path>
            </a:pathLst>
          </a:custGeom>
          <a:solidFill>
            <a:srgbClr val="E2E2E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3" name="bg object 413"/>
          <p:cNvSpPr/>
          <p:nvPr/>
        </p:nvSpPr>
        <p:spPr>
          <a:xfrm>
            <a:off x="8775699" y="6813549"/>
            <a:ext cx="368300" cy="5080"/>
          </a:xfrm>
          <a:custGeom>
            <a:avLst/>
            <a:gdLst/>
            <a:ahLst/>
            <a:cxnLst/>
            <a:rect l="l" t="t" r="r" b="b"/>
            <a:pathLst>
              <a:path w="368300" h="5079">
                <a:moveTo>
                  <a:pt x="368300" y="0"/>
                </a:moveTo>
                <a:lnTo>
                  <a:pt x="0" y="0"/>
                </a:lnTo>
                <a:lnTo>
                  <a:pt x="0" y="5079"/>
                </a:lnTo>
                <a:lnTo>
                  <a:pt x="368300" y="5079"/>
                </a:lnTo>
                <a:lnTo>
                  <a:pt x="368300" y="0"/>
                </a:lnTo>
                <a:close/>
              </a:path>
            </a:pathLst>
          </a:custGeom>
          <a:solidFill>
            <a:srgbClr val="E1E1E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4" name="bg object 414"/>
          <p:cNvSpPr/>
          <p:nvPr/>
        </p:nvSpPr>
        <p:spPr>
          <a:xfrm>
            <a:off x="8775699" y="6818629"/>
            <a:ext cx="368300" cy="6350"/>
          </a:xfrm>
          <a:custGeom>
            <a:avLst/>
            <a:gdLst/>
            <a:ahLst/>
            <a:cxnLst/>
            <a:rect l="l" t="t" r="r" b="b"/>
            <a:pathLst>
              <a:path w="368300" h="6350">
                <a:moveTo>
                  <a:pt x="368300" y="0"/>
                </a:moveTo>
                <a:lnTo>
                  <a:pt x="0" y="0"/>
                </a:lnTo>
                <a:lnTo>
                  <a:pt x="0" y="6350"/>
                </a:lnTo>
                <a:lnTo>
                  <a:pt x="368300" y="6350"/>
                </a:lnTo>
                <a:lnTo>
                  <a:pt x="368300" y="0"/>
                </a:lnTo>
                <a:close/>
              </a:path>
            </a:pathLst>
          </a:custGeom>
          <a:solidFill>
            <a:srgbClr val="E0E0E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5" name="bg object 415"/>
          <p:cNvSpPr/>
          <p:nvPr/>
        </p:nvSpPr>
        <p:spPr>
          <a:xfrm>
            <a:off x="8775699" y="6824979"/>
            <a:ext cx="368300" cy="5080"/>
          </a:xfrm>
          <a:custGeom>
            <a:avLst/>
            <a:gdLst/>
            <a:ahLst/>
            <a:cxnLst/>
            <a:rect l="l" t="t" r="r" b="b"/>
            <a:pathLst>
              <a:path w="368300" h="5079">
                <a:moveTo>
                  <a:pt x="368300" y="0"/>
                </a:moveTo>
                <a:lnTo>
                  <a:pt x="0" y="0"/>
                </a:lnTo>
                <a:lnTo>
                  <a:pt x="0" y="5080"/>
                </a:lnTo>
                <a:lnTo>
                  <a:pt x="368300" y="5080"/>
                </a:lnTo>
                <a:lnTo>
                  <a:pt x="368300" y="0"/>
                </a:lnTo>
                <a:close/>
              </a:path>
            </a:pathLst>
          </a:custGeom>
          <a:solidFill>
            <a:srgbClr val="DFDFD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6" name="bg object 416"/>
          <p:cNvSpPr/>
          <p:nvPr/>
        </p:nvSpPr>
        <p:spPr>
          <a:xfrm>
            <a:off x="8775699" y="6830060"/>
            <a:ext cx="368300" cy="5080"/>
          </a:xfrm>
          <a:custGeom>
            <a:avLst/>
            <a:gdLst/>
            <a:ahLst/>
            <a:cxnLst/>
            <a:rect l="l" t="t" r="r" b="b"/>
            <a:pathLst>
              <a:path w="368300" h="5079">
                <a:moveTo>
                  <a:pt x="368300" y="0"/>
                </a:moveTo>
                <a:lnTo>
                  <a:pt x="0" y="0"/>
                </a:lnTo>
                <a:lnTo>
                  <a:pt x="0" y="5080"/>
                </a:lnTo>
                <a:lnTo>
                  <a:pt x="368300" y="5080"/>
                </a:lnTo>
                <a:lnTo>
                  <a:pt x="368300" y="0"/>
                </a:lnTo>
                <a:close/>
              </a:path>
            </a:pathLst>
          </a:custGeom>
          <a:solidFill>
            <a:srgbClr val="DEDED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7" name="bg object 417"/>
          <p:cNvSpPr/>
          <p:nvPr/>
        </p:nvSpPr>
        <p:spPr>
          <a:xfrm>
            <a:off x="8775699" y="6835139"/>
            <a:ext cx="368300" cy="5080"/>
          </a:xfrm>
          <a:custGeom>
            <a:avLst/>
            <a:gdLst/>
            <a:ahLst/>
            <a:cxnLst/>
            <a:rect l="l" t="t" r="r" b="b"/>
            <a:pathLst>
              <a:path w="368300" h="5079">
                <a:moveTo>
                  <a:pt x="368300" y="0"/>
                </a:moveTo>
                <a:lnTo>
                  <a:pt x="0" y="0"/>
                </a:lnTo>
                <a:lnTo>
                  <a:pt x="0" y="5079"/>
                </a:lnTo>
                <a:lnTo>
                  <a:pt x="368300" y="5079"/>
                </a:lnTo>
                <a:lnTo>
                  <a:pt x="368300" y="0"/>
                </a:lnTo>
                <a:close/>
              </a:path>
            </a:pathLst>
          </a:custGeom>
          <a:solidFill>
            <a:srgbClr val="DDDDD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8" name="bg object 418"/>
          <p:cNvSpPr/>
          <p:nvPr/>
        </p:nvSpPr>
        <p:spPr>
          <a:xfrm>
            <a:off x="8775699" y="6840220"/>
            <a:ext cx="368300" cy="5080"/>
          </a:xfrm>
          <a:custGeom>
            <a:avLst/>
            <a:gdLst/>
            <a:ahLst/>
            <a:cxnLst/>
            <a:rect l="l" t="t" r="r" b="b"/>
            <a:pathLst>
              <a:path w="368300" h="5079">
                <a:moveTo>
                  <a:pt x="368300" y="0"/>
                </a:moveTo>
                <a:lnTo>
                  <a:pt x="0" y="0"/>
                </a:lnTo>
                <a:lnTo>
                  <a:pt x="0" y="5079"/>
                </a:lnTo>
                <a:lnTo>
                  <a:pt x="368300" y="5079"/>
                </a:lnTo>
                <a:lnTo>
                  <a:pt x="368300" y="0"/>
                </a:lnTo>
                <a:close/>
              </a:path>
            </a:pathLst>
          </a:custGeom>
          <a:solidFill>
            <a:srgbClr val="DCDCD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9" name="bg object 419"/>
          <p:cNvSpPr/>
          <p:nvPr/>
        </p:nvSpPr>
        <p:spPr>
          <a:xfrm>
            <a:off x="8775699" y="6845299"/>
            <a:ext cx="368300" cy="5080"/>
          </a:xfrm>
          <a:custGeom>
            <a:avLst/>
            <a:gdLst/>
            <a:ahLst/>
            <a:cxnLst/>
            <a:rect l="l" t="t" r="r" b="b"/>
            <a:pathLst>
              <a:path w="368300" h="5079">
                <a:moveTo>
                  <a:pt x="368300" y="0"/>
                </a:moveTo>
                <a:lnTo>
                  <a:pt x="0" y="0"/>
                </a:lnTo>
                <a:lnTo>
                  <a:pt x="0" y="5080"/>
                </a:lnTo>
                <a:lnTo>
                  <a:pt x="368300" y="5080"/>
                </a:lnTo>
                <a:lnTo>
                  <a:pt x="368300" y="0"/>
                </a:lnTo>
                <a:close/>
              </a:path>
            </a:pathLst>
          </a:custGeom>
          <a:solidFill>
            <a:srgbClr val="DBDBD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0" name="bg object 420"/>
          <p:cNvSpPr/>
          <p:nvPr/>
        </p:nvSpPr>
        <p:spPr>
          <a:xfrm>
            <a:off x="8775699" y="6850379"/>
            <a:ext cx="368300" cy="6350"/>
          </a:xfrm>
          <a:custGeom>
            <a:avLst/>
            <a:gdLst/>
            <a:ahLst/>
            <a:cxnLst/>
            <a:rect l="l" t="t" r="r" b="b"/>
            <a:pathLst>
              <a:path w="368300" h="6350">
                <a:moveTo>
                  <a:pt x="368300" y="0"/>
                </a:moveTo>
                <a:lnTo>
                  <a:pt x="0" y="0"/>
                </a:lnTo>
                <a:lnTo>
                  <a:pt x="0" y="6350"/>
                </a:lnTo>
                <a:lnTo>
                  <a:pt x="368300" y="6350"/>
                </a:lnTo>
                <a:lnTo>
                  <a:pt x="368300" y="0"/>
                </a:lnTo>
                <a:close/>
              </a:path>
            </a:pathLst>
          </a:custGeom>
          <a:solidFill>
            <a:srgbClr val="DADAD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1" name="bg object 421"/>
          <p:cNvSpPr/>
          <p:nvPr/>
        </p:nvSpPr>
        <p:spPr>
          <a:xfrm>
            <a:off x="8776970" y="6856729"/>
            <a:ext cx="367030" cy="1270"/>
          </a:xfrm>
          <a:custGeom>
            <a:avLst/>
            <a:gdLst/>
            <a:ahLst/>
            <a:cxnLst/>
            <a:rect l="l" t="t" r="r" b="b"/>
            <a:pathLst>
              <a:path w="367029" h="1270">
                <a:moveTo>
                  <a:pt x="0" y="1270"/>
                </a:moveTo>
                <a:lnTo>
                  <a:pt x="0" y="0"/>
                </a:lnTo>
                <a:lnTo>
                  <a:pt x="367029" y="0"/>
                </a:lnTo>
                <a:lnTo>
                  <a:pt x="367029" y="1270"/>
                </a:lnTo>
                <a:lnTo>
                  <a:pt x="0" y="1270"/>
                </a:lnTo>
                <a:close/>
              </a:path>
            </a:pathLst>
          </a:custGeom>
          <a:solidFill>
            <a:srgbClr val="D9D9D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2" name="bg object 422"/>
          <p:cNvSpPr/>
          <p:nvPr/>
        </p:nvSpPr>
        <p:spPr>
          <a:xfrm>
            <a:off x="8769349" y="6019800"/>
            <a:ext cx="374650" cy="642620"/>
          </a:xfrm>
          <a:custGeom>
            <a:avLst/>
            <a:gdLst/>
            <a:ahLst/>
            <a:cxnLst/>
            <a:rect l="l" t="t" r="r" b="b"/>
            <a:pathLst>
              <a:path w="374650" h="642620">
                <a:moveTo>
                  <a:pt x="374650" y="0"/>
                </a:moveTo>
                <a:lnTo>
                  <a:pt x="0" y="0"/>
                </a:lnTo>
                <a:lnTo>
                  <a:pt x="0" y="642620"/>
                </a:lnTo>
                <a:lnTo>
                  <a:pt x="186690" y="642620"/>
                </a:lnTo>
                <a:lnTo>
                  <a:pt x="374650" y="642620"/>
                </a:lnTo>
                <a:lnTo>
                  <a:pt x="374650" y="0"/>
                </a:lnTo>
                <a:close/>
              </a:path>
            </a:pathLst>
          </a:custGeom>
          <a:solidFill>
            <a:srgbClr val="C0D0D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3" name="bg object 423"/>
          <p:cNvSpPr/>
          <p:nvPr/>
        </p:nvSpPr>
        <p:spPr>
          <a:xfrm>
            <a:off x="8763000" y="913129"/>
            <a:ext cx="382270" cy="129539"/>
          </a:xfrm>
          <a:custGeom>
            <a:avLst/>
            <a:gdLst/>
            <a:ahLst/>
            <a:cxnLst/>
            <a:rect l="l" t="t" r="r" b="b"/>
            <a:pathLst>
              <a:path w="382270" h="129540">
                <a:moveTo>
                  <a:pt x="382270" y="0"/>
                </a:moveTo>
                <a:lnTo>
                  <a:pt x="0" y="0"/>
                </a:lnTo>
                <a:lnTo>
                  <a:pt x="0" y="64770"/>
                </a:lnTo>
                <a:lnTo>
                  <a:pt x="0" y="129540"/>
                </a:lnTo>
                <a:lnTo>
                  <a:pt x="382270" y="129540"/>
                </a:lnTo>
                <a:lnTo>
                  <a:pt x="382270" y="64770"/>
                </a:lnTo>
                <a:lnTo>
                  <a:pt x="382270" y="0"/>
                </a:lnTo>
                <a:close/>
              </a:path>
            </a:pathLst>
          </a:custGeom>
          <a:solidFill>
            <a:srgbClr val="59AA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4" name="bg object 424"/>
          <p:cNvSpPr/>
          <p:nvPr/>
        </p:nvSpPr>
        <p:spPr>
          <a:xfrm>
            <a:off x="8762999" y="1042669"/>
            <a:ext cx="382270" cy="64769"/>
          </a:xfrm>
          <a:custGeom>
            <a:avLst/>
            <a:gdLst/>
            <a:ahLst/>
            <a:cxnLst/>
            <a:rect l="l" t="t" r="r" b="b"/>
            <a:pathLst>
              <a:path w="382270" h="64769">
                <a:moveTo>
                  <a:pt x="382270" y="0"/>
                </a:moveTo>
                <a:lnTo>
                  <a:pt x="0" y="0"/>
                </a:lnTo>
                <a:lnTo>
                  <a:pt x="0" y="64769"/>
                </a:lnTo>
                <a:lnTo>
                  <a:pt x="382270" y="64769"/>
                </a:lnTo>
                <a:lnTo>
                  <a:pt x="382270" y="0"/>
                </a:lnTo>
                <a:close/>
              </a:path>
            </a:pathLst>
          </a:custGeom>
          <a:solidFill>
            <a:srgbClr val="5AAB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5" name="bg object 425"/>
          <p:cNvSpPr/>
          <p:nvPr/>
        </p:nvSpPr>
        <p:spPr>
          <a:xfrm>
            <a:off x="8762999" y="1107440"/>
            <a:ext cx="382270" cy="64769"/>
          </a:xfrm>
          <a:custGeom>
            <a:avLst/>
            <a:gdLst/>
            <a:ahLst/>
            <a:cxnLst/>
            <a:rect l="l" t="t" r="r" b="b"/>
            <a:pathLst>
              <a:path w="382270" h="64769">
                <a:moveTo>
                  <a:pt x="382270" y="0"/>
                </a:moveTo>
                <a:lnTo>
                  <a:pt x="0" y="0"/>
                </a:lnTo>
                <a:lnTo>
                  <a:pt x="0" y="64770"/>
                </a:lnTo>
                <a:lnTo>
                  <a:pt x="382270" y="64770"/>
                </a:lnTo>
                <a:lnTo>
                  <a:pt x="382270" y="0"/>
                </a:lnTo>
                <a:close/>
              </a:path>
            </a:pathLst>
          </a:custGeom>
          <a:solidFill>
            <a:srgbClr val="5BAB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6" name="bg object 426"/>
          <p:cNvSpPr/>
          <p:nvPr/>
        </p:nvSpPr>
        <p:spPr>
          <a:xfrm>
            <a:off x="8762999" y="1172210"/>
            <a:ext cx="382270" cy="64769"/>
          </a:xfrm>
          <a:custGeom>
            <a:avLst/>
            <a:gdLst/>
            <a:ahLst/>
            <a:cxnLst/>
            <a:rect l="l" t="t" r="r" b="b"/>
            <a:pathLst>
              <a:path w="382270" h="64769">
                <a:moveTo>
                  <a:pt x="382270" y="0"/>
                </a:moveTo>
                <a:lnTo>
                  <a:pt x="0" y="0"/>
                </a:lnTo>
                <a:lnTo>
                  <a:pt x="0" y="64769"/>
                </a:lnTo>
                <a:lnTo>
                  <a:pt x="382270" y="64769"/>
                </a:lnTo>
                <a:lnTo>
                  <a:pt x="382270" y="0"/>
                </a:lnTo>
                <a:close/>
              </a:path>
            </a:pathLst>
          </a:custGeom>
          <a:solidFill>
            <a:srgbClr val="5CAC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7" name="bg object 427"/>
          <p:cNvSpPr/>
          <p:nvPr/>
        </p:nvSpPr>
        <p:spPr>
          <a:xfrm>
            <a:off x="8762999" y="1236979"/>
            <a:ext cx="382270" cy="64769"/>
          </a:xfrm>
          <a:custGeom>
            <a:avLst/>
            <a:gdLst/>
            <a:ahLst/>
            <a:cxnLst/>
            <a:rect l="l" t="t" r="r" b="b"/>
            <a:pathLst>
              <a:path w="382270" h="64769">
                <a:moveTo>
                  <a:pt x="382270" y="0"/>
                </a:moveTo>
                <a:lnTo>
                  <a:pt x="0" y="0"/>
                </a:lnTo>
                <a:lnTo>
                  <a:pt x="0" y="64770"/>
                </a:lnTo>
                <a:lnTo>
                  <a:pt x="382270" y="64770"/>
                </a:lnTo>
                <a:lnTo>
                  <a:pt x="382270" y="0"/>
                </a:lnTo>
                <a:close/>
              </a:path>
            </a:pathLst>
          </a:custGeom>
          <a:solidFill>
            <a:srgbClr val="5DAC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8" name="bg object 428"/>
          <p:cNvSpPr/>
          <p:nvPr/>
        </p:nvSpPr>
        <p:spPr>
          <a:xfrm>
            <a:off x="8762999" y="1301749"/>
            <a:ext cx="382270" cy="64769"/>
          </a:xfrm>
          <a:custGeom>
            <a:avLst/>
            <a:gdLst/>
            <a:ahLst/>
            <a:cxnLst/>
            <a:rect l="l" t="t" r="r" b="b"/>
            <a:pathLst>
              <a:path w="382270" h="64769">
                <a:moveTo>
                  <a:pt x="382270" y="0"/>
                </a:moveTo>
                <a:lnTo>
                  <a:pt x="0" y="0"/>
                </a:lnTo>
                <a:lnTo>
                  <a:pt x="0" y="64770"/>
                </a:lnTo>
                <a:lnTo>
                  <a:pt x="382270" y="64770"/>
                </a:lnTo>
                <a:lnTo>
                  <a:pt x="382270" y="0"/>
                </a:lnTo>
                <a:close/>
              </a:path>
            </a:pathLst>
          </a:custGeom>
          <a:solidFill>
            <a:srgbClr val="5EAD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9" name="bg object 429"/>
          <p:cNvSpPr/>
          <p:nvPr/>
        </p:nvSpPr>
        <p:spPr>
          <a:xfrm>
            <a:off x="8762999" y="1366519"/>
            <a:ext cx="382270" cy="63500"/>
          </a:xfrm>
          <a:custGeom>
            <a:avLst/>
            <a:gdLst/>
            <a:ahLst/>
            <a:cxnLst/>
            <a:rect l="l" t="t" r="r" b="b"/>
            <a:pathLst>
              <a:path w="382270" h="63500">
                <a:moveTo>
                  <a:pt x="382270" y="0"/>
                </a:moveTo>
                <a:lnTo>
                  <a:pt x="0" y="0"/>
                </a:lnTo>
                <a:lnTo>
                  <a:pt x="0" y="63500"/>
                </a:lnTo>
                <a:lnTo>
                  <a:pt x="382270" y="63500"/>
                </a:lnTo>
                <a:lnTo>
                  <a:pt x="382270" y="0"/>
                </a:lnTo>
                <a:close/>
              </a:path>
            </a:pathLst>
          </a:custGeom>
          <a:solidFill>
            <a:srgbClr val="5FAD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0" name="bg object 430"/>
          <p:cNvSpPr/>
          <p:nvPr/>
        </p:nvSpPr>
        <p:spPr>
          <a:xfrm>
            <a:off x="8762999" y="1430019"/>
            <a:ext cx="382270" cy="66040"/>
          </a:xfrm>
          <a:custGeom>
            <a:avLst/>
            <a:gdLst/>
            <a:ahLst/>
            <a:cxnLst/>
            <a:rect l="l" t="t" r="r" b="b"/>
            <a:pathLst>
              <a:path w="382270" h="66040">
                <a:moveTo>
                  <a:pt x="382270" y="0"/>
                </a:moveTo>
                <a:lnTo>
                  <a:pt x="0" y="0"/>
                </a:lnTo>
                <a:lnTo>
                  <a:pt x="0" y="66039"/>
                </a:lnTo>
                <a:lnTo>
                  <a:pt x="382270" y="66039"/>
                </a:lnTo>
                <a:lnTo>
                  <a:pt x="382270" y="0"/>
                </a:lnTo>
                <a:close/>
              </a:path>
            </a:pathLst>
          </a:custGeom>
          <a:solidFill>
            <a:srgbClr val="60AE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1" name="bg object 431"/>
          <p:cNvSpPr/>
          <p:nvPr/>
        </p:nvSpPr>
        <p:spPr>
          <a:xfrm>
            <a:off x="8762999" y="1496060"/>
            <a:ext cx="382270" cy="63500"/>
          </a:xfrm>
          <a:custGeom>
            <a:avLst/>
            <a:gdLst/>
            <a:ahLst/>
            <a:cxnLst/>
            <a:rect l="l" t="t" r="r" b="b"/>
            <a:pathLst>
              <a:path w="382270" h="63500">
                <a:moveTo>
                  <a:pt x="382270" y="0"/>
                </a:moveTo>
                <a:lnTo>
                  <a:pt x="0" y="0"/>
                </a:lnTo>
                <a:lnTo>
                  <a:pt x="0" y="63500"/>
                </a:lnTo>
                <a:lnTo>
                  <a:pt x="382270" y="63500"/>
                </a:lnTo>
                <a:lnTo>
                  <a:pt x="382270" y="0"/>
                </a:lnTo>
                <a:close/>
              </a:path>
            </a:pathLst>
          </a:custGeom>
          <a:solidFill>
            <a:srgbClr val="61AE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2" name="bg object 432"/>
          <p:cNvSpPr/>
          <p:nvPr/>
        </p:nvSpPr>
        <p:spPr>
          <a:xfrm>
            <a:off x="8762999" y="1559560"/>
            <a:ext cx="382270" cy="64769"/>
          </a:xfrm>
          <a:custGeom>
            <a:avLst/>
            <a:gdLst/>
            <a:ahLst/>
            <a:cxnLst/>
            <a:rect l="l" t="t" r="r" b="b"/>
            <a:pathLst>
              <a:path w="382270" h="64769">
                <a:moveTo>
                  <a:pt x="382270" y="0"/>
                </a:moveTo>
                <a:lnTo>
                  <a:pt x="0" y="0"/>
                </a:lnTo>
                <a:lnTo>
                  <a:pt x="0" y="64769"/>
                </a:lnTo>
                <a:lnTo>
                  <a:pt x="382270" y="64769"/>
                </a:lnTo>
                <a:lnTo>
                  <a:pt x="382270" y="0"/>
                </a:lnTo>
                <a:close/>
              </a:path>
            </a:pathLst>
          </a:custGeom>
          <a:solidFill>
            <a:srgbClr val="62AF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3" name="bg object 433"/>
          <p:cNvSpPr/>
          <p:nvPr/>
        </p:nvSpPr>
        <p:spPr>
          <a:xfrm>
            <a:off x="8762999" y="1624329"/>
            <a:ext cx="382270" cy="64769"/>
          </a:xfrm>
          <a:custGeom>
            <a:avLst/>
            <a:gdLst/>
            <a:ahLst/>
            <a:cxnLst/>
            <a:rect l="l" t="t" r="r" b="b"/>
            <a:pathLst>
              <a:path w="382270" h="64769">
                <a:moveTo>
                  <a:pt x="382270" y="0"/>
                </a:moveTo>
                <a:lnTo>
                  <a:pt x="0" y="0"/>
                </a:lnTo>
                <a:lnTo>
                  <a:pt x="0" y="64770"/>
                </a:lnTo>
                <a:lnTo>
                  <a:pt x="382270" y="64770"/>
                </a:lnTo>
                <a:lnTo>
                  <a:pt x="382270" y="0"/>
                </a:lnTo>
                <a:close/>
              </a:path>
            </a:pathLst>
          </a:custGeom>
          <a:solidFill>
            <a:srgbClr val="63AFC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4" name="bg object 434"/>
          <p:cNvSpPr/>
          <p:nvPr/>
        </p:nvSpPr>
        <p:spPr>
          <a:xfrm>
            <a:off x="8762999" y="1689100"/>
            <a:ext cx="382270" cy="64769"/>
          </a:xfrm>
          <a:custGeom>
            <a:avLst/>
            <a:gdLst/>
            <a:ahLst/>
            <a:cxnLst/>
            <a:rect l="l" t="t" r="r" b="b"/>
            <a:pathLst>
              <a:path w="382270" h="64769">
                <a:moveTo>
                  <a:pt x="382270" y="0"/>
                </a:moveTo>
                <a:lnTo>
                  <a:pt x="0" y="0"/>
                </a:lnTo>
                <a:lnTo>
                  <a:pt x="0" y="64770"/>
                </a:lnTo>
                <a:lnTo>
                  <a:pt x="382270" y="64770"/>
                </a:lnTo>
                <a:lnTo>
                  <a:pt x="382270" y="0"/>
                </a:lnTo>
                <a:close/>
              </a:path>
            </a:pathLst>
          </a:custGeom>
          <a:solidFill>
            <a:srgbClr val="64B0C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5" name="bg object 435"/>
          <p:cNvSpPr/>
          <p:nvPr/>
        </p:nvSpPr>
        <p:spPr>
          <a:xfrm>
            <a:off x="8762999" y="1753869"/>
            <a:ext cx="382270" cy="64769"/>
          </a:xfrm>
          <a:custGeom>
            <a:avLst/>
            <a:gdLst/>
            <a:ahLst/>
            <a:cxnLst/>
            <a:rect l="l" t="t" r="r" b="b"/>
            <a:pathLst>
              <a:path w="382270" h="64769">
                <a:moveTo>
                  <a:pt x="382270" y="0"/>
                </a:moveTo>
                <a:lnTo>
                  <a:pt x="0" y="0"/>
                </a:lnTo>
                <a:lnTo>
                  <a:pt x="0" y="64769"/>
                </a:lnTo>
                <a:lnTo>
                  <a:pt x="382270" y="64769"/>
                </a:lnTo>
                <a:lnTo>
                  <a:pt x="382270" y="0"/>
                </a:lnTo>
                <a:close/>
              </a:path>
            </a:pathLst>
          </a:custGeom>
          <a:solidFill>
            <a:srgbClr val="66B0C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6" name="bg object 436"/>
          <p:cNvSpPr/>
          <p:nvPr/>
        </p:nvSpPr>
        <p:spPr>
          <a:xfrm>
            <a:off x="8762999" y="1818640"/>
            <a:ext cx="382270" cy="64769"/>
          </a:xfrm>
          <a:custGeom>
            <a:avLst/>
            <a:gdLst/>
            <a:ahLst/>
            <a:cxnLst/>
            <a:rect l="l" t="t" r="r" b="b"/>
            <a:pathLst>
              <a:path w="382270" h="64769">
                <a:moveTo>
                  <a:pt x="382270" y="0"/>
                </a:moveTo>
                <a:lnTo>
                  <a:pt x="0" y="0"/>
                </a:lnTo>
                <a:lnTo>
                  <a:pt x="0" y="64770"/>
                </a:lnTo>
                <a:lnTo>
                  <a:pt x="382270" y="64770"/>
                </a:lnTo>
                <a:lnTo>
                  <a:pt x="382270" y="0"/>
                </a:lnTo>
                <a:close/>
              </a:path>
            </a:pathLst>
          </a:custGeom>
          <a:solidFill>
            <a:srgbClr val="66B1C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7" name="bg object 437"/>
          <p:cNvSpPr/>
          <p:nvPr/>
        </p:nvSpPr>
        <p:spPr>
          <a:xfrm>
            <a:off x="8762999" y="1883409"/>
            <a:ext cx="382270" cy="64769"/>
          </a:xfrm>
          <a:custGeom>
            <a:avLst/>
            <a:gdLst/>
            <a:ahLst/>
            <a:cxnLst/>
            <a:rect l="l" t="t" r="r" b="b"/>
            <a:pathLst>
              <a:path w="382270" h="64769">
                <a:moveTo>
                  <a:pt x="382270" y="0"/>
                </a:moveTo>
                <a:lnTo>
                  <a:pt x="0" y="0"/>
                </a:lnTo>
                <a:lnTo>
                  <a:pt x="0" y="64769"/>
                </a:lnTo>
                <a:lnTo>
                  <a:pt x="382270" y="64769"/>
                </a:lnTo>
                <a:lnTo>
                  <a:pt x="382270" y="0"/>
                </a:lnTo>
                <a:close/>
              </a:path>
            </a:pathLst>
          </a:custGeom>
          <a:solidFill>
            <a:srgbClr val="67B1C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8" name="bg object 438"/>
          <p:cNvSpPr/>
          <p:nvPr/>
        </p:nvSpPr>
        <p:spPr>
          <a:xfrm>
            <a:off x="8762999" y="1948179"/>
            <a:ext cx="382270" cy="64769"/>
          </a:xfrm>
          <a:custGeom>
            <a:avLst/>
            <a:gdLst/>
            <a:ahLst/>
            <a:cxnLst/>
            <a:rect l="l" t="t" r="r" b="b"/>
            <a:pathLst>
              <a:path w="382270" h="64769">
                <a:moveTo>
                  <a:pt x="382270" y="0"/>
                </a:moveTo>
                <a:lnTo>
                  <a:pt x="0" y="0"/>
                </a:lnTo>
                <a:lnTo>
                  <a:pt x="0" y="64770"/>
                </a:lnTo>
                <a:lnTo>
                  <a:pt x="382270" y="64770"/>
                </a:lnTo>
                <a:lnTo>
                  <a:pt x="382270" y="0"/>
                </a:lnTo>
                <a:close/>
              </a:path>
            </a:pathLst>
          </a:custGeom>
          <a:solidFill>
            <a:srgbClr val="68B2C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9" name="bg object 439"/>
          <p:cNvSpPr/>
          <p:nvPr/>
        </p:nvSpPr>
        <p:spPr>
          <a:xfrm>
            <a:off x="8762999" y="2012950"/>
            <a:ext cx="382270" cy="64769"/>
          </a:xfrm>
          <a:custGeom>
            <a:avLst/>
            <a:gdLst/>
            <a:ahLst/>
            <a:cxnLst/>
            <a:rect l="l" t="t" r="r" b="b"/>
            <a:pathLst>
              <a:path w="382270" h="64769">
                <a:moveTo>
                  <a:pt x="382270" y="0"/>
                </a:moveTo>
                <a:lnTo>
                  <a:pt x="0" y="0"/>
                </a:lnTo>
                <a:lnTo>
                  <a:pt x="0" y="64770"/>
                </a:lnTo>
                <a:lnTo>
                  <a:pt x="382270" y="64770"/>
                </a:lnTo>
                <a:lnTo>
                  <a:pt x="382270" y="0"/>
                </a:lnTo>
                <a:close/>
              </a:path>
            </a:pathLst>
          </a:custGeom>
          <a:solidFill>
            <a:srgbClr val="69B2C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0" name="bg object 440"/>
          <p:cNvSpPr/>
          <p:nvPr/>
        </p:nvSpPr>
        <p:spPr>
          <a:xfrm>
            <a:off x="8762999" y="2077719"/>
            <a:ext cx="382270" cy="64769"/>
          </a:xfrm>
          <a:custGeom>
            <a:avLst/>
            <a:gdLst/>
            <a:ahLst/>
            <a:cxnLst/>
            <a:rect l="l" t="t" r="r" b="b"/>
            <a:pathLst>
              <a:path w="382270" h="64769">
                <a:moveTo>
                  <a:pt x="382270" y="0"/>
                </a:moveTo>
                <a:lnTo>
                  <a:pt x="0" y="0"/>
                </a:lnTo>
                <a:lnTo>
                  <a:pt x="0" y="64769"/>
                </a:lnTo>
                <a:lnTo>
                  <a:pt x="382270" y="64769"/>
                </a:lnTo>
                <a:lnTo>
                  <a:pt x="382270" y="0"/>
                </a:lnTo>
                <a:close/>
              </a:path>
            </a:pathLst>
          </a:custGeom>
          <a:solidFill>
            <a:srgbClr val="6AB3D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1" name="bg object 441"/>
          <p:cNvSpPr/>
          <p:nvPr/>
        </p:nvSpPr>
        <p:spPr>
          <a:xfrm>
            <a:off x="8762999" y="2142490"/>
            <a:ext cx="382270" cy="63500"/>
          </a:xfrm>
          <a:custGeom>
            <a:avLst/>
            <a:gdLst/>
            <a:ahLst/>
            <a:cxnLst/>
            <a:rect l="l" t="t" r="r" b="b"/>
            <a:pathLst>
              <a:path w="382270" h="63500">
                <a:moveTo>
                  <a:pt x="382270" y="0"/>
                </a:moveTo>
                <a:lnTo>
                  <a:pt x="0" y="0"/>
                </a:lnTo>
                <a:lnTo>
                  <a:pt x="0" y="63500"/>
                </a:lnTo>
                <a:lnTo>
                  <a:pt x="382270" y="63500"/>
                </a:lnTo>
                <a:lnTo>
                  <a:pt x="382270" y="0"/>
                </a:lnTo>
                <a:close/>
              </a:path>
            </a:pathLst>
          </a:custGeom>
          <a:solidFill>
            <a:srgbClr val="6BB3D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2" name="bg object 442"/>
          <p:cNvSpPr/>
          <p:nvPr/>
        </p:nvSpPr>
        <p:spPr>
          <a:xfrm>
            <a:off x="8762999" y="2205990"/>
            <a:ext cx="382270" cy="64769"/>
          </a:xfrm>
          <a:custGeom>
            <a:avLst/>
            <a:gdLst/>
            <a:ahLst/>
            <a:cxnLst/>
            <a:rect l="l" t="t" r="r" b="b"/>
            <a:pathLst>
              <a:path w="382270" h="64769">
                <a:moveTo>
                  <a:pt x="382270" y="0"/>
                </a:moveTo>
                <a:lnTo>
                  <a:pt x="0" y="0"/>
                </a:lnTo>
                <a:lnTo>
                  <a:pt x="0" y="64770"/>
                </a:lnTo>
                <a:lnTo>
                  <a:pt x="382270" y="64770"/>
                </a:lnTo>
                <a:lnTo>
                  <a:pt x="382270" y="0"/>
                </a:lnTo>
                <a:close/>
              </a:path>
            </a:pathLst>
          </a:custGeom>
          <a:solidFill>
            <a:srgbClr val="6CB4D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3" name="bg object 443"/>
          <p:cNvSpPr/>
          <p:nvPr/>
        </p:nvSpPr>
        <p:spPr>
          <a:xfrm>
            <a:off x="8762999" y="2270759"/>
            <a:ext cx="382270" cy="64769"/>
          </a:xfrm>
          <a:custGeom>
            <a:avLst/>
            <a:gdLst/>
            <a:ahLst/>
            <a:cxnLst/>
            <a:rect l="l" t="t" r="r" b="b"/>
            <a:pathLst>
              <a:path w="382270" h="64769">
                <a:moveTo>
                  <a:pt x="382270" y="0"/>
                </a:moveTo>
                <a:lnTo>
                  <a:pt x="0" y="0"/>
                </a:lnTo>
                <a:lnTo>
                  <a:pt x="0" y="64769"/>
                </a:lnTo>
                <a:lnTo>
                  <a:pt x="382270" y="64769"/>
                </a:lnTo>
                <a:lnTo>
                  <a:pt x="382270" y="0"/>
                </a:lnTo>
                <a:close/>
              </a:path>
            </a:pathLst>
          </a:custGeom>
          <a:solidFill>
            <a:srgbClr val="6DB4D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4" name="bg object 444"/>
          <p:cNvSpPr/>
          <p:nvPr/>
        </p:nvSpPr>
        <p:spPr>
          <a:xfrm>
            <a:off x="8762999" y="2335529"/>
            <a:ext cx="382270" cy="64769"/>
          </a:xfrm>
          <a:custGeom>
            <a:avLst/>
            <a:gdLst/>
            <a:ahLst/>
            <a:cxnLst/>
            <a:rect l="l" t="t" r="r" b="b"/>
            <a:pathLst>
              <a:path w="382270" h="64769">
                <a:moveTo>
                  <a:pt x="382270" y="0"/>
                </a:moveTo>
                <a:lnTo>
                  <a:pt x="0" y="0"/>
                </a:lnTo>
                <a:lnTo>
                  <a:pt x="0" y="64770"/>
                </a:lnTo>
                <a:lnTo>
                  <a:pt x="382270" y="64770"/>
                </a:lnTo>
                <a:lnTo>
                  <a:pt x="382270" y="0"/>
                </a:lnTo>
                <a:close/>
              </a:path>
            </a:pathLst>
          </a:custGeom>
          <a:solidFill>
            <a:srgbClr val="6EB5D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5" name="bg object 445"/>
          <p:cNvSpPr/>
          <p:nvPr/>
        </p:nvSpPr>
        <p:spPr>
          <a:xfrm>
            <a:off x="8762999" y="2400300"/>
            <a:ext cx="382270" cy="64769"/>
          </a:xfrm>
          <a:custGeom>
            <a:avLst/>
            <a:gdLst/>
            <a:ahLst/>
            <a:cxnLst/>
            <a:rect l="l" t="t" r="r" b="b"/>
            <a:pathLst>
              <a:path w="382270" h="64769">
                <a:moveTo>
                  <a:pt x="382270" y="0"/>
                </a:moveTo>
                <a:lnTo>
                  <a:pt x="0" y="0"/>
                </a:lnTo>
                <a:lnTo>
                  <a:pt x="0" y="64770"/>
                </a:lnTo>
                <a:lnTo>
                  <a:pt x="382270" y="64770"/>
                </a:lnTo>
                <a:lnTo>
                  <a:pt x="382270" y="0"/>
                </a:lnTo>
                <a:close/>
              </a:path>
            </a:pathLst>
          </a:custGeom>
          <a:solidFill>
            <a:srgbClr val="6FB5D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6" name="bg object 446"/>
          <p:cNvSpPr/>
          <p:nvPr/>
        </p:nvSpPr>
        <p:spPr>
          <a:xfrm>
            <a:off x="8762999" y="2465069"/>
            <a:ext cx="382270" cy="64769"/>
          </a:xfrm>
          <a:custGeom>
            <a:avLst/>
            <a:gdLst/>
            <a:ahLst/>
            <a:cxnLst/>
            <a:rect l="l" t="t" r="r" b="b"/>
            <a:pathLst>
              <a:path w="382270" h="64769">
                <a:moveTo>
                  <a:pt x="382270" y="0"/>
                </a:moveTo>
                <a:lnTo>
                  <a:pt x="0" y="0"/>
                </a:lnTo>
                <a:lnTo>
                  <a:pt x="0" y="64769"/>
                </a:lnTo>
                <a:lnTo>
                  <a:pt x="382270" y="64769"/>
                </a:lnTo>
                <a:lnTo>
                  <a:pt x="382270" y="0"/>
                </a:lnTo>
                <a:close/>
              </a:path>
            </a:pathLst>
          </a:custGeom>
          <a:solidFill>
            <a:srgbClr val="70B6D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7" name="bg object 447"/>
          <p:cNvSpPr/>
          <p:nvPr/>
        </p:nvSpPr>
        <p:spPr>
          <a:xfrm>
            <a:off x="8762999" y="2529840"/>
            <a:ext cx="382270" cy="64769"/>
          </a:xfrm>
          <a:custGeom>
            <a:avLst/>
            <a:gdLst/>
            <a:ahLst/>
            <a:cxnLst/>
            <a:rect l="l" t="t" r="r" b="b"/>
            <a:pathLst>
              <a:path w="382270" h="64769">
                <a:moveTo>
                  <a:pt x="382270" y="0"/>
                </a:moveTo>
                <a:lnTo>
                  <a:pt x="0" y="0"/>
                </a:lnTo>
                <a:lnTo>
                  <a:pt x="0" y="64770"/>
                </a:lnTo>
                <a:lnTo>
                  <a:pt x="382270" y="64770"/>
                </a:lnTo>
                <a:lnTo>
                  <a:pt x="382270" y="0"/>
                </a:lnTo>
                <a:close/>
              </a:path>
            </a:pathLst>
          </a:custGeom>
          <a:solidFill>
            <a:srgbClr val="71B6D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8" name="bg object 448"/>
          <p:cNvSpPr/>
          <p:nvPr/>
        </p:nvSpPr>
        <p:spPr>
          <a:xfrm>
            <a:off x="8762999" y="2594609"/>
            <a:ext cx="382270" cy="64769"/>
          </a:xfrm>
          <a:custGeom>
            <a:avLst/>
            <a:gdLst/>
            <a:ahLst/>
            <a:cxnLst/>
            <a:rect l="l" t="t" r="r" b="b"/>
            <a:pathLst>
              <a:path w="382270" h="64769">
                <a:moveTo>
                  <a:pt x="382270" y="0"/>
                </a:moveTo>
                <a:lnTo>
                  <a:pt x="0" y="0"/>
                </a:lnTo>
                <a:lnTo>
                  <a:pt x="0" y="64769"/>
                </a:lnTo>
                <a:lnTo>
                  <a:pt x="382270" y="64769"/>
                </a:lnTo>
                <a:lnTo>
                  <a:pt x="382270" y="0"/>
                </a:lnTo>
                <a:close/>
              </a:path>
            </a:pathLst>
          </a:custGeom>
          <a:solidFill>
            <a:srgbClr val="72B7D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9" name="bg object 449"/>
          <p:cNvSpPr/>
          <p:nvPr/>
        </p:nvSpPr>
        <p:spPr>
          <a:xfrm>
            <a:off x="8762999" y="2659379"/>
            <a:ext cx="382270" cy="64769"/>
          </a:xfrm>
          <a:custGeom>
            <a:avLst/>
            <a:gdLst/>
            <a:ahLst/>
            <a:cxnLst/>
            <a:rect l="l" t="t" r="r" b="b"/>
            <a:pathLst>
              <a:path w="382270" h="64769">
                <a:moveTo>
                  <a:pt x="382270" y="0"/>
                </a:moveTo>
                <a:lnTo>
                  <a:pt x="0" y="0"/>
                </a:lnTo>
                <a:lnTo>
                  <a:pt x="0" y="64770"/>
                </a:lnTo>
                <a:lnTo>
                  <a:pt x="382270" y="64770"/>
                </a:lnTo>
                <a:lnTo>
                  <a:pt x="382270" y="0"/>
                </a:lnTo>
                <a:close/>
              </a:path>
            </a:pathLst>
          </a:custGeom>
          <a:solidFill>
            <a:srgbClr val="73B7D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0" name="bg object 450"/>
          <p:cNvSpPr/>
          <p:nvPr/>
        </p:nvSpPr>
        <p:spPr>
          <a:xfrm>
            <a:off x="8762999" y="2724150"/>
            <a:ext cx="382270" cy="63500"/>
          </a:xfrm>
          <a:custGeom>
            <a:avLst/>
            <a:gdLst/>
            <a:ahLst/>
            <a:cxnLst/>
            <a:rect l="l" t="t" r="r" b="b"/>
            <a:pathLst>
              <a:path w="382270" h="63500">
                <a:moveTo>
                  <a:pt x="382270" y="0"/>
                </a:moveTo>
                <a:lnTo>
                  <a:pt x="0" y="0"/>
                </a:lnTo>
                <a:lnTo>
                  <a:pt x="0" y="63500"/>
                </a:lnTo>
                <a:lnTo>
                  <a:pt x="382270" y="63500"/>
                </a:lnTo>
                <a:lnTo>
                  <a:pt x="382270" y="0"/>
                </a:lnTo>
                <a:close/>
              </a:path>
            </a:pathLst>
          </a:custGeom>
          <a:solidFill>
            <a:srgbClr val="74B8D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1" name="bg object 451"/>
          <p:cNvSpPr/>
          <p:nvPr/>
        </p:nvSpPr>
        <p:spPr>
          <a:xfrm>
            <a:off x="8762999" y="2787650"/>
            <a:ext cx="382270" cy="64769"/>
          </a:xfrm>
          <a:custGeom>
            <a:avLst/>
            <a:gdLst/>
            <a:ahLst/>
            <a:cxnLst/>
            <a:rect l="l" t="t" r="r" b="b"/>
            <a:pathLst>
              <a:path w="382270" h="64769">
                <a:moveTo>
                  <a:pt x="382270" y="0"/>
                </a:moveTo>
                <a:lnTo>
                  <a:pt x="0" y="0"/>
                </a:lnTo>
                <a:lnTo>
                  <a:pt x="0" y="64770"/>
                </a:lnTo>
                <a:lnTo>
                  <a:pt x="382270" y="64770"/>
                </a:lnTo>
                <a:lnTo>
                  <a:pt x="382270" y="0"/>
                </a:lnTo>
                <a:close/>
              </a:path>
            </a:pathLst>
          </a:custGeom>
          <a:solidFill>
            <a:srgbClr val="75B8D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2" name="bg object 452"/>
          <p:cNvSpPr/>
          <p:nvPr/>
        </p:nvSpPr>
        <p:spPr>
          <a:xfrm>
            <a:off x="8762999" y="2852419"/>
            <a:ext cx="382270" cy="64769"/>
          </a:xfrm>
          <a:custGeom>
            <a:avLst/>
            <a:gdLst/>
            <a:ahLst/>
            <a:cxnLst/>
            <a:rect l="l" t="t" r="r" b="b"/>
            <a:pathLst>
              <a:path w="382270" h="64769">
                <a:moveTo>
                  <a:pt x="382270" y="0"/>
                </a:moveTo>
                <a:lnTo>
                  <a:pt x="0" y="0"/>
                </a:lnTo>
                <a:lnTo>
                  <a:pt x="0" y="64769"/>
                </a:lnTo>
                <a:lnTo>
                  <a:pt x="382270" y="64769"/>
                </a:lnTo>
                <a:lnTo>
                  <a:pt x="382270" y="0"/>
                </a:lnTo>
                <a:close/>
              </a:path>
            </a:pathLst>
          </a:custGeom>
          <a:solidFill>
            <a:srgbClr val="76B9D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3" name="bg object 453"/>
          <p:cNvSpPr/>
          <p:nvPr/>
        </p:nvSpPr>
        <p:spPr>
          <a:xfrm>
            <a:off x="8762999" y="2917190"/>
            <a:ext cx="382270" cy="64769"/>
          </a:xfrm>
          <a:custGeom>
            <a:avLst/>
            <a:gdLst/>
            <a:ahLst/>
            <a:cxnLst/>
            <a:rect l="l" t="t" r="r" b="b"/>
            <a:pathLst>
              <a:path w="382270" h="64769">
                <a:moveTo>
                  <a:pt x="382270" y="0"/>
                </a:moveTo>
                <a:lnTo>
                  <a:pt x="0" y="0"/>
                </a:lnTo>
                <a:lnTo>
                  <a:pt x="0" y="64770"/>
                </a:lnTo>
                <a:lnTo>
                  <a:pt x="382270" y="64770"/>
                </a:lnTo>
                <a:lnTo>
                  <a:pt x="382270" y="0"/>
                </a:lnTo>
                <a:close/>
              </a:path>
            </a:pathLst>
          </a:custGeom>
          <a:solidFill>
            <a:srgbClr val="77B9D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4" name="bg object 454"/>
          <p:cNvSpPr/>
          <p:nvPr/>
        </p:nvSpPr>
        <p:spPr>
          <a:xfrm>
            <a:off x="8762999" y="2981959"/>
            <a:ext cx="382270" cy="64769"/>
          </a:xfrm>
          <a:custGeom>
            <a:avLst/>
            <a:gdLst/>
            <a:ahLst/>
            <a:cxnLst/>
            <a:rect l="l" t="t" r="r" b="b"/>
            <a:pathLst>
              <a:path w="382270" h="64769">
                <a:moveTo>
                  <a:pt x="382270" y="0"/>
                </a:moveTo>
                <a:lnTo>
                  <a:pt x="0" y="0"/>
                </a:lnTo>
                <a:lnTo>
                  <a:pt x="0" y="64769"/>
                </a:lnTo>
                <a:lnTo>
                  <a:pt x="382270" y="64769"/>
                </a:lnTo>
                <a:lnTo>
                  <a:pt x="382270" y="0"/>
                </a:lnTo>
                <a:close/>
              </a:path>
            </a:pathLst>
          </a:custGeom>
          <a:solidFill>
            <a:srgbClr val="78BAD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5" name="bg object 455"/>
          <p:cNvSpPr/>
          <p:nvPr/>
        </p:nvSpPr>
        <p:spPr>
          <a:xfrm>
            <a:off x="8762999" y="3046729"/>
            <a:ext cx="382270" cy="64769"/>
          </a:xfrm>
          <a:custGeom>
            <a:avLst/>
            <a:gdLst/>
            <a:ahLst/>
            <a:cxnLst/>
            <a:rect l="l" t="t" r="r" b="b"/>
            <a:pathLst>
              <a:path w="382270" h="64769">
                <a:moveTo>
                  <a:pt x="382270" y="0"/>
                </a:moveTo>
                <a:lnTo>
                  <a:pt x="0" y="0"/>
                </a:lnTo>
                <a:lnTo>
                  <a:pt x="0" y="64770"/>
                </a:lnTo>
                <a:lnTo>
                  <a:pt x="382270" y="64770"/>
                </a:lnTo>
                <a:lnTo>
                  <a:pt x="382270" y="0"/>
                </a:lnTo>
                <a:close/>
              </a:path>
            </a:pathLst>
          </a:custGeom>
          <a:solidFill>
            <a:srgbClr val="79BAD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6" name="bg object 456"/>
          <p:cNvSpPr/>
          <p:nvPr/>
        </p:nvSpPr>
        <p:spPr>
          <a:xfrm>
            <a:off x="8762999" y="3111500"/>
            <a:ext cx="382270" cy="64769"/>
          </a:xfrm>
          <a:custGeom>
            <a:avLst/>
            <a:gdLst/>
            <a:ahLst/>
            <a:cxnLst/>
            <a:rect l="l" t="t" r="r" b="b"/>
            <a:pathLst>
              <a:path w="382270" h="64769">
                <a:moveTo>
                  <a:pt x="382270" y="0"/>
                </a:moveTo>
                <a:lnTo>
                  <a:pt x="0" y="0"/>
                </a:lnTo>
                <a:lnTo>
                  <a:pt x="0" y="64770"/>
                </a:lnTo>
                <a:lnTo>
                  <a:pt x="382270" y="64770"/>
                </a:lnTo>
                <a:lnTo>
                  <a:pt x="382270" y="0"/>
                </a:lnTo>
                <a:close/>
              </a:path>
            </a:pathLst>
          </a:custGeom>
          <a:solidFill>
            <a:srgbClr val="7ABBD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7" name="bg object 457"/>
          <p:cNvSpPr/>
          <p:nvPr/>
        </p:nvSpPr>
        <p:spPr>
          <a:xfrm>
            <a:off x="8762999" y="3176269"/>
            <a:ext cx="382270" cy="64769"/>
          </a:xfrm>
          <a:custGeom>
            <a:avLst/>
            <a:gdLst/>
            <a:ahLst/>
            <a:cxnLst/>
            <a:rect l="l" t="t" r="r" b="b"/>
            <a:pathLst>
              <a:path w="382270" h="64769">
                <a:moveTo>
                  <a:pt x="382270" y="0"/>
                </a:moveTo>
                <a:lnTo>
                  <a:pt x="0" y="0"/>
                </a:lnTo>
                <a:lnTo>
                  <a:pt x="0" y="64769"/>
                </a:lnTo>
                <a:lnTo>
                  <a:pt x="382270" y="64769"/>
                </a:lnTo>
                <a:lnTo>
                  <a:pt x="382270" y="0"/>
                </a:lnTo>
                <a:close/>
              </a:path>
            </a:pathLst>
          </a:custGeom>
          <a:solidFill>
            <a:srgbClr val="7BBBD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8" name="bg object 458"/>
          <p:cNvSpPr/>
          <p:nvPr/>
        </p:nvSpPr>
        <p:spPr>
          <a:xfrm>
            <a:off x="8762999" y="3241040"/>
            <a:ext cx="382270" cy="64769"/>
          </a:xfrm>
          <a:custGeom>
            <a:avLst/>
            <a:gdLst/>
            <a:ahLst/>
            <a:cxnLst/>
            <a:rect l="l" t="t" r="r" b="b"/>
            <a:pathLst>
              <a:path w="382270" h="64770">
                <a:moveTo>
                  <a:pt x="382270" y="0"/>
                </a:moveTo>
                <a:lnTo>
                  <a:pt x="0" y="0"/>
                </a:lnTo>
                <a:lnTo>
                  <a:pt x="0" y="64770"/>
                </a:lnTo>
                <a:lnTo>
                  <a:pt x="382270" y="64770"/>
                </a:lnTo>
                <a:lnTo>
                  <a:pt x="382270" y="0"/>
                </a:lnTo>
                <a:close/>
              </a:path>
            </a:pathLst>
          </a:custGeom>
          <a:solidFill>
            <a:srgbClr val="7CBCD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9" name="bg object 459"/>
          <p:cNvSpPr/>
          <p:nvPr/>
        </p:nvSpPr>
        <p:spPr>
          <a:xfrm>
            <a:off x="8762999" y="3305809"/>
            <a:ext cx="382270" cy="64769"/>
          </a:xfrm>
          <a:custGeom>
            <a:avLst/>
            <a:gdLst/>
            <a:ahLst/>
            <a:cxnLst/>
            <a:rect l="l" t="t" r="r" b="b"/>
            <a:pathLst>
              <a:path w="382270" h="64770">
                <a:moveTo>
                  <a:pt x="382270" y="0"/>
                </a:moveTo>
                <a:lnTo>
                  <a:pt x="0" y="0"/>
                </a:lnTo>
                <a:lnTo>
                  <a:pt x="0" y="64769"/>
                </a:lnTo>
                <a:lnTo>
                  <a:pt x="382270" y="64769"/>
                </a:lnTo>
                <a:lnTo>
                  <a:pt x="382270" y="0"/>
                </a:lnTo>
                <a:close/>
              </a:path>
            </a:pathLst>
          </a:custGeom>
          <a:solidFill>
            <a:srgbClr val="7DBCD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0" name="bg object 460"/>
          <p:cNvSpPr/>
          <p:nvPr/>
        </p:nvSpPr>
        <p:spPr>
          <a:xfrm>
            <a:off x="8762999" y="3370579"/>
            <a:ext cx="382270" cy="64769"/>
          </a:xfrm>
          <a:custGeom>
            <a:avLst/>
            <a:gdLst/>
            <a:ahLst/>
            <a:cxnLst/>
            <a:rect l="l" t="t" r="r" b="b"/>
            <a:pathLst>
              <a:path w="382270" h="64770">
                <a:moveTo>
                  <a:pt x="382270" y="0"/>
                </a:moveTo>
                <a:lnTo>
                  <a:pt x="0" y="0"/>
                </a:lnTo>
                <a:lnTo>
                  <a:pt x="0" y="64770"/>
                </a:lnTo>
                <a:lnTo>
                  <a:pt x="382270" y="64770"/>
                </a:lnTo>
                <a:lnTo>
                  <a:pt x="382270" y="0"/>
                </a:lnTo>
                <a:close/>
              </a:path>
            </a:pathLst>
          </a:custGeom>
          <a:solidFill>
            <a:srgbClr val="7EBDD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1" name="bg object 461"/>
          <p:cNvSpPr/>
          <p:nvPr/>
        </p:nvSpPr>
        <p:spPr>
          <a:xfrm>
            <a:off x="8762999" y="3435350"/>
            <a:ext cx="382270" cy="64769"/>
          </a:xfrm>
          <a:custGeom>
            <a:avLst/>
            <a:gdLst/>
            <a:ahLst/>
            <a:cxnLst/>
            <a:rect l="l" t="t" r="r" b="b"/>
            <a:pathLst>
              <a:path w="382270" h="64770">
                <a:moveTo>
                  <a:pt x="382270" y="0"/>
                </a:moveTo>
                <a:lnTo>
                  <a:pt x="0" y="0"/>
                </a:lnTo>
                <a:lnTo>
                  <a:pt x="0" y="64770"/>
                </a:lnTo>
                <a:lnTo>
                  <a:pt x="382270" y="64770"/>
                </a:lnTo>
                <a:lnTo>
                  <a:pt x="382270" y="0"/>
                </a:lnTo>
                <a:close/>
              </a:path>
            </a:pathLst>
          </a:custGeom>
          <a:solidFill>
            <a:srgbClr val="7FBDD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2" name="bg object 462"/>
          <p:cNvSpPr/>
          <p:nvPr/>
        </p:nvSpPr>
        <p:spPr>
          <a:xfrm>
            <a:off x="8762999" y="3500120"/>
            <a:ext cx="382270" cy="63500"/>
          </a:xfrm>
          <a:custGeom>
            <a:avLst/>
            <a:gdLst/>
            <a:ahLst/>
            <a:cxnLst/>
            <a:rect l="l" t="t" r="r" b="b"/>
            <a:pathLst>
              <a:path w="382270" h="63500">
                <a:moveTo>
                  <a:pt x="382270" y="0"/>
                </a:moveTo>
                <a:lnTo>
                  <a:pt x="0" y="0"/>
                </a:lnTo>
                <a:lnTo>
                  <a:pt x="0" y="63500"/>
                </a:lnTo>
                <a:lnTo>
                  <a:pt x="382270" y="63500"/>
                </a:lnTo>
                <a:lnTo>
                  <a:pt x="382270" y="0"/>
                </a:lnTo>
                <a:close/>
              </a:path>
            </a:pathLst>
          </a:custGeom>
          <a:solidFill>
            <a:srgbClr val="80BED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3" name="bg object 463"/>
          <p:cNvSpPr/>
          <p:nvPr/>
        </p:nvSpPr>
        <p:spPr>
          <a:xfrm>
            <a:off x="8762999" y="3563620"/>
            <a:ext cx="382270" cy="64769"/>
          </a:xfrm>
          <a:custGeom>
            <a:avLst/>
            <a:gdLst/>
            <a:ahLst/>
            <a:cxnLst/>
            <a:rect l="l" t="t" r="r" b="b"/>
            <a:pathLst>
              <a:path w="382270" h="64770">
                <a:moveTo>
                  <a:pt x="382270" y="0"/>
                </a:moveTo>
                <a:lnTo>
                  <a:pt x="0" y="0"/>
                </a:lnTo>
                <a:lnTo>
                  <a:pt x="0" y="64769"/>
                </a:lnTo>
                <a:lnTo>
                  <a:pt x="382270" y="64769"/>
                </a:lnTo>
                <a:lnTo>
                  <a:pt x="382270" y="0"/>
                </a:lnTo>
                <a:close/>
              </a:path>
            </a:pathLst>
          </a:custGeom>
          <a:solidFill>
            <a:srgbClr val="81BED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4" name="bg object 464"/>
          <p:cNvSpPr/>
          <p:nvPr/>
        </p:nvSpPr>
        <p:spPr>
          <a:xfrm>
            <a:off x="8762999" y="3628389"/>
            <a:ext cx="382270" cy="64769"/>
          </a:xfrm>
          <a:custGeom>
            <a:avLst/>
            <a:gdLst/>
            <a:ahLst/>
            <a:cxnLst/>
            <a:rect l="l" t="t" r="r" b="b"/>
            <a:pathLst>
              <a:path w="382270" h="64770">
                <a:moveTo>
                  <a:pt x="382270" y="0"/>
                </a:moveTo>
                <a:lnTo>
                  <a:pt x="0" y="0"/>
                </a:lnTo>
                <a:lnTo>
                  <a:pt x="0" y="64770"/>
                </a:lnTo>
                <a:lnTo>
                  <a:pt x="382270" y="64770"/>
                </a:lnTo>
                <a:lnTo>
                  <a:pt x="382270" y="0"/>
                </a:lnTo>
                <a:close/>
              </a:path>
            </a:pathLst>
          </a:custGeom>
          <a:solidFill>
            <a:srgbClr val="82BFD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5" name="bg object 465"/>
          <p:cNvSpPr/>
          <p:nvPr/>
        </p:nvSpPr>
        <p:spPr>
          <a:xfrm>
            <a:off x="8762999" y="3693159"/>
            <a:ext cx="382270" cy="64769"/>
          </a:xfrm>
          <a:custGeom>
            <a:avLst/>
            <a:gdLst/>
            <a:ahLst/>
            <a:cxnLst/>
            <a:rect l="l" t="t" r="r" b="b"/>
            <a:pathLst>
              <a:path w="382270" h="64770">
                <a:moveTo>
                  <a:pt x="382270" y="0"/>
                </a:moveTo>
                <a:lnTo>
                  <a:pt x="0" y="0"/>
                </a:lnTo>
                <a:lnTo>
                  <a:pt x="0" y="64769"/>
                </a:lnTo>
                <a:lnTo>
                  <a:pt x="382270" y="64769"/>
                </a:lnTo>
                <a:lnTo>
                  <a:pt x="382270" y="0"/>
                </a:lnTo>
                <a:close/>
              </a:path>
            </a:pathLst>
          </a:custGeom>
          <a:solidFill>
            <a:srgbClr val="83BFD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6" name="bg object 466"/>
          <p:cNvSpPr/>
          <p:nvPr/>
        </p:nvSpPr>
        <p:spPr>
          <a:xfrm>
            <a:off x="8762999" y="3757929"/>
            <a:ext cx="382270" cy="64769"/>
          </a:xfrm>
          <a:custGeom>
            <a:avLst/>
            <a:gdLst/>
            <a:ahLst/>
            <a:cxnLst/>
            <a:rect l="l" t="t" r="r" b="b"/>
            <a:pathLst>
              <a:path w="382270" h="64770">
                <a:moveTo>
                  <a:pt x="382270" y="0"/>
                </a:moveTo>
                <a:lnTo>
                  <a:pt x="0" y="0"/>
                </a:lnTo>
                <a:lnTo>
                  <a:pt x="0" y="64770"/>
                </a:lnTo>
                <a:lnTo>
                  <a:pt x="382270" y="64770"/>
                </a:lnTo>
                <a:lnTo>
                  <a:pt x="382270" y="0"/>
                </a:lnTo>
                <a:close/>
              </a:path>
            </a:pathLst>
          </a:custGeom>
          <a:solidFill>
            <a:srgbClr val="84C0D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7" name="bg object 467"/>
          <p:cNvSpPr/>
          <p:nvPr/>
        </p:nvSpPr>
        <p:spPr>
          <a:xfrm>
            <a:off x="8762999" y="3822700"/>
            <a:ext cx="382270" cy="64769"/>
          </a:xfrm>
          <a:custGeom>
            <a:avLst/>
            <a:gdLst/>
            <a:ahLst/>
            <a:cxnLst/>
            <a:rect l="l" t="t" r="r" b="b"/>
            <a:pathLst>
              <a:path w="382270" h="64770">
                <a:moveTo>
                  <a:pt x="382270" y="0"/>
                </a:moveTo>
                <a:lnTo>
                  <a:pt x="0" y="0"/>
                </a:lnTo>
                <a:lnTo>
                  <a:pt x="0" y="64769"/>
                </a:lnTo>
                <a:lnTo>
                  <a:pt x="382270" y="64769"/>
                </a:lnTo>
                <a:lnTo>
                  <a:pt x="382270" y="0"/>
                </a:lnTo>
                <a:close/>
              </a:path>
            </a:pathLst>
          </a:custGeom>
          <a:solidFill>
            <a:srgbClr val="85C0D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8" name="bg object 468"/>
          <p:cNvSpPr/>
          <p:nvPr/>
        </p:nvSpPr>
        <p:spPr>
          <a:xfrm>
            <a:off x="8762999" y="3887470"/>
            <a:ext cx="382270" cy="64769"/>
          </a:xfrm>
          <a:custGeom>
            <a:avLst/>
            <a:gdLst/>
            <a:ahLst/>
            <a:cxnLst/>
            <a:rect l="l" t="t" r="r" b="b"/>
            <a:pathLst>
              <a:path w="382270" h="64770">
                <a:moveTo>
                  <a:pt x="382270" y="0"/>
                </a:moveTo>
                <a:lnTo>
                  <a:pt x="0" y="0"/>
                </a:lnTo>
                <a:lnTo>
                  <a:pt x="0" y="64769"/>
                </a:lnTo>
                <a:lnTo>
                  <a:pt x="382270" y="64769"/>
                </a:lnTo>
                <a:lnTo>
                  <a:pt x="382270" y="0"/>
                </a:lnTo>
                <a:close/>
              </a:path>
            </a:pathLst>
          </a:custGeom>
          <a:solidFill>
            <a:srgbClr val="86C1D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9" name="bg object 469"/>
          <p:cNvSpPr/>
          <p:nvPr/>
        </p:nvSpPr>
        <p:spPr>
          <a:xfrm>
            <a:off x="8762999" y="3952239"/>
            <a:ext cx="382270" cy="64769"/>
          </a:xfrm>
          <a:custGeom>
            <a:avLst/>
            <a:gdLst/>
            <a:ahLst/>
            <a:cxnLst/>
            <a:rect l="l" t="t" r="r" b="b"/>
            <a:pathLst>
              <a:path w="382270" h="64770">
                <a:moveTo>
                  <a:pt x="382270" y="0"/>
                </a:moveTo>
                <a:lnTo>
                  <a:pt x="0" y="0"/>
                </a:lnTo>
                <a:lnTo>
                  <a:pt x="0" y="64770"/>
                </a:lnTo>
                <a:lnTo>
                  <a:pt x="382270" y="64770"/>
                </a:lnTo>
                <a:lnTo>
                  <a:pt x="382270" y="0"/>
                </a:lnTo>
                <a:close/>
              </a:path>
            </a:pathLst>
          </a:custGeom>
          <a:solidFill>
            <a:srgbClr val="87C1D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0" name="bg object 470"/>
          <p:cNvSpPr/>
          <p:nvPr/>
        </p:nvSpPr>
        <p:spPr>
          <a:xfrm>
            <a:off x="8762999" y="4017009"/>
            <a:ext cx="382270" cy="64769"/>
          </a:xfrm>
          <a:custGeom>
            <a:avLst/>
            <a:gdLst/>
            <a:ahLst/>
            <a:cxnLst/>
            <a:rect l="l" t="t" r="r" b="b"/>
            <a:pathLst>
              <a:path w="382270" h="64770">
                <a:moveTo>
                  <a:pt x="382270" y="0"/>
                </a:moveTo>
                <a:lnTo>
                  <a:pt x="0" y="0"/>
                </a:lnTo>
                <a:lnTo>
                  <a:pt x="0" y="64769"/>
                </a:lnTo>
                <a:lnTo>
                  <a:pt x="382270" y="64769"/>
                </a:lnTo>
                <a:lnTo>
                  <a:pt x="382270" y="0"/>
                </a:lnTo>
                <a:close/>
              </a:path>
            </a:pathLst>
          </a:custGeom>
          <a:solidFill>
            <a:srgbClr val="88C2D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1" name="bg object 471"/>
          <p:cNvSpPr/>
          <p:nvPr/>
        </p:nvSpPr>
        <p:spPr>
          <a:xfrm>
            <a:off x="8762999" y="4081779"/>
            <a:ext cx="382270" cy="64769"/>
          </a:xfrm>
          <a:custGeom>
            <a:avLst/>
            <a:gdLst/>
            <a:ahLst/>
            <a:cxnLst/>
            <a:rect l="l" t="t" r="r" b="b"/>
            <a:pathLst>
              <a:path w="382270" h="64770">
                <a:moveTo>
                  <a:pt x="382270" y="0"/>
                </a:moveTo>
                <a:lnTo>
                  <a:pt x="0" y="0"/>
                </a:lnTo>
                <a:lnTo>
                  <a:pt x="0" y="64770"/>
                </a:lnTo>
                <a:lnTo>
                  <a:pt x="382270" y="64770"/>
                </a:lnTo>
                <a:lnTo>
                  <a:pt x="382270" y="0"/>
                </a:lnTo>
                <a:close/>
              </a:path>
            </a:pathLst>
          </a:custGeom>
          <a:solidFill>
            <a:srgbClr val="89C2D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2" name="bg object 472"/>
          <p:cNvSpPr/>
          <p:nvPr/>
        </p:nvSpPr>
        <p:spPr>
          <a:xfrm>
            <a:off x="8762999" y="4146550"/>
            <a:ext cx="382270" cy="63500"/>
          </a:xfrm>
          <a:custGeom>
            <a:avLst/>
            <a:gdLst/>
            <a:ahLst/>
            <a:cxnLst/>
            <a:rect l="l" t="t" r="r" b="b"/>
            <a:pathLst>
              <a:path w="382270" h="63500">
                <a:moveTo>
                  <a:pt x="382270" y="0"/>
                </a:moveTo>
                <a:lnTo>
                  <a:pt x="0" y="0"/>
                </a:lnTo>
                <a:lnTo>
                  <a:pt x="0" y="63500"/>
                </a:lnTo>
                <a:lnTo>
                  <a:pt x="382270" y="63500"/>
                </a:lnTo>
                <a:lnTo>
                  <a:pt x="382270" y="0"/>
                </a:lnTo>
                <a:close/>
              </a:path>
            </a:pathLst>
          </a:custGeom>
          <a:solidFill>
            <a:srgbClr val="8AC3D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3" name="bg object 473"/>
          <p:cNvSpPr/>
          <p:nvPr/>
        </p:nvSpPr>
        <p:spPr>
          <a:xfrm>
            <a:off x="8762999" y="4210050"/>
            <a:ext cx="382270" cy="64769"/>
          </a:xfrm>
          <a:custGeom>
            <a:avLst/>
            <a:gdLst/>
            <a:ahLst/>
            <a:cxnLst/>
            <a:rect l="l" t="t" r="r" b="b"/>
            <a:pathLst>
              <a:path w="382270" h="64770">
                <a:moveTo>
                  <a:pt x="382270" y="0"/>
                </a:moveTo>
                <a:lnTo>
                  <a:pt x="0" y="0"/>
                </a:lnTo>
                <a:lnTo>
                  <a:pt x="0" y="64769"/>
                </a:lnTo>
                <a:lnTo>
                  <a:pt x="382270" y="64769"/>
                </a:lnTo>
                <a:lnTo>
                  <a:pt x="382270" y="0"/>
                </a:lnTo>
                <a:close/>
              </a:path>
            </a:pathLst>
          </a:custGeom>
          <a:solidFill>
            <a:srgbClr val="8BC3D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4" name="bg object 474"/>
          <p:cNvSpPr/>
          <p:nvPr/>
        </p:nvSpPr>
        <p:spPr>
          <a:xfrm>
            <a:off x="8762999" y="4274820"/>
            <a:ext cx="382270" cy="64769"/>
          </a:xfrm>
          <a:custGeom>
            <a:avLst/>
            <a:gdLst/>
            <a:ahLst/>
            <a:cxnLst/>
            <a:rect l="l" t="t" r="r" b="b"/>
            <a:pathLst>
              <a:path w="382270" h="64770">
                <a:moveTo>
                  <a:pt x="382270" y="0"/>
                </a:moveTo>
                <a:lnTo>
                  <a:pt x="0" y="0"/>
                </a:lnTo>
                <a:lnTo>
                  <a:pt x="0" y="64769"/>
                </a:lnTo>
                <a:lnTo>
                  <a:pt x="382270" y="64769"/>
                </a:lnTo>
                <a:lnTo>
                  <a:pt x="382270" y="0"/>
                </a:lnTo>
                <a:close/>
              </a:path>
            </a:pathLst>
          </a:custGeom>
          <a:solidFill>
            <a:srgbClr val="8CC4D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5" name="bg object 475"/>
          <p:cNvSpPr/>
          <p:nvPr/>
        </p:nvSpPr>
        <p:spPr>
          <a:xfrm>
            <a:off x="8762999" y="4339589"/>
            <a:ext cx="382270" cy="64769"/>
          </a:xfrm>
          <a:custGeom>
            <a:avLst/>
            <a:gdLst/>
            <a:ahLst/>
            <a:cxnLst/>
            <a:rect l="l" t="t" r="r" b="b"/>
            <a:pathLst>
              <a:path w="382270" h="64770">
                <a:moveTo>
                  <a:pt x="382270" y="0"/>
                </a:moveTo>
                <a:lnTo>
                  <a:pt x="0" y="0"/>
                </a:lnTo>
                <a:lnTo>
                  <a:pt x="0" y="64770"/>
                </a:lnTo>
                <a:lnTo>
                  <a:pt x="382270" y="64770"/>
                </a:lnTo>
                <a:lnTo>
                  <a:pt x="382270" y="0"/>
                </a:lnTo>
                <a:close/>
              </a:path>
            </a:pathLst>
          </a:custGeom>
          <a:solidFill>
            <a:srgbClr val="8DC4D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6" name="bg object 476"/>
          <p:cNvSpPr/>
          <p:nvPr/>
        </p:nvSpPr>
        <p:spPr>
          <a:xfrm>
            <a:off x="8762999" y="4404359"/>
            <a:ext cx="382270" cy="64769"/>
          </a:xfrm>
          <a:custGeom>
            <a:avLst/>
            <a:gdLst/>
            <a:ahLst/>
            <a:cxnLst/>
            <a:rect l="l" t="t" r="r" b="b"/>
            <a:pathLst>
              <a:path w="382270" h="64770">
                <a:moveTo>
                  <a:pt x="382270" y="0"/>
                </a:moveTo>
                <a:lnTo>
                  <a:pt x="0" y="0"/>
                </a:lnTo>
                <a:lnTo>
                  <a:pt x="0" y="64769"/>
                </a:lnTo>
                <a:lnTo>
                  <a:pt x="382270" y="64769"/>
                </a:lnTo>
                <a:lnTo>
                  <a:pt x="382270" y="0"/>
                </a:lnTo>
                <a:close/>
              </a:path>
            </a:pathLst>
          </a:custGeom>
          <a:solidFill>
            <a:srgbClr val="8EC5D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7" name="bg object 477"/>
          <p:cNvSpPr/>
          <p:nvPr/>
        </p:nvSpPr>
        <p:spPr>
          <a:xfrm>
            <a:off x="8762999" y="4469129"/>
            <a:ext cx="382270" cy="64769"/>
          </a:xfrm>
          <a:custGeom>
            <a:avLst/>
            <a:gdLst/>
            <a:ahLst/>
            <a:cxnLst/>
            <a:rect l="l" t="t" r="r" b="b"/>
            <a:pathLst>
              <a:path w="382270" h="64770">
                <a:moveTo>
                  <a:pt x="382270" y="0"/>
                </a:moveTo>
                <a:lnTo>
                  <a:pt x="0" y="0"/>
                </a:lnTo>
                <a:lnTo>
                  <a:pt x="0" y="64770"/>
                </a:lnTo>
                <a:lnTo>
                  <a:pt x="382270" y="64770"/>
                </a:lnTo>
                <a:lnTo>
                  <a:pt x="382270" y="0"/>
                </a:lnTo>
                <a:close/>
              </a:path>
            </a:pathLst>
          </a:custGeom>
          <a:solidFill>
            <a:srgbClr val="8FC5D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8" name="bg object 478"/>
          <p:cNvSpPr/>
          <p:nvPr/>
        </p:nvSpPr>
        <p:spPr>
          <a:xfrm>
            <a:off x="8762999" y="4533900"/>
            <a:ext cx="382270" cy="64769"/>
          </a:xfrm>
          <a:custGeom>
            <a:avLst/>
            <a:gdLst/>
            <a:ahLst/>
            <a:cxnLst/>
            <a:rect l="l" t="t" r="r" b="b"/>
            <a:pathLst>
              <a:path w="382270" h="64770">
                <a:moveTo>
                  <a:pt x="382270" y="0"/>
                </a:moveTo>
                <a:lnTo>
                  <a:pt x="0" y="0"/>
                </a:lnTo>
                <a:lnTo>
                  <a:pt x="0" y="64769"/>
                </a:lnTo>
                <a:lnTo>
                  <a:pt x="382270" y="64769"/>
                </a:lnTo>
                <a:lnTo>
                  <a:pt x="382270" y="0"/>
                </a:lnTo>
                <a:close/>
              </a:path>
            </a:pathLst>
          </a:custGeom>
          <a:solidFill>
            <a:srgbClr val="90C6D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9" name="bg object 479"/>
          <p:cNvSpPr/>
          <p:nvPr/>
        </p:nvSpPr>
        <p:spPr>
          <a:xfrm>
            <a:off x="8762999" y="4598670"/>
            <a:ext cx="382270" cy="64769"/>
          </a:xfrm>
          <a:custGeom>
            <a:avLst/>
            <a:gdLst/>
            <a:ahLst/>
            <a:cxnLst/>
            <a:rect l="l" t="t" r="r" b="b"/>
            <a:pathLst>
              <a:path w="382270" h="64770">
                <a:moveTo>
                  <a:pt x="382270" y="0"/>
                </a:moveTo>
                <a:lnTo>
                  <a:pt x="0" y="0"/>
                </a:lnTo>
                <a:lnTo>
                  <a:pt x="0" y="64769"/>
                </a:lnTo>
                <a:lnTo>
                  <a:pt x="382270" y="64769"/>
                </a:lnTo>
                <a:lnTo>
                  <a:pt x="382270" y="0"/>
                </a:lnTo>
                <a:close/>
              </a:path>
            </a:pathLst>
          </a:custGeom>
          <a:solidFill>
            <a:srgbClr val="91C6D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0" name="bg object 480"/>
          <p:cNvSpPr/>
          <p:nvPr/>
        </p:nvSpPr>
        <p:spPr>
          <a:xfrm>
            <a:off x="8762999" y="4663439"/>
            <a:ext cx="382270" cy="64769"/>
          </a:xfrm>
          <a:custGeom>
            <a:avLst/>
            <a:gdLst/>
            <a:ahLst/>
            <a:cxnLst/>
            <a:rect l="l" t="t" r="r" b="b"/>
            <a:pathLst>
              <a:path w="382270" h="64770">
                <a:moveTo>
                  <a:pt x="382270" y="0"/>
                </a:moveTo>
                <a:lnTo>
                  <a:pt x="0" y="0"/>
                </a:lnTo>
                <a:lnTo>
                  <a:pt x="0" y="64770"/>
                </a:lnTo>
                <a:lnTo>
                  <a:pt x="382270" y="64770"/>
                </a:lnTo>
                <a:lnTo>
                  <a:pt x="382270" y="0"/>
                </a:lnTo>
                <a:close/>
              </a:path>
            </a:pathLst>
          </a:custGeom>
          <a:solidFill>
            <a:srgbClr val="92C7D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1" name="bg object 481"/>
          <p:cNvSpPr/>
          <p:nvPr/>
        </p:nvSpPr>
        <p:spPr>
          <a:xfrm>
            <a:off x="8762999" y="4728209"/>
            <a:ext cx="382270" cy="63500"/>
          </a:xfrm>
          <a:custGeom>
            <a:avLst/>
            <a:gdLst/>
            <a:ahLst/>
            <a:cxnLst/>
            <a:rect l="l" t="t" r="r" b="b"/>
            <a:pathLst>
              <a:path w="382270" h="63500">
                <a:moveTo>
                  <a:pt x="382270" y="0"/>
                </a:moveTo>
                <a:lnTo>
                  <a:pt x="0" y="0"/>
                </a:lnTo>
                <a:lnTo>
                  <a:pt x="0" y="63500"/>
                </a:lnTo>
                <a:lnTo>
                  <a:pt x="382270" y="63500"/>
                </a:lnTo>
                <a:lnTo>
                  <a:pt x="382270" y="0"/>
                </a:lnTo>
                <a:close/>
              </a:path>
            </a:pathLst>
          </a:custGeom>
          <a:solidFill>
            <a:srgbClr val="93C7D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2" name="bg object 482"/>
          <p:cNvSpPr/>
          <p:nvPr/>
        </p:nvSpPr>
        <p:spPr>
          <a:xfrm>
            <a:off x="8762999" y="4791709"/>
            <a:ext cx="382270" cy="66040"/>
          </a:xfrm>
          <a:custGeom>
            <a:avLst/>
            <a:gdLst/>
            <a:ahLst/>
            <a:cxnLst/>
            <a:rect l="l" t="t" r="r" b="b"/>
            <a:pathLst>
              <a:path w="382270" h="66039">
                <a:moveTo>
                  <a:pt x="382270" y="0"/>
                </a:moveTo>
                <a:lnTo>
                  <a:pt x="0" y="0"/>
                </a:lnTo>
                <a:lnTo>
                  <a:pt x="0" y="66039"/>
                </a:lnTo>
                <a:lnTo>
                  <a:pt x="382270" y="66039"/>
                </a:lnTo>
                <a:lnTo>
                  <a:pt x="382270" y="0"/>
                </a:lnTo>
                <a:close/>
              </a:path>
            </a:pathLst>
          </a:custGeom>
          <a:solidFill>
            <a:srgbClr val="94C8D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3" name="bg object 483"/>
          <p:cNvSpPr/>
          <p:nvPr/>
        </p:nvSpPr>
        <p:spPr>
          <a:xfrm>
            <a:off x="8762999" y="4857750"/>
            <a:ext cx="382270" cy="64769"/>
          </a:xfrm>
          <a:custGeom>
            <a:avLst/>
            <a:gdLst/>
            <a:ahLst/>
            <a:cxnLst/>
            <a:rect l="l" t="t" r="r" b="b"/>
            <a:pathLst>
              <a:path w="382270" h="64770">
                <a:moveTo>
                  <a:pt x="382270" y="0"/>
                </a:moveTo>
                <a:lnTo>
                  <a:pt x="0" y="0"/>
                </a:lnTo>
                <a:lnTo>
                  <a:pt x="0" y="64769"/>
                </a:lnTo>
                <a:lnTo>
                  <a:pt x="382270" y="64769"/>
                </a:lnTo>
                <a:lnTo>
                  <a:pt x="382270" y="0"/>
                </a:lnTo>
                <a:close/>
              </a:path>
            </a:pathLst>
          </a:custGeom>
          <a:solidFill>
            <a:srgbClr val="95C8D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4" name="bg object 484"/>
          <p:cNvSpPr/>
          <p:nvPr/>
        </p:nvSpPr>
        <p:spPr>
          <a:xfrm>
            <a:off x="8762999" y="4922520"/>
            <a:ext cx="382270" cy="63500"/>
          </a:xfrm>
          <a:custGeom>
            <a:avLst/>
            <a:gdLst/>
            <a:ahLst/>
            <a:cxnLst/>
            <a:rect l="l" t="t" r="r" b="b"/>
            <a:pathLst>
              <a:path w="382270" h="63500">
                <a:moveTo>
                  <a:pt x="382270" y="0"/>
                </a:moveTo>
                <a:lnTo>
                  <a:pt x="0" y="0"/>
                </a:lnTo>
                <a:lnTo>
                  <a:pt x="0" y="63499"/>
                </a:lnTo>
                <a:lnTo>
                  <a:pt x="382270" y="63499"/>
                </a:lnTo>
                <a:lnTo>
                  <a:pt x="382270" y="0"/>
                </a:lnTo>
                <a:close/>
              </a:path>
            </a:pathLst>
          </a:custGeom>
          <a:solidFill>
            <a:srgbClr val="96C9D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5" name="bg object 485"/>
          <p:cNvSpPr/>
          <p:nvPr/>
        </p:nvSpPr>
        <p:spPr>
          <a:xfrm>
            <a:off x="8762999" y="4986020"/>
            <a:ext cx="382270" cy="64769"/>
          </a:xfrm>
          <a:custGeom>
            <a:avLst/>
            <a:gdLst/>
            <a:ahLst/>
            <a:cxnLst/>
            <a:rect l="l" t="t" r="r" b="b"/>
            <a:pathLst>
              <a:path w="382270" h="64770">
                <a:moveTo>
                  <a:pt x="382270" y="0"/>
                </a:moveTo>
                <a:lnTo>
                  <a:pt x="0" y="0"/>
                </a:lnTo>
                <a:lnTo>
                  <a:pt x="0" y="64769"/>
                </a:lnTo>
                <a:lnTo>
                  <a:pt x="382270" y="64769"/>
                </a:lnTo>
                <a:lnTo>
                  <a:pt x="382270" y="0"/>
                </a:lnTo>
                <a:close/>
              </a:path>
            </a:pathLst>
          </a:custGeom>
          <a:solidFill>
            <a:srgbClr val="97C9D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6" name="bg object 486"/>
          <p:cNvSpPr/>
          <p:nvPr/>
        </p:nvSpPr>
        <p:spPr>
          <a:xfrm>
            <a:off x="8762999" y="5050789"/>
            <a:ext cx="382270" cy="64769"/>
          </a:xfrm>
          <a:custGeom>
            <a:avLst/>
            <a:gdLst/>
            <a:ahLst/>
            <a:cxnLst/>
            <a:rect l="l" t="t" r="r" b="b"/>
            <a:pathLst>
              <a:path w="382270" h="64770">
                <a:moveTo>
                  <a:pt x="382270" y="0"/>
                </a:moveTo>
                <a:lnTo>
                  <a:pt x="0" y="0"/>
                </a:lnTo>
                <a:lnTo>
                  <a:pt x="0" y="64770"/>
                </a:lnTo>
                <a:lnTo>
                  <a:pt x="382270" y="64770"/>
                </a:lnTo>
                <a:lnTo>
                  <a:pt x="382270" y="0"/>
                </a:lnTo>
                <a:close/>
              </a:path>
            </a:pathLst>
          </a:custGeom>
          <a:solidFill>
            <a:srgbClr val="98CAD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7" name="bg object 487"/>
          <p:cNvSpPr/>
          <p:nvPr/>
        </p:nvSpPr>
        <p:spPr>
          <a:xfrm>
            <a:off x="8762999" y="5115559"/>
            <a:ext cx="382270" cy="64769"/>
          </a:xfrm>
          <a:custGeom>
            <a:avLst/>
            <a:gdLst/>
            <a:ahLst/>
            <a:cxnLst/>
            <a:rect l="l" t="t" r="r" b="b"/>
            <a:pathLst>
              <a:path w="382270" h="64770">
                <a:moveTo>
                  <a:pt x="382270" y="0"/>
                </a:moveTo>
                <a:lnTo>
                  <a:pt x="0" y="0"/>
                </a:lnTo>
                <a:lnTo>
                  <a:pt x="0" y="64769"/>
                </a:lnTo>
                <a:lnTo>
                  <a:pt x="382270" y="64769"/>
                </a:lnTo>
                <a:lnTo>
                  <a:pt x="382270" y="0"/>
                </a:lnTo>
                <a:close/>
              </a:path>
            </a:pathLst>
          </a:custGeom>
          <a:solidFill>
            <a:srgbClr val="99CAD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8" name="bg object 488"/>
          <p:cNvSpPr/>
          <p:nvPr/>
        </p:nvSpPr>
        <p:spPr>
          <a:xfrm>
            <a:off x="8762999" y="5180329"/>
            <a:ext cx="382270" cy="64769"/>
          </a:xfrm>
          <a:custGeom>
            <a:avLst/>
            <a:gdLst/>
            <a:ahLst/>
            <a:cxnLst/>
            <a:rect l="l" t="t" r="r" b="b"/>
            <a:pathLst>
              <a:path w="382270" h="64770">
                <a:moveTo>
                  <a:pt x="382270" y="0"/>
                </a:moveTo>
                <a:lnTo>
                  <a:pt x="0" y="0"/>
                </a:lnTo>
                <a:lnTo>
                  <a:pt x="0" y="64770"/>
                </a:lnTo>
                <a:lnTo>
                  <a:pt x="382270" y="64770"/>
                </a:lnTo>
                <a:lnTo>
                  <a:pt x="382270" y="0"/>
                </a:lnTo>
                <a:close/>
              </a:path>
            </a:pathLst>
          </a:custGeom>
          <a:solidFill>
            <a:srgbClr val="9ACCD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9" name="bg object 489"/>
          <p:cNvSpPr/>
          <p:nvPr/>
        </p:nvSpPr>
        <p:spPr>
          <a:xfrm>
            <a:off x="8762999" y="5245100"/>
            <a:ext cx="382270" cy="64769"/>
          </a:xfrm>
          <a:custGeom>
            <a:avLst/>
            <a:gdLst/>
            <a:ahLst/>
            <a:cxnLst/>
            <a:rect l="l" t="t" r="r" b="b"/>
            <a:pathLst>
              <a:path w="382270" h="64770">
                <a:moveTo>
                  <a:pt x="382270" y="0"/>
                </a:moveTo>
                <a:lnTo>
                  <a:pt x="0" y="0"/>
                </a:lnTo>
                <a:lnTo>
                  <a:pt x="0" y="64769"/>
                </a:lnTo>
                <a:lnTo>
                  <a:pt x="382270" y="64769"/>
                </a:lnTo>
                <a:lnTo>
                  <a:pt x="382270" y="0"/>
                </a:lnTo>
                <a:close/>
              </a:path>
            </a:pathLst>
          </a:custGeom>
          <a:solidFill>
            <a:srgbClr val="9BCCD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0" name="bg object 490"/>
          <p:cNvSpPr/>
          <p:nvPr/>
        </p:nvSpPr>
        <p:spPr>
          <a:xfrm>
            <a:off x="8762999" y="5309870"/>
            <a:ext cx="382270" cy="64769"/>
          </a:xfrm>
          <a:custGeom>
            <a:avLst/>
            <a:gdLst/>
            <a:ahLst/>
            <a:cxnLst/>
            <a:rect l="l" t="t" r="r" b="b"/>
            <a:pathLst>
              <a:path w="382270" h="64770">
                <a:moveTo>
                  <a:pt x="382270" y="0"/>
                </a:moveTo>
                <a:lnTo>
                  <a:pt x="0" y="0"/>
                </a:lnTo>
                <a:lnTo>
                  <a:pt x="0" y="64769"/>
                </a:lnTo>
                <a:lnTo>
                  <a:pt x="382270" y="64769"/>
                </a:lnTo>
                <a:lnTo>
                  <a:pt x="382270" y="0"/>
                </a:lnTo>
                <a:close/>
              </a:path>
            </a:pathLst>
          </a:custGeom>
          <a:solidFill>
            <a:srgbClr val="9CCCD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1" name="bg object 491"/>
          <p:cNvSpPr/>
          <p:nvPr/>
        </p:nvSpPr>
        <p:spPr>
          <a:xfrm>
            <a:off x="8762999" y="5374639"/>
            <a:ext cx="382270" cy="64769"/>
          </a:xfrm>
          <a:custGeom>
            <a:avLst/>
            <a:gdLst/>
            <a:ahLst/>
            <a:cxnLst/>
            <a:rect l="l" t="t" r="r" b="b"/>
            <a:pathLst>
              <a:path w="382270" h="64770">
                <a:moveTo>
                  <a:pt x="382270" y="0"/>
                </a:moveTo>
                <a:lnTo>
                  <a:pt x="0" y="0"/>
                </a:lnTo>
                <a:lnTo>
                  <a:pt x="0" y="64770"/>
                </a:lnTo>
                <a:lnTo>
                  <a:pt x="382270" y="64770"/>
                </a:lnTo>
                <a:lnTo>
                  <a:pt x="382270" y="0"/>
                </a:lnTo>
                <a:close/>
              </a:path>
            </a:pathLst>
          </a:custGeom>
          <a:solidFill>
            <a:srgbClr val="9DCCD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2" name="bg object 492"/>
          <p:cNvSpPr/>
          <p:nvPr/>
        </p:nvSpPr>
        <p:spPr>
          <a:xfrm>
            <a:off x="8762999" y="5439409"/>
            <a:ext cx="382270" cy="64769"/>
          </a:xfrm>
          <a:custGeom>
            <a:avLst/>
            <a:gdLst/>
            <a:ahLst/>
            <a:cxnLst/>
            <a:rect l="l" t="t" r="r" b="b"/>
            <a:pathLst>
              <a:path w="382270" h="64770">
                <a:moveTo>
                  <a:pt x="382270" y="0"/>
                </a:moveTo>
                <a:lnTo>
                  <a:pt x="0" y="0"/>
                </a:lnTo>
                <a:lnTo>
                  <a:pt x="0" y="64769"/>
                </a:lnTo>
                <a:lnTo>
                  <a:pt x="382270" y="64769"/>
                </a:lnTo>
                <a:lnTo>
                  <a:pt x="382270" y="0"/>
                </a:lnTo>
                <a:close/>
              </a:path>
            </a:pathLst>
          </a:custGeom>
          <a:solidFill>
            <a:srgbClr val="9ECDD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3" name="bg object 493"/>
          <p:cNvSpPr/>
          <p:nvPr/>
        </p:nvSpPr>
        <p:spPr>
          <a:xfrm>
            <a:off x="8762999" y="5504179"/>
            <a:ext cx="382270" cy="63500"/>
          </a:xfrm>
          <a:custGeom>
            <a:avLst/>
            <a:gdLst/>
            <a:ahLst/>
            <a:cxnLst/>
            <a:rect l="l" t="t" r="r" b="b"/>
            <a:pathLst>
              <a:path w="382270" h="63500">
                <a:moveTo>
                  <a:pt x="382270" y="0"/>
                </a:moveTo>
                <a:lnTo>
                  <a:pt x="0" y="0"/>
                </a:lnTo>
                <a:lnTo>
                  <a:pt x="0" y="63500"/>
                </a:lnTo>
                <a:lnTo>
                  <a:pt x="382270" y="63500"/>
                </a:lnTo>
                <a:lnTo>
                  <a:pt x="382270" y="0"/>
                </a:lnTo>
                <a:close/>
              </a:path>
            </a:pathLst>
          </a:custGeom>
          <a:solidFill>
            <a:srgbClr val="9FCDD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4" name="bg object 494"/>
          <p:cNvSpPr/>
          <p:nvPr/>
        </p:nvSpPr>
        <p:spPr>
          <a:xfrm>
            <a:off x="8762999" y="5567679"/>
            <a:ext cx="382270" cy="64769"/>
          </a:xfrm>
          <a:custGeom>
            <a:avLst/>
            <a:gdLst/>
            <a:ahLst/>
            <a:cxnLst/>
            <a:rect l="l" t="t" r="r" b="b"/>
            <a:pathLst>
              <a:path w="382270" h="64770">
                <a:moveTo>
                  <a:pt x="382270" y="0"/>
                </a:moveTo>
                <a:lnTo>
                  <a:pt x="0" y="0"/>
                </a:lnTo>
                <a:lnTo>
                  <a:pt x="0" y="64770"/>
                </a:lnTo>
                <a:lnTo>
                  <a:pt x="382270" y="64770"/>
                </a:lnTo>
                <a:lnTo>
                  <a:pt x="382270" y="0"/>
                </a:lnTo>
                <a:close/>
              </a:path>
            </a:pathLst>
          </a:custGeom>
          <a:solidFill>
            <a:srgbClr val="A0CED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5" name="bg object 495"/>
          <p:cNvSpPr/>
          <p:nvPr/>
        </p:nvSpPr>
        <p:spPr>
          <a:xfrm>
            <a:off x="8762999" y="5632450"/>
            <a:ext cx="382270" cy="64769"/>
          </a:xfrm>
          <a:custGeom>
            <a:avLst/>
            <a:gdLst/>
            <a:ahLst/>
            <a:cxnLst/>
            <a:rect l="l" t="t" r="r" b="b"/>
            <a:pathLst>
              <a:path w="382270" h="64770">
                <a:moveTo>
                  <a:pt x="382270" y="0"/>
                </a:moveTo>
                <a:lnTo>
                  <a:pt x="0" y="0"/>
                </a:lnTo>
                <a:lnTo>
                  <a:pt x="0" y="64769"/>
                </a:lnTo>
                <a:lnTo>
                  <a:pt x="382270" y="64769"/>
                </a:lnTo>
                <a:lnTo>
                  <a:pt x="382270" y="0"/>
                </a:lnTo>
                <a:close/>
              </a:path>
            </a:pathLst>
          </a:custGeom>
          <a:solidFill>
            <a:srgbClr val="A1CED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6" name="bg object 496"/>
          <p:cNvSpPr/>
          <p:nvPr/>
        </p:nvSpPr>
        <p:spPr>
          <a:xfrm>
            <a:off x="8762999" y="5697220"/>
            <a:ext cx="382270" cy="64769"/>
          </a:xfrm>
          <a:custGeom>
            <a:avLst/>
            <a:gdLst/>
            <a:ahLst/>
            <a:cxnLst/>
            <a:rect l="l" t="t" r="r" b="b"/>
            <a:pathLst>
              <a:path w="382270" h="64770">
                <a:moveTo>
                  <a:pt x="382270" y="0"/>
                </a:moveTo>
                <a:lnTo>
                  <a:pt x="0" y="0"/>
                </a:lnTo>
                <a:lnTo>
                  <a:pt x="0" y="64769"/>
                </a:lnTo>
                <a:lnTo>
                  <a:pt x="382270" y="64769"/>
                </a:lnTo>
                <a:lnTo>
                  <a:pt x="382270" y="0"/>
                </a:lnTo>
                <a:close/>
              </a:path>
            </a:pathLst>
          </a:custGeom>
          <a:solidFill>
            <a:srgbClr val="A2CFE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7" name="bg object 497"/>
          <p:cNvSpPr/>
          <p:nvPr/>
        </p:nvSpPr>
        <p:spPr>
          <a:xfrm>
            <a:off x="8762999" y="5761989"/>
            <a:ext cx="382270" cy="64769"/>
          </a:xfrm>
          <a:custGeom>
            <a:avLst/>
            <a:gdLst/>
            <a:ahLst/>
            <a:cxnLst/>
            <a:rect l="l" t="t" r="r" b="b"/>
            <a:pathLst>
              <a:path w="382270" h="64770">
                <a:moveTo>
                  <a:pt x="382270" y="0"/>
                </a:moveTo>
                <a:lnTo>
                  <a:pt x="0" y="0"/>
                </a:lnTo>
                <a:lnTo>
                  <a:pt x="0" y="64770"/>
                </a:lnTo>
                <a:lnTo>
                  <a:pt x="382270" y="64770"/>
                </a:lnTo>
                <a:lnTo>
                  <a:pt x="382270" y="0"/>
                </a:lnTo>
                <a:close/>
              </a:path>
            </a:pathLst>
          </a:custGeom>
          <a:solidFill>
            <a:srgbClr val="A3CFE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8" name="bg object 498"/>
          <p:cNvSpPr/>
          <p:nvPr/>
        </p:nvSpPr>
        <p:spPr>
          <a:xfrm>
            <a:off x="8762999" y="5826759"/>
            <a:ext cx="382270" cy="64769"/>
          </a:xfrm>
          <a:custGeom>
            <a:avLst/>
            <a:gdLst/>
            <a:ahLst/>
            <a:cxnLst/>
            <a:rect l="l" t="t" r="r" b="b"/>
            <a:pathLst>
              <a:path w="382270" h="64770">
                <a:moveTo>
                  <a:pt x="382270" y="0"/>
                </a:moveTo>
                <a:lnTo>
                  <a:pt x="0" y="0"/>
                </a:lnTo>
                <a:lnTo>
                  <a:pt x="0" y="64769"/>
                </a:lnTo>
                <a:lnTo>
                  <a:pt x="382270" y="64769"/>
                </a:lnTo>
                <a:lnTo>
                  <a:pt x="382270" y="0"/>
                </a:lnTo>
                <a:close/>
              </a:path>
            </a:pathLst>
          </a:custGeom>
          <a:solidFill>
            <a:srgbClr val="A4D0E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9" name="bg object 499"/>
          <p:cNvSpPr/>
          <p:nvPr/>
        </p:nvSpPr>
        <p:spPr>
          <a:xfrm>
            <a:off x="8762999" y="5891529"/>
            <a:ext cx="382270" cy="64769"/>
          </a:xfrm>
          <a:custGeom>
            <a:avLst/>
            <a:gdLst/>
            <a:ahLst/>
            <a:cxnLst/>
            <a:rect l="l" t="t" r="r" b="b"/>
            <a:pathLst>
              <a:path w="382270" h="64770">
                <a:moveTo>
                  <a:pt x="382270" y="0"/>
                </a:moveTo>
                <a:lnTo>
                  <a:pt x="0" y="0"/>
                </a:lnTo>
                <a:lnTo>
                  <a:pt x="0" y="64770"/>
                </a:lnTo>
                <a:lnTo>
                  <a:pt x="382270" y="64770"/>
                </a:lnTo>
                <a:lnTo>
                  <a:pt x="382270" y="0"/>
                </a:lnTo>
                <a:close/>
              </a:path>
            </a:pathLst>
          </a:custGeom>
          <a:solidFill>
            <a:srgbClr val="A5D0E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0" name="bg object 500"/>
          <p:cNvSpPr/>
          <p:nvPr/>
        </p:nvSpPr>
        <p:spPr>
          <a:xfrm>
            <a:off x="8762999" y="5956300"/>
            <a:ext cx="382270" cy="64769"/>
          </a:xfrm>
          <a:custGeom>
            <a:avLst/>
            <a:gdLst/>
            <a:ahLst/>
            <a:cxnLst/>
            <a:rect l="l" t="t" r="r" b="b"/>
            <a:pathLst>
              <a:path w="382270" h="64770">
                <a:moveTo>
                  <a:pt x="382270" y="0"/>
                </a:moveTo>
                <a:lnTo>
                  <a:pt x="0" y="0"/>
                </a:lnTo>
                <a:lnTo>
                  <a:pt x="0" y="64769"/>
                </a:lnTo>
                <a:lnTo>
                  <a:pt x="382270" y="64769"/>
                </a:lnTo>
                <a:lnTo>
                  <a:pt x="382270" y="0"/>
                </a:lnTo>
                <a:close/>
              </a:path>
            </a:pathLst>
          </a:custGeom>
          <a:solidFill>
            <a:srgbClr val="A6D1E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1" name="bg object 501"/>
          <p:cNvSpPr/>
          <p:nvPr/>
        </p:nvSpPr>
        <p:spPr>
          <a:xfrm>
            <a:off x="8762999" y="761999"/>
            <a:ext cx="381000" cy="152400"/>
          </a:xfrm>
          <a:custGeom>
            <a:avLst/>
            <a:gdLst/>
            <a:ahLst/>
            <a:cxnLst/>
            <a:rect l="l" t="t" r="r" b="b"/>
            <a:pathLst>
              <a:path w="381000" h="152400">
                <a:moveTo>
                  <a:pt x="381000" y="0"/>
                </a:moveTo>
                <a:lnTo>
                  <a:pt x="0" y="0"/>
                </a:lnTo>
                <a:lnTo>
                  <a:pt x="0" y="152400"/>
                </a:lnTo>
                <a:lnTo>
                  <a:pt x="190500" y="152400"/>
                </a:lnTo>
                <a:lnTo>
                  <a:pt x="381000" y="152400"/>
                </a:lnTo>
                <a:lnTo>
                  <a:pt x="381000" y="0"/>
                </a:lnTo>
                <a:close/>
              </a:path>
            </a:pathLst>
          </a:custGeom>
          <a:solidFill>
            <a:srgbClr val="BC9D6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2" name="bg object 502"/>
          <p:cNvSpPr/>
          <p:nvPr/>
        </p:nvSpPr>
        <p:spPr>
          <a:xfrm>
            <a:off x="8770620" y="0"/>
            <a:ext cx="374650" cy="7620"/>
          </a:xfrm>
          <a:custGeom>
            <a:avLst/>
            <a:gdLst/>
            <a:ahLst/>
            <a:cxnLst/>
            <a:rect l="l" t="t" r="r" b="b"/>
            <a:pathLst>
              <a:path w="374650" h="7620">
                <a:moveTo>
                  <a:pt x="374650" y="0"/>
                </a:moveTo>
                <a:lnTo>
                  <a:pt x="0" y="0"/>
                </a:lnTo>
                <a:lnTo>
                  <a:pt x="0" y="7620"/>
                </a:lnTo>
                <a:lnTo>
                  <a:pt x="374650" y="7620"/>
                </a:lnTo>
                <a:lnTo>
                  <a:pt x="374650" y="0"/>
                </a:lnTo>
                <a:close/>
              </a:path>
            </a:pathLst>
          </a:custGeom>
          <a:solidFill>
            <a:srgbClr val="98CC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3" name="bg object 503"/>
          <p:cNvSpPr/>
          <p:nvPr/>
        </p:nvSpPr>
        <p:spPr>
          <a:xfrm>
            <a:off x="8770620" y="6350"/>
            <a:ext cx="374650" cy="6350"/>
          </a:xfrm>
          <a:custGeom>
            <a:avLst/>
            <a:gdLst/>
            <a:ahLst/>
            <a:cxnLst/>
            <a:rect l="l" t="t" r="r" b="b"/>
            <a:pathLst>
              <a:path w="374650" h="6350">
                <a:moveTo>
                  <a:pt x="374650" y="0"/>
                </a:moveTo>
                <a:lnTo>
                  <a:pt x="0" y="0"/>
                </a:lnTo>
                <a:lnTo>
                  <a:pt x="0" y="6350"/>
                </a:lnTo>
                <a:lnTo>
                  <a:pt x="374650" y="6350"/>
                </a:lnTo>
                <a:lnTo>
                  <a:pt x="374650" y="0"/>
                </a:lnTo>
                <a:close/>
              </a:path>
            </a:pathLst>
          </a:custGeom>
          <a:solidFill>
            <a:srgbClr val="98CC0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4" name="bg object 504"/>
          <p:cNvSpPr/>
          <p:nvPr/>
        </p:nvSpPr>
        <p:spPr>
          <a:xfrm>
            <a:off x="8770620" y="12700"/>
            <a:ext cx="374650" cy="7620"/>
          </a:xfrm>
          <a:custGeom>
            <a:avLst/>
            <a:gdLst/>
            <a:ahLst/>
            <a:cxnLst/>
            <a:rect l="l" t="t" r="r" b="b"/>
            <a:pathLst>
              <a:path w="374650" h="7620">
                <a:moveTo>
                  <a:pt x="374650" y="0"/>
                </a:moveTo>
                <a:lnTo>
                  <a:pt x="0" y="0"/>
                </a:lnTo>
                <a:lnTo>
                  <a:pt x="0" y="7620"/>
                </a:lnTo>
                <a:lnTo>
                  <a:pt x="374650" y="7620"/>
                </a:lnTo>
                <a:lnTo>
                  <a:pt x="374650" y="0"/>
                </a:lnTo>
                <a:close/>
              </a:path>
            </a:pathLst>
          </a:custGeom>
          <a:solidFill>
            <a:srgbClr val="99CC0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5" name="bg object 505"/>
          <p:cNvSpPr/>
          <p:nvPr/>
        </p:nvSpPr>
        <p:spPr>
          <a:xfrm>
            <a:off x="8770620" y="20320"/>
            <a:ext cx="374650" cy="7620"/>
          </a:xfrm>
          <a:custGeom>
            <a:avLst/>
            <a:gdLst/>
            <a:ahLst/>
            <a:cxnLst/>
            <a:rect l="l" t="t" r="r" b="b"/>
            <a:pathLst>
              <a:path w="374650" h="7620">
                <a:moveTo>
                  <a:pt x="374650" y="0"/>
                </a:moveTo>
                <a:lnTo>
                  <a:pt x="0" y="0"/>
                </a:lnTo>
                <a:lnTo>
                  <a:pt x="0" y="7620"/>
                </a:lnTo>
                <a:lnTo>
                  <a:pt x="374650" y="7620"/>
                </a:lnTo>
                <a:lnTo>
                  <a:pt x="374650" y="0"/>
                </a:lnTo>
                <a:close/>
              </a:path>
            </a:pathLst>
          </a:custGeom>
          <a:solidFill>
            <a:srgbClr val="9ACC0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6" name="bg object 506"/>
          <p:cNvSpPr/>
          <p:nvPr/>
        </p:nvSpPr>
        <p:spPr>
          <a:xfrm>
            <a:off x="8770620" y="27939"/>
            <a:ext cx="374650" cy="6350"/>
          </a:xfrm>
          <a:custGeom>
            <a:avLst/>
            <a:gdLst/>
            <a:ahLst/>
            <a:cxnLst/>
            <a:rect l="l" t="t" r="r" b="b"/>
            <a:pathLst>
              <a:path w="374650" h="6350">
                <a:moveTo>
                  <a:pt x="374650" y="0"/>
                </a:moveTo>
                <a:lnTo>
                  <a:pt x="0" y="0"/>
                </a:lnTo>
                <a:lnTo>
                  <a:pt x="0" y="6350"/>
                </a:lnTo>
                <a:lnTo>
                  <a:pt x="374650" y="6350"/>
                </a:lnTo>
                <a:lnTo>
                  <a:pt x="374650" y="0"/>
                </a:lnTo>
                <a:close/>
              </a:path>
            </a:pathLst>
          </a:custGeom>
          <a:solidFill>
            <a:srgbClr val="9BCC0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7" name="bg object 507"/>
          <p:cNvSpPr/>
          <p:nvPr/>
        </p:nvSpPr>
        <p:spPr>
          <a:xfrm>
            <a:off x="8770620" y="34289"/>
            <a:ext cx="374650" cy="7620"/>
          </a:xfrm>
          <a:custGeom>
            <a:avLst/>
            <a:gdLst/>
            <a:ahLst/>
            <a:cxnLst/>
            <a:rect l="l" t="t" r="r" b="b"/>
            <a:pathLst>
              <a:path w="374650" h="7620">
                <a:moveTo>
                  <a:pt x="374650" y="0"/>
                </a:moveTo>
                <a:lnTo>
                  <a:pt x="0" y="0"/>
                </a:lnTo>
                <a:lnTo>
                  <a:pt x="0" y="7619"/>
                </a:lnTo>
                <a:lnTo>
                  <a:pt x="374650" y="7619"/>
                </a:lnTo>
                <a:lnTo>
                  <a:pt x="374650" y="0"/>
                </a:lnTo>
                <a:close/>
              </a:path>
            </a:pathLst>
          </a:custGeom>
          <a:solidFill>
            <a:srgbClr val="9CCD0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8" name="bg object 508"/>
          <p:cNvSpPr/>
          <p:nvPr/>
        </p:nvSpPr>
        <p:spPr>
          <a:xfrm>
            <a:off x="8770620" y="41910"/>
            <a:ext cx="374650" cy="7620"/>
          </a:xfrm>
          <a:custGeom>
            <a:avLst/>
            <a:gdLst/>
            <a:ahLst/>
            <a:cxnLst/>
            <a:rect l="l" t="t" r="r" b="b"/>
            <a:pathLst>
              <a:path w="374650" h="7620">
                <a:moveTo>
                  <a:pt x="374650" y="0"/>
                </a:moveTo>
                <a:lnTo>
                  <a:pt x="0" y="0"/>
                </a:lnTo>
                <a:lnTo>
                  <a:pt x="0" y="7620"/>
                </a:lnTo>
                <a:lnTo>
                  <a:pt x="374650" y="7620"/>
                </a:lnTo>
                <a:lnTo>
                  <a:pt x="374650" y="0"/>
                </a:lnTo>
                <a:close/>
              </a:path>
            </a:pathLst>
          </a:custGeom>
          <a:solidFill>
            <a:srgbClr val="9DCD0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9" name="bg object 509"/>
          <p:cNvSpPr/>
          <p:nvPr/>
        </p:nvSpPr>
        <p:spPr>
          <a:xfrm>
            <a:off x="8770620" y="49529"/>
            <a:ext cx="374650" cy="7620"/>
          </a:xfrm>
          <a:custGeom>
            <a:avLst/>
            <a:gdLst/>
            <a:ahLst/>
            <a:cxnLst/>
            <a:rect l="l" t="t" r="r" b="b"/>
            <a:pathLst>
              <a:path w="374650" h="7619">
                <a:moveTo>
                  <a:pt x="374650" y="0"/>
                </a:moveTo>
                <a:lnTo>
                  <a:pt x="0" y="0"/>
                </a:lnTo>
                <a:lnTo>
                  <a:pt x="0" y="7620"/>
                </a:lnTo>
                <a:lnTo>
                  <a:pt x="374650" y="7620"/>
                </a:lnTo>
                <a:lnTo>
                  <a:pt x="374650" y="0"/>
                </a:lnTo>
                <a:close/>
              </a:path>
            </a:pathLst>
          </a:custGeom>
          <a:solidFill>
            <a:srgbClr val="9ECE0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0" name="bg object 510"/>
          <p:cNvSpPr/>
          <p:nvPr/>
        </p:nvSpPr>
        <p:spPr>
          <a:xfrm>
            <a:off x="8770620" y="57149"/>
            <a:ext cx="374650" cy="6350"/>
          </a:xfrm>
          <a:custGeom>
            <a:avLst/>
            <a:gdLst/>
            <a:ahLst/>
            <a:cxnLst/>
            <a:rect l="l" t="t" r="r" b="b"/>
            <a:pathLst>
              <a:path w="374650" h="6350">
                <a:moveTo>
                  <a:pt x="374650" y="0"/>
                </a:moveTo>
                <a:lnTo>
                  <a:pt x="0" y="0"/>
                </a:lnTo>
                <a:lnTo>
                  <a:pt x="0" y="6350"/>
                </a:lnTo>
                <a:lnTo>
                  <a:pt x="374650" y="6350"/>
                </a:lnTo>
                <a:lnTo>
                  <a:pt x="374650" y="0"/>
                </a:lnTo>
                <a:close/>
              </a:path>
            </a:pathLst>
          </a:custGeom>
          <a:solidFill>
            <a:srgbClr val="9FCE1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1" name="bg object 511"/>
          <p:cNvSpPr/>
          <p:nvPr/>
        </p:nvSpPr>
        <p:spPr>
          <a:xfrm>
            <a:off x="8770620" y="63499"/>
            <a:ext cx="374650" cy="7620"/>
          </a:xfrm>
          <a:custGeom>
            <a:avLst/>
            <a:gdLst/>
            <a:ahLst/>
            <a:cxnLst/>
            <a:rect l="l" t="t" r="r" b="b"/>
            <a:pathLst>
              <a:path w="374650" h="7619">
                <a:moveTo>
                  <a:pt x="374650" y="0"/>
                </a:moveTo>
                <a:lnTo>
                  <a:pt x="0" y="0"/>
                </a:lnTo>
                <a:lnTo>
                  <a:pt x="0" y="7620"/>
                </a:lnTo>
                <a:lnTo>
                  <a:pt x="374650" y="7620"/>
                </a:lnTo>
                <a:lnTo>
                  <a:pt x="374650" y="0"/>
                </a:lnTo>
                <a:close/>
              </a:path>
            </a:pathLst>
          </a:custGeom>
          <a:solidFill>
            <a:srgbClr val="A0CF1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2" name="bg object 512"/>
          <p:cNvSpPr/>
          <p:nvPr/>
        </p:nvSpPr>
        <p:spPr>
          <a:xfrm>
            <a:off x="8770620" y="71119"/>
            <a:ext cx="374650" cy="7620"/>
          </a:xfrm>
          <a:custGeom>
            <a:avLst/>
            <a:gdLst/>
            <a:ahLst/>
            <a:cxnLst/>
            <a:rect l="l" t="t" r="r" b="b"/>
            <a:pathLst>
              <a:path w="374650" h="7619">
                <a:moveTo>
                  <a:pt x="374650" y="0"/>
                </a:moveTo>
                <a:lnTo>
                  <a:pt x="0" y="0"/>
                </a:lnTo>
                <a:lnTo>
                  <a:pt x="0" y="7620"/>
                </a:lnTo>
                <a:lnTo>
                  <a:pt x="374650" y="7620"/>
                </a:lnTo>
                <a:lnTo>
                  <a:pt x="374650" y="0"/>
                </a:lnTo>
                <a:close/>
              </a:path>
            </a:pathLst>
          </a:custGeom>
          <a:solidFill>
            <a:srgbClr val="A1CF1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3" name="bg object 513"/>
          <p:cNvSpPr/>
          <p:nvPr/>
        </p:nvSpPr>
        <p:spPr>
          <a:xfrm>
            <a:off x="8770620" y="78740"/>
            <a:ext cx="374650" cy="6350"/>
          </a:xfrm>
          <a:custGeom>
            <a:avLst/>
            <a:gdLst/>
            <a:ahLst/>
            <a:cxnLst/>
            <a:rect l="l" t="t" r="r" b="b"/>
            <a:pathLst>
              <a:path w="374650" h="6350">
                <a:moveTo>
                  <a:pt x="374650" y="0"/>
                </a:moveTo>
                <a:lnTo>
                  <a:pt x="0" y="0"/>
                </a:lnTo>
                <a:lnTo>
                  <a:pt x="0" y="6350"/>
                </a:lnTo>
                <a:lnTo>
                  <a:pt x="374650" y="6350"/>
                </a:lnTo>
                <a:lnTo>
                  <a:pt x="374650" y="0"/>
                </a:lnTo>
                <a:close/>
              </a:path>
            </a:pathLst>
          </a:custGeom>
          <a:solidFill>
            <a:srgbClr val="A2D01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4" name="bg object 514"/>
          <p:cNvSpPr/>
          <p:nvPr/>
        </p:nvSpPr>
        <p:spPr>
          <a:xfrm>
            <a:off x="8770620" y="85090"/>
            <a:ext cx="374650" cy="7620"/>
          </a:xfrm>
          <a:custGeom>
            <a:avLst/>
            <a:gdLst/>
            <a:ahLst/>
            <a:cxnLst/>
            <a:rect l="l" t="t" r="r" b="b"/>
            <a:pathLst>
              <a:path w="374650" h="7619">
                <a:moveTo>
                  <a:pt x="374650" y="0"/>
                </a:moveTo>
                <a:lnTo>
                  <a:pt x="0" y="0"/>
                </a:lnTo>
                <a:lnTo>
                  <a:pt x="0" y="7619"/>
                </a:lnTo>
                <a:lnTo>
                  <a:pt x="374650" y="7619"/>
                </a:lnTo>
                <a:lnTo>
                  <a:pt x="374650" y="0"/>
                </a:lnTo>
                <a:close/>
              </a:path>
            </a:pathLst>
          </a:custGeom>
          <a:solidFill>
            <a:srgbClr val="A3D01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5" name="bg object 515"/>
          <p:cNvSpPr/>
          <p:nvPr/>
        </p:nvSpPr>
        <p:spPr>
          <a:xfrm>
            <a:off x="8770620" y="92710"/>
            <a:ext cx="374650" cy="7620"/>
          </a:xfrm>
          <a:custGeom>
            <a:avLst/>
            <a:gdLst/>
            <a:ahLst/>
            <a:cxnLst/>
            <a:rect l="l" t="t" r="r" b="b"/>
            <a:pathLst>
              <a:path w="374650" h="7619">
                <a:moveTo>
                  <a:pt x="374650" y="0"/>
                </a:moveTo>
                <a:lnTo>
                  <a:pt x="0" y="0"/>
                </a:lnTo>
                <a:lnTo>
                  <a:pt x="0" y="7620"/>
                </a:lnTo>
                <a:lnTo>
                  <a:pt x="374650" y="7620"/>
                </a:lnTo>
                <a:lnTo>
                  <a:pt x="374650" y="0"/>
                </a:lnTo>
                <a:close/>
              </a:path>
            </a:pathLst>
          </a:custGeom>
          <a:solidFill>
            <a:srgbClr val="A4D11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6" name="bg object 516"/>
          <p:cNvSpPr/>
          <p:nvPr/>
        </p:nvSpPr>
        <p:spPr>
          <a:xfrm>
            <a:off x="8770620" y="100329"/>
            <a:ext cx="374650" cy="6350"/>
          </a:xfrm>
          <a:custGeom>
            <a:avLst/>
            <a:gdLst/>
            <a:ahLst/>
            <a:cxnLst/>
            <a:rect l="l" t="t" r="r" b="b"/>
            <a:pathLst>
              <a:path w="374650" h="6350">
                <a:moveTo>
                  <a:pt x="374650" y="0"/>
                </a:moveTo>
                <a:lnTo>
                  <a:pt x="0" y="0"/>
                </a:lnTo>
                <a:lnTo>
                  <a:pt x="0" y="6350"/>
                </a:lnTo>
                <a:lnTo>
                  <a:pt x="374650" y="6350"/>
                </a:lnTo>
                <a:lnTo>
                  <a:pt x="374650" y="0"/>
                </a:lnTo>
                <a:close/>
              </a:path>
            </a:pathLst>
          </a:custGeom>
          <a:solidFill>
            <a:srgbClr val="A5D1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7" name="bg object 517"/>
          <p:cNvSpPr/>
          <p:nvPr/>
        </p:nvSpPr>
        <p:spPr>
          <a:xfrm>
            <a:off x="8770620" y="106679"/>
            <a:ext cx="374650" cy="7620"/>
          </a:xfrm>
          <a:custGeom>
            <a:avLst/>
            <a:gdLst/>
            <a:ahLst/>
            <a:cxnLst/>
            <a:rect l="l" t="t" r="r" b="b"/>
            <a:pathLst>
              <a:path w="374650" h="7619">
                <a:moveTo>
                  <a:pt x="374650" y="0"/>
                </a:moveTo>
                <a:lnTo>
                  <a:pt x="0" y="0"/>
                </a:lnTo>
                <a:lnTo>
                  <a:pt x="0" y="7620"/>
                </a:lnTo>
                <a:lnTo>
                  <a:pt x="374650" y="7620"/>
                </a:lnTo>
                <a:lnTo>
                  <a:pt x="374650" y="0"/>
                </a:lnTo>
                <a:close/>
              </a:path>
            </a:pathLst>
          </a:custGeom>
          <a:solidFill>
            <a:srgbClr val="A6D22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8" name="bg object 518"/>
          <p:cNvSpPr/>
          <p:nvPr/>
        </p:nvSpPr>
        <p:spPr>
          <a:xfrm>
            <a:off x="8770620" y="114300"/>
            <a:ext cx="374650" cy="7620"/>
          </a:xfrm>
          <a:custGeom>
            <a:avLst/>
            <a:gdLst/>
            <a:ahLst/>
            <a:cxnLst/>
            <a:rect l="l" t="t" r="r" b="b"/>
            <a:pathLst>
              <a:path w="374650" h="7619">
                <a:moveTo>
                  <a:pt x="374650" y="0"/>
                </a:moveTo>
                <a:lnTo>
                  <a:pt x="0" y="0"/>
                </a:lnTo>
                <a:lnTo>
                  <a:pt x="0" y="7620"/>
                </a:lnTo>
                <a:lnTo>
                  <a:pt x="374650" y="7620"/>
                </a:lnTo>
                <a:lnTo>
                  <a:pt x="374650" y="0"/>
                </a:lnTo>
                <a:close/>
              </a:path>
            </a:pathLst>
          </a:custGeom>
          <a:solidFill>
            <a:srgbClr val="A7D22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9" name="bg object 519"/>
          <p:cNvSpPr/>
          <p:nvPr/>
        </p:nvSpPr>
        <p:spPr>
          <a:xfrm>
            <a:off x="8770620" y="121919"/>
            <a:ext cx="374650" cy="6350"/>
          </a:xfrm>
          <a:custGeom>
            <a:avLst/>
            <a:gdLst/>
            <a:ahLst/>
            <a:cxnLst/>
            <a:rect l="l" t="t" r="r" b="b"/>
            <a:pathLst>
              <a:path w="374650" h="6350">
                <a:moveTo>
                  <a:pt x="374650" y="0"/>
                </a:moveTo>
                <a:lnTo>
                  <a:pt x="0" y="0"/>
                </a:lnTo>
                <a:lnTo>
                  <a:pt x="0" y="6350"/>
                </a:lnTo>
                <a:lnTo>
                  <a:pt x="374650" y="6350"/>
                </a:lnTo>
                <a:lnTo>
                  <a:pt x="374650" y="0"/>
                </a:lnTo>
                <a:close/>
              </a:path>
            </a:pathLst>
          </a:custGeom>
          <a:solidFill>
            <a:srgbClr val="A8D22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0" name="bg object 520"/>
          <p:cNvSpPr/>
          <p:nvPr/>
        </p:nvSpPr>
        <p:spPr>
          <a:xfrm>
            <a:off x="8770620" y="128269"/>
            <a:ext cx="374650" cy="7620"/>
          </a:xfrm>
          <a:custGeom>
            <a:avLst/>
            <a:gdLst/>
            <a:ahLst/>
            <a:cxnLst/>
            <a:rect l="l" t="t" r="r" b="b"/>
            <a:pathLst>
              <a:path w="374650" h="7619">
                <a:moveTo>
                  <a:pt x="374650" y="0"/>
                </a:moveTo>
                <a:lnTo>
                  <a:pt x="0" y="0"/>
                </a:lnTo>
                <a:lnTo>
                  <a:pt x="0" y="7620"/>
                </a:lnTo>
                <a:lnTo>
                  <a:pt x="374650" y="7620"/>
                </a:lnTo>
                <a:lnTo>
                  <a:pt x="374650" y="0"/>
                </a:lnTo>
                <a:close/>
              </a:path>
            </a:pathLst>
          </a:custGeom>
          <a:solidFill>
            <a:srgbClr val="A8D32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1" name="bg object 521"/>
          <p:cNvSpPr/>
          <p:nvPr/>
        </p:nvSpPr>
        <p:spPr>
          <a:xfrm>
            <a:off x="8770620" y="135890"/>
            <a:ext cx="374650" cy="7620"/>
          </a:xfrm>
          <a:custGeom>
            <a:avLst/>
            <a:gdLst/>
            <a:ahLst/>
            <a:cxnLst/>
            <a:rect l="l" t="t" r="r" b="b"/>
            <a:pathLst>
              <a:path w="374650" h="7619">
                <a:moveTo>
                  <a:pt x="374650" y="0"/>
                </a:moveTo>
                <a:lnTo>
                  <a:pt x="0" y="0"/>
                </a:lnTo>
                <a:lnTo>
                  <a:pt x="0" y="7619"/>
                </a:lnTo>
                <a:lnTo>
                  <a:pt x="374650" y="7619"/>
                </a:lnTo>
                <a:lnTo>
                  <a:pt x="374650" y="0"/>
                </a:lnTo>
                <a:close/>
              </a:path>
            </a:pathLst>
          </a:custGeom>
          <a:solidFill>
            <a:srgbClr val="A9D32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2" name="bg object 522"/>
          <p:cNvSpPr/>
          <p:nvPr/>
        </p:nvSpPr>
        <p:spPr>
          <a:xfrm>
            <a:off x="8770620" y="143509"/>
            <a:ext cx="374650" cy="6350"/>
          </a:xfrm>
          <a:custGeom>
            <a:avLst/>
            <a:gdLst/>
            <a:ahLst/>
            <a:cxnLst/>
            <a:rect l="l" t="t" r="r" b="b"/>
            <a:pathLst>
              <a:path w="374650" h="6350">
                <a:moveTo>
                  <a:pt x="374650" y="0"/>
                </a:moveTo>
                <a:lnTo>
                  <a:pt x="0" y="0"/>
                </a:lnTo>
                <a:lnTo>
                  <a:pt x="0" y="6350"/>
                </a:lnTo>
                <a:lnTo>
                  <a:pt x="374650" y="6350"/>
                </a:lnTo>
                <a:lnTo>
                  <a:pt x="374650" y="0"/>
                </a:lnTo>
                <a:close/>
              </a:path>
            </a:pathLst>
          </a:custGeom>
          <a:solidFill>
            <a:srgbClr val="AAD42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3" name="bg object 523"/>
          <p:cNvSpPr/>
          <p:nvPr/>
        </p:nvSpPr>
        <p:spPr>
          <a:xfrm>
            <a:off x="8770620" y="149859"/>
            <a:ext cx="374650" cy="7620"/>
          </a:xfrm>
          <a:custGeom>
            <a:avLst/>
            <a:gdLst/>
            <a:ahLst/>
            <a:cxnLst/>
            <a:rect l="l" t="t" r="r" b="b"/>
            <a:pathLst>
              <a:path w="374650" h="7619">
                <a:moveTo>
                  <a:pt x="374650" y="0"/>
                </a:moveTo>
                <a:lnTo>
                  <a:pt x="0" y="0"/>
                </a:lnTo>
                <a:lnTo>
                  <a:pt x="0" y="7620"/>
                </a:lnTo>
                <a:lnTo>
                  <a:pt x="374650" y="7620"/>
                </a:lnTo>
                <a:lnTo>
                  <a:pt x="374650" y="0"/>
                </a:lnTo>
                <a:close/>
              </a:path>
            </a:pathLst>
          </a:custGeom>
          <a:solidFill>
            <a:srgbClr val="ABD43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4" name="bg object 524"/>
          <p:cNvSpPr/>
          <p:nvPr/>
        </p:nvSpPr>
        <p:spPr>
          <a:xfrm>
            <a:off x="8770620" y="157479"/>
            <a:ext cx="374650" cy="7620"/>
          </a:xfrm>
          <a:custGeom>
            <a:avLst/>
            <a:gdLst/>
            <a:ahLst/>
            <a:cxnLst/>
            <a:rect l="l" t="t" r="r" b="b"/>
            <a:pathLst>
              <a:path w="374650" h="7619">
                <a:moveTo>
                  <a:pt x="374650" y="0"/>
                </a:moveTo>
                <a:lnTo>
                  <a:pt x="0" y="0"/>
                </a:lnTo>
                <a:lnTo>
                  <a:pt x="0" y="7620"/>
                </a:lnTo>
                <a:lnTo>
                  <a:pt x="374650" y="7620"/>
                </a:lnTo>
                <a:lnTo>
                  <a:pt x="374650" y="0"/>
                </a:lnTo>
                <a:close/>
              </a:path>
            </a:pathLst>
          </a:custGeom>
          <a:solidFill>
            <a:srgbClr val="ACD53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5" name="bg object 525"/>
          <p:cNvSpPr/>
          <p:nvPr/>
        </p:nvSpPr>
        <p:spPr>
          <a:xfrm>
            <a:off x="8770620" y="165100"/>
            <a:ext cx="374650" cy="6350"/>
          </a:xfrm>
          <a:custGeom>
            <a:avLst/>
            <a:gdLst/>
            <a:ahLst/>
            <a:cxnLst/>
            <a:rect l="l" t="t" r="r" b="b"/>
            <a:pathLst>
              <a:path w="374650" h="6350">
                <a:moveTo>
                  <a:pt x="374650" y="0"/>
                </a:moveTo>
                <a:lnTo>
                  <a:pt x="0" y="0"/>
                </a:lnTo>
                <a:lnTo>
                  <a:pt x="0" y="6350"/>
                </a:lnTo>
                <a:lnTo>
                  <a:pt x="374650" y="6350"/>
                </a:lnTo>
                <a:lnTo>
                  <a:pt x="374650" y="0"/>
                </a:lnTo>
                <a:close/>
              </a:path>
            </a:pathLst>
          </a:custGeom>
          <a:solidFill>
            <a:srgbClr val="ADD53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6" name="bg object 526"/>
          <p:cNvSpPr/>
          <p:nvPr/>
        </p:nvSpPr>
        <p:spPr>
          <a:xfrm>
            <a:off x="8770620" y="171450"/>
            <a:ext cx="374650" cy="7620"/>
          </a:xfrm>
          <a:custGeom>
            <a:avLst/>
            <a:gdLst/>
            <a:ahLst/>
            <a:cxnLst/>
            <a:rect l="l" t="t" r="r" b="b"/>
            <a:pathLst>
              <a:path w="374650" h="7619">
                <a:moveTo>
                  <a:pt x="374650" y="0"/>
                </a:moveTo>
                <a:lnTo>
                  <a:pt x="0" y="0"/>
                </a:lnTo>
                <a:lnTo>
                  <a:pt x="0" y="7620"/>
                </a:lnTo>
                <a:lnTo>
                  <a:pt x="374650" y="7620"/>
                </a:lnTo>
                <a:lnTo>
                  <a:pt x="374650" y="0"/>
                </a:lnTo>
                <a:close/>
              </a:path>
            </a:pathLst>
          </a:custGeom>
          <a:solidFill>
            <a:srgbClr val="AED63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7" name="bg object 527"/>
          <p:cNvSpPr/>
          <p:nvPr/>
        </p:nvSpPr>
        <p:spPr>
          <a:xfrm>
            <a:off x="8770620" y="179069"/>
            <a:ext cx="374650" cy="7620"/>
          </a:xfrm>
          <a:custGeom>
            <a:avLst/>
            <a:gdLst/>
            <a:ahLst/>
            <a:cxnLst/>
            <a:rect l="l" t="t" r="r" b="b"/>
            <a:pathLst>
              <a:path w="374650" h="7619">
                <a:moveTo>
                  <a:pt x="374650" y="0"/>
                </a:moveTo>
                <a:lnTo>
                  <a:pt x="0" y="0"/>
                </a:lnTo>
                <a:lnTo>
                  <a:pt x="0" y="7620"/>
                </a:lnTo>
                <a:lnTo>
                  <a:pt x="374650" y="7620"/>
                </a:lnTo>
                <a:lnTo>
                  <a:pt x="374650" y="0"/>
                </a:lnTo>
                <a:close/>
              </a:path>
            </a:pathLst>
          </a:custGeom>
          <a:solidFill>
            <a:srgbClr val="AFD63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8" name="bg object 528"/>
          <p:cNvSpPr/>
          <p:nvPr/>
        </p:nvSpPr>
        <p:spPr>
          <a:xfrm>
            <a:off x="8770620" y="186690"/>
            <a:ext cx="374650" cy="6350"/>
          </a:xfrm>
          <a:custGeom>
            <a:avLst/>
            <a:gdLst/>
            <a:ahLst/>
            <a:cxnLst/>
            <a:rect l="l" t="t" r="r" b="b"/>
            <a:pathLst>
              <a:path w="374650" h="6350">
                <a:moveTo>
                  <a:pt x="374650" y="0"/>
                </a:moveTo>
                <a:lnTo>
                  <a:pt x="0" y="0"/>
                </a:lnTo>
                <a:lnTo>
                  <a:pt x="0" y="6350"/>
                </a:lnTo>
                <a:lnTo>
                  <a:pt x="374650" y="6350"/>
                </a:lnTo>
                <a:lnTo>
                  <a:pt x="374650" y="0"/>
                </a:lnTo>
                <a:close/>
              </a:path>
            </a:pathLst>
          </a:custGeom>
          <a:solidFill>
            <a:srgbClr val="B0D73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9" name="bg object 529"/>
          <p:cNvSpPr/>
          <p:nvPr/>
        </p:nvSpPr>
        <p:spPr>
          <a:xfrm>
            <a:off x="8770620" y="193040"/>
            <a:ext cx="374650" cy="7620"/>
          </a:xfrm>
          <a:custGeom>
            <a:avLst/>
            <a:gdLst/>
            <a:ahLst/>
            <a:cxnLst/>
            <a:rect l="l" t="t" r="r" b="b"/>
            <a:pathLst>
              <a:path w="374650" h="7619">
                <a:moveTo>
                  <a:pt x="374650" y="0"/>
                </a:moveTo>
                <a:lnTo>
                  <a:pt x="0" y="0"/>
                </a:lnTo>
                <a:lnTo>
                  <a:pt x="0" y="7619"/>
                </a:lnTo>
                <a:lnTo>
                  <a:pt x="374650" y="7619"/>
                </a:lnTo>
                <a:lnTo>
                  <a:pt x="374650" y="0"/>
                </a:lnTo>
                <a:close/>
              </a:path>
            </a:pathLst>
          </a:custGeom>
          <a:solidFill>
            <a:srgbClr val="B1D73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0" name="bg object 530"/>
          <p:cNvSpPr/>
          <p:nvPr/>
        </p:nvSpPr>
        <p:spPr>
          <a:xfrm>
            <a:off x="8770620" y="200659"/>
            <a:ext cx="374650" cy="7620"/>
          </a:xfrm>
          <a:custGeom>
            <a:avLst/>
            <a:gdLst/>
            <a:ahLst/>
            <a:cxnLst/>
            <a:rect l="l" t="t" r="r" b="b"/>
            <a:pathLst>
              <a:path w="374650" h="7620">
                <a:moveTo>
                  <a:pt x="374650" y="0"/>
                </a:moveTo>
                <a:lnTo>
                  <a:pt x="0" y="0"/>
                </a:lnTo>
                <a:lnTo>
                  <a:pt x="0" y="7620"/>
                </a:lnTo>
                <a:lnTo>
                  <a:pt x="374650" y="7620"/>
                </a:lnTo>
                <a:lnTo>
                  <a:pt x="374650" y="0"/>
                </a:lnTo>
                <a:close/>
              </a:path>
            </a:pathLst>
          </a:custGeom>
          <a:solidFill>
            <a:srgbClr val="B2D84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1" name="bg object 531"/>
          <p:cNvSpPr/>
          <p:nvPr/>
        </p:nvSpPr>
        <p:spPr>
          <a:xfrm>
            <a:off x="8770620" y="208279"/>
            <a:ext cx="374650" cy="6350"/>
          </a:xfrm>
          <a:custGeom>
            <a:avLst/>
            <a:gdLst/>
            <a:ahLst/>
            <a:cxnLst/>
            <a:rect l="l" t="t" r="r" b="b"/>
            <a:pathLst>
              <a:path w="374650" h="6350">
                <a:moveTo>
                  <a:pt x="374650" y="0"/>
                </a:moveTo>
                <a:lnTo>
                  <a:pt x="0" y="0"/>
                </a:lnTo>
                <a:lnTo>
                  <a:pt x="0" y="6350"/>
                </a:lnTo>
                <a:lnTo>
                  <a:pt x="374650" y="6350"/>
                </a:lnTo>
                <a:lnTo>
                  <a:pt x="374650" y="0"/>
                </a:lnTo>
                <a:close/>
              </a:path>
            </a:pathLst>
          </a:custGeom>
          <a:solidFill>
            <a:srgbClr val="B3D84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2" name="bg object 532"/>
          <p:cNvSpPr/>
          <p:nvPr/>
        </p:nvSpPr>
        <p:spPr>
          <a:xfrm>
            <a:off x="8770620" y="214629"/>
            <a:ext cx="374650" cy="7620"/>
          </a:xfrm>
          <a:custGeom>
            <a:avLst/>
            <a:gdLst/>
            <a:ahLst/>
            <a:cxnLst/>
            <a:rect l="l" t="t" r="r" b="b"/>
            <a:pathLst>
              <a:path w="374650" h="7620">
                <a:moveTo>
                  <a:pt x="374650" y="0"/>
                </a:moveTo>
                <a:lnTo>
                  <a:pt x="0" y="0"/>
                </a:lnTo>
                <a:lnTo>
                  <a:pt x="0" y="7620"/>
                </a:lnTo>
                <a:lnTo>
                  <a:pt x="374650" y="7620"/>
                </a:lnTo>
                <a:lnTo>
                  <a:pt x="374650" y="0"/>
                </a:lnTo>
                <a:close/>
              </a:path>
            </a:pathLst>
          </a:custGeom>
          <a:solidFill>
            <a:srgbClr val="B4D94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3" name="bg object 533"/>
          <p:cNvSpPr/>
          <p:nvPr/>
        </p:nvSpPr>
        <p:spPr>
          <a:xfrm>
            <a:off x="8770620" y="222250"/>
            <a:ext cx="374650" cy="7620"/>
          </a:xfrm>
          <a:custGeom>
            <a:avLst/>
            <a:gdLst/>
            <a:ahLst/>
            <a:cxnLst/>
            <a:rect l="l" t="t" r="r" b="b"/>
            <a:pathLst>
              <a:path w="374650" h="7620">
                <a:moveTo>
                  <a:pt x="374650" y="0"/>
                </a:moveTo>
                <a:lnTo>
                  <a:pt x="0" y="0"/>
                </a:lnTo>
                <a:lnTo>
                  <a:pt x="0" y="7620"/>
                </a:lnTo>
                <a:lnTo>
                  <a:pt x="374650" y="7620"/>
                </a:lnTo>
                <a:lnTo>
                  <a:pt x="374650" y="0"/>
                </a:lnTo>
                <a:close/>
              </a:path>
            </a:pathLst>
          </a:custGeom>
          <a:solidFill>
            <a:srgbClr val="B5D94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4" name="bg object 534"/>
          <p:cNvSpPr/>
          <p:nvPr/>
        </p:nvSpPr>
        <p:spPr>
          <a:xfrm>
            <a:off x="8770620" y="229870"/>
            <a:ext cx="374650" cy="6350"/>
          </a:xfrm>
          <a:custGeom>
            <a:avLst/>
            <a:gdLst/>
            <a:ahLst/>
            <a:cxnLst/>
            <a:rect l="l" t="t" r="r" b="b"/>
            <a:pathLst>
              <a:path w="374650" h="6350">
                <a:moveTo>
                  <a:pt x="374650" y="0"/>
                </a:moveTo>
                <a:lnTo>
                  <a:pt x="0" y="0"/>
                </a:lnTo>
                <a:lnTo>
                  <a:pt x="0" y="6350"/>
                </a:lnTo>
                <a:lnTo>
                  <a:pt x="374650" y="6350"/>
                </a:lnTo>
                <a:lnTo>
                  <a:pt x="374650" y="0"/>
                </a:lnTo>
                <a:close/>
              </a:path>
            </a:pathLst>
          </a:custGeom>
          <a:solidFill>
            <a:srgbClr val="B6D94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5" name="bg object 535"/>
          <p:cNvSpPr/>
          <p:nvPr/>
        </p:nvSpPr>
        <p:spPr>
          <a:xfrm>
            <a:off x="8770620" y="236220"/>
            <a:ext cx="374650" cy="7620"/>
          </a:xfrm>
          <a:custGeom>
            <a:avLst/>
            <a:gdLst/>
            <a:ahLst/>
            <a:cxnLst/>
            <a:rect l="l" t="t" r="r" b="b"/>
            <a:pathLst>
              <a:path w="374650" h="7620">
                <a:moveTo>
                  <a:pt x="374650" y="0"/>
                </a:moveTo>
                <a:lnTo>
                  <a:pt x="0" y="0"/>
                </a:lnTo>
                <a:lnTo>
                  <a:pt x="0" y="7620"/>
                </a:lnTo>
                <a:lnTo>
                  <a:pt x="374650" y="7620"/>
                </a:lnTo>
                <a:lnTo>
                  <a:pt x="374650" y="0"/>
                </a:lnTo>
                <a:close/>
              </a:path>
            </a:pathLst>
          </a:custGeom>
          <a:solidFill>
            <a:srgbClr val="B7DA4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6" name="bg object 536"/>
          <p:cNvSpPr/>
          <p:nvPr/>
        </p:nvSpPr>
        <p:spPr>
          <a:xfrm>
            <a:off x="8770620" y="243839"/>
            <a:ext cx="374650" cy="7620"/>
          </a:xfrm>
          <a:custGeom>
            <a:avLst/>
            <a:gdLst/>
            <a:ahLst/>
            <a:cxnLst/>
            <a:rect l="l" t="t" r="r" b="b"/>
            <a:pathLst>
              <a:path w="374650" h="7620">
                <a:moveTo>
                  <a:pt x="374650" y="0"/>
                </a:moveTo>
                <a:lnTo>
                  <a:pt x="0" y="0"/>
                </a:lnTo>
                <a:lnTo>
                  <a:pt x="0" y="7619"/>
                </a:lnTo>
                <a:lnTo>
                  <a:pt x="374650" y="7619"/>
                </a:lnTo>
                <a:lnTo>
                  <a:pt x="374650" y="0"/>
                </a:lnTo>
                <a:close/>
              </a:path>
            </a:pathLst>
          </a:custGeom>
          <a:solidFill>
            <a:srgbClr val="B8DA4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7" name="bg object 537"/>
          <p:cNvSpPr/>
          <p:nvPr/>
        </p:nvSpPr>
        <p:spPr>
          <a:xfrm>
            <a:off x="8770620" y="251459"/>
            <a:ext cx="374650" cy="6350"/>
          </a:xfrm>
          <a:custGeom>
            <a:avLst/>
            <a:gdLst/>
            <a:ahLst/>
            <a:cxnLst/>
            <a:rect l="l" t="t" r="r" b="b"/>
            <a:pathLst>
              <a:path w="374650" h="6350">
                <a:moveTo>
                  <a:pt x="374650" y="0"/>
                </a:moveTo>
                <a:lnTo>
                  <a:pt x="0" y="0"/>
                </a:lnTo>
                <a:lnTo>
                  <a:pt x="0" y="6350"/>
                </a:lnTo>
                <a:lnTo>
                  <a:pt x="374650" y="6350"/>
                </a:lnTo>
                <a:lnTo>
                  <a:pt x="374650" y="0"/>
                </a:lnTo>
                <a:close/>
              </a:path>
            </a:pathLst>
          </a:custGeom>
          <a:solidFill>
            <a:srgbClr val="B9DB5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8" name="bg object 538"/>
          <p:cNvSpPr/>
          <p:nvPr/>
        </p:nvSpPr>
        <p:spPr>
          <a:xfrm>
            <a:off x="8770620" y="257809"/>
            <a:ext cx="374650" cy="7620"/>
          </a:xfrm>
          <a:custGeom>
            <a:avLst/>
            <a:gdLst/>
            <a:ahLst/>
            <a:cxnLst/>
            <a:rect l="l" t="t" r="r" b="b"/>
            <a:pathLst>
              <a:path w="374650" h="7620">
                <a:moveTo>
                  <a:pt x="374650" y="0"/>
                </a:moveTo>
                <a:lnTo>
                  <a:pt x="0" y="0"/>
                </a:lnTo>
                <a:lnTo>
                  <a:pt x="0" y="7620"/>
                </a:lnTo>
                <a:lnTo>
                  <a:pt x="374650" y="7620"/>
                </a:lnTo>
                <a:lnTo>
                  <a:pt x="374650" y="0"/>
                </a:lnTo>
                <a:close/>
              </a:path>
            </a:pathLst>
          </a:custGeom>
          <a:solidFill>
            <a:srgbClr val="B9DB5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9" name="bg object 539"/>
          <p:cNvSpPr/>
          <p:nvPr/>
        </p:nvSpPr>
        <p:spPr>
          <a:xfrm>
            <a:off x="8770620" y="265429"/>
            <a:ext cx="374650" cy="7620"/>
          </a:xfrm>
          <a:custGeom>
            <a:avLst/>
            <a:gdLst/>
            <a:ahLst/>
            <a:cxnLst/>
            <a:rect l="l" t="t" r="r" b="b"/>
            <a:pathLst>
              <a:path w="374650" h="7620">
                <a:moveTo>
                  <a:pt x="374650" y="0"/>
                </a:moveTo>
                <a:lnTo>
                  <a:pt x="0" y="0"/>
                </a:lnTo>
                <a:lnTo>
                  <a:pt x="0" y="7620"/>
                </a:lnTo>
                <a:lnTo>
                  <a:pt x="374650" y="7620"/>
                </a:lnTo>
                <a:lnTo>
                  <a:pt x="374650" y="0"/>
                </a:lnTo>
                <a:close/>
              </a:path>
            </a:pathLst>
          </a:custGeom>
          <a:solidFill>
            <a:srgbClr val="BADC5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0" name="bg object 540"/>
          <p:cNvSpPr/>
          <p:nvPr/>
        </p:nvSpPr>
        <p:spPr>
          <a:xfrm>
            <a:off x="8770620" y="273050"/>
            <a:ext cx="374650" cy="6350"/>
          </a:xfrm>
          <a:custGeom>
            <a:avLst/>
            <a:gdLst/>
            <a:ahLst/>
            <a:cxnLst/>
            <a:rect l="l" t="t" r="r" b="b"/>
            <a:pathLst>
              <a:path w="374650" h="6350">
                <a:moveTo>
                  <a:pt x="374650" y="0"/>
                </a:moveTo>
                <a:lnTo>
                  <a:pt x="0" y="0"/>
                </a:lnTo>
                <a:lnTo>
                  <a:pt x="0" y="6350"/>
                </a:lnTo>
                <a:lnTo>
                  <a:pt x="374650" y="6350"/>
                </a:lnTo>
                <a:lnTo>
                  <a:pt x="374650" y="0"/>
                </a:lnTo>
                <a:close/>
              </a:path>
            </a:pathLst>
          </a:custGeom>
          <a:solidFill>
            <a:srgbClr val="BBDC5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1" name="bg object 541"/>
          <p:cNvSpPr/>
          <p:nvPr/>
        </p:nvSpPr>
        <p:spPr>
          <a:xfrm>
            <a:off x="8770620" y="279400"/>
            <a:ext cx="374650" cy="7620"/>
          </a:xfrm>
          <a:custGeom>
            <a:avLst/>
            <a:gdLst/>
            <a:ahLst/>
            <a:cxnLst/>
            <a:rect l="l" t="t" r="r" b="b"/>
            <a:pathLst>
              <a:path w="374650" h="7620">
                <a:moveTo>
                  <a:pt x="374650" y="0"/>
                </a:moveTo>
                <a:lnTo>
                  <a:pt x="0" y="0"/>
                </a:lnTo>
                <a:lnTo>
                  <a:pt x="0" y="7620"/>
                </a:lnTo>
                <a:lnTo>
                  <a:pt x="374650" y="7620"/>
                </a:lnTo>
                <a:lnTo>
                  <a:pt x="374650" y="0"/>
                </a:lnTo>
                <a:close/>
              </a:path>
            </a:pathLst>
          </a:custGeom>
          <a:solidFill>
            <a:srgbClr val="BCDD5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2" name="bg object 542"/>
          <p:cNvSpPr/>
          <p:nvPr/>
        </p:nvSpPr>
        <p:spPr>
          <a:xfrm>
            <a:off x="8770620" y="287020"/>
            <a:ext cx="374650" cy="7620"/>
          </a:xfrm>
          <a:custGeom>
            <a:avLst/>
            <a:gdLst/>
            <a:ahLst/>
            <a:cxnLst/>
            <a:rect l="l" t="t" r="r" b="b"/>
            <a:pathLst>
              <a:path w="374650" h="7620">
                <a:moveTo>
                  <a:pt x="374650" y="0"/>
                </a:moveTo>
                <a:lnTo>
                  <a:pt x="0" y="0"/>
                </a:lnTo>
                <a:lnTo>
                  <a:pt x="0" y="7620"/>
                </a:lnTo>
                <a:lnTo>
                  <a:pt x="374650" y="7620"/>
                </a:lnTo>
                <a:lnTo>
                  <a:pt x="374650" y="0"/>
                </a:lnTo>
                <a:close/>
              </a:path>
            </a:pathLst>
          </a:custGeom>
          <a:solidFill>
            <a:srgbClr val="BDDD5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3" name="bg object 543"/>
          <p:cNvSpPr/>
          <p:nvPr/>
        </p:nvSpPr>
        <p:spPr>
          <a:xfrm>
            <a:off x="8770620" y="294639"/>
            <a:ext cx="374650" cy="6350"/>
          </a:xfrm>
          <a:custGeom>
            <a:avLst/>
            <a:gdLst/>
            <a:ahLst/>
            <a:cxnLst/>
            <a:rect l="l" t="t" r="r" b="b"/>
            <a:pathLst>
              <a:path w="374650" h="6350">
                <a:moveTo>
                  <a:pt x="374650" y="0"/>
                </a:moveTo>
                <a:lnTo>
                  <a:pt x="0" y="0"/>
                </a:lnTo>
                <a:lnTo>
                  <a:pt x="0" y="6350"/>
                </a:lnTo>
                <a:lnTo>
                  <a:pt x="374650" y="6350"/>
                </a:lnTo>
                <a:lnTo>
                  <a:pt x="374650" y="0"/>
                </a:lnTo>
                <a:close/>
              </a:path>
            </a:pathLst>
          </a:custGeom>
          <a:solidFill>
            <a:srgbClr val="BEDE6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4" name="bg object 544"/>
          <p:cNvSpPr/>
          <p:nvPr/>
        </p:nvSpPr>
        <p:spPr>
          <a:xfrm>
            <a:off x="8770620" y="300989"/>
            <a:ext cx="374650" cy="7620"/>
          </a:xfrm>
          <a:custGeom>
            <a:avLst/>
            <a:gdLst/>
            <a:ahLst/>
            <a:cxnLst/>
            <a:rect l="l" t="t" r="r" b="b"/>
            <a:pathLst>
              <a:path w="374650" h="7620">
                <a:moveTo>
                  <a:pt x="374650" y="0"/>
                </a:moveTo>
                <a:lnTo>
                  <a:pt x="0" y="0"/>
                </a:lnTo>
                <a:lnTo>
                  <a:pt x="0" y="7619"/>
                </a:lnTo>
                <a:lnTo>
                  <a:pt x="374650" y="7619"/>
                </a:lnTo>
                <a:lnTo>
                  <a:pt x="374650" y="0"/>
                </a:lnTo>
                <a:close/>
              </a:path>
            </a:pathLst>
          </a:custGeom>
          <a:solidFill>
            <a:srgbClr val="BFDE6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5" name="bg object 545"/>
          <p:cNvSpPr/>
          <p:nvPr/>
        </p:nvSpPr>
        <p:spPr>
          <a:xfrm>
            <a:off x="8770620" y="308609"/>
            <a:ext cx="374650" cy="7620"/>
          </a:xfrm>
          <a:custGeom>
            <a:avLst/>
            <a:gdLst/>
            <a:ahLst/>
            <a:cxnLst/>
            <a:rect l="l" t="t" r="r" b="b"/>
            <a:pathLst>
              <a:path w="374650" h="7620">
                <a:moveTo>
                  <a:pt x="374650" y="0"/>
                </a:moveTo>
                <a:lnTo>
                  <a:pt x="0" y="0"/>
                </a:lnTo>
                <a:lnTo>
                  <a:pt x="0" y="7620"/>
                </a:lnTo>
                <a:lnTo>
                  <a:pt x="374650" y="7620"/>
                </a:lnTo>
                <a:lnTo>
                  <a:pt x="374650" y="0"/>
                </a:lnTo>
                <a:close/>
              </a:path>
            </a:pathLst>
          </a:custGeom>
          <a:solidFill>
            <a:srgbClr val="C0DF6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6" name="bg object 546"/>
          <p:cNvSpPr/>
          <p:nvPr/>
        </p:nvSpPr>
        <p:spPr>
          <a:xfrm>
            <a:off x="8770620" y="316229"/>
            <a:ext cx="374650" cy="6350"/>
          </a:xfrm>
          <a:custGeom>
            <a:avLst/>
            <a:gdLst/>
            <a:ahLst/>
            <a:cxnLst/>
            <a:rect l="l" t="t" r="r" b="b"/>
            <a:pathLst>
              <a:path w="374650" h="6350">
                <a:moveTo>
                  <a:pt x="374650" y="0"/>
                </a:moveTo>
                <a:lnTo>
                  <a:pt x="0" y="0"/>
                </a:lnTo>
                <a:lnTo>
                  <a:pt x="0" y="6350"/>
                </a:lnTo>
                <a:lnTo>
                  <a:pt x="374650" y="6350"/>
                </a:lnTo>
                <a:lnTo>
                  <a:pt x="374650" y="0"/>
                </a:lnTo>
                <a:close/>
              </a:path>
            </a:pathLst>
          </a:custGeom>
          <a:solidFill>
            <a:srgbClr val="C1DF6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7" name="bg object 547"/>
          <p:cNvSpPr/>
          <p:nvPr/>
        </p:nvSpPr>
        <p:spPr>
          <a:xfrm>
            <a:off x="8770620" y="322579"/>
            <a:ext cx="374650" cy="7620"/>
          </a:xfrm>
          <a:custGeom>
            <a:avLst/>
            <a:gdLst/>
            <a:ahLst/>
            <a:cxnLst/>
            <a:rect l="l" t="t" r="r" b="b"/>
            <a:pathLst>
              <a:path w="374650" h="7620">
                <a:moveTo>
                  <a:pt x="374650" y="0"/>
                </a:moveTo>
                <a:lnTo>
                  <a:pt x="0" y="0"/>
                </a:lnTo>
                <a:lnTo>
                  <a:pt x="0" y="7620"/>
                </a:lnTo>
                <a:lnTo>
                  <a:pt x="374650" y="7620"/>
                </a:lnTo>
                <a:lnTo>
                  <a:pt x="374650" y="0"/>
                </a:lnTo>
                <a:close/>
              </a:path>
            </a:pathLst>
          </a:custGeom>
          <a:solidFill>
            <a:srgbClr val="C2E06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8" name="bg object 548"/>
          <p:cNvSpPr/>
          <p:nvPr/>
        </p:nvSpPr>
        <p:spPr>
          <a:xfrm>
            <a:off x="8770620" y="330200"/>
            <a:ext cx="374650" cy="7620"/>
          </a:xfrm>
          <a:custGeom>
            <a:avLst/>
            <a:gdLst/>
            <a:ahLst/>
            <a:cxnLst/>
            <a:rect l="l" t="t" r="r" b="b"/>
            <a:pathLst>
              <a:path w="374650" h="7620">
                <a:moveTo>
                  <a:pt x="374650" y="0"/>
                </a:moveTo>
                <a:lnTo>
                  <a:pt x="0" y="0"/>
                </a:lnTo>
                <a:lnTo>
                  <a:pt x="0" y="7620"/>
                </a:lnTo>
                <a:lnTo>
                  <a:pt x="374650" y="7620"/>
                </a:lnTo>
                <a:lnTo>
                  <a:pt x="374650" y="0"/>
                </a:lnTo>
                <a:close/>
              </a:path>
            </a:pathLst>
          </a:custGeom>
          <a:solidFill>
            <a:srgbClr val="C3E06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9" name="bg object 549"/>
          <p:cNvSpPr/>
          <p:nvPr/>
        </p:nvSpPr>
        <p:spPr>
          <a:xfrm>
            <a:off x="8770620" y="337820"/>
            <a:ext cx="374650" cy="6350"/>
          </a:xfrm>
          <a:custGeom>
            <a:avLst/>
            <a:gdLst/>
            <a:ahLst/>
            <a:cxnLst/>
            <a:rect l="l" t="t" r="r" b="b"/>
            <a:pathLst>
              <a:path w="374650" h="6350">
                <a:moveTo>
                  <a:pt x="374650" y="0"/>
                </a:moveTo>
                <a:lnTo>
                  <a:pt x="0" y="0"/>
                </a:lnTo>
                <a:lnTo>
                  <a:pt x="0" y="6350"/>
                </a:lnTo>
                <a:lnTo>
                  <a:pt x="374650" y="6350"/>
                </a:lnTo>
                <a:lnTo>
                  <a:pt x="374650" y="0"/>
                </a:lnTo>
                <a:close/>
              </a:path>
            </a:pathLst>
          </a:custGeom>
          <a:solidFill>
            <a:srgbClr val="C4E06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0" name="bg object 550"/>
          <p:cNvSpPr/>
          <p:nvPr/>
        </p:nvSpPr>
        <p:spPr>
          <a:xfrm>
            <a:off x="8770620" y="344170"/>
            <a:ext cx="374650" cy="7620"/>
          </a:xfrm>
          <a:custGeom>
            <a:avLst/>
            <a:gdLst/>
            <a:ahLst/>
            <a:cxnLst/>
            <a:rect l="l" t="t" r="r" b="b"/>
            <a:pathLst>
              <a:path w="374650" h="7620">
                <a:moveTo>
                  <a:pt x="374650" y="0"/>
                </a:moveTo>
                <a:lnTo>
                  <a:pt x="0" y="0"/>
                </a:lnTo>
                <a:lnTo>
                  <a:pt x="0" y="7620"/>
                </a:lnTo>
                <a:lnTo>
                  <a:pt x="374650" y="7620"/>
                </a:lnTo>
                <a:lnTo>
                  <a:pt x="374650" y="0"/>
                </a:lnTo>
                <a:close/>
              </a:path>
            </a:pathLst>
          </a:custGeom>
          <a:solidFill>
            <a:srgbClr val="C5E17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1" name="bg object 551"/>
          <p:cNvSpPr/>
          <p:nvPr/>
        </p:nvSpPr>
        <p:spPr>
          <a:xfrm>
            <a:off x="8770620" y="351789"/>
            <a:ext cx="374650" cy="7620"/>
          </a:xfrm>
          <a:custGeom>
            <a:avLst/>
            <a:gdLst/>
            <a:ahLst/>
            <a:cxnLst/>
            <a:rect l="l" t="t" r="r" b="b"/>
            <a:pathLst>
              <a:path w="374650" h="7620">
                <a:moveTo>
                  <a:pt x="374650" y="0"/>
                </a:moveTo>
                <a:lnTo>
                  <a:pt x="0" y="0"/>
                </a:lnTo>
                <a:lnTo>
                  <a:pt x="0" y="7619"/>
                </a:lnTo>
                <a:lnTo>
                  <a:pt x="374650" y="7619"/>
                </a:lnTo>
                <a:lnTo>
                  <a:pt x="374650" y="0"/>
                </a:lnTo>
                <a:close/>
              </a:path>
            </a:pathLst>
          </a:custGeom>
          <a:solidFill>
            <a:srgbClr val="C6E17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2" name="bg object 552"/>
          <p:cNvSpPr/>
          <p:nvPr/>
        </p:nvSpPr>
        <p:spPr>
          <a:xfrm>
            <a:off x="8770620" y="359409"/>
            <a:ext cx="374650" cy="6350"/>
          </a:xfrm>
          <a:custGeom>
            <a:avLst/>
            <a:gdLst/>
            <a:ahLst/>
            <a:cxnLst/>
            <a:rect l="l" t="t" r="r" b="b"/>
            <a:pathLst>
              <a:path w="374650" h="6350">
                <a:moveTo>
                  <a:pt x="374650" y="0"/>
                </a:moveTo>
                <a:lnTo>
                  <a:pt x="0" y="0"/>
                </a:lnTo>
                <a:lnTo>
                  <a:pt x="0" y="6350"/>
                </a:lnTo>
                <a:lnTo>
                  <a:pt x="374650" y="6350"/>
                </a:lnTo>
                <a:lnTo>
                  <a:pt x="374650" y="0"/>
                </a:lnTo>
                <a:close/>
              </a:path>
            </a:pathLst>
          </a:custGeom>
          <a:solidFill>
            <a:srgbClr val="C7E27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3" name="bg object 553"/>
          <p:cNvSpPr/>
          <p:nvPr/>
        </p:nvSpPr>
        <p:spPr>
          <a:xfrm>
            <a:off x="8770620" y="365759"/>
            <a:ext cx="374650" cy="7620"/>
          </a:xfrm>
          <a:custGeom>
            <a:avLst/>
            <a:gdLst/>
            <a:ahLst/>
            <a:cxnLst/>
            <a:rect l="l" t="t" r="r" b="b"/>
            <a:pathLst>
              <a:path w="374650" h="7620">
                <a:moveTo>
                  <a:pt x="374650" y="0"/>
                </a:moveTo>
                <a:lnTo>
                  <a:pt x="0" y="0"/>
                </a:lnTo>
                <a:lnTo>
                  <a:pt x="0" y="7619"/>
                </a:lnTo>
                <a:lnTo>
                  <a:pt x="374650" y="7619"/>
                </a:lnTo>
                <a:lnTo>
                  <a:pt x="374650" y="0"/>
                </a:lnTo>
                <a:close/>
              </a:path>
            </a:pathLst>
          </a:custGeom>
          <a:solidFill>
            <a:srgbClr val="C8E27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4" name="bg object 554"/>
          <p:cNvSpPr/>
          <p:nvPr/>
        </p:nvSpPr>
        <p:spPr>
          <a:xfrm>
            <a:off x="8770620" y="373379"/>
            <a:ext cx="374650" cy="7620"/>
          </a:xfrm>
          <a:custGeom>
            <a:avLst/>
            <a:gdLst/>
            <a:ahLst/>
            <a:cxnLst/>
            <a:rect l="l" t="t" r="r" b="b"/>
            <a:pathLst>
              <a:path w="374650" h="7620">
                <a:moveTo>
                  <a:pt x="374650" y="0"/>
                </a:moveTo>
                <a:lnTo>
                  <a:pt x="0" y="0"/>
                </a:lnTo>
                <a:lnTo>
                  <a:pt x="0" y="7620"/>
                </a:lnTo>
                <a:lnTo>
                  <a:pt x="374650" y="7620"/>
                </a:lnTo>
                <a:lnTo>
                  <a:pt x="374650" y="0"/>
                </a:lnTo>
                <a:close/>
              </a:path>
            </a:pathLst>
          </a:custGeom>
          <a:solidFill>
            <a:srgbClr val="C9E37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5" name="bg object 555"/>
          <p:cNvSpPr/>
          <p:nvPr/>
        </p:nvSpPr>
        <p:spPr>
          <a:xfrm>
            <a:off x="8770620" y="381000"/>
            <a:ext cx="374650" cy="7620"/>
          </a:xfrm>
          <a:custGeom>
            <a:avLst/>
            <a:gdLst/>
            <a:ahLst/>
            <a:cxnLst/>
            <a:rect l="l" t="t" r="r" b="b"/>
            <a:pathLst>
              <a:path w="374650" h="7620">
                <a:moveTo>
                  <a:pt x="374650" y="0"/>
                </a:moveTo>
                <a:lnTo>
                  <a:pt x="0" y="0"/>
                </a:lnTo>
                <a:lnTo>
                  <a:pt x="0" y="7620"/>
                </a:lnTo>
                <a:lnTo>
                  <a:pt x="374650" y="7620"/>
                </a:lnTo>
                <a:lnTo>
                  <a:pt x="374650" y="0"/>
                </a:lnTo>
                <a:close/>
              </a:path>
            </a:pathLst>
          </a:custGeom>
          <a:solidFill>
            <a:srgbClr val="CAE37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6" name="bg object 556"/>
          <p:cNvSpPr/>
          <p:nvPr/>
        </p:nvSpPr>
        <p:spPr>
          <a:xfrm>
            <a:off x="8770620" y="388620"/>
            <a:ext cx="374650" cy="6350"/>
          </a:xfrm>
          <a:custGeom>
            <a:avLst/>
            <a:gdLst/>
            <a:ahLst/>
            <a:cxnLst/>
            <a:rect l="l" t="t" r="r" b="b"/>
            <a:pathLst>
              <a:path w="374650" h="6350">
                <a:moveTo>
                  <a:pt x="374650" y="0"/>
                </a:moveTo>
                <a:lnTo>
                  <a:pt x="0" y="0"/>
                </a:lnTo>
                <a:lnTo>
                  <a:pt x="0" y="6350"/>
                </a:lnTo>
                <a:lnTo>
                  <a:pt x="374650" y="6350"/>
                </a:lnTo>
                <a:lnTo>
                  <a:pt x="374650" y="0"/>
                </a:lnTo>
                <a:close/>
              </a:path>
            </a:pathLst>
          </a:custGeom>
          <a:solidFill>
            <a:srgbClr val="CAE47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7" name="bg object 557"/>
          <p:cNvSpPr/>
          <p:nvPr/>
        </p:nvSpPr>
        <p:spPr>
          <a:xfrm>
            <a:off x="8770620" y="394970"/>
            <a:ext cx="374650" cy="7620"/>
          </a:xfrm>
          <a:custGeom>
            <a:avLst/>
            <a:gdLst/>
            <a:ahLst/>
            <a:cxnLst/>
            <a:rect l="l" t="t" r="r" b="b"/>
            <a:pathLst>
              <a:path w="374650" h="7620">
                <a:moveTo>
                  <a:pt x="374650" y="0"/>
                </a:moveTo>
                <a:lnTo>
                  <a:pt x="0" y="0"/>
                </a:lnTo>
                <a:lnTo>
                  <a:pt x="0" y="7619"/>
                </a:lnTo>
                <a:lnTo>
                  <a:pt x="374650" y="7619"/>
                </a:lnTo>
                <a:lnTo>
                  <a:pt x="374650" y="0"/>
                </a:lnTo>
                <a:close/>
              </a:path>
            </a:pathLst>
          </a:custGeom>
          <a:solidFill>
            <a:srgbClr val="CCE48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8" name="bg object 558"/>
          <p:cNvSpPr/>
          <p:nvPr/>
        </p:nvSpPr>
        <p:spPr>
          <a:xfrm>
            <a:off x="8770620" y="402589"/>
            <a:ext cx="374650" cy="7620"/>
          </a:xfrm>
          <a:custGeom>
            <a:avLst/>
            <a:gdLst/>
            <a:ahLst/>
            <a:cxnLst/>
            <a:rect l="l" t="t" r="r" b="b"/>
            <a:pathLst>
              <a:path w="374650" h="7620">
                <a:moveTo>
                  <a:pt x="374650" y="0"/>
                </a:moveTo>
                <a:lnTo>
                  <a:pt x="0" y="0"/>
                </a:lnTo>
                <a:lnTo>
                  <a:pt x="0" y="7620"/>
                </a:lnTo>
                <a:lnTo>
                  <a:pt x="374650" y="7620"/>
                </a:lnTo>
                <a:lnTo>
                  <a:pt x="374650" y="0"/>
                </a:lnTo>
                <a:close/>
              </a:path>
            </a:pathLst>
          </a:custGeom>
          <a:solidFill>
            <a:srgbClr val="CCE58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9" name="bg object 559"/>
          <p:cNvSpPr/>
          <p:nvPr/>
        </p:nvSpPr>
        <p:spPr>
          <a:xfrm>
            <a:off x="8770620" y="410210"/>
            <a:ext cx="374650" cy="6350"/>
          </a:xfrm>
          <a:custGeom>
            <a:avLst/>
            <a:gdLst/>
            <a:ahLst/>
            <a:cxnLst/>
            <a:rect l="l" t="t" r="r" b="b"/>
            <a:pathLst>
              <a:path w="374650" h="6350">
                <a:moveTo>
                  <a:pt x="374650" y="0"/>
                </a:moveTo>
                <a:lnTo>
                  <a:pt x="0" y="0"/>
                </a:lnTo>
                <a:lnTo>
                  <a:pt x="0" y="6350"/>
                </a:lnTo>
                <a:lnTo>
                  <a:pt x="374650" y="6350"/>
                </a:lnTo>
                <a:lnTo>
                  <a:pt x="374650" y="0"/>
                </a:lnTo>
                <a:close/>
              </a:path>
            </a:pathLst>
          </a:custGeom>
          <a:solidFill>
            <a:srgbClr val="CDE58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0" name="bg object 560"/>
          <p:cNvSpPr/>
          <p:nvPr/>
        </p:nvSpPr>
        <p:spPr>
          <a:xfrm>
            <a:off x="8770620" y="416560"/>
            <a:ext cx="374650" cy="7620"/>
          </a:xfrm>
          <a:custGeom>
            <a:avLst/>
            <a:gdLst/>
            <a:ahLst/>
            <a:cxnLst/>
            <a:rect l="l" t="t" r="r" b="b"/>
            <a:pathLst>
              <a:path w="374650" h="7620">
                <a:moveTo>
                  <a:pt x="374650" y="0"/>
                </a:moveTo>
                <a:lnTo>
                  <a:pt x="0" y="0"/>
                </a:lnTo>
                <a:lnTo>
                  <a:pt x="0" y="7619"/>
                </a:lnTo>
                <a:lnTo>
                  <a:pt x="374650" y="7619"/>
                </a:lnTo>
                <a:lnTo>
                  <a:pt x="374650" y="0"/>
                </a:lnTo>
                <a:close/>
              </a:path>
            </a:pathLst>
          </a:custGeom>
          <a:solidFill>
            <a:srgbClr val="CEE68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1" name="bg object 561"/>
          <p:cNvSpPr/>
          <p:nvPr/>
        </p:nvSpPr>
        <p:spPr>
          <a:xfrm>
            <a:off x="8770620" y="424179"/>
            <a:ext cx="374650" cy="7620"/>
          </a:xfrm>
          <a:custGeom>
            <a:avLst/>
            <a:gdLst/>
            <a:ahLst/>
            <a:cxnLst/>
            <a:rect l="l" t="t" r="r" b="b"/>
            <a:pathLst>
              <a:path w="374650" h="7620">
                <a:moveTo>
                  <a:pt x="374650" y="0"/>
                </a:moveTo>
                <a:lnTo>
                  <a:pt x="0" y="0"/>
                </a:lnTo>
                <a:lnTo>
                  <a:pt x="0" y="7620"/>
                </a:lnTo>
                <a:lnTo>
                  <a:pt x="374650" y="7620"/>
                </a:lnTo>
                <a:lnTo>
                  <a:pt x="374650" y="0"/>
                </a:lnTo>
                <a:close/>
              </a:path>
            </a:pathLst>
          </a:custGeom>
          <a:solidFill>
            <a:srgbClr val="CFE68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2" name="bg object 562"/>
          <p:cNvSpPr/>
          <p:nvPr/>
        </p:nvSpPr>
        <p:spPr>
          <a:xfrm>
            <a:off x="8770620" y="431799"/>
            <a:ext cx="374650" cy="6350"/>
          </a:xfrm>
          <a:custGeom>
            <a:avLst/>
            <a:gdLst/>
            <a:ahLst/>
            <a:cxnLst/>
            <a:rect l="l" t="t" r="r" b="b"/>
            <a:pathLst>
              <a:path w="374650" h="6350">
                <a:moveTo>
                  <a:pt x="374650" y="0"/>
                </a:moveTo>
                <a:lnTo>
                  <a:pt x="0" y="0"/>
                </a:lnTo>
                <a:lnTo>
                  <a:pt x="0" y="6350"/>
                </a:lnTo>
                <a:lnTo>
                  <a:pt x="374650" y="6350"/>
                </a:lnTo>
                <a:lnTo>
                  <a:pt x="374650" y="0"/>
                </a:lnTo>
                <a:close/>
              </a:path>
            </a:pathLst>
          </a:custGeom>
          <a:solidFill>
            <a:srgbClr val="D0E78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3" name="bg object 563"/>
          <p:cNvSpPr/>
          <p:nvPr/>
        </p:nvSpPr>
        <p:spPr>
          <a:xfrm>
            <a:off x="8770620" y="438149"/>
            <a:ext cx="374650" cy="7620"/>
          </a:xfrm>
          <a:custGeom>
            <a:avLst/>
            <a:gdLst/>
            <a:ahLst/>
            <a:cxnLst/>
            <a:rect l="l" t="t" r="r" b="b"/>
            <a:pathLst>
              <a:path w="374650" h="7620">
                <a:moveTo>
                  <a:pt x="374650" y="0"/>
                </a:moveTo>
                <a:lnTo>
                  <a:pt x="0" y="0"/>
                </a:lnTo>
                <a:lnTo>
                  <a:pt x="0" y="7620"/>
                </a:lnTo>
                <a:lnTo>
                  <a:pt x="374650" y="7620"/>
                </a:lnTo>
                <a:lnTo>
                  <a:pt x="374650" y="0"/>
                </a:lnTo>
                <a:close/>
              </a:path>
            </a:pathLst>
          </a:custGeom>
          <a:solidFill>
            <a:srgbClr val="D1E78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4" name="bg object 564"/>
          <p:cNvSpPr/>
          <p:nvPr/>
        </p:nvSpPr>
        <p:spPr>
          <a:xfrm>
            <a:off x="8770620" y="445770"/>
            <a:ext cx="374650" cy="7620"/>
          </a:xfrm>
          <a:custGeom>
            <a:avLst/>
            <a:gdLst/>
            <a:ahLst/>
            <a:cxnLst/>
            <a:rect l="l" t="t" r="r" b="b"/>
            <a:pathLst>
              <a:path w="374650" h="7620">
                <a:moveTo>
                  <a:pt x="374650" y="0"/>
                </a:moveTo>
                <a:lnTo>
                  <a:pt x="0" y="0"/>
                </a:lnTo>
                <a:lnTo>
                  <a:pt x="0" y="7619"/>
                </a:lnTo>
                <a:lnTo>
                  <a:pt x="374650" y="7619"/>
                </a:lnTo>
                <a:lnTo>
                  <a:pt x="374650" y="0"/>
                </a:lnTo>
                <a:close/>
              </a:path>
            </a:pathLst>
          </a:custGeom>
          <a:solidFill>
            <a:srgbClr val="D2E79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5" name="bg object 565"/>
          <p:cNvSpPr/>
          <p:nvPr/>
        </p:nvSpPr>
        <p:spPr>
          <a:xfrm>
            <a:off x="8770620" y="453389"/>
            <a:ext cx="374650" cy="6350"/>
          </a:xfrm>
          <a:custGeom>
            <a:avLst/>
            <a:gdLst/>
            <a:ahLst/>
            <a:cxnLst/>
            <a:rect l="l" t="t" r="r" b="b"/>
            <a:pathLst>
              <a:path w="374650" h="6350">
                <a:moveTo>
                  <a:pt x="374650" y="0"/>
                </a:moveTo>
                <a:lnTo>
                  <a:pt x="0" y="0"/>
                </a:lnTo>
                <a:lnTo>
                  <a:pt x="0" y="6350"/>
                </a:lnTo>
                <a:lnTo>
                  <a:pt x="374650" y="6350"/>
                </a:lnTo>
                <a:lnTo>
                  <a:pt x="374650" y="0"/>
                </a:lnTo>
                <a:close/>
              </a:path>
            </a:pathLst>
          </a:custGeom>
          <a:solidFill>
            <a:srgbClr val="D3E89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6" name="bg object 566"/>
          <p:cNvSpPr/>
          <p:nvPr/>
        </p:nvSpPr>
        <p:spPr>
          <a:xfrm>
            <a:off x="8770620" y="459739"/>
            <a:ext cx="374650" cy="7620"/>
          </a:xfrm>
          <a:custGeom>
            <a:avLst/>
            <a:gdLst/>
            <a:ahLst/>
            <a:cxnLst/>
            <a:rect l="l" t="t" r="r" b="b"/>
            <a:pathLst>
              <a:path w="374650" h="7620">
                <a:moveTo>
                  <a:pt x="374650" y="0"/>
                </a:moveTo>
                <a:lnTo>
                  <a:pt x="0" y="0"/>
                </a:lnTo>
                <a:lnTo>
                  <a:pt x="0" y="7620"/>
                </a:lnTo>
                <a:lnTo>
                  <a:pt x="374650" y="7620"/>
                </a:lnTo>
                <a:lnTo>
                  <a:pt x="374650" y="0"/>
                </a:lnTo>
                <a:close/>
              </a:path>
            </a:pathLst>
          </a:custGeom>
          <a:solidFill>
            <a:srgbClr val="D4E89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7" name="bg object 567"/>
          <p:cNvSpPr/>
          <p:nvPr/>
        </p:nvSpPr>
        <p:spPr>
          <a:xfrm>
            <a:off x="8770620" y="467360"/>
            <a:ext cx="374650" cy="7620"/>
          </a:xfrm>
          <a:custGeom>
            <a:avLst/>
            <a:gdLst/>
            <a:ahLst/>
            <a:cxnLst/>
            <a:rect l="l" t="t" r="r" b="b"/>
            <a:pathLst>
              <a:path w="374650" h="7620">
                <a:moveTo>
                  <a:pt x="374650" y="0"/>
                </a:moveTo>
                <a:lnTo>
                  <a:pt x="0" y="0"/>
                </a:lnTo>
                <a:lnTo>
                  <a:pt x="0" y="7619"/>
                </a:lnTo>
                <a:lnTo>
                  <a:pt x="374650" y="7619"/>
                </a:lnTo>
                <a:lnTo>
                  <a:pt x="374650" y="0"/>
                </a:lnTo>
                <a:close/>
              </a:path>
            </a:pathLst>
          </a:custGeom>
          <a:solidFill>
            <a:srgbClr val="D5E9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8" name="bg object 568"/>
          <p:cNvSpPr/>
          <p:nvPr/>
        </p:nvSpPr>
        <p:spPr>
          <a:xfrm>
            <a:off x="8770620" y="474979"/>
            <a:ext cx="374650" cy="6350"/>
          </a:xfrm>
          <a:custGeom>
            <a:avLst/>
            <a:gdLst/>
            <a:ahLst/>
            <a:cxnLst/>
            <a:rect l="l" t="t" r="r" b="b"/>
            <a:pathLst>
              <a:path w="374650" h="6350">
                <a:moveTo>
                  <a:pt x="374650" y="0"/>
                </a:moveTo>
                <a:lnTo>
                  <a:pt x="0" y="0"/>
                </a:lnTo>
                <a:lnTo>
                  <a:pt x="0" y="6350"/>
                </a:lnTo>
                <a:lnTo>
                  <a:pt x="374650" y="6350"/>
                </a:lnTo>
                <a:lnTo>
                  <a:pt x="374650" y="0"/>
                </a:lnTo>
                <a:close/>
              </a:path>
            </a:pathLst>
          </a:custGeom>
          <a:solidFill>
            <a:srgbClr val="D6E99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9" name="bg object 569"/>
          <p:cNvSpPr/>
          <p:nvPr/>
        </p:nvSpPr>
        <p:spPr>
          <a:xfrm>
            <a:off x="8770620" y="481329"/>
            <a:ext cx="374650" cy="7620"/>
          </a:xfrm>
          <a:custGeom>
            <a:avLst/>
            <a:gdLst/>
            <a:ahLst/>
            <a:cxnLst/>
            <a:rect l="l" t="t" r="r" b="b"/>
            <a:pathLst>
              <a:path w="374650" h="7620">
                <a:moveTo>
                  <a:pt x="374650" y="0"/>
                </a:moveTo>
                <a:lnTo>
                  <a:pt x="0" y="0"/>
                </a:lnTo>
                <a:lnTo>
                  <a:pt x="0" y="7620"/>
                </a:lnTo>
                <a:lnTo>
                  <a:pt x="374650" y="7620"/>
                </a:lnTo>
                <a:lnTo>
                  <a:pt x="374650" y="0"/>
                </a:lnTo>
                <a:close/>
              </a:path>
            </a:pathLst>
          </a:custGeom>
          <a:solidFill>
            <a:srgbClr val="D7EA9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0" name="bg object 570"/>
          <p:cNvSpPr/>
          <p:nvPr/>
        </p:nvSpPr>
        <p:spPr>
          <a:xfrm>
            <a:off x="8770620" y="488949"/>
            <a:ext cx="374650" cy="7620"/>
          </a:xfrm>
          <a:custGeom>
            <a:avLst/>
            <a:gdLst/>
            <a:ahLst/>
            <a:cxnLst/>
            <a:rect l="l" t="t" r="r" b="b"/>
            <a:pathLst>
              <a:path w="374650" h="7620">
                <a:moveTo>
                  <a:pt x="374650" y="0"/>
                </a:moveTo>
                <a:lnTo>
                  <a:pt x="0" y="0"/>
                </a:lnTo>
                <a:lnTo>
                  <a:pt x="0" y="7620"/>
                </a:lnTo>
                <a:lnTo>
                  <a:pt x="374650" y="7620"/>
                </a:lnTo>
                <a:lnTo>
                  <a:pt x="374650" y="0"/>
                </a:lnTo>
                <a:close/>
              </a:path>
            </a:pathLst>
          </a:custGeom>
          <a:solidFill>
            <a:srgbClr val="D8EAA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1" name="bg object 571"/>
          <p:cNvSpPr/>
          <p:nvPr/>
        </p:nvSpPr>
        <p:spPr>
          <a:xfrm>
            <a:off x="8770620" y="496570"/>
            <a:ext cx="374650" cy="6350"/>
          </a:xfrm>
          <a:custGeom>
            <a:avLst/>
            <a:gdLst/>
            <a:ahLst/>
            <a:cxnLst/>
            <a:rect l="l" t="t" r="r" b="b"/>
            <a:pathLst>
              <a:path w="374650" h="6350">
                <a:moveTo>
                  <a:pt x="374650" y="0"/>
                </a:moveTo>
                <a:lnTo>
                  <a:pt x="0" y="0"/>
                </a:lnTo>
                <a:lnTo>
                  <a:pt x="0" y="6350"/>
                </a:lnTo>
                <a:lnTo>
                  <a:pt x="374650" y="6350"/>
                </a:lnTo>
                <a:lnTo>
                  <a:pt x="374650" y="0"/>
                </a:lnTo>
                <a:close/>
              </a:path>
            </a:pathLst>
          </a:custGeom>
          <a:solidFill>
            <a:srgbClr val="D9EBA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2" name="bg object 572"/>
          <p:cNvSpPr/>
          <p:nvPr/>
        </p:nvSpPr>
        <p:spPr>
          <a:xfrm>
            <a:off x="8770620" y="502920"/>
            <a:ext cx="374650" cy="7620"/>
          </a:xfrm>
          <a:custGeom>
            <a:avLst/>
            <a:gdLst/>
            <a:ahLst/>
            <a:cxnLst/>
            <a:rect l="l" t="t" r="r" b="b"/>
            <a:pathLst>
              <a:path w="374650" h="7620">
                <a:moveTo>
                  <a:pt x="374650" y="0"/>
                </a:moveTo>
                <a:lnTo>
                  <a:pt x="0" y="0"/>
                </a:lnTo>
                <a:lnTo>
                  <a:pt x="0" y="7619"/>
                </a:lnTo>
                <a:lnTo>
                  <a:pt x="374650" y="7619"/>
                </a:lnTo>
                <a:lnTo>
                  <a:pt x="374650" y="0"/>
                </a:lnTo>
                <a:close/>
              </a:path>
            </a:pathLst>
          </a:custGeom>
          <a:solidFill>
            <a:srgbClr val="DAEBA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3" name="bg object 573"/>
          <p:cNvSpPr/>
          <p:nvPr/>
        </p:nvSpPr>
        <p:spPr>
          <a:xfrm>
            <a:off x="8770620" y="510539"/>
            <a:ext cx="374650" cy="7620"/>
          </a:xfrm>
          <a:custGeom>
            <a:avLst/>
            <a:gdLst/>
            <a:ahLst/>
            <a:cxnLst/>
            <a:rect l="l" t="t" r="r" b="b"/>
            <a:pathLst>
              <a:path w="374650" h="7620">
                <a:moveTo>
                  <a:pt x="374650" y="0"/>
                </a:moveTo>
                <a:lnTo>
                  <a:pt x="0" y="0"/>
                </a:lnTo>
                <a:lnTo>
                  <a:pt x="0" y="7620"/>
                </a:lnTo>
                <a:lnTo>
                  <a:pt x="374650" y="7620"/>
                </a:lnTo>
                <a:lnTo>
                  <a:pt x="374650" y="0"/>
                </a:lnTo>
                <a:close/>
              </a:path>
            </a:pathLst>
          </a:custGeom>
          <a:solidFill>
            <a:srgbClr val="DBECA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4" name="bg object 574"/>
          <p:cNvSpPr/>
          <p:nvPr/>
        </p:nvSpPr>
        <p:spPr>
          <a:xfrm>
            <a:off x="8770620" y="518160"/>
            <a:ext cx="374650" cy="6350"/>
          </a:xfrm>
          <a:custGeom>
            <a:avLst/>
            <a:gdLst/>
            <a:ahLst/>
            <a:cxnLst/>
            <a:rect l="l" t="t" r="r" b="b"/>
            <a:pathLst>
              <a:path w="374650" h="6350">
                <a:moveTo>
                  <a:pt x="374650" y="0"/>
                </a:moveTo>
                <a:lnTo>
                  <a:pt x="0" y="0"/>
                </a:lnTo>
                <a:lnTo>
                  <a:pt x="0" y="6350"/>
                </a:lnTo>
                <a:lnTo>
                  <a:pt x="374650" y="6350"/>
                </a:lnTo>
                <a:lnTo>
                  <a:pt x="374650" y="0"/>
                </a:lnTo>
                <a:close/>
              </a:path>
            </a:pathLst>
          </a:custGeom>
          <a:solidFill>
            <a:srgbClr val="DBECA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5" name="bg object 575"/>
          <p:cNvSpPr/>
          <p:nvPr/>
        </p:nvSpPr>
        <p:spPr>
          <a:xfrm>
            <a:off x="8770620" y="524510"/>
            <a:ext cx="374650" cy="7620"/>
          </a:xfrm>
          <a:custGeom>
            <a:avLst/>
            <a:gdLst/>
            <a:ahLst/>
            <a:cxnLst/>
            <a:rect l="l" t="t" r="r" b="b"/>
            <a:pathLst>
              <a:path w="374650" h="7620">
                <a:moveTo>
                  <a:pt x="374650" y="0"/>
                </a:moveTo>
                <a:lnTo>
                  <a:pt x="0" y="0"/>
                </a:lnTo>
                <a:lnTo>
                  <a:pt x="0" y="7619"/>
                </a:lnTo>
                <a:lnTo>
                  <a:pt x="374650" y="7619"/>
                </a:lnTo>
                <a:lnTo>
                  <a:pt x="374650" y="0"/>
                </a:lnTo>
                <a:close/>
              </a:path>
            </a:pathLst>
          </a:custGeom>
          <a:solidFill>
            <a:srgbClr val="DCEDA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6" name="bg object 576"/>
          <p:cNvSpPr/>
          <p:nvPr/>
        </p:nvSpPr>
        <p:spPr>
          <a:xfrm>
            <a:off x="8770620" y="532129"/>
            <a:ext cx="374650" cy="7620"/>
          </a:xfrm>
          <a:custGeom>
            <a:avLst/>
            <a:gdLst/>
            <a:ahLst/>
            <a:cxnLst/>
            <a:rect l="l" t="t" r="r" b="b"/>
            <a:pathLst>
              <a:path w="374650" h="7620">
                <a:moveTo>
                  <a:pt x="374650" y="0"/>
                </a:moveTo>
                <a:lnTo>
                  <a:pt x="0" y="0"/>
                </a:lnTo>
                <a:lnTo>
                  <a:pt x="0" y="7620"/>
                </a:lnTo>
                <a:lnTo>
                  <a:pt x="374650" y="7620"/>
                </a:lnTo>
                <a:lnTo>
                  <a:pt x="374650" y="0"/>
                </a:lnTo>
                <a:close/>
              </a:path>
            </a:pathLst>
          </a:custGeom>
          <a:solidFill>
            <a:srgbClr val="DDEDA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7" name="bg object 577"/>
          <p:cNvSpPr/>
          <p:nvPr/>
        </p:nvSpPr>
        <p:spPr>
          <a:xfrm>
            <a:off x="8770620" y="539749"/>
            <a:ext cx="374650" cy="6350"/>
          </a:xfrm>
          <a:custGeom>
            <a:avLst/>
            <a:gdLst/>
            <a:ahLst/>
            <a:cxnLst/>
            <a:rect l="l" t="t" r="r" b="b"/>
            <a:pathLst>
              <a:path w="374650" h="6350">
                <a:moveTo>
                  <a:pt x="374650" y="0"/>
                </a:moveTo>
                <a:lnTo>
                  <a:pt x="0" y="0"/>
                </a:lnTo>
                <a:lnTo>
                  <a:pt x="0" y="6350"/>
                </a:lnTo>
                <a:lnTo>
                  <a:pt x="374650" y="6350"/>
                </a:lnTo>
                <a:lnTo>
                  <a:pt x="374650" y="0"/>
                </a:lnTo>
                <a:close/>
              </a:path>
            </a:pathLst>
          </a:custGeom>
          <a:solidFill>
            <a:srgbClr val="DEEEB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8" name="bg object 578"/>
          <p:cNvSpPr/>
          <p:nvPr/>
        </p:nvSpPr>
        <p:spPr>
          <a:xfrm>
            <a:off x="8770620" y="546099"/>
            <a:ext cx="374650" cy="7620"/>
          </a:xfrm>
          <a:custGeom>
            <a:avLst/>
            <a:gdLst/>
            <a:ahLst/>
            <a:cxnLst/>
            <a:rect l="l" t="t" r="r" b="b"/>
            <a:pathLst>
              <a:path w="374650" h="7620">
                <a:moveTo>
                  <a:pt x="374650" y="0"/>
                </a:moveTo>
                <a:lnTo>
                  <a:pt x="0" y="0"/>
                </a:lnTo>
                <a:lnTo>
                  <a:pt x="0" y="7620"/>
                </a:lnTo>
                <a:lnTo>
                  <a:pt x="374650" y="7620"/>
                </a:lnTo>
                <a:lnTo>
                  <a:pt x="374650" y="0"/>
                </a:lnTo>
                <a:close/>
              </a:path>
            </a:pathLst>
          </a:custGeom>
          <a:solidFill>
            <a:srgbClr val="DFEEB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9" name="bg object 579"/>
          <p:cNvSpPr/>
          <p:nvPr/>
        </p:nvSpPr>
        <p:spPr>
          <a:xfrm>
            <a:off x="8770620" y="553720"/>
            <a:ext cx="374650" cy="7620"/>
          </a:xfrm>
          <a:custGeom>
            <a:avLst/>
            <a:gdLst/>
            <a:ahLst/>
            <a:cxnLst/>
            <a:rect l="l" t="t" r="r" b="b"/>
            <a:pathLst>
              <a:path w="374650" h="7620">
                <a:moveTo>
                  <a:pt x="374650" y="0"/>
                </a:moveTo>
                <a:lnTo>
                  <a:pt x="0" y="0"/>
                </a:lnTo>
                <a:lnTo>
                  <a:pt x="0" y="7619"/>
                </a:lnTo>
                <a:lnTo>
                  <a:pt x="374650" y="7619"/>
                </a:lnTo>
                <a:lnTo>
                  <a:pt x="374650" y="0"/>
                </a:lnTo>
                <a:close/>
              </a:path>
            </a:pathLst>
          </a:custGeom>
          <a:solidFill>
            <a:srgbClr val="E0EEB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0" name="bg object 580"/>
          <p:cNvSpPr/>
          <p:nvPr/>
        </p:nvSpPr>
        <p:spPr>
          <a:xfrm>
            <a:off x="8770620" y="561339"/>
            <a:ext cx="374650" cy="6350"/>
          </a:xfrm>
          <a:custGeom>
            <a:avLst/>
            <a:gdLst/>
            <a:ahLst/>
            <a:cxnLst/>
            <a:rect l="l" t="t" r="r" b="b"/>
            <a:pathLst>
              <a:path w="374650" h="6350">
                <a:moveTo>
                  <a:pt x="374650" y="0"/>
                </a:moveTo>
                <a:lnTo>
                  <a:pt x="0" y="0"/>
                </a:lnTo>
                <a:lnTo>
                  <a:pt x="0" y="6350"/>
                </a:lnTo>
                <a:lnTo>
                  <a:pt x="374650" y="6350"/>
                </a:lnTo>
                <a:lnTo>
                  <a:pt x="374650" y="0"/>
                </a:lnTo>
                <a:close/>
              </a:path>
            </a:pathLst>
          </a:custGeom>
          <a:solidFill>
            <a:srgbClr val="E1EFB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1" name="bg object 581"/>
          <p:cNvSpPr/>
          <p:nvPr/>
        </p:nvSpPr>
        <p:spPr>
          <a:xfrm>
            <a:off x="8770620" y="567689"/>
            <a:ext cx="374650" cy="7620"/>
          </a:xfrm>
          <a:custGeom>
            <a:avLst/>
            <a:gdLst/>
            <a:ahLst/>
            <a:cxnLst/>
            <a:rect l="l" t="t" r="r" b="b"/>
            <a:pathLst>
              <a:path w="374650" h="7620">
                <a:moveTo>
                  <a:pt x="374650" y="0"/>
                </a:moveTo>
                <a:lnTo>
                  <a:pt x="0" y="0"/>
                </a:lnTo>
                <a:lnTo>
                  <a:pt x="0" y="7620"/>
                </a:lnTo>
                <a:lnTo>
                  <a:pt x="374650" y="7620"/>
                </a:lnTo>
                <a:lnTo>
                  <a:pt x="374650" y="0"/>
                </a:lnTo>
                <a:close/>
              </a:path>
            </a:pathLst>
          </a:custGeom>
          <a:solidFill>
            <a:srgbClr val="E2EFB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2" name="bg object 582"/>
          <p:cNvSpPr/>
          <p:nvPr/>
        </p:nvSpPr>
        <p:spPr>
          <a:xfrm>
            <a:off x="8770620" y="575310"/>
            <a:ext cx="374650" cy="7620"/>
          </a:xfrm>
          <a:custGeom>
            <a:avLst/>
            <a:gdLst/>
            <a:ahLst/>
            <a:cxnLst/>
            <a:rect l="l" t="t" r="r" b="b"/>
            <a:pathLst>
              <a:path w="374650" h="7620">
                <a:moveTo>
                  <a:pt x="374650" y="0"/>
                </a:moveTo>
                <a:lnTo>
                  <a:pt x="0" y="0"/>
                </a:lnTo>
                <a:lnTo>
                  <a:pt x="0" y="7619"/>
                </a:lnTo>
                <a:lnTo>
                  <a:pt x="374650" y="7619"/>
                </a:lnTo>
                <a:lnTo>
                  <a:pt x="374650" y="0"/>
                </a:lnTo>
                <a:close/>
              </a:path>
            </a:pathLst>
          </a:custGeom>
          <a:solidFill>
            <a:srgbClr val="E3F0B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3" name="bg object 583"/>
          <p:cNvSpPr/>
          <p:nvPr/>
        </p:nvSpPr>
        <p:spPr>
          <a:xfrm>
            <a:off x="8770620" y="582929"/>
            <a:ext cx="374650" cy="6350"/>
          </a:xfrm>
          <a:custGeom>
            <a:avLst/>
            <a:gdLst/>
            <a:ahLst/>
            <a:cxnLst/>
            <a:rect l="l" t="t" r="r" b="b"/>
            <a:pathLst>
              <a:path w="374650" h="6350">
                <a:moveTo>
                  <a:pt x="374650" y="0"/>
                </a:moveTo>
                <a:lnTo>
                  <a:pt x="0" y="0"/>
                </a:lnTo>
                <a:lnTo>
                  <a:pt x="0" y="6350"/>
                </a:lnTo>
                <a:lnTo>
                  <a:pt x="374650" y="6350"/>
                </a:lnTo>
                <a:lnTo>
                  <a:pt x="374650" y="0"/>
                </a:lnTo>
                <a:close/>
              </a:path>
            </a:pathLst>
          </a:custGeom>
          <a:solidFill>
            <a:srgbClr val="E4F0B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4" name="bg object 584"/>
          <p:cNvSpPr/>
          <p:nvPr/>
        </p:nvSpPr>
        <p:spPr>
          <a:xfrm>
            <a:off x="8770620" y="589279"/>
            <a:ext cx="374650" cy="7620"/>
          </a:xfrm>
          <a:custGeom>
            <a:avLst/>
            <a:gdLst/>
            <a:ahLst/>
            <a:cxnLst/>
            <a:rect l="l" t="t" r="r" b="b"/>
            <a:pathLst>
              <a:path w="374650" h="7620">
                <a:moveTo>
                  <a:pt x="374650" y="0"/>
                </a:moveTo>
                <a:lnTo>
                  <a:pt x="0" y="0"/>
                </a:lnTo>
                <a:lnTo>
                  <a:pt x="0" y="7620"/>
                </a:lnTo>
                <a:lnTo>
                  <a:pt x="374650" y="7620"/>
                </a:lnTo>
                <a:lnTo>
                  <a:pt x="374650" y="0"/>
                </a:lnTo>
                <a:close/>
              </a:path>
            </a:pathLst>
          </a:custGeom>
          <a:solidFill>
            <a:srgbClr val="E5F1C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5" name="bg object 585"/>
          <p:cNvSpPr/>
          <p:nvPr/>
        </p:nvSpPr>
        <p:spPr>
          <a:xfrm>
            <a:off x="8770620" y="596899"/>
            <a:ext cx="374650" cy="7620"/>
          </a:xfrm>
          <a:custGeom>
            <a:avLst/>
            <a:gdLst/>
            <a:ahLst/>
            <a:cxnLst/>
            <a:rect l="l" t="t" r="r" b="b"/>
            <a:pathLst>
              <a:path w="374650" h="7620">
                <a:moveTo>
                  <a:pt x="374650" y="0"/>
                </a:moveTo>
                <a:lnTo>
                  <a:pt x="0" y="0"/>
                </a:lnTo>
                <a:lnTo>
                  <a:pt x="0" y="7620"/>
                </a:lnTo>
                <a:lnTo>
                  <a:pt x="374650" y="7620"/>
                </a:lnTo>
                <a:lnTo>
                  <a:pt x="374650" y="0"/>
                </a:lnTo>
                <a:close/>
              </a:path>
            </a:pathLst>
          </a:custGeom>
          <a:solidFill>
            <a:srgbClr val="E6F1C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6" name="bg object 586"/>
          <p:cNvSpPr/>
          <p:nvPr/>
        </p:nvSpPr>
        <p:spPr>
          <a:xfrm>
            <a:off x="8770620" y="604520"/>
            <a:ext cx="374650" cy="6350"/>
          </a:xfrm>
          <a:custGeom>
            <a:avLst/>
            <a:gdLst/>
            <a:ahLst/>
            <a:cxnLst/>
            <a:rect l="l" t="t" r="r" b="b"/>
            <a:pathLst>
              <a:path w="374650" h="6350">
                <a:moveTo>
                  <a:pt x="374650" y="0"/>
                </a:moveTo>
                <a:lnTo>
                  <a:pt x="0" y="0"/>
                </a:lnTo>
                <a:lnTo>
                  <a:pt x="0" y="6350"/>
                </a:lnTo>
                <a:lnTo>
                  <a:pt x="374650" y="6350"/>
                </a:lnTo>
                <a:lnTo>
                  <a:pt x="374650" y="0"/>
                </a:lnTo>
                <a:close/>
              </a:path>
            </a:pathLst>
          </a:custGeom>
          <a:solidFill>
            <a:srgbClr val="E7F2C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7" name="bg object 587"/>
          <p:cNvSpPr/>
          <p:nvPr/>
        </p:nvSpPr>
        <p:spPr>
          <a:xfrm>
            <a:off x="8770620" y="610870"/>
            <a:ext cx="374650" cy="7620"/>
          </a:xfrm>
          <a:custGeom>
            <a:avLst/>
            <a:gdLst/>
            <a:ahLst/>
            <a:cxnLst/>
            <a:rect l="l" t="t" r="r" b="b"/>
            <a:pathLst>
              <a:path w="374650" h="7620">
                <a:moveTo>
                  <a:pt x="374650" y="0"/>
                </a:moveTo>
                <a:lnTo>
                  <a:pt x="0" y="0"/>
                </a:lnTo>
                <a:lnTo>
                  <a:pt x="0" y="7619"/>
                </a:lnTo>
                <a:lnTo>
                  <a:pt x="374650" y="7619"/>
                </a:lnTo>
                <a:lnTo>
                  <a:pt x="374650" y="0"/>
                </a:lnTo>
                <a:close/>
              </a:path>
            </a:pathLst>
          </a:custGeom>
          <a:solidFill>
            <a:srgbClr val="E8F2C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8" name="bg object 588"/>
          <p:cNvSpPr/>
          <p:nvPr/>
        </p:nvSpPr>
        <p:spPr>
          <a:xfrm>
            <a:off x="8770620" y="618489"/>
            <a:ext cx="374650" cy="7620"/>
          </a:xfrm>
          <a:custGeom>
            <a:avLst/>
            <a:gdLst/>
            <a:ahLst/>
            <a:cxnLst/>
            <a:rect l="l" t="t" r="r" b="b"/>
            <a:pathLst>
              <a:path w="374650" h="7620">
                <a:moveTo>
                  <a:pt x="374650" y="0"/>
                </a:moveTo>
                <a:lnTo>
                  <a:pt x="0" y="0"/>
                </a:lnTo>
                <a:lnTo>
                  <a:pt x="0" y="7620"/>
                </a:lnTo>
                <a:lnTo>
                  <a:pt x="374650" y="7620"/>
                </a:lnTo>
                <a:lnTo>
                  <a:pt x="374650" y="0"/>
                </a:lnTo>
                <a:close/>
              </a:path>
            </a:pathLst>
          </a:custGeom>
          <a:solidFill>
            <a:srgbClr val="E9F3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9" name="bg object 589"/>
          <p:cNvSpPr/>
          <p:nvPr/>
        </p:nvSpPr>
        <p:spPr>
          <a:xfrm>
            <a:off x="8770620" y="626110"/>
            <a:ext cx="374650" cy="6350"/>
          </a:xfrm>
          <a:custGeom>
            <a:avLst/>
            <a:gdLst/>
            <a:ahLst/>
            <a:cxnLst/>
            <a:rect l="l" t="t" r="r" b="b"/>
            <a:pathLst>
              <a:path w="374650" h="6350">
                <a:moveTo>
                  <a:pt x="374650" y="0"/>
                </a:moveTo>
                <a:lnTo>
                  <a:pt x="0" y="0"/>
                </a:lnTo>
                <a:lnTo>
                  <a:pt x="0" y="6350"/>
                </a:lnTo>
                <a:lnTo>
                  <a:pt x="374650" y="6350"/>
                </a:lnTo>
                <a:lnTo>
                  <a:pt x="374650" y="0"/>
                </a:lnTo>
                <a:close/>
              </a:path>
            </a:pathLst>
          </a:custGeom>
          <a:solidFill>
            <a:srgbClr val="EAF3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0" name="bg object 590"/>
          <p:cNvSpPr/>
          <p:nvPr/>
        </p:nvSpPr>
        <p:spPr>
          <a:xfrm>
            <a:off x="8770620" y="632460"/>
            <a:ext cx="374650" cy="7620"/>
          </a:xfrm>
          <a:custGeom>
            <a:avLst/>
            <a:gdLst/>
            <a:ahLst/>
            <a:cxnLst/>
            <a:rect l="l" t="t" r="r" b="b"/>
            <a:pathLst>
              <a:path w="374650" h="7620">
                <a:moveTo>
                  <a:pt x="374650" y="0"/>
                </a:moveTo>
                <a:lnTo>
                  <a:pt x="0" y="0"/>
                </a:lnTo>
                <a:lnTo>
                  <a:pt x="0" y="7619"/>
                </a:lnTo>
                <a:lnTo>
                  <a:pt x="374650" y="7619"/>
                </a:lnTo>
                <a:lnTo>
                  <a:pt x="374650" y="0"/>
                </a:lnTo>
                <a:close/>
              </a:path>
            </a:pathLst>
          </a:custGeom>
          <a:solidFill>
            <a:srgbClr val="EBF4C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1" name="bg object 591"/>
          <p:cNvSpPr/>
          <p:nvPr/>
        </p:nvSpPr>
        <p:spPr>
          <a:xfrm>
            <a:off x="8770620" y="640079"/>
            <a:ext cx="374650" cy="7620"/>
          </a:xfrm>
          <a:custGeom>
            <a:avLst/>
            <a:gdLst/>
            <a:ahLst/>
            <a:cxnLst/>
            <a:rect l="l" t="t" r="r" b="b"/>
            <a:pathLst>
              <a:path w="374650" h="7620">
                <a:moveTo>
                  <a:pt x="374650" y="0"/>
                </a:moveTo>
                <a:lnTo>
                  <a:pt x="0" y="0"/>
                </a:lnTo>
                <a:lnTo>
                  <a:pt x="0" y="7620"/>
                </a:lnTo>
                <a:lnTo>
                  <a:pt x="374650" y="7620"/>
                </a:lnTo>
                <a:lnTo>
                  <a:pt x="374650" y="0"/>
                </a:lnTo>
                <a:close/>
              </a:path>
            </a:pathLst>
          </a:custGeom>
          <a:solidFill>
            <a:srgbClr val="ECF4D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2" name="bg object 592"/>
          <p:cNvSpPr/>
          <p:nvPr/>
        </p:nvSpPr>
        <p:spPr>
          <a:xfrm>
            <a:off x="8770620" y="647699"/>
            <a:ext cx="374650" cy="6350"/>
          </a:xfrm>
          <a:custGeom>
            <a:avLst/>
            <a:gdLst/>
            <a:ahLst/>
            <a:cxnLst/>
            <a:rect l="l" t="t" r="r" b="b"/>
            <a:pathLst>
              <a:path w="374650" h="6350">
                <a:moveTo>
                  <a:pt x="374650" y="0"/>
                </a:moveTo>
                <a:lnTo>
                  <a:pt x="0" y="0"/>
                </a:lnTo>
                <a:lnTo>
                  <a:pt x="0" y="6350"/>
                </a:lnTo>
                <a:lnTo>
                  <a:pt x="374650" y="6350"/>
                </a:lnTo>
                <a:lnTo>
                  <a:pt x="374650" y="0"/>
                </a:lnTo>
                <a:close/>
              </a:path>
            </a:pathLst>
          </a:custGeom>
          <a:solidFill>
            <a:srgbClr val="ECF5D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3" name="bg object 593"/>
          <p:cNvSpPr/>
          <p:nvPr/>
        </p:nvSpPr>
        <p:spPr>
          <a:xfrm>
            <a:off x="8770620" y="654049"/>
            <a:ext cx="374650" cy="7620"/>
          </a:xfrm>
          <a:custGeom>
            <a:avLst/>
            <a:gdLst/>
            <a:ahLst/>
            <a:cxnLst/>
            <a:rect l="l" t="t" r="r" b="b"/>
            <a:pathLst>
              <a:path w="374650" h="7620">
                <a:moveTo>
                  <a:pt x="374650" y="0"/>
                </a:moveTo>
                <a:lnTo>
                  <a:pt x="0" y="0"/>
                </a:lnTo>
                <a:lnTo>
                  <a:pt x="0" y="7620"/>
                </a:lnTo>
                <a:lnTo>
                  <a:pt x="374650" y="7620"/>
                </a:lnTo>
                <a:lnTo>
                  <a:pt x="374650" y="0"/>
                </a:lnTo>
                <a:close/>
              </a:path>
            </a:pathLst>
          </a:custGeom>
          <a:solidFill>
            <a:srgbClr val="EDF5D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4" name="bg object 594"/>
          <p:cNvSpPr/>
          <p:nvPr/>
        </p:nvSpPr>
        <p:spPr>
          <a:xfrm>
            <a:off x="8770620" y="661670"/>
            <a:ext cx="374650" cy="7620"/>
          </a:xfrm>
          <a:custGeom>
            <a:avLst/>
            <a:gdLst/>
            <a:ahLst/>
            <a:cxnLst/>
            <a:rect l="l" t="t" r="r" b="b"/>
            <a:pathLst>
              <a:path w="374650" h="7620">
                <a:moveTo>
                  <a:pt x="374650" y="0"/>
                </a:moveTo>
                <a:lnTo>
                  <a:pt x="0" y="0"/>
                </a:lnTo>
                <a:lnTo>
                  <a:pt x="0" y="7619"/>
                </a:lnTo>
                <a:lnTo>
                  <a:pt x="374650" y="7619"/>
                </a:lnTo>
                <a:lnTo>
                  <a:pt x="374650" y="0"/>
                </a:lnTo>
                <a:close/>
              </a:path>
            </a:pathLst>
          </a:custGeom>
          <a:solidFill>
            <a:srgbClr val="EEF5D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5" name="bg object 595"/>
          <p:cNvSpPr/>
          <p:nvPr/>
        </p:nvSpPr>
        <p:spPr>
          <a:xfrm>
            <a:off x="8770620" y="669289"/>
            <a:ext cx="374650" cy="6350"/>
          </a:xfrm>
          <a:custGeom>
            <a:avLst/>
            <a:gdLst/>
            <a:ahLst/>
            <a:cxnLst/>
            <a:rect l="l" t="t" r="r" b="b"/>
            <a:pathLst>
              <a:path w="374650" h="6350">
                <a:moveTo>
                  <a:pt x="374650" y="0"/>
                </a:moveTo>
                <a:lnTo>
                  <a:pt x="0" y="0"/>
                </a:lnTo>
                <a:lnTo>
                  <a:pt x="0" y="6350"/>
                </a:lnTo>
                <a:lnTo>
                  <a:pt x="374650" y="6350"/>
                </a:lnTo>
                <a:lnTo>
                  <a:pt x="374650" y="0"/>
                </a:lnTo>
                <a:close/>
              </a:path>
            </a:pathLst>
          </a:custGeom>
          <a:solidFill>
            <a:srgbClr val="EFF6D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6" name="bg object 596"/>
          <p:cNvSpPr/>
          <p:nvPr/>
        </p:nvSpPr>
        <p:spPr>
          <a:xfrm>
            <a:off x="8770620" y="675639"/>
            <a:ext cx="374650" cy="7620"/>
          </a:xfrm>
          <a:custGeom>
            <a:avLst/>
            <a:gdLst/>
            <a:ahLst/>
            <a:cxnLst/>
            <a:rect l="l" t="t" r="r" b="b"/>
            <a:pathLst>
              <a:path w="374650" h="7620">
                <a:moveTo>
                  <a:pt x="374650" y="0"/>
                </a:moveTo>
                <a:lnTo>
                  <a:pt x="0" y="0"/>
                </a:lnTo>
                <a:lnTo>
                  <a:pt x="0" y="7620"/>
                </a:lnTo>
                <a:lnTo>
                  <a:pt x="374650" y="7620"/>
                </a:lnTo>
                <a:lnTo>
                  <a:pt x="374650" y="0"/>
                </a:lnTo>
                <a:close/>
              </a:path>
            </a:pathLst>
          </a:custGeom>
          <a:solidFill>
            <a:srgbClr val="F0F6D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7" name="bg object 597"/>
          <p:cNvSpPr/>
          <p:nvPr/>
        </p:nvSpPr>
        <p:spPr>
          <a:xfrm>
            <a:off x="8770620" y="683260"/>
            <a:ext cx="374650" cy="7620"/>
          </a:xfrm>
          <a:custGeom>
            <a:avLst/>
            <a:gdLst/>
            <a:ahLst/>
            <a:cxnLst/>
            <a:rect l="l" t="t" r="r" b="b"/>
            <a:pathLst>
              <a:path w="374650" h="7620">
                <a:moveTo>
                  <a:pt x="374650" y="0"/>
                </a:moveTo>
                <a:lnTo>
                  <a:pt x="0" y="0"/>
                </a:lnTo>
                <a:lnTo>
                  <a:pt x="0" y="7619"/>
                </a:lnTo>
                <a:lnTo>
                  <a:pt x="374650" y="7619"/>
                </a:lnTo>
                <a:lnTo>
                  <a:pt x="374650" y="0"/>
                </a:lnTo>
                <a:close/>
              </a:path>
            </a:pathLst>
          </a:custGeom>
          <a:solidFill>
            <a:srgbClr val="F1F7E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8" name="bg object 598"/>
          <p:cNvSpPr/>
          <p:nvPr/>
        </p:nvSpPr>
        <p:spPr>
          <a:xfrm>
            <a:off x="8770620" y="690879"/>
            <a:ext cx="374650" cy="6350"/>
          </a:xfrm>
          <a:custGeom>
            <a:avLst/>
            <a:gdLst/>
            <a:ahLst/>
            <a:cxnLst/>
            <a:rect l="l" t="t" r="r" b="b"/>
            <a:pathLst>
              <a:path w="374650" h="6350">
                <a:moveTo>
                  <a:pt x="374650" y="0"/>
                </a:moveTo>
                <a:lnTo>
                  <a:pt x="0" y="0"/>
                </a:lnTo>
                <a:lnTo>
                  <a:pt x="0" y="6350"/>
                </a:lnTo>
                <a:lnTo>
                  <a:pt x="374650" y="6350"/>
                </a:lnTo>
                <a:lnTo>
                  <a:pt x="374650" y="0"/>
                </a:lnTo>
                <a:close/>
              </a:path>
            </a:pathLst>
          </a:custGeom>
          <a:solidFill>
            <a:srgbClr val="F2F7E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9" name="bg object 599"/>
          <p:cNvSpPr/>
          <p:nvPr/>
        </p:nvSpPr>
        <p:spPr>
          <a:xfrm>
            <a:off x="8770620" y="697229"/>
            <a:ext cx="374650" cy="7620"/>
          </a:xfrm>
          <a:custGeom>
            <a:avLst/>
            <a:gdLst/>
            <a:ahLst/>
            <a:cxnLst/>
            <a:rect l="l" t="t" r="r" b="b"/>
            <a:pathLst>
              <a:path w="374650" h="7620">
                <a:moveTo>
                  <a:pt x="374650" y="0"/>
                </a:moveTo>
                <a:lnTo>
                  <a:pt x="0" y="0"/>
                </a:lnTo>
                <a:lnTo>
                  <a:pt x="0" y="7620"/>
                </a:lnTo>
                <a:lnTo>
                  <a:pt x="374650" y="7620"/>
                </a:lnTo>
                <a:lnTo>
                  <a:pt x="374650" y="0"/>
                </a:lnTo>
                <a:close/>
              </a:path>
            </a:pathLst>
          </a:custGeom>
          <a:solidFill>
            <a:srgbClr val="F3F8E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0" name="bg object 600"/>
          <p:cNvSpPr/>
          <p:nvPr/>
        </p:nvSpPr>
        <p:spPr>
          <a:xfrm>
            <a:off x="8770620" y="704849"/>
            <a:ext cx="374650" cy="7620"/>
          </a:xfrm>
          <a:custGeom>
            <a:avLst/>
            <a:gdLst/>
            <a:ahLst/>
            <a:cxnLst/>
            <a:rect l="l" t="t" r="r" b="b"/>
            <a:pathLst>
              <a:path w="374650" h="7620">
                <a:moveTo>
                  <a:pt x="374650" y="0"/>
                </a:moveTo>
                <a:lnTo>
                  <a:pt x="0" y="0"/>
                </a:lnTo>
                <a:lnTo>
                  <a:pt x="0" y="7620"/>
                </a:lnTo>
                <a:lnTo>
                  <a:pt x="374650" y="7620"/>
                </a:lnTo>
                <a:lnTo>
                  <a:pt x="374650" y="0"/>
                </a:lnTo>
                <a:close/>
              </a:path>
            </a:pathLst>
          </a:custGeom>
          <a:solidFill>
            <a:srgbClr val="F4F8E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1" name="bg object 601"/>
          <p:cNvSpPr/>
          <p:nvPr/>
        </p:nvSpPr>
        <p:spPr>
          <a:xfrm>
            <a:off x="8770620" y="712470"/>
            <a:ext cx="374650" cy="6350"/>
          </a:xfrm>
          <a:custGeom>
            <a:avLst/>
            <a:gdLst/>
            <a:ahLst/>
            <a:cxnLst/>
            <a:rect l="l" t="t" r="r" b="b"/>
            <a:pathLst>
              <a:path w="374650" h="6350">
                <a:moveTo>
                  <a:pt x="374650" y="0"/>
                </a:moveTo>
                <a:lnTo>
                  <a:pt x="0" y="0"/>
                </a:lnTo>
                <a:lnTo>
                  <a:pt x="0" y="6350"/>
                </a:lnTo>
                <a:lnTo>
                  <a:pt x="374650" y="6350"/>
                </a:lnTo>
                <a:lnTo>
                  <a:pt x="374650" y="0"/>
                </a:lnTo>
                <a:close/>
              </a:path>
            </a:pathLst>
          </a:custGeom>
          <a:solidFill>
            <a:srgbClr val="F5F9E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2" name="bg object 602"/>
          <p:cNvSpPr/>
          <p:nvPr/>
        </p:nvSpPr>
        <p:spPr>
          <a:xfrm>
            <a:off x="8770620" y="718820"/>
            <a:ext cx="374650" cy="7620"/>
          </a:xfrm>
          <a:custGeom>
            <a:avLst/>
            <a:gdLst/>
            <a:ahLst/>
            <a:cxnLst/>
            <a:rect l="l" t="t" r="r" b="b"/>
            <a:pathLst>
              <a:path w="374650" h="7620">
                <a:moveTo>
                  <a:pt x="374650" y="0"/>
                </a:moveTo>
                <a:lnTo>
                  <a:pt x="0" y="0"/>
                </a:lnTo>
                <a:lnTo>
                  <a:pt x="0" y="7619"/>
                </a:lnTo>
                <a:lnTo>
                  <a:pt x="374650" y="7619"/>
                </a:lnTo>
                <a:lnTo>
                  <a:pt x="374650" y="0"/>
                </a:lnTo>
                <a:close/>
              </a:path>
            </a:pathLst>
          </a:custGeom>
          <a:solidFill>
            <a:srgbClr val="F6F9E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3" name="bg object 603"/>
          <p:cNvSpPr/>
          <p:nvPr/>
        </p:nvSpPr>
        <p:spPr>
          <a:xfrm>
            <a:off x="8770620" y="726439"/>
            <a:ext cx="374650" cy="7620"/>
          </a:xfrm>
          <a:custGeom>
            <a:avLst/>
            <a:gdLst/>
            <a:ahLst/>
            <a:cxnLst/>
            <a:rect l="l" t="t" r="r" b="b"/>
            <a:pathLst>
              <a:path w="374650" h="7620">
                <a:moveTo>
                  <a:pt x="374650" y="0"/>
                </a:moveTo>
                <a:lnTo>
                  <a:pt x="0" y="0"/>
                </a:lnTo>
                <a:lnTo>
                  <a:pt x="0" y="7620"/>
                </a:lnTo>
                <a:lnTo>
                  <a:pt x="374650" y="7620"/>
                </a:lnTo>
                <a:lnTo>
                  <a:pt x="374650" y="0"/>
                </a:lnTo>
                <a:close/>
              </a:path>
            </a:pathLst>
          </a:custGeom>
          <a:solidFill>
            <a:srgbClr val="F7FAE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4" name="bg object 604"/>
          <p:cNvSpPr/>
          <p:nvPr/>
        </p:nvSpPr>
        <p:spPr>
          <a:xfrm>
            <a:off x="8770620" y="734060"/>
            <a:ext cx="374650" cy="6350"/>
          </a:xfrm>
          <a:custGeom>
            <a:avLst/>
            <a:gdLst/>
            <a:ahLst/>
            <a:cxnLst/>
            <a:rect l="l" t="t" r="r" b="b"/>
            <a:pathLst>
              <a:path w="374650" h="6350">
                <a:moveTo>
                  <a:pt x="374650" y="0"/>
                </a:moveTo>
                <a:lnTo>
                  <a:pt x="0" y="0"/>
                </a:lnTo>
                <a:lnTo>
                  <a:pt x="0" y="6350"/>
                </a:lnTo>
                <a:lnTo>
                  <a:pt x="374650" y="6350"/>
                </a:lnTo>
                <a:lnTo>
                  <a:pt x="374650" y="0"/>
                </a:lnTo>
                <a:close/>
              </a:path>
            </a:pathLst>
          </a:custGeom>
          <a:solidFill>
            <a:srgbClr val="F8FAF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5" name="bg object 605"/>
          <p:cNvSpPr/>
          <p:nvPr/>
        </p:nvSpPr>
        <p:spPr>
          <a:xfrm>
            <a:off x="8770620" y="740410"/>
            <a:ext cx="374650" cy="7620"/>
          </a:xfrm>
          <a:custGeom>
            <a:avLst/>
            <a:gdLst/>
            <a:ahLst/>
            <a:cxnLst/>
            <a:rect l="l" t="t" r="r" b="b"/>
            <a:pathLst>
              <a:path w="374650" h="7620">
                <a:moveTo>
                  <a:pt x="374650" y="0"/>
                </a:moveTo>
                <a:lnTo>
                  <a:pt x="0" y="0"/>
                </a:lnTo>
                <a:lnTo>
                  <a:pt x="0" y="7619"/>
                </a:lnTo>
                <a:lnTo>
                  <a:pt x="374650" y="7619"/>
                </a:lnTo>
                <a:lnTo>
                  <a:pt x="374650" y="0"/>
                </a:lnTo>
                <a:close/>
              </a:path>
            </a:pathLst>
          </a:custGeom>
          <a:solidFill>
            <a:srgbClr val="F9FBF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6" name="bg object 606"/>
          <p:cNvSpPr/>
          <p:nvPr/>
        </p:nvSpPr>
        <p:spPr>
          <a:xfrm>
            <a:off x="8770620" y="748029"/>
            <a:ext cx="374650" cy="7620"/>
          </a:xfrm>
          <a:custGeom>
            <a:avLst/>
            <a:gdLst/>
            <a:ahLst/>
            <a:cxnLst/>
            <a:rect l="l" t="t" r="r" b="b"/>
            <a:pathLst>
              <a:path w="374650" h="7620">
                <a:moveTo>
                  <a:pt x="374650" y="0"/>
                </a:moveTo>
                <a:lnTo>
                  <a:pt x="0" y="0"/>
                </a:lnTo>
                <a:lnTo>
                  <a:pt x="0" y="7620"/>
                </a:lnTo>
                <a:lnTo>
                  <a:pt x="374650" y="7620"/>
                </a:lnTo>
                <a:lnTo>
                  <a:pt x="374650" y="0"/>
                </a:lnTo>
                <a:close/>
              </a:path>
            </a:pathLst>
          </a:custGeom>
          <a:solidFill>
            <a:srgbClr val="FAFBF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7" name="bg object 607"/>
          <p:cNvSpPr/>
          <p:nvPr/>
        </p:nvSpPr>
        <p:spPr>
          <a:xfrm>
            <a:off x="8770620" y="755649"/>
            <a:ext cx="374650" cy="6350"/>
          </a:xfrm>
          <a:custGeom>
            <a:avLst/>
            <a:gdLst/>
            <a:ahLst/>
            <a:cxnLst/>
            <a:rect l="l" t="t" r="r" b="b"/>
            <a:pathLst>
              <a:path w="374650" h="6350">
                <a:moveTo>
                  <a:pt x="374650" y="0"/>
                </a:moveTo>
                <a:lnTo>
                  <a:pt x="0" y="0"/>
                </a:lnTo>
                <a:lnTo>
                  <a:pt x="0" y="6350"/>
                </a:lnTo>
                <a:lnTo>
                  <a:pt x="374650" y="6350"/>
                </a:lnTo>
                <a:lnTo>
                  <a:pt x="374650" y="0"/>
                </a:lnTo>
                <a:close/>
              </a:path>
            </a:pathLst>
          </a:custGeom>
          <a:solidFill>
            <a:srgbClr val="FBFCF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8" name="bg object 608"/>
          <p:cNvSpPr/>
          <p:nvPr/>
        </p:nvSpPr>
        <p:spPr>
          <a:xfrm>
            <a:off x="8653780" y="760729"/>
            <a:ext cx="119380" cy="154940"/>
          </a:xfrm>
          <a:custGeom>
            <a:avLst/>
            <a:gdLst/>
            <a:ahLst/>
            <a:cxnLst/>
            <a:rect l="l" t="t" r="r" b="b"/>
            <a:pathLst>
              <a:path w="119379" h="154940">
                <a:moveTo>
                  <a:pt x="119380" y="0"/>
                </a:moveTo>
                <a:lnTo>
                  <a:pt x="59690" y="0"/>
                </a:lnTo>
                <a:lnTo>
                  <a:pt x="0" y="0"/>
                </a:lnTo>
                <a:lnTo>
                  <a:pt x="0" y="154940"/>
                </a:lnTo>
                <a:lnTo>
                  <a:pt x="59690" y="154940"/>
                </a:lnTo>
                <a:lnTo>
                  <a:pt x="119380" y="154940"/>
                </a:lnTo>
                <a:lnTo>
                  <a:pt x="119380" y="0"/>
                </a:lnTo>
                <a:close/>
              </a:path>
            </a:pathLst>
          </a:custGeom>
          <a:solidFill>
            <a:srgbClr val="B7D0E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9" name="bg object 609"/>
          <p:cNvSpPr/>
          <p:nvPr/>
        </p:nvSpPr>
        <p:spPr>
          <a:xfrm>
            <a:off x="8594089" y="760729"/>
            <a:ext cx="59690" cy="154940"/>
          </a:xfrm>
          <a:custGeom>
            <a:avLst/>
            <a:gdLst/>
            <a:ahLst/>
            <a:cxnLst/>
            <a:rect l="l" t="t" r="r" b="b"/>
            <a:pathLst>
              <a:path w="59690" h="154940">
                <a:moveTo>
                  <a:pt x="59689" y="0"/>
                </a:moveTo>
                <a:lnTo>
                  <a:pt x="0" y="0"/>
                </a:lnTo>
                <a:lnTo>
                  <a:pt x="0" y="154940"/>
                </a:lnTo>
                <a:lnTo>
                  <a:pt x="59689" y="154940"/>
                </a:lnTo>
                <a:lnTo>
                  <a:pt x="59689" y="0"/>
                </a:lnTo>
                <a:close/>
              </a:path>
            </a:pathLst>
          </a:custGeom>
          <a:solidFill>
            <a:srgbClr val="B6CFE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0" name="bg object 610"/>
          <p:cNvSpPr/>
          <p:nvPr/>
        </p:nvSpPr>
        <p:spPr>
          <a:xfrm>
            <a:off x="8534399" y="760729"/>
            <a:ext cx="59690" cy="154940"/>
          </a:xfrm>
          <a:custGeom>
            <a:avLst/>
            <a:gdLst/>
            <a:ahLst/>
            <a:cxnLst/>
            <a:rect l="l" t="t" r="r" b="b"/>
            <a:pathLst>
              <a:path w="59690" h="154940">
                <a:moveTo>
                  <a:pt x="59690" y="0"/>
                </a:moveTo>
                <a:lnTo>
                  <a:pt x="0" y="0"/>
                </a:lnTo>
                <a:lnTo>
                  <a:pt x="0" y="154940"/>
                </a:lnTo>
                <a:lnTo>
                  <a:pt x="59690" y="154940"/>
                </a:lnTo>
                <a:lnTo>
                  <a:pt x="59690" y="0"/>
                </a:lnTo>
                <a:close/>
              </a:path>
            </a:pathLst>
          </a:custGeom>
          <a:solidFill>
            <a:srgbClr val="B5CFE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1" name="bg object 611"/>
          <p:cNvSpPr/>
          <p:nvPr/>
        </p:nvSpPr>
        <p:spPr>
          <a:xfrm>
            <a:off x="8473439" y="760729"/>
            <a:ext cx="60960" cy="154940"/>
          </a:xfrm>
          <a:custGeom>
            <a:avLst/>
            <a:gdLst/>
            <a:ahLst/>
            <a:cxnLst/>
            <a:rect l="l" t="t" r="r" b="b"/>
            <a:pathLst>
              <a:path w="60959" h="154940">
                <a:moveTo>
                  <a:pt x="60959" y="0"/>
                </a:moveTo>
                <a:lnTo>
                  <a:pt x="0" y="0"/>
                </a:lnTo>
                <a:lnTo>
                  <a:pt x="0" y="154940"/>
                </a:lnTo>
                <a:lnTo>
                  <a:pt x="60959" y="154940"/>
                </a:lnTo>
                <a:lnTo>
                  <a:pt x="60959" y="0"/>
                </a:lnTo>
                <a:close/>
              </a:path>
            </a:pathLst>
          </a:custGeom>
          <a:solidFill>
            <a:srgbClr val="B4CEE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2" name="bg object 612"/>
          <p:cNvSpPr/>
          <p:nvPr/>
        </p:nvSpPr>
        <p:spPr>
          <a:xfrm>
            <a:off x="8413749" y="760729"/>
            <a:ext cx="59690" cy="154940"/>
          </a:xfrm>
          <a:custGeom>
            <a:avLst/>
            <a:gdLst/>
            <a:ahLst/>
            <a:cxnLst/>
            <a:rect l="l" t="t" r="r" b="b"/>
            <a:pathLst>
              <a:path w="59690" h="154940">
                <a:moveTo>
                  <a:pt x="59690" y="0"/>
                </a:moveTo>
                <a:lnTo>
                  <a:pt x="0" y="0"/>
                </a:lnTo>
                <a:lnTo>
                  <a:pt x="0" y="154940"/>
                </a:lnTo>
                <a:lnTo>
                  <a:pt x="59690" y="154940"/>
                </a:lnTo>
                <a:lnTo>
                  <a:pt x="59690" y="0"/>
                </a:lnTo>
                <a:close/>
              </a:path>
            </a:pathLst>
          </a:custGeom>
          <a:solidFill>
            <a:srgbClr val="B3CDE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3" name="bg object 613"/>
          <p:cNvSpPr/>
          <p:nvPr/>
        </p:nvSpPr>
        <p:spPr>
          <a:xfrm>
            <a:off x="8354060" y="760729"/>
            <a:ext cx="59690" cy="154940"/>
          </a:xfrm>
          <a:custGeom>
            <a:avLst/>
            <a:gdLst/>
            <a:ahLst/>
            <a:cxnLst/>
            <a:rect l="l" t="t" r="r" b="b"/>
            <a:pathLst>
              <a:path w="59690" h="154940">
                <a:moveTo>
                  <a:pt x="59690" y="0"/>
                </a:moveTo>
                <a:lnTo>
                  <a:pt x="0" y="0"/>
                </a:lnTo>
                <a:lnTo>
                  <a:pt x="0" y="154940"/>
                </a:lnTo>
                <a:lnTo>
                  <a:pt x="59690" y="154940"/>
                </a:lnTo>
                <a:lnTo>
                  <a:pt x="59690" y="0"/>
                </a:lnTo>
                <a:close/>
              </a:path>
            </a:pathLst>
          </a:custGeom>
          <a:solidFill>
            <a:srgbClr val="B2CDE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4" name="bg object 614"/>
          <p:cNvSpPr/>
          <p:nvPr/>
        </p:nvSpPr>
        <p:spPr>
          <a:xfrm>
            <a:off x="8294370" y="760729"/>
            <a:ext cx="59690" cy="154940"/>
          </a:xfrm>
          <a:custGeom>
            <a:avLst/>
            <a:gdLst/>
            <a:ahLst/>
            <a:cxnLst/>
            <a:rect l="l" t="t" r="r" b="b"/>
            <a:pathLst>
              <a:path w="59690" h="154940">
                <a:moveTo>
                  <a:pt x="59689" y="0"/>
                </a:moveTo>
                <a:lnTo>
                  <a:pt x="0" y="0"/>
                </a:lnTo>
                <a:lnTo>
                  <a:pt x="0" y="154940"/>
                </a:lnTo>
                <a:lnTo>
                  <a:pt x="59689" y="154940"/>
                </a:lnTo>
                <a:lnTo>
                  <a:pt x="59689" y="0"/>
                </a:lnTo>
                <a:close/>
              </a:path>
            </a:pathLst>
          </a:custGeom>
          <a:solidFill>
            <a:srgbClr val="B1CCE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5" name="bg object 615"/>
          <p:cNvSpPr/>
          <p:nvPr/>
        </p:nvSpPr>
        <p:spPr>
          <a:xfrm>
            <a:off x="8234679" y="760729"/>
            <a:ext cx="59690" cy="154940"/>
          </a:xfrm>
          <a:custGeom>
            <a:avLst/>
            <a:gdLst/>
            <a:ahLst/>
            <a:cxnLst/>
            <a:rect l="l" t="t" r="r" b="b"/>
            <a:pathLst>
              <a:path w="59690" h="154940">
                <a:moveTo>
                  <a:pt x="59690" y="0"/>
                </a:moveTo>
                <a:lnTo>
                  <a:pt x="0" y="0"/>
                </a:lnTo>
                <a:lnTo>
                  <a:pt x="0" y="154940"/>
                </a:lnTo>
                <a:lnTo>
                  <a:pt x="59690" y="154940"/>
                </a:lnTo>
                <a:lnTo>
                  <a:pt x="59690" y="0"/>
                </a:lnTo>
                <a:close/>
              </a:path>
            </a:pathLst>
          </a:custGeom>
          <a:solidFill>
            <a:srgbClr val="B0CCE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6" name="bg object 616"/>
          <p:cNvSpPr/>
          <p:nvPr/>
        </p:nvSpPr>
        <p:spPr>
          <a:xfrm>
            <a:off x="8174989" y="760729"/>
            <a:ext cx="59690" cy="154940"/>
          </a:xfrm>
          <a:custGeom>
            <a:avLst/>
            <a:gdLst/>
            <a:ahLst/>
            <a:cxnLst/>
            <a:rect l="l" t="t" r="r" b="b"/>
            <a:pathLst>
              <a:path w="59690" h="154940">
                <a:moveTo>
                  <a:pt x="59689" y="0"/>
                </a:moveTo>
                <a:lnTo>
                  <a:pt x="0" y="0"/>
                </a:lnTo>
                <a:lnTo>
                  <a:pt x="0" y="154940"/>
                </a:lnTo>
                <a:lnTo>
                  <a:pt x="59689" y="154940"/>
                </a:lnTo>
                <a:lnTo>
                  <a:pt x="59689" y="0"/>
                </a:lnTo>
                <a:close/>
              </a:path>
            </a:pathLst>
          </a:custGeom>
          <a:solidFill>
            <a:srgbClr val="AFCCE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7" name="bg object 617"/>
          <p:cNvSpPr/>
          <p:nvPr/>
        </p:nvSpPr>
        <p:spPr>
          <a:xfrm>
            <a:off x="8115299" y="760729"/>
            <a:ext cx="59690" cy="154940"/>
          </a:xfrm>
          <a:custGeom>
            <a:avLst/>
            <a:gdLst/>
            <a:ahLst/>
            <a:cxnLst/>
            <a:rect l="l" t="t" r="r" b="b"/>
            <a:pathLst>
              <a:path w="59690" h="154940">
                <a:moveTo>
                  <a:pt x="59690" y="0"/>
                </a:moveTo>
                <a:lnTo>
                  <a:pt x="0" y="0"/>
                </a:lnTo>
                <a:lnTo>
                  <a:pt x="0" y="154940"/>
                </a:lnTo>
                <a:lnTo>
                  <a:pt x="59690" y="154940"/>
                </a:lnTo>
                <a:lnTo>
                  <a:pt x="59690" y="0"/>
                </a:lnTo>
                <a:close/>
              </a:path>
            </a:pathLst>
          </a:custGeom>
          <a:solidFill>
            <a:srgbClr val="AECAE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8" name="bg object 618"/>
          <p:cNvSpPr/>
          <p:nvPr/>
        </p:nvSpPr>
        <p:spPr>
          <a:xfrm>
            <a:off x="8055610" y="760729"/>
            <a:ext cx="59690" cy="154940"/>
          </a:xfrm>
          <a:custGeom>
            <a:avLst/>
            <a:gdLst/>
            <a:ahLst/>
            <a:cxnLst/>
            <a:rect l="l" t="t" r="r" b="b"/>
            <a:pathLst>
              <a:path w="59690" h="154940">
                <a:moveTo>
                  <a:pt x="59690" y="0"/>
                </a:moveTo>
                <a:lnTo>
                  <a:pt x="0" y="0"/>
                </a:lnTo>
                <a:lnTo>
                  <a:pt x="0" y="154940"/>
                </a:lnTo>
                <a:lnTo>
                  <a:pt x="59690" y="154940"/>
                </a:lnTo>
                <a:lnTo>
                  <a:pt x="59690" y="0"/>
                </a:lnTo>
                <a:close/>
              </a:path>
            </a:pathLst>
          </a:custGeom>
          <a:solidFill>
            <a:srgbClr val="ADCAE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9" name="bg object 619"/>
          <p:cNvSpPr/>
          <p:nvPr/>
        </p:nvSpPr>
        <p:spPr>
          <a:xfrm>
            <a:off x="7994649" y="760729"/>
            <a:ext cx="60960" cy="154940"/>
          </a:xfrm>
          <a:custGeom>
            <a:avLst/>
            <a:gdLst/>
            <a:ahLst/>
            <a:cxnLst/>
            <a:rect l="l" t="t" r="r" b="b"/>
            <a:pathLst>
              <a:path w="60959" h="154940">
                <a:moveTo>
                  <a:pt x="60959" y="0"/>
                </a:moveTo>
                <a:lnTo>
                  <a:pt x="0" y="0"/>
                </a:lnTo>
                <a:lnTo>
                  <a:pt x="0" y="154940"/>
                </a:lnTo>
                <a:lnTo>
                  <a:pt x="60959" y="154940"/>
                </a:lnTo>
                <a:lnTo>
                  <a:pt x="60959" y="0"/>
                </a:lnTo>
                <a:close/>
              </a:path>
            </a:pathLst>
          </a:custGeom>
          <a:solidFill>
            <a:srgbClr val="ACC9E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0" name="bg object 620"/>
          <p:cNvSpPr/>
          <p:nvPr/>
        </p:nvSpPr>
        <p:spPr>
          <a:xfrm>
            <a:off x="7934960" y="760729"/>
            <a:ext cx="59690" cy="154940"/>
          </a:xfrm>
          <a:custGeom>
            <a:avLst/>
            <a:gdLst/>
            <a:ahLst/>
            <a:cxnLst/>
            <a:rect l="l" t="t" r="r" b="b"/>
            <a:pathLst>
              <a:path w="59690" h="154940">
                <a:moveTo>
                  <a:pt x="59690" y="0"/>
                </a:moveTo>
                <a:lnTo>
                  <a:pt x="0" y="0"/>
                </a:lnTo>
                <a:lnTo>
                  <a:pt x="0" y="154940"/>
                </a:lnTo>
                <a:lnTo>
                  <a:pt x="59690" y="154940"/>
                </a:lnTo>
                <a:lnTo>
                  <a:pt x="59690" y="0"/>
                </a:lnTo>
                <a:close/>
              </a:path>
            </a:pathLst>
          </a:custGeom>
          <a:solidFill>
            <a:srgbClr val="ABC8E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1" name="bg object 621"/>
          <p:cNvSpPr/>
          <p:nvPr/>
        </p:nvSpPr>
        <p:spPr>
          <a:xfrm>
            <a:off x="7875270" y="760729"/>
            <a:ext cx="59690" cy="154940"/>
          </a:xfrm>
          <a:custGeom>
            <a:avLst/>
            <a:gdLst/>
            <a:ahLst/>
            <a:cxnLst/>
            <a:rect l="l" t="t" r="r" b="b"/>
            <a:pathLst>
              <a:path w="59690" h="154940">
                <a:moveTo>
                  <a:pt x="59689" y="0"/>
                </a:moveTo>
                <a:lnTo>
                  <a:pt x="0" y="0"/>
                </a:lnTo>
                <a:lnTo>
                  <a:pt x="0" y="154940"/>
                </a:lnTo>
                <a:lnTo>
                  <a:pt x="59689" y="154940"/>
                </a:lnTo>
                <a:lnTo>
                  <a:pt x="59689" y="0"/>
                </a:lnTo>
                <a:close/>
              </a:path>
            </a:pathLst>
          </a:custGeom>
          <a:solidFill>
            <a:srgbClr val="AAC8E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2" name="bg object 622"/>
          <p:cNvSpPr/>
          <p:nvPr/>
        </p:nvSpPr>
        <p:spPr>
          <a:xfrm>
            <a:off x="7815579" y="760729"/>
            <a:ext cx="59690" cy="154940"/>
          </a:xfrm>
          <a:custGeom>
            <a:avLst/>
            <a:gdLst/>
            <a:ahLst/>
            <a:cxnLst/>
            <a:rect l="l" t="t" r="r" b="b"/>
            <a:pathLst>
              <a:path w="59690" h="154940">
                <a:moveTo>
                  <a:pt x="59690" y="0"/>
                </a:moveTo>
                <a:lnTo>
                  <a:pt x="0" y="0"/>
                </a:lnTo>
                <a:lnTo>
                  <a:pt x="0" y="154940"/>
                </a:lnTo>
                <a:lnTo>
                  <a:pt x="59690" y="154940"/>
                </a:lnTo>
                <a:lnTo>
                  <a:pt x="59690" y="0"/>
                </a:lnTo>
                <a:close/>
              </a:path>
            </a:pathLst>
          </a:custGeom>
          <a:solidFill>
            <a:srgbClr val="A9C7E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3" name="bg object 623"/>
          <p:cNvSpPr/>
          <p:nvPr/>
        </p:nvSpPr>
        <p:spPr>
          <a:xfrm>
            <a:off x="7755889" y="760729"/>
            <a:ext cx="59690" cy="154940"/>
          </a:xfrm>
          <a:custGeom>
            <a:avLst/>
            <a:gdLst/>
            <a:ahLst/>
            <a:cxnLst/>
            <a:rect l="l" t="t" r="r" b="b"/>
            <a:pathLst>
              <a:path w="59690" h="154940">
                <a:moveTo>
                  <a:pt x="59689" y="0"/>
                </a:moveTo>
                <a:lnTo>
                  <a:pt x="0" y="0"/>
                </a:lnTo>
                <a:lnTo>
                  <a:pt x="0" y="154940"/>
                </a:lnTo>
                <a:lnTo>
                  <a:pt x="59689" y="154940"/>
                </a:lnTo>
                <a:lnTo>
                  <a:pt x="59689" y="0"/>
                </a:lnTo>
                <a:close/>
              </a:path>
            </a:pathLst>
          </a:custGeom>
          <a:solidFill>
            <a:srgbClr val="A8C7E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4" name="bg object 624"/>
          <p:cNvSpPr/>
          <p:nvPr/>
        </p:nvSpPr>
        <p:spPr>
          <a:xfrm>
            <a:off x="7696199" y="760729"/>
            <a:ext cx="59690" cy="154940"/>
          </a:xfrm>
          <a:custGeom>
            <a:avLst/>
            <a:gdLst/>
            <a:ahLst/>
            <a:cxnLst/>
            <a:rect l="l" t="t" r="r" b="b"/>
            <a:pathLst>
              <a:path w="59690" h="154940">
                <a:moveTo>
                  <a:pt x="59690" y="0"/>
                </a:moveTo>
                <a:lnTo>
                  <a:pt x="0" y="0"/>
                </a:lnTo>
                <a:lnTo>
                  <a:pt x="0" y="154940"/>
                </a:lnTo>
                <a:lnTo>
                  <a:pt x="59690" y="154940"/>
                </a:lnTo>
                <a:lnTo>
                  <a:pt x="59690" y="0"/>
                </a:lnTo>
                <a:close/>
              </a:path>
            </a:pathLst>
          </a:custGeom>
          <a:solidFill>
            <a:srgbClr val="A7C6E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5" name="bg object 625"/>
          <p:cNvSpPr/>
          <p:nvPr/>
        </p:nvSpPr>
        <p:spPr>
          <a:xfrm>
            <a:off x="7636510" y="760729"/>
            <a:ext cx="59690" cy="154940"/>
          </a:xfrm>
          <a:custGeom>
            <a:avLst/>
            <a:gdLst/>
            <a:ahLst/>
            <a:cxnLst/>
            <a:rect l="l" t="t" r="r" b="b"/>
            <a:pathLst>
              <a:path w="59690" h="154940">
                <a:moveTo>
                  <a:pt x="59690" y="0"/>
                </a:moveTo>
                <a:lnTo>
                  <a:pt x="0" y="0"/>
                </a:lnTo>
                <a:lnTo>
                  <a:pt x="0" y="154940"/>
                </a:lnTo>
                <a:lnTo>
                  <a:pt x="59690" y="154940"/>
                </a:lnTo>
                <a:lnTo>
                  <a:pt x="59690" y="0"/>
                </a:lnTo>
                <a:close/>
              </a:path>
            </a:pathLst>
          </a:custGeom>
          <a:solidFill>
            <a:srgbClr val="A6C5E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6" name="bg object 626"/>
          <p:cNvSpPr/>
          <p:nvPr/>
        </p:nvSpPr>
        <p:spPr>
          <a:xfrm>
            <a:off x="7576820" y="760729"/>
            <a:ext cx="59690" cy="154940"/>
          </a:xfrm>
          <a:custGeom>
            <a:avLst/>
            <a:gdLst/>
            <a:ahLst/>
            <a:cxnLst/>
            <a:rect l="l" t="t" r="r" b="b"/>
            <a:pathLst>
              <a:path w="59690" h="154940">
                <a:moveTo>
                  <a:pt x="59689" y="0"/>
                </a:moveTo>
                <a:lnTo>
                  <a:pt x="0" y="0"/>
                </a:lnTo>
                <a:lnTo>
                  <a:pt x="0" y="154940"/>
                </a:lnTo>
                <a:lnTo>
                  <a:pt x="59689" y="154940"/>
                </a:lnTo>
                <a:lnTo>
                  <a:pt x="59689" y="0"/>
                </a:lnTo>
                <a:close/>
              </a:path>
            </a:pathLst>
          </a:custGeom>
          <a:solidFill>
            <a:srgbClr val="A5C5E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7" name="bg object 627"/>
          <p:cNvSpPr/>
          <p:nvPr/>
        </p:nvSpPr>
        <p:spPr>
          <a:xfrm>
            <a:off x="7515860" y="760729"/>
            <a:ext cx="60960" cy="154940"/>
          </a:xfrm>
          <a:custGeom>
            <a:avLst/>
            <a:gdLst/>
            <a:ahLst/>
            <a:cxnLst/>
            <a:rect l="l" t="t" r="r" b="b"/>
            <a:pathLst>
              <a:path w="60959" h="154940">
                <a:moveTo>
                  <a:pt x="60960" y="0"/>
                </a:moveTo>
                <a:lnTo>
                  <a:pt x="0" y="0"/>
                </a:lnTo>
                <a:lnTo>
                  <a:pt x="0" y="154940"/>
                </a:lnTo>
                <a:lnTo>
                  <a:pt x="60960" y="154940"/>
                </a:lnTo>
                <a:lnTo>
                  <a:pt x="60960" y="0"/>
                </a:lnTo>
                <a:close/>
              </a:path>
            </a:pathLst>
          </a:custGeom>
          <a:solidFill>
            <a:srgbClr val="A4C4E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8" name="bg object 628"/>
          <p:cNvSpPr/>
          <p:nvPr/>
        </p:nvSpPr>
        <p:spPr>
          <a:xfrm>
            <a:off x="7456170" y="760729"/>
            <a:ext cx="59690" cy="154940"/>
          </a:xfrm>
          <a:custGeom>
            <a:avLst/>
            <a:gdLst/>
            <a:ahLst/>
            <a:cxnLst/>
            <a:rect l="l" t="t" r="r" b="b"/>
            <a:pathLst>
              <a:path w="59690" h="154940">
                <a:moveTo>
                  <a:pt x="59689" y="0"/>
                </a:moveTo>
                <a:lnTo>
                  <a:pt x="0" y="0"/>
                </a:lnTo>
                <a:lnTo>
                  <a:pt x="0" y="154940"/>
                </a:lnTo>
                <a:lnTo>
                  <a:pt x="59689" y="154940"/>
                </a:lnTo>
                <a:lnTo>
                  <a:pt x="59689" y="0"/>
                </a:lnTo>
                <a:close/>
              </a:path>
            </a:pathLst>
          </a:custGeom>
          <a:solidFill>
            <a:srgbClr val="A3C3E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9" name="bg object 629"/>
          <p:cNvSpPr/>
          <p:nvPr/>
        </p:nvSpPr>
        <p:spPr>
          <a:xfrm>
            <a:off x="7396479" y="760729"/>
            <a:ext cx="59690" cy="154940"/>
          </a:xfrm>
          <a:custGeom>
            <a:avLst/>
            <a:gdLst/>
            <a:ahLst/>
            <a:cxnLst/>
            <a:rect l="l" t="t" r="r" b="b"/>
            <a:pathLst>
              <a:path w="59690" h="154940">
                <a:moveTo>
                  <a:pt x="59690" y="0"/>
                </a:moveTo>
                <a:lnTo>
                  <a:pt x="0" y="0"/>
                </a:lnTo>
                <a:lnTo>
                  <a:pt x="0" y="154940"/>
                </a:lnTo>
                <a:lnTo>
                  <a:pt x="59690" y="154940"/>
                </a:lnTo>
                <a:lnTo>
                  <a:pt x="59690" y="0"/>
                </a:lnTo>
                <a:close/>
              </a:path>
            </a:pathLst>
          </a:custGeom>
          <a:solidFill>
            <a:srgbClr val="A2C3E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0" name="bg object 630"/>
          <p:cNvSpPr/>
          <p:nvPr/>
        </p:nvSpPr>
        <p:spPr>
          <a:xfrm>
            <a:off x="7336789" y="760729"/>
            <a:ext cx="59690" cy="154940"/>
          </a:xfrm>
          <a:custGeom>
            <a:avLst/>
            <a:gdLst/>
            <a:ahLst/>
            <a:cxnLst/>
            <a:rect l="l" t="t" r="r" b="b"/>
            <a:pathLst>
              <a:path w="59690" h="154940">
                <a:moveTo>
                  <a:pt x="59689" y="0"/>
                </a:moveTo>
                <a:lnTo>
                  <a:pt x="0" y="0"/>
                </a:lnTo>
                <a:lnTo>
                  <a:pt x="0" y="154940"/>
                </a:lnTo>
                <a:lnTo>
                  <a:pt x="59689" y="154940"/>
                </a:lnTo>
                <a:lnTo>
                  <a:pt x="59689" y="0"/>
                </a:lnTo>
                <a:close/>
              </a:path>
            </a:pathLst>
          </a:custGeom>
          <a:solidFill>
            <a:srgbClr val="A1C2E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1" name="bg object 631"/>
          <p:cNvSpPr/>
          <p:nvPr/>
        </p:nvSpPr>
        <p:spPr>
          <a:xfrm>
            <a:off x="7277099" y="760729"/>
            <a:ext cx="59690" cy="154940"/>
          </a:xfrm>
          <a:custGeom>
            <a:avLst/>
            <a:gdLst/>
            <a:ahLst/>
            <a:cxnLst/>
            <a:rect l="l" t="t" r="r" b="b"/>
            <a:pathLst>
              <a:path w="59690" h="154940">
                <a:moveTo>
                  <a:pt x="59690" y="0"/>
                </a:moveTo>
                <a:lnTo>
                  <a:pt x="0" y="0"/>
                </a:lnTo>
                <a:lnTo>
                  <a:pt x="0" y="154940"/>
                </a:lnTo>
                <a:lnTo>
                  <a:pt x="59690" y="154940"/>
                </a:lnTo>
                <a:lnTo>
                  <a:pt x="59690" y="0"/>
                </a:lnTo>
                <a:close/>
              </a:path>
            </a:pathLst>
          </a:custGeom>
          <a:solidFill>
            <a:srgbClr val="A0C2E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2" name="bg object 632"/>
          <p:cNvSpPr/>
          <p:nvPr/>
        </p:nvSpPr>
        <p:spPr>
          <a:xfrm>
            <a:off x="7217410" y="760729"/>
            <a:ext cx="59690" cy="154940"/>
          </a:xfrm>
          <a:custGeom>
            <a:avLst/>
            <a:gdLst/>
            <a:ahLst/>
            <a:cxnLst/>
            <a:rect l="l" t="t" r="r" b="b"/>
            <a:pathLst>
              <a:path w="59690" h="154940">
                <a:moveTo>
                  <a:pt x="59690" y="0"/>
                </a:moveTo>
                <a:lnTo>
                  <a:pt x="0" y="0"/>
                </a:lnTo>
                <a:lnTo>
                  <a:pt x="0" y="154940"/>
                </a:lnTo>
                <a:lnTo>
                  <a:pt x="59690" y="154940"/>
                </a:lnTo>
                <a:lnTo>
                  <a:pt x="59690" y="0"/>
                </a:lnTo>
                <a:close/>
              </a:path>
            </a:pathLst>
          </a:custGeom>
          <a:solidFill>
            <a:srgbClr val="9FC1E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3" name="bg object 633"/>
          <p:cNvSpPr/>
          <p:nvPr/>
        </p:nvSpPr>
        <p:spPr>
          <a:xfrm>
            <a:off x="7157720" y="760729"/>
            <a:ext cx="59690" cy="154940"/>
          </a:xfrm>
          <a:custGeom>
            <a:avLst/>
            <a:gdLst/>
            <a:ahLst/>
            <a:cxnLst/>
            <a:rect l="l" t="t" r="r" b="b"/>
            <a:pathLst>
              <a:path w="59690" h="154940">
                <a:moveTo>
                  <a:pt x="59689" y="0"/>
                </a:moveTo>
                <a:lnTo>
                  <a:pt x="0" y="0"/>
                </a:lnTo>
                <a:lnTo>
                  <a:pt x="0" y="154940"/>
                </a:lnTo>
                <a:lnTo>
                  <a:pt x="59689" y="154940"/>
                </a:lnTo>
                <a:lnTo>
                  <a:pt x="59689" y="0"/>
                </a:lnTo>
                <a:close/>
              </a:path>
            </a:pathLst>
          </a:custGeom>
          <a:solidFill>
            <a:srgbClr val="9EC0E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4" name="bg object 634"/>
          <p:cNvSpPr/>
          <p:nvPr/>
        </p:nvSpPr>
        <p:spPr>
          <a:xfrm>
            <a:off x="7098029" y="760729"/>
            <a:ext cx="59690" cy="154940"/>
          </a:xfrm>
          <a:custGeom>
            <a:avLst/>
            <a:gdLst/>
            <a:ahLst/>
            <a:cxnLst/>
            <a:rect l="l" t="t" r="r" b="b"/>
            <a:pathLst>
              <a:path w="59690" h="154940">
                <a:moveTo>
                  <a:pt x="59690" y="0"/>
                </a:moveTo>
                <a:lnTo>
                  <a:pt x="0" y="0"/>
                </a:lnTo>
                <a:lnTo>
                  <a:pt x="0" y="154940"/>
                </a:lnTo>
                <a:lnTo>
                  <a:pt x="59690" y="154940"/>
                </a:lnTo>
                <a:lnTo>
                  <a:pt x="59690" y="0"/>
                </a:lnTo>
                <a:close/>
              </a:path>
            </a:pathLst>
          </a:custGeom>
          <a:solidFill>
            <a:srgbClr val="9DC0E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5" name="bg object 635"/>
          <p:cNvSpPr/>
          <p:nvPr/>
        </p:nvSpPr>
        <p:spPr>
          <a:xfrm>
            <a:off x="7037070" y="760729"/>
            <a:ext cx="60960" cy="154940"/>
          </a:xfrm>
          <a:custGeom>
            <a:avLst/>
            <a:gdLst/>
            <a:ahLst/>
            <a:cxnLst/>
            <a:rect l="l" t="t" r="r" b="b"/>
            <a:pathLst>
              <a:path w="60959" h="154940">
                <a:moveTo>
                  <a:pt x="60959" y="0"/>
                </a:moveTo>
                <a:lnTo>
                  <a:pt x="0" y="0"/>
                </a:lnTo>
                <a:lnTo>
                  <a:pt x="0" y="154940"/>
                </a:lnTo>
                <a:lnTo>
                  <a:pt x="60959" y="154940"/>
                </a:lnTo>
                <a:lnTo>
                  <a:pt x="60959" y="0"/>
                </a:lnTo>
                <a:close/>
              </a:path>
            </a:pathLst>
          </a:custGeom>
          <a:solidFill>
            <a:srgbClr val="9CBFE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6" name="bg object 636"/>
          <p:cNvSpPr/>
          <p:nvPr/>
        </p:nvSpPr>
        <p:spPr>
          <a:xfrm>
            <a:off x="6977379" y="760729"/>
            <a:ext cx="59690" cy="154940"/>
          </a:xfrm>
          <a:custGeom>
            <a:avLst/>
            <a:gdLst/>
            <a:ahLst/>
            <a:cxnLst/>
            <a:rect l="l" t="t" r="r" b="b"/>
            <a:pathLst>
              <a:path w="59690" h="154940">
                <a:moveTo>
                  <a:pt x="59690" y="0"/>
                </a:moveTo>
                <a:lnTo>
                  <a:pt x="0" y="0"/>
                </a:lnTo>
                <a:lnTo>
                  <a:pt x="0" y="154940"/>
                </a:lnTo>
                <a:lnTo>
                  <a:pt x="59690" y="154940"/>
                </a:lnTo>
                <a:lnTo>
                  <a:pt x="59690" y="0"/>
                </a:lnTo>
                <a:close/>
              </a:path>
            </a:pathLst>
          </a:custGeom>
          <a:solidFill>
            <a:srgbClr val="9BBEE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7" name="bg object 637"/>
          <p:cNvSpPr/>
          <p:nvPr/>
        </p:nvSpPr>
        <p:spPr>
          <a:xfrm>
            <a:off x="6917689" y="760729"/>
            <a:ext cx="59690" cy="154940"/>
          </a:xfrm>
          <a:custGeom>
            <a:avLst/>
            <a:gdLst/>
            <a:ahLst/>
            <a:cxnLst/>
            <a:rect l="l" t="t" r="r" b="b"/>
            <a:pathLst>
              <a:path w="59690" h="154940">
                <a:moveTo>
                  <a:pt x="59689" y="0"/>
                </a:moveTo>
                <a:lnTo>
                  <a:pt x="0" y="0"/>
                </a:lnTo>
                <a:lnTo>
                  <a:pt x="0" y="154940"/>
                </a:lnTo>
                <a:lnTo>
                  <a:pt x="59689" y="154940"/>
                </a:lnTo>
                <a:lnTo>
                  <a:pt x="59689" y="0"/>
                </a:lnTo>
                <a:close/>
              </a:path>
            </a:pathLst>
          </a:custGeom>
          <a:solidFill>
            <a:srgbClr val="9ABEE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8" name="bg object 638"/>
          <p:cNvSpPr/>
          <p:nvPr/>
        </p:nvSpPr>
        <p:spPr>
          <a:xfrm>
            <a:off x="6857999" y="760729"/>
            <a:ext cx="59690" cy="154940"/>
          </a:xfrm>
          <a:custGeom>
            <a:avLst/>
            <a:gdLst/>
            <a:ahLst/>
            <a:cxnLst/>
            <a:rect l="l" t="t" r="r" b="b"/>
            <a:pathLst>
              <a:path w="59690" h="154940">
                <a:moveTo>
                  <a:pt x="59690" y="0"/>
                </a:moveTo>
                <a:lnTo>
                  <a:pt x="0" y="0"/>
                </a:lnTo>
                <a:lnTo>
                  <a:pt x="0" y="154940"/>
                </a:lnTo>
                <a:lnTo>
                  <a:pt x="59690" y="154940"/>
                </a:lnTo>
                <a:lnTo>
                  <a:pt x="59690" y="0"/>
                </a:lnTo>
                <a:close/>
              </a:path>
            </a:pathLst>
          </a:custGeom>
          <a:solidFill>
            <a:srgbClr val="99BDE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9" name="bg object 639"/>
          <p:cNvSpPr/>
          <p:nvPr/>
        </p:nvSpPr>
        <p:spPr>
          <a:xfrm>
            <a:off x="6798310" y="760729"/>
            <a:ext cx="59690" cy="154940"/>
          </a:xfrm>
          <a:custGeom>
            <a:avLst/>
            <a:gdLst/>
            <a:ahLst/>
            <a:cxnLst/>
            <a:rect l="l" t="t" r="r" b="b"/>
            <a:pathLst>
              <a:path w="59690" h="154940">
                <a:moveTo>
                  <a:pt x="59690" y="0"/>
                </a:moveTo>
                <a:lnTo>
                  <a:pt x="0" y="0"/>
                </a:lnTo>
                <a:lnTo>
                  <a:pt x="0" y="154940"/>
                </a:lnTo>
                <a:lnTo>
                  <a:pt x="59690" y="154940"/>
                </a:lnTo>
                <a:lnTo>
                  <a:pt x="59690" y="0"/>
                </a:lnTo>
                <a:close/>
              </a:path>
            </a:pathLst>
          </a:custGeom>
          <a:solidFill>
            <a:srgbClr val="98BDE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0" name="bg object 640"/>
          <p:cNvSpPr/>
          <p:nvPr/>
        </p:nvSpPr>
        <p:spPr>
          <a:xfrm>
            <a:off x="6738620" y="760729"/>
            <a:ext cx="59690" cy="154940"/>
          </a:xfrm>
          <a:custGeom>
            <a:avLst/>
            <a:gdLst/>
            <a:ahLst/>
            <a:cxnLst/>
            <a:rect l="l" t="t" r="r" b="b"/>
            <a:pathLst>
              <a:path w="59690" h="154940">
                <a:moveTo>
                  <a:pt x="59689" y="0"/>
                </a:moveTo>
                <a:lnTo>
                  <a:pt x="0" y="0"/>
                </a:lnTo>
                <a:lnTo>
                  <a:pt x="0" y="154940"/>
                </a:lnTo>
                <a:lnTo>
                  <a:pt x="59689" y="154940"/>
                </a:lnTo>
                <a:lnTo>
                  <a:pt x="59689" y="0"/>
                </a:lnTo>
                <a:close/>
              </a:path>
            </a:pathLst>
          </a:custGeom>
          <a:solidFill>
            <a:srgbClr val="97BCE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1" name="bg object 641"/>
          <p:cNvSpPr/>
          <p:nvPr/>
        </p:nvSpPr>
        <p:spPr>
          <a:xfrm>
            <a:off x="6678929" y="760729"/>
            <a:ext cx="59690" cy="154940"/>
          </a:xfrm>
          <a:custGeom>
            <a:avLst/>
            <a:gdLst/>
            <a:ahLst/>
            <a:cxnLst/>
            <a:rect l="l" t="t" r="r" b="b"/>
            <a:pathLst>
              <a:path w="59690" h="154940">
                <a:moveTo>
                  <a:pt x="59690" y="0"/>
                </a:moveTo>
                <a:lnTo>
                  <a:pt x="0" y="0"/>
                </a:lnTo>
                <a:lnTo>
                  <a:pt x="0" y="154940"/>
                </a:lnTo>
                <a:lnTo>
                  <a:pt x="59690" y="154940"/>
                </a:lnTo>
                <a:lnTo>
                  <a:pt x="59690" y="0"/>
                </a:lnTo>
                <a:close/>
              </a:path>
            </a:pathLst>
          </a:custGeom>
          <a:solidFill>
            <a:srgbClr val="96BBE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2" name="bg object 642"/>
          <p:cNvSpPr/>
          <p:nvPr/>
        </p:nvSpPr>
        <p:spPr>
          <a:xfrm>
            <a:off x="6619239" y="760729"/>
            <a:ext cx="59690" cy="154940"/>
          </a:xfrm>
          <a:custGeom>
            <a:avLst/>
            <a:gdLst/>
            <a:ahLst/>
            <a:cxnLst/>
            <a:rect l="l" t="t" r="r" b="b"/>
            <a:pathLst>
              <a:path w="59690" h="154940">
                <a:moveTo>
                  <a:pt x="59689" y="0"/>
                </a:moveTo>
                <a:lnTo>
                  <a:pt x="0" y="0"/>
                </a:lnTo>
                <a:lnTo>
                  <a:pt x="0" y="154940"/>
                </a:lnTo>
                <a:lnTo>
                  <a:pt x="59689" y="154940"/>
                </a:lnTo>
                <a:lnTo>
                  <a:pt x="59689" y="0"/>
                </a:lnTo>
                <a:close/>
              </a:path>
            </a:pathLst>
          </a:custGeom>
          <a:solidFill>
            <a:srgbClr val="95BBE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3" name="bg object 643"/>
          <p:cNvSpPr/>
          <p:nvPr/>
        </p:nvSpPr>
        <p:spPr>
          <a:xfrm>
            <a:off x="6559549" y="760729"/>
            <a:ext cx="59690" cy="154940"/>
          </a:xfrm>
          <a:custGeom>
            <a:avLst/>
            <a:gdLst/>
            <a:ahLst/>
            <a:cxnLst/>
            <a:rect l="l" t="t" r="r" b="b"/>
            <a:pathLst>
              <a:path w="59690" h="154940">
                <a:moveTo>
                  <a:pt x="59690" y="0"/>
                </a:moveTo>
                <a:lnTo>
                  <a:pt x="0" y="0"/>
                </a:lnTo>
                <a:lnTo>
                  <a:pt x="0" y="154940"/>
                </a:lnTo>
                <a:lnTo>
                  <a:pt x="59690" y="154940"/>
                </a:lnTo>
                <a:lnTo>
                  <a:pt x="59690" y="0"/>
                </a:lnTo>
                <a:close/>
              </a:path>
            </a:pathLst>
          </a:custGeom>
          <a:solidFill>
            <a:srgbClr val="94BAE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4" name="bg object 644"/>
          <p:cNvSpPr/>
          <p:nvPr/>
        </p:nvSpPr>
        <p:spPr>
          <a:xfrm>
            <a:off x="6498589" y="760729"/>
            <a:ext cx="60960" cy="154940"/>
          </a:xfrm>
          <a:custGeom>
            <a:avLst/>
            <a:gdLst/>
            <a:ahLst/>
            <a:cxnLst/>
            <a:rect l="l" t="t" r="r" b="b"/>
            <a:pathLst>
              <a:path w="60959" h="154940">
                <a:moveTo>
                  <a:pt x="60960" y="0"/>
                </a:moveTo>
                <a:lnTo>
                  <a:pt x="0" y="0"/>
                </a:lnTo>
                <a:lnTo>
                  <a:pt x="0" y="154940"/>
                </a:lnTo>
                <a:lnTo>
                  <a:pt x="60960" y="154940"/>
                </a:lnTo>
                <a:lnTo>
                  <a:pt x="60960" y="0"/>
                </a:lnTo>
                <a:close/>
              </a:path>
            </a:pathLst>
          </a:custGeom>
          <a:solidFill>
            <a:srgbClr val="93BAE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5" name="bg object 645"/>
          <p:cNvSpPr/>
          <p:nvPr/>
        </p:nvSpPr>
        <p:spPr>
          <a:xfrm>
            <a:off x="6438900" y="760729"/>
            <a:ext cx="59690" cy="154940"/>
          </a:xfrm>
          <a:custGeom>
            <a:avLst/>
            <a:gdLst/>
            <a:ahLst/>
            <a:cxnLst/>
            <a:rect l="l" t="t" r="r" b="b"/>
            <a:pathLst>
              <a:path w="59689" h="154940">
                <a:moveTo>
                  <a:pt x="59689" y="0"/>
                </a:moveTo>
                <a:lnTo>
                  <a:pt x="0" y="0"/>
                </a:lnTo>
                <a:lnTo>
                  <a:pt x="0" y="154940"/>
                </a:lnTo>
                <a:lnTo>
                  <a:pt x="59689" y="154940"/>
                </a:lnTo>
                <a:lnTo>
                  <a:pt x="59689" y="0"/>
                </a:lnTo>
                <a:close/>
              </a:path>
            </a:pathLst>
          </a:custGeom>
          <a:solidFill>
            <a:srgbClr val="92B9E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6" name="bg object 646"/>
          <p:cNvSpPr/>
          <p:nvPr/>
        </p:nvSpPr>
        <p:spPr>
          <a:xfrm>
            <a:off x="6379209" y="760729"/>
            <a:ext cx="59690" cy="154940"/>
          </a:xfrm>
          <a:custGeom>
            <a:avLst/>
            <a:gdLst/>
            <a:ahLst/>
            <a:cxnLst/>
            <a:rect l="l" t="t" r="r" b="b"/>
            <a:pathLst>
              <a:path w="59689" h="154940">
                <a:moveTo>
                  <a:pt x="59689" y="0"/>
                </a:moveTo>
                <a:lnTo>
                  <a:pt x="0" y="0"/>
                </a:lnTo>
                <a:lnTo>
                  <a:pt x="0" y="154940"/>
                </a:lnTo>
                <a:lnTo>
                  <a:pt x="59689" y="154940"/>
                </a:lnTo>
                <a:lnTo>
                  <a:pt x="59689" y="0"/>
                </a:lnTo>
                <a:close/>
              </a:path>
            </a:pathLst>
          </a:custGeom>
          <a:solidFill>
            <a:srgbClr val="91B8E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7" name="bg object 647"/>
          <p:cNvSpPr/>
          <p:nvPr/>
        </p:nvSpPr>
        <p:spPr>
          <a:xfrm>
            <a:off x="6319520" y="760729"/>
            <a:ext cx="59690" cy="154940"/>
          </a:xfrm>
          <a:custGeom>
            <a:avLst/>
            <a:gdLst/>
            <a:ahLst/>
            <a:cxnLst/>
            <a:rect l="l" t="t" r="r" b="b"/>
            <a:pathLst>
              <a:path w="59689" h="154940">
                <a:moveTo>
                  <a:pt x="59689" y="0"/>
                </a:moveTo>
                <a:lnTo>
                  <a:pt x="0" y="0"/>
                </a:lnTo>
                <a:lnTo>
                  <a:pt x="0" y="154940"/>
                </a:lnTo>
                <a:lnTo>
                  <a:pt x="59689" y="154940"/>
                </a:lnTo>
                <a:lnTo>
                  <a:pt x="59689" y="0"/>
                </a:lnTo>
                <a:close/>
              </a:path>
            </a:pathLst>
          </a:custGeom>
          <a:solidFill>
            <a:srgbClr val="90B8E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8" name="bg object 648"/>
          <p:cNvSpPr/>
          <p:nvPr/>
        </p:nvSpPr>
        <p:spPr>
          <a:xfrm>
            <a:off x="6259829" y="760729"/>
            <a:ext cx="59690" cy="154940"/>
          </a:xfrm>
          <a:custGeom>
            <a:avLst/>
            <a:gdLst/>
            <a:ahLst/>
            <a:cxnLst/>
            <a:rect l="l" t="t" r="r" b="b"/>
            <a:pathLst>
              <a:path w="59689" h="154940">
                <a:moveTo>
                  <a:pt x="59690" y="0"/>
                </a:moveTo>
                <a:lnTo>
                  <a:pt x="0" y="0"/>
                </a:lnTo>
                <a:lnTo>
                  <a:pt x="0" y="154940"/>
                </a:lnTo>
                <a:lnTo>
                  <a:pt x="59690" y="154940"/>
                </a:lnTo>
                <a:lnTo>
                  <a:pt x="59690" y="0"/>
                </a:lnTo>
                <a:close/>
              </a:path>
            </a:pathLst>
          </a:custGeom>
          <a:solidFill>
            <a:srgbClr val="8FB7E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9" name="bg object 649"/>
          <p:cNvSpPr/>
          <p:nvPr/>
        </p:nvSpPr>
        <p:spPr>
          <a:xfrm>
            <a:off x="6200139" y="760729"/>
            <a:ext cx="59690" cy="154940"/>
          </a:xfrm>
          <a:custGeom>
            <a:avLst/>
            <a:gdLst/>
            <a:ahLst/>
            <a:cxnLst/>
            <a:rect l="l" t="t" r="r" b="b"/>
            <a:pathLst>
              <a:path w="59689" h="154940">
                <a:moveTo>
                  <a:pt x="59689" y="0"/>
                </a:moveTo>
                <a:lnTo>
                  <a:pt x="0" y="0"/>
                </a:lnTo>
                <a:lnTo>
                  <a:pt x="0" y="154940"/>
                </a:lnTo>
                <a:lnTo>
                  <a:pt x="59689" y="154940"/>
                </a:lnTo>
                <a:lnTo>
                  <a:pt x="59689" y="0"/>
                </a:lnTo>
                <a:close/>
              </a:path>
            </a:pathLst>
          </a:custGeom>
          <a:solidFill>
            <a:srgbClr val="8EB6E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0" name="bg object 650"/>
          <p:cNvSpPr/>
          <p:nvPr/>
        </p:nvSpPr>
        <p:spPr>
          <a:xfrm>
            <a:off x="6140450" y="760729"/>
            <a:ext cx="59690" cy="154940"/>
          </a:xfrm>
          <a:custGeom>
            <a:avLst/>
            <a:gdLst/>
            <a:ahLst/>
            <a:cxnLst/>
            <a:rect l="l" t="t" r="r" b="b"/>
            <a:pathLst>
              <a:path w="59689" h="154940">
                <a:moveTo>
                  <a:pt x="59689" y="0"/>
                </a:moveTo>
                <a:lnTo>
                  <a:pt x="0" y="0"/>
                </a:lnTo>
                <a:lnTo>
                  <a:pt x="0" y="154940"/>
                </a:lnTo>
                <a:lnTo>
                  <a:pt x="59689" y="154940"/>
                </a:lnTo>
                <a:lnTo>
                  <a:pt x="59689" y="0"/>
                </a:lnTo>
                <a:close/>
              </a:path>
            </a:pathLst>
          </a:custGeom>
          <a:solidFill>
            <a:srgbClr val="8DB6E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1" name="bg object 651"/>
          <p:cNvSpPr/>
          <p:nvPr/>
        </p:nvSpPr>
        <p:spPr>
          <a:xfrm>
            <a:off x="6080759" y="760729"/>
            <a:ext cx="59690" cy="154940"/>
          </a:xfrm>
          <a:custGeom>
            <a:avLst/>
            <a:gdLst/>
            <a:ahLst/>
            <a:cxnLst/>
            <a:rect l="l" t="t" r="r" b="b"/>
            <a:pathLst>
              <a:path w="59689" h="154940">
                <a:moveTo>
                  <a:pt x="59689" y="0"/>
                </a:moveTo>
                <a:lnTo>
                  <a:pt x="0" y="0"/>
                </a:lnTo>
                <a:lnTo>
                  <a:pt x="0" y="154940"/>
                </a:lnTo>
                <a:lnTo>
                  <a:pt x="59689" y="154940"/>
                </a:lnTo>
                <a:lnTo>
                  <a:pt x="59689" y="0"/>
                </a:lnTo>
                <a:close/>
              </a:path>
            </a:pathLst>
          </a:custGeom>
          <a:solidFill>
            <a:srgbClr val="8CB5E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2" name="bg object 652"/>
          <p:cNvSpPr/>
          <p:nvPr/>
        </p:nvSpPr>
        <p:spPr>
          <a:xfrm>
            <a:off x="6021070" y="760729"/>
            <a:ext cx="59690" cy="154940"/>
          </a:xfrm>
          <a:custGeom>
            <a:avLst/>
            <a:gdLst/>
            <a:ahLst/>
            <a:cxnLst/>
            <a:rect l="l" t="t" r="r" b="b"/>
            <a:pathLst>
              <a:path w="59689" h="154940">
                <a:moveTo>
                  <a:pt x="59689" y="0"/>
                </a:moveTo>
                <a:lnTo>
                  <a:pt x="0" y="0"/>
                </a:lnTo>
                <a:lnTo>
                  <a:pt x="0" y="154940"/>
                </a:lnTo>
                <a:lnTo>
                  <a:pt x="59689" y="154940"/>
                </a:lnTo>
                <a:lnTo>
                  <a:pt x="59689" y="0"/>
                </a:lnTo>
                <a:close/>
              </a:path>
            </a:pathLst>
          </a:custGeom>
          <a:solidFill>
            <a:srgbClr val="8BB5E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3" name="bg object 653"/>
          <p:cNvSpPr/>
          <p:nvPr/>
        </p:nvSpPr>
        <p:spPr>
          <a:xfrm>
            <a:off x="5960109" y="760729"/>
            <a:ext cx="60960" cy="154940"/>
          </a:xfrm>
          <a:custGeom>
            <a:avLst/>
            <a:gdLst/>
            <a:ahLst/>
            <a:cxnLst/>
            <a:rect l="l" t="t" r="r" b="b"/>
            <a:pathLst>
              <a:path w="60960" h="154940">
                <a:moveTo>
                  <a:pt x="60960" y="0"/>
                </a:moveTo>
                <a:lnTo>
                  <a:pt x="0" y="0"/>
                </a:lnTo>
                <a:lnTo>
                  <a:pt x="0" y="154940"/>
                </a:lnTo>
                <a:lnTo>
                  <a:pt x="60960" y="154940"/>
                </a:lnTo>
                <a:lnTo>
                  <a:pt x="60960" y="0"/>
                </a:lnTo>
                <a:close/>
              </a:path>
            </a:pathLst>
          </a:custGeom>
          <a:solidFill>
            <a:srgbClr val="8AB4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4" name="bg object 654"/>
          <p:cNvSpPr/>
          <p:nvPr/>
        </p:nvSpPr>
        <p:spPr>
          <a:xfrm>
            <a:off x="5900420" y="760729"/>
            <a:ext cx="59690" cy="154940"/>
          </a:xfrm>
          <a:custGeom>
            <a:avLst/>
            <a:gdLst/>
            <a:ahLst/>
            <a:cxnLst/>
            <a:rect l="l" t="t" r="r" b="b"/>
            <a:pathLst>
              <a:path w="59689" h="154940">
                <a:moveTo>
                  <a:pt x="59689" y="0"/>
                </a:moveTo>
                <a:lnTo>
                  <a:pt x="0" y="0"/>
                </a:lnTo>
                <a:lnTo>
                  <a:pt x="0" y="154940"/>
                </a:lnTo>
                <a:lnTo>
                  <a:pt x="59689" y="154940"/>
                </a:lnTo>
                <a:lnTo>
                  <a:pt x="59689" y="0"/>
                </a:lnTo>
                <a:close/>
              </a:path>
            </a:pathLst>
          </a:custGeom>
          <a:solidFill>
            <a:srgbClr val="89B3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5" name="bg object 655"/>
          <p:cNvSpPr/>
          <p:nvPr/>
        </p:nvSpPr>
        <p:spPr>
          <a:xfrm>
            <a:off x="5840729" y="760729"/>
            <a:ext cx="59690" cy="154940"/>
          </a:xfrm>
          <a:custGeom>
            <a:avLst/>
            <a:gdLst/>
            <a:ahLst/>
            <a:cxnLst/>
            <a:rect l="l" t="t" r="r" b="b"/>
            <a:pathLst>
              <a:path w="59689" h="154940">
                <a:moveTo>
                  <a:pt x="59690" y="0"/>
                </a:moveTo>
                <a:lnTo>
                  <a:pt x="0" y="0"/>
                </a:lnTo>
                <a:lnTo>
                  <a:pt x="0" y="154940"/>
                </a:lnTo>
                <a:lnTo>
                  <a:pt x="59690" y="154940"/>
                </a:lnTo>
                <a:lnTo>
                  <a:pt x="59690" y="0"/>
                </a:lnTo>
                <a:close/>
              </a:path>
            </a:pathLst>
          </a:custGeom>
          <a:solidFill>
            <a:srgbClr val="88B3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6" name="bg object 656"/>
          <p:cNvSpPr/>
          <p:nvPr/>
        </p:nvSpPr>
        <p:spPr>
          <a:xfrm>
            <a:off x="5781039" y="760729"/>
            <a:ext cx="59690" cy="154940"/>
          </a:xfrm>
          <a:custGeom>
            <a:avLst/>
            <a:gdLst/>
            <a:ahLst/>
            <a:cxnLst/>
            <a:rect l="l" t="t" r="r" b="b"/>
            <a:pathLst>
              <a:path w="59689" h="154940">
                <a:moveTo>
                  <a:pt x="59689" y="0"/>
                </a:moveTo>
                <a:lnTo>
                  <a:pt x="0" y="0"/>
                </a:lnTo>
                <a:lnTo>
                  <a:pt x="0" y="154940"/>
                </a:lnTo>
                <a:lnTo>
                  <a:pt x="59689" y="154940"/>
                </a:lnTo>
                <a:lnTo>
                  <a:pt x="59689" y="0"/>
                </a:lnTo>
                <a:close/>
              </a:path>
            </a:pathLst>
          </a:custGeom>
          <a:solidFill>
            <a:srgbClr val="87B2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7" name="bg object 657"/>
          <p:cNvSpPr/>
          <p:nvPr/>
        </p:nvSpPr>
        <p:spPr>
          <a:xfrm>
            <a:off x="5721350" y="760729"/>
            <a:ext cx="59690" cy="154940"/>
          </a:xfrm>
          <a:custGeom>
            <a:avLst/>
            <a:gdLst/>
            <a:ahLst/>
            <a:cxnLst/>
            <a:rect l="l" t="t" r="r" b="b"/>
            <a:pathLst>
              <a:path w="59689" h="154940">
                <a:moveTo>
                  <a:pt x="59689" y="0"/>
                </a:moveTo>
                <a:lnTo>
                  <a:pt x="0" y="0"/>
                </a:lnTo>
                <a:lnTo>
                  <a:pt x="0" y="154940"/>
                </a:lnTo>
                <a:lnTo>
                  <a:pt x="59689" y="154940"/>
                </a:lnTo>
                <a:lnTo>
                  <a:pt x="59689" y="0"/>
                </a:lnTo>
                <a:close/>
              </a:path>
            </a:pathLst>
          </a:custGeom>
          <a:solidFill>
            <a:srgbClr val="86B1E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8" name="bg object 658"/>
          <p:cNvSpPr/>
          <p:nvPr/>
        </p:nvSpPr>
        <p:spPr>
          <a:xfrm>
            <a:off x="5661659" y="760729"/>
            <a:ext cx="59690" cy="154940"/>
          </a:xfrm>
          <a:custGeom>
            <a:avLst/>
            <a:gdLst/>
            <a:ahLst/>
            <a:cxnLst/>
            <a:rect l="l" t="t" r="r" b="b"/>
            <a:pathLst>
              <a:path w="59689" h="154940">
                <a:moveTo>
                  <a:pt x="59689" y="0"/>
                </a:moveTo>
                <a:lnTo>
                  <a:pt x="0" y="0"/>
                </a:lnTo>
                <a:lnTo>
                  <a:pt x="0" y="154940"/>
                </a:lnTo>
                <a:lnTo>
                  <a:pt x="59689" y="154940"/>
                </a:lnTo>
                <a:lnTo>
                  <a:pt x="59689" y="0"/>
                </a:lnTo>
                <a:close/>
              </a:path>
            </a:pathLst>
          </a:custGeom>
          <a:solidFill>
            <a:srgbClr val="85B1E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9" name="bg object 659"/>
          <p:cNvSpPr/>
          <p:nvPr/>
        </p:nvSpPr>
        <p:spPr>
          <a:xfrm>
            <a:off x="5601970" y="760729"/>
            <a:ext cx="59690" cy="154940"/>
          </a:xfrm>
          <a:custGeom>
            <a:avLst/>
            <a:gdLst/>
            <a:ahLst/>
            <a:cxnLst/>
            <a:rect l="l" t="t" r="r" b="b"/>
            <a:pathLst>
              <a:path w="59689" h="154940">
                <a:moveTo>
                  <a:pt x="59689" y="0"/>
                </a:moveTo>
                <a:lnTo>
                  <a:pt x="0" y="0"/>
                </a:lnTo>
                <a:lnTo>
                  <a:pt x="0" y="154940"/>
                </a:lnTo>
                <a:lnTo>
                  <a:pt x="59689" y="154940"/>
                </a:lnTo>
                <a:lnTo>
                  <a:pt x="59689" y="0"/>
                </a:lnTo>
                <a:close/>
              </a:path>
            </a:pathLst>
          </a:custGeom>
          <a:solidFill>
            <a:srgbClr val="84B0E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0" name="bg object 660"/>
          <p:cNvSpPr/>
          <p:nvPr/>
        </p:nvSpPr>
        <p:spPr>
          <a:xfrm>
            <a:off x="5542279" y="760729"/>
            <a:ext cx="59690" cy="154940"/>
          </a:xfrm>
          <a:custGeom>
            <a:avLst/>
            <a:gdLst/>
            <a:ahLst/>
            <a:cxnLst/>
            <a:rect l="l" t="t" r="r" b="b"/>
            <a:pathLst>
              <a:path w="59689" h="154940">
                <a:moveTo>
                  <a:pt x="59690" y="0"/>
                </a:moveTo>
                <a:lnTo>
                  <a:pt x="0" y="0"/>
                </a:lnTo>
                <a:lnTo>
                  <a:pt x="0" y="154940"/>
                </a:lnTo>
                <a:lnTo>
                  <a:pt x="59690" y="154940"/>
                </a:lnTo>
                <a:lnTo>
                  <a:pt x="59690" y="0"/>
                </a:lnTo>
                <a:close/>
              </a:path>
            </a:pathLst>
          </a:custGeom>
          <a:solidFill>
            <a:srgbClr val="83B0E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1" name="bg object 661"/>
          <p:cNvSpPr/>
          <p:nvPr/>
        </p:nvSpPr>
        <p:spPr>
          <a:xfrm>
            <a:off x="5482589" y="760729"/>
            <a:ext cx="59690" cy="154940"/>
          </a:xfrm>
          <a:custGeom>
            <a:avLst/>
            <a:gdLst/>
            <a:ahLst/>
            <a:cxnLst/>
            <a:rect l="l" t="t" r="r" b="b"/>
            <a:pathLst>
              <a:path w="59689" h="154940">
                <a:moveTo>
                  <a:pt x="59689" y="0"/>
                </a:moveTo>
                <a:lnTo>
                  <a:pt x="0" y="0"/>
                </a:lnTo>
                <a:lnTo>
                  <a:pt x="0" y="154940"/>
                </a:lnTo>
                <a:lnTo>
                  <a:pt x="59689" y="154940"/>
                </a:lnTo>
                <a:lnTo>
                  <a:pt x="59689" y="0"/>
                </a:lnTo>
                <a:close/>
              </a:path>
            </a:pathLst>
          </a:custGeom>
          <a:solidFill>
            <a:srgbClr val="82AFE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2" name="bg object 662"/>
          <p:cNvSpPr/>
          <p:nvPr/>
        </p:nvSpPr>
        <p:spPr>
          <a:xfrm>
            <a:off x="5422900" y="760729"/>
            <a:ext cx="59690" cy="154940"/>
          </a:xfrm>
          <a:custGeom>
            <a:avLst/>
            <a:gdLst/>
            <a:ahLst/>
            <a:cxnLst/>
            <a:rect l="l" t="t" r="r" b="b"/>
            <a:pathLst>
              <a:path w="59689" h="154940">
                <a:moveTo>
                  <a:pt x="59689" y="0"/>
                </a:moveTo>
                <a:lnTo>
                  <a:pt x="0" y="0"/>
                </a:lnTo>
                <a:lnTo>
                  <a:pt x="0" y="154940"/>
                </a:lnTo>
                <a:lnTo>
                  <a:pt x="59689" y="154940"/>
                </a:lnTo>
                <a:lnTo>
                  <a:pt x="59689" y="0"/>
                </a:lnTo>
                <a:close/>
              </a:path>
            </a:pathLst>
          </a:custGeom>
          <a:solidFill>
            <a:srgbClr val="81AEE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3" name="bg object 663"/>
          <p:cNvSpPr/>
          <p:nvPr/>
        </p:nvSpPr>
        <p:spPr>
          <a:xfrm>
            <a:off x="5361939" y="760729"/>
            <a:ext cx="60960" cy="154940"/>
          </a:xfrm>
          <a:custGeom>
            <a:avLst/>
            <a:gdLst/>
            <a:ahLst/>
            <a:cxnLst/>
            <a:rect l="l" t="t" r="r" b="b"/>
            <a:pathLst>
              <a:path w="60960" h="154940">
                <a:moveTo>
                  <a:pt x="60960" y="0"/>
                </a:moveTo>
                <a:lnTo>
                  <a:pt x="0" y="0"/>
                </a:lnTo>
                <a:lnTo>
                  <a:pt x="0" y="154940"/>
                </a:lnTo>
                <a:lnTo>
                  <a:pt x="60960" y="154940"/>
                </a:lnTo>
                <a:lnTo>
                  <a:pt x="60960" y="0"/>
                </a:lnTo>
                <a:close/>
              </a:path>
            </a:pathLst>
          </a:custGeom>
          <a:solidFill>
            <a:srgbClr val="80AEE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4" name="bg object 664"/>
          <p:cNvSpPr/>
          <p:nvPr/>
        </p:nvSpPr>
        <p:spPr>
          <a:xfrm>
            <a:off x="5302250" y="760729"/>
            <a:ext cx="59690" cy="154940"/>
          </a:xfrm>
          <a:custGeom>
            <a:avLst/>
            <a:gdLst/>
            <a:ahLst/>
            <a:cxnLst/>
            <a:rect l="l" t="t" r="r" b="b"/>
            <a:pathLst>
              <a:path w="59689" h="154940">
                <a:moveTo>
                  <a:pt x="59689" y="0"/>
                </a:moveTo>
                <a:lnTo>
                  <a:pt x="0" y="0"/>
                </a:lnTo>
                <a:lnTo>
                  <a:pt x="0" y="154940"/>
                </a:lnTo>
                <a:lnTo>
                  <a:pt x="59689" y="154940"/>
                </a:lnTo>
                <a:lnTo>
                  <a:pt x="59689" y="0"/>
                </a:lnTo>
                <a:close/>
              </a:path>
            </a:pathLst>
          </a:custGeom>
          <a:solidFill>
            <a:srgbClr val="7FADE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5" name="bg object 665"/>
          <p:cNvSpPr/>
          <p:nvPr/>
        </p:nvSpPr>
        <p:spPr>
          <a:xfrm>
            <a:off x="5242559" y="760729"/>
            <a:ext cx="59690" cy="154940"/>
          </a:xfrm>
          <a:custGeom>
            <a:avLst/>
            <a:gdLst/>
            <a:ahLst/>
            <a:cxnLst/>
            <a:rect l="l" t="t" r="r" b="b"/>
            <a:pathLst>
              <a:path w="59689" h="154940">
                <a:moveTo>
                  <a:pt x="59689" y="0"/>
                </a:moveTo>
                <a:lnTo>
                  <a:pt x="0" y="0"/>
                </a:lnTo>
                <a:lnTo>
                  <a:pt x="0" y="154940"/>
                </a:lnTo>
                <a:lnTo>
                  <a:pt x="59689" y="154940"/>
                </a:lnTo>
                <a:lnTo>
                  <a:pt x="59689" y="0"/>
                </a:lnTo>
                <a:close/>
              </a:path>
            </a:pathLst>
          </a:custGeom>
          <a:solidFill>
            <a:srgbClr val="7EACE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6" name="bg object 666"/>
          <p:cNvSpPr/>
          <p:nvPr/>
        </p:nvSpPr>
        <p:spPr>
          <a:xfrm>
            <a:off x="5182870" y="760729"/>
            <a:ext cx="59690" cy="154940"/>
          </a:xfrm>
          <a:custGeom>
            <a:avLst/>
            <a:gdLst/>
            <a:ahLst/>
            <a:cxnLst/>
            <a:rect l="l" t="t" r="r" b="b"/>
            <a:pathLst>
              <a:path w="59689" h="154940">
                <a:moveTo>
                  <a:pt x="59689" y="0"/>
                </a:moveTo>
                <a:lnTo>
                  <a:pt x="0" y="0"/>
                </a:lnTo>
                <a:lnTo>
                  <a:pt x="0" y="154940"/>
                </a:lnTo>
                <a:lnTo>
                  <a:pt x="59689" y="154940"/>
                </a:lnTo>
                <a:lnTo>
                  <a:pt x="59689" y="0"/>
                </a:lnTo>
                <a:close/>
              </a:path>
            </a:pathLst>
          </a:custGeom>
          <a:solidFill>
            <a:srgbClr val="7DACE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7" name="bg object 667"/>
          <p:cNvSpPr/>
          <p:nvPr/>
        </p:nvSpPr>
        <p:spPr>
          <a:xfrm>
            <a:off x="5123179" y="760729"/>
            <a:ext cx="59690" cy="154940"/>
          </a:xfrm>
          <a:custGeom>
            <a:avLst/>
            <a:gdLst/>
            <a:ahLst/>
            <a:cxnLst/>
            <a:rect l="l" t="t" r="r" b="b"/>
            <a:pathLst>
              <a:path w="59689" h="154940">
                <a:moveTo>
                  <a:pt x="59690" y="0"/>
                </a:moveTo>
                <a:lnTo>
                  <a:pt x="0" y="0"/>
                </a:lnTo>
                <a:lnTo>
                  <a:pt x="0" y="154940"/>
                </a:lnTo>
                <a:lnTo>
                  <a:pt x="59690" y="154940"/>
                </a:lnTo>
                <a:lnTo>
                  <a:pt x="59690" y="0"/>
                </a:lnTo>
                <a:close/>
              </a:path>
            </a:pathLst>
          </a:custGeom>
          <a:solidFill>
            <a:srgbClr val="7CABE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8" name="bg object 668"/>
          <p:cNvSpPr/>
          <p:nvPr/>
        </p:nvSpPr>
        <p:spPr>
          <a:xfrm>
            <a:off x="5063489" y="760729"/>
            <a:ext cx="59690" cy="154940"/>
          </a:xfrm>
          <a:custGeom>
            <a:avLst/>
            <a:gdLst/>
            <a:ahLst/>
            <a:cxnLst/>
            <a:rect l="l" t="t" r="r" b="b"/>
            <a:pathLst>
              <a:path w="59689" h="154940">
                <a:moveTo>
                  <a:pt x="59689" y="0"/>
                </a:moveTo>
                <a:lnTo>
                  <a:pt x="0" y="0"/>
                </a:lnTo>
                <a:lnTo>
                  <a:pt x="0" y="154940"/>
                </a:lnTo>
                <a:lnTo>
                  <a:pt x="59689" y="154940"/>
                </a:lnTo>
                <a:lnTo>
                  <a:pt x="59689" y="0"/>
                </a:lnTo>
                <a:close/>
              </a:path>
            </a:pathLst>
          </a:custGeom>
          <a:solidFill>
            <a:srgbClr val="7BABE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9" name="bg object 669"/>
          <p:cNvSpPr/>
          <p:nvPr/>
        </p:nvSpPr>
        <p:spPr>
          <a:xfrm>
            <a:off x="5003800" y="760729"/>
            <a:ext cx="59690" cy="154940"/>
          </a:xfrm>
          <a:custGeom>
            <a:avLst/>
            <a:gdLst/>
            <a:ahLst/>
            <a:cxnLst/>
            <a:rect l="l" t="t" r="r" b="b"/>
            <a:pathLst>
              <a:path w="59689" h="154940">
                <a:moveTo>
                  <a:pt x="59689" y="0"/>
                </a:moveTo>
                <a:lnTo>
                  <a:pt x="0" y="0"/>
                </a:lnTo>
                <a:lnTo>
                  <a:pt x="0" y="154940"/>
                </a:lnTo>
                <a:lnTo>
                  <a:pt x="59689" y="154940"/>
                </a:lnTo>
                <a:lnTo>
                  <a:pt x="59689" y="0"/>
                </a:lnTo>
                <a:close/>
              </a:path>
            </a:pathLst>
          </a:custGeom>
          <a:solidFill>
            <a:srgbClr val="7AAAE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0" name="bg object 670"/>
          <p:cNvSpPr/>
          <p:nvPr/>
        </p:nvSpPr>
        <p:spPr>
          <a:xfrm>
            <a:off x="4944109" y="760729"/>
            <a:ext cx="59690" cy="154940"/>
          </a:xfrm>
          <a:custGeom>
            <a:avLst/>
            <a:gdLst/>
            <a:ahLst/>
            <a:cxnLst/>
            <a:rect l="l" t="t" r="r" b="b"/>
            <a:pathLst>
              <a:path w="59689" h="154940">
                <a:moveTo>
                  <a:pt x="59689" y="0"/>
                </a:moveTo>
                <a:lnTo>
                  <a:pt x="0" y="0"/>
                </a:lnTo>
                <a:lnTo>
                  <a:pt x="0" y="154940"/>
                </a:lnTo>
                <a:lnTo>
                  <a:pt x="59689" y="154940"/>
                </a:lnTo>
                <a:lnTo>
                  <a:pt x="59689" y="0"/>
                </a:lnTo>
                <a:close/>
              </a:path>
            </a:pathLst>
          </a:custGeom>
          <a:solidFill>
            <a:srgbClr val="79A9E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1" name="bg object 671"/>
          <p:cNvSpPr/>
          <p:nvPr/>
        </p:nvSpPr>
        <p:spPr>
          <a:xfrm>
            <a:off x="4883150" y="760729"/>
            <a:ext cx="60960" cy="154940"/>
          </a:xfrm>
          <a:custGeom>
            <a:avLst/>
            <a:gdLst/>
            <a:ahLst/>
            <a:cxnLst/>
            <a:rect l="l" t="t" r="r" b="b"/>
            <a:pathLst>
              <a:path w="60960" h="154940">
                <a:moveTo>
                  <a:pt x="60960" y="0"/>
                </a:moveTo>
                <a:lnTo>
                  <a:pt x="0" y="0"/>
                </a:lnTo>
                <a:lnTo>
                  <a:pt x="0" y="154940"/>
                </a:lnTo>
                <a:lnTo>
                  <a:pt x="60960" y="154940"/>
                </a:lnTo>
                <a:lnTo>
                  <a:pt x="60960" y="0"/>
                </a:lnTo>
                <a:close/>
              </a:path>
            </a:pathLst>
          </a:custGeom>
          <a:solidFill>
            <a:srgbClr val="78A9D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2" name="bg object 672"/>
          <p:cNvSpPr/>
          <p:nvPr/>
        </p:nvSpPr>
        <p:spPr>
          <a:xfrm>
            <a:off x="4823459" y="760729"/>
            <a:ext cx="59690" cy="154940"/>
          </a:xfrm>
          <a:custGeom>
            <a:avLst/>
            <a:gdLst/>
            <a:ahLst/>
            <a:cxnLst/>
            <a:rect l="l" t="t" r="r" b="b"/>
            <a:pathLst>
              <a:path w="59689" h="154940">
                <a:moveTo>
                  <a:pt x="59689" y="0"/>
                </a:moveTo>
                <a:lnTo>
                  <a:pt x="0" y="0"/>
                </a:lnTo>
                <a:lnTo>
                  <a:pt x="0" y="154940"/>
                </a:lnTo>
                <a:lnTo>
                  <a:pt x="59689" y="154940"/>
                </a:lnTo>
                <a:lnTo>
                  <a:pt x="59689" y="0"/>
                </a:lnTo>
                <a:close/>
              </a:path>
            </a:pathLst>
          </a:custGeom>
          <a:solidFill>
            <a:srgbClr val="77A8D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3" name="bg object 673"/>
          <p:cNvSpPr/>
          <p:nvPr/>
        </p:nvSpPr>
        <p:spPr>
          <a:xfrm>
            <a:off x="4763770" y="760729"/>
            <a:ext cx="59690" cy="154940"/>
          </a:xfrm>
          <a:custGeom>
            <a:avLst/>
            <a:gdLst/>
            <a:ahLst/>
            <a:cxnLst/>
            <a:rect l="l" t="t" r="r" b="b"/>
            <a:pathLst>
              <a:path w="59689" h="154940">
                <a:moveTo>
                  <a:pt x="59689" y="0"/>
                </a:moveTo>
                <a:lnTo>
                  <a:pt x="0" y="0"/>
                </a:lnTo>
                <a:lnTo>
                  <a:pt x="0" y="154940"/>
                </a:lnTo>
                <a:lnTo>
                  <a:pt x="59689" y="154940"/>
                </a:lnTo>
                <a:lnTo>
                  <a:pt x="59689" y="0"/>
                </a:lnTo>
                <a:close/>
              </a:path>
            </a:pathLst>
          </a:custGeom>
          <a:solidFill>
            <a:srgbClr val="76A7D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4" name="bg object 674"/>
          <p:cNvSpPr/>
          <p:nvPr/>
        </p:nvSpPr>
        <p:spPr>
          <a:xfrm>
            <a:off x="4704079" y="760729"/>
            <a:ext cx="59690" cy="154940"/>
          </a:xfrm>
          <a:custGeom>
            <a:avLst/>
            <a:gdLst/>
            <a:ahLst/>
            <a:cxnLst/>
            <a:rect l="l" t="t" r="r" b="b"/>
            <a:pathLst>
              <a:path w="59689" h="154940">
                <a:moveTo>
                  <a:pt x="59690" y="0"/>
                </a:moveTo>
                <a:lnTo>
                  <a:pt x="0" y="0"/>
                </a:lnTo>
                <a:lnTo>
                  <a:pt x="0" y="154940"/>
                </a:lnTo>
                <a:lnTo>
                  <a:pt x="59690" y="154940"/>
                </a:lnTo>
                <a:lnTo>
                  <a:pt x="59690" y="0"/>
                </a:lnTo>
                <a:close/>
              </a:path>
            </a:pathLst>
          </a:custGeom>
          <a:solidFill>
            <a:srgbClr val="75A7D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5" name="bg object 675"/>
          <p:cNvSpPr/>
          <p:nvPr/>
        </p:nvSpPr>
        <p:spPr>
          <a:xfrm>
            <a:off x="4644389" y="760729"/>
            <a:ext cx="59690" cy="154940"/>
          </a:xfrm>
          <a:custGeom>
            <a:avLst/>
            <a:gdLst/>
            <a:ahLst/>
            <a:cxnLst/>
            <a:rect l="l" t="t" r="r" b="b"/>
            <a:pathLst>
              <a:path w="59689" h="154940">
                <a:moveTo>
                  <a:pt x="59689" y="0"/>
                </a:moveTo>
                <a:lnTo>
                  <a:pt x="0" y="0"/>
                </a:lnTo>
                <a:lnTo>
                  <a:pt x="0" y="154940"/>
                </a:lnTo>
                <a:lnTo>
                  <a:pt x="59689" y="154940"/>
                </a:lnTo>
                <a:lnTo>
                  <a:pt x="59689" y="0"/>
                </a:lnTo>
                <a:close/>
              </a:path>
            </a:pathLst>
          </a:custGeom>
          <a:solidFill>
            <a:srgbClr val="74A6D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6" name="bg object 676"/>
          <p:cNvSpPr/>
          <p:nvPr/>
        </p:nvSpPr>
        <p:spPr>
          <a:xfrm>
            <a:off x="4584700" y="760729"/>
            <a:ext cx="59690" cy="154940"/>
          </a:xfrm>
          <a:custGeom>
            <a:avLst/>
            <a:gdLst/>
            <a:ahLst/>
            <a:cxnLst/>
            <a:rect l="l" t="t" r="r" b="b"/>
            <a:pathLst>
              <a:path w="59689" h="154940">
                <a:moveTo>
                  <a:pt x="59689" y="0"/>
                </a:moveTo>
                <a:lnTo>
                  <a:pt x="0" y="0"/>
                </a:lnTo>
                <a:lnTo>
                  <a:pt x="0" y="154940"/>
                </a:lnTo>
                <a:lnTo>
                  <a:pt x="59689" y="154940"/>
                </a:lnTo>
                <a:lnTo>
                  <a:pt x="59689" y="0"/>
                </a:lnTo>
                <a:close/>
              </a:path>
            </a:pathLst>
          </a:custGeom>
          <a:solidFill>
            <a:srgbClr val="73A6D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7" name="bg object 677"/>
          <p:cNvSpPr/>
          <p:nvPr/>
        </p:nvSpPr>
        <p:spPr>
          <a:xfrm>
            <a:off x="4525009" y="760729"/>
            <a:ext cx="59690" cy="154940"/>
          </a:xfrm>
          <a:custGeom>
            <a:avLst/>
            <a:gdLst/>
            <a:ahLst/>
            <a:cxnLst/>
            <a:rect l="l" t="t" r="r" b="b"/>
            <a:pathLst>
              <a:path w="59689" h="154940">
                <a:moveTo>
                  <a:pt x="59689" y="0"/>
                </a:moveTo>
                <a:lnTo>
                  <a:pt x="0" y="0"/>
                </a:lnTo>
                <a:lnTo>
                  <a:pt x="0" y="154940"/>
                </a:lnTo>
                <a:lnTo>
                  <a:pt x="59689" y="154940"/>
                </a:lnTo>
                <a:lnTo>
                  <a:pt x="59689" y="0"/>
                </a:lnTo>
                <a:close/>
              </a:path>
            </a:pathLst>
          </a:custGeom>
          <a:solidFill>
            <a:srgbClr val="72A5D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8" name="bg object 678"/>
          <p:cNvSpPr/>
          <p:nvPr/>
        </p:nvSpPr>
        <p:spPr>
          <a:xfrm>
            <a:off x="4465320" y="760729"/>
            <a:ext cx="59690" cy="154940"/>
          </a:xfrm>
          <a:custGeom>
            <a:avLst/>
            <a:gdLst/>
            <a:ahLst/>
            <a:cxnLst/>
            <a:rect l="l" t="t" r="r" b="b"/>
            <a:pathLst>
              <a:path w="59689" h="154940">
                <a:moveTo>
                  <a:pt x="59689" y="0"/>
                </a:moveTo>
                <a:lnTo>
                  <a:pt x="0" y="0"/>
                </a:lnTo>
                <a:lnTo>
                  <a:pt x="0" y="154940"/>
                </a:lnTo>
                <a:lnTo>
                  <a:pt x="59689" y="154940"/>
                </a:lnTo>
                <a:lnTo>
                  <a:pt x="59689" y="0"/>
                </a:lnTo>
                <a:close/>
              </a:path>
            </a:pathLst>
          </a:custGeom>
          <a:solidFill>
            <a:srgbClr val="71A4D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9" name="bg object 679"/>
          <p:cNvSpPr/>
          <p:nvPr/>
        </p:nvSpPr>
        <p:spPr>
          <a:xfrm>
            <a:off x="4405629" y="760729"/>
            <a:ext cx="59690" cy="154940"/>
          </a:xfrm>
          <a:custGeom>
            <a:avLst/>
            <a:gdLst/>
            <a:ahLst/>
            <a:cxnLst/>
            <a:rect l="l" t="t" r="r" b="b"/>
            <a:pathLst>
              <a:path w="59689" h="154940">
                <a:moveTo>
                  <a:pt x="59690" y="0"/>
                </a:moveTo>
                <a:lnTo>
                  <a:pt x="0" y="0"/>
                </a:lnTo>
                <a:lnTo>
                  <a:pt x="0" y="154940"/>
                </a:lnTo>
                <a:lnTo>
                  <a:pt x="59690" y="154940"/>
                </a:lnTo>
                <a:lnTo>
                  <a:pt x="59690" y="0"/>
                </a:lnTo>
                <a:close/>
              </a:path>
            </a:pathLst>
          </a:custGeom>
          <a:solidFill>
            <a:srgbClr val="70A4D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0" name="bg object 680"/>
          <p:cNvSpPr/>
          <p:nvPr/>
        </p:nvSpPr>
        <p:spPr>
          <a:xfrm>
            <a:off x="4345939" y="760729"/>
            <a:ext cx="59690" cy="154940"/>
          </a:xfrm>
          <a:custGeom>
            <a:avLst/>
            <a:gdLst/>
            <a:ahLst/>
            <a:cxnLst/>
            <a:rect l="l" t="t" r="r" b="b"/>
            <a:pathLst>
              <a:path w="59689" h="154940">
                <a:moveTo>
                  <a:pt x="59689" y="0"/>
                </a:moveTo>
                <a:lnTo>
                  <a:pt x="0" y="0"/>
                </a:lnTo>
                <a:lnTo>
                  <a:pt x="0" y="154940"/>
                </a:lnTo>
                <a:lnTo>
                  <a:pt x="59689" y="154940"/>
                </a:lnTo>
                <a:lnTo>
                  <a:pt x="59689" y="0"/>
                </a:lnTo>
                <a:close/>
              </a:path>
            </a:pathLst>
          </a:custGeom>
          <a:solidFill>
            <a:srgbClr val="6FA3D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1" name="bg object 681"/>
          <p:cNvSpPr/>
          <p:nvPr/>
        </p:nvSpPr>
        <p:spPr>
          <a:xfrm>
            <a:off x="4284979" y="760729"/>
            <a:ext cx="60960" cy="154940"/>
          </a:xfrm>
          <a:custGeom>
            <a:avLst/>
            <a:gdLst/>
            <a:ahLst/>
            <a:cxnLst/>
            <a:rect l="l" t="t" r="r" b="b"/>
            <a:pathLst>
              <a:path w="60960" h="154940">
                <a:moveTo>
                  <a:pt x="60960" y="0"/>
                </a:moveTo>
                <a:lnTo>
                  <a:pt x="0" y="0"/>
                </a:lnTo>
                <a:lnTo>
                  <a:pt x="0" y="154940"/>
                </a:lnTo>
                <a:lnTo>
                  <a:pt x="60960" y="154940"/>
                </a:lnTo>
                <a:lnTo>
                  <a:pt x="60960" y="0"/>
                </a:lnTo>
                <a:close/>
              </a:path>
            </a:pathLst>
          </a:custGeom>
          <a:solidFill>
            <a:srgbClr val="6EA3D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2" name="bg object 682"/>
          <p:cNvSpPr/>
          <p:nvPr/>
        </p:nvSpPr>
        <p:spPr>
          <a:xfrm>
            <a:off x="4225289" y="760729"/>
            <a:ext cx="59690" cy="154940"/>
          </a:xfrm>
          <a:custGeom>
            <a:avLst/>
            <a:gdLst/>
            <a:ahLst/>
            <a:cxnLst/>
            <a:rect l="l" t="t" r="r" b="b"/>
            <a:pathLst>
              <a:path w="59689" h="154940">
                <a:moveTo>
                  <a:pt x="59689" y="0"/>
                </a:moveTo>
                <a:lnTo>
                  <a:pt x="0" y="0"/>
                </a:lnTo>
                <a:lnTo>
                  <a:pt x="0" y="154940"/>
                </a:lnTo>
                <a:lnTo>
                  <a:pt x="59689" y="154940"/>
                </a:lnTo>
                <a:lnTo>
                  <a:pt x="59689" y="0"/>
                </a:lnTo>
                <a:close/>
              </a:path>
            </a:pathLst>
          </a:custGeom>
          <a:solidFill>
            <a:srgbClr val="6DA2D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3" name="bg object 683"/>
          <p:cNvSpPr/>
          <p:nvPr/>
        </p:nvSpPr>
        <p:spPr>
          <a:xfrm>
            <a:off x="4165600" y="760729"/>
            <a:ext cx="59690" cy="154940"/>
          </a:xfrm>
          <a:custGeom>
            <a:avLst/>
            <a:gdLst/>
            <a:ahLst/>
            <a:cxnLst/>
            <a:rect l="l" t="t" r="r" b="b"/>
            <a:pathLst>
              <a:path w="59689" h="154940">
                <a:moveTo>
                  <a:pt x="59689" y="0"/>
                </a:moveTo>
                <a:lnTo>
                  <a:pt x="0" y="0"/>
                </a:lnTo>
                <a:lnTo>
                  <a:pt x="0" y="154940"/>
                </a:lnTo>
                <a:lnTo>
                  <a:pt x="59689" y="154940"/>
                </a:lnTo>
                <a:lnTo>
                  <a:pt x="59689" y="0"/>
                </a:lnTo>
                <a:close/>
              </a:path>
            </a:pathLst>
          </a:custGeom>
          <a:solidFill>
            <a:srgbClr val="6CA1D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4" name="bg object 684"/>
          <p:cNvSpPr/>
          <p:nvPr/>
        </p:nvSpPr>
        <p:spPr>
          <a:xfrm>
            <a:off x="4105909" y="760729"/>
            <a:ext cx="59690" cy="154940"/>
          </a:xfrm>
          <a:custGeom>
            <a:avLst/>
            <a:gdLst/>
            <a:ahLst/>
            <a:cxnLst/>
            <a:rect l="l" t="t" r="r" b="b"/>
            <a:pathLst>
              <a:path w="59689" h="154940">
                <a:moveTo>
                  <a:pt x="59689" y="0"/>
                </a:moveTo>
                <a:lnTo>
                  <a:pt x="0" y="0"/>
                </a:lnTo>
                <a:lnTo>
                  <a:pt x="0" y="154940"/>
                </a:lnTo>
                <a:lnTo>
                  <a:pt x="59689" y="154940"/>
                </a:lnTo>
                <a:lnTo>
                  <a:pt x="59689" y="0"/>
                </a:lnTo>
                <a:close/>
              </a:path>
            </a:pathLst>
          </a:custGeom>
          <a:solidFill>
            <a:srgbClr val="6BA1D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5" name="bg object 685"/>
          <p:cNvSpPr/>
          <p:nvPr/>
        </p:nvSpPr>
        <p:spPr>
          <a:xfrm>
            <a:off x="4046220" y="760729"/>
            <a:ext cx="59690" cy="154940"/>
          </a:xfrm>
          <a:custGeom>
            <a:avLst/>
            <a:gdLst/>
            <a:ahLst/>
            <a:cxnLst/>
            <a:rect l="l" t="t" r="r" b="b"/>
            <a:pathLst>
              <a:path w="59689" h="154940">
                <a:moveTo>
                  <a:pt x="59689" y="0"/>
                </a:moveTo>
                <a:lnTo>
                  <a:pt x="0" y="0"/>
                </a:lnTo>
                <a:lnTo>
                  <a:pt x="0" y="154940"/>
                </a:lnTo>
                <a:lnTo>
                  <a:pt x="59689" y="154940"/>
                </a:lnTo>
                <a:lnTo>
                  <a:pt x="59689" y="0"/>
                </a:lnTo>
                <a:close/>
              </a:path>
            </a:pathLst>
          </a:custGeom>
          <a:solidFill>
            <a:srgbClr val="6AA0D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6" name="bg object 686"/>
          <p:cNvSpPr/>
          <p:nvPr/>
        </p:nvSpPr>
        <p:spPr>
          <a:xfrm>
            <a:off x="3986529" y="760729"/>
            <a:ext cx="59690" cy="154940"/>
          </a:xfrm>
          <a:custGeom>
            <a:avLst/>
            <a:gdLst/>
            <a:ahLst/>
            <a:cxnLst/>
            <a:rect l="l" t="t" r="r" b="b"/>
            <a:pathLst>
              <a:path w="59689" h="154940">
                <a:moveTo>
                  <a:pt x="59690" y="0"/>
                </a:moveTo>
                <a:lnTo>
                  <a:pt x="0" y="0"/>
                </a:lnTo>
                <a:lnTo>
                  <a:pt x="0" y="154940"/>
                </a:lnTo>
                <a:lnTo>
                  <a:pt x="59690" y="154940"/>
                </a:lnTo>
                <a:lnTo>
                  <a:pt x="59690" y="0"/>
                </a:lnTo>
                <a:close/>
              </a:path>
            </a:pathLst>
          </a:custGeom>
          <a:solidFill>
            <a:srgbClr val="699FD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7" name="bg object 687"/>
          <p:cNvSpPr/>
          <p:nvPr/>
        </p:nvSpPr>
        <p:spPr>
          <a:xfrm>
            <a:off x="3926839" y="760729"/>
            <a:ext cx="59690" cy="154940"/>
          </a:xfrm>
          <a:custGeom>
            <a:avLst/>
            <a:gdLst/>
            <a:ahLst/>
            <a:cxnLst/>
            <a:rect l="l" t="t" r="r" b="b"/>
            <a:pathLst>
              <a:path w="59689" h="154940">
                <a:moveTo>
                  <a:pt x="59689" y="0"/>
                </a:moveTo>
                <a:lnTo>
                  <a:pt x="0" y="0"/>
                </a:lnTo>
                <a:lnTo>
                  <a:pt x="0" y="154940"/>
                </a:lnTo>
                <a:lnTo>
                  <a:pt x="59689" y="154940"/>
                </a:lnTo>
                <a:lnTo>
                  <a:pt x="59689" y="0"/>
                </a:lnTo>
                <a:close/>
              </a:path>
            </a:pathLst>
          </a:custGeom>
          <a:solidFill>
            <a:srgbClr val="689FD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8" name="bg object 688"/>
          <p:cNvSpPr/>
          <p:nvPr/>
        </p:nvSpPr>
        <p:spPr>
          <a:xfrm>
            <a:off x="3867150" y="760729"/>
            <a:ext cx="59690" cy="154940"/>
          </a:xfrm>
          <a:custGeom>
            <a:avLst/>
            <a:gdLst/>
            <a:ahLst/>
            <a:cxnLst/>
            <a:rect l="l" t="t" r="r" b="b"/>
            <a:pathLst>
              <a:path w="59689" h="154940">
                <a:moveTo>
                  <a:pt x="59689" y="0"/>
                </a:moveTo>
                <a:lnTo>
                  <a:pt x="0" y="0"/>
                </a:lnTo>
                <a:lnTo>
                  <a:pt x="0" y="154940"/>
                </a:lnTo>
                <a:lnTo>
                  <a:pt x="59689" y="154940"/>
                </a:lnTo>
                <a:lnTo>
                  <a:pt x="59689" y="0"/>
                </a:lnTo>
                <a:close/>
              </a:path>
            </a:pathLst>
          </a:custGeom>
          <a:solidFill>
            <a:srgbClr val="679ED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9" name="bg object 689"/>
          <p:cNvSpPr/>
          <p:nvPr/>
        </p:nvSpPr>
        <p:spPr>
          <a:xfrm>
            <a:off x="3807459" y="760729"/>
            <a:ext cx="59690" cy="154940"/>
          </a:xfrm>
          <a:custGeom>
            <a:avLst/>
            <a:gdLst/>
            <a:ahLst/>
            <a:cxnLst/>
            <a:rect l="l" t="t" r="r" b="b"/>
            <a:pathLst>
              <a:path w="59689" h="154940">
                <a:moveTo>
                  <a:pt x="59689" y="0"/>
                </a:moveTo>
                <a:lnTo>
                  <a:pt x="0" y="0"/>
                </a:lnTo>
                <a:lnTo>
                  <a:pt x="0" y="154940"/>
                </a:lnTo>
                <a:lnTo>
                  <a:pt x="59689" y="154940"/>
                </a:lnTo>
                <a:lnTo>
                  <a:pt x="59689" y="0"/>
                </a:lnTo>
                <a:close/>
              </a:path>
            </a:pathLst>
          </a:custGeom>
          <a:solidFill>
            <a:srgbClr val="669ED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0" name="bg object 690"/>
          <p:cNvSpPr/>
          <p:nvPr/>
        </p:nvSpPr>
        <p:spPr>
          <a:xfrm>
            <a:off x="3746500" y="760729"/>
            <a:ext cx="60960" cy="154940"/>
          </a:xfrm>
          <a:custGeom>
            <a:avLst/>
            <a:gdLst/>
            <a:ahLst/>
            <a:cxnLst/>
            <a:rect l="l" t="t" r="r" b="b"/>
            <a:pathLst>
              <a:path w="60960" h="154940">
                <a:moveTo>
                  <a:pt x="60960" y="0"/>
                </a:moveTo>
                <a:lnTo>
                  <a:pt x="0" y="0"/>
                </a:lnTo>
                <a:lnTo>
                  <a:pt x="0" y="154940"/>
                </a:lnTo>
                <a:lnTo>
                  <a:pt x="60960" y="154940"/>
                </a:lnTo>
                <a:lnTo>
                  <a:pt x="60960" y="0"/>
                </a:lnTo>
                <a:close/>
              </a:path>
            </a:pathLst>
          </a:custGeom>
          <a:solidFill>
            <a:srgbClr val="669DD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1" name="bg object 691"/>
          <p:cNvSpPr/>
          <p:nvPr/>
        </p:nvSpPr>
        <p:spPr>
          <a:xfrm>
            <a:off x="3686809" y="760729"/>
            <a:ext cx="59690" cy="154940"/>
          </a:xfrm>
          <a:custGeom>
            <a:avLst/>
            <a:gdLst/>
            <a:ahLst/>
            <a:cxnLst/>
            <a:rect l="l" t="t" r="r" b="b"/>
            <a:pathLst>
              <a:path w="59689" h="154940">
                <a:moveTo>
                  <a:pt x="59689" y="0"/>
                </a:moveTo>
                <a:lnTo>
                  <a:pt x="0" y="0"/>
                </a:lnTo>
                <a:lnTo>
                  <a:pt x="0" y="154940"/>
                </a:lnTo>
                <a:lnTo>
                  <a:pt x="59689" y="154940"/>
                </a:lnTo>
                <a:lnTo>
                  <a:pt x="59689" y="0"/>
                </a:lnTo>
                <a:close/>
              </a:path>
            </a:pathLst>
          </a:custGeom>
          <a:solidFill>
            <a:srgbClr val="649CD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2" name="bg object 692"/>
          <p:cNvSpPr/>
          <p:nvPr/>
        </p:nvSpPr>
        <p:spPr>
          <a:xfrm>
            <a:off x="3627120" y="760729"/>
            <a:ext cx="59690" cy="154940"/>
          </a:xfrm>
          <a:custGeom>
            <a:avLst/>
            <a:gdLst/>
            <a:ahLst/>
            <a:cxnLst/>
            <a:rect l="l" t="t" r="r" b="b"/>
            <a:pathLst>
              <a:path w="59689" h="154940">
                <a:moveTo>
                  <a:pt x="59689" y="0"/>
                </a:moveTo>
                <a:lnTo>
                  <a:pt x="0" y="0"/>
                </a:lnTo>
                <a:lnTo>
                  <a:pt x="0" y="154940"/>
                </a:lnTo>
                <a:lnTo>
                  <a:pt x="59689" y="154940"/>
                </a:lnTo>
                <a:lnTo>
                  <a:pt x="59689" y="0"/>
                </a:lnTo>
                <a:close/>
              </a:path>
            </a:pathLst>
          </a:custGeom>
          <a:solidFill>
            <a:srgbClr val="639CD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3" name="bg object 693"/>
          <p:cNvSpPr/>
          <p:nvPr/>
        </p:nvSpPr>
        <p:spPr>
          <a:xfrm>
            <a:off x="3567429" y="760729"/>
            <a:ext cx="59690" cy="154940"/>
          </a:xfrm>
          <a:custGeom>
            <a:avLst/>
            <a:gdLst/>
            <a:ahLst/>
            <a:cxnLst/>
            <a:rect l="l" t="t" r="r" b="b"/>
            <a:pathLst>
              <a:path w="59689" h="154940">
                <a:moveTo>
                  <a:pt x="59690" y="0"/>
                </a:moveTo>
                <a:lnTo>
                  <a:pt x="0" y="0"/>
                </a:lnTo>
                <a:lnTo>
                  <a:pt x="0" y="154940"/>
                </a:lnTo>
                <a:lnTo>
                  <a:pt x="59690" y="154940"/>
                </a:lnTo>
                <a:lnTo>
                  <a:pt x="59690" y="0"/>
                </a:lnTo>
                <a:close/>
              </a:path>
            </a:pathLst>
          </a:custGeom>
          <a:solidFill>
            <a:srgbClr val="629BD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4" name="bg object 694"/>
          <p:cNvSpPr/>
          <p:nvPr/>
        </p:nvSpPr>
        <p:spPr>
          <a:xfrm>
            <a:off x="3507739" y="760729"/>
            <a:ext cx="59690" cy="154940"/>
          </a:xfrm>
          <a:custGeom>
            <a:avLst/>
            <a:gdLst/>
            <a:ahLst/>
            <a:cxnLst/>
            <a:rect l="l" t="t" r="r" b="b"/>
            <a:pathLst>
              <a:path w="59689" h="154940">
                <a:moveTo>
                  <a:pt x="59689" y="0"/>
                </a:moveTo>
                <a:lnTo>
                  <a:pt x="0" y="0"/>
                </a:lnTo>
                <a:lnTo>
                  <a:pt x="0" y="154940"/>
                </a:lnTo>
                <a:lnTo>
                  <a:pt x="59689" y="154940"/>
                </a:lnTo>
                <a:lnTo>
                  <a:pt x="59689" y="0"/>
                </a:lnTo>
                <a:close/>
              </a:path>
            </a:pathLst>
          </a:custGeom>
          <a:solidFill>
            <a:srgbClr val="619AD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5" name="bg object 695"/>
          <p:cNvSpPr/>
          <p:nvPr/>
        </p:nvSpPr>
        <p:spPr>
          <a:xfrm>
            <a:off x="3448050" y="760729"/>
            <a:ext cx="59690" cy="154940"/>
          </a:xfrm>
          <a:custGeom>
            <a:avLst/>
            <a:gdLst/>
            <a:ahLst/>
            <a:cxnLst/>
            <a:rect l="l" t="t" r="r" b="b"/>
            <a:pathLst>
              <a:path w="59689" h="154940">
                <a:moveTo>
                  <a:pt x="59689" y="0"/>
                </a:moveTo>
                <a:lnTo>
                  <a:pt x="0" y="0"/>
                </a:lnTo>
                <a:lnTo>
                  <a:pt x="0" y="154940"/>
                </a:lnTo>
                <a:lnTo>
                  <a:pt x="59689" y="154940"/>
                </a:lnTo>
                <a:lnTo>
                  <a:pt x="59689" y="0"/>
                </a:lnTo>
                <a:close/>
              </a:path>
            </a:pathLst>
          </a:custGeom>
          <a:solidFill>
            <a:srgbClr val="609AD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6" name="bg object 696"/>
          <p:cNvSpPr/>
          <p:nvPr/>
        </p:nvSpPr>
        <p:spPr>
          <a:xfrm>
            <a:off x="3388359" y="760729"/>
            <a:ext cx="59690" cy="154940"/>
          </a:xfrm>
          <a:custGeom>
            <a:avLst/>
            <a:gdLst/>
            <a:ahLst/>
            <a:cxnLst/>
            <a:rect l="l" t="t" r="r" b="b"/>
            <a:pathLst>
              <a:path w="59689" h="154940">
                <a:moveTo>
                  <a:pt x="59689" y="0"/>
                </a:moveTo>
                <a:lnTo>
                  <a:pt x="0" y="0"/>
                </a:lnTo>
                <a:lnTo>
                  <a:pt x="0" y="154940"/>
                </a:lnTo>
                <a:lnTo>
                  <a:pt x="59689" y="154940"/>
                </a:lnTo>
                <a:lnTo>
                  <a:pt x="59689" y="0"/>
                </a:lnTo>
                <a:close/>
              </a:path>
            </a:pathLst>
          </a:custGeom>
          <a:solidFill>
            <a:srgbClr val="5F99D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7" name="bg object 697"/>
          <p:cNvSpPr/>
          <p:nvPr/>
        </p:nvSpPr>
        <p:spPr>
          <a:xfrm>
            <a:off x="3328670" y="760729"/>
            <a:ext cx="59690" cy="154940"/>
          </a:xfrm>
          <a:custGeom>
            <a:avLst/>
            <a:gdLst/>
            <a:ahLst/>
            <a:cxnLst/>
            <a:rect l="l" t="t" r="r" b="b"/>
            <a:pathLst>
              <a:path w="59689" h="154940">
                <a:moveTo>
                  <a:pt x="59689" y="0"/>
                </a:moveTo>
                <a:lnTo>
                  <a:pt x="0" y="0"/>
                </a:lnTo>
                <a:lnTo>
                  <a:pt x="0" y="154940"/>
                </a:lnTo>
                <a:lnTo>
                  <a:pt x="59689" y="154940"/>
                </a:lnTo>
                <a:lnTo>
                  <a:pt x="59689" y="0"/>
                </a:lnTo>
                <a:close/>
              </a:path>
            </a:pathLst>
          </a:custGeom>
          <a:solidFill>
            <a:srgbClr val="5E99D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8" name="bg object 698"/>
          <p:cNvSpPr/>
          <p:nvPr/>
        </p:nvSpPr>
        <p:spPr>
          <a:xfrm>
            <a:off x="3268979" y="760729"/>
            <a:ext cx="59690" cy="154940"/>
          </a:xfrm>
          <a:custGeom>
            <a:avLst/>
            <a:gdLst/>
            <a:ahLst/>
            <a:cxnLst/>
            <a:rect l="l" t="t" r="r" b="b"/>
            <a:pathLst>
              <a:path w="59689" h="154940">
                <a:moveTo>
                  <a:pt x="59690" y="0"/>
                </a:moveTo>
                <a:lnTo>
                  <a:pt x="0" y="0"/>
                </a:lnTo>
                <a:lnTo>
                  <a:pt x="0" y="154940"/>
                </a:lnTo>
                <a:lnTo>
                  <a:pt x="59690" y="154940"/>
                </a:lnTo>
                <a:lnTo>
                  <a:pt x="59690" y="0"/>
                </a:lnTo>
                <a:close/>
              </a:path>
            </a:pathLst>
          </a:custGeom>
          <a:solidFill>
            <a:srgbClr val="5D98D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9" name="bg object 699"/>
          <p:cNvSpPr/>
          <p:nvPr/>
        </p:nvSpPr>
        <p:spPr>
          <a:xfrm>
            <a:off x="3208019" y="760729"/>
            <a:ext cx="60960" cy="154940"/>
          </a:xfrm>
          <a:custGeom>
            <a:avLst/>
            <a:gdLst/>
            <a:ahLst/>
            <a:cxnLst/>
            <a:rect l="l" t="t" r="r" b="b"/>
            <a:pathLst>
              <a:path w="60960" h="154940">
                <a:moveTo>
                  <a:pt x="60959" y="0"/>
                </a:moveTo>
                <a:lnTo>
                  <a:pt x="0" y="0"/>
                </a:lnTo>
                <a:lnTo>
                  <a:pt x="0" y="154940"/>
                </a:lnTo>
                <a:lnTo>
                  <a:pt x="60959" y="154940"/>
                </a:lnTo>
                <a:lnTo>
                  <a:pt x="60959" y="0"/>
                </a:lnTo>
                <a:close/>
              </a:path>
            </a:pathLst>
          </a:custGeom>
          <a:solidFill>
            <a:srgbClr val="5C97D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0" name="bg object 700"/>
          <p:cNvSpPr/>
          <p:nvPr/>
        </p:nvSpPr>
        <p:spPr>
          <a:xfrm>
            <a:off x="3148329" y="760729"/>
            <a:ext cx="59690" cy="154940"/>
          </a:xfrm>
          <a:custGeom>
            <a:avLst/>
            <a:gdLst/>
            <a:ahLst/>
            <a:cxnLst/>
            <a:rect l="l" t="t" r="r" b="b"/>
            <a:pathLst>
              <a:path w="59689" h="154940">
                <a:moveTo>
                  <a:pt x="59689" y="0"/>
                </a:moveTo>
                <a:lnTo>
                  <a:pt x="0" y="0"/>
                </a:lnTo>
                <a:lnTo>
                  <a:pt x="0" y="154940"/>
                </a:lnTo>
                <a:lnTo>
                  <a:pt x="59689" y="154940"/>
                </a:lnTo>
                <a:lnTo>
                  <a:pt x="59689" y="0"/>
                </a:lnTo>
                <a:close/>
              </a:path>
            </a:pathLst>
          </a:custGeom>
          <a:solidFill>
            <a:srgbClr val="5B97D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1" name="bg object 701"/>
          <p:cNvSpPr/>
          <p:nvPr/>
        </p:nvSpPr>
        <p:spPr>
          <a:xfrm>
            <a:off x="3088640" y="760729"/>
            <a:ext cx="59690" cy="154940"/>
          </a:xfrm>
          <a:custGeom>
            <a:avLst/>
            <a:gdLst/>
            <a:ahLst/>
            <a:cxnLst/>
            <a:rect l="l" t="t" r="r" b="b"/>
            <a:pathLst>
              <a:path w="59689" h="154940">
                <a:moveTo>
                  <a:pt x="59690" y="0"/>
                </a:moveTo>
                <a:lnTo>
                  <a:pt x="0" y="0"/>
                </a:lnTo>
                <a:lnTo>
                  <a:pt x="0" y="154940"/>
                </a:lnTo>
                <a:lnTo>
                  <a:pt x="59690" y="154940"/>
                </a:lnTo>
                <a:lnTo>
                  <a:pt x="59690" y="0"/>
                </a:lnTo>
                <a:close/>
              </a:path>
            </a:pathLst>
          </a:custGeom>
          <a:solidFill>
            <a:srgbClr val="5A96D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2" name="bg object 702"/>
          <p:cNvSpPr/>
          <p:nvPr/>
        </p:nvSpPr>
        <p:spPr>
          <a:xfrm>
            <a:off x="3028950" y="760729"/>
            <a:ext cx="59690" cy="154940"/>
          </a:xfrm>
          <a:custGeom>
            <a:avLst/>
            <a:gdLst/>
            <a:ahLst/>
            <a:cxnLst/>
            <a:rect l="l" t="t" r="r" b="b"/>
            <a:pathLst>
              <a:path w="59689" h="154940">
                <a:moveTo>
                  <a:pt x="59689" y="0"/>
                </a:moveTo>
                <a:lnTo>
                  <a:pt x="0" y="0"/>
                </a:lnTo>
                <a:lnTo>
                  <a:pt x="0" y="154940"/>
                </a:lnTo>
                <a:lnTo>
                  <a:pt x="59689" y="154940"/>
                </a:lnTo>
                <a:lnTo>
                  <a:pt x="59689" y="0"/>
                </a:lnTo>
                <a:close/>
              </a:path>
            </a:pathLst>
          </a:custGeom>
          <a:solidFill>
            <a:srgbClr val="5995D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3" name="bg object 703"/>
          <p:cNvSpPr/>
          <p:nvPr/>
        </p:nvSpPr>
        <p:spPr>
          <a:xfrm>
            <a:off x="2969259" y="760729"/>
            <a:ext cx="59690" cy="154940"/>
          </a:xfrm>
          <a:custGeom>
            <a:avLst/>
            <a:gdLst/>
            <a:ahLst/>
            <a:cxnLst/>
            <a:rect l="l" t="t" r="r" b="b"/>
            <a:pathLst>
              <a:path w="59689" h="154940">
                <a:moveTo>
                  <a:pt x="59689" y="0"/>
                </a:moveTo>
                <a:lnTo>
                  <a:pt x="0" y="0"/>
                </a:lnTo>
                <a:lnTo>
                  <a:pt x="0" y="154940"/>
                </a:lnTo>
                <a:lnTo>
                  <a:pt x="59689" y="154940"/>
                </a:lnTo>
                <a:lnTo>
                  <a:pt x="59689" y="0"/>
                </a:lnTo>
                <a:close/>
              </a:path>
            </a:pathLst>
          </a:custGeom>
          <a:solidFill>
            <a:srgbClr val="5895D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4" name="bg object 704"/>
          <p:cNvSpPr/>
          <p:nvPr/>
        </p:nvSpPr>
        <p:spPr>
          <a:xfrm>
            <a:off x="2909569" y="760729"/>
            <a:ext cx="59690" cy="154940"/>
          </a:xfrm>
          <a:custGeom>
            <a:avLst/>
            <a:gdLst/>
            <a:ahLst/>
            <a:cxnLst/>
            <a:rect l="l" t="t" r="r" b="b"/>
            <a:pathLst>
              <a:path w="59689" h="154940">
                <a:moveTo>
                  <a:pt x="59690" y="0"/>
                </a:moveTo>
                <a:lnTo>
                  <a:pt x="0" y="0"/>
                </a:lnTo>
                <a:lnTo>
                  <a:pt x="0" y="154940"/>
                </a:lnTo>
                <a:lnTo>
                  <a:pt x="59690" y="154940"/>
                </a:lnTo>
                <a:lnTo>
                  <a:pt x="59690" y="0"/>
                </a:lnTo>
                <a:close/>
              </a:path>
            </a:pathLst>
          </a:custGeom>
          <a:solidFill>
            <a:srgbClr val="5794D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5" name="bg object 705"/>
          <p:cNvSpPr/>
          <p:nvPr/>
        </p:nvSpPr>
        <p:spPr>
          <a:xfrm>
            <a:off x="2849879" y="760729"/>
            <a:ext cx="59690" cy="154940"/>
          </a:xfrm>
          <a:custGeom>
            <a:avLst/>
            <a:gdLst/>
            <a:ahLst/>
            <a:cxnLst/>
            <a:rect l="l" t="t" r="r" b="b"/>
            <a:pathLst>
              <a:path w="59689" h="154940">
                <a:moveTo>
                  <a:pt x="59689" y="0"/>
                </a:moveTo>
                <a:lnTo>
                  <a:pt x="0" y="0"/>
                </a:lnTo>
                <a:lnTo>
                  <a:pt x="0" y="154940"/>
                </a:lnTo>
                <a:lnTo>
                  <a:pt x="59689" y="154940"/>
                </a:lnTo>
                <a:lnTo>
                  <a:pt x="59689" y="0"/>
                </a:lnTo>
                <a:close/>
              </a:path>
            </a:pathLst>
          </a:custGeom>
          <a:solidFill>
            <a:srgbClr val="5694D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6" name="bg object 706"/>
          <p:cNvSpPr/>
          <p:nvPr/>
        </p:nvSpPr>
        <p:spPr>
          <a:xfrm>
            <a:off x="2790190" y="760729"/>
            <a:ext cx="59690" cy="154940"/>
          </a:xfrm>
          <a:custGeom>
            <a:avLst/>
            <a:gdLst/>
            <a:ahLst/>
            <a:cxnLst/>
            <a:rect l="l" t="t" r="r" b="b"/>
            <a:pathLst>
              <a:path w="59689" h="154940">
                <a:moveTo>
                  <a:pt x="59690" y="0"/>
                </a:moveTo>
                <a:lnTo>
                  <a:pt x="0" y="0"/>
                </a:lnTo>
                <a:lnTo>
                  <a:pt x="0" y="154940"/>
                </a:lnTo>
                <a:lnTo>
                  <a:pt x="59690" y="154940"/>
                </a:lnTo>
                <a:lnTo>
                  <a:pt x="59690" y="0"/>
                </a:lnTo>
                <a:close/>
              </a:path>
            </a:pathLst>
          </a:custGeom>
          <a:solidFill>
            <a:srgbClr val="5593D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7" name="bg object 707"/>
          <p:cNvSpPr/>
          <p:nvPr/>
        </p:nvSpPr>
        <p:spPr>
          <a:xfrm>
            <a:off x="2730500" y="760729"/>
            <a:ext cx="59690" cy="154940"/>
          </a:xfrm>
          <a:custGeom>
            <a:avLst/>
            <a:gdLst/>
            <a:ahLst/>
            <a:cxnLst/>
            <a:rect l="l" t="t" r="r" b="b"/>
            <a:pathLst>
              <a:path w="59689" h="154940">
                <a:moveTo>
                  <a:pt x="59689" y="0"/>
                </a:moveTo>
                <a:lnTo>
                  <a:pt x="0" y="0"/>
                </a:lnTo>
                <a:lnTo>
                  <a:pt x="0" y="154940"/>
                </a:lnTo>
                <a:lnTo>
                  <a:pt x="59689" y="154940"/>
                </a:lnTo>
                <a:lnTo>
                  <a:pt x="59689" y="0"/>
                </a:lnTo>
                <a:close/>
              </a:path>
            </a:pathLst>
          </a:custGeom>
          <a:solidFill>
            <a:srgbClr val="5492D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8" name="bg object 708"/>
          <p:cNvSpPr/>
          <p:nvPr/>
        </p:nvSpPr>
        <p:spPr>
          <a:xfrm>
            <a:off x="2669540" y="760729"/>
            <a:ext cx="60960" cy="154940"/>
          </a:xfrm>
          <a:custGeom>
            <a:avLst/>
            <a:gdLst/>
            <a:ahLst/>
            <a:cxnLst/>
            <a:rect l="l" t="t" r="r" b="b"/>
            <a:pathLst>
              <a:path w="60960" h="154940">
                <a:moveTo>
                  <a:pt x="60960" y="0"/>
                </a:moveTo>
                <a:lnTo>
                  <a:pt x="0" y="0"/>
                </a:lnTo>
                <a:lnTo>
                  <a:pt x="0" y="154940"/>
                </a:lnTo>
                <a:lnTo>
                  <a:pt x="60960" y="154940"/>
                </a:lnTo>
                <a:lnTo>
                  <a:pt x="60960" y="0"/>
                </a:lnTo>
                <a:close/>
              </a:path>
            </a:pathLst>
          </a:custGeom>
          <a:solidFill>
            <a:srgbClr val="5392D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9" name="bg object 709"/>
          <p:cNvSpPr/>
          <p:nvPr/>
        </p:nvSpPr>
        <p:spPr>
          <a:xfrm>
            <a:off x="2609850" y="760729"/>
            <a:ext cx="59690" cy="154940"/>
          </a:xfrm>
          <a:custGeom>
            <a:avLst/>
            <a:gdLst/>
            <a:ahLst/>
            <a:cxnLst/>
            <a:rect l="l" t="t" r="r" b="b"/>
            <a:pathLst>
              <a:path w="59689" h="154940">
                <a:moveTo>
                  <a:pt x="59689" y="0"/>
                </a:moveTo>
                <a:lnTo>
                  <a:pt x="0" y="0"/>
                </a:lnTo>
                <a:lnTo>
                  <a:pt x="0" y="154940"/>
                </a:lnTo>
                <a:lnTo>
                  <a:pt x="59689" y="154940"/>
                </a:lnTo>
                <a:lnTo>
                  <a:pt x="59689" y="0"/>
                </a:lnTo>
                <a:close/>
              </a:path>
            </a:pathLst>
          </a:custGeom>
          <a:solidFill>
            <a:srgbClr val="5291D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0" name="bg object 710"/>
          <p:cNvSpPr/>
          <p:nvPr/>
        </p:nvSpPr>
        <p:spPr>
          <a:xfrm>
            <a:off x="2550159" y="760729"/>
            <a:ext cx="59690" cy="154940"/>
          </a:xfrm>
          <a:custGeom>
            <a:avLst/>
            <a:gdLst/>
            <a:ahLst/>
            <a:cxnLst/>
            <a:rect l="l" t="t" r="r" b="b"/>
            <a:pathLst>
              <a:path w="59689" h="154940">
                <a:moveTo>
                  <a:pt x="59689" y="0"/>
                </a:moveTo>
                <a:lnTo>
                  <a:pt x="0" y="0"/>
                </a:lnTo>
                <a:lnTo>
                  <a:pt x="0" y="154940"/>
                </a:lnTo>
                <a:lnTo>
                  <a:pt x="59689" y="154940"/>
                </a:lnTo>
                <a:lnTo>
                  <a:pt x="59689" y="0"/>
                </a:lnTo>
                <a:close/>
              </a:path>
            </a:pathLst>
          </a:custGeom>
          <a:solidFill>
            <a:srgbClr val="5190D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1" name="bg object 711"/>
          <p:cNvSpPr/>
          <p:nvPr/>
        </p:nvSpPr>
        <p:spPr>
          <a:xfrm>
            <a:off x="2490469" y="760729"/>
            <a:ext cx="59690" cy="154940"/>
          </a:xfrm>
          <a:custGeom>
            <a:avLst/>
            <a:gdLst/>
            <a:ahLst/>
            <a:cxnLst/>
            <a:rect l="l" t="t" r="r" b="b"/>
            <a:pathLst>
              <a:path w="59689" h="154940">
                <a:moveTo>
                  <a:pt x="59690" y="0"/>
                </a:moveTo>
                <a:lnTo>
                  <a:pt x="0" y="0"/>
                </a:lnTo>
                <a:lnTo>
                  <a:pt x="0" y="154940"/>
                </a:lnTo>
                <a:lnTo>
                  <a:pt x="59690" y="154940"/>
                </a:lnTo>
                <a:lnTo>
                  <a:pt x="59690" y="0"/>
                </a:lnTo>
                <a:close/>
              </a:path>
            </a:pathLst>
          </a:custGeom>
          <a:solidFill>
            <a:srgbClr val="5090D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2" name="bg object 712"/>
          <p:cNvSpPr/>
          <p:nvPr/>
        </p:nvSpPr>
        <p:spPr>
          <a:xfrm>
            <a:off x="2430779" y="760729"/>
            <a:ext cx="59690" cy="154940"/>
          </a:xfrm>
          <a:custGeom>
            <a:avLst/>
            <a:gdLst/>
            <a:ahLst/>
            <a:cxnLst/>
            <a:rect l="l" t="t" r="r" b="b"/>
            <a:pathLst>
              <a:path w="59689" h="154940">
                <a:moveTo>
                  <a:pt x="59689" y="0"/>
                </a:moveTo>
                <a:lnTo>
                  <a:pt x="0" y="0"/>
                </a:lnTo>
                <a:lnTo>
                  <a:pt x="0" y="154940"/>
                </a:lnTo>
                <a:lnTo>
                  <a:pt x="59689" y="154940"/>
                </a:lnTo>
                <a:lnTo>
                  <a:pt x="59689" y="0"/>
                </a:lnTo>
                <a:close/>
              </a:path>
            </a:pathLst>
          </a:custGeom>
          <a:solidFill>
            <a:srgbClr val="4F8FD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3" name="bg object 713"/>
          <p:cNvSpPr/>
          <p:nvPr/>
        </p:nvSpPr>
        <p:spPr>
          <a:xfrm>
            <a:off x="2371090" y="760729"/>
            <a:ext cx="59690" cy="154940"/>
          </a:xfrm>
          <a:custGeom>
            <a:avLst/>
            <a:gdLst/>
            <a:ahLst/>
            <a:cxnLst/>
            <a:rect l="l" t="t" r="r" b="b"/>
            <a:pathLst>
              <a:path w="59689" h="154940">
                <a:moveTo>
                  <a:pt x="59690" y="0"/>
                </a:moveTo>
                <a:lnTo>
                  <a:pt x="0" y="0"/>
                </a:lnTo>
                <a:lnTo>
                  <a:pt x="0" y="154940"/>
                </a:lnTo>
                <a:lnTo>
                  <a:pt x="59690" y="154940"/>
                </a:lnTo>
                <a:lnTo>
                  <a:pt x="59690" y="0"/>
                </a:lnTo>
                <a:close/>
              </a:path>
            </a:pathLst>
          </a:custGeom>
          <a:solidFill>
            <a:srgbClr val="4E8FD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4" name="bg object 714"/>
          <p:cNvSpPr/>
          <p:nvPr/>
        </p:nvSpPr>
        <p:spPr>
          <a:xfrm>
            <a:off x="2311400" y="760729"/>
            <a:ext cx="59690" cy="154940"/>
          </a:xfrm>
          <a:custGeom>
            <a:avLst/>
            <a:gdLst/>
            <a:ahLst/>
            <a:cxnLst/>
            <a:rect l="l" t="t" r="r" b="b"/>
            <a:pathLst>
              <a:path w="59689" h="154940">
                <a:moveTo>
                  <a:pt x="59689" y="0"/>
                </a:moveTo>
                <a:lnTo>
                  <a:pt x="0" y="0"/>
                </a:lnTo>
                <a:lnTo>
                  <a:pt x="0" y="154940"/>
                </a:lnTo>
                <a:lnTo>
                  <a:pt x="59689" y="154940"/>
                </a:lnTo>
                <a:lnTo>
                  <a:pt x="59689" y="0"/>
                </a:lnTo>
                <a:close/>
              </a:path>
            </a:pathLst>
          </a:custGeom>
          <a:solidFill>
            <a:srgbClr val="4D8ED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5" name="bg object 715"/>
          <p:cNvSpPr/>
          <p:nvPr/>
        </p:nvSpPr>
        <p:spPr>
          <a:xfrm>
            <a:off x="2251709" y="760729"/>
            <a:ext cx="59690" cy="154940"/>
          </a:xfrm>
          <a:custGeom>
            <a:avLst/>
            <a:gdLst/>
            <a:ahLst/>
            <a:cxnLst/>
            <a:rect l="l" t="t" r="r" b="b"/>
            <a:pathLst>
              <a:path w="59689" h="154940">
                <a:moveTo>
                  <a:pt x="59689" y="0"/>
                </a:moveTo>
                <a:lnTo>
                  <a:pt x="0" y="0"/>
                </a:lnTo>
                <a:lnTo>
                  <a:pt x="0" y="154940"/>
                </a:lnTo>
                <a:lnTo>
                  <a:pt x="59689" y="154940"/>
                </a:lnTo>
                <a:lnTo>
                  <a:pt x="59689" y="0"/>
                </a:lnTo>
                <a:close/>
              </a:path>
            </a:pathLst>
          </a:custGeom>
          <a:solidFill>
            <a:srgbClr val="4C8DD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6" name="bg object 716"/>
          <p:cNvSpPr/>
          <p:nvPr/>
        </p:nvSpPr>
        <p:spPr>
          <a:xfrm>
            <a:off x="2190750" y="760729"/>
            <a:ext cx="60960" cy="154940"/>
          </a:xfrm>
          <a:custGeom>
            <a:avLst/>
            <a:gdLst/>
            <a:ahLst/>
            <a:cxnLst/>
            <a:rect l="l" t="t" r="r" b="b"/>
            <a:pathLst>
              <a:path w="60960" h="154940">
                <a:moveTo>
                  <a:pt x="60960" y="0"/>
                </a:moveTo>
                <a:lnTo>
                  <a:pt x="0" y="0"/>
                </a:lnTo>
                <a:lnTo>
                  <a:pt x="0" y="154940"/>
                </a:lnTo>
                <a:lnTo>
                  <a:pt x="60960" y="154940"/>
                </a:lnTo>
                <a:lnTo>
                  <a:pt x="60960" y="0"/>
                </a:lnTo>
                <a:close/>
              </a:path>
            </a:pathLst>
          </a:custGeom>
          <a:solidFill>
            <a:srgbClr val="4B8DD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7" name="bg object 717"/>
          <p:cNvSpPr/>
          <p:nvPr/>
        </p:nvSpPr>
        <p:spPr>
          <a:xfrm>
            <a:off x="2131059" y="760729"/>
            <a:ext cx="59690" cy="154940"/>
          </a:xfrm>
          <a:custGeom>
            <a:avLst/>
            <a:gdLst/>
            <a:ahLst/>
            <a:cxnLst/>
            <a:rect l="l" t="t" r="r" b="b"/>
            <a:pathLst>
              <a:path w="59689" h="154940">
                <a:moveTo>
                  <a:pt x="59689" y="0"/>
                </a:moveTo>
                <a:lnTo>
                  <a:pt x="0" y="0"/>
                </a:lnTo>
                <a:lnTo>
                  <a:pt x="0" y="154940"/>
                </a:lnTo>
                <a:lnTo>
                  <a:pt x="59689" y="154940"/>
                </a:lnTo>
                <a:lnTo>
                  <a:pt x="59689" y="0"/>
                </a:lnTo>
                <a:close/>
              </a:path>
            </a:pathLst>
          </a:custGeom>
          <a:solidFill>
            <a:srgbClr val="4A8CD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8" name="bg object 718"/>
          <p:cNvSpPr/>
          <p:nvPr/>
        </p:nvSpPr>
        <p:spPr>
          <a:xfrm>
            <a:off x="2071369" y="760729"/>
            <a:ext cx="59690" cy="154940"/>
          </a:xfrm>
          <a:custGeom>
            <a:avLst/>
            <a:gdLst/>
            <a:ahLst/>
            <a:cxnLst/>
            <a:rect l="l" t="t" r="r" b="b"/>
            <a:pathLst>
              <a:path w="59689" h="154940">
                <a:moveTo>
                  <a:pt x="59690" y="0"/>
                </a:moveTo>
                <a:lnTo>
                  <a:pt x="0" y="0"/>
                </a:lnTo>
                <a:lnTo>
                  <a:pt x="0" y="154940"/>
                </a:lnTo>
                <a:lnTo>
                  <a:pt x="59690" y="154940"/>
                </a:lnTo>
                <a:lnTo>
                  <a:pt x="59690" y="0"/>
                </a:lnTo>
                <a:close/>
              </a:path>
            </a:pathLst>
          </a:custGeom>
          <a:solidFill>
            <a:srgbClr val="498CD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9" name="bg object 719"/>
          <p:cNvSpPr/>
          <p:nvPr/>
        </p:nvSpPr>
        <p:spPr>
          <a:xfrm>
            <a:off x="2011679" y="760729"/>
            <a:ext cx="59690" cy="154940"/>
          </a:xfrm>
          <a:custGeom>
            <a:avLst/>
            <a:gdLst/>
            <a:ahLst/>
            <a:cxnLst/>
            <a:rect l="l" t="t" r="r" b="b"/>
            <a:pathLst>
              <a:path w="59689" h="154940">
                <a:moveTo>
                  <a:pt x="59689" y="0"/>
                </a:moveTo>
                <a:lnTo>
                  <a:pt x="0" y="0"/>
                </a:lnTo>
                <a:lnTo>
                  <a:pt x="0" y="154940"/>
                </a:lnTo>
                <a:lnTo>
                  <a:pt x="59689" y="154940"/>
                </a:lnTo>
                <a:lnTo>
                  <a:pt x="59689" y="0"/>
                </a:lnTo>
                <a:close/>
              </a:path>
            </a:pathLst>
          </a:custGeom>
          <a:solidFill>
            <a:srgbClr val="488BD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0" name="bg object 720"/>
          <p:cNvSpPr/>
          <p:nvPr/>
        </p:nvSpPr>
        <p:spPr>
          <a:xfrm>
            <a:off x="1951990" y="760729"/>
            <a:ext cx="59690" cy="154940"/>
          </a:xfrm>
          <a:custGeom>
            <a:avLst/>
            <a:gdLst/>
            <a:ahLst/>
            <a:cxnLst/>
            <a:rect l="l" t="t" r="r" b="b"/>
            <a:pathLst>
              <a:path w="59689" h="154940">
                <a:moveTo>
                  <a:pt x="59690" y="0"/>
                </a:moveTo>
                <a:lnTo>
                  <a:pt x="0" y="0"/>
                </a:lnTo>
                <a:lnTo>
                  <a:pt x="0" y="154940"/>
                </a:lnTo>
                <a:lnTo>
                  <a:pt x="59690" y="154940"/>
                </a:lnTo>
                <a:lnTo>
                  <a:pt x="59690" y="0"/>
                </a:lnTo>
                <a:close/>
              </a:path>
            </a:pathLst>
          </a:custGeom>
          <a:solidFill>
            <a:srgbClr val="478AD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1" name="bg object 721"/>
          <p:cNvSpPr/>
          <p:nvPr/>
        </p:nvSpPr>
        <p:spPr>
          <a:xfrm>
            <a:off x="1892300" y="760729"/>
            <a:ext cx="59690" cy="154940"/>
          </a:xfrm>
          <a:custGeom>
            <a:avLst/>
            <a:gdLst/>
            <a:ahLst/>
            <a:cxnLst/>
            <a:rect l="l" t="t" r="r" b="b"/>
            <a:pathLst>
              <a:path w="59689" h="154940">
                <a:moveTo>
                  <a:pt x="59689" y="0"/>
                </a:moveTo>
                <a:lnTo>
                  <a:pt x="0" y="0"/>
                </a:lnTo>
                <a:lnTo>
                  <a:pt x="0" y="154940"/>
                </a:lnTo>
                <a:lnTo>
                  <a:pt x="59689" y="154940"/>
                </a:lnTo>
                <a:lnTo>
                  <a:pt x="59689" y="0"/>
                </a:lnTo>
                <a:close/>
              </a:path>
            </a:pathLst>
          </a:custGeom>
          <a:solidFill>
            <a:srgbClr val="468AD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2" name="bg object 722"/>
          <p:cNvSpPr/>
          <p:nvPr/>
        </p:nvSpPr>
        <p:spPr>
          <a:xfrm>
            <a:off x="1832609" y="760729"/>
            <a:ext cx="59690" cy="154940"/>
          </a:xfrm>
          <a:custGeom>
            <a:avLst/>
            <a:gdLst/>
            <a:ahLst/>
            <a:cxnLst/>
            <a:rect l="l" t="t" r="r" b="b"/>
            <a:pathLst>
              <a:path w="59689" h="154940">
                <a:moveTo>
                  <a:pt x="59689" y="0"/>
                </a:moveTo>
                <a:lnTo>
                  <a:pt x="0" y="0"/>
                </a:lnTo>
                <a:lnTo>
                  <a:pt x="0" y="154940"/>
                </a:lnTo>
                <a:lnTo>
                  <a:pt x="59689" y="154940"/>
                </a:lnTo>
                <a:lnTo>
                  <a:pt x="59689" y="0"/>
                </a:lnTo>
                <a:close/>
              </a:path>
            </a:pathLst>
          </a:custGeom>
          <a:solidFill>
            <a:srgbClr val="4589D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3" name="bg object 723"/>
          <p:cNvSpPr/>
          <p:nvPr/>
        </p:nvSpPr>
        <p:spPr>
          <a:xfrm>
            <a:off x="1771650" y="760729"/>
            <a:ext cx="60960" cy="154940"/>
          </a:xfrm>
          <a:custGeom>
            <a:avLst/>
            <a:gdLst/>
            <a:ahLst/>
            <a:cxnLst/>
            <a:rect l="l" t="t" r="r" b="b"/>
            <a:pathLst>
              <a:path w="60960" h="154940">
                <a:moveTo>
                  <a:pt x="60960" y="0"/>
                </a:moveTo>
                <a:lnTo>
                  <a:pt x="0" y="0"/>
                </a:lnTo>
                <a:lnTo>
                  <a:pt x="0" y="154940"/>
                </a:lnTo>
                <a:lnTo>
                  <a:pt x="60960" y="154940"/>
                </a:lnTo>
                <a:lnTo>
                  <a:pt x="60960" y="0"/>
                </a:lnTo>
                <a:close/>
              </a:path>
            </a:pathLst>
          </a:custGeom>
          <a:solidFill>
            <a:srgbClr val="4488D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4" name="bg object 724"/>
          <p:cNvSpPr/>
          <p:nvPr/>
        </p:nvSpPr>
        <p:spPr>
          <a:xfrm>
            <a:off x="1711959" y="760729"/>
            <a:ext cx="59690" cy="154940"/>
          </a:xfrm>
          <a:custGeom>
            <a:avLst/>
            <a:gdLst/>
            <a:ahLst/>
            <a:cxnLst/>
            <a:rect l="l" t="t" r="r" b="b"/>
            <a:pathLst>
              <a:path w="59689" h="154940">
                <a:moveTo>
                  <a:pt x="59689" y="0"/>
                </a:moveTo>
                <a:lnTo>
                  <a:pt x="0" y="0"/>
                </a:lnTo>
                <a:lnTo>
                  <a:pt x="0" y="154940"/>
                </a:lnTo>
                <a:lnTo>
                  <a:pt x="59689" y="154940"/>
                </a:lnTo>
                <a:lnTo>
                  <a:pt x="59689" y="0"/>
                </a:lnTo>
                <a:close/>
              </a:path>
            </a:pathLst>
          </a:custGeom>
          <a:solidFill>
            <a:srgbClr val="4388D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5" name="bg object 725"/>
          <p:cNvSpPr/>
          <p:nvPr/>
        </p:nvSpPr>
        <p:spPr>
          <a:xfrm>
            <a:off x="1652269" y="760729"/>
            <a:ext cx="59690" cy="154940"/>
          </a:xfrm>
          <a:custGeom>
            <a:avLst/>
            <a:gdLst/>
            <a:ahLst/>
            <a:cxnLst/>
            <a:rect l="l" t="t" r="r" b="b"/>
            <a:pathLst>
              <a:path w="59689" h="154940">
                <a:moveTo>
                  <a:pt x="59690" y="0"/>
                </a:moveTo>
                <a:lnTo>
                  <a:pt x="0" y="0"/>
                </a:lnTo>
                <a:lnTo>
                  <a:pt x="0" y="154940"/>
                </a:lnTo>
                <a:lnTo>
                  <a:pt x="59690" y="154940"/>
                </a:lnTo>
                <a:lnTo>
                  <a:pt x="59690" y="0"/>
                </a:lnTo>
                <a:close/>
              </a:path>
            </a:pathLst>
          </a:custGeom>
          <a:solidFill>
            <a:srgbClr val="4287D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6" name="bg object 726"/>
          <p:cNvSpPr/>
          <p:nvPr/>
        </p:nvSpPr>
        <p:spPr>
          <a:xfrm>
            <a:off x="1592579" y="760729"/>
            <a:ext cx="59690" cy="154940"/>
          </a:xfrm>
          <a:custGeom>
            <a:avLst/>
            <a:gdLst/>
            <a:ahLst/>
            <a:cxnLst/>
            <a:rect l="l" t="t" r="r" b="b"/>
            <a:pathLst>
              <a:path w="59689" h="154940">
                <a:moveTo>
                  <a:pt x="59689" y="0"/>
                </a:moveTo>
                <a:lnTo>
                  <a:pt x="0" y="0"/>
                </a:lnTo>
                <a:lnTo>
                  <a:pt x="0" y="154940"/>
                </a:lnTo>
                <a:lnTo>
                  <a:pt x="59689" y="154940"/>
                </a:lnTo>
                <a:lnTo>
                  <a:pt x="59689" y="0"/>
                </a:lnTo>
                <a:close/>
              </a:path>
            </a:pathLst>
          </a:custGeom>
          <a:solidFill>
            <a:srgbClr val="4187D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7" name="bg object 727"/>
          <p:cNvSpPr/>
          <p:nvPr/>
        </p:nvSpPr>
        <p:spPr>
          <a:xfrm>
            <a:off x="1532890" y="760729"/>
            <a:ext cx="59690" cy="154940"/>
          </a:xfrm>
          <a:custGeom>
            <a:avLst/>
            <a:gdLst/>
            <a:ahLst/>
            <a:cxnLst/>
            <a:rect l="l" t="t" r="r" b="b"/>
            <a:pathLst>
              <a:path w="59690" h="154940">
                <a:moveTo>
                  <a:pt x="59690" y="0"/>
                </a:moveTo>
                <a:lnTo>
                  <a:pt x="0" y="0"/>
                </a:lnTo>
                <a:lnTo>
                  <a:pt x="0" y="154940"/>
                </a:lnTo>
                <a:lnTo>
                  <a:pt x="59690" y="154940"/>
                </a:lnTo>
                <a:lnTo>
                  <a:pt x="59690" y="0"/>
                </a:lnTo>
                <a:close/>
              </a:path>
            </a:pathLst>
          </a:custGeom>
          <a:solidFill>
            <a:srgbClr val="4086D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8" name="bg object 728"/>
          <p:cNvSpPr/>
          <p:nvPr/>
        </p:nvSpPr>
        <p:spPr>
          <a:xfrm>
            <a:off x="1473199" y="760729"/>
            <a:ext cx="59690" cy="154940"/>
          </a:xfrm>
          <a:custGeom>
            <a:avLst/>
            <a:gdLst/>
            <a:ahLst/>
            <a:cxnLst/>
            <a:rect l="l" t="t" r="r" b="b"/>
            <a:pathLst>
              <a:path w="59690" h="154940">
                <a:moveTo>
                  <a:pt x="59690" y="0"/>
                </a:moveTo>
                <a:lnTo>
                  <a:pt x="0" y="0"/>
                </a:lnTo>
                <a:lnTo>
                  <a:pt x="0" y="154940"/>
                </a:lnTo>
                <a:lnTo>
                  <a:pt x="59690" y="154940"/>
                </a:lnTo>
                <a:lnTo>
                  <a:pt x="59690" y="0"/>
                </a:lnTo>
                <a:close/>
              </a:path>
            </a:pathLst>
          </a:custGeom>
          <a:solidFill>
            <a:srgbClr val="3F85D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9" name="bg object 729"/>
          <p:cNvSpPr/>
          <p:nvPr/>
        </p:nvSpPr>
        <p:spPr>
          <a:xfrm>
            <a:off x="1413510" y="760729"/>
            <a:ext cx="59690" cy="154940"/>
          </a:xfrm>
          <a:custGeom>
            <a:avLst/>
            <a:gdLst/>
            <a:ahLst/>
            <a:cxnLst/>
            <a:rect l="l" t="t" r="r" b="b"/>
            <a:pathLst>
              <a:path w="59690" h="154940">
                <a:moveTo>
                  <a:pt x="59690" y="0"/>
                </a:moveTo>
                <a:lnTo>
                  <a:pt x="0" y="0"/>
                </a:lnTo>
                <a:lnTo>
                  <a:pt x="0" y="154940"/>
                </a:lnTo>
                <a:lnTo>
                  <a:pt x="59690" y="154940"/>
                </a:lnTo>
                <a:lnTo>
                  <a:pt x="59690" y="0"/>
                </a:lnTo>
                <a:close/>
              </a:path>
            </a:pathLst>
          </a:custGeom>
          <a:solidFill>
            <a:srgbClr val="3E85D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0" name="bg object 730"/>
          <p:cNvSpPr/>
          <p:nvPr/>
        </p:nvSpPr>
        <p:spPr>
          <a:xfrm>
            <a:off x="1353819" y="760729"/>
            <a:ext cx="59690" cy="154940"/>
          </a:xfrm>
          <a:custGeom>
            <a:avLst/>
            <a:gdLst/>
            <a:ahLst/>
            <a:cxnLst/>
            <a:rect l="l" t="t" r="r" b="b"/>
            <a:pathLst>
              <a:path w="59690" h="154940">
                <a:moveTo>
                  <a:pt x="59690" y="0"/>
                </a:moveTo>
                <a:lnTo>
                  <a:pt x="0" y="0"/>
                </a:lnTo>
                <a:lnTo>
                  <a:pt x="0" y="154940"/>
                </a:lnTo>
                <a:lnTo>
                  <a:pt x="59690" y="154940"/>
                </a:lnTo>
                <a:lnTo>
                  <a:pt x="59690" y="0"/>
                </a:lnTo>
                <a:close/>
              </a:path>
            </a:pathLst>
          </a:custGeom>
          <a:solidFill>
            <a:srgbClr val="3D84D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1" name="bg object 731"/>
          <p:cNvSpPr/>
          <p:nvPr/>
        </p:nvSpPr>
        <p:spPr>
          <a:xfrm>
            <a:off x="1294129" y="760729"/>
            <a:ext cx="59690" cy="154940"/>
          </a:xfrm>
          <a:custGeom>
            <a:avLst/>
            <a:gdLst/>
            <a:ahLst/>
            <a:cxnLst/>
            <a:rect l="l" t="t" r="r" b="b"/>
            <a:pathLst>
              <a:path w="59690" h="154940">
                <a:moveTo>
                  <a:pt x="59689" y="0"/>
                </a:moveTo>
                <a:lnTo>
                  <a:pt x="0" y="0"/>
                </a:lnTo>
                <a:lnTo>
                  <a:pt x="0" y="154940"/>
                </a:lnTo>
                <a:lnTo>
                  <a:pt x="59689" y="154940"/>
                </a:lnTo>
                <a:lnTo>
                  <a:pt x="59689" y="0"/>
                </a:lnTo>
                <a:close/>
              </a:path>
            </a:pathLst>
          </a:custGeom>
          <a:solidFill>
            <a:srgbClr val="3C83D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2" name="bg object 732"/>
          <p:cNvSpPr/>
          <p:nvPr/>
        </p:nvSpPr>
        <p:spPr>
          <a:xfrm>
            <a:off x="1233169" y="760729"/>
            <a:ext cx="60960" cy="154940"/>
          </a:xfrm>
          <a:custGeom>
            <a:avLst/>
            <a:gdLst/>
            <a:ahLst/>
            <a:cxnLst/>
            <a:rect l="l" t="t" r="r" b="b"/>
            <a:pathLst>
              <a:path w="60959" h="154940">
                <a:moveTo>
                  <a:pt x="60960" y="0"/>
                </a:moveTo>
                <a:lnTo>
                  <a:pt x="0" y="0"/>
                </a:lnTo>
                <a:lnTo>
                  <a:pt x="0" y="154940"/>
                </a:lnTo>
                <a:lnTo>
                  <a:pt x="60960" y="154940"/>
                </a:lnTo>
                <a:lnTo>
                  <a:pt x="60960" y="0"/>
                </a:lnTo>
                <a:close/>
              </a:path>
            </a:pathLst>
          </a:custGeom>
          <a:solidFill>
            <a:srgbClr val="3B83D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3" name="bg object 733"/>
          <p:cNvSpPr/>
          <p:nvPr/>
        </p:nvSpPr>
        <p:spPr>
          <a:xfrm>
            <a:off x="1173479" y="760729"/>
            <a:ext cx="59690" cy="154940"/>
          </a:xfrm>
          <a:custGeom>
            <a:avLst/>
            <a:gdLst/>
            <a:ahLst/>
            <a:cxnLst/>
            <a:rect l="l" t="t" r="r" b="b"/>
            <a:pathLst>
              <a:path w="59690" h="154940">
                <a:moveTo>
                  <a:pt x="59689" y="0"/>
                </a:moveTo>
                <a:lnTo>
                  <a:pt x="0" y="0"/>
                </a:lnTo>
                <a:lnTo>
                  <a:pt x="0" y="154940"/>
                </a:lnTo>
                <a:lnTo>
                  <a:pt x="59689" y="154940"/>
                </a:lnTo>
                <a:lnTo>
                  <a:pt x="59689" y="0"/>
                </a:lnTo>
                <a:close/>
              </a:path>
            </a:pathLst>
          </a:custGeom>
          <a:solidFill>
            <a:srgbClr val="3A82D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4" name="bg object 734"/>
          <p:cNvSpPr/>
          <p:nvPr/>
        </p:nvSpPr>
        <p:spPr>
          <a:xfrm>
            <a:off x="1113790" y="760729"/>
            <a:ext cx="59690" cy="154940"/>
          </a:xfrm>
          <a:custGeom>
            <a:avLst/>
            <a:gdLst/>
            <a:ahLst/>
            <a:cxnLst/>
            <a:rect l="l" t="t" r="r" b="b"/>
            <a:pathLst>
              <a:path w="59690" h="154940">
                <a:moveTo>
                  <a:pt x="59690" y="0"/>
                </a:moveTo>
                <a:lnTo>
                  <a:pt x="0" y="0"/>
                </a:lnTo>
                <a:lnTo>
                  <a:pt x="0" y="154940"/>
                </a:lnTo>
                <a:lnTo>
                  <a:pt x="59690" y="154940"/>
                </a:lnTo>
                <a:lnTo>
                  <a:pt x="59690" y="0"/>
                </a:lnTo>
                <a:close/>
              </a:path>
            </a:pathLst>
          </a:custGeom>
          <a:solidFill>
            <a:srgbClr val="3982D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5" name="bg object 735"/>
          <p:cNvSpPr/>
          <p:nvPr/>
        </p:nvSpPr>
        <p:spPr>
          <a:xfrm>
            <a:off x="1054099" y="760729"/>
            <a:ext cx="59690" cy="154940"/>
          </a:xfrm>
          <a:custGeom>
            <a:avLst/>
            <a:gdLst/>
            <a:ahLst/>
            <a:cxnLst/>
            <a:rect l="l" t="t" r="r" b="b"/>
            <a:pathLst>
              <a:path w="59690" h="154940">
                <a:moveTo>
                  <a:pt x="59690" y="0"/>
                </a:moveTo>
                <a:lnTo>
                  <a:pt x="0" y="0"/>
                </a:lnTo>
                <a:lnTo>
                  <a:pt x="0" y="154940"/>
                </a:lnTo>
                <a:lnTo>
                  <a:pt x="59690" y="154940"/>
                </a:lnTo>
                <a:lnTo>
                  <a:pt x="59690" y="0"/>
                </a:lnTo>
                <a:close/>
              </a:path>
            </a:pathLst>
          </a:custGeom>
          <a:solidFill>
            <a:srgbClr val="3881D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6" name="bg object 736"/>
          <p:cNvSpPr/>
          <p:nvPr/>
        </p:nvSpPr>
        <p:spPr>
          <a:xfrm>
            <a:off x="994410" y="760729"/>
            <a:ext cx="59690" cy="154940"/>
          </a:xfrm>
          <a:custGeom>
            <a:avLst/>
            <a:gdLst/>
            <a:ahLst/>
            <a:cxnLst/>
            <a:rect l="l" t="t" r="r" b="b"/>
            <a:pathLst>
              <a:path w="59690" h="154940">
                <a:moveTo>
                  <a:pt x="59690" y="0"/>
                </a:moveTo>
                <a:lnTo>
                  <a:pt x="0" y="0"/>
                </a:lnTo>
                <a:lnTo>
                  <a:pt x="0" y="154940"/>
                </a:lnTo>
                <a:lnTo>
                  <a:pt x="59690" y="154940"/>
                </a:lnTo>
                <a:lnTo>
                  <a:pt x="59690" y="0"/>
                </a:lnTo>
                <a:close/>
              </a:path>
            </a:pathLst>
          </a:custGeom>
          <a:solidFill>
            <a:srgbClr val="3780D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7" name="bg object 737"/>
          <p:cNvSpPr/>
          <p:nvPr/>
        </p:nvSpPr>
        <p:spPr>
          <a:xfrm>
            <a:off x="934719" y="760729"/>
            <a:ext cx="59690" cy="154940"/>
          </a:xfrm>
          <a:custGeom>
            <a:avLst/>
            <a:gdLst/>
            <a:ahLst/>
            <a:cxnLst/>
            <a:rect l="l" t="t" r="r" b="b"/>
            <a:pathLst>
              <a:path w="59690" h="154940">
                <a:moveTo>
                  <a:pt x="59690" y="0"/>
                </a:moveTo>
                <a:lnTo>
                  <a:pt x="0" y="0"/>
                </a:lnTo>
                <a:lnTo>
                  <a:pt x="0" y="154940"/>
                </a:lnTo>
                <a:lnTo>
                  <a:pt x="59690" y="154940"/>
                </a:lnTo>
                <a:lnTo>
                  <a:pt x="59690" y="0"/>
                </a:lnTo>
                <a:close/>
              </a:path>
            </a:pathLst>
          </a:custGeom>
          <a:solidFill>
            <a:srgbClr val="3680D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8" name="bg object 738"/>
          <p:cNvSpPr/>
          <p:nvPr/>
        </p:nvSpPr>
        <p:spPr>
          <a:xfrm>
            <a:off x="875029" y="760729"/>
            <a:ext cx="59690" cy="154940"/>
          </a:xfrm>
          <a:custGeom>
            <a:avLst/>
            <a:gdLst/>
            <a:ahLst/>
            <a:cxnLst/>
            <a:rect l="l" t="t" r="r" b="b"/>
            <a:pathLst>
              <a:path w="59690" h="154940">
                <a:moveTo>
                  <a:pt x="59689" y="0"/>
                </a:moveTo>
                <a:lnTo>
                  <a:pt x="0" y="0"/>
                </a:lnTo>
                <a:lnTo>
                  <a:pt x="0" y="154940"/>
                </a:lnTo>
                <a:lnTo>
                  <a:pt x="59689" y="154940"/>
                </a:lnTo>
                <a:lnTo>
                  <a:pt x="59689" y="0"/>
                </a:lnTo>
                <a:close/>
              </a:path>
            </a:pathLst>
          </a:custGeom>
          <a:solidFill>
            <a:srgbClr val="357FD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9" name="bg object 739"/>
          <p:cNvSpPr/>
          <p:nvPr/>
        </p:nvSpPr>
        <p:spPr>
          <a:xfrm>
            <a:off x="815340" y="760729"/>
            <a:ext cx="59690" cy="154940"/>
          </a:xfrm>
          <a:custGeom>
            <a:avLst/>
            <a:gdLst/>
            <a:ahLst/>
            <a:cxnLst/>
            <a:rect l="l" t="t" r="r" b="b"/>
            <a:pathLst>
              <a:path w="59690" h="154940">
                <a:moveTo>
                  <a:pt x="59690" y="0"/>
                </a:moveTo>
                <a:lnTo>
                  <a:pt x="0" y="0"/>
                </a:lnTo>
                <a:lnTo>
                  <a:pt x="0" y="154940"/>
                </a:lnTo>
                <a:lnTo>
                  <a:pt x="59690" y="154940"/>
                </a:lnTo>
                <a:lnTo>
                  <a:pt x="59690" y="0"/>
                </a:lnTo>
                <a:close/>
              </a:path>
            </a:pathLst>
          </a:custGeom>
          <a:solidFill>
            <a:srgbClr val="347ED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0" name="bg object 740"/>
          <p:cNvSpPr/>
          <p:nvPr/>
        </p:nvSpPr>
        <p:spPr>
          <a:xfrm>
            <a:off x="755649" y="760729"/>
            <a:ext cx="59690" cy="154940"/>
          </a:xfrm>
          <a:custGeom>
            <a:avLst/>
            <a:gdLst/>
            <a:ahLst/>
            <a:cxnLst/>
            <a:rect l="l" t="t" r="r" b="b"/>
            <a:pathLst>
              <a:path w="59690" h="154940">
                <a:moveTo>
                  <a:pt x="59690" y="0"/>
                </a:moveTo>
                <a:lnTo>
                  <a:pt x="0" y="0"/>
                </a:lnTo>
                <a:lnTo>
                  <a:pt x="0" y="154940"/>
                </a:lnTo>
                <a:lnTo>
                  <a:pt x="59690" y="154940"/>
                </a:lnTo>
                <a:lnTo>
                  <a:pt x="59690" y="0"/>
                </a:lnTo>
                <a:close/>
              </a:path>
            </a:pathLst>
          </a:custGeom>
          <a:solidFill>
            <a:srgbClr val="337ED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1" name="bg object 741"/>
          <p:cNvSpPr/>
          <p:nvPr/>
        </p:nvSpPr>
        <p:spPr>
          <a:xfrm>
            <a:off x="694689" y="760729"/>
            <a:ext cx="60960" cy="154940"/>
          </a:xfrm>
          <a:custGeom>
            <a:avLst/>
            <a:gdLst/>
            <a:ahLst/>
            <a:cxnLst/>
            <a:rect l="l" t="t" r="r" b="b"/>
            <a:pathLst>
              <a:path w="60959" h="154940">
                <a:moveTo>
                  <a:pt x="60959" y="0"/>
                </a:moveTo>
                <a:lnTo>
                  <a:pt x="0" y="0"/>
                </a:lnTo>
                <a:lnTo>
                  <a:pt x="0" y="154940"/>
                </a:lnTo>
                <a:lnTo>
                  <a:pt x="60959" y="154940"/>
                </a:lnTo>
                <a:lnTo>
                  <a:pt x="60959" y="0"/>
                </a:lnTo>
                <a:close/>
              </a:path>
            </a:pathLst>
          </a:custGeom>
          <a:solidFill>
            <a:srgbClr val="337DD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2" name="bg object 742"/>
          <p:cNvSpPr/>
          <p:nvPr/>
        </p:nvSpPr>
        <p:spPr>
          <a:xfrm>
            <a:off x="634999" y="760729"/>
            <a:ext cx="59690" cy="154940"/>
          </a:xfrm>
          <a:custGeom>
            <a:avLst/>
            <a:gdLst/>
            <a:ahLst/>
            <a:cxnLst/>
            <a:rect l="l" t="t" r="r" b="b"/>
            <a:pathLst>
              <a:path w="59690" h="154940">
                <a:moveTo>
                  <a:pt x="59690" y="0"/>
                </a:moveTo>
                <a:lnTo>
                  <a:pt x="0" y="0"/>
                </a:lnTo>
                <a:lnTo>
                  <a:pt x="0" y="154940"/>
                </a:lnTo>
                <a:lnTo>
                  <a:pt x="59690" y="154940"/>
                </a:lnTo>
                <a:lnTo>
                  <a:pt x="59690" y="0"/>
                </a:lnTo>
                <a:close/>
              </a:path>
            </a:pathLst>
          </a:custGeom>
          <a:solidFill>
            <a:srgbClr val="317DD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3" name="bg object 743"/>
          <p:cNvSpPr/>
          <p:nvPr/>
        </p:nvSpPr>
        <p:spPr>
          <a:xfrm>
            <a:off x="575310" y="760729"/>
            <a:ext cx="59690" cy="154940"/>
          </a:xfrm>
          <a:custGeom>
            <a:avLst/>
            <a:gdLst/>
            <a:ahLst/>
            <a:cxnLst/>
            <a:rect l="l" t="t" r="r" b="b"/>
            <a:pathLst>
              <a:path w="59690" h="154940">
                <a:moveTo>
                  <a:pt x="59690" y="0"/>
                </a:moveTo>
                <a:lnTo>
                  <a:pt x="0" y="0"/>
                </a:lnTo>
                <a:lnTo>
                  <a:pt x="0" y="154940"/>
                </a:lnTo>
                <a:lnTo>
                  <a:pt x="59690" y="154940"/>
                </a:lnTo>
                <a:lnTo>
                  <a:pt x="59690" y="0"/>
                </a:lnTo>
                <a:close/>
              </a:path>
            </a:pathLst>
          </a:custGeom>
          <a:solidFill>
            <a:srgbClr val="307CC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4" name="bg object 744"/>
          <p:cNvSpPr/>
          <p:nvPr/>
        </p:nvSpPr>
        <p:spPr>
          <a:xfrm>
            <a:off x="515620" y="760729"/>
            <a:ext cx="59690" cy="154940"/>
          </a:xfrm>
          <a:custGeom>
            <a:avLst/>
            <a:gdLst/>
            <a:ahLst/>
            <a:cxnLst/>
            <a:rect l="l" t="t" r="r" b="b"/>
            <a:pathLst>
              <a:path w="59690" h="154940">
                <a:moveTo>
                  <a:pt x="59689" y="0"/>
                </a:moveTo>
                <a:lnTo>
                  <a:pt x="0" y="0"/>
                </a:lnTo>
                <a:lnTo>
                  <a:pt x="0" y="154940"/>
                </a:lnTo>
                <a:lnTo>
                  <a:pt x="59689" y="154940"/>
                </a:lnTo>
                <a:lnTo>
                  <a:pt x="59689" y="0"/>
                </a:lnTo>
                <a:close/>
              </a:path>
            </a:pathLst>
          </a:custGeom>
          <a:solidFill>
            <a:srgbClr val="2F7BC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5" name="bg object 745"/>
          <p:cNvSpPr/>
          <p:nvPr/>
        </p:nvSpPr>
        <p:spPr>
          <a:xfrm>
            <a:off x="455929" y="760729"/>
            <a:ext cx="59690" cy="154940"/>
          </a:xfrm>
          <a:custGeom>
            <a:avLst/>
            <a:gdLst/>
            <a:ahLst/>
            <a:cxnLst/>
            <a:rect l="l" t="t" r="r" b="b"/>
            <a:pathLst>
              <a:path w="59690" h="154940">
                <a:moveTo>
                  <a:pt x="59690" y="0"/>
                </a:moveTo>
                <a:lnTo>
                  <a:pt x="0" y="0"/>
                </a:lnTo>
                <a:lnTo>
                  <a:pt x="0" y="154940"/>
                </a:lnTo>
                <a:lnTo>
                  <a:pt x="59690" y="154940"/>
                </a:lnTo>
                <a:lnTo>
                  <a:pt x="59690" y="0"/>
                </a:lnTo>
                <a:close/>
              </a:path>
            </a:pathLst>
          </a:custGeom>
          <a:solidFill>
            <a:srgbClr val="2E7BC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6" name="bg object 746"/>
          <p:cNvSpPr/>
          <p:nvPr/>
        </p:nvSpPr>
        <p:spPr>
          <a:xfrm>
            <a:off x="0" y="761999"/>
            <a:ext cx="9144000" cy="0"/>
          </a:xfrm>
          <a:custGeom>
            <a:avLst/>
            <a:gdLst/>
            <a:ahLst/>
            <a:cxnLst/>
            <a:rect l="l" t="t" r="r" b="b"/>
            <a:pathLst>
              <a:path w="9144000">
                <a:moveTo>
                  <a:pt x="0" y="0"/>
                </a:moveTo>
                <a:lnTo>
                  <a:pt x="9144000" y="0"/>
                </a:lnTo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7" name="bg object 747"/>
          <p:cNvSpPr/>
          <p:nvPr/>
        </p:nvSpPr>
        <p:spPr>
          <a:xfrm>
            <a:off x="0" y="0"/>
            <a:ext cx="9144000" cy="6858000"/>
          </a:xfrm>
          <a:custGeom>
            <a:avLst/>
            <a:gdLst/>
            <a:ahLst/>
            <a:cxnLst/>
            <a:rect l="l" t="t" r="r" b="b"/>
            <a:pathLst>
              <a:path w="9144000" h="6858000">
                <a:moveTo>
                  <a:pt x="0" y="914400"/>
                </a:moveTo>
                <a:lnTo>
                  <a:pt x="9144000" y="914400"/>
                </a:lnTo>
              </a:path>
              <a:path w="9144000" h="6858000">
                <a:moveTo>
                  <a:pt x="0" y="6648450"/>
                </a:moveTo>
                <a:lnTo>
                  <a:pt x="9144000" y="6648450"/>
                </a:lnTo>
              </a:path>
              <a:path w="9144000" h="6858000">
                <a:moveTo>
                  <a:pt x="457200" y="0"/>
                </a:moveTo>
                <a:lnTo>
                  <a:pt x="457200" y="6858000"/>
                </a:lnTo>
              </a:path>
              <a:path w="9144000" h="6858000">
                <a:moveTo>
                  <a:pt x="8763000" y="0"/>
                </a:moveTo>
                <a:lnTo>
                  <a:pt x="8763000" y="6858000"/>
                </a:lnTo>
              </a:path>
              <a:path w="9144000" h="6858000">
                <a:moveTo>
                  <a:pt x="457200" y="5105400"/>
                </a:moveTo>
                <a:lnTo>
                  <a:pt x="0" y="5105400"/>
                </a:lnTo>
              </a:path>
              <a:path w="9144000" h="6858000">
                <a:moveTo>
                  <a:pt x="1752600" y="6648450"/>
                </a:moveTo>
                <a:lnTo>
                  <a:pt x="1752600" y="6858000"/>
                </a:lnTo>
              </a:path>
              <a:path w="9144000" h="6858000">
                <a:moveTo>
                  <a:pt x="8763000" y="6019800"/>
                </a:moveTo>
                <a:lnTo>
                  <a:pt x="9144000" y="6019800"/>
                </a:lnTo>
              </a:path>
            </a:pathLst>
          </a:custGeom>
          <a:ln w="9344">
            <a:solidFill>
              <a:srgbClr val="103E7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905634" y="205740"/>
            <a:ext cx="5332730" cy="4521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800" b="0" i="0">
                <a:solidFill>
                  <a:srgbClr val="103E70"/>
                </a:solidFill>
                <a:latin typeface="Arial MT"/>
                <a:cs typeface="Arial MT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749935" y="1592579"/>
            <a:ext cx="7644129" cy="339471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800" b="0" i="0">
                <a:solidFill>
                  <a:srgbClr val="103E70"/>
                </a:solidFill>
                <a:latin typeface="Verdana"/>
                <a:cs typeface="Verdana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6377940"/>
            <a:ext cx="292608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9/21/2022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40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g"/><Relationship Id="rId2" Type="http://schemas.openxmlformats.org/officeDocument/2006/relationships/image" Target="../media/image4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5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12" Type="http://schemas.openxmlformats.org/officeDocument/2006/relationships/image" Target="../media/image12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jp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1.png"/><Relationship Id="rId5" Type="http://schemas.openxmlformats.org/officeDocument/2006/relationships/image" Target="../media/image60.png"/><Relationship Id="rId4" Type="http://schemas.openxmlformats.org/officeDocument/2006/relationships/image" Target="../media/image59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jp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jpg"/><Relationship Id="rId2" Type="http://schemas.openxmlformats.org/officeDocument/2006/relationships/image" Target="../media/image65.jpg"/><Relationship Id="rId1" Type="http://schemas.openxmlformats.org/officeDocument/2006/relationships/slideLayout" Target="../slideLayouts/slideLayout5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jpg"/><Relationship Id="rId1" Type="http://schemas.openxmlformats.org/officeDocument/2006/relationships/slideLayout" Target="../slideLayouts/slideLayout5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jpg"/><Relationship Id="rId1" Type="http://schemas.openxmlformats.org/officeDocument/2006/relationships/slideLayout" Target="../slideLayouts/slideLayout5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jpg"/><Relationship Id="rId2" Type="http://schemas.openxmlformats.org/officeDocument/2006/relationships/image" Target="../media/image69.jpg"/><Relationship Id="rId1" Type="http://schemas.openxmlformats.org/officeDocument/2006/relationships/slideLayout" Target="../slideLayouts/slideLayout5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1.jpg"/><Relationship Id="rId1" Type="http://schemas.openxmlformats.org/officeDocument/2006/relationships/slideLayout" Target="../slideLayouts/slideLayout5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2.jpg"/><Relationship Id="rId1" Type="http://schemas.openxmlformats.org/officeDocument/2006/relationships/slideLayout" Target="../slideLayouts/slideLayout5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3.jpg"/><Relationship Id="rId1" Type="http://schemas.openxmlformats.org/officeDocument/2006/relationships/slideLayout" Target="../slideLayouts/slideLayout5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4.jpg"/><Relationship Id="rId1" Type="http://schemas.openxmlformats.org/officeDocument/2006/relationships/slideLayout" Target="../slideLayouts/slideLayout5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5.jpg"/><Relationship Id="rId1" Type="http://schemas.openxmlformats.org/officeDocument/2006/relationships/slideLayout" Target="../slideLayouts/slideLayout5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6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6.png"/><Relationship Id="rId4" Type="http://schemas.openxmlformats.org/officeDocument/2006/relationships/image" Target="../media/image15.jpg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7.png"/><Relationship Id="rId1" Type="http://schemas.openxmlformats.org/officeDocument/2006/relationships/slideLayout" Target="../slideLayouts/slideLayout5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8.png"/><Relationship Id="rId1" Type="http://schemas.openxmlformats.org/officeDocument/2006/relationships/slideLayout" Target="../slideLayouts/slideLayout5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jpg"/><Relationship Id="rId2" Type="http://schemas.openxmlformats.org/officeDocument/2006/relationships/image" Target="../media/image79.jp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.jpg"/><Relationship Id="rId2" Type="http://schemas.openxmlformats.org/officeDocument/2006/relationships/image" Target="../media/image81.jp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23.png"/><Relationship Id="rId7" Type="http://schemas.openxmlformats.org/officeDocument/2006/relationships/image" Target="../media/image27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10" Type="http://schemas.openxmlformats.org/officeDocument/2006/relationships/image" Target="../media/image30.png"/><Relationship Id="rId4" Type="http://schemas.openxmlformats.org/officeDocument/2006/relationships/image" Target="../media/image24.png"/><Relationship Id="rId9" Type="http://schemas.openxmlformats.org/officeDocument/2006/relationships/image" Target="../media/image2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5.jpg"/><Relationship Id="rId4" Type="http://schemas.openxmlformats.org/officeDocument/2006/relationships/image" Target="../media/image34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705350" y="1757679"/>
            <a:ext cx="342011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b="1" i="1" spc="-5" dirty="0">
                <a:latin typeface="Verdana"/>
                <a:cs typeface="Verdana"/>
              </a:rPr>
              <a:t>DISCROMIAS</a:t>
            </a:r>
            <a:endParaRPr sz="3600">
              <a:latin typeface="Verdana"/>
              <a:cs typeface="Verdana"/>
            </a:endParaRPr>
          </a:p>
        </p:txBody>
      </p:sp>
      <p:sp>
        <p:nvSpPr>
          <p:cNvPr id="3" name="Rectángulo 2">
            <a:extLst>
              <a:ext uri="{FF2B5EF4-FFF2-40B4-BE49-F238E27FC236}">
                <a16:creationId xmlns:a16="http://schemas.microsoft.com/office/drawing/2014/main" id="{8DCD680A-99BF-C2DC-1A64-E4922102E5DC}"/>
              </a:ext>
            </a:extLst>
          </p:cNvPr>
          <p:cNvSpPr/>
          <p:nvPr/>
        </p:nvSpPr>
        <p:spPr>
          <a:xfrm>
            <a:off x="5257800" y="5791200"/>
            <a:ext cx="3200400" cy="5740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>
                <a:solidFill>
                  <a:schemeClr val="tx2">
                    <a:lumMod val="50000"/>
                  </a:schemeClr>
                </a:solidFill>
              </a:rPr>
              <a:t>Lic. Carolina Machado </a:t>
            </a:r>
          </a:p>
          <a:p>
            <a:pPr algn="ctr"/>
            <a:r>
              <a:rPr lang="es-ES" dirty="0">
                <a:solidFill>
                  <a:schemeClr val="tx2">
                    <a:lumMod val="50000"/>
                  </a:schemeClr>
                </a:solidFill>
              </a:rPr>
              <a:t>Esp. </a:t>
            </a:r>
            <a:r>
              <a:rPr lang="es-ES" dirty="0" err="1">
                <a:solidFill>
                  <a:schemeClr val="tx2">
                    <a:lumMod val="50000"/>
                  </a:schemeClr>
                </a:solidFill>
              </a:rPr>
              <a:t>Dermatocosmiatra</a:t>
            </a:r>
            <a:r>
              <a:rPr lang="es-ES" dirty="0">
                <a:solidFill>
                  <a:schemeClr val="tx2">
                    <a:lumMod val="50000"/>
                  </a:schemeClr>
                </a:solidFill>
              </a:rPr>
              <a:t> </a:t>
            </a:r>
          </a:p>
        </p:txBody>
      </p:sp>
    </p:spTree>
  </p:cSld>
  <p:clrMapOvr>
    <a:masterClrMapping/>
  </p:clrMapOvr>
  <p:transition>
    <p:dissolv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776643" y="2009140"/>
            <a:ext cx="692785" cy="330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dirty="0">
                <a:solidFill>
                  <a:srgbClr val="103E70"/>
                </a:solidFill>
                <a:latin typeface="Verdana"/>
                <a:cs typeface="Verdana"/>
              </a:rPr>
              <a:t>l</a:t>
            </a:r>
            <a:r>
              <a:rPr sz="2000" spc="-5" dirty="0">
                <a:solidFill>
                  <a:srgbClr val="103E70"/>
                </a:solidFill>
                <a:latin typeface="Verdana"/>
                <a:cs typeface="Verdana"/>
              </a:rPr>
              <a:t>ec</a:t>
            </a:r>
            <a:r>
              <a:rPr sz="2000" spc="10" dirty="0">
                <a:solidFill>
                  <a:srgbClr val="103E70"/>
                </a:solidFill>
                <a:latin typeface="Verdana"/>
                <a:cs typeface="Verdana"/>
              </a:rPr>
              <a:t>h</a:t>
            </a:r>
            <a:r>
              <a:rPr sz="2000" dirty="0">
                <a:solidFill>
                  <a:srgbClr val="103E70"/>
                </a:solidFill>
                <a:latin typeface="Verdana"/>
                <a:cs typeface="Verdana"/>
              </a:rPr>
              <a:t>e</a:t>
            </a:r>
            <a:endParaRPr sz="2000">
              <a:latin typeface="Verdana"/>
              <a:cs typeface="Verdana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687069" y="2009140"/>
            <a:ext cx="3782060" cy="640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100"/>
              </a:spcBef>
              <a:buClr>
                <a:srgbClr val="59AACC"/>
              </a:buClr>
              <a:buFont typeface="Wingdings"/>
              <a:buChar char=""/>
              <a:tabLst>
                <a:tab pos="355600" algn="l"/>
                <a:tab pos="1684655" algn="l"/>
                <a:tab pos="2432685" algn="l"/>
              </a:tabLst>
            </a:pPr>
            <a:r>
              <a:rPr sz="2000" spc="-5" dirty="0">
                <a:solidFill>
                  <a:srgbClr val="103E70"/>
                </a:solidFill>
                <a:latin typeface="Verdana"/>
                <a:cs typeface="Verdana"/>
              </a:rPr>
              <a:t>Manchas	café	con</a:t>
            </a:r>
            <a:endParaRPr sz="2000">
              <a:latin typeface="Verdana"/>
              <a:cs typeface="Verdana"/>
            </a:endParaRPr>
          </a:p>
          <a:p>
            <a:pPr marL="354965">
              <a:lnSpc>
                <a:spcPct val="100000"/>
              </a:lnSpc>
              <a:spcBef>
                <a:spcPts val="40"/>
              </a:spcBef>
              <a:tabLst>
                <a:tab pos="1012825" algn="l"/>
                <a:tab pos="1583055" algn="l"/>
                <a:tab pos="3458845" algn="l"/>
              </a:tabLst>
            </a:pPr>
            <a:r>
              <a:rPr sz="2000" dirty="0">
                <a:solidFill>
                  <a:srgbClr val="103E70"/>
                </a:solidFill>
                <a:latin typeface="Verdana"/>
                <a:cs typeface="Verdana"/>
              </a:rPr>
              <a:t>de	la	</a:t>
            </a:r>
            <a:r>
              <a:rPr sz="2000" spc="-15" dirty="0">
                <a:solidFill>
                  <a:srgbClr val="103E70"/>
                </a:solidFill>
                <a:latin typeface="Verdana"/>
                <a:cs typeface="Verdana"/>
              </a:rPr>
              <a:t>e</a:t>
            </a:r>
            <a:r>
              <a:rPr sz="2000" spc="10" dirty="0">
                <a:solidFill>
                  <a:srgbClr val="103E70"/>
                </a:solidFill>
                <a:latin typeface="Verdana"/>
                <a:cs typeface="Verdana"/>
              </a:rPr>
              <a:t>n</a:t>
            </a:r>
            <a:r>
              <a:rPr sz="2000" spc="-5" dirty="0">
                <a:solidFill>
                  <a:srgbClr val="103E70"/>
                </a:solidFill>
                <a:latin typeface="Verdana"/>
                <a:cs typeface="Verdana"/>
              </a:rPr>
              <a:t>fer</a:t>
            </a:r>
            <a:r>
              <a:rPr sz="2000" dirty="0">
                <a:solidFill>
                  <a:srgbClr val="103E70"/>
                </a:solidFill>
                <a:latin typeface="Verdana"/>
                <a:cs typeface="Verdana"/>
              </a:rPr>
              <a:t>m</a:t>
            </a:r>
            <a:r>
              <a:rPr sz="2000" spc="-15" dirty="0">
                <a:solidFill>
                  <a:srgbClr val="103E70"/>
                </a:solidFill>
                <a:latin typeface="Verdana"/>
                <a:cs typeface="Verdana"/>
              </a:rPr>
              <a:t>e</a:t>
            </a:r>
            <a:r>
              <a:rPr sz="2000" dirty="0">
                <a:solidFill>
                  <a:srgbClr val="103E70"/>
                </a:solidFill>
                <a:latin typeface="Verdana"/>
                <a:cs typeface="Verdana"/>
              </a:rPr>
              <a:t>d</a:t>
            </a:r>
            <a:r>
              <a:rPr sz="2000" spc="-5" dirty="0">
                <a:solidFill>
                  <a:srgbClr val="103E70"/>
                </a:solidFill>
                <a:latin typeface="Verdana"/>
                <a:cs typeface="Verdana"/>
              </a:rPr>
              <a:t>a</a:t>
            </a:r>
            <a:r>
              <a:rPr sz="2000" dirty="0">
                <a:solidFill>
                  <a:srgbClr val="103E70"/>
                </a:solidFill>
                <a:latin typeface="Verdana"/>
                <a:cs typeface="Verdana"/>
              </a:rPr>
              <a:t>d	de</a:t>
            </a:r>
            <a:endParaRPr sz="2000">
              <a:latin typeface="Verdana"/>
              <a:cs typeface="Verdana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029969" y="2627629"/>
            <a:ext cx="2040889" cy="330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spc="-5" dirty="0">
                <a:solidFill>
                  <a:srgbClr val="103E70"/>
                </a:solidFill>
                <a:latin typeface="Verdana"/>
                <a:cs typeface="Verdana"/>
              </a:rPr>
              <a:t>reckilnghausen.</a:t>
            </a:r>
            <a:endParaRPr sz="2000">
              <a:latin typeface="Verdana"/>
              <a:cs typeface="Verdana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687069" y="4118609"/>
            <a:ext cx="3780790" cy="638810"/>
          </a:xfrm>
          <a:prstGeom prst="rect">
            <a:avLst/>
          </a:prstGeom>
        </p:spPr>
        <p:txBody>
          <a:bodyPr vert="horz" wrap="square" lIns="0" tIns="8255" rIns="0" bIns="0" rtlCol="0">
            <a:spAutoFit/>
          </a:bodyPr>
          <a:lstStyle/>
          <a:p>
            <a:pPr marL="354965" marR="5080" indent="-342900">
              <a:lnSpc>
                <a:spcPct val="101299"/>
              </a:lnSpc>
              <a:spcBef>
                <a:spcPts val="65"/>
              </a:spcBef>
              <a:buClr>
                <a:srgbClr val="59AACC"/>
              </a:buClr>
              <a:buFont typeface="Wingdings"/>
              <a:buChar char=""/>
              <a:tabLst>
                <a:tab pos="355600" algn="l"/>
                <a:tab pos="1036955" algn="l"/>
                <a:tab pos="2040255" algn="l"/>
              </a:tabLst>
            </a:pPr>
            <a:r>
              <a:rPr sz="2000" spc="5" dirty="0">
                <a:solidFill>
                  <a:srgbClr val="103E70"/>
                </a:solidFill>
                <a:latin typeface="Verdana"/>
                <a:cs typeface="Verdana"/>
              </a:rPr>
              <a:t>L</a:t>
            </a:r>
            <a:r>
              <a:rPr sz="2000" spc="-5" dirty="0">
                <a:solidFill>
                  <a:srgbClr val="103E70"/>
                </a:solidFill>
                <a:latin typeface="Verdana"/>
                <a:cs typeface="Verdana"/>
              </a:rPr>
              <a:t>o</a:t>
            </a:r>
            <a:r>
              <a:rPr sz="2000" dirty="0">
                <a:solidFill>
                  <a:srgbClr val="103E70"/>
                </a:solidFill>
                <a:latin typeface="Verdana"/>
                <a:cs typeface="Verdana"/>
              </a:rPr>
              <a:t>s	n</a:t>
            </a:r>
            <a:r>
              <a:rPr sz="2000" spc="-5" dirty="0">
                <a:solidFill>
                  <a:srgbClr val="103E70"/>
                </a:solidFill>
                <a:latin typeface="Verdana"/>
                <a:cs typeface="Verdana"/>
              </a:rPr>
              <a:t>ev</a:t>
            </a:r>
            <a:r>
              <a:rPr sz="2000" spc="5" dirty="0">
                <a:solidFill>
                  <a:srgbClr val="103E70"/>
                </a:solidFill>
                <a:latin typeface="Verdana"/>
                <a:cs typeface="Verdana"/>
              </a:rPr>
              <a:t>o</a:t>
            </a:r>
            <a:r>
              <a:rPr sz="2000" dirty="0">
                <a:solidFill>
                  <a:srgbClr val="103E70"/>
                </a:solidFill>
                <a:latin typeface="Verdana"/>
                <a:cs typeface="Verdana"/>
              </a:rPr>
              <a:t>s	</a:t>
            </a:r>
            <a:r>
              <a:rPr sz="2000" spc="-10" dirty="0">
                <a:solidFill>
                  <a:srgbClr val="103E70"/>
                </a:solidFill>
                <a:latin typeface="Verdana"/>
                <a:cs typeface="Verdana"/>
              </a:rPr>
              <a:t>m</a:t>
            </a:r>
            <a:r>
              <a:rPr sz="2000" spc="-5" dirty="0">
                <a:solidFill>
                  <a:srgbClr val="103E70"/>
                </a:solidFill>
                <a:latin typeface="Verdana"/>
                <a:cs typeface="Verdana"/>
              </a:rPr>
              <a:t>e</a:t>
            </a:r>
            <a:r>
              <a:rPr sz="2000" dirty="0">
                <a:solidFill>
                  <a:srgbClr val="103E70"/>
                </a:solidFill>
                <a:latin typeface="Verdana"/>
                <a:cs typeface="Verdana"/>
              </a:rPr>
              <a:t>l</a:t>
            </a:r>
            <a:r>
              <a:rPr sz="2000" spc="-5" dirty="0">
                <a:solidFill>
                  <a:srgbClr val="103E70"/>
                </a:solidFill>
                <a:latin typeface="Verdana"/>
                <a:cs typeface="Verdana"/>
              </a:rPr>
              <a:t>a</a:t>
            </a:r>
            <a:r>
              <a:rPr sz="2000" dirty="0">
                <a:solidFill>
                  <a:srgbClr val="103E70"/>
                </a:solidFill>
                <a:latin typeface="Verdana"/>
                <a:cs typeface="Verdana"/>
              </a:rPr>
              <a:t>n</a:t>
            </a:r>
            <a:r>
              <a:rPr sz="2000" spc="-5" dirty="0">
                <a:solidFill>
                  <a:srgbClr val="103E70"/>
                </a:solidFill>
                <a:latin typeface="Verdana"/>
                <a:cs typeface="Verdana"/>
              </a:rPr>
              <a:t>o</a:t>
            </a:r>
            <a:r>
              <a:rPr sz="2000" spc="5" dirty="0">
                <a:solidFill>
                  <a:srgbClr val="103E70"/>
                </a:solidFill>
                <a:latin typeface="Verdana"/>
                <a:cs typeface="Verdana"/>
              </a:rPr>
              <a:t>c</a:t>
            </a:r>
            <a:r>
              <a:rPr sz="2000" dirty="0">
                <a:solidFill>
                  <a:srgbClr val="103E70"/>
                </a:solidFill>
                <a:latin typeface="Verdana"/>
                <a:cs typeface="Verdana"/>
              </a:rPr>
              <a:t>iti</a:t>
            </a:r>
            <a:r>
              <a:rPr sz="2000" spc="5" dirty="0">
                <a:solidFill>
                  <a:srgbClr val="103E70"/>
                </a:solidFill>
                <a:latin typeface="Verdana"/>
                <a:cs typeface="Verdana"/>
              </a:rPr>
              <a:t>c</a:t>
            </a:r>
            <a:r>
              <a:rPr sz="2000" spc="-5" dirty="0">
                <a:solidFill>
                  <a:srgbClr val="103E70"/>
                </a:solidFill>
                <a:latin typeface="Verdana"/>
                <a:cs typeface="Verdana"/>
              </a:rPr>
              <a:t>o</a:t>
            </a:r>
            <a:r>
              <a:rPr sz="2000" dirty="0">
                <a:solidFill>
                  <a:srgbClr val="103E70"/>
                </a:solidFill>
                <a:latin typeface="Verdana"/>
                <a:cs typeface="Verdana"/>
              </a:rPr>
              <a:t>s  </a:t>
            </a:r>
            <a:r>
              <a:rPr sz="2000" spc="-5" dirty="0">
                <a:solidFill>
                  <a:srgbClr val="103E70"/>
                </a:solidFill>
                <a:latin typeface="Verdana"/>
                <a:cs typeface="Verdana"/>
              </a:rPr>
              <a:t>pigmentado.</a:t>
            </a:r>
            <a:endParaRPr sz="2000">
              <a:latin typeface="Verdana"/>
              <a:cs typeface="Verdana"/>
            </a:endParaRPr>
          </a:p>
        </p:txBody>
      </p:sp>
      <p:grpSp>
        <p:nvGrpSpPr>
          <p:cNvPr id="6" name="object 6"/>
          <p:cNvGrpSpPr/>
          <p:nvPr/>
        </p:nvGrpSpPr>
        <p:grpSpPr>
          <a:xfrm>
            <a:off x="2133600" y="726440"/>
            <a:ext cx="5415280" cy="76200"/>
            <a:chOff x="2133600" y="726440"/>
            <a:chExt cx="5415280" cy="76200"/>
          </a:xfrm>
        </p:grpSpPr>
        <p:sp>
          <p:nvSpPr>
            <p:cNvPr id="7" name="object 7"/>
            <p:cNvSpPr/>
            <p:nvPr/>
          </p:nvSpPr>
          <p:spPr>
            <a:xfrm>
              <a:off x="2133600" y="726439"/>
              <a:ext cx="5415280" cy="76200"/>
            </a:xfrm>
            <a:custGeom>
              <a:avLst/>
              <a:gdLst/>
              <a:ahLst/>
              <a:cxnLst/>
              <a:rect l="l" t="t" r="r" b="b"/>
              <a:pathLst>
                <a:path w="5415280" h="76200">
                  <a:moveTo>
                    <a:pt x="25400" y="22860"/>
                  </a:moveTo>
                  <a:lnTo>
                    <a:pt x="0" y="22860"/>
                  </a:lnTo>
                  <a:lnTo>
                    <a:pt x="0" y="48260"/>
                  </a:lnTo>
                  <a:lnTo>
                    <a:pt x="25400" y="48260"/>
                  </a:lnTo>
                  <a:lnTo>
                    <a:pt x="25400" y="22860"/>
                  </a:lnTo>
                  <a:close/>
                </a:path>
                <a:path w="5415280" h="76200">
                  <a:moveTo>
                    <a:pt x="76200" y="22860"/>
                  </a:moveTo>
                  <a:lnTo>
                    <a:pt x="50800" y="22860"/>
                  </a:lnTo>
                  <a:lnTo>
                    <a:pt x="50800" y="48260"/>
                  </a:lnTo>
                  <a:lnTo>
                    <a:pt x="76200" y="48260"/>
                  </a:lnTo>
                  <a:lnTo>
                    <a:pt x="76200" y="22860"/>
                  </a:lnTo>
                  <a:close/>
                </a:path>
                <a:path w="5415280" h="76200">
                  <a:moveTo>
                    <a:pt x="125730" y="22860"/>
                  </a:moveTo>
                  <a:lnTo>
                    <a:pt x="100330" y="22860"/>
                  </a:lnTo>
                  <a:lnTo>
                    <a:pt x="100330" y="48260"/>
                  </a:lnTo>
                  <a:lnTo>
                    <a:pt x="125730" y="48260"/>
                  </a:lnTo>
                  <a:lnTo>
                    <a:pt x="125730" y="22860"/>
                  </a:lnTo>
                  <a:close/>
                </a:path>
                <a:path w="5415280" h="76200">
                  <a:moveTo>
                    <a:pt x="176530" y="22860"/>
                  </a:moveTo>
                  <a:lnTo>
                    <a:pt x="151130" y="22860"/>
                  </a:lnTo>
                  <a:lnTo>
                    <a:pt x="151130" y="48260"/>
                  </a:lnTo>
                  <a:lnTo>
                    <a:pt x="176530" y="48260"/>
                  </a:lnTo>
                  <a:lnTo>
                    <a:pt x="176530" y="22860"/>
                  </a:lnTo>
                  <a:close/>
                </a:path>
                <a:path w="5415280" h="76200">
                  <a:moveTo>
                    <a:pt x="227330" y="22860"/>
                  </a:moveTo>
                  <a:lnTo>
                    <a:pt x="201930" y="22860"/>
                  </a:lnTo>
                  <a:lnTo>
                    <a:pt x="201930" y="48260"/>
                  </a:lnTo>
                  <a:lnTo>
                    <a:pt x="227330" y="48260"/>
                  </a:lnTo>
                  <a:lnTo>
                    <a:pt x="227330" y="22860"/>
                  </a:lnTo>
                  <a:close/>
                </a:path>
                <a:path w="5415280" h="76200">
                  <a:moveTo>
                    <a:pt x="276860" y="22860"/>
                  </a:moveTo>
                  <a:lnTo>
                    <a:pt x="252730" y="22860"/>
                  </a:lnTo>
                  <a:lnTo>
                    <a:pt x="252730" y="48260"/>
                  </a:lnTo>
                  <a:lnTo>
                    <a:pt x="276860" y="48260"/>
                  </a:lnTo>
                  <a:lnTo>
                    <a:pt x="276860" y="22860"/>
                  </a:lnTo>
                  <a:close/>
                </a:path>
                <a:path w="5415280" h="76200">
                  <a:moveTo>
                    <a:pt x="327660" y="22860"/>
                  </a:moveTo>
                  <a:lnTo>
                    <a:pt x="302260" y="22860"/>
                  </a:lnTo>
                  <a:lnTo>
                    <a:pt x="302260" y="48260"/>
                  </a:lnTo>
                  <a:lnTo>
                    <a:pt x="327660" y="48260"/>
                  </a:lnTo>
                  <a:lnTo>
                    <a:pt x="327660" y="22860"/>
                  </a:lnTo>
                  <a:close/>
                </a:path>
                <a:path w="5415280" h="76200">
                  <a:moveTo>
                    <a:pt x="378460" y="22860"/>
                  </a:moveTo>
                  <a:lnTo>
                    <a:pt x="353060" y="22860"/>
                  </a:lnTo>
                  <a:lnTo>
                    <a:pt x="353060" y="48260"/>
                  </a:lnTo>
                  <a:lnTo>
                    <a:pt x="378460" y="48260"/>
                  </a:lnTo>
                  <a:lnTo>
                    <a:pt x="378460" y="22860"/>
                  </a:lnTo>
                  <a:close/>
                </a:path>
                <a:path w="5415280" h="76200">
                  <a:moveTo>
                    <a:pt x="427990" y="22860"/>
                  </a:moveTo>
                  <a:lnTo>
                    <a:pt x="403860" y="22860"/>
                  </a:lnTo>
                  <a:lnTo>
                    <a:pt x="403860" y="48260"/>
                  </a:lnTo>
                  <a:lnTo>
                    <a:pt x="427990" y="48260"/>
                  </a:lnTo>
                  <a:lnTo>
                    <a:pt x="427990" y="22860"/>
                  </a:lnTo>
                  <a:close/>
                </a:path>
                <a:path w="5415280" h="76200">
                  <a:moveTo>
                    <a:pt x="478790" y="22860"/>
                  </a:moveTo>
                  <a:lnTo>
                    <a:pt x="453390" y="22860"/>
                  </a:lnTo>
                  <a:lnTo>
                    <a:pt x="453390" y="48260"/>
                  </a:lnTo>
                  <a:lnTo>
                    <a:pt x="478790" y="48260"/>
                  </a:lnTo>
                  <a:lnTo>
                    <a:pt x="478790" y="22860"/>
                  </a:lnTo>
                  <a:close/>
                </a:path>
                <a:path w="5415280" h="76200">
                  <a:moveTo>
                    <a:pt x="529590" y="22860"/>
                  </a:moveTo>
                  <a:lnTo>
                    <a:pt x="504190" y="22860"/>
                  </a:lnTo>
                  <a:lnTo>
                    <a:pt x="504190" y="48260"/>
                  </a:lnTo>
                  <a:lnTo>
                    <a:pt x="529590" y="48260"/>
                  </a:lnTo>
                  <a:lnTo>
                    <a:pt x="529590" y="22860"/>
                  </a:lnTo>
                  <a:close/>
                </a:path>
                <a:path w="5415280" h="76200">
                  <a:moveTo>
                    <a:pt x="579120" y="22860"/>
                  </a:moveTo>
                  <a:lnTo>
                    <a:pt x="554990" y="22860"/>
                  </a:lnTo>
                  <a:lnTo>
                    <a:pt x="554990" y="48260"/>
                  </a:lnTo>
                  <a:lnTo>
                    <a:pt x="579120" y="48260"/>
                  </a:lnTo>
                  <a:lnTo>
                    <a:pt x="579120" y="22860"/>
                  </a:lnTo>
                  <a:close/>
                </a:path>
                <a:path w="5415280" h="76200">
                  <a:moveTo>
                    <a:pt x="629920" y="22860"/>
                  </a:moveTo>
                  <a:lnTo>
                    <a:pt x="604520" y="22860"/>
                  </a:lnTo>
                  <a:lnTo>
                    <a:pt x="604520" y="48260"/>
                  </a:lnTo>
                  <a:lnTo>
                    <a:pt x="629920" y="48260"/>
                  </a:lnTo>
                  <a:lnTo>
                    <a:pt x="629920" y="22860"/>
                  </a:lnTo>
                  <a:close/>
                </a:path>
                <a:path w="5415280" h="76200">
                  <a:moveTo>
                    <a:pt x="680720" y="22860"/>
                  </a:moveTo>
                  <a:lnTo>
                    <a:pt x="655320" y="22860"/>
                  </a:lnTo>
                  <a:lnTo>
                    <a:pt x="655320" y="48260"/>
                  </a:lnTo>
                  <a:lnTo>
                    <a:pt x="680720" y="49530"/>
                  </a:lnTo>
                  <a:lnTo>
                    <a:pt x="680720" y="22860"/>
                  </a:lnTo>
                  <a:close/>
                </a:path>
                <a:path w="5415280" h="76200">
                  <a:moveTo>
                    <a:pt x="731520" y="22860"/>
                  </a:moveTo>
                  <a:lnTo>
                    <a:pt x="706120" y="22860"/>
                  </a:lnTo>
                  <a:lnTo>
                    <a:pt x="706120" y="49530"/>
                  </a:lnTo>
                  <a:lnTo>
                    <a:pt x="731520" y="49530"/>
                  </a:lnTo>
                  <a:lnTo>
                    <a:pt x="731520" y="22860"/>
                  </a:lnTo>
                  <a:close/>
                </a:path>
                <a:path w="5415280" h="76200">
                  <a:moveTo>
                    <a:pt x="781050" y="22860"/>
                  </a:moveTo>
                  <a:lnTo>
                    <a:pt x="755650" y="22860"/>
                  </a:lnTo>
                  <a:lnTo>
                    <a:pt x="755650" y="49530"/>
                  </a:lnTo>
                  <a:lnTo>
                    <a:pt x="781050" y="49530"/>
                  </a:lnTo>
                  <a:lnTo>
                    <a:pt x="781050" y="22860"/>
                  </a:lnTo>
                  <a:close/>
                </a:path>
                <a:path w="5415280" h="76200">
                  <a:moveTo>
                    <a:pt x="831850" y="22860"/>
                  </a:moveTo>
                  <a:lnTo>
                    <a:pt x="806450" y="22860"/>
                  </a:lnTo>
                  <a:lnTo>
                    <a:pt x="806450" y="49530"/>
                  </a:lnTo>
                  <a:lnTo>
                    <a:pt x="831850" y="49530"/>
                  </a:lnTo>
                  <a:lnTo>
                    <a:pt x="831850" y="22860"/>
                  </a:lnTo>
                  <a:close/>
                </a:path>
                <a:path w="5415280" h="76200">
                  <a:moveTo>
                    <a:pt x="882650" y="22860"/>
                  </a:moveTo>
                  <a:lnTo>
                    <a:pt x="857250" y="22860"/>
                  </a:lnTo>
                  <a:lnTo>
                    <a:pt x="857250" y="49530"/>
                  </a:lnTo>
                  <a:lnTo>
                    <a:pt x="882650" y="49530"/>
                  </a:lnTo>
                  <a:lnTo>
                    <a:pt x="882650" y="22860"/>
                  </a:lnTo>
                  <a:close/>
                </a:path>
                <a:path w="5415280" h="76200">
                  <a:moveTo>
                    <a:pt x="932180" y="22860"/>
                  </a:moveTo>
                  <a:lnTo>
                    <a:pt x="906780" y="22860"/>
                  </a:lnTo>
                  <a:lnTo>
                    <a:pt x="906780" y="49530"/>
                  </a:lnTo>
                  <a:lnTo>
                    <a:pt x="932180" y="49530"/>
                  </a:lnTo>
                  <a:lnTo>
                    <a:pt x="932180" y="22860"/>
                  </a:lnTo>
                  <a:close/>
                </a:path>
                <a:path w="5415280" h="76200">
                  <a:moveTo>
                    <a:pt x="982980" y="22860"/>
                  </a:moveTo>
                  <a:lnTo>
                    <a:pt x="957580" y="22860"/>
                  </a:lnTo>
                  <a:lnTo>
                    <a:pt x="957580" y="49530"/>
                  </a:lnTo>
                  <a:lnTo>
                    <a:pt x="982980" y="49530"/>
                  </a:lnTo>
                  <a:lnTo>
                    <a:pt x="982980" y="22860"/>
                  </a:lnTo>
                  <a:close/>
                </a:path>
                <a:path w="5415280" h="76200">
                  <a:moveTo>
                    <a:pt x="1033780" y="22860"/>
                  </a:moveTo>
                  <a:lnTo>
                    <a:pt x="1008380" y="22860"/>
                  </a:lnTo>
                  <a:lnTo>
                    <a:pt x="1008380" y="49530"/>
                  </a:lnTo>
                  <a:lnTo>
                    <a:pt x="1033780" y="49530"/>
                  </a:lnTo>
                  <a:lnTo>
                    <a:pt x="1033780" y="22860"/>
                  </a:lnTo>
                  <a:close/>
                </a:path>
                <a:path w="5415280" h="76200">
                  <a:moveTo>
                    <a:pt x="1083310" y="22860"/>
                  </a:moveTo>
                  <a:lnTo>
                    <a:pt x="1057910" y="22860"/>
                  </a:lnTo>
                  <a:lnTo>
                    <a:pt x="1057910" y="49530"/>
                  </a:lnTo>
                  <a:lnTo>
                    <a:pt x="1083310" y="49530"/>
                  </a:lnTo>
                  <a:lnTo>
                    <a:pt x="1083310" y="22860"/>
                  </a:lnTo>
                  <a:close/>
                </a:path>
                <a:path w="5415280" h="76200">
                  <a:moveTo>
                    <a:pt x="1134110" y="22860"/>
                  </a:moveTo>
                  <a:lnTo>
                    <a:pt x="1108710" y="22860"/>
                  </a:lnTo>
                  <a:lnTo>
                    <a:pt x="1108710" y="49530"/>
                  </a:lnTo>
                  <a:lnTo>
                    <a:pt x="1134110" y="49530"/>
                  </a:lnTo>
                  <a:lnTo>
                    <a:pt x="1134110" y="22860"/>
                  </a:lnTo>
                  <a:close/>
                </a:path>
                <a:path w="5415280" h="76200">
                  <a:moveTo>
                    <a:pt x="1184910" y="22860"/>
                  </a:moveTo>
                  <a:lnTo>
                    <a:pt x="1159510" y="22860"/>
                  </a:lnTo>
                  <a:lnTo>
                    <a:pt x="1159510" y="49530"/>
                  </a:lnTo>
                  <a:lnTo>
                    <a:pt x="1184910" y="49530"/>
                  </a:lnTo>
                  <a:lnTo>
                    <a:pt x="1184910" y="22860"/>
                  </a:lnTo>
                  <a:close/>
                </a:path>
                <a:path w="5415280" h="76200">
                  <a:moveTo>
                    <a:pt x="1234440" y="22860"/>
                  </a:moveTo>
                  <a:lnTo>
                    <a:pt x="1210310" y="22860"/>
                  </a:lnTo>
                  <a:lnTo>
                    <a:pt x="1210310" y="49530"/>
                  </a:lnTo>
                  <a:lnTo>
                    <a:pt x="1234440" y="49530"/>
                  </a:lnTo>
                  <a:lnTo>
                    <a:pt x="1234440" y="22860"/>
                  </a:lnTo>
                  <a:close/>
                </a:path>
                <a:path w="5415280" h="76200">
                  <a:moveTo>
                    <a:pt x="1285240" y="22860"/>
                  </a:moveTo>
                  <a:lnTo>
                    <a:pt x="1259840" y="22860"/>
                  </a:lnTo>
                  <a:lnTo>
                    <a:pt x="1259840" y="49530"/>
                  </a:lnTo>
                  <a:lnTo>
                    <a:pt x="1285240" y="49530"/>
                  </a:lnTo>
                  <a:lnTo>
                    <a:pt x="1285240" y="22860"/>
                  </a:lnTo>
                  <a:close/>
                </a:path>
                <a:path w="5415280" h="76200">
                  <a:moveTo>
                    <a:pt x="1336040" y="22860"/>
                  </a:moveTo>
                  <a:lnTo>
                    <a:pt x="1310640" y="22860"/>
                  </a:lnTo>
                  <a:lnTo>
                    <a:pt x="1310640" y="49530"/>
                  </a:lnTo>
                  <a:lnTo>
                    <a:pt x="1336040" y="49530"/>
                  </a:lnTo>
                  <a:lnTo>
                    <a:pt x="1336040" y="22860"/>
                  </a:lnTo>
                  <a:close/>
                </a:path>
                <a:path w="5415280" h="76200">
                  <a:moveTo>
                    <a:pt x="1385570" y="24130"/>
                  </a:moveTo>
                  <a:lnTo>
                    <a:pt x="1361440" y="24130"/>
                  </a:lnTo>
                  <a:lnTo>
                    <a:pt x="1361440" y="49530"/>
                  </a:lnTo>
                  <a:lnTo>
                    <a:pt x="1385570" y="49530"/>
                  </a:lnTo>
                  <a:lnTo>
                    <a:pt x="1385570" y="24130"/>
                  </a:lnTo>
                  <a:close/>
                </a:path>
                <a:path w="5415280" h="76200">
                  <a:moveTo>
                    <a:pt x="1436370" y="24130"/>
                  </a:moveTo>
                  <a:lnTo>
                    <a:pt x="1410970" y="24130"/>
                  </a:lnTo>
                  <a:lnTo>
                    <a:pt x="1410970" y="49530"/>
                  </a:lnTo>
                  <a:lnTo>
                    <a:pt x="1436370" y="49530"/>
                  </a:lnTo>
                  <a:lnTo>
                    <a:pt x="1436370" y="24130"/>
                  </a:lnTo>
                  <a:close/>
                </a:path>
                <a:path w="5415280" h="76200">
                  <a:moveTo>
                    <a:pt x="1487170" y="24130"/>
                  </a:moveTo>
                  <a:lnTo>
                    <a:pt x="1461770" y="24130"/>
                  </a:lnTo>
                  <a:lnTo>
                    <a:pt x="1461770" y="49530"/>
                  </a:lnTo>
                  <a:lnTo>
                    <a:pt x="1487170" y="49530"/>
                  </a:lnTo>
                  <a:lnTo>
                    <a:pt x="1487170" y="24130"/>
                  </a:lnTo>
                  <a:close/>
                </a:path>
                <a:path w="5415280" h="76200">
                  <a:moveTo>
                    <a:pt x="1536700" y="24130"/>
                  </a:moveTo>
                  <a:lnTo>
                    <a:pt x="1512570" y="24130"/>
                  </a:lnTo>
                  <a:lnTo>
                    <a:pt x="1512570" y="49530"/>
                  </a:lnTo>
                  <a:lnTo>
                    <a:pt x="1536700" y="49530"/>
                  </a:lnTo>
                  <a:lnTo>
                    <a:pt x="1536700" y="24130"/>
                  </a:lnTo>
                  <a:close/>
                </a:path>
                <a:path w="5415280" h="76200">
                  <a:moveTo>
                    <a:pt x="1587500" y="24130"/>
                  </a:moveTo>
                  <a:lnTo>
                    <a:pt x="1562100" y="24130"/>
                  </a:lnTo>
                  <a:lnTo>
                    <a:pt x="1562100" y="49530"/>
                  </a:lnTo>
                  <a:lnTo>
                    <a:pt x="1587500" y="49530"/>
                  </a:lnTo>
                  <a:lnTo>
                    <a:pt x="1587500" y="24130"/>
                  </a:lnTo>
                  <a:close/>
                </a:path>
                <a:path w="5415280" h="76200">
                  <a:moveTo>
                    <a:pt x="1638300" y="24130"/>
                  </a:moveTo>
                  <a:lnTo>
                    <a:pt x="1612900" y="24130"/>
                  </a:lnTo>
                  <a:lnTo>
                    <a:pt x="1612900" y="49530"/>
                  </a:lnTo>
                  <a:lnTo>
                    <a:pt x="1638300" y="49530"/>
                  </a:lnTo>
                  <a:lnTo>
                    <a:pt x="1638300" y="24130"/>
                  </a:lnTo>
                  <a:close/>
                </a:path>
                <a:path w="5415280" h="76200">
                  <a:moveTo>
                    <a:pt x="1689100" y="24130"/>
                  </a:moveTo>
                  <a:lnTo>
                    <a:pt x="1663700" y="24130"/>
                  </a:lnTo>
                  <a:lnTo>
                    <a:pt x="1663700" y="49530"/>
                  </a:lnTo>
                  <a:lnTo>
                    <a:pt x="1689100" y="49530"/>
                  </a:lnTo>
                  <a:lnTo>
                    <a:pt x="1689100" y="24130"/>
                  </a:lnTo>
                  <a:close/>
                </a:path>
                <a:path w="5415280" h="76200">
                  <a:moveTo>
                    <a:pt x="1738630" y="24130"/>
                  </a:moveTo>
                  <a:lnTo>
                    <a:pt x="1713230" y="24130"/>
                  </a:lnTo>
                  <a:lnTo>
                    <a:pt x="1713230" y="49530"/>
                  </a:lnTo>
                  <a:lnTo>
                    <a:pt x="1738630" y="49530"/>
                  </a:lnTo>
                  <a:lnTo>
                    <a:pt x="1738630" y="24130"/>
                  </a:lnTo>
                  <a:close/>
                </a:path>
                <a:path w="5415280" h="76200">
                  <a:moveTo>
                    <a:pt x="1789430" y="24130"/>
                  </a:moveTo>
                  <a:lnTo>
                    <a:pt x="1764030" y="24130"/>
                  </a:lnTo>
                  <a:lnTo>
                    <a:pt x="1764030" y="49530"/>
                  </a:lnTo>
                  <a:lnTo>
                    <a:pt x="1789430" y="49530"/>
                  </a:lnTo>
                  <a:lnTo>
                    <a:pt x="1789430" y="24130"/>
                  </a:lnTo>
                  <a:close/>
                </a:path>
                <a:path w="5415280" h="76200">
                  <a:moveTo>
                    <a:pt x="1840230" y="24130"/>
                  </a:moveTo>
                  <a:lnTo>
                    <a:pt x="1814830" y="24130"/>
                  </a:lnTo>
                  <a:lnTo>
                    <a:pt x="1814830" y="49530"/>
                  </a:lnTo>
                  <a:lnTo>
                    <a:pt x="1840230" y="49530"/>
                  </a:lnTo>
                  <a:lnTo>
                    <a:pt x="1840230" y="24130"/>
                  </a:lnTo>
                  <a:close/>
                </a:path>
                <a:path w="5415280" h="76200">
                  <a:moveTo>
                    <a:pt x="1889760" y="24130"/>
                  </a:moveTo>
                  <a:lnTo>
                    <a:pt x="1864360" y="24130"/>
                  </a:lnTo>
                  <a:lnTo>
                    <a:pt x="1864360" y="49530"/>
                  </a:lnTo>
                  <a:lnTo>
                    <a:pt x="1889760" y="49530"/>
                  </a:lnTo>
                  <a:lnTo>
                    <a:pt x="1889760" y="24130"/>
                  </a:lnTo>
                  <a:close/>
                </a:path>
                <a:path w="5415280" h="76200">
                  <a:moveTo>
                    <a:pt x="1940560" y="24130"/>
                  </a:moveTo>
                  <a:lnTo>
                    <a:pt x="1915160" y="24130"/>
                  </a:lnTo>
                  <a:lnTo>
                    <a:pt x="1915160" y="49530"/>
                  </a:lnTo>
                  <a:lnTo>
                    <a:pt x="1940560" y="49530"/>
                  </a:lnTo>
                  <a:lnTo>
                    <a:pt x="1940560" y="24130"/>
                  </a:lnTo>
                  <a:close/>
                </a:path>
                <a:path w="5415280" h="76200">
                  <a:moveTo>
                    <a:pt x="1991360" y="24130"/>
                  </a:moveTo>
                  <a:lnTo>
                    <a:pt x="1965960" y="24130"/>
                  </a:lnTo>
                  <a:lnTo>
                    <a:pt x="1965960" y="49530"/>
                  </a:lnTo>
                  <a:lnTo>
                    <a:pt x="1991360" y="49530"/>
                  </a:lnTo>
                  <a:lnTo>
                    <a:pt x="1991360" y="24130"/>
                  </a:lnTo>
                  <a:close/>
                </a:path>
                <a:path w="5415280" h="76200">
                  <a:moveTo>
                    <a:pt x="2040890" y="24130"/>
                  </a:moveTo>
                  <a:lnTo>
                    <a:pt x="2015490" y="24130"/>
                  </a:lnTo>
                  <a:lnTo>
                    <a:pt x="2015490" y="49530"/>
                  </a:lnTo>
                  <a:lnTo>
                    <a:pt x="2040890" y="49530"/>
                  </a:lnTo>
                  <a:lnTo>
                    <a:pt x="2040890" y="24130"/>
                  </a:lnTo>
                  <a:close/>
                </a:path>
                <a:path w="5415280" h="76200">
                  <a:moveTo>
                    <a:pt x="2091690" y="24130"/>
                  </a:moveTo>
                  <a:lnTo>
                    <a:pt x="2066290" y="24130"/>
                  </a:lnTo>
                  <a:lnTo>
                    <a:pt x="2066290" y="49530"/>
                  </a:lnTo>
                  <a:lnTo>
                    <a:pt x="2091690" y="49530"/>
                  </a:lnTo>
                  <a:lnTo>
                    <a:pt x="2091690" y="24130"/>
                  </a:lnTo>
                  <a:close/>
                </a:path>
                <a:path w="5415280" h="76200">
                  <a:moveTo>
                    <a:pt x="2142490" y="24130"/>
                  </a:moveTo>
                  <a:lnTo>
                    <a:pt x="2117090" y="24130"/>
                  </a:lnTo>
                  <a:lnTo>
                    <a:pt x="2117090" y="49530"/>
                  </a:lnTo>
                  <a:lnTo>
                    <a:pt x="2142490" y="49530"/>
                  </a:lnTo>
                  <a:lnTo>
                    <a:pt x="2142490" y="24130"/>
                  </a:lnTo>
                  <a:close/>
                </a:path>
                <a:path w="5415280" h="76200">
                  <a:moveTo>
                    <a:pt x="2192020" y="24130"/>
                  </a:moveTo>
                  <a:lnTo>
                    <a:pt x="2167890" y="24130"/>
                  </a:lnTo>
                  <a:lnTo>
                    <a:pt x="2167890" y="49530"/>
                  </a:lnTo>
                  <a:lnTo>
                    <a:pt x="2192020" y="49530"/>
                  </a:lnTo>
                  <a:lnTo>
                    <a:pt x="2192020" y="24130"/>
                  </a:lnTo>
                  <a:close/>
                </a:path>
                <a:path w="5415280" h="76200">
                  <a:moveTo>
                    <a:pt x="2242820" y="24130"/>
                  </a:moveTo>
                  <a:lnTo>
                    <a:pt x="2217420" y="24130"/>
                  </a:lnTo>
                  <a:lnTo>
                    <a:pt x="2217420" y="49530"/>
                  </a:lnTo>
                  <a:lnTo>
                    <a:pt x="2242820" y="49530"/>
                  </a:lnTo>
                  <a:lnTo>
                    <a:pt x="2242820" y="24130"/>
                  </a:lnTo>
                  <a:close/>
                </a:path>
                <a:path w="5415280" h="76200">
                  <a:moveTo>
                    <a:pt x="2293620" y="24130"/>
                  </a:moveTo>
                  <a:lnTo>
                    <a:pt x="2268220" y="24130"/>
                  </a:lnTo>
                  <a:lnTo>
                    <a:pt x="2268220" y="49530"/>
                  </a:lnTo>
                  <a:lnTo>
                    <a:pt x="2293620" y="49530"/>
                  </a:lnTo>
                  <a:lnTo>
                    <a:pt x="2293620" y="24130"/>
                  </a:lnTo>
                  <a:close/>
                </a:path>
                <a:path w="5415280" h="76200">
                  <a:moveTo>
                    <a:pt x="2343150" y="24130"/>
                  </a:moveTo>
                  <a:lnTo>
                    <a:pt x="2319020" y="24130"/>
                  </a:lnTo>
                  <a:lnTo>
                    <a:pt x="2319020" y="49530"/>
                  </a:lnTo>
                  <a:lnTo>
                    <a:pt x="2343150" y="49530"/>
                  </a:lnTo>
                  <a:lnTo>
                    <a:pt x="2343150" y="24130"/>
                  </a:lnTo>
                  <a:close/>
                </a:path>
                <a:path w="5415280" h="76200">
                  <a:moveTo>
                    <a:pt x="2393950" y="24130"/>
                  </a:moveTo>
                  <a:lnTo>
                    <a:pt x="2368550" y="24130"/>
                  </a:lnTo>
                  <a:lnTo>
                    <a:pt x="2368550" y="49530"/>
                  </a:lnTo>
                  <a:lnTo>
                    <a:pt x="2393950" y="49530"/>
                  </a:lnTo>
                  <a:lnTo>
                    <a:pt x="2393950" y="24130"/>
                  </a:lnTo>
                  <a:close/>
                </a:path>
                <a:path w="5415280" h="76200">
                  <a:moveTo>
                    <a:pt x="2444750" y="24130"/>
                  </a:moveTo>
                  <a:lnTo>
                    <a:pt x="2419350" y="24130"/>
                  </a:lnTo>
                  <a:lnTo>
                    <a:pt x="2419350" y="49530"/>
                  </a:lnTo>
                  <a:lnTo>
                    <a:pt x="2444750" y="49530"/>
                  </a:lnTo>
                  <a:lnTo>
                    <a:pt x="2444750" y="24130"/>
                  </a:lnTo>
                  <a:close/>
                </a:path>
                <a:path w="5415280" h="76200">
                  <a:moveTo>
                    <a:pt x="2495550" y="24130"/>
                  </a:moveTo>
                  <a:lnTo>
                    <a:pt x="2470150" y="24130"/>
                  </a:lnTo>
                  <a:lnTo>
                    <a:pt x="2470150" y="49530"/>
                  </a:lnTo>
                  <a:lnTo>
                    <a:pt x="2495550" y="49530"/>
                  </a:lnTo>
                  <a:lnTo>
                    <a:pt x="2495550" y="24130"/>
                  </a:lnTo>
                  <a:close/>
                </a:path>
                <a:path w="5415280" h="76200">
                  <a:moveTo>
                    <a:pt x="2545080" y="24130"/>
                  </a:moveTo>
                  <a:lnTo>
                    <a:pt x="2519680" y="24130"/>
                  </a:lnTo>
                  <a:lnTo>
                    <a:pt x="2519680" y="49530"/>
                  </a:lnTo>
                  <a:lnTo>
                    <a:pt x="2545080" y="49530"/>
                  </a:lnTo>
                  <a:lnTo>
                    <a:pt x="2545080" y="24130"/>
                  </a:lnTo>
                  <a:close/>
                </a:path>
                <a:path w="5415280" h="76200">
                  <a:moveTo>
                    <a:pt x="2595880" y="24130"/>
                  </a:moveTo>
                  <a:lnTo>
                    <a:pt x="2570480" y="24130"/>
                  </a:lnTo>
                  <a:lnTo>
                    <a:pt x="2570480" y="49530"/>
                  </a:lnTo>
                  <a:lnTo>
                    <a:pt x="2595880" y="49530"/>
                  </a:lnTo>
                  <a:lnTo>
                    <a:pt x="2595880" y="24130"/>
                  </a:lnTo>
                  <a:close/>
                </a:path>
                <a:path w="5415280" h="76200">
                  <a:moveTo>
                    <a:pt x="2646680" y="24130"/>
                  </a:moveTo>
                  <a:lnTo>
                    <a:pt x="2621280" y="24130"/>
                  </a:lnTo>
                  <a:lnTo>
                    <a:pt x="2621280" y="49530"/>
                  </a:lnTo>
                  <a:lnTo>
                    <a:pt x="2646680" y="49530"/>
                  </a:lnTo>
                  <a:lnTo>
                    <a:pt x="2646680" y="24130"/>
                  </a:lnTo>
                  <a:close/>
                </a:path>
                <a:path w="5415280" h="76200">
                  <a:moveTo>
                    <a:pt x="2696210" y="24130"/>
                  </a:moveTo>
                  <a:lnTo>
                    <a:pt x="2670810" y="24130"/>
                  </a:lnTo>
                  <a:lnTo>
                    <a:pt x="2670810" y="49530"/>
                  </a:lnTo>
                  <a:lnTo>
                    <a:pt x="2696210" y="49530"/>
                  </a:lnTo>
                  <a:lnTo>
                    <a:pt x="2696210" y="24130"/>
                  </a:lnTo>
                  <a:close/>
                </a:path>
                <a:path w="5415280" h="76200">
                  <a:moveTo>
                    <a:pt x="2747010" y="24130"/>
                  </a:moveTo>
                  <a:lnTo>
                    <a:pt x="2721610" y="24130"/>
                  </a:lnTo>
                  <a:lnTo>
                    <a:pt x="2721610" y="49530"/>
                  </a:lnTo>
                  <a:lnTo>
                    <a:pt x="2747010" y="49530"/>
                  </a:lnTo>
                  <a:lnTo>
                    <a:pt x="2747010" y="24130"/>
                  </a:lnTo>
                  <a:close/>
                </a:path>
                <a:path w="5415280" h="76200">
                  <a:moveTo>
                    <a:pt x="2797810" y="24130"/>
                  </a:moveTo>
                  <a:lnTo>
                    <a:pt x="2772410" y="24130"/>
                  </a:lnTo>
                  <a:lnTo>
                    <a:pt x="2772410" y="49530"/>
                  </a:lnTo>
                  <a:lnTo>
                    <a:pt x="2797810" y="49530"/>
                  </a:lnTo>
                  <a:lnTo>
                    <a:pt x="2797810" y="24130"/>
                  </a:lnTo>
                  <a:close/>
                </a:path>
                <a:path w="5415280" h="76200">
                  <a:moveTo>
                    <a:pt x="2847340" y="24130"/>
                  </a:moveTo>
                  <a:lnTo>
                    <a:pt x="2821940" y="24130"/>
                  </a:lnTo>
                  <a:lnTo>
                    <a:pt x="2821940" y="49530"/>
                  </a:lnTo>
                  <a:lnTo>
                    <a:pt x="2847340" y="49530"/>
                  </a:lnTo>
                  <a:lnTo>
                    <a:pt x="2847340" y="24130"/>
                  </a:lnTo>
                  <a:close/>
                </a:path>
                <a:path w="5415280" h="76200">
                  <a:moveTo>
                    <a:pt x="2898140" y="24130"/>
                  </a:moveTo>
                  <a:lnTo>
                    <a:pt x="2872740" y="24130"/>
                  </a:lnTo>
                  <a:lnTo>
                    <a:pt x="2872740" y="49530"/>
                  </a:lnTo>
                  <a:lnTo>
                    <a:pt x="2898140" y="49530"/>
                  </a:lnTo>
                  <a:lnTo>
                    <a:pt x="2898140" y="24130"/>
                  </a:lnTo>
                  <a:close/>
                </a:path>
                <a:path w="5415280" h="76200">
                  <a:moveTo>
                    <a:pt x="2948940" y="24130"/>
                  </a:moveTo>
                  <a:lnTo>
                    <a:pt x="2923540" y="24130"/>
                  </a:lnTo>
                  <a:lnTo>
                    <a:pt x="2923540" y="49530"/>
                  </a:lnTo>
                  <a:lnTo>
                    <a:pt x="2948940" y="49530"/>
                  </a:lnTo>
                  <a:lnTo>
                    <a:pt x="2948940" y="24130"/>
                  </a:lnTo>
                  <a:close/>
                </a:path>
                <a:path w="5415280" h="76200">
                  <a:moveTo>
                    <a:pt x="2998470" y="24130"/>
                  </a:moveTo>
                  <a:lnTo>
                    <a:pt x="2974340" y="24130"/>
                  </a:lnTo>
                  <a:lnTo>
                    <a:pt x="2974340" y="49530"/>
                  </a:lnTo>
                  <a:lnTo>
                    <a:pt x="2998470" y="49530"/>
                  </a:lnTo>
                  <a:lnTo>
                    <a:pt x="2998470" y="24130"/>
                  </a:lnTo>
                  <a:close/>
                </a:path>
                <a:path w="5415280" h="76200">
                  <a:moveTo>
                    <a:pt x="3049270" y="24130"/>
                  </a:moveTo>
                  <a:lnTo>
                    <a:pt x="3023870" y="24130"/>
                  </a:lnTo>
                  <a:lnTo>
                    <a:pt x="3023870" y="49530"/>
                  </a:lnTo>
                  <a:lnTo>
                    <a:pt x="3049270" y="49530"/>
                  </a:lnTo>
                  <a:lnTo>
                    <a:pt x="3049270" y="24130"/>
                  </a:lnTo>
                  <a:close/>
                </a:path>
                <a:path w="5415280" h="76200">
                  <a:moveTo>
                    <a:pt x="3100070" y="24130"/>
                  </a:moveTo>
                  <a:lnTo>
                    <a:pt x="3074670" y="24130"/>
                  </a:lnTo>
                  <a:lnTo>
                    <a:pt x="3074670" y="49530"/>
                  </a:lnTo>
                  <a:lnTo>
                    <a:pt x="3100070" y="49530"/>
                  </a:lnTo>
                  <a:lnTo>
                    <a:pt x="3100070" y="24130"/>
                  </a:lnTo>
                  <a:close/>
                </a:path>
                <a:path w="5415280" h="76200">
                  <a:moveTo>
                    <a:pt x="3149600" y="24130"/>
                  </a:moveTo>
                  <a:lnTo>
                    <a:pt x="3125470" y="24130"/>
                  </a:lnTo>
                  <a:lnTo>
                    <a:pt x="3125470" y="49530"/>
                  </a:lnTo>
                  <a:lnTo>
                    <a:pt x="3149600" y="49530"/>
                  </a:lnTo>
                  <a:lnTo>
                    <a:pt x="3149600" y="24130"/>
                  </a:lnTo>
                  <a:close/>
                </a:path>
                <a:path w="5415280" h="76200">
                  <a:moveTo>
                    <a:pt x="3200400" y="24130"/>
                  </a:moveTo>
                  <a:lnTo>
                    <a:pt x="3175000" y="24130"/>
                  </a:lnTo>
                  <a:lnTo>
                    <a:pt x="3175000" y="49530"/>
                  </a:lnTo>
                  <a:lnTo>
                    <a:pt x="3200400" y="49530"/>
                  </a:lnTo>
                  <a:lnTo>
                    <a:pt x="3200400" y="24130"/>
                  </a:lnTo>
                  <a:close/>
                </a:path>
                <a:path w="5415280" h="76200">
                  <a:moveTo>
                    <a:pt x="3251200" y="24130"/>
                  </a:moveTo>
                  <a:lnTo>
                    <a:pt x="3225800" y="24130"/>
                  </a:lnTo>
                  <a:lnTo>
                    <a:pt x="3225800" y="49530"/>
                  </a:lnTo>
                  <a:lnTo>
                    <a:pt x="3251200" y="49530"/>
                  </a:lnTo>
                  <a:lnTo>
                    <a:pt x="3251200" y="24130"/>
                  </a:lnTo>
                  <a:close/>
                </a:path>
                <a:path w="5415280" h="76200">
                  <a:moveTo>
                    <a:pt x="3300730" y="24130"/>
                  </a:moveTo>
                  <a:lnTo>
                    <a:pt x="3276600" y="24130"/>
                  </a:lnTo>
                  <a:lnTo>
                    <a:pt x="3276600" y="49530"/>
                  </a:lnTo>
                  <a:lnTo>
                    <a:pt x="3300730" y="49530"/>
                  </a:lnTo>
                  <a:lnTo>
                    <a:pt x="3300730" y="24130"/>
                  </a:lnTo>
                  <a:close/>
                </a:path>
                <a:path w="5415280" h="76200">
                  <a:moveTo>
                    <a:pt x="3351530" y="24130"/>
                  </a:moveTo>
                  <a:lnTo>
                    <a:pt x="3326130" y="24130"/>
                  </a:lnTo>
                  <a:lnTo>
                    <a:pt x="3326130" y="49530"/>
                  </a:lnTo>
                  <a:lnTo>
                    <a:pt x="3351530" y="49530"/>
                  </a:lnTo>
                  <a:lnTo>
                    <a:pt x="3351530" y="24130"/>
                  </a:lnTo>
                  <a:close/>
                </a:path>
                <a:path w="5415280" h="76200">
                  <a:moveTo>
                    <a:pt x="3402330" y="25400"/>
                  </a:moveTo>
                  <a:lnTo>
                    <a:pt x="3376930" y="25400"/>
                  </a:lnTo>
                  <a:lnTo>
                    <a:pt x="3376930" y="50800"/>
                  </a:lnTo>
                  <a:lnTo>
                    <a:pt x="3402330" y="50800"/>
                  </a:lnTo>
                  <a:lnTo>
                    <a:pt x="3402330" y="25400"/>
                  </a:lnTo>
                  <a:close/>
                </a:path>
                <a:path w="5415280" h="76200">
                  <a:moveTo>
                    <a:pt x="3453130" y="25400"/>
                  </a:moveTo>
                  <a:lnTo>
                    <a:pt x="3427730" y="25400"/>
                  </a:lnTo>
                  <a:lnTo>
                    <a:pt x="3427730" y="50800"/>
                  </a:lnTo>
                  <a:lnTo>
                    <a:pt x="3453130" y="50800"/>
                  </a:lnTo>
                  <a:lnTo>
                    <a:pt x="3453130" y="25400"/>
                  </a:lnTo>
                  <a:close/>
                </a:path>
                <a:path w="5415280" h="76200">
                  <a:moveTo>
                    <a:pt x="3502660" y="25400"/>
                  </a:moveTo>
                  <a:lnTo>
                    <a:pt x="3477260" y="25400"/>
                  </a:lnTo>
                  <a:lnTo>
                    <a:pt x="3477260" y="50800"/>
                  </a:lnTo>
                  <a:lnTo>
                    <a:pt x="3502660" y="50800"/>
                  </a:lnTo>
                  <a:lnTo>
                    <a:pt x="3502660" y="25400"/>
                  </a:lnTo>
                  <a:close/>
                </a:path>
                <a:path w="5415280" h="76200">
                  <a:moveTo>
                    <a:pt x="5415280" y="34290"/>
                  </a:moveTo>
                  <a:lnTo>
                    <a:pt x="5414010" y="30480"/>
                  </a:lnTo>
                  <a:lnTo>
                    <a:pt x="5414010" y="27940"/>
                  </a:lnTo>
                  <a:lnTo>
                    <a:pt x="5411470" y="24130"/>
                  </a:lnTo>
                  <a:lnTo>
                    <a:pt x="5391150" y="3810"/>
                  </a:lnTo>
                  <a:lnTo>
                    <a:pt x="5388610" y="1270"/>
                  </a:lnTo>
                  <a:lnTo>
                    <a:pt x="5384800" y="1270"/>
                  </a:lnTo>
                  <a:lnTo>
                    <a:pt x="5380990" y="0"/>
                  </a:lnTo>
                  <a:lnTo>
                    <a:pt x="5373370" y="0"/>
                  </a:lnTo>
                  <a:lnTo>
                    <a:pt x="5369560" y="1270"/>
                  </a:lnTo>
                  <a:lnTo>
                    <a:pt x="5365750" y="1270"/>
                  </a:lnTo>
                  <a:lnTo>
                    <a:pt x="5361940" y="3810"/>
                  </a:lnTo>
                  <a:lnTo>
                    <a:pt x="5358130" y="5080"/>
                  </a:lnTo>
                  <a:lnTo>
                    <a:pt x="5355590" y="6350"/>
                  </a:lnTo>
                  <a:lnTo>
                    <a:pt x="5353050" y="8890"/>
                  </a:lnTo>
                  <a:lnTo>
                    <a:pt x="5349240" y="11430"/>
                  </a:lnTo>
                  <a:lnTo>
                    <a:pt x="5346700" y="13970"/>
                  </a:lnTo>
                  <a:lnTo>
                    <a:pt x="5345430" y="17780"/>
                  </a:lnTo>
                  <a:lnTo>
                    <a:pt x="5342890" y="20320"/>
                  </a:lnTo>
                  <a:lnTo>
                    <a:pt x="5341620" y="24130"/>
                  </a:lnTo>
                  <a:lnTo>
                    <a:pt x="5340350" y="26670"/>
                  </a:lnTo>
                  <a:lnTo>
                    <a:pt x="5339080" y="30480"/>
                  </a:lnTo>
                  <a:lnTo>
                    <a:pt x="5339080" y="45720"/>
                  </a:lnTo>
                  <a:lnTo>
                    <a:pt x="5342890" y="57150"/>
                  </a:lnTo>
                  <a:lnTo>
                    <a:pt x="5345430" y="59690"/>
                  </a:lnTo>
                  <a:lnTo>
                    <a:pt x="5346700" y="62230"/>
                  </a:lnTo>
                  <a:lnTo>
                    <a:pt x="5349240" y="66040"/>
                  </a:lnTo>
                  <a:lnTo>
                    <a:pt x="5351780" y="68580"/>
                  </a:lnTo>
                  <a:lnTo>
                    <a:pt x="5355590" y="69850"/>
                  </a:lnTo>
                  <a:lnTo>
                    <a:pt x="5358130" y="72390"/>
                  </a:lnTo>
                  <a:lnTo>
                    <a:pt x="5369560" y="76200"/>
                  </a:lnTo>
                  <a:lnTo>
                    <a:pt x="5377180" y="76200"/>
                  </a:lnTo>
                  <a:lnTo>
                    <a:pt x="5384800" y="76200"/>
                  </a:lnTo>
                  <a:lnTo>
                    <a:pt x="5387340" y="74930"/>
                  </a:lnTo>
                  <a:lnTo>
                    <a:pt x="5394960" y="72390"/>
                  </a:lnTo>
                  <a:lnTo>
                    <a:pt x="5397500" y="69850"/>
                  </a:lnTo>
                  <a:lnTo>
                    <a:pt x="5411470" y="53340"/>
                  </a:lnTo>
                  <a:lnTo>
                    <a:pt x="5414010" y="49530"/>
                  </a:lnTo>
                  <a:lnTo>
                    <a:pt x="5414010" y="45720"/>
                  </a:lnTo>
                  <a:lnTo>
                    <a:pt x="5415280" y="41910"/>
                  </a:lnTo>
                  <a:lnTo>
                    <a:pt x="5415280" y="3429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5610860" y="751839"/>
              <a:ext cx="1869439" cy="25400"/>
            </a:xfrm>
            <a:custGeom>
              <a:avLst/>
              <a:gdLst/>
              <a:ahLst/>
              <a:cxnLst/>
              <a:rect l="l" t="t" r="r" b="b"/>
              <a:pathLst>
                <a:path w="1869440" h="25400">
                  <a:moveTo>
                    <a:pt x="25400" y="0"/>
                  </a:moveTo>
                  <a:lnTo>
                    <a:pt x="0" y="0"/>
                  </a:lnTo>
                  <a:lnTo>
                    <a:pt x="0" y="25400"/>
                  </a:lnTo>
                  <a:lnTo>
                    <a:pt x="25400" y="25400"/>
                  </a:lnTo>
                  <a:lnTo>
                    <a:pt x="25400" y="0"/>
                  </a:lnTo>
                  <a:close/>
                </a:path>
                <a:path w="1869440" h="25400">
                  <a:moveTo>
                    <a:pt x="76200" y="0"/>
                  </a:moveTo>
                  <a:lnTo>
                    <a:pt x="50800" y="0"/>
                  </a:lnTo>
                  <a:lnTo>
                    <a:pt x="50800" y="25400"/>
                  </a:lnTo>
                  <a:lnTo>
                    <a:pt x="76200" y="25400"/>
                  </a:lnTo>
                  <a:lnTo>
                    <a:pt x="76200" y="0"/>
                  </a:lnTo>
                  <a:close/>
                </a:path>
                <a:path w="1869440" h="25400">
                  <a:moveTo>
                    <a:pt x="127000" y="0"/>
                  </a:moveTo>
                  <a:lnTo>
                    <a:pt x="101600" y="0"/>
                  </a:lnTo>
                  <a:lnTo>
                    <a:pt x="101600" y="25400"/>
                  </a:lnTo>
                  <a:lnTo>
                    <a:pt x="127000" y="25400"/>
                  </a:lnTo>
                  <a:lnTo>
                    <a:pt x="127000" y="0"/>
                  </a:lnTo>
                  <a:close/>
                </a:path>
                <a:path w="1869440" h="25400">
                  <a:moveTo>
                    <a:pt x="176530" y="0"/>
                  </a:moveTo>
                  <a:lnTo>
                    <a:pt x="151130" y="0"/>
                  </a:lnTo>
                  <a:lnTo>
                    <a:pt x="151130" y="25400"/>
                  </a:lnTo>
                  <a:lnTo>
                    <a:pt x="176530" y="25400"/>
                  </a:lnTo>
                  <a:lnTo>
                    <a:pt x="176530" y="0"/>
                  </a:lnTo>
                  <a:close/>
                </a:path>
                <a:path w="1869440" h="25400">
                  <a:moveTo>
                    <a:pt x="227330" y="0"/>
                  </a:moveTo>
                  <a:lnTo>
                    <a:pt x="201930" y="0"/>
                  </a:lnTo>
                  <a:lnTo>
                    <a:pt x="201930" y="25400"/>
                  </a:lnTo>
                  <a:lnTo>
                    <a:pt x="227330" y="25400"/>
                  </a:lnTo>
                  <a:lnTo>
                    <a:pt x="227330" y="0"/>
                  </a:lnTo>
                  <a:close/>
                </a:path>
                <a:path w="1869440" h="25400">
                  <a:moveTo>
                    <a:pt x="278130" y="0"/>
                  </a:moveTo>
                  <a:lnTo>
                    <a:pt x="252730" y="0"/>
                  </a:lnTo>
                  <a:lnTo>
                    <a:pt x="252730" y="25400"/>
                  </a:lnTo>
                  <a:lnTo>
                    <a:pt x="278130" y="25400"/>
                  </a:lnTo>
                  <a:lnTo>
                    <a:pt x="278130" y="0"/>
                  </a:lnTo>
                  <a:close/>
                </a:path>
                <a:path w="1869440" h="25400">
                  <a:moveTo>
                    <a:pt x="327660" y="0"/>
                  </a:moveTo>
                  <a:lnTo>
                    <a:pt x="302260" y="0"/>
                  </a:lnTo>
                  <a:lnTo>
                    <a:pt x="302260" y="25400"/>
                  </a:lnTo>
                  <a:lnTo>
                    <a:pt x="327660" y="25400"/>
                  </a:lnTo>
                  <a:lnTo>
                    <a:pt x="327660" y="0"/>
                  </a:lnTo>
                  <a:close/>
                </a:path>
                <a:path w="1869440" h="25400">
                  <a:moveTo>
                    <a:pt x="378460" y="0"/>
                  </a:moveTo>
                  <a:lnTo>
                    <a:pt x="353060" y="0"/>
                  </a:lnTo>
                  <a:lnTo>
                    <a:pt x="353060" y="25400"/>
                  </a:lnTo>
                  <a:lnTo>
                    <a:pt x="378460" y="25400"/>
                  </a:lnTo>
                  <a:lnTo>
                    <a:pt x="378460" y="0"/>
                  </a:lnTo>
                  <a:close/>
                </a:path>
                <a:path w="1869440" h="25400">
                  <a:moveTo>
                    <a:pt x="429260" y="0"/>
                  </a:moveTo>
                  <a:lnTo>
                    <a:pt x="403860" y="0"/>
                  </a:lnTo>
                  <a:lnTo>
                    <a:pt x="403860" y="25400"/>
                  </a:lnTo>
                  <a:lnTo>
                    <a:pt x="429260" y="25400"/>
                  </a:lnTo>
                  <a:lnTo>
                    <a:pt x="429260" y="0"/>
                  </a:lnTo>
                  <a:close/>
                </a:path>
                <a:path w="1869440" h="25400">
                  <a:moveTo>
                    <a:pt x="478790" y="0"/>
                  </a:moveTo>
                  <a:lnTo>
                    <a:pt x="454660" y="0"/>
                  </a:lnTo>
                  <a:lnTo>
                    <a:pt x="454660" y="25400"/>
                  </a:lnTo>
                  <a:lnTo>
                    <a:pt x="478790" y="25400"/>
                  </a:lnTo>
                  <a:lnTo>
                    <a:pt x="478790" y="0"/>
                  </a:lnTo>
                  <a:close/>
                </a:path>
                <a:path w="1869440" h="25400">
                  <a:moveTo>
                    <a:pt x="529590" y="0"/>
                  </a:moveTo>
                  <a:lnTo>
                    <a:pt x="504190" y="0"/>
                  </a:lnTo>
                  <a:lnTo>
                    <a:pt x="504190" y="25400"/>
                  </a:lnTo>
                  <a:lnTo>
                    <a:pt x="529590" y="25400"/>
                  </a:lnTo>
                  <a:lnTo>
                    <a:pt x="529590" y="0"/>
                  </a:lnTo>
                  <a:close/>
                </a:path>
                <a:path w="1869440" h="25400">
                  <a:moveTo>
                    <a:pt x="580390" y="0"/>
                  </a:moveTo>
                  <a:lnTo>
                    <a:pt x="554990" y="0"/>
                  </a:lnTo>
                  <a:lnTo>
                    <a:pt x="554990" y="25400"/>
                  </a:lnTo>
                  <a:lnTo>
                    <a:pt x="580390" y="25400"/>
                  </a:lnTo>
                  <a:lnTo>
                    <a:pt x="580390" y="0"/>
                  </a:lnTo>
                  <a:close/>
                </a:path>
                <a:path w="1869440" h="25400">
                  <a:moveTo>
                    <a:pt x="629920" y="0"/>
                  </a:moveTo>
                  <a:lnTo>
                    <a:pt x="605790" y="0"/>
                  </a:lnTo>
                  <a:lnTo>
                    <a:pt x="605790" y="25400"/>
                  </a:lnTo>
                  <a:lnTo>
                    <a:pt x="629920" y="25400"/>
                  </a:lnTo>
                  <a:lnTo>
                    <a:pt x="629920" y="0"/>
                  </a:lnTo>
                  <a:close/>
                </a:path>
                <a:path w="1869440" h="25400">
                  <a:moveTo>
                    <a:pt x="680720" y="0"/>
                  </a:moveTo>
                  <a:lnTo>
                    <a:pt x="655320" y="0"/>
                  </a:lnTo>
                  <a:lnTo>
                    <a:pt x="655320" y="25400"/>
                  </a:lnTo>
                  <a:lnTo>
                    <a:pt x="680720" y="25400"/>
                  </a:lnTo>
                  <a:lnTo>
                    <a:pt x="680720" y="0"/>
                  </a:lnTo>
                  <a:close/>
                </a:path>
                <a:path w="1869440" h="25400">
                  <a:moveTo>
                    <a:pt x="731520" y="0"/>
                  </a:moveTo>
                  <a:lnTo>
                    <a:pt x="706120" y="0"/>
                  </a:lnTo>
                  <a:lnTo>
                    <a:pt x="706120" y="25400"/>
                  </a:lnTo>
                  <a:lnTo>
                    <a:pt x="731520" y="25400"/>
                  </a:lnTo>
                  <a:lnTo>
                    <a:pt x="731520" y="0"/>
                  </a:lnTo>
                  <a:close/>
                </a:path>
                <a:path w="1869440" h="25400">
                  <a:moveTo>
                    <a:pt x="781050" y="0"/>
                  </a:moveTo>
                  <a:lnTo>
                    <a:pt x="756920" y="0"/>
                  </a:lnTo>
                  <a:lnTo>
                    <a:pt x="756920" y="25400"/>
                  </a:lnTo>
                  <a:lnTo>
                    <a:pt x="781050" y="25400"/>
                  </a:lnTo>
                  <a:lnTo>
                    <a:pt x="781050" y="0"/>
                  </a:lnTo>
                  <a:close/>
                </a:path>
                <a:path w="1869440" h="25400">
                  <a:moveTo>
                    <a:pt x="831850" y="0"/>
                  </a:moveTo>
                  <a:lnTo>
                    <a:pt x="806450" y="0"/>
                  </a:lnTo>
                  <a:lnTo>
                    <a:pt x="806450" y="25400"/>
                  </a:lnTo>
                  <a:lnTo>
                    <a:pt x="831850" y="25400"/>
                  </a:lnTo>
                  <a:lnTo>
                    <a:pt x="831850" y="0"/>
                  </a:lnTo>
                  <a:close/>
                </a:path>
                <a:path w="1869440" h="25400">
                  <a:moveTo>
                    <a:pt x="882650" y="0"/>
                  </a:moveTo>
                  <a:lnTo>
                    <a:pt x="857250" y="0"/>
                  </a:lnTo>
                  <a:lnTo>
                    <a:pt x="857250" y="25400"/>
                  </a:lnTo>
                  <a:lnTo>
                    <a:pt x="882650" y="25400"/>
                  </a:lnTo>
                  <a:lnTo>
                    <a:pt x="882650" y="0"/>
                  </a:lnTo>
                  <a:close/>
                </a:path>
                <a:path w="1869440" h="25400">
                  <a:moveTo>
                    <a:pt x="933437" y="0"/>
                  </a:moveTo>
                  <a:lnTo>
                    <a:pt x="908037" y="0"/>
                  </a:lnTo>
                  <a:lnTo>
                    <a:pt x="908037" y="25400"/>
                  </a:lnTo>
                  <a:lnTo>
                    <a:pt x="933437" y="25400"/>
                  </a:lnTo>
                  <a:lnTo>
                    <a:pt x="933437" y="0"/>
                  </a:lnTo>
                  <a:close/>
                </a:path>
                <a:path w="1869440" h="25400">
                  <a:moveTo>
                    <a:pt x="982980" y="0"/>
                  </a:moveTo>
                  <a:lnTo>
                    <a:pt x="957580" y="0"/>
                  </a:lnTo>
                  <a:lnTo>
                    <a:pt x="957580" y="25400"/>
                  </a:lnTo>
                  <a:lnTo>
                    <a:pt x="982980" y="25400"/>
                  </a:lnTo>
                  <a:lnTo>
                    <a:pt x="982980" y="0"/>
                  </a:lnTo>
                  <a:close/>
                </a:path>
                <a:path w="1869440" h="25400">
                  <a:moveTo>
                    <a:pt x="1033780" y="0"/>
                  </a:moveTo>
                  <a:lnTo>
                    <a:pt x="1008380" y="0"/>
                  </a:lnTo>
                  <a:lnTo>
                    <a:pt x="1008380" y="25400"/>
                  </a:lnTo>
                  <a:lnTo>
                    <a:pt x="1033780" y="25400"/>
                  </a:lnTo>
                  <a:lnTo>
                    <a:pt x="1033780" y="0"/>
                  </a:lnTo>
                  <a:close/>
                </a:path>
                <a:path w="1869440" h="25400">
                  <a:moveTo>
                    <a:pt x="1084580" y="0"/>
                  </a:moveTo>
                  <a:lnTo>
                    <a:pt x="1059180" y="0"/>
                  </a:lnTo>
                  <a:lnTo>
                    <a:pt x="1059180" y="25400"/>
                  </a:lnTo>
                  <a:lnTo>
                    <a:pt x="1084580" y="25400"/>
                  </a:lnTo>
                  <a:lnTo>
                    <a:pt x="1084580" y="0"/>
                  </a:lnTo>
                  <a:close/>
                </a:path>
                <a:path w="1869440" h="25400">
                  <a:moveTo>
                    <a:pt x="1134110" y="0"/>
                  </a:moveTo>
                  <a:lnTo>
                    <a:pt x="1108710" y="0"/>
                  </a:lnTo>
                  <a:lnTo>
                    <a:pt x="1108710" y="25400"/>
                  </a:lnTo>
                  <a:lnTo>
                    <a:pt x="1134110" y="25400"/>
                  </a:lnTo>
                  <a:lnTo>
                    <a:pt x="1134110" y="0"/>
                  </a:lnTo>
                  <a:close/>
                </a:path>
                <a:path w="1869440" h="25400">
                  <a:moveTo>
                    <a:pt x="1184910" y="0"/>
                  </a:moveTo>
                  <a:lnTo>
                    <a:pt x="1159510" y="0"/>
                  </a:lnTo>
                  <a:lnTo>
                    <a:pt x="1159510" y="25400"/>
                  </a:lnTo>
                  <a:lnTo>
                    <a:pt x="1184910" y="25400"/>
                  </a:lnTo>
                  <a:lnTo>
                    <a:pt x="1184910" y="0"/>
                  </a:lnTo>
                  <a:close/>
                </a:path>
                <a:path w="1869440" h="25400">
                  <a:moveTo>
                    <a:pt x="1235710" y="0"/>
                  </a:moveTo>
                  <a:lnTo>
                    <a:pt x="1210310" y="0"/>
                  </a:lnTo>
                  <a:lnTo>
                    <a:pt x="1210310" y="25400"/>
                  </a:lnTo>
                  <a:lnTo>
                    <a:pt x="1235710" y="25400"/>
                  </a:lnTo>
                  <a:lnTo>
                    <a:pt x="1235710" y="0"/>
                  </a:lnTo>
                  <a:close/>
                </a:path>
                <a:path w="1869440" h="25400">
                  <a:moveTo>
                    <a:pt x="1285240" y="0"/>
                  </a:moveTo>
                  <a:lnTo>
                    <a:pt x="1259840" y="0"/>
                  </a:lnTo>
                  <a:lnTo>
                    <a:pt x="1259840" y="25400"/>
                  </a:lnTo>
                  <a:lnTo>
                    <a:pt x="1285240" y="25400"/>
                  </a:lnTo>
                  <a:lnTo>
                    <a:pt x="1285240" y="0"/>
                  </a:lnTo>
                  <a:close/>
                </a:path>
                <a:path w="1869440" h="25400">
                  <a:moveTo>
                    <a:pt x="1336040" y="0"/>
                  </a:moveTo>
                  <a:lnTo>
                    <a:pt x="1310640" y="0"/>
                  </a:lnTo>
                  <a:lnTo>
                    <a:pt x="1310640" y="25400"/>
                  </a:lnTo>
                  <a:lnTo>
                    <a:pt x="1336040" y="25400"/>
                  </a:lnTo>
                  <a:lnTo>
                    <a:pt x="1336040" y="0"/>
                  </a:lnTo>
                  <a:close/>
                </a:path>
                <a:path w="1869440" h="25400">
                  <a:moveTo>
                    <a:pt x="1386840" y="0"/>
                  </a:moveTo>
                  <a:lnTo>
                    <a:pt x="1361440" y="0"/>
                  </a:lnTo>
                  <a:lnTo>
                    <a:pt x="1361440" y="25400"/>
                  </a:lnTo>
                  <a:lnTo>
                    <a:pt x="1386840" y="25400"/>
                  </a:lnTo>
                  <a:lnTo>
                    <a:pt x="1386840" y="0"/>
                  </a:lnTo>
                  <a:close/>
                </a:path>
                <a:path w="1869440" h="25400">
                  <a:moveTo>
                    <a:pt x="1436370" y="0"/>
                  </a:moveTo>
                  <a:lnTo>
                    <a:pt x="1412240" y="0"/>
                  </a:lnTo>
                  <a:lnTo>
                    <a:pt x="1412240" y="25400"/>
                  </a:lnTo>
                  <a:lnTo>
                    <a:pt x="1436370" y="25400"/>
                  </a:lnTo>
                  <a:lnTo>
                    <a:pt x="1436370" y="0"/>
                  </a:lnTo>
                  <a:close/>
                </a:path>
                <a:path w="1869440" h="25400">
                  <a:moveTo>
                    <a:pt x="1487170" y="0"/>
                  </a:moveTo>
                  <a:lnTo>
                    <a:pt x="1461770" y="0"/>
                  </a:lnTo>
                  <a:lnTo>
                    <a:pt x="1461770" y="25400"/>
                  </a:lnTo>
                  <a:lnTo>
                    <a:pt x="1487170" y="25400"/>
                  </a:lnTo>
                  <a:lnTo>
                    <a:pt x="1487170" y="0"/>
                  </a:lnTo>
                  <a:close/>
                </a:path>
                <a:path w="1869440" h="25400">
                  <a:moveTo>
                    <a:pt x="1537970" y="0"/>
                  </a:moveTo>
                  <a:lnTo>
                    <a:pt x="1512570" y="0"/>
                  </a:lnTo>
                  <a:lnTo>
                    <a:pt x="1512570" y="25400"/>
                  </a:lnTo>
                  <a:lnTo>
                    <a:pt x="1537970" y="25400"/>
                  </a:lnTo>
                  <a:lnTo>
                    <a:pt x="1537970" y="0"/>
                  </a:lnTo>
                  <a:close/>
                </a:path>
                <a:path w="1869440" h="25400">
                  <a:moveTo>
                    <a:pt x="1587500" y="0"/>
                  </a:moveTo>
                  <a:lnTo>
                    <a:pt x="1563370" y="0"/>
                  </a:lnTo>
                  <a:lnTo>
                    <a:pt x="1563370" y="25400"/>
                  </a:lnTo>
                  <a:lnTo>
                    <a:pt x="1587500" y="25400"/>
                  </a:lnTo>
                  <a:lnTo>
                    <a:pt x="1587500" y="0"/>
                  </a:lnTo>
                  <a:close/>
                </a:path>
                <a:path w="1869440" h="25400">
                  <a:moveTo>
                    <a:pt x="1638300" y="0"/>
                  </a:moveTo>
                  <a:lnTo>
                    <a:pt x="1612900" y="0"/>
                  </a:lnTo>
                  <a:lnTo>
                    <a:pt x="1612900" y="25400"/>
                  </a:lnTo>
                  <a:lnTo>
                    <a:pt x="1638300" y="25400"/>
                  </a:lnTo>
                  <a:lnTo>
                    <a:pt x="1638300" y="0"/>
                  </a:lnTo>
                  <a:close/>
                </a:path>
                <a:path w="1869440" h="25400">
                  <a:moveTo>
                    <a:pt x="1689100" y="0"/>
                  </a:moveTo>
                  <a:lnTo>
                    <a:pt x="1663700" y="0"/>
                  </a:lnTo>
                  <a:lnTo>
                    <a:pt x="1663700" y="25400"/>
                  </a:lnTo>
                  <a:lnTo>
                    <a:pt x="1689100" y="25400"/>
                  </a:lnTo>
                  <a:lnTo>
                    <a:pt x="1689100" y="0"/>
                  </a:lnTo>
                  <a:close/>
                </a:path>
                <a:path w="1869440" h="25400">
                  <a:moveTo>
                    <a:pt x="1738630" y="0"/>
                  </a:moveTo>
                  <a:lnTo>
                    <a:pt x="1714500" y="0"/>
                  </a:lnTo>
                  <a:lnTo>
                    <a:pt x="1714500" y="25400"/>
                  </a:lnTo>
                  <a:lnTo>
                    <a:pt x="1738630" y="25400"/>
                  </a:lnTo>
                  <a:lnTo>
                    <a:pt x="1738630" y="0"/>
                  </a:lnTo>
                  <a:close/>
                </a:path>
                <a:path w="1869440" h="25400">
                  <a:moveTo>
                    <a:pt x="1789430" y="0"/>
                  </a:moveTo>
                  <a:lnTo>
                    <a:pt x="1764030" y="0"/>
                  </a:lnTo>
                  <a:lnTo>
                    <a:pt x="1764030" y="25400"/>
                  </a:lnTo>
                  <a:lnTo>
                    <a:pt x="1789430" y="25400"/>
                  </a:lnTo>
                  <a:lnTo>
                    <a:pt x="1789430" y="0"/>
                  </a:lnTo>
                  <a:close/>
                </a:path>
                <a:path w="1869440" h="25400">
                  <a:moveTo>
                    <a:pt x="1840230" y="0"/>
                  </a:moveTo>
                  <a:lnTo>
                    <a:pt x="1814830" y="0"/>
                  </a:lnTo>
                  <a:lnTo>
                    <a:pt x="1814830" y="25400"/>
                  </a:lnTo>
                  <a:lnTo>
                    <a:pt x="1840230" y="25400"/>
                  </a:lnTo>
                  <a:lnTo>
                    <a:pt x="1840230" y="0"/>
                  </a:lnTo>
                  <a:close/>
                </a:path>
                <a:path w="1869440" h="25400">
                  <a:moveTo>
                    <a:pt x="1869440" y="0"/>
                  </a:moveTo>
                  <a:lnTo>
                    <a:pt x="1865630" y="0"/>
                  </a:lnTo>
                  <a:lnTo>
                    <a:pt x="1865630" y="25400"/>
                  </a:lnTo>
                  <a:lnTo>
                    <a:pt x="1869440" y="25400"/>
                  </a:lnTo>
                  <a:lnTo>
                    <a:pt x="186944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9" name="object 9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352550" y="77469"/>
            <a:ext cx="681989" cy="695959"/>
          </a:xfrm>
          <a:prstGeom prst="rect">
            <a:avLst/>
          </a:prstGeom>
        </p:spPr>
      </p:pic>
      <p:sp>
        <p:nvSpPr>
          <p:cNvPr id="10" name="object 10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527685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Discromias</a:t>
            </a:r>
            <a:r>
              <a:rPr spc="-10" dirty="0"/>
              <a:t> </a:t>
            </a:r>
            <a:r>
              <a:rPr dirty="0"/>
              <a:t>de</a:t>
            </a:r>
            <a:r>
              <a:rPr spc="-15" dirty="0"/>
              <a:t> </a:t>
            </a:r>
            <a:r>
              <a:rPr dirty="0"/>
              <a:t>origen</a:t>
            </a:r>
            <a:r>
              <a:rPr spc="-15" dirty="0"/>
              <a:t> </a:t>
            </a:r>
            <a:r>
              <a:rPr dirty="0"/>
              <a:t>genetico</a:t>
            </a:r>
          </a:p>
        </p:txBody>
      </p:sp>
      <p:sp>
        <p:nvSpPr>
          <p:cNvPr id="11" name="object 11"/>
          <p:cNvSpPr txBox="1"/>
          <p:nvPr/>
        </p:nvSpPr>
        <p:spPr>
          <a:xfrm>
            <a:off x="1536700" y="276859"/>
            <a:ext cx="223520" cy="4521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800" b="1" dirty="0">
                <a:solidFill>
                  <a:srgbClr val="FFFFFF"/>
                </a:solidFill>
                <a:latin typeface="Arial"/>
                <a:cs typeface="Arial"/>
              </a:rPr>
              <a:t>1</a:t>
            </a:r>
            <a:endParaRPr sz="2800">
              <a:latin typeface="Arial"/>
              <a:cs typeface="Arial"/>
            </a:endParaRPr>
          </a:p>
        </p:txBody>
      </p:sp>
      <p:pic>
        <p:nvPicPr>
          <p:cNvPr id="12" name="object 12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796279" y="3789679"/>
            <a:ext cx="2157729" cy="2437129"/>
          </a:xfrm>
          <a:prstGeom prst="rect">
            <a:avLst/>
          </a:prstGeom>
        </p:spPr>
      </p:pic>
      <p:pic>
        <p:nvPicPr>
          <p:cNvPr id="13" name="object 13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5076190" y="1051560"/>
            <a:ext cx="3124200" cy="2512060"/>
          </a:xfrm>
          <a:prstGeom prst="rect">
            <a:avLst/>
          </a:prstGeom>
        </p:spPr>
      </p:pic>
    </p:spTree>
  </p:cSld>
  <p:clrMapOvr>
    <a:masterClrMapping/>
  </p:clrMapOvr>
  <p:transition>
    <p:dissolv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472680" y="726440"/>
            <a:ext cx="76200" cy="76200"/>
          </a:xfrm>
          <a:custGeom>
            <a:avLst/>
            <a:gdLst/>
            <a:ahLst/>
            <a:cxnLst/>
            <a:rect l="l" t="t" r="r" b="b"/>
            <a:pathLst>
              <a:path w="76200" h="76200">
                <a:moveTo>
                  <a:pt x="41910" y="0"/>
                </a:moveTo>
                <a:lnTo>
                  <a:pt x="34290" y="0"/>
                </a:lnTo>
                <a:lnTo>
                  <a:pt x="30479" y="1270"/>
                </a:lnTo>
                <a:lnTo>
                  <a:pt x="26670" y="1270"/>
                </a:lnTo>
                <a:lnTo>
                  <a:pt x="22860" y="3810"/>
                </a:lnTo>
                <a:lnTo>
                  <a:pt x="19050" y="5080"/>
                </a:lnTo>
                <a:lnTo>
                  <a:pt x="16510" y="6350"/>
                </a:lnTo>
                <a:lnTo>
                  <a:pt x="13970" y="8889"/>
                </a:lnTo>
                <a:lnTo>
                  <a:pt x="10160" y="11430"/>
                </a:lnTo>
                <a:lnTo>
                  <a:pt x="7620" y="13970"/>
                </a:lnTo>
                <a:lnTo>
                  <a:pt x="6350" y="17780"/>
                </a:lnTo>
                <a:lnTo>
                  <a:pt x="3810" y="20320"/>
                </a:lnTo>
                <a:lnTo>
                  <a:pt x="2540" y="24130"/>
                </a:lnTo>
                <a:lnTo>
                  <a:pt x="1270" y="26670"/>
                </a:lnTo>
                <a:lnTo>
                  <a:pt x="0" y="30480"/>
                </a:lnTo>
                <a:lnTo>
                  <a:pt x="0" y="45720"/>
                </a:lnTo>
                <a:lnTo>
                  <a:pt x="3810" y="57150"/>
                </a:lnTo>
                <a:lnTo>
                  <a:pt x="6350" y="59689"/>
                </a:lnTo>
                <a:lnTo>
                  <a:pt x="7620" y="62230"/>
                </a:lnTo>
                <a:lnTo>
                  <a:pt x="10160" y="66039"/>
                </a:lnTo>
                <a:lnTo>
                  <a:pt x="12700" y="68580"/>
                </a:lnTo>
                <a:lnTo>
                  <a:pt x="16510" y="69850"/>
                </a:lnTo>
                <a:lnTo>
                  <a:pt x="19050" y="72389"/>
                </a:lnTo>
                <a:lnTo>
                  <a:pt x="30479" y="76200"/>
                </a:lnTo>
                <a:lnTo>
                  <a:pt x="38100" y="76200"/>
                </a:lnTo>
                <a:lnTo>
                  <a:pt x="45720" y="76200"/>
                </a:lnTo>
                <a:lnTo>
                  <a:pt x="48260" y="74930"/>
                </a:lnTo>
                <a:lnTo>
                  <a:pt x="55879" y="72389"/>
                </a:lnTo>
                <a:lnTo>
                  <a:pt x="58420" y="69850"/>
                </a:lnTo>
                <a:lnTo>
                  <a:pt x="72390" y="53339"/>
                </a:lnTo>
                <a:lnTo>
                  <a:pt x="74929" y="49530"/>
                </a:lnTo>
                <a:lnTo>
                  <a:pt x="74929" y="45720"/>
                </a:lnTo>
                <a:lnTo>
                  <a:pt x="76200" y="41910"/>
                </a:lnTo>
                <a:lnTo>
                  <a:pt x="76200" y="34289"/>
                </a:lnTo>
                <a:lnTo>
                  <a:pt x="74929" y="30480"/>
                </a:lnTo>
                <a:lnTo>
                  <a:pt x="74929" y="27939"/>
                </a:lnTo>
                <a:lnTo>
                  <a:pt x="72390" y="24130"/>
                </a:lnTo>
                <a:lnTo>
                  <a:pt x="52070" y="3810"/>
                </a:lnTo>
                <a:lnTo>
                  <a:pt x="49529" y="1270"/>
                </a:lnTo>
                <a:lnTo>
                  <a:pt x="45720" y="1270"/>
                </a:lnTo>
                <a:lnTo>
                  <a:pt x="4191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" name="object 3"/>
          <p:cNvGrpSpPr/>
          <p:nvPr/>
        </p:nvGrpSpPr>
        <p:grpSpPr>
          <a:xfrm>
            <a:off x="2133600" y="749300"/>
            <a:ext cx="5346700" cy="27940"/>
            <a:chOff x="2133600" y="749300"/>
            <a:chExt cx="5346700" cy="27940"/>
          </a:xfrm>
        </p:grpSpPr>
        <p:sp>
          <p:nvSpPr>
            <p:cNvPr id="4" name="object 4"/>
            <p:cNvSpPr/>
            <p:nvPr/>
          </p:nvSpPr>
          <p:spPr>
            <a:xfrm>
              <a:off x="2133600" y="749299"/>
              <a:ext cx="3553460" cy="27940"/>
            </a:xfrm>
            <a:custGeom>
              <a:avLst/>
              <a:gdLst/>
              <a:ahLst/>
              <a:cxnLst/>
              <a:rect l="l" t="t" r="r" b="b"/>
              <a:pathLst>
                <a:path w="3553460" h="27940">
                  <a:moveTo>
                    <a:pt x="25400" y="0"/>
                  </a:moveTo>
                  <a:lnTo>
                    <a:pt x="0" y="0"/>
                  </a:lnTo>
                  <a:lnTo>
                    <a:pt x="0" y="25400"/>
                  </a:lnTo>
                  <a:lnTo>
                    <a:pt x="25400" y="25400"/>
                  </a:lnTo>
                  <a:lnTo>
                    <a:pt x="25400" y="0"/>
                  </a:lnTo>
                  <a:close/>
                </a:path>
                <a:path w="3553460" h="27940">
                  <a:moveTo>
                    <a:pt x="76200" y="0"/>
                  </a:moveTo>
                  <a:lnTo>
                    <a:pt x="50800" y="0"/>
                  </a:lnTo>
                  <a:lnTo>
                    <a:pt x="50800" y="25400"/>
                  </a:lnTo>
                  <a:lnTo>
                    <a:pt x="76200" y="25400"/>
                  </a:lnTo>
                  <a:lnTo>
                    <a:pt x="76200" y="0"/>
                  </a:lnTo>
                  <a:close/>
                </a:path>
                <a:path w="3553460" h="27940">
                  <a:moveTo>
                    <a:pt x="125730" y="0"/>
                  </a:moveTo>
                  <a:lnTo>
                    <a:pt x="100330" y="0"/>
                  </a:lnTo>
                  <a:lnTo>
                    <a:pt x="100330" y="25400"/>
                  </a:lnTo>
                  <a:lnTo>
                    <a:pt x="125730" y="25400"/>
                  </a:lnTo>
                  <a:lnTo>
                    <a:pt x="125730" y="0"/>
                  </a:lnTo>
                  <a:close/>
                </a:path>
                <a:path w="3553460" h="27940">
                  <a:moveTo>
                    <a:pt x="176530" y="0"/>
                  </a:moveTo>
                  <a:lnTo>
                    <a:pt x="151130" y="0"/>
                  </a:lnTo>
                  <a:lnTo>
                    <a:pt x="151130" y="25400"/>
                  </a:lnTo>
                  <a:lnTo>
                    <a:pt x="176530" y="25400"/>
                  </a:lnTo>
                  <a:lnTo>
                    <a:pt x="176530" y="0"/>
                  </a:lnTo>
                  <a:close/>
                </a:path>
                <a:path w="3553460" h="27940">
                  <a:moveTo>
                    <a:pt x="227330" y="0"/>
                  </a:moveTo>
                  <a:lnTo>
                    <a:pt x="201930" y="0"/>
                  </a:lnTo>
                  <a:lnTo>
                    <a:pt x="201930" y="25400"/>
                  </a:lnTo>
                  <a:lnTo>
                    <a:pt x="227330" y="25400"/>
                  </a:lnTo>
                  <a:lnTo>
                    <a:pt x="227330" y="0"/>
                  </a:lnTo>
                  <a:close/>
                </a:path>
                <a:path w="3553460" h="27940">
                  <a:moveTo>
                    <a:pt x="276860" y="0"/>
                  </a:moveTo>
                  <a:lnTo>
                    <a:pt x="252730" y="0"/>
                  </a:lnTo>
                  <a:lnTo>
                    <a:pt x="252730" y="25400"/>
                  </a:lnTo>
                  <a:lnTo>
                    <a:pt x="276860" y="25400"/>
                  </a:lnTo>
                  <a:lnTo>
                    <a:pt x="276860" y="0"/>
                  </a:lnTo>
                  <a:close/>
                </a:path>
                <a:path w="3553460" h="27940">
                  <a:moveTo>
                    <a:pt x="327660" y="0"/>
                  </a:moveTo>
                  <a:lnTo>
                    <a:pt x="302260" y="0"/>
                  </a:lnTo>
                  <a:lnTo>
                    <a:pt x="302260" y="25400"/>
                  </a:lnTo>
                  <a:lnTo>
                    <a:pt x="327660" y="25400"/>
                  </a:lnTo>
                  <a:lnTo>
                    <a:pt x="327660" y="0"/>
                  </a:lnTo>
                  <a:close/>
                </a:path>
                <a:path w="3553460" h="27940">
                  <a:moveTo>
                    <a:pt x="378460" y="0"/>
                  </a:moveTo>
                  <a:lnTo>
                    <a:pt x="353060" y="0"/>
                  </a:lnTo>
                  <a:lnTo>
                    <a:pt x="353060" y="25400"/>
                  </a:lnTo>
                  <a:lnTo>
                    <a:pt x="378460" y="25400"/>
                  </a:lnTo>
                  <a:lnTo>
                    <a:pt x="378460" y="0"/>
                  </a:lnTo>
                  <a:close/>
                </a:path>
                <a:path w="3553460" h="27940">
                  <a:moveTo>
                    <a:pt x="427990" y="0"/>
                  </a:moveTo>
                  <a:lnTo>
                    <a:pt x="403860" y="0"/>
                  </a:lnTo>
                  <a:lnTo>
                    <a:pt x="403860" y="25400"/>
                  </a:lnTo>
                  <a:lnTo>
                    <a:pt x="427990" y="25400"/>
                  </a:lnTo>
                  <a:lnTo>
                    <a:pt x="427990" y="0"/>
                  </a:lnTo>
                  <a:close/>
                </a:path>
                <a:path w="3553460" h="27940">
                  <a:moveTo>
                    <a:pt x="478790" y="0"/>
                  </a:moveTo>
                  <a:lnTo>
                    <a:pt x="453390" y="0"/>
                  </a:lnTo>
                  <a:lnTo>
                    <a:pt x="453390" y="25400"/>
                  </a:lnTo>
                  <a:lnTo>
                    <a:pt x="478790" y="25400"/>
                  </a:lnTo>
                  <a:lnTo>
                    <a:pt x="478790" y="0"/>
                  </a:lnTo>
                  <a:close/>
                </a:path>
                <a:path w="3553460" h="27940">
                  <a:moveTo>
                    <a:pt x="529590" y="0"/>
                  </a:moveTo>
                  <a:lnTo>
                    <a:pt x="504190" y="0"/>
                  </a:lnTo>
                  <a:lnTo>
                    <a:pt x="504190" y="25400"/>
                  </a:lnTo>
                  <a:lnTo>
                    <a:pt x="529590" y="25400"/>
                  </a:lnTo>
                  <a:lnTo>
                    <a:pt x="529590" y="0"/>
                  </a:lnTo>
                  <a:close/>
                </a:path>
                <a:path w="3553460" h="27940">
                  <a:moveTo>
                    <a:pt x="579120" y="0"/>
                  </a:moveTo>
                  <a:lnTo>
                    <a:pt x="554990" y="0"/>
                  </a:lnTo>
                  <a:lnTo>
                    <a:pt x="554990" y="25400"/>
                  </a:lnTo>
                  <a:lnTo>
                    <a:pt x="579120" y="25400"/>
                  </a:lnTo>
                  <a:lnTo>
                    <a:pt x="579120" y="0"/>
                  </a:lnTo>
                  <a:close/>
                </a:path>
                <a:path w="3553460" h="27940">
                  <a:moveTo>
                    <a:pt x="629920" y="0"/>
                  </a:moveTo>
                  <a:lnTo>
                    <a:pt x="604520" y="0"/>
                  </a:lnTo>
                  <a:lnTo>
                    <a:pt x="604520" y="25400"/>
                  </a:lnTo>
                  <a:lnTo>
                    <a:pt x="629920" y="25400"/>
                  </a:lnTo>
                  <a:lnTo>
                    <a:pt x="629920" y="0"/>
                  </a:lnTo>
                  <a:close/>
                </a:path>
                <a:path w="3553460" h="27940">
                  <a:moveTo>
                    <a:pt x="680720" y="0"/>
                  </a:moveTo>
                  <a:lnTo>
                    <a:pt x="655320" y="0"/>
                  </a:lnTo>
                  <a:lnTo>
                    <a:pt x="655320" y="25400"/>
                  </a:lnTo>
                  <a:lnTo>
                    <a:pt x="680720" y="26670"/>
                  </a:lnTo>
                  <a:lnTo>
                    <a:pt x="680720" y="0"/>
                  </a:lnTo>
                  <a:close/>
                </a:path>
                <a:path w="3553460" h="27940">
                  <a:moveTo>
                    <a:pt x="731520" y="0"/>
                  </a:moveTo>
                  <a:lnTo>
                    <a:pt x="706120" y="0"/>
                  </a:lnTo>
                  <a:lnTo>
                    <a:pt x="706120" y="26670"/>
                  </a:lnTo>
                  <a:lnTo>
                    <a:pt x="731520" y="26670"/>
                  </a:lnTo>
                  <a:lnTo>
                    <a:pt x="731520" y="0"/>
                  </a:lnTo>
                  <a:close/>
                </a:path>
                <a:path w="3553460" h="27940">
                  <a:moveTo>
                    <a:pt x="781050" y="0"/>
                  </a:moveTo>
                  <a:lnTo>
                    <a:pt x="755650" y="0"/>
                  </a:lnTo>
                  <a:lnTo>
                    <a:pt x="755650" y="26670"/>
                  </a:lnTo>
                  <a:lnTo>
                    <a:pt x="781050" y="26670"/>
                  </a:lnTo>
                  <a:lnTo>
                    <a:pt x="781050" y="0"/>
                  </a:lnTo>
                  <a:close/>
                </a:path>
                <a:path w="3553460" h="27940">
                  <a:moveTo>
                    <a:pt x="831850" y="0"/>
                  </a:moveTo>
                  <a:lnTo>
                    <a:pt x="806450" y="0"/>
                  </a:lnTo>
                  <a:lnTo>
                    <a:pt x="806450" y="26670"/>
                  </a:lnTo>
                  <a:lnTo>
                    <a:pt x="831850" y="26670"/>
                  </a:lnTo>
                  <a:lnTo>
                    <a:pt x="831850" y="0"/>
                  </a:lnTo>
                  <a:close/>
                </a:path>
                <a:path w="3553460" h="27940">
                  <a:moveTo>
                    <a:pt x="882650" y="0"/>
                  </a:moveTo>
                  <a:lnTo>
                    <a:pt x="857250" y="0"/>
                  </a:lnTo>
                  <a:lnTo>
                    <a:pt x="857250" y="26670"/>
                  </a:lnTo>
                  <a:lnTo>
                    <a:pt x="882650" y="26670"/>
                  </a:lnTo>
                  <a:lnTo>
                    <a:pt x="882650" y="0"/>
                  </a:lnTo>
                  <a:close/>
                </a:path>
                <a:path w="3553460" h="27940">
                  <a:moveTo>
                    <a:pt x="932180" y="0"/>
                  </a:moveTo>
                  <a:lnTo>
                    <a:pt x="906780" y="0"/>
                  </a:lnTo>
                  <a:lnTo>
                    <a:pt x="906780" y="26670"/>
                  </a:lnTo>
                  <a:lnTo>
                    <a:pt x="932180" y="26670"/>
                  </a:lnTo>
                  <a:lnTo>
                    <a:pt x="932180" y="0"/>
                  </a:lnTo>
                  <a:close/>
                </a:path>
                <a:path w="3553460" h="27940">
                  <a:moveTo>
                    <a:pt x="982980" y="0"/>
                  </a:moveTo>
                  <a:lnTo>
                    <a:pt x="957580" y="0"/>
                  </a:lnTo>
                  <a:lnTo>
                    <a:pt x="957580" y="26670"/>
                  </a:lnTo>
                  <a:lnTo>
                    <a:pt x="982980" y="26670"/>
                  </a:lnTo>
                  <a:lnTo>
                    <a:pt x="982980" y="0"/>
                  </a:lnTo>
                  <a:close/>
                </a:path>
                <a:path w="3553460" h="27940">
                  <a:moveTo>
                    <a:pt x="1033780" y="0"/>
                  </a:moveTo>
                  <a:lnTo>
                    <a:pt x="1008380" y="0"/>
                  </a:lnTo>
                  <a:lnTo>
                    <a:pt x="1008380" y="26670"/>
                  </a:lnTo>
                  <a:lnTo>
                    <a:pt x="1033780" y="26670"/>
                  </a:lnTo>
                  <a:lnTo>
                    <a:pt x="1033780" y="0"/>
                  </a:lnTo>
                  <a:close/>
                </a:path>
                <a:path w="3553460" h="27940">
                  <a:moveTo>
                    <a:pt x="1083310" y="0"/>
                  </a:moveTo>
                  <a:lnTo>
                    <a:pt x="1057910" y="0"/>
                  </a:lnTo>
                  <a:lnTo>
                    <a:pt x="1057910" y="26670"/>
                  </a:lnTo>
                  <a:lnTo>
                    <a:pt x="1083310" y="26670"/>
                  </a:lnTo>
                  <a:lnTo>
                    <a:pt x="1083310" y="0"/>
                  </a:lnTo>
                  <a:close/>
                </a:path>
                <a:path w="3553460" h="27940">
                  <a:moveTo>
                    <a:pt x="1134110" y="0"/>
                  </a:moveTo>
                  <a:lnTo>
                    <a:pt x="1108710" y="0"/>
                  </a:lnTo>
                  <a:lnTo>
                    <a:pt x="1108710" y="26670"/>
                  </a:lnTo>
                  <a:lnTo>
                    <a:pt x="1134110" y="26670"/>
                  </a:lnTo>
                  <a:lnTo>
                    <a:pt x="1134110" y="0"/>
                  </a:lnTo>
                  <a:close/>
                </a:path>
                <a:path w="3553460" h="27940">
                  <a:moveTo>
                    <a:pt x="1184910" y="0"/>
                  </a:moveTo>
                  <a:lnTo>
                    <a:pt x="1159510" y="0"/>
                  </a:lnTo>
                  <a:lnTo>
                    <a:pt x="1159510" y="26670"/>
                  </a:lnTo>
                  <a:lnTo>
                    <a:pt x="1184910" y="26670"/>
                  </a:lnTo>
                  <a:lnTo>
                    <a:pt x="1184910" y="0"/>
                  </a:lnTo>
                  <a:close/>
                </a:path>
                <a:path w="3553460" h="27940">
                  <a:moveTo>
                    <a:pt x="1234440" y="0"/>
                  </a:moveTo>
                  <a:lnTo>
                    <a:pt x="1210310" y="0"/>
                  </a:lnTo>
                  <a:lnTo>
                    <a:pt x="1210310" y="26670"/>
                  </a:lnTo>
                  <a:lnTo>
                    <a:pt x="1234440" y="26670"/>
                  </a:lnTo>
                  <a:lnTo>
                    <a:pt x="1234440" y="0"/>
                  </a:lnTo>
                  <a:close/>
                </a:path>
                <a:path w="3553460" h="27940">
                  <a:moveTo>
                    <a:pt x="1285240" y="0"/>
                  </a:moveTo>
                  <a:lnTo>
                    <a:pt x="1259840" y="0"/>
                  </a:lnTo>
                  <a:lnTo>
                    <a:pt x="1259840" y="26670"/>
                  </a:lnTo>
                  <a:lnTo>
                    <a:pt x="1285240" y="26670"/>
                  </a:lnTo>
                  <a:lnTo>
                    <a:pt x="1285240" y="0"/>
                  </a:lnTo>
                  <a:close/>
                </a:path>
                <a:path w="3553460" h="27940">
                  <a:moveTo>
                    <a:pt x="1336040" y="0"/>
                  </a:moveTo>
                  <a:lnTo>
                    <a:pt x="1310640" y="0"/>
                  </a:lnTo>
                  <a:lnTo>
                    <a:pt x="1310640" y="26670"/>
                  </a:lnTo>
                  <a:lnTo>
                    <a:pt x="1336040" y="26670"/>
                  </a:lnTo>
                  <a:lnTo>
                    <a:pt x="1336040" y="0"/>
                  </a:lnTo>
                  <a:close/>
                </a:path>
                <a:path w="3553460" h="27940">
                  <a:moveTo>
                    <a:pt x="1385570" y="1270"/>
                  </a:moveTo>
                  <a:lnTo>
                    <a:pt x="1361440" y="1270"/>
                  </a:lnTo>
                  <a:lnTo>
                    <a:pt x="1361440" y="26670"/>
                  </a:lnTo>
                  <a:lnTo>
                    <a:pt x="1385570" y="26670"/>
                  </a:lnTo>
                  <a:lnTo>
                    <a:pt x="1385570" y="1270"/>
                  </a:lnTo>
                  <a:close/>
                </a:path>
                <a:path w="3553460" h="27940">
                  <a:moveTo>
                    <a:pt x="1436370" y="1270"/>
                  </a:moveTo>
                  <a:lnTo>
                    <a:pt x="1410970" y="1270"/>
                  </a:lnTo>
                  <a:lnTo>
                    <a:pt x="1410970" y="26670"/>
                  </a:lnTo>
                  <a:lnTo>
                    <a:pt x="1436370" y="26670"/>
                  </a:lnTo>
                  <a:lnTo>
                    <a:pt x="1436370" y="1270"/>
                  </a:lnTo>
                  <a:close/>
                </a:path>
                <a:path w="3553460" h="27940">
                  <a:moveTo>
                    <a:pt x="1487170" y="1270"/>
                  </a:moveTo>
                  <a:lnTo>
                    <a:pt x="1461770" y="1270"/>
                  </a:lnTo>
                  <a:lnTo>
                    <a:pt x="1461770" y="26670"/>
                  </a:lnTo>
                  <a:lnTo>
                    <a:pt x="1487170" y="26670"/>
                  </a:lnTo>
                  <a:lnTo>
                    <a:pt x="1487170" y="1270"/>
                  </a:lnTo>
                  <a:close/>
                </a:path>
                <a:path w="3553460" h="27940">
                  <a:moveTo>
                    <a:pt x="1536700" y="1270"/>
                  </a:moveTo>
                  <a:lnTo>
                    <a:pt x="1512570" y="1270"/>
                  </a:lnTo>
                  <a:lnTo>
                    <a:pt x="1512570" y="26670"/>
                  </a:lnTo>
                  <a:lnTo>
                    <a:pt x="1536700" y="26670"/>
                  </a:lnTo>
                  <a:lnTo>
                    <a:pt x="1536700" y="1270"/>
                  </a:lnTo>
                  <a:close/>
                </a:path>
                <a:path w="3553460" h="27940">
                  <a:moveTo>
                    <a:pt x="1587500" y="1270"/>
                  </a:moveTo>
                  <a:lnTo>
                    <a:pt x="1562100" y="1270"/>
                  </a:lnTo>
                  <a:lnTo>
                    <a:pt x="1562100" y="26670"/>
                  </a:lnTo>
                  <a:lnTo>
                    <a:pt x="1587500" y="26670"/>
                  </a:lnTo>
                  <a:lnTo>
                    <a:pt x="1587500" y="1270"/>
                  </a:lnTo>
                  <a:close/>
                </a:path>
                <a:path w="3553460" h="27940">
                  <a:moveTo>
                    <a:pt x="1638300" y="1270"/>
                  </a:moveTo>
                  <a:lnTo>
                    <a:pt x="1612900" y="1270"/>
                  </a:lnTo>
                  <a:lnTo>
                    <a:pt x="1612900" y="26670"/>
                  </a:lnTo>
                  <a:lnTo>
                    <a:pt x="1638300" y="26670"/>
                  </a:lnTo>
                  <a:lnTo>
                    <a:pt x="1638300" y="1270"/>
                  </a:lnTo>
                  <a:close/>
                </a:path>
                <a:path w="3553460" h="27940">
                  <a:moveTo>
                    <a:pt x="1689100" y="1270"/>
                  </a:moveTo>
                  <a:lnTo>
                    <a:pt x="1663700" y="1270"/>
                  </a:lnTo>
                  <a:lnTo>
                    <a:pt x="1663700" y="26670"/>
                  </a:lnTo>
                  <a:lnTo>
                    <a:pt x="1689100" y="26670"/>
                  </a:lnTo>
                  <a:lnTo>
                    <a:pt x="1689100" y="1270"/>
                  </a:lnTo>
                  <a:close/>
                </a:path>
                <a:path w="3553460" h="27940">
                  <a:moveTo>
                    <a:pt x="1738630" y="1270"/>
                  </a:moveTo>
                  <a:lnTo>
                    <a:pt x="1713230" y="1270"/>
                  </a:lnTo>
                  <a:lnTo>
                    <a:pt x="1713230" y="26670"/>
                  </a:lnTo>
                  <a:lnTo>
                    <a:pt x="1738630" y="26670"/>
                  </a:lnTo>
                  <a:lnTo>
                    <a:pt x="1738630" y="1270"/>
                  </a:lnTo>
                  <a:close/>
                </a:path>
                <a:path w="3553460" h="27940">
                  <a:moveTo>
                    <a:pt x="1789430" y="1270"/>
                  </a:moveTo>
                  <a:lnTo>
                    <a:pt x="1764030" y="1270"/>
                  </a:lnTo>
                  <a:lnTo>
                    <a:pt x="1764030" y="26670"/>
                  </a:lnTo>
                  <a:lnTo>
                    <a:pt x="1789430" y="26670"/>
                  </a:lnTo>
                  <a:lnTo>
                    <a:pt x="1789430" y="1270"/>
                  </a:lnTo>
                  <a:close/>
                </a:path>
                <a:path w="3553460" h="27940">
                  <a:moveTo>
                    <a:pt x="1840230" y="1270"/>
                  </a:moveTo>
                  <a:lnTo>
                    <a:pt x="1814830" y="1270"/>
                  </a:lnTo>
                  <a:lnTo>
                    <a:pt x="1814830" y="26670"/>
                  </a:lnTo>
                  <a:lnTo>
                    <a:pt x="1840230" y="26670"/>
                  </a:lnTo>
                  <a:lnTo>
                    <a:pt x="1840230" y="1270"/>
                  </a:lnTo>
                  <a:close/>
                </a:path>
                <a:path w="3553460" h="27940">
                  <a:moveTo>
                    <a:pt x="1889760" y="1270"/>
                  </a:moveTo>
                  <a:lnTo>
                    <a:pt x="1864360" y="1270"/>
                  </a:lnTo>
                  <a:lnTo>
                    <a:pt x="1864360" y="26670"/>
                  </a:lnTo>
                  <a:lnTo>
                    <a:pt x="1889760" y="26670"/>
                  </a:lnTo>
                  <a:lnTo>
                    <a:pt x="1889760" y="1270"/>
                  </a:lnTo>
                  <a:close/>
                </a:path>
                <a:path w="3553460" h="27940">
                  <a:moveTo>
                    <a:pt x="1940560" y="1270"/>
                  </a:moveTo>
                  <a:lnTo>
                    <a:pt x="1915160" y="1270"/>
                  </a:lnTo>
                  <a:lnTo>
                    <a:pt x="1915160" y="26670"/>
                  </a:lnTo>
                  <a:lnTo>
                    <a:pt x="1940560" y="26670"/>
                  </a:lnTo>
                  <a:lnTo>
                    <a:pt x="1940560" y="1270"/>
                  </a:lnTo>
                  <a:close/>
                </a:path>
                <a:path w="3553460" h="27940">
                  <a:moveTo>
                    <a:pt x="1991360" y="1270"/>
                  </a:moveTo>
                  <a:lnTo>
                    <a:pt x="1965960" y="1270"/>
                  </a:lnTo>
                  <a:lnTo>
                    <a:pt x="1965960" y="26670"/>
                  </a:lnTo>
                  <a:lnTo>
                    <a:pt x="1991360" y="26670"/>
                  </a:lnTo>
                  <a:lnTo>
                    <a:pt x="1991360" y="1270"/>
                  </a:lnTo>
                  <a:close/>
                </a:path>
                <a:path w="3553460" h="27940">
                  <a:moveTo>
                    <a:pt x="2040890" y="1270"/>
                  </a:moveTo>
                  <a:lnTo>
                    <a:pt x="2015490" y="1270"/>
                  </a:lnTo>
                  <a:lnTo>
                    <a:pt x="2015490" y="26670"/>
                  </a:lnTo>
                  <a:lnTo>
                    <a:pt x="2040890" y="26670"/>
                  </a:lnTo>
                  <a:lnTo>
                    <a:pt x="2040890" y="1270"/>
                  </a:lnTo>
                  <a:close/>
                </a:path>
                <a:path w="3553460" h="27940">
                  <a:moveTo>
                    <a:pt x="2091690" y="1270"/>
                  </a:moveTo>
                  <a:lnTo>
                    <a:pt x="2066290" y="1270"/>
                  </a:lnTo>
                  <a:lnTo>
                    <a:pt x="2066290" y="26670"/>
                  </a:lnTo>
                  <a:lnTo>
                    <a:pt x="2091690" y="26670"/>
                  </a:lnTo>
                  <a:lnTo>
                    <a:pt x="2091690" y="1270"/>
                  </a:lnTo>
                  <a:close/>
                </a:path>
                <a:path w="3553460" h="27940">
                  <a:moveTo>
                    <a:pt x="2142490" y="1270"/>
                  </a:moveTo>
                  <a:lnTo>
                    <a:pt x="2117090" y="1270"/>
                  </a:lnTo>
                  <a:lnTo>
                    <a:pt x="2117090" y="26670"/>
                  </a:lnTo>
                  <a:lnTo>
                    <a:pt x="2142490" y="26670"/>
                  </a:lnTo>
                  <a:lnTo>
                    <a:pt x="2142490" y="1270"/>
                  </a:lnTo>
                  <a:close/>
                </a:path>
                <a:path w="3553460" h="27940">
                  <a:moveTo>
                    <a:pt x="2192020" y="1270"/>
                  </a:moveTo>
                  <a:lnTo>
                    <a:pt x="2167890" y="1270"/>
                  </a:lnTo>
                  <a:lnTo>
                    <a:pt x="2167890" y="26670"/>
                  </a:lnTo>
                  <a:lnTo>
                    <a:pt x="2192020" y="26670"/>
                  </a:lnTo>
                  <a:lnTo>
                    <a:pt x="2192020" y="1270"/>
                  </a:lnTo>
                  <a:close/>
                </a:path>
                <a:path w="3553460" h="27940">
                  <a:moveTo>
                    <a:pt x="2242820" y="1270"/>
                  </a:moveTo>
                  <a:lnTo>
                    <a:pt x="2217420" y="1270"/>
                  </a:lnTo>
                  <a:lnTo>
                    <a:pt x="2217420" y="26670"/>
                  </a:lnTo>
                  <a:lnTo>
                    <a:pt x="2242820" y="26670"/>
                  </a:lnTo>
                  <a:lnTo>
                    <a:pt x="2242820" y="1270"/>
                  </a:lnTo>
                  <a:close/>
                </a:path>
                <a:path w="3553460" h="27940">
                  <a:moveTo>
                    <a:pt x="2293620" y="1270"/>
                  </a:moveTo>
                  <a:lnTo>
                    <a:pt x="2268220" y="1270"/>
                  </a:lnTo>
                  <a:lnTo>
                    <a:pt x="2268220" y="26670"/>
                  </a:lnTo>
                  <a:lnTo>
                    <a:pt x="2293620" y="26670"/>
                  </a:lnTo>
                  <a:lnTo>
                    <a:pt x="2293620" y="1270"/>
                  </a:lnTo>
                  <a:close/>
                </a:path>
                <a:path w="3553460" h="27940">
                  <a:moveTo>
                    <a:pt x="2343150" y="1270"/>
                  </a:moveTo>
                  <a:lnTo>
                    <a:pt x="2319020" y="1270"/>
                  </a:lnTo>
                  <a:lnTo>
                    <a:pt x="2319020" y="26670"/>
                  </a:lnTo>
                  <a:lnTo>
                    <a:pt x="2343150" y="26670"/>
                  </a:lnTo>
                  <a:lnTo>
                    <a:pt x="2343150" y="1270"/>
                  </a:lnTo>
                  <a:close/>
                </a:path>
                <a:path w="3553460" h="27940">
                  <a:moveTo>
                    <a:pt x="2393950" y="1270"/>
                  </a:moveTo>
                  <a:lnTo>
                    <a:pt x="2368550" y="1270"/>
                  </a:lnTo>
                  <a:lnTo>
                    <a:pt x="2368550" y="26670"/>
                  </a:lnTo>
                  <a:lnTo>
                    <a:pt x="2393950" y="26670"/>
                  </a:lnTo>
                  <a:lnTo>
                    <a:pt x="2393950" y="1270"/>
                  </a:lnTo>
                  <a:close/>
                </a:path>
                <a:path w="3553460" h="27940">
                  <a:moveTo>
                    <a:pt x="2444750" y="1270"/>
                  </a:moveTo>
                  <a:lnTo>
                    <a:pt x="2419350" y="1270"/>
                  </a:lnTo>
                  <a:lnTo>
                    <a:pt x="2419350" y="26670"/>
                  </a:lnTo>
                  <a:lnTo>
                    <a:pt x="2444750" y="26670"/>
                  </a:lnTo>
                  <a:lnTo>
                    <a:pt x="2444750" y="1270"/>
                  </a:lnTo>
                  <a:close/>
                </a:path>
                <a:path w="3553460" h="27940">
                  <a:moveTo>
                    <a:pt x="2495550" y="1270"/>
                  </a:moveTo>
                  <a:lnTo>
                    <a:pt x="2470150" y="1270"/>
                  </a:lnTo>
                  <a:lnTo>
                    <a:pt x="2470150" y="26670"/>
                  </a:lnTo>
                  <a:lnTo>
                    <a:pt x="2495550" y="26670"/>
                  </a:lnTo>
                  <a:lnTo>
                    <a:pt x="2495550" y="1270"/>
                  </a:lnTo>
                  <a:close/>
                </a:path>
                <a:path w="3553460" h="27940">
                  <a:moveTo>
                    <a:pt x="2545080" y="1270"/>
                  </a:moveTo>
                  <a:lnTo>
                    <a:pt x="2519680" y="1270"/>
                  </a:lnTo>
                  <a:lnTo>
                    <a:pt x="2519680" y="26670"/>
                  </a:lnTo>
                  <a:lnTo>
                    <a:pt x="2545080" y="26670"/>
                  </a:lnTo>
                  <a:lnTo>
                    <a:pt x="2545080" y="1270"/>
                  </a:lnTo>
                  <a:close/>
                </a:path>
                <a:path w="3553460" h="27940">
                  <a:moveTo>
                    <a:pt x="2595880" y="1270"/>
                  </a:moveTo>
                  <a:lnTo>
                    <a:pt x="2570480" y="1270"/>
                  </a:lnTo>
                  <a:lnTo>
                    <a:pt x="2570480" y="26670"/>
                  </a:lnTo>
                  <a:lnTo>
                    <a:pt x="2595880" y="26670"/>
                  </a:lnTo>
                  <a:lnTo>
                    <a:pt x="2595880" y="1270"/>
                  </a:lnTo>
                  <a:close/>
                </a:path>
                <a:path w="3553460" h="27940">
                  <a:moveTo>
                    <a:pt x="2646680" y="1270"/>
                  </a:moveTo>
                  <a:lnTo>
                    <a:pt x="2621280" y="1270"/>
                  </a:lnTo>
                  <a:lnTo>
                    <a:pt x="2621280" y="26670"/>
                  </a:lnTo>
                  <a:lnTo>
                    <a:pt x="2646680" y="26670"/>
                  </a:lnTo>
                  <a:lnTo>
                    <a:pt x="2646680" y="1270"/>
                  </a:lnTo>
                  <a:close/>
                </a:path>
                <a:path w="3553460" h="27940">
                  <a:moveTo>
                    <a:pt x="2696210" y="1270"/>
                  </a:moveTo>
                  <a:lnTo>
                    <a:pt x="2670810" y="1270"/>
                  </a:lnTo>
                  <a:lnTo>
                    <a:pt x="2670810" y="26670"/>
                  </a:lnTo>
                  <a:lnTo>
                    <a:pt x="2696210" y="26670"/>
                  </a:lnTo>
                  <a:lnTo>
                    <a:pt x="2696210" y="1270"/>
                  </a:lnTo>
                  <a:close/>
                </a:path>
                <a:path w="3553460" h="27940">
                  <a:moveTo>
                    <a:pt x="2747010" y="1270"/>
                  </a:moveTo>
                  <a:lnTo>
                    <a:pt x="2721610" y="1270"/>
                  </a:lnTo>
                  <a:lnTo>
                    <a:pt x="2721610" y="26670"/>
                  </a:lnTo>
                  <a:lnTo>
                    <a:pt x="2747010" y="26670"/>
                  </a:lnTo>
                  <a:lnTo>
                    <a:pt x="2747010" y="1270"/>
                  </a:lnTo>
                  <a:close/>
                </a:path>
                <a:path w="3553460" h="27940">
                  <a:moveTo>
                    <a:pt x="2797810" y="1270"/>
                  </a:moveTo>
                  <a:lnTo>
                    <a:pt x="2772410" y="1270"/>
                  </a:lnTo>
                  <a:lnTo>
                    <a:pt x="2772410" y="26670"/>
                  </a:lnTo>
                  <a:lnTo>
                    <a:pt x="2797810" y="26670"/>
                  </a:lnTo>
                  <a:lnTo>
                    <a:pt x="2797810" y="1270"/>
                  </a:lnTo>
                  <a:close/>
                </a:path>
                <a:path w="3553460" h="27940">
                  <a:moveTo>
                    <a:pt x="2847340" y="1270"/>
                  </a:moveTo>
                  <a:lnTo>
                    <a:pt x="2821940" y="1270"/>
                  </a:lnTo>
                  <a:lnTo>
                    <a:pt x="2821940" y="26670"/>
                  </a:lnTo>
                  <a:lnTo>
                    <a:pt x="2847340" y="26670"/>
                  </a:lnTo>
                  <a:lnTo>
                    <a:pt x="2847340" y="1270"/>
                  </a:lnTo>
                  <a:close/>
                </a:path>
                <a:path w="3553460" h="27940">
                  <a:moveTo>
                    <a:pt x="2898140" y="1270"/>
                  </a:moveTo>
                  <a:lnTo>
                    <a:pt x="2872740" y="1270"/>
                  </a:lnTo>
                  <a:lnTo>
                    <a:pt x="2872740" y="26670"/>
                  </a:lnTo>
                  <a:lnTo>
                    <a:pt x="2898140" y="26670"/>
                  </a:lnTo>
                  <a:lnTo>
                    <a:pt x="2898140" y="1270"/>
                  </a:lnTo>
                  <a:close/>
                </a:path>
                <a:path w="3553460" h="27940">
                  <a:moveTo>
                    <a:pt x="2948940" y="1270"/>
                  </a:moveTo>
                  <a:lnTo>
                    <a:pt x="2923540" y="1270"/>
                  </a:lnTo>
                  <a:lnTo>
                    <a:pt x="2923540" y="26670"/>
                  </a:lnTo>
                  <a:lnTo>
                    <a:pt x="2948940" y="26670"/>
                  </a:lnTo>
                  <a:lnTo>
                    <a:pt x="2948940" y="1270"/>
                  </a:lnTo>
                  <a:close/>
                </a:path>
                <a:path w="3553460" h="27940">
                  <a:moveTo>
                    <a:pt x="2998470" y="1270"/>
                  </a:moveTo>
                  <a:lnTo>
                    <a:pt x="2974340" y="1270"/>
                  </a:lnTo>
                  <a:lnTo>
                    <a:pt x="2974340" y="26670"/>
                  </a:lnTo>
                  <a:lnTo>
                    <a:pt x="2998470" y="26670"/>
                  </a:lnTo>
                  <a:lnTo>
                    <a:pt x="2998470" y="1270"/>
                  </a:lnTo>
                  <a:close/>
                </a:path>
                <a:path w="3553460" h="27940">
                  <a:moveTo>
                    <a:pt x="3049270" y="1270"/>
                  </a:moveTo>
                  <a:lnTo>
                    <a:pt x="3023870" y="1270"/>
                  </a:lnTo>
                  <a:lnTo>
                    <a:pt x="3023870" y="26670"/>
                  </a:lnTo>
                  <a:lnTo>
                    <a:pt x="3049270" y="26670"/>
                  </a:lnTo>
                  <a:lnTo>
                    <a:pt x="3049270" y="1270"/>
                  </a:lnTo>
                  <a:close/>
                </a:path>
                <a:path w="3553460" h="27940">
                  <a:moveTo>
                    <a:pt x="3100070" y="1270"/>
                  </a:moveTo>
                  <a:lnTo>
                    <a:pt x="3074670" y="1270"/>
                  </a:lnTo>
                  <a:lnTo>
                    <a:pt x="3074670" y="26670"/>
                  </a:lnTo>
                  <a:lnTo>
                    <a:pt x="3100070" y="26670"/>
                  </a:lnTo>
                  <a:lnTo>
                    <a:pt x="3100070" y="1270"/>
                  </a:lnTo>
                  <a:close/>
                </a:path>
                <a:path w="3553460" h="27940">
                  <a:moveTo>
                    <a:pt x="3149600" y="1270"/>
                  </a:moveTo>
                  <a:lnTo>
                    <a:pt x="3125470" y="1270"/>
                  </a:lnTo>
                  <a:lnTo>
                    <a:pt x="3125470" y="26670"/>
                  </a:lnTo>
                  <a:lnTo>
                    <a:pt x="3149600" y="26670"/>
                  </a:lnTo>
                  <a:lnTo>
                    <a:pt x="3149600" y="1270"/>
                  </a:lnTo>
                  <a:close/>
                </a:path>
                <a:path w="3553460" h="27940">
                  <a:moveTo>
                    <a:pt x="3200400" y="1270"/>
                  </a:moveTo>
                  <a:lnTo>
                    <a:pt x="3175000" y="1270"/>
                  </a:lnTo>
                  <a:lnTo>
                    <a:pt x="3175000" y="26670"/>
                  </a:lnTo>
                  <a:lnTo>
                    <a:pt x="3200400" y="26670"/>
                  </a:lnTo>
                  <a:lnTo>
                    <a:pt x="3200400" y="1270"/>
                  </a:lnTo>
                  <a:close/>
                </a:path>
                <a:path w="3553460" h="27940">
                  <a:moveTo>
                    <a:pt x="3251200" y="1270"/>
                  </a:moveTo>
                  <a:lnTo>
                    <a:pt x="3225800" y="1270"/>
                  </a:lnTo>
                  <a:lnTo>
                    <a:pt x="3225800" y="26670"/>
                  </a:lnTo>
                  <a:lnTo>
                    <a:pt x="3251200" y="26670"/>
                  </a:lnTo>
                  <a:lnTo>
                    <a:pt x="3251200" y="1270"/>
                  </a:lnTo>
                  <a:close/>
                </a:path>
                <a:path w="3553460" h="27940">
                  <a:moveTo>
                    <a:pt x="3300730" y="1270"/>
                  </a:moveTo>
                  <a:lnTo>
                    <a:pt x="3276600" y="1270"/>
                  </a:lnTo>
                  <a:lnTo>
                    <a:pt x="3276600" y="26670"/>
                  </a:lnTo>
                  <a:lnTo>
                    <a:pt x="3300730" y="26670"/>
                  </a:lnTo>
                  <a:lnTo>
                    <a:pt x="3300730" y="1270"/>
                  </a:lnTo>
                  <a:close/>
                </a:path>
                <a:path w="3553460" h="27940">
                  <a:moveTo>
                    <a:pt x="3351530" y="1270"/>
                  </a:moveTo>
                  <a:lnTo>
                    <a:pt x="3326130" y="1270"/>
                  </a:lnTo>
                  <a:lnTo>
                    <a:pt x="3326130" y="26670"/>
                  </a:lnTo>
                  <a:lnTo>
                    <a:pt x="3351530" y="26670"/>
                  </a:lnTo>
                  <a:lnTo>
                    <a:pt x="3351530" y="1270"/>
                  </a:lnTo>
                  <a:close/>
                </a:path>
                <a:path w="3553460" h="27940">
                  <a:moveTo>
                    <a:pt x="3402330" y="2540"/>
                  </a:moveTo>
                  <a:lnTo>
                    <a:pt x="3376930" y="2540"/>
                  </a:lnTo>
                  <a:lnTo>
                    <a:pt x="3376930" y="27940"/>
                  </a:lnTo>
                  <a:lnTo>
                    <a:pt x="3402330" y="27940"/>
                  </a:lnTo>
                  <a:lnTo>
                    <a:pt x="3402330" y="2540"/>
                  </a:lnTo>
                  <a:close/>
                </a:path>
                <a:path w="3553460" h="27940">
                  <a:moveTo>
                    <a:pt x="3453130" y="2540"/>
                  </a:moveTo>
                  <a:lnTo>
                    <a:pt x="3427730" y="2540"/>
                  </a:lnTo>
                  <a:lnTo>
                    <a:pt x="3427730" y="27940"/>
                  </a:lnTo>
                  <a:lnTo>
                    <a:pt x="3453130" y="27940"/>
                  </a:lnTo>
                  <a:lnTo>
                    <a:pt x="3453130" y="2540"/>
                  </a:lnTo>
                  <a:close/>
                </a:path>
                <a:path w="3553460" h="27940">
                  <a:moveTo>
                    <a:pt x="3502660" y="2540"/>
                  </a:moveTo>
                  <a:lnTo>
                    <a:pt x="3477260" y="2540"/>
                  </a:lnTo>
                  <a:lnTo>
                    <a:pt x="3477260" y="27940"/>
                  </a:lnTo>
                  <a:lnTo>
                    <a:pt x="3502660" y="27940"/>
                  </a:lnTo>
                  <a:lnTo>
                    <a:pt x="3502660" y="2540"/>
                  </a:lnTo>
                  <a:close/>
                </a:path>
                <a:path w="3553460" h="27940">
                  <a:moveTo>
                    <a:pt x="3553460" y="2540"/>
                  </a:moveTo>
                  <a:lnTo>
                    <a:pt x="3528060" y="2540"/>
                  </a:lnTo>
                  <a:lnTo>
                    <a:pt x="3528060" y="27940"/>
                  </a:lnTo>
                  <a:lnTo>
                    <a:pt x="3553460" y="27940"/>
                  </a:lnTo>
                  <a:lnTo>
                    <a:pt x="3553460" y="254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5661660" y="751839"/>
              <a:ext cx="1818639" cy="25400"/>
            </a:xfrm>
            <a:custGeom>
              <a:avLst/>
              <a:gdLst/>
              <a:ahLst/>
              <a:cxnLst/>
              <a:rect l="l" t="t" r="r" b="b"/>
              <a:pathLst>
                <a:path w="1818640" h="25400">
                  <a:moveTo>
                    <a:pt x="25400" y="0"/>
                  </a:moveTo>
                  <a:lnTo>
                    <a:pt x="0" y="0"/>
                  </a:lnTo>
                  <a:lnTo>
                    <a:pt x="0" y="25400"/>
                  </a:lnTo>
                  <a:lnTo>
                    <a:pt x="25400" y="25400"/>
                  </a:lnTo>
                  <a:lnTo>
                    <a:pt x="25400" y="0"/>
                  </a:lnTo>
                  <a:close/>
                </a:path>
                <a:path w="1818640" h="25400">
                  <a:moveTo>
                    <a:pt x="76200" y="0"/>
                  </a:moveTo>
                  <a:lnTo>
                    <a:pt x="50800" y="0"/>
                  </a:lnTo>
                  <a:lnTo>
                    <a:pt x="50800" y="25400"/>
                  </a:lnTo>
                  <a:lnTo>
                    <a:pt x="76200" y="25400"/>
                  </a:lnTo>
                  <a:lnTo>
                    <a:pt x="76200" y="0"/>
                  </a:lnTo>
                  <a:close/>
                </a:path>
                <a:path w="1818640" h="25400">
                  <a:moveTo>
                    <a:pt x="125730" y="0"/>
                  </a:moveTo>
                  <a:lnTo>
                    <a:pt x="100330" y="0"/>
                  </a:lnTo>
                  <a:lnTo>
                    <a:pt x="100330" y="25400"/>
                  </a:lnTo>
                  <a:lnTo>
                    <a:pt x="125730" y="25400"/>
                  </a:lnTo>
                  <a:lnTo>
                    <a:pt x="125730" y="0"/>
                  </a:lnTo>
                  <a:close/>
                </a:path>
                <a:path w="1818640" h="25400">
                  <a:moveTo>
                    <a:pt x="176530" y="0"/>
                  </a:moveTo>
                  <a:lnTo>
                    <a:pt x="151130" y="0"/>
                  </a:lnTo>
                  <a:lnTo>
                    <a:pt x="151130" y="25400"/>
                  </a:lnTo>
                  <a:lnTo>
                    <a:pt x="176530" y="25400"/>
                  </a:lnTo>
                  <a:lnTo>
                    <a:pt x="176530" y="0"/>
                  </a:lnTo>
                  <a:close/>
                </a:path>
                <a:path w="1818640" h="25400">
                  <a:moveTo>
                    <a:pt x="227330" y="0"/>
                  </a:moveTo>
                  <a:lnTo>
                    <a:pt x="201930" y="0"/>
                  </a:lnTo>
                  <a:lnTo>
                    <a:pt x="201930" y="25400"/>
                  </a:lnTo>
                  <a:lnTo>
                    <a:pt x="227330" y="25400"/>
                  </a:lnTo>
                  <a:lnTo>
                    <a:pt x="227330" y="0"/>
                  </a:lnTo>
                  <a:close/>
                </a:path>
                <a:path w="1818640" h="25400">
                  <a:moveTo>
                    <a:pt x="276860" y="0"/>
                  </a:moveTo>
                  <a:lnTo>
                    <a:pt x="251460" y="0"/>
                  </a:lnTo>
                  <a:lnTo>
                    <a:pt x="251460" y="25400"/>
                  </a:lnTo>
                  <a:lnTo>
                    <a:pt x="276860" y="25400"/>
                  </a:lnTo>
                  <a:lnTo>
                    <a:pt x="276860" y="0"/>
                  </a:lnTo>
                  <a:close/>
                </a:path>
                <a:path w="1818640" h="25400">
                  <a:moveTo>
                    <a:pt x="327660" y="0"/>
                  </a:moveTo>
                  <a:lnTo>
                    <a:pt x="302260" y="0"/>
                  </a:lnTo>
                  <a:lnTo>
                    <a:pt x="302260" y="25400"/>
                  </a:lnTo>
                  <a:lnTo>
                    <a:pt x="327660" y="25400"/>
                  </a:lnTo>
                  <a:lnTo>
                    <a:pt x="327660" y="0"/>
                  </a:lnTo>
                  <a:close/>
                </a:path>
                <a:path w="1818640" h="25400">
                  <a:moveTo>
                    <a:pt x="378460" y="0"/>
                  </a:moveTo>
                  <a:lnTo>
                    <a:pt x="353060" y="0"/>
                  </a:lnTo>
                  <a:lnTo>
                    <a:pt x="353060" y="25400"/>
                  </a:lnTo>
                  <a:lnTo>
                    <a:pt x="378460" y="25400"/>
                  </a:lnTo>
                  <a:lnTo>
                    <a:pt x="378460" y="0"/>
                  </a:lnTo>
                  <a:close/>
                </a:path>
                <a:path w="1818640" h="25400">
                  <a:moveTo>
                    <a:pt x="427990" y="0"/>
                  </a:moveTo>
                  <a:lnTo>
                    <a:pt x="403860" y="0"/>
                  </a:lnTo>
                  <a:lnTo>
                    <a:pt x="403860" y="25400"/>
                  </a:lnTo>
                  <a:lnTo>
                    <a:pt x="427990" y="25400"/>
                  </a:lnTo>
                  <a:lnTo>
                    <a:pt x="427990" y="0"/>
                  </a:lnTo>
                  <a:close/>
                </a:path>
                <a:path w="1818640" h="25400">
                  <a:moveTo>
                    <a:pt x="478790" y="0"/>
                  </a:moveTo>
                  <a:lnTo>
                    <a:pt x="453390" y="0"/>
                  </a:lnTo>
                  <a:lnTo>
                    <a:pt x="453390" y="25400"/>
                  </a:lnTo>
                  <a:lnTo>
                    <a:pt x="478790" y="25400"/>
                  </a:lnTo>
                  <a:lnTo>
                    <a:pt x="478790" y="0"/>
                  </a:lnTo>
                  <a:close/>
                </a:path>
                <a:path w="1818640" h="25400">
                  <a:moveTo>
                    <a:pt x="529590" y="0"/>
                  </a:moveTo>
                  <a:lnTo>
                    <a:pt x="504190" y="0"/>
                  </a:lnTo>
                  <a:lnTo>
                    <a:pt x="504190" y="25400"/>
                  </a:lnTo>
                  <a:lnTo>
                    <a:pt x="529590" y="25400"/>
                  </a:lnTo>
                  <a:lnTo>
                    <a:pt x="529590" y="0"/>
                  </a:lnTo>
                  <a:close/>
                </a:path>
                <a:path w="1818640" h="25400">
                  <a:moveTo>
                    <a:pt x="579120" y="0"/>
                  </a:moveTo>
                  <a:lnTo>
                    <a:pt x="554990" y="0"/>
                  </a:lnTo>
                  <a:lnTo>
                    <a:pt x="554990" y="25400"/>
                  </a:lnTo>
                  <a:lnTo>
                    <a:pt x="579120" y="25400"/>
                  </a:lnTo>
                  <a:lnTo>
                    <a:pt x="579120" y="0"/>
                  </a:lnTo>
                  <a:close/>
                </a:path>
                <a:path w="1818640" h="25400">
                  <a:moveTo>
                    <a:pt x="629920" y="0"/>
                  </a:moveTo>
                  <a:lnTo>
                    <a:pt x="604520" y="0"/>
                  </a:lnTo>
                  <a:lnTo>
                    <a:pt x="604520" y="25400"/>
                  </a:lnTo>
                  <a:lnTo>
                    <a:pt x="629920" y="25400"/>
                  </a:lnTo>
                  <a:lnTo>
                    <a:pt x="629920" y="0"/>
                  </a:lnTo>
                  <a:close/>
                </a:path>
                <a:path w="1818640" h="25400">
                  <a:moveTo>
                    <a:pt x="680720" y="0"/>
                  </a:moveTo>
                  <a:lnTo>
                    <a:pt x="655320" y="0"/>
                  </a:lnTo>
                  <a:lnTo>
                    <a:pt x="655320" y="25400"/>
                  </a:lnTo>
                  <a:lnTo>
                    <a:pt x="680720" y="25400"/>
                  </a:lnTo>
                  <a:lnTo>
                    <a:pt x="680720" y="0"/>
                  </a:lnTo>
                  <a:close/>
                </a:path>
                <a:path w="1818640" h="25400">
                  <a:moveTo>
                    <a:pt x="730250" y="0"/>
                  </a:moveTo>
                  <a:lnTo>
                    <a:pt x="706120" y="0"/>
                  </a:lnTo>
                  <a:lnTo>
                    <a:pt x="706120" y="25400"/>
                  </a:lnTo>
                  <a:lnTo>
                    <a:pt x="730250" y="25400"/>
                  </a:lnTo>
                  <a:lnTo>
                    <a:pt x="730250" y="0"/>
                  </a:lnTo>
                  <a:close/>
                </a:path>
                <a:path w="1818640" h="25400">
                  <a:moveTo>
                    <a:pt x="781050" y="0"/>
                  </a:moveTo>
                  <a:lnTo>
                    <a:pt x="755650" y="0"/>
                  </a:lnTo>
                  <a:lnTo>
                    <a:pt x="755650" y="25400"/>
                  </a:lnTo>
                  <a:lnTo>
                    <a:pt x="781050" y="25400"/>
                  </a:lnTo>
                  <a:lnTo>
                    <a:pt x="781050" y="0"/>
                  </a:lnTo>
                  <a:close/>
                </a:path>
                <a:path w="1818640" h="25400">
                  <a:moveTo>
                    <a:pt x="831850" y="0"/>
                  </a:moveTo>
                  <a:lnTo>
                    <a:pt x="806450" y="0"/>
                  </a:lnTo>
                  <a:lnTo>
                    <a:pt x="806450" y="25400"/>
                  </a:lnTo>
                  <a:lnTo>
                    <a:pt x="831850" y="25400"/>
                  </a:lnTo>
                  <a:lnTo>
                    <a:pt x="831850" y="0"/>
                  </a:lnTo>
                  <a:close/>
                </a:path>
                <a:path w="1818640" h="25400">
                  <a:moveTo>
                    <a:pt x="882637" y="0"/>
                  </a:moveTo>
                  <a:lnTo>
                    <a:pt x="857237" y="0"/>
                  </a:lnTo>
                  <a:lnTo>
                    <a:pt x="857237" y="25400"/>
                  </a:lnTo>
                  <a:lnTo>
                    <a:pt x="882637" y="25400"/>
                  </a:lnTo>
                  <a:lnTo>
                    <a:pt x="882637" y="0"/>
                  </a:lnTo>
                  <a:close/>
                </a:path>
                <a:path w="1818640" h="25400">
                  <a:moveTo>
                    <a:pt x="932180" y="0"/>
                  </a:moveTo>
                  <a:lnTo>
                    <a:pt x="906780" y="0"/>
                  </a:lnTo>
                  <a:lnTo>
                    <a:pt x="906780" y="25400"/>
                  </a:lnTo>
                  <a:lnTo>
                    <a:pt x="932180" y="25400"/>
                  </a:lnTo>
                  <a:lnTo>
                    <a:pt x="932180" y="0"/>
                  </a:lnTo>
                  <a:close/>
                </a:path>
                <a:path w="1818640" h="25400">
                  <a:moveTo>
                    <a:pt x="982980" y="0"/>
                  </a:moveTo>
                  <a:lnTo>
                    <a:pt x="957580" y="0"/>
                  </a:lnTo>
                  <a:lnTo>
                    <a:pt x="957580" y="25400"/>
                  </a:lnTo>
                  <a:lnTo>
                    <a:pt x="982980" y="25400"/>
                  </a:lnTo>
                  <a:lnTo>
                    <a:pt x="982980" y="0"/>
                  </a:lnTo>
                  <a:close/>
                </a:path>
                <a:path w="1818640" h="25400">
                  <a:moveTo>
                    <a:pt x="1033780" y="0"/>
                  </a:moveTo>
                  <a:lnTo>
                    <a:pt x="1008380" y="0"/>
                  </a:lnTo>
                  <a:lnTo>
                    <a:pt x="1008380" y="25400"/>
                  </a:lnTo>
                  <a:lnTo>
                    <a:pt x="1033780" y="25400"/>
                  </a:lnTo>
                  <a:lnTo>
                    <a:pt x="1033780" y="0"/>
                  </a:lnTo>
                  <a:close/>
                </a:path>
                <a:path w="1818640" h="25400">
                  <a:moveTo>
                    <a:pt x="1083310" y="0"/>
                  </a:moveTo>
                  <a:lnTo>
                    <a:pt x="1057910" y="0"/>
                  </a:lnTo>
                  <a:lnTo>
                    <a:pt x="1057910" y="25400"/>
                  </a:lnTo>
                  <a:lnTo>
                    <a:pt x="1083310" y="25400"/>
                  </a:lnTo>
                  <a:lnTo>
                    <a:pt x="1083310" y="0"/>
                  </a:lnTo>
                  <a:close/>
                </a:path>
                <a:path w="1818640" h="25400">
                  <a:moveTo>
                    <a:pt x="1134110" y="0"/>
                  </a:moveTo>
                  <a:lnTo>
                    <a:pt x="1108710" y="0"/>
                  </a:lnTo>
                  <a:lnTo>
                    <a:pt x="1108710" y="25400"/>
                  </a:lnTo>
                  <a:lnTo>
                    <a:pt x="1134110" y="25400"/>
                  </a:lnTo>
                  <a:lnTo>
                    <a:pt x="1134110" y="0"/>
                  </a:lnTo>
                  <a:close/>
                </a:path>
                <a:path w="1818640" h="25400">
                  <a:moveTo>
                    <a:pt x="1184910" y="0"/>
                  </a:moveTo>
                  <a:lnTo>
                    <a:pt x="1159510" y="0"/>
                  </a:lnTo>
                  <a:lnTo>
                    <a:pt x="1159510" y="25400"/>
                  </a:lnTo>
                  <a:lnTo>
                    <a:pt x="1184910" y="25400"/>
                  </a:lnTo>
                  <a:lnTo>
                    <a:pt x="1184910" y="0"/>
                  </a:lnTo>
                  <a:close/>
                </a:path>
                <a:path w="1818640" h="25400">
                  <a:moveTo>
                    <a:pt x="1234440" y="0"/>
                  </a:moveTo>
                  <a:lnTo>
                    <a:pt x="1209040" y="0"/>
                  </a:lnTo>
                  <a:lnTo>
                    <a:pt x="1209040" y="25400"/>
                  </a:lnTo>
                  <a:lnTo>
                    <a:pt x="1234440" y="25400"/>
                  </a:lnTo>
                  <a:lnTo>
                    <a:pt x="1234440" y="0"/>
                  </a:lnTo>
                  <a:close/>
                </a:path>
                <a:path w="1818640" h="25400">
                  <a:moveTo>
                    <a:pt x="1285240" y="0"/>
                  </a:moveTo>
                  <a:lnTo>
                    <a:pt x="1259840" y="0"/>
                  </a:lnTo>
                  <a:lnTo>
                    <a:pt x="1259840" y="25400"/>
                  </a:lnTo>
                  <a:lnTo>
                    <a:pt x="1285240" y="25400"/>
                  </a:lnTo>
                  <a:lnTo>
                    <a:pt x="1285240" y="0"/>
                  </a:lnTo>
                  <a:close/>
                </a:path>
                <a:path w="1818640" h="25400">
                  <a:moveTo>
                    <a:pt x="1336040" y="0"/>
                  </a:moveTo>
                  <a:lnTo>
                    <a:pt x="1310640" y="0"/>
                  </a:lnTo>
                  <a:lnTo>
                    <a:pt x="1310640" y="25400"/>
                  </a:lnTo>
                  <a:lnTo>
                    <a:pt x="1336040" y="25400"/>
                  </a:lnTo>
                  <a:lnTo>
                    <a:pt x="1336040" y="0"/>
                  </a:lnTo>
                  <a:close/>
                </a:path>
                <a:path w="1818640" h="25400">
                  <a:moveTo>
                    <a:pt x="1385570" y="0"/>
                  </a:moveTo>
                  <a:lnTo>
                    <a:pt x="1361440" y="0"/>
                  </a:lnTo>
                  <a:lnTo>
                    <a:pt x="1361440" y="25400"/>
                  </a:lnTo>
                  <a:lnTo>
                    <a:pt x="1385570" y="25400"/>
                  </a:lnTo>
                  <a:lnTo>
                    <a:pt x="1385570" y="0"/>
                  </a:lnTo>
                  <a:close/>
                </a:path>
                <a:path w="1818640" h="25400">
                  <a:moveTo>
                    <a:pt x="1436370" y="0"/>
                  </a:moveTo>
                  <a:lnTo>
                    <a:pt x="1410970" y="0"/>
                  </a:lnTo>
                  <a:lnTo>
                    <a:pt x="1410970" y="25400"/>
                  </a:lnTo>
                  <a:lnTo>
                    <a:pt x="1436370" y="25400"/>
                  </a:lnTo>
                  <a:lnTo>
                    <a:pt x="1436370" y="0"/>
                  </a:lnTo>
                  <a:close/>
                </a:path>
                <a:path w="1818640" h="25400">
                  <a:moveTo>
                    <a:pt x="1487170" y="0"/>
                  </a:moveTo>
                  <a:lnTo>
                    <a:pt x="1461770" y="0"/>
                  </a:lnTo>
                  <a:lnTo>
                    <a:pt x="1461770" y="25400"/>
                  </a:lnTo>
                  <a:lnTo>
                    <a:pt x="1487170" y="25400"/>
                  </a:lnTo>
                  <a:lnTo>
                    <a:pt x="1487170" y="0"/>
                  </a:lnTo>
                  <a:close/>
                </a:path>
                <a:path w="1818640" h="25400">
                  <a:moveTo>
                    <a:pt x="1536700" y="0"/>
                  </a:moveTo>
                  <a:lnTo>
                    <a:pt x="1512570" y="0"/>
                  </a:lnTo>
                  <a:lnTo>
                    <a:pt x="1512570" y="25400"/>
                  </a:lnTo>
                  <a:lnTo>
                    <a:pt x="1536700" y="25400"/>
                  </a:lnTo>
                  <a:lnTo>
                    <a:pt x="1536700" y="0"/>
                  </a:lnTo>
                  <a:close/>
                </a:path>
                <a:path w="1818640" h="25400">
                  <a:moveTo>
                    <a:pt x="1587500" y="0"/>
                  </a:moveTo>
                  <a:lnTo>
                    <a:pt x="1562100" y="0"/>
                  </a:lnTo>
                  <a:lnTo>
                    <a:pt x="1562100" y="25400"/>
                  </a:lnTo>
                  <a:lnTo>
                    <a:pt x="1587500" y="25400"/>
                  </a:lnTo>
                  <a:lnTo>
                    <a:pt x="1587500" y="0"/>
                  </a:lnTo>
                  <a:close/>
                </a:path>
                <a:path w="1818640" h="25400">
                  <a:moveTo>
                    <a:pt x="1638300" y="0"/>
                  </a:moveTo>
                  <a:lnTo>
                    <a:pt x="1612900" y="0"/>
                  </a:lnTo>
                  <a:lnTo>
                    <a:pt x="1612900" y="25400"/>
                  </a:lnTo>
                  <a:lnTo>
                    <a:pt x="1638300" y="25400"/>
                  </a:lnTo>
                  <a:lnTo>
                    <a:pt x="1638300" y="0"/>
                  </a:lnTo>
                  <a:close/>
                </a:path>
                <a:path w="1818640" h="25400">
                  <a:moveTo>
                    <a:pt x="1687830" y="0"/>
                  </a:moveTo>
                  <a:lnTo>
                    <a:pt x="1663700" y="0"/>
                  </a:lnTo>
                  <a:lnTo>
                    <a:pt x="1663700" y="25400"/>
                  </a:lnTo>
                  <a:lnTo>
                    <a:pt x="1687830" y="25400"/>
                  </a:lnTo>
                  <a:lnTo>
                    <a:pt x="1687830" y="0"/>
                  </a:lnTo>
                  <a:close/>
                </a:path>
                <a:path w="1818640" h="25400">
                  <a:moveTo>
                    <a:pt x="1738630" y="0"/>
                  </a:moveTo>
                  <a:lnTo>
                    <a:pt x="1713230" y="0"/>
                  </a:lnTo>
                  <a:lnTo>
                    <a:pt x="1713230" y="25400"/>
                  </a:lnTo>
                  <a:lnTo>
                    <a:pt x="1738630" y="25400"/>
                  </a:lnTo>
                  <a:lnTo>
                    <a:pt x="1738630" y="0"/>
                  </a:lnTo>
                  <a:close/>
                </a:path>
                <a:path w="1818640" h="25400">
                  <a:moveTo>
                    <a:pt x="1789430" y="0"/>
                  </a:moveTo>
                  <a:lnTo>
                    <a:pt x="1764030" y="0"/>
                  </a:lnTo>
                  <a:lnTo>
                    <a:pt x="1764030" y="25400"/>
                  </a:lnTo>
                  <a:lnTo>
                    <a:pt x="1789430" y="25400"/>
                  </a:lnTo>
                  <a:lnTo>
                    <a:pt x="1789430" y="0"/>
                  </a:lnTo>
                  <a:close/>
                </a:path>
                <a:path w="1818640" h="25400">
                  <a:moveTo>
                    <a:pt x="1818640" y="0"/>
                  </a:moveTo>
                  <a:lnTo>
                    <a:pt x="1814830" y="0"/>
                  </a:lnTo>
                  <a:lnTo>
                    <a:pt x="1814830" y="25400"/>
                  </a:lnTo>
                  <a:lnTo>
                    <a:pt x="1818640" y="25400"/>
                  </a:lnTo>
                  <a:lnTo>
                    <a:pt x="181864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6" name="object 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352550" y="77469"/>
            <a:ext cx="681989" cy="695959"/>
          </a:xfrm>
          <a:prstGeom prst="rect">
            <a:avLst/>
          </a:prstGeom>
        </p:spPr>
      </p:pic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527685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Discromias</a:t>
            </a:r>
            <a:r>
              <a:rPr spc="-15" dirty="0"/>
              <a:t> </a:t>
            </a:r>
            <a:r>
              <a:rPr dirty="0"/>
              <a:t>de</a:t>
            </a:r>
            <a:r>
              <a:rPr spc="-10" dirty="0"/>
              <a:t> </a:t>
            </a:r>
            <a:r>
              <a:rPr dirty="0"/>
              <a:t>origen</a:t>
            </a:r>
            <a:r>
              <a:rPr spc="-15" dirty="0"/>
              <a:t> </a:t>
            </a:r>
            <a:r>
              <a:rPr dirty="0"/>
              <a:t>genetico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1536700" y="276859"/>
            <a:ext cx="223520" cy="4521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800" b="1" dirty="0">
                <a:solidFill>
                  <a:srgbClr val="FFFFFF"/>
                </a:solidFill>
                <a:latin typeface="Arial"/>
                <a:cs typeface="Arial"/>
              </a:rPr>
              <a:t>1</a:t>
            </a:r>
            <a:endParaRPr sz="280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687069" y="1226819"/>
            <a:ext cx="3771265" cy="2923540"/>
          </a:xfrm>
          <a:prstGeom prst="rect">
            <a:avLst/>
          </a:prstGeom>
        </p:spPr>
        <p:txBody>
          <a:bodyPr vert="horz" wrap="square" lIns="0" tIns="4953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390"/>
              </a:spcBef>
              <a:buClr>
                <a:srgbClr val="59AACC"/>
              </a:buClr>
              <a:buFont typeface="Wingdings"/>
              <a:buChar char=""/>
              <a:tabLst>
                <a:tab pos="354965" algn="l"/>
                <a:tab pos="355600" algn="l"/>
              </a:tabLst>
            </a:pPr>
            <a:r>
              <a:rPr sz="1800" spc="-5" dirty="0">
                <a:solidFill>
                  <a:srgbClr val="103E70"/>
                </a:solidFill>
                <a:latin typeface="Verdana"/>
                <a:cs typeface="Verdana"/>
              </a:rPr>
              <a:t>Incontinencia</a:t>
            </a:r>
            <a:r>
              <a:rPr sz="1800" spc="-35" dirty="0">
                <a:solidFill>
                  <a:srgbClr val="103E70"/>
                </a:solidFill>
                <a:latin typeface="Verdana"/>
                <a:cs typeface="Verdana"/>
              </a:rPr>
              <a:t> </a:t>
            </a:r>
            <a:r>
              <a:rPr sz="1800" spc="-5" dirty="0">
                <a:solidFill>
                  <a:srgbClr val="103E70"/>
                </a:solidFill>
                <a:latin typeface="Verdana"/>
                <a:cs typeface="Verdana"/>
              </a:rPr>
              <a:t>pigmentaria.</a:t>
            </a:r>
            <a:endParaRPr sz="1800">
              <a:latin typeface="Verdana"/>
              <a:cs typeface="Verdana"/>
            </a:endParaRPr>
          </a:p>
          <a:p>
            <a:pPr marL="755015" marR="662305" lvl="1" indent="-285750">
              <a:lnSpc>
                <a:spcPts val="2020"/>
              </a:lnSpc>
              <a:spcBef>
                <a:spcPts val="470"/>
              </a:spcBef>
              <a:buClr>
                <a:srgbClr val="2C79CE"/>
              </a:buClr>
              <a:buFont typeface="Wingdings"/>
              <a:buChar char=""/>
              <a:tabLst>
                <a:tab pos="755015" algn="l"/>
                <a:tab pos="755650" algn="l"/>
              </a:tabLst>
            </a:pPr>
            <a:r>
              <a:rPr sz="1800" spc="-5" dirty="0">
                <a:solidFill>
                  <a:srgbClr val="E70EEC"/>
                </a:solidFill>
                <a:latin typeface="Arial MT"/>
                <a:cs typeface="Arial MT"/>
              </a:rPr>
              <a:t>Genodermatosis</a:t>
            </a:r>
            <a:r>
              <a:rPr sz="1800" spc="-70" dirty="0">
                <a:solidFill>
                  <a:srgbClr val="E70EEC"/>
                </a:solidFill>
                <a:latin typeface="Arial MT"/>
                <a:cs typeface="Arial MT"/>
              </a:rPr>
              <a:t> </a:t>
            </a:r>
            <a:r>
              <a:rPr sz="1800" spc="-10" dirty="0">
                <a:solidFill>
                  <a:srgbClr val="E70EEC"/>
                </a:solidFill>
                <a:latin typeface="Arial MT"/>
                <a:cs typeface="Arial MT"/>
              </a:rPr>
              <a:t>ligada </a:t>
            </a:r>
            <a:r>
              <a:rPr sz="1800" spc="-484" dirty="0">
                <a:solidFill>
                  <a:srgbClr val="E70EEC"/>
                </a:solidFill>
                <a:latin typeface="Arial MT"/>
                <a:cs typeface="Arial MT"/>
              </a:rPr>
              <a:t> </a:t>
            </a:r>
            <a:r>
              <a:rPr sz="1800" spc="-5" dirty="0">
                <a:solidFill>
                  <a:srgbClr val="E70EEC"/>
                </a:solidFill>
                <a:latin typeface="Arial MT"/>
                <a:cs typeface="Arial MT"/>
              </a:rPr>
              <a:t>cromosoma</a:t>
            </a:r>
            <a:r>
              <a:rPr sz="1800" spc="-10" dirty="0">
                <a:solidFill>
                  <a:srgbClr val="E70EEC"/>
                </a:solidFill>
                <a:latin typeface="Arial MT"/>
                <a:cs typeface="Arial MT"/>
              </a:rPr>
              <a:t> </a:t>
            </a:r>
            <a:r>
              <a:rPr sz="1800" dirty="0">
                <a:solidFill>
                  <a:srgbClr val="E70EEC"/>
                </a:solidFill>
                <a:latin typeface="Arial MT"/>
                <a:cs typeface="Arial MT"/>
              </a:rPr>
              <a:t>X</a:t>
            </a:r>
            <a:endParaRPr sz="1800">
              <a:latin typeface="Arial MT"/>
              <a:cs typeface="Arial MT"/>
            </a:endParaRPr>
          </a:p>
          <a:p>
            <a:pPr marL="755650" lvl="1" indent="-286385">
              <a:lnSpc>
                <a:spcPct val="100000"/>
              </a:lnSpc>
              <a:spcBef>
                <a:spcPts val="259"/>
              </a:spcBef>
              <a:buClr>
                <a:srgbClr val="2C79CE"/>
              </a:buClr>
              <a:buFont typeface="Wingdings"/>
              <a:buChar char=""/>
              <a:tabLst>
                <a:tab pos="755015" algn="l"/>
                <a:tab pos="755650" algn="l"/>
              </a:tabLst>
            </a:pPr>
            <a:r>
              <a:rPr sz="1800" spc="-5" dirty="0">
                <a:solidFill>
                  <a:srgbClr val="E70EEC"/>
                </a:solidFill>
                <a:latin typeface="Arial MT"/>
                <a:cs typeface="Arial MT"/>
              </a:rPr>
              <a:t>Letal</a:t>
            </a:r>
            <a:r>
              <a:rPr sz="1800" spc="-30" dirty="0">
                <a:solidFill>
                  <a:srgbClr val="E70EEC"/>
                </a:solidFill>
                <a:latin typeface="Arial MT"/>
                <a:cs typeface="Arial MT"/>
              </a:rPr>
              <a:t> </a:t>
            </a:r>
            <a:r>
              <a:rPr sz="1800" dirty="0">
                <a:solidFill>
                  <a:srgbClr val="E70EEC"/>
                </a:solidFill>
                <a:latin typeface="Arial MT"/>
                <a:cs typeface="Arial MT"/>
              </a:rPr>
              <a:t>casi</a:t>
            </a:r>
            <a:r>
              <a:rPr sz="1800" spc="-20" dirty="0">
                <a:solidFill>
                  <a:srgbClr val="E70EEC"/>
                </a:solidFill>
                <a:latin typeface="Arial MT"/>
                <a:cs typeface="Arial MT"/>
              </a:rPr>
              <a:t> </a:t>
            </a:r>
            <a:r>
              <a:rPr sz="1800" spc="-5" dirty="0">
                <a:solidFill>
                  <a:srgbClr val="E70EEC"/>
                </a:solidFill>
                <a:latin typeface="Arial MT"/>
                <a:cs typeface="Arial MT"/>
              </a:rPr>
              <a:t>siempre</a:t>
            </a:r>
            <a:r>
              <a:rPr sz="1800" spc="-20" dirty="0">
                <a:solidFill>
                  <a:srgbClr val="E70EEC"/>
                </a:solidFill>
                <a:latin typeface="Arial MT"/>
                <a:cs typeface="Arial MT"/>
              </a:rPr>
              <a:t> </a:t>
            </a:r>
            <a:r>
              <a:rPr sz="1800" spc="-5" dirty="0">
                <a:solidFill>
                  <a:srgbClr val="E70EEC"/>
                </a:solidFill>
                <a:latin typeface="Arial MT"/>
                <a:cs typeface="Arial MT"/>
              </a:rPr>
              <a:t>varón.</a:t>
            </a:r>
            <a:endParaRPr sz="1800">
              <a:latin typeface="Arial MT"/>
              <a:cs typeface="Arial MT"/>
            </a:endParaRPr>
          </a:p>
          <a:p>
            <a:pPr marL="755650" lvl="1" indent="-286385">
              <a:lnSpc>
                <a:spcPct val="100000"/>
              </a:lnSpc>
              <a:spcBef>
                <a:spcPts val="309"/>
              </a:spcBef>
              <a:buClr>
                <a:srgbClr val="2C79CE"/>
              </a:buClr>
              <a:buFont typeface="Wingdings"/>
              <a:buChar char=""/>
              <a:tabLst>
                <a:tab pos="755015" algn="l"/>
                <a:tab pos="755650" algn="l"/>
              </a:tabLst>
            </a:pPr>
            <a:r>
              <a:rPr sz="1800" spc="-5" dirty="0">
                <a:solidFill>
                  <a:srgbClr val="E70EEC"/>
                </a:solidFill>
                <a:latin typeface="Arial MT"/>
                <a:cs typeface="Arial MT"/>
              </a:rPr>
              <a:t>Piel</a:t>
            </a:r>
            <a:r>
              <a:rPr sz="1800" spc="-20" dirty="0">
                <a:solidFill>
                  <a:srgbClr val="E70EEC"/>
                </a:solidFill>
                <a:latin typeface="Arial MT"/>
                <a:cs typeface="Arial MT"/>
              </a:rPr>
              <a:t> </a:t>
            </a:r>
            <a:r>
              <a:rPr sz="1800" spc="-5" dirty="0">
                <a:solidFill>
                  <a:srgbClr val="E70EEC"/>
                </a:solidFill>
                <a:latin typeface="Arial MT"/>
                <a:cs typeface="Arial MT"/>
              </a:rPr>
              <a:t>de</a:t>
            </a:r>
            <a:r>
              <a:rPr sz="1800" spc="-15" dirty="0">
                <a:solidFill>
                  <a:srgbClr val="E70EEC"/>
                </a:solidFill>
                <a:latin typeface="Arial MT"/>
                <a:cs typeface="Arial MT"/>
              </a:rPr>
              <a:t> </a:t>
            </a:r>
            <a:r>
              <a:rPr sz="1800" spc="-5" dirty="0">
                <a:solidFill>
                  <a:srgbClr val="E70EEC"/>
                </a:solidFill>
                <a:latin typeface="Arial MT"/>
                <a:cs typeface="Arial MT"/>
              </a:rPr>
              <a:t>aspecto</a:t>
            </a:r>
            <a:r>
              <a:rPr sz="1800" spc="-15" dirty="0">
                <a:solidFill>
                  <a:srgbClr val="E70EEC"/>
                </a:solidFill>
                <a:latin typeface="Arial MT"/>
                <a:cs typeface="Arial MT"/>
              </a:rPr>
              <a:t> </a:t>
            </a:r>
            <a:r>
              <a:rPr sz="1800" spc="-10" dirty="0">
                <a:solidFill>
                  <a:srgbClr val="E70EEC"/>
                </a:solidFill>
                <a:latin typeface="Arial MT"/>
                <a:cs typeface="Arial MT"/>
              </a:rPr>
              <a:t>atigrado.</a:t>
            </a:r>
            <a:endParaRPr sz="1800">
              <a:latin typeface="Arial MT"/>
              <a:cs typeface="Arial MT"/>
            </a:endParaRPr>
          </a:p>
          <a:p>
            <a:pPr marL="755015" marR="5080" lvl="1" indent="-285750">
              <a:lnSpc>
                <a:spcPts val="2010"/>
              </a:lnSpc>
              <a:spcBef>
                <a:spcPts val="490"/>
              </a:spcBef>
              <a:buClr>
                <a:srgbClr val="2C79CE"/>
              </a:buClr>
              <a:buFont typeface="Wingdings"/>
              <a:buChar char=""/>
              <a:tabLst>
                <a:tab pos="755015" algn="l"/>
                <a:tab pos="755650" algn="l"/>
              </a:tabLst>
            </a:pPr>
            <a:r>
              <a:rPr sz="1800" spc="-5" dirty="0">
                <a:solidFill>
                  <a:srgbClr val="E70EEC"/>
                </a:solidFill>
                <a:latin typeface="Arial MT"/>
                <a:cs typeface="Arial MT"/>
              </a:rPr>
              <a:t>Manchas eritematosas-&gt; </a:t>
            </a:r>
            <a:r>
              <a:rPr sz="1800" dirty="0">
                <a:solidFill>
                  <a:srgbClr val="E70EEC"/>
                </a:solidFill>
                <a:latin typeface="Arial MT"/>
                <a:cs typeface="Arial MT"/>
              </a:rPr>
              <a:t> </a:t>
            </a:r>
            <a:r>
              <a:rPr sz="1800" spc="-10" dirty="0">
                <a:solidFill>
                  <a:srgbClr val="E70EEC"/>
                </a:solidFill>
                <a:latin typeface="Arial MT"/>
                <a:cs typeface="Arial MT"/>
              </a:rPr>
              <a:t>lesiones</a:t>
            </a:r>
            <a:r>
              <a:rPr sz="1800" spc="-5" dirty="0">
                <a:solidFill>
                  <a:srgbClr val="E70EEC"/>
                </a:solidFill>
                <a:latin typeface="Arial MT"/>
                <a:cs typeface="Arial MT"/>
              </a:rPr>
              <a:t> verrugosas</a:t>
            </a:r>
            <a:r>
              <a:rPr sz="1800" spc="-10" dirty="0">
                <a:solidFill>
                  <a:srgbClr val="E70EEC"/>
                </a:solidFill>
                <a:latin typeface="Arial MT"/>
                <a:cs typeface="Arial MT"/>
              </a:rPr>
              <a:t> lineales </a:t>
            </a:r>
            <a:r>
              <a:rPr sz="1800" dirty="0">
                <a:solidFill>
                  <a:srgbClr val="E70EEC"/>
                </a:solidFill>
                <a:latin typeface="Arial MT"/>
                <a:cs typeface="Arial MT"/>
              </a:rPr>
              <a:t>-</a:t>
            </a:r>
            <a:endParaRPr sz="1800">
              <a:latin typeface="Arial MT"/>
              <a:cs typeface="Arial MT"/>
            </a:endParaRPr>
          </a:p>
          <a:p>
            <a:pPr marL="755015">
              <a:lnSpc>
                <a:spcPts val="1980"/>
              </a:lnSpc>
            </a:pPr>
            <a:r>
              <a:rPr sz="1800" dirty="0">
                <a:solidFill>
                  <a:srgbClr val="E70EEC"/>
                </a:solidFill>
                <a:latin typeface="Arial MT"/>
                <a:cs typeface="Arial MT"/>
              </a:rPr>
              <a:t>&gt; </a:t>
            </a:r>
            <a:r>
              <a:rPr sz="1800" spc="-10" dirty="0">
                <a:solidFill>
                  <a:srgbClr val="E70EEC"/>
                </a:solidFill>
                <a:latin typeface="Arial MT"/>
                <a:cs typeface="Arial MT"/>
              </a:rPr>
              <a:t>manches</a:t>
            </a:r>
            <a:r>
              <a:rPr sz="1800" dirty="0">
                <a:solidFill>
                  <a:srgbClr val="E70EEC"/>
                </a:solidFill>
                <a:latin typeface="Arial MT"/>
                <a:cs typeface="Arial MT"/>
              </a:rPr>
              <a:t> </a:t>
            </a:r>
            <a:r>
              <a:rPr sz="1800" spc="-10" dirty="0">
                <a:solidFill>
                  <a:srgbClr val="E70EEC"/>
                </a:solidFill>
                <a:latin typeface="Arial MT"/>
                <a:cs typeface="Arial MT"/>
              </a:rPr>
              <a:t>hipercromicas.</a:t>
            </a:r>
            <a:endParaRPr sz="1800">
              <a:latin typeface="Arial MT"/>
              <a:cs typeface="Arial MT"/>
            </a:endParaRPr>
          </a:p>
          <a:p>
            <a:pPr marL="755015" marR="916305" lvl="1" indent="-285750">
              <a:lnSpc>
                <a:spcPts val="2020"/>
              </a:lnSpc>
              <a:spcBef>
                <a:spcPts val="484"/>
              </a:spcBef>
              <a:buClr>
                <a:srgbClr val="2C79CE"/>
              </a:buClr>
              <a:buFont typeface="Wingdings"/>
              <a:buChar char=""/>
              <a:tabLst>
                <a:tab pos="755015" algn="l"/>
                <a:tab pos="755650" algn="l"/>
              </a:tabLst>
            </a:pPr>
            <a:r>
              <a:rPr sz="1800" spc="-10" dirty="0">
                <a:solidFill>
                  <a:srgbClr val="E70EEC"/>
                </a:solidFill>
                <a:latin typeface="Arial MT"/>
                <a:cs typeface="Arial MT"/>
              </a:rPr>
              <a:t>Tienden</a:t>
            </a:r>
            <a:r>
              <a:rPr sz="1800" spc="-40" dirty="0">
                <a:solidFill>
                  <a:srgbClr val="E70EEC"/>
                </a:solidFill>
                <a:latin typeface="Arial MT"/>
                <a:cs typeface="Arial MT"/>
              </a:rPr>
              <a:t> </a:t>
            </a:r>
            <a:r>
              <a:rPr sz="1800" dirty="0">
                <a:solidFill>
                  <a:srgbClr val="E70EEC"/>
                </a:solidFill>
                <a:latin typeface="Arial MT"/>
                <a:cs typeface="Arial MT"/>
              </a:rPr>
              <a:t>a</a:t>
            </a:r>
            <a:r>
              <a:rPr sz="1800" spc="-40" dirty="0">
                <a:solidFill>
                  <a:srgbClr val="E70EEC"/>
                </a:solidFill>
                <a:latin typeface="Arial MT"/>
                <a:cs typeface="Arial MT"/>
              </a:rPr>
              <a:t> </a:t>
            </a:r>
            <a:r>
              <a:rPr sz="1800" spc="-5" dirty="0">
                <a:solidFill>
                  <a:srgbClr val="E70EEC"/>
                </a:solidFill>
                <a:latin typeface="Arial MT"/>
                <a:cs typeface="Arial MT"/>
              </a:rPr>
              <a:t>involución </a:t>
            </a:r>
            <a:r>
              <a:rPr sz="1800" spc="-484" dirty="0">
                <a:solidFill>
                  <a:srgbClr val="E70EEC"/>
                </a:solidFill>
                <a:latin typeface="Arial MT"/>
                <a:cs typeface="Arial MT"/>
              </a:rPr>
              <a:t> </a:t>
            </a:r>
            <a:r>
              <a:rPr sz="1800" spc="-10" dirty="0">
                <a:solidFill>
                  <a:srgbClr val="E70EEC"/>
                </a:solidFill>
                <a:latin typeface="Arial MT"/>
                <a:cs typeface="Arial MT"/>
              </a:rPr>
              <a:t>espontanea.</a:t>
            </a:r>
            <a:endParaRPr sz="1800">
              <a:latin typeface="Arial MT"/>
              <a:cs typeface="Arial MT"/>
            </a:endParaRPr>
          </a:p>
        </p:txBody>
      </p:sp>
      <p:pic>
        <p:nvPicPr>
          <p:cNvPr id="10" name="object 10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697729" y="1228089"/>
            <a:ext cx="3935729" cy="4921250"/>
          </a:xfrm>
          <a:prstGeom prst="rect">
            <a:avLst/>
          </a:prstGeom>
        </p:spPr>
      </p:pic>
    </p:spTree>
  </p:cSld>
  <p:clrMapOvr>
    <a:masterClrMapping/>
  </p:clrMapOvr>
  <p:transition>
    <p:dissolv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85800" y="1211833"/>
            <a:ext cx="3881120" cy="2964180"/>
          </a:xfrm>
          <a:prstGeom prst="rect">
            <a:avLst/>
          </a:prstGeom>
        </p:spPr>
        <p:txBody>
          <a:bodyPr vert="horz" wrap="square" lIns="0" tIns="64135" rIns="0" bIns="0" rtlCol="0">
            <a:spAutoFit/>
          </a:bodyPr>
          <a:lstStyle/>
          <a:p>
            <a:pPr marL="284480" indent="-272415">
              <a:lnSpc>
                <a:spcPct val="100000"/>
              </a:lnSpc>
              <a:spcBef>
                <a:spcPts val="505"/>
              </a:spcBef>
              <a:buClr>
                <a:srgbClr val="59AACC"/>
              </a:buClr>
              <a:buSzPct val="95833"/>
              <a:buFont typeface="Wingdings"/>
              <a:buChar char=""/>
              <a:tabLst>
                <a:tab pos="285115" algn="l"/>
              </a:tabLst>
            </a:pPr>
            <a:r>
              <a:rPr sz="2400" spc="-5" dirty="0">
                <a:solidFill>
                  <a:srgbClr val="103E70"/>
                </a:solidFill>
                <a:latin typeface="Verdana"/>
                <a:cs typeface="Verdana"/>
              </a:rPr>
              <a:t>Acantosis</a:t>
            </a:r>
            <a:r>
              <a:rPr sz="2400" spc="-30" dirty="0">
                <a:solidFill>
                  <a:srgbClr val="103E70"/>
                </a:solidFill>
                <a:latin typeface="Verdana"/>
                <a:cs typeface="Verdana"/>
              </a:rPr>
              <a:t> </a:t>
            </a:r>
            <a:r>
              <a:rPr sz="2400" spc="-5" dirty="0">
                <a:solidFill>
                  <a:srgbClr val="103E70"/>
                </a:solidFill>
                <a:latin typeface="Verdana"/>
                <a:cs typeface="Verdana"/>
              </a:rPr>
              <a:t>nigricans</a:t>
            </a:r>
            <a:endParaRPr sz="2400">
              <a:latin typeface="Verdana"/>
              <a:cs typeface="Verdana"/>
            </a:endParaRPr>
          </a:p>
          <a:p>
            <a:pPr marL="457200" marR="864235" lvl="1" indent="-196850">
              <a:lnSpc>
                <a:spcPts val="2230"/>
              </a:lnSpc>
              <a:spcBef>
                <a:spcPts val="560"/>
              </a:spcBef>
              <a:buClr>
                <a:srgbClr val="2C79CE"/>
              </a:buClr>
              <a:buFont typeface="Wingdings"/>
              <a:buChar char=""/>
              <a:tabLst>
                <a:tab pos="457200" algn="l"/>
              </a:tabLst>
            </a:pPr>
            <a:r>
              <a:rPr sz="2000" dirty="0">
                <a:solidFill>
                  <a:srgbClr val="E70EEC"/>
                </a:solidFill>
                <a:latin typeface="Arial MT"/>
                <a:cs typeface="Arial MT"/>
              </a:rPr>
              <a:t>Lesiones</a:t>
            </a:r>
            <a:r>
              <a:rPr sz="2000" spc="-35" dirty="0">
                <a:solidFill>
                  <a:srgbClr val="E70EEC"/>
                </a:solidFill>
                <a:latin typeface="Arial MT"/>
                <a:cs typeface="Arial MT"/>
              </a:rPr>
              <a:t> </a:t>
            </a:r>
            <a:r>
              <a:rPr sz="2000" dirty="0">
                <a:solidFill>
                  <a:srgbClr val="E70EEC"/>
                </a:solidFill>
                <a:latin typeface="Arial MT"/>
                <a:cs typeface="Arial MT"/>
              </a:rPr>
              <a:t>verrugosas</a:t>
            </a:r>
            <a:r>
              <a:rPr sz="2000" spc="-30" dirty="0">
                <a:solidFill>
                  <a:srgbClr val="E70EEC"/>
                </a:solidFill>
                <a:latin typeface="Arial MT"/>
                <a:cs typeface="Arial MT"/>
              </a:rPr>
              <a:t> </a:t>
            </a:r>
            <a:r>
              <a:rPr sz="2000" dirty="0">
                <a:solidFill>
                  <a:srgbClr val="E70EEC"/>
                </a:solidFill>
                <a:latin typeface="Arial MT"/>
                <a:cs typeface="Arial MT"/>
              </a:rPr>
              <a:t>y </a:t>
            </a:r>
            <a:r>
              <a:rPr sz="2000" spc="-540" dirty="0">
                <a:solidFill>
                  <a:srgbClr val="E70EEC"/>
                </a:solidFill>
                <a:latin typeface="Arial MT"/>
                <a:cs typeface="Arial MT"/>
              </a:rPr>
              <a:t> </a:t>
            </a:r>
            <a:r>
              <a:rPr sz="2000" spc="-5" dirty="0">
                <a:solidFill>
                  <a:srgbClr val="E70EEC"/>
                </a:solidFill>
                <a:latin typeface="Arial MT"/>
                <a:cs typeface="Arial MT"/>
              </a:rPr>
              <a:t>pigmentarias</a:t>
            </a:r>
            <a:endParaRPr sz="2000">
              <a:latin typeface="Arial MT"/>
              <a:cs typeface="Arial MT"/>
            </a:endParaRPr>
          </a:p>
          <a:p>
            <a:pPr marL="457200" marR="727710" lvl="1" indent="-196850">
              <a:lnSpc>
                <a:spcPts val="2230"/>
              </a:lnSpc>
              <a:spcBef>
                <a:spcPts val="500"/>
              </a:spcBef>
              <a:buClr>
                <a:srgbClr val="2C79CE"/>
              </a:buClr>
              <a:buFont typeface="Wingdings"/>
              <a:buChar char=""/>
              <a:tabLst>
                <a:tab pos="457200" algn="l"/>
              </a:tabLst>
            </a:pPr>
            <a:r>
              <a:rPr sz="2000" dirty="0">
                <a:solidFill>
                  <a:srgbClr val="E70EEC"/>
                </a:solidFill>
                <a:latin typeface="Arial MT"/>
                <a:cs typeface="Arial MT"/>
              </a:rPr>
              <a:t>Axilas, cuello, pliegues </a:t>
            </a:r>
            <a:r>
              <a:rPr sz="2000" spc="5" dirty="0">
                <a:solidFill>
                  <a:srgbClr val="E70EEC"/>
                </a:solidFill>
                <a:latin typeface="Arial MT"/>
                <a:cs typeface="Arial MT"/>
              </a:rPr>
              <a:t> </a:t>
            </a:r>
            <a:r>
              <a:rPr sz="2000" spc="-5" dirty="0">
                <a:solidFill>
                  <a:srgbClr val="E70EEC"/>
                </a:solidFill>
                <a:latin typeface="Arial MT"/>
                <a:cs typeface="Arial MT"/>
              </a:rPr>
              <a:t>inguinales </a:t>
            </a:r>
            <a:r>
              <a:rPr sz="2000" dirty="0">
                <a:solidFill>
                  <a:srgbClr val="E70EEC"/>
                </a:solidFill>
                <a:latin typeface="Arial MT"/>
                <a:cs typeface="Arial MT"/>
              </a:rPr>
              <a:t>e </a:t>
            </a:r>
            <a:r>
              <a:rPr sz="2000" spc="-5" dirty="0">
                <a:solidFill>
                  <a:srgbClr val="E70EEC"/>
                </a:solidFill>
                <a:latin typeface="Arial MT"/>
                <a:cs typeface="Arial MT"/>
              </a:rPr>
              <a:t>intergluteo.</a:t>
            </a:r>
            <a:endParaRPr sz="2000">
              <a:latin typeface="Arial MT"/>
              <a:cs typeface="Arial MT"/>
            </a:endParaRPr>
          </a:p>
          <a:p>
            <a:pPr marL="457200" lvl="1" indent="-196850">
              <a:lnSpc>
                <a:spcPct val="100000"/>
              </a:lnSpc>
              <a:spcBef>
                <a:spcPts val="280"/>
              </a:spcBef>
              <a:buClr>
                <a:srgbClr val="2C79CE"/>
              </a:buClr>
              <a:buFont typeface="Wingdings"/>
              <a:buChar char=""/>
              <a:tabLst>
                <a:tab pos="457200" algn="l"/>
              </a:tabLst>
            </a:pPr>
            <a:r>
              <a:rPr sz="2000" spc="-5" dirty="0">
                <a:solidFill>
                  <a:srgbClr val="E70EEC"/>
                </a:solidFill>
                <a:latin typeface="Arial MT"/>
                <a:cs typeface="Arial MT"/>
              </a:rPr>
              <a:t>Permanentes</a:t>
            </a:r>
            <a:r>
              <a:rPr sz="2000" spc="-20" dirty="0">
                <a:solidFill>
                  <a:srgbClr val="E70EEC"/>
                </a:solidFill>
                <a:latin typeface="Arial MT"/>
                <a:cs typeface="Arial MT"/>
              </a:rPr>
              <a:t> </a:t>
            </a:r>
            <a:r>
              <a:rPr sz="2000" dirty="0">
                <a:solidFill>
                  <a:srgbClr val="E70EEC"/>
                </a:solidFill>
                <a:latin typeface="Arial MT"/>
                <a:cs typeface="Arial MT"/>
              </a:rPr>
              <a:t>y</a:t>
            </a:r>
            <a:r>
              <a:rPr sz="2000" spc="-20" dirty="0">
                <a:solidFill>
                  <a:srgbClr val="E70EEC"/>
                </a:solidFill>
                <a:latin typeface="Arial MT"/>
                <a:cs typeface="Arial MT"/>
              </a:rPr>
              <a:t> </a:t>
            </a:r>
            <a:r>
              <a:rPr sz="2000" dirty="0">
                <a:solidFill>
                  <a:srgbClr val="E70EEC"/>
                </a:solidFill>
                <a:latin typeface="Arial MT"/>
                <a:cs typeface="Arial MT"/>
              </a:rPr>
              <a:t>asintomaticas.</a:t>
            </a:r>
            <a:endParaRPr sz="2000">
              <a:latin typeface="Arial MT"/>
              <a:cs typeface="Arial MT"/>
            </a:endParaRPr>
          </a:p>
          <a:p>
            <a:pPr marL="457200" marR="88265" lvl="1" indent="-196850">
              <a:lnSpc>
                <a:spcPts val="2230"/>
              </a:lnSpc>
              <a:spcBef>
                <a:spcPts val="550"/>
              </a:spcBef>
              <a:buClr>
                <a:srgbClr val="2C79CE"/>
              </a:buClr>
              <a:buFont typeface="Wingdings"/>
              <a:buChar char=""/>
              <a:tabLst>
                <a:tab pos="457200" algn="l"/>
              </a:tabLst>
            </a:pPr>
            <a:r>
              <a:rPr sz="2000" dirty="0">
                <a:solidFill>
                  <a:srgbClr val="E70EEC"/>
                </a:solidFill>
                <a:latin typeface="Arial MT"/>
                <a:cs typeface="Arial MT"/>
              </a:rPr>
              <a:t>Relacionadas con </a:t>
            </a:r>
            <a:r>
              <a:rPr sz="2000" spc="-5" dirty="0">
                <a:solidFill>
                  <a:srgbClr val="E70EEC"/>
                </a:solidFill>
                <a:latin typeface="Arial MT"/>
                <a:cs typeface="Arial MT"/>
              </a:rPr>
              <a:t>alt. </a:t>
            </a:r>
            <a:r>
              <a:rPr sz="2000" dirty="0">
                <a:solidFill>
                  <a:srgbClr val="E70EEC"/>
                </a:solidFill>
                <a:latin typeface="Arial MT"/>
                <a:cs typeface="Arial MT"/>
              </a:rPr>
              <a:t> Endocrinas,</a:t>
            </a:r>
            <a:r>
              <a:rPr sz="2000" spc="-30" dirty="0">
                <a:solidFill>
                  <a:srgbClr val="E70EEC"/>
                </a:solidFill>
                <a:latin typeface="Arial MT"/>
                <a:cs typeface="Arial MT"/>
              </a:rPr>
              <a:t> </a:t>
            </a:r>
            <a:r>
              <a:rPr sz="2000" dirty="0">
                <a:solidFill>
                  <a:srgbClr val="E70EEC"/>
                </a:solidFill>
                <a:latin typeface="Arial MT"/>
                <a:cs typeface="Arial MT"/>
              </a:rPr>
              <a:t>o</a:t>
            </a:r>
            <a:r>
              <a:rPr sz="2000" spc="-35" dirty="0">
                <a:solidFill>
                  <a:srgbClr val="E70EEC"/>
                </a:solidFill>
                <a:latin typeface="Arial MT"/>
                <a:cs typeface="Arial MT"/>
              </a:rPr>
              <a:t> </a:t>
            </a:r>
            <a:r>
              <a:rPr sz="2000" spc="5" dirty="0">
                <a:solidFill>
                  <a:srgbClr val="E70EEC"/>
                </a:solidFill>
                <a:latin typeface="Arial MT"/>
                <a:cs typeface="Arial MT"/>
              </a:rPr>
              <a:t>con</a:t>
            </a:r>
            <a:r>
              <a:rPr sz="2000" spc="-25" dirty="0">
                <a:solidFill>
                  <a:srgbClr val="E70EEC"/>
                </a:solidFill>
                <a:latin typeface="Arial MT"/>
                <a:cs typeface="Arial MT"/>
              </a:rPr>
              <a:t> </a:t>
            </a:r>
            <a:r>
              <a:rPr sz="2000" dirty="0">
                <a:solidFill>
                  <a:srgbClr val="E70EEC"/>
                </a:solidFill>
                <a:latin typeface="Arial MT"/>
                <a:cs typeface="Arial MT"/>
              </a:rPr>
              <a:t>neoplasias </a:t>
            </a:r>
            <a:r>
              <a:rPr sz="2000" spc="-540" dirty="0">
                <a:solidFill>
                  <a:srgbClr val="E70EEC"/>
                </a:solidFill>
                <a:latin typeface="Arial MT"/>
                <a:cs typeface="Arial MT"/>
              </a:rPr>
              <a:t> </a:t>
            </a:r>
            <a:r>
              <a:rPr sz="2000" dirty="0">
                <a:solidFill>
                  <a:srgbClr val="E70EEC"/>
                </a:solidFill>
                <a:latin typeface="Arial MT"/>
                <a:cs typeface="Arial MT"/>
              </a:rPr>
              <a:t>viscerales.</a:t>
            </a:r>
            <a:endParaRPr sz="2000">
              <a:latin typeface="Arial MT"/>
              <a:cs typeface="Arial MT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960620" y="1557019"/>
            <a:ext cx="3211829" cy="4017009"/>
          </a:xfrm>
          <a:prstGeom prst="rect">
            <a:avLst/>
          </a:prstGeom>
        </p:spPr>
      </p:pic>
      <p:grpSp>
        <p:nvGrpSpPr>
          <p:cNvPr id="4" name="object 4"/>
          <p:cNvGrpSpPr/>
          <p:nvPr/>
        </p:nvGrpSpPr>
        <p:grpSpPr>
          <a:xfrm>
            <a:off x="2133600" y="726440"/>
            <a:ext cx="5415280" cy="76200"/>
            <a:chOff x="2133600" y="726440"/>
            <a:chExt cx="5415280" cy="76200"/>
          </a:xfrm>
        </p:grpSpPr>
        <p:sp>
          <p:nvSpPr>
            <p:cNvPr id="5" name="object 5"/>
            <p:cNvSpPr/>
            <p:nvPr/>
          </p:nvSpPr>
          <p:spPr>
            <a:xfrm>
              <a:off x="2133600" y="726439"/>
              <a:ext cx="5415280" cy="76200"/>
            </a:xfrm>
            <a:custGeom>
              <a:avLst/>
              <a:gdLst/>
              <a:ahLst/>
              <a:cxnLst/>
              <a:rect l="l" t="t" r="r" b="b"/>
              <a:pathLst>
                <a:path w="5415280" h="76200">
                  <a:moveTo>
                    <a:pt x="25400" y="22860"/>
                  </a:moveTo>
                  <a:lnTo>
                    <a:pt x="0" y="22860"/>
                  </a:lnTo>
                  <a:lnTo>
                    <a:pt x="0" y="48260"/>
                  </a:lnTo>
                  <a:lnTo>
                    <a:pt x="25400" y="48260"/>
                  </a:lnTo>
                  <a:lnTo>
                    <a:pt x="25400" y="22860"/>
                  </a:lnTo>
                  <a:close/>
                </a:path>
                <a:path w="5415280" h="76200">
                  <a:moveTo>
                    <a:pt x="76200" y="22860"/>
                  </a:moveTo>
                  <a:lnTo>
                    <a:pt x="50800" y="22860"/>
                  </a:lnTo>
                  <a:lnTo>
                    <a:pt x="50800" y="48260"/>
                  </a:lnTo>
                  <a:lnTo>
                    <a:pt x="76200" y="48260"/>
                  </a:lnTo>
                  <a:lnTo>
                    <a:pt x="76200" y="22860"/>
                  </a:lnTo>
                  <a:close/>
                </a:path>
                <a:path w="5415280" h="76200">
                  <a:moveTo>
                    <a:pt x="125730" y="22860"/>
                  </a:moveTo>
                  <a:lnTo>
                    <a:pt x="100330" y="22860"/>
                  </a:lnTo>
                  <a:lnTo>
                    <a:pt x="100330" y="48260"/>
                  </a:lnTo>
                  <a:lnTo>
                    <a:pt x="125730" y="48260"/>
                  </a:lnTo>
                  <a:lnTo>
                    <a:pt x="125730" y="22860"/>
                  </a:lnTo>
                  <a:close/>
                </a:path>
                <a:path w="5415280" h="76200">
                  <a:moveTo>
                    <a:pt x="176530" y="22860"/>
                  </a:moveTo>
                  <a:lnTo>
                    <a:pt x="151130" y="22860"/>
                  </a:lnTo>
                  <a:lnTo>
                    <a:pt x="151130" y="48260"/>
                  </a:lnTo>
                  <a:lnTo>
                    <a:pt x="176530" y="48260"/>
                  </a:lnTo>
                  <a:lnTo>
                    <a:pt x="176530" y="22860"/>
                  </a:lnTo>
                  <a:close/>
                </a:path>
                <a:path w="5415280" h="76200">
                  <a:moveTo>
                    <a:pt x="227330" y="22860"/>
                  </a:moveTo>
                  <a:lnTo>
                    <a:pt x="201930" y="22860"/>
                  </a:lnTo>
                  <a:lnTo>
                    <a:pt x="201930" y="48260"/>
                  </a:lnTo>
                  <a:lnTo>
                    <a:pt x="227330" y="48260"/>
                  </a:lnTo>
                  <a:lnTo>
                    <a:pt x="227330" y="22860"/>
                  </a:lnTo>
                  <a:close/>
                </a:path>
                <a:path w="5415280" h="76200">
                  <a:moveTo>
                    <a:pt x="276860" y="22860"/>
                  </a:moveTo>
                  <a:lnTo>
                    <a:pt x="252730" y="22860"/>
                  </a:lnTo>
                  <a:lnTo>
                    <a:pt x="252730" y="48260"/>
                  </a:lnTo>
                  <a:lnTo>
                    <a:pt x="276860" y="48260"/>
                  </a:lnTo>
                  <a:lnTo>
                    <a:pt x="276860" y="22860"/>
                  </a:lnTo>
                  <a:close/>
                </a:path>
                <a:path w="5415280" h="76200">
                  <a:moveTo>
                    <a:pt x="327660" y="22860"/>
                  </a:moveTo>
                  <a:lnTo>
                    <a:pt x="302260" y="22860"/>
                  </a:lnTo>
                  <a:lnTo>
                    <a:pt x="302260" y="48260"/>
                  </a:lnTo>
                  <a:lnTo>
                    <a:pt x="327660" y="48260"/>
                  </a:lnTo>
                  <a:lnTo>
                    <a:pt x="327660" y="22860"/>
                  </a:lnTo>
                  <a:close/>
                </a:path>
                <a:path w="5415280" h="76200">
                  <a:moveTo>
                    <a:pt x="378460" y="22860"/>
                  </a:moveTo>
                  <a:lnTo>
                    <a:pt x="353060" y="22860"/>
                  </a:lnTo>
                  <a:lnTo>
                    <a:pt x="353060" y="48260"/>
                  </a:lnTo>
                  <a:lnTo>
                    <a:pt x="378460" y="48260"/>
                  </a:lnTo>
                  <a:lnTo>
                    <a:pt x="378460" y="22860"/>
                  </a:lnTo>
                  <a:close/>
                </a:path>
                <a:path w="5415280" h="76200">
                  <a:moveTo>
                    <a:pt x="427990" y="22860"/>
                  </a:moveTo>
                  <a:lnTo>
                    <a:pt x="403860" y="22860"/>
                  </a:lnTo>
                  <a:lnTo>
                    <a:pt x="403860" y="48260"/>
                  </a:lnTo>
                  <a:lnTo>
                    <a:pt x="427990" y="48260"/>
                  </a:lnTo>
                  <a:lnTo>
                    <a:pt x="427990" y="22860"/>
                  </a:lnTo>
                  <a:close/>
                </a:path>
                <a:path w="5415280" h="76200">
                  <a:moveTo>
                    <a:pt x="478790" y="22860"/>
                  </a:moveTo>
                  <a:lnTo>
                    <a:pt x="453390" y="22860"/>
                  </a:lnTo>
                  <a:lnTo>
                    <a:pt x="453390" y="48260"/>
                  </a:lnTo>
                  <a:lnTo>
                    <a:pt x="478790" y="48260"/>
                  </a:lnTo>
                  <a:lnTo>
                    <a:pt x="478790" y="22860"/>
                  </a:lnTo>
                  <a:close/>
                </a:path>
                <a:path w="5415280" h="76200">
                  <a:moveTo>
                    <a:pt x="529590" y="22860"/>
                  </a:moveTo>
                  <a:lnTo>
                    <a:pt x="504190" y="22860"/>
                  </a:lnTo>
                  <a:lnTo>
                    <a:pt x="504190" y="48260"/>
                  </a:lnTo>
                  <a:lnTo>
                    <a:pt x="529590" y="48260"/>
                  </a:lnTo>
                  <a:lnTo>
                    <a:pt x="529590" y="22860"/>
                  </a:lnTo>
                  <a:close/>
                </a:path>
                <a:path w="5415280" h="76200">
                  <a:moveTo>
                    <a:pt x="579120" y="22860"/>
                  </a:moveTo>
                  <a:lnTo>
                    <a:pt x="554990" y="22860"/>
                  </a:lnTo>
                  <a:lnTo>
                    <a:pt x="554990" y="48260"/>
                  </a:lnTo>
                  <a:lnTo>
                    <a:pt x="579120" y="48260"/>
                  </a:lnTo>
                  <a:lnTo>
                    <a:pt x="579120" y="22860"/>
                  </a:lnTo>
                  <a:close/>
                </a:path>
                <a:path w="5415280" h="76200">
                  <a:moveTo>
                    <a:pt x="629920" y="22860"/>
                  </a:moveTo>
                  <a:lnTo>
                    <a:pt x="604520" y="22860"/>
                  </a:lnTo>
                  <a:lnTo>
                    <a:pt x="604520" y="48260"/>
                  </a:lnTo>
                  <a:lnTo>
                    <a:pt x="629920" y="48260"/>
                  </a:lnTo>
                  <a:lnTo>
                    <a:pt x="629920" y="22860"/>
                  </a:lnTo>
                  <a:close/>
                </a:path>
                <a:path w="5415280" h="76200">
                  <a:moveTo>
                    <a:pt x="680720" y="22860"/>
                  </a:moveTo>
                  <a:lnTo>
                    <a:pt x="655320" y="22860"/>
                  </a:lnTo>
                  <a:lnTo>
                    <a:pt x="655320" y="48260"/>
                  </a:lnTo>
                  <a:lnTo>
                    <a:pt x="680720" y="49530"/>
                  </a:lnTo>
                  <a:lnTo>
                    <a:pt x="680720" y="22860"/>
                  </a:lnTo>
                  <a:close/>
                </a:path>
                <a:path w="5415280" h="76200">
                  <a:moveTo>
                    <a:pt x="731520" y="22860"/>
                  </a:moveTo>
                  <a:lnTo>
                    <a:pt x="706120" y="22860"/>
                  </a:lnTo>
                  <a:lnTo>
                    <a:pt x="706120" y="49530"/>
                  </a:lnTo>
                  <a:lnTo>
                    <a:pt x="731520" y="49530"/>
                  </a:lnTo>
                  <a:lnTo>
                    <a:pt x="731520" y="22860"/>
                  </a:lnTo>
                  <a:close/>
                </a:path>
                <a:path w="5415280" h="76200">
                  <a:moveTo>
                    <a:pt x="781050" y="22860"/>
                  </a:moveTo>
                  <a:lnTo>
                    <a:pt x="755650" y="22860"/>
                  </a:lnTo>
                  <a:lnTo>
                    <a:pt x="755650" y="49530"/>
                  </a:lnTo>
                  <a:lnTo>
                    <a:pt x="781050" y="49530"/>
                  </a:lnTo>
                  <a:lnTo>
                    <a:pt x="781050" y="22860"/>
                  </a:lnTo>
                  <a:close/>
                </a:path>
                <a:path w="5415280" h="76200">
                  <a:moveTo>
                    <a:pt x="831850" y="22860"/>
                  </a:moveTo>
                  <a:lnTo>
                    <a:pt x="806450" y="22860"/>
                  </a:lnTo>
                  <a:lnTo>
                    <a:pt x="806450" y="49530"/>
                  </a:lnTo>
                  <a:lnTo>
                    <a:pt x="831850" y="49530"/>
                  </a:lnTo>
                  <a:lnTo>
                    <a:pt x="831850" y="22860"/>
                  </a:lnTo>
                  <a:close/>
                </a:path>
                <a:path w="5415280" h="76200">
                  <a:moveTo>
                    <a:pt x="882650" y="22860"/>
                  </a:moveTo>
                  <a:lnTo>
                    <a:pt x="857250" y="22860"/>
                  </a:lnTo>
                  <a:lnTo>
                    <a:pt x="857250" y="49530"/>
                  </a:lnTo>
                  <a:lnTo>
                    <a:pt x="882650" y="49530"/>
                  </a:lnTo>
                  <a:lnTo>
                    <a:pt x="882650" y="22860"/>
                  </a:lnTo>
                  <a:close/>
                </a:path>
                <a:path w="5415280" h="76200">
                  <a:moveTo>
                    <a:pt x="932180" y="22860"/>
                  </a:moveTo>
                  <a:lnTo>
                    <a:pt x="906780" y="22860"/>
                  </a:lnTo>
                  <a:lnTo>
                    <a:pt x="906780" y="49530"/>
                  </a:lnTo>
                  <a:lnTo>
                    <a:pt x="932180" y="49530"/>
                  </a:lnTo>
                  <a:lnTo>
                    <a:pt x="932180" y="22860"/>
                  </a:lnTo>
                  <a:close/>
                </a:path>
                <a:path w="5415280" h="76200">
                  <a:moveTo>
                    <a:pt x="982980" y="22860"/>
                  </a:moveTo>
                  <a:lnTo>
                    <a:pt x="957580" y="22860"/>
                  </a:lnTo>
                  <a:lnTo>
                    <a:pt x="957580" y="49530"/>
                  </a:lnTo>
                  <a:lnTo>
                    <a:pt x="982980" y="49530"/>
                  </a:lnTo>
                  <a:lnTo>
                    <a:pt x="982980" y="22860"/>
                  </a:lnTo>
                  <a:close/>
                </a:path>
                <a:path w="5415280" h="76200">
                  <a:moveTo>
                    <a:pt x="1033780" y="22860"/>
                  </a:moveTo>
                  <a:lnTo>
                    <a:pt x="1008380" y="22860"/>
                  </a:lnTo>
                  <a:lnTo>
                    <a:pt x="1008380" y="49530"/>
                  </a:lnTo>
                  <a:lnTo>
                    <a:pt x="1033780" y="49530"/>
                  </a:lnTo>
                  <a:lnTo>
                    <a:pt x="1033780" y="22860"/>
                  </a:lnTo>
                  <a:close/>
                </a:path>
                <a:path w="5415280" h="76200">
                  <a:moveTo>
                    <a:pt x="1083310" y="22860"/>
                  </a:moveTo>
                  <a:lnTo>
                    <a:pt x="1057910" y="22860"/>
                  </a:lnTo>
                  <a:lnTo>
                    <a:pt x="1057910" y="49530"/>
                  </a:lnTo>
                  <a:lnTo>
                    <a:pt x="1083310" y="49530"/>
                  </a:lnTo>
                  <a:lnTo>
                    <a:pt x="1083310" y="22860"/>
                  </a:lnTo>
                  <a:close/>
                </a:path>
                <a:path w="5415280" h="76200">
                  <a:moveTo>
                    <a:pt x="1134110" y="22860"/>
                  </a:moveTo>
                  <a:lnTo>
                    <a:pt x="1108710" y="22860"/>
                  </a:lnTo>
                  <a:lnTo>
                    <a:pt x="1108710" y="49530"/>
                  </a:lnTo>
                  <a:lnTo>
                    <a:pt x="1134110" y="49530"/>
                  </a:lnTo>
                  <a:lnTo>
                    <a:pt x="1134110" y="22860"/>
                  </a:lnTo>
                  <a:close/>
                </a:path>
                <a:path w="5415280" h="76200">
                  <a:moveTo>
                    <a:pt x="1184910" y="22860"/>
                  </a:moveTo>
                  <a:lnTo>
                    <a:pt x="1159510" y="22860"/>
                  </a:lnTo>
                  <a:lnTo>
                    <a:pt x="1159510" y="49530"/>
                  </a:lnTo>
                  <a:lnTo>
                    <a:pt x="1184910" y="49530"/>
                  </a:lnTo>
                  <a:lnTo>
                    <a:pt x="1184910" y="22860"/>
                  </a:lnTo>
                  <a:close/>
                </a:path>
                <a:path w="5415280" h="76200">
                  <a:moveTo>
                    <a:pt x="1234440" y="22860"/>
                  </a:moveTo>
                  <a:lnTo>
                    <a:pt x="1210310" y="22860"/>
                  </a:lnTo>
                  <a:lnTo>
                    <a:pt x="1210310" y="49530"/>
                  </a:lnTo>
                  <a:lnTo>
                    <a:pt x="1234440" y="49530"/>
                  </a:lnTo>
                  <a:lnTo>
                    <a:pt x="1234440" y="22860"/>
                  </a:lnTo>
                  <a:close/>
                </a:path>
                <a:path w="5415280" h="76200">
                  <a:moveTo>
                    <a:pt x="1285240" y="22860"/>
                  </a:moveTo>
                  <a:lnTo>
                    <a:pt x="1259840" y="22860"/>
                  </a:lnTo>
                  <a:lnTo>
                    <a:pt x="1259840" y="49530"/>
                  </a:lnTo>
                  <a:lnTo>
                    <a:pt x="1285240" y="49530"/>
                  </a:lnTo>
                  <a:lnTo>
                    <a:pt x="1285240" y="22860"/>
                  </a:lnTo>
                  <a:close/>
                </a:path>
                <a:path w="5415280" h="76200">
                  <a:moveTo>
                    <a:pt x="1336040" y="22860"/>
                  </a:moveTo>
                  <a:lnTo>
                    <a:pt x="1310640" y="22860"/>
                  </a:lnTo>
                  <a:lnTo>
                    <a:pt x="1310640" y="49530"/>
                  </a:lnTo>
                  <a:lnTo>
                    <a:pt x="1336040" y="49530"/>
                  </a:lnTo>
                  <a:lnTo>
                    <a:pt x="1336040" y="22860"/>
                  </a:lnTo>
                  <a:close/>
                </a:path>
                <a:path w="5415280" h="76200">
                  <a:moveTo>
                    <a:pt x="1385570" y="24130"/>
                  </a:moveTo>
                  <a:lnTo>
                    <a:pt x="1361440" y="24130"/>
                  </a:lnTo>
                  <a:lnTo>
                    <a:pt x="1361440" y="49530"/>
                  </a:lnTo>
                  <a:lnTo>
                    <a:pt x="1385570" y="49530"/>
                  </a:lnTo>
                  <a:lnTo>
                    <a:pt x="1385570" y="24130"/>
                  </a:lnTo>
                  <a:close/>
                </a:path>
                <a:path w="5415280" h="76200">
                  <a:moveTo>
                    <a:pt x="1436370" y="24130"/>
                  </a:moveTo>
                  <a:lnTo>
                    <a:pt x="1410970" y="24130"/>
                  </a:lnTo>
                  <a:lnTo>
                    <a:pt x="1410970" y="49530"/>
                  </a:lnTo>
                  <a:lnTo>
                    <a:pt x="1436370" y="49530"/>
                  </a:lnTo>
                  <a:lnTo>
                    <a:pt x="1436370" y="24130"/>
                  </a:lnTo>
                  <a:close/>
                </a:path>
                <a:path w="5415280" h="76200">
                  <a:moveTo>
                    <a:pt x="1487170" y="24130"/>
                  </a:moveTo>
                  <a:lnTo>
                    <a:pt x="1461770" y="24130"/>
                  </a:lnTo>
                  <a:lnTo>
                    <a:pt x="1461770" y="49530"/>
                  </a:lnTo>
                  <a:lnTo>
                    <a:pt x="1487170" y="49530"/>
                  </a:lnTo>
                  <a:lnTo>
                    <a:pt x="1487170" y="24130"/>
                  </a:lnTo>
                  <a:close/>
                </a:path>
                <a:path w="5415280" h="76200">
                  <a:moveTo>
                    <a:pt x="1536700" y="24130"/>
                  </a:moveTo>
                  <a:lnTo>
                    <a:pt x="1512570" y="24130"/>
                  </a:lnTo>
                  <a:lnTo>
                    <a:pt x="1512570" y="49530"/>
                  </a:lnTo>
                  <a:lnTo>
                    <a:pt x="1536700" y="49530"/>
                  </a:lnTo>
                  <a:lnTo>
                    <a:pt x="1536700" y="24130"/>
                  </a:lnTo>
                  <a:close/>
                </a:path>
                <a:path w="5415280" h="76200">
                  <a:moveTo>
                    <a:pt x="1587500" y="24130"/>
                  </a:moveTo>
                  <a:lnTo>
                    <a:pt x="1562100" y="24130"/>
                  </a:lnTo>
                  <a:lnTo>
                    <a:pt x="1562100" y="49530"/>
                  </a:lnTo>
                  <a:lnTo>
                    <a:pt x="1587500" y="49530"/>
                  </a:lnTo>
                  <a:lnTo>
                    <a:pt x="1587500" y="24130"/>
                  </a:lnTo>
                  <a:close/>
                </a:path>
                <a:path w="5415280" h="76200">
                  <a:moveTo>
                    <a:pt x="1638300" y="24130"/>
                  </a:moveTo>
                  <a:lnTo>
                    <a:pt x="1612900" y="24130"/>
                  </a:lnTo>
                  <a:lnTo>
                    <a:pt x="1612900" y="49530"/>
                  </a:lnTo>
                  <a:lnTo>
                    <a:pt x="1638300" y="49530"/>
                  </a:lnTo>
                  <a:lnTo>
                    <a:pt x="1638300" y="24130"/>
                  </a:lnTo>
                  <a:close/>
                </a:path>
                <a:path w="5415280" h="76200">
                  <a:moveTo>
                    <a:pt x="1689100" y="24130"/>
                  </a:moveTo>
                  <a:lnTo>
                    <a:pt x="1663700" y="24130"/>
                  </a:lnTo>
                  <a:lnTo>
                    <a:pt x="1663700" y="49530"/>
                  </a:lnTo>
                  <a:lnTo>
                    <a:pt x="1689100" y="49530"/>
                  </a:lnTo>
                  <a:lnTo>
                    <a:pt x="1689100" y="24130"/>
                  </a:lnTo>
                  <a:close/>
                </a:path>
                <a:path w="5415280" h="76200">
                  <a:moveTo>
                    <a:pt x="1738630" y="24130"/>
                  </a:moveTo>
                  <a:lnTo>
                    <a:pt x="1713230" y="24130"/>
                  </a:lnTo>
                  <a:lnTo>
                    <a:pt x="1713230" y="49530"/>
                  </a:lnTo>
                  <a:lnTo>
                    <a:pt x="1738630" y="49530"/>
                  </a:lnTo>
                  <a:lnTo>
                    <a:pt x="1738630" y="24130"/>
                  </a:lnTo>
                  <a:close/>
                </a:path>
                <a:path w="5415280" h="76200">
                  <a:moveTo>
                    <a:pt x="1789430" y="24130"/>
                  </a:moveTo>
                  <a:lnTo>
                    <a:pt x="1764030" y="24130"/>
                  </a:lnTo>
                  <a:lnTo>
                    <a:pt x="1764030" y="49530"/>
                  </a:lnTo>
                  <a:lnTo>
                    <a:pt x="1789430" y="49530"/>
                  </a:lnTo>
                  <a:lnTo>
                    <a:pt x="1789430" y="24130"/>
                  </a:lnTo>
                  <a:close/>
                </a:path>
                <a:path w="5415280" h="76200">
                  <a:moveTo>
                    <a:pt x="1840230" y="24130"/>
                  </a:moveTo>
                  <a:lnTo>
                    <a:pt x="1814830" y="24130"/>
                  </a:lnTo>
                  <a:lnTo>
                    <a:pt x="1814830" y="49530"/>
                  </a:lnTo>
                  <a:lnTo>
                    <a:pt x="1840230" y="49530"/>
                  </a:lnTo>
                  <a:lnTo>
                    <a:pt x="1840230" y="24130"/>
                  </a:lnTo>
                  <a:close/>
                </a:path>
                <a:path w="5415280" h="76200">
                  <a:moveTo>
                    <a:pt x="1889760" y="24130"/>
                  </a:moveTo>
                  <a:lnTo>
                    <a:pt x="1864360" y="24130"/>
                  </a:lnTo>
                  <a:lnTo>
                    <a:pt x="1864360" y="49530"/>
                  </a:lnTo>
                  <a:lnTo>
                    <a:pt x="1889760" y="49530"/>
                  </a:lnTo>
                  <a:lnTo>
                    <a:pt x="1889760" y="24130"/>
                  </a:lnTo>
                  <a:close/>
                </a:path>
                <a:path w="5415280" h="76200">
                  <a:moveTo>
                    <a:pt x="1940560" y="24130"/>
                  </a:moveTo>
                  <a:lnTo>
                    <a:pt x="1915160" y="24130"/>
                  </a:lnTo>
                  <a:lnTo>
                    <a:pt x="1915160" y="49530"/>
                  </a:lnTo>
                  <a:lnTo>
                    <a:pt x="1940560" y="49530"/>
                  </a:lnTo>
                  <a:lnTo>
                    <a:pt x="1940560" y="24130"/>
                  </a:lnTo>
                  <a:close/>
                </a:path>
                <a:path w="5415280" h="76200">
                  <a:moveTo>
                    <a:pt x="1991360" y="24130"/>
                  </a:moveTo>
                  <a:lnTo>
                    <a:pt x="1965960" y="24130"/>
                  </a:lnTo>
                  <a:lnTo>
                    <a:pt x="1965960" y="49530"/>
                  </a:lnTo>
                  <a:lnTo>
                    <a:pt x="1991360" y="49530"/>
                  </a:lnTo>
                  <a:lnTo>
                    <a:pt x="1991360" y="24130"/>
                  </a:lnTo>
                  <a:close/>
                </a:path>
                <a:path w="5415280" h="76200">
                  <a:moveTo>
                    <a:pt x="2040890" y="24130"/>
                  </a:moveTo>
                  <a:lnTo>
                    <a:pt x="2015490" y="24130"/>
                  </a:lnTo>
                  <a:lnTo>
                    <a:pt x="2015490" y="49530"/>
                  </a:lnTo>
                  <a:lnTo>
                    <a:pt x="2040890" y="49530"/>
                  </a:lnTo>
                  <a:lnTo>
                    <a:pt x="2040890" y="24130"/>
                  </a:lnTo>
                  <a:close/>
                </a:path>
                <a:path w="5415280" h="76200">
                  <a:moveTo>
                    <a:pt x="2091690" y="24130"/>
                  </a:moveTo>
                  <a:lnTo>
                    <a:pt x="2066290" y="24130"/>
                  </a:lnTo>
                  <a:lnTo>
                    <a:pt x="2066290" y="49530"/>
                  </a:lnTo>
                  <a:lnTo>
                    <a:pt x="2091690" y="49530"/>
                  </a:lnTo>
                  <a:lnTo>
                    <a:pt x="2091690" y="24130"/>
                  </a:lnTo>
                  <a:close/>
                </a:path>
                <a:path w="5415280" h="76200">
                  <a:moveTo>
                    <a:pt x="2142490" y="24130"/>
                  </a:moveTo>
                  <a:lnTo>
                    <a:pt x="2117090" y="24130"/>
                  </a:lnTo>
                  <a:lnTo>
                    <a:pt x="2117090" y="49530"/>
                  </a:lnTo>
                  <a:lnTo>
                    <a:pt x="2142490" y="49530"/>
                  </a:lnTo>
                  <a:lnTo>
                    <a:pt x="2142490" y="24130"/>
                  </a:lnTo>
                  <a:close/>
                </a:path>
                <a:path w="5415280" h="76200">
                  <a:moveTo>
                    <a:pt x="2192020" y="24130"/>
                  </a:moveTo>
                  <a:lnTo>
                    <a:pt x="2167890" y="24130"/>
                  </a:lnTo>
                  <a:lnTo>
                    <a:pt x="2167890" y="49530"/>
                  </a:lnTo>
                  <a:lnTo>
                    <a:pt x="2192020" y="49530"/>
                  </a:lnTo>
                  <a:lnTo>
                    <a:pt x="2192020" y="24130"/>
                  </a:lnTo>
                  <a:close/>
                </a:path>
                <a:path w="5415280" h="76200">
                  <a:moveTo>
                    <a:pt x="2242820" y="24130"/>
                  </a:moveTo>
                  <a:lnTo>
                    <a:pt x="2217420" y="24130"/>
                  </a:lnTo>
                  <a:lnTo>
                    <a:pt x="2217420" y="49530"/>
                  </a:lnTo>
                  <a:lnTo>
                    <a:pt x="2242820" y="49530"/>
                  </a:lnTo>
                  <a:lnTo>
                    <a:pt x="2242820" y="24130"/>
                  </a:lnTo>
                  <a:close/>
                </a:path>
                <a:path w="5415280" h="76200">
                  <a:moveTo>
                    <a:pt x="2293620" y="24130"/>
                  </a:moveTo>
                  <a:lnTo>
                    <a:pt x="2268220" y="24130"/>
                  </a:lnTo>
                  <a:lnTo>
                    <a:pt x="2268220" y="49530"/>
                  </a:lnTo>
                  <a:lnTo>
                    <a:pt x="2293620" y="49530"/>
                  </a:lnTo>
                  <a:lnTo>
                    <a:pt x="2293620" y="24130"/>
                  </a:lnTo>
                  <a:close/>
                </a:path>
                <a:path w="5415280" h="76200">
                  <a:moveTo>
                    <a:pt x="2343150" y="24130"/>
                  </a:moveTo>
                  <a:lnTo>
                    <a:pt x="2319020" y="24130"/>
                  </a:lnTo>
                  <a:lnTo>
                    <a:pt x="2319020" y="49530"/>
                  </a:lnTo>
                  <a:lnTo>
                    <a:pt x="2343150" y="49530"/>
                  </a:lnTo>
                  <a:lnTo>
                    <a:pt x="2343150" y="24130"/>
                  </a:lnTo>
                  <a:close/>
                </a:path>
                <a:path w="5415280" h="76200">
                  <a:moveTo>
                    <a:pt x="2393950" y="24130"/>
                  </a:moveTo>
                  <a:lnTo>
                    <a:pt x="2368550" y="24130"/>
                  </a:lnTo>
                  <a:lnTo>
                    <a:pt x="2368550" y="49530"/>
                  </a:lnTo>
                  <a:lnTo>
                    <a:pt x="2393950" y="49530"/>
                  </a:lnTo>
                  <a:lnTo>
                    <a:pt x="2393950" y="24130"/>
                  </a:lnTo>
                  <a:close/>
                </a:path>
                <a:path w="5415280" h="76200">
                  <a:moveTo>
                    <a:pt x="2444750" y="24130"/>
                  </a:moveTo>
                  <a:lnTo>
                    <a:pt x="2419350" y="24130"/>
                  </a:lnTo>
                  <a:lnTo>
                    <a:pt x="2419350" y="49530"/>
                  </a:lnTo>
                  <a:lnTo>
                    <a:pt x="2444750" y="49530"/>
                  </a:lnTo>
                  <a:lnTo>
                    <a:pt x="2444750" y="24130"/>
                  </a:lnTo>
                  <a:close/>
                </a:path>
                <a:path w="5415280" h="76200">
                  <a:moveTo>
                    <a:pt x="2495550" y="24130"/>
                  </a:moveTo>
                  <a:lnTo>
                    <a:pt x="2470150" y="24130"/>
                  </a:lnTo>
                  <a:lnTo>
                    <a:pt x="2470150" y="49530"/>
                  </a:lnTo>
                  <a:lnTo>
                    <a:pt x="2495550" y="49530"/>
                  </a:lnTo>
                  <a:lnTo>
                    <a:pt x="2495550" y="24130"/>
                  </a:lnTo>
                  <a:close/>
                </a:path>
                <a:path w="5415280" h="76200">
                  <a:moveTo>
                    <a:pt x="2545080" y="24130"/>
                  </a:moveTo>
                  <a:lnTo>
                    <a:pt x="2519680" y="24130"/>
                  </a:lnTo>
                  <a:lnTo>
                    <a:pt x="2519680" y="49530"/>
                  </a:lnTo>
                  <a:lnTo>
                    <a:pt x="2545080" y="49530"/>
                  </a:lnTo>
                  <a:lnTo>
                    <a:pt x="2545080" y="24130"/>
                  </a:lnTo>
                  <a:close/>
                </a:path>
                <a:path w="5415280" h="76200">
                  <a:moveTo>
                    <a:pt x="2595880" y="24130"/>
                  </a:moveTo>
                  <a:lnTo>
                    <a:pt x="2570480" y="24130"/>
                  </a:lnTo>
                  <a:lnTo>
                    <a:pt x="2570480" y="49530"/>
                  </a:lnTo>
                  <a:lnTo>
                    <a:pt x="2595880" y="49530"/>
                  </a:lnTo>
                  <a:lnTo>
                    <a:pt x="2595880" y="24130"/>
                  </a:lnTo>
                  <a:close/>
                </a:path>
                <a:path w="5415280" h="76200">
                  <a:moveTo>
                    <a:pt x="2646680" y="24130"/>
                  </a:moveTo>
                  <a:lnTo>
                    <a:pt x="2621280" y="24130"/>
                  </a:lnTo>
                  <a:lnTo>
                    <a:pt x="2621280" y="49530"/>
                  </a:lnTo>
                  <a:lnTo>
                    <a:pt x="2646680" y="49530"/>
                  </a:lnTo>
                  <a:lnTo>
                    <a:pt x="2646680" y="24130"/>
                  </a:lnTo>
                  <a:close/>
                </a:path>
                <a:path w="5415280" h="76200">
                  <a:moveTo>
                    <a:pt x="2696210" y="24130"/>
                  </a:moveTo>
                  <a:lnTo>
                    <a:pt x="2670810" y="24130"/>
                  </a:lnTo>
                  <a:lnTo>
                    <a:pt x="2670810" y="49530"/>
                  </a:lnTo>
                  <a:lnTo>
                    <a:pt x="2696210" y="49530"/>
                  </a:lnTo>
                  <a:lnTo>
                    <a:pt x="2696210" y="24130"/>
                  </a:lnTo>
                  <a:close/>
                </a:path>
                <a:path w="5415280" h="76200">
                  <a:moveTo>
                    <a:pt x="2747010" y="24130"/>
                  </a:moveTo>
                  <a:lnTo>
                    <a:pt x="2721610" y="24130"/>
                  </a:lnTo>
                  <a:lnTo>
                    <a:pt x="2721610" y="49530"/>
                  </a:lnTo>
                  <a:lnTo>
                    <a:pt x="2747010" y="49530"/>
                  </a:lnTo>
                  <a:lnTo>
                    <a:pt x="2747010" y="24130"/>
                  </a:lnTo>
                  <a:close/>
                </a:path>
                <a:path w="5415280" h="76200">
                  <a:moveTo>
                    <a:pt x="2797810" y="24130"/>
                  </a:moveTo>
                  <a:lnTo>
                    <a:pt x="2772410" y="24130"/>
                  </a:lnTo>
                  <a:lnTo>
                    <a:pt x="2772410" y="49530"/>
                  </a:lnTo>
                  <a:lnTo>
                    <a:pt x="2797810" y="49530"/>
                  </a:lnTo>
                  <a:lnTo>
                    <a:pt x="2797810" y="24130"/>
                  </a:lnTo>
                  <a:close/>
                </a:path>
                <a:path w="5415280" h="76200">
                  <a:moveTo>
                    <a:pt x="2847340" y="24130"/>
                  </a:moveTo>
                  <a:lnTo>
                    <a:pt x="2821940" y="24130"/>
                  </a:lnTo>
                  <a:lnTo>
                    <a:pt x="2821940" y="49530"/>
                  </a:lnTo>
                  <a:lnTo>
                    <a:pt x="2847340" y="49530"/>
                  </a:lnTo>
                  <a:lnTo>
                    <a:pt x="2847340" y="24130"/>
                  </a:lnTo>
                  <a:close/>
                </a:path>
                <a:path w="5415280" h="76200">
                  <a:moveTo>
                    <a:pt x="2898140" y="24130"/>
                  </a:moveTo>
                  <a:lnTo>
                    <a:pt x="2872740" y="24130"/>
                  </a:lnTo>
                  <a:lnTo>
                    <a:pt x="2872740" y="49530"/>
                  </a:lnTo>
                  <a:lnTo>
                    <a:pt x="2898140" y="49530"/>
                  </a:lnTo>
                  <a:lnTo>
                    <a:pt x="2898140" y="24130"/>
                  </a:lnTo>
                  <a:close/>
                </a:path>
                <a:path w="5415280" h="76200">
                  <a:moveTo>
                    <a:pt x="2948940" y="24130"/>
                  </a:moveTo>
                  <a:lnTo>
                    <a:pt x="2923540" y="24130"/>
                  </a:lnTo>
                  <a:lnTo>
                    <a:pt x="2923540" y="49530"/>
                  </a:lnTo>
                  <a:lnTo>
                    <a:pt x="2948940" y="49530"/>
                  </a:lnTo>
                  <a:lnTo>
                    <a:pt x="2948940" y="24130"/>
                  </a:lnTo>
                  <a:close/>
                </a:path>
                <a:path w="5415280" h="76200">
                  <a:moveTo>
                    <a:pt x="2998470" y="24130"/>
                  </a:moveTo>
                  <a:lnTo>
                    <a:pt x="2974340" y="24130"/>
                  </a:lnTo>
                  <a:lnTo>
                    <a:pt x="2974340" y="49530"/>
                  </a:lnTo>
                  <a:lnTo>
                    <a:pt x="2998470" y="49530"/>
                  </a:lnTo>
                  <a:lnTo>
                    <a:pt x="2998470" y="24130"/>
                  </a:lnTo>
                  <a:close/>
                </a:path>
                <a:path w="5415280" h="76200">
                  <a:moveTo>
                    <a:pt x="3049270" y="24130"/>
                  </a:moveTo>
                  <a:lnTo>
                    <a:pt x="3023870" y="24130"/>
                  </a:lnTo>
                  <a:lnTo>
                    <a:pt x="3023870" y="49530"/>
                  </a:lnTo>
                  <a:lnTo>
                    <a:pt x="3049270" y="49530"/>
                  </a:lnTo>
                  <a:lnTo>
                    <a:pt x="3049270" y="24130"/>
                  </a:lnTo>
                  <a:close/>
                </a:path>
                <a:path w="5415280" h="76200">
                  <a:moveTo>
                    <a:pt x="3100070" y="24130"/>
                  </a:moveTo>
                  <a:lnTo>
                    <a:pt x="3074670" y="24130"/>
                  </a:lnTo>
                  <a:lnTo>
                    <a:pt x="3074670" y="49530"/>
                  </a:lnTo>
                  <a:lnTo>
                    <a:pt x="3100070" y="49530"/>
                  </a:lnTo>
                  <a:lnTo>
                    <a:pt x="3100070" y="24130"/>
                  </a:lnTo>
                  <a:close/>
                </a:path>
                <a:path w="5415280" h="76200">
                  <a:moveTo>
                    <a:pt x="3149600" y="24130"/>
                  </a:moveTo>
                  <a:lnTo>
                    <a:pt x="3125470" y="24130"/>
                  </a:lnTo>
                  <a:lnTo>
                    <a:pt x="3125470" y="49530"/>
                  </a:lnTo>
                  <a:lnTo>
                    <a:pt x="3149600" y="49530"/>
                  </a:lnTo>
                  <a:lnTo>
                    <a:pt x="3149600" y="24130"/>
                  </a:lnTo>
                  <a:close/>
                </a:path>
                <a:path w="5415280" h="76200">
                  <a:moveTo>
                    <a:pt x="3200400" y="24130"/>
                  </a:moveTo>
                  <a:lnTo>
                    <a:pt x="3175000" y="24130"/>
                  </a:lnTo>
                  <a:lnTo>
                    <a:pt x="3175000" y="49530"/>
                  </a:lnTo>
                  <a:lnTo>
                    <a:pt x="3200400" y="49530"/>
                  </a:lnTo>
                  <a:lnTo>
                    <a:pt x="3200400" y="24130"/>
                  </a:lnTo>
                  <a:close/>
                </a:path>
                <a:path w="5415280" h="76200">
                  <a:moveTo>
                    <a:pt x="3251200" y="24130"/>
                  </a:moveTo>
                  <a:lnTo>
                    <a:pt x="3225800" y="24130"/>
                  </a:lnTo>
                  <a:lnTo>
                    <a:pt x="3225800" y="49530"/>
                  </a:lnTo>
                  <a:lnTo>
                    <a:pt x="3251200" y="49530"/>
                  </a:lnTo>
                  <a:lnTo>
                    <a:pt x="3251200" y="24130"/>
                  </a:lnTo>
                  <a:close/>
                </a:path>
                <a:path w="5415280" h="76200">
                  <a:moveTo>
                    <a:pt x="3300730" y="24130"/>
                  </a:moveTo>
                  <a:lnTo>
                    <a:pt x="3276600" y="24130"/>
                  </a:lnTo>
                  <a:lnTo>
                    <a:pt x="3276600" y="49530"/>
                  </a:lnTo>
                  <a:lnTo>
                    <a:pt x="3300730" y="49530"/>
                  </a:lnTo>
                  <a:lnTo>
                    <a:pt x="3300730" y="24130"/>
                  </a:lnTo>
                  <a:close/>
                </a:path>
                <a:path w="5415280" h="76200">
                  <a:moveTo>
                    <a:pt x="3351530" y="24130"/>
                  </a:moveTo>
                  <a:lnTo>
                    <a:pt x="3326130" y="24130"/>
                  </a:lnTo>
                  <a:lnTo>
                    <a:pt x="3326130" y="49530"/>
                  </a:lnTo>
                  <a:lnTo>
                    <a:pt x="3351530" y="49530"/>
                  </a:lnTo>
                  <a:lnTo>
                    <a:pt x="3351530" y="24130"/>
                  </a:lnTo>
                  <a:close/>
                </a:path>
                <a:path w="5415280" h="76200">
                  <a:moveTo>
                    <a:pt x="3402330" y="25400"/>
                  </a:moveTo>
                  <a:lnTo>
                    <a:pt x="3376930" y="25400"/>
                  </a:lnTo>
                  <a:lnTo>
                    <a:pt x="3376930" y="50800"/>
                  </a:lnTo>
                  <a:lnTo>
                    <a:pt x="3402330" y="50800"/>
                  </a:lnTo>
                  <a:lnTo>
                    <a:pt x="3402330" y="25400"/>
                  </a:lnTo>
                  <a:close/>
                </a:path>
                <a:path w="5415280" h="76200">
                  <a:moveTo>
                    <a:pt x="3453130" y="25400"/>
                  </a:moveTo>
                  <a:lnTo>
                    <a:pt x="3427730" y="25400"/>
                  </a:lnTo>
                  <a:lnTo>
                    <a:pt x="3427730" y="50800"/>
                  </a:lnTo>
                  <a:lnTo>
                    <a:pt x="3453130" y="50800"/>
                  </a:lnTo>
                  <a:lnTo>
                    <a:pt x="3453130" y="25400"/>
                  </a:lnTo>
                  <a:close/>
                </a:path>
                <a:path w="5415280" h="76200">
                  <a:moveTo>
                    <a:pt x="3502660" y="25400"/>
                  </a:moveTo>
                  <a:lnTo>
                    <a:pt x="3477260" y="25400"/>
                  </a:lnTo>
                  <a:lnTo>
                    <a:pt x="3477260" y="50800"/>
                  </a:lnTo>
                  <a:lnTo>
                    <a:pt x="3502660" y="50800"/>
                  </a:lnTo>
                  <a:lnTo>
                    <a:pt x="3502660" y="25400"/>
                  </a:lnTo>
                  <a:close/>
                </a:path>
                <a:path w="5415280" h="76200">
                  <a:moveTo>
                    <a:pt x="5415280" y="34290"/>
                  </a:moveTo>
                  <a:lnTo>
                    <a:pt x="5414010" y="30480"/>
                  </a:lnTo>
                  <a:lnTo>
                    <a:pt x="5414010" y="27940"/>
                  </a:lnTo>
                  <a:lnTo>
                    <a:pt x="5411470" y="24130"/>
                  </a:lnTo>
                  <a:lnTo>
                    <a:pt x="5391150" y="3810"/>
                  </a:lnTo>
                  <a:lnTo>
                    <a:pt x="5388610" y="1270"/>
                  </a:lnTo>
                  <a:lnTo>
                    <a:pt x="5384800" y="1270"/>
                  </a:lnTo>
                  <a:lnTo>
                    <a:pt x="5380990" y="0"/>
                  </a:lnTo>
                  <a:lnTo>
                    <a:pt x="5373370" y="0"/>
                  </a:lnTo>
                  <a:lnTo>
                    <a:pt x="5369560" y="1270"/>
                  </a:lnTo>
                  <a:lnTo>
                    <a:pt x="5365750" y="1270"/>
                  </a:lnTo>
                  <a:lnTo>
                    <a:pt x="5361940" y="3810"/>
                  </a:lnTo>
                  <a:lnTo>
                    <a:pt x="5358130" y="5080"/>
                  </a:lnTo>
                  <a:lnTo>
                    <a:pt x="5355590" y="6350"/>
                  </a:lnTo>
                  <a:lnTo>
                    <a:pt x="5353050" y="8890"/>
                  </a:lnTo>
                  <a:lnTo>
                    <a:pt x="5349240" y="11430"/>
                  </a:lnTo>
                  <a:lnTo>
                    <a:pt x="5346700" y="13970"/>
                  </a:lnTo>
                  <a:lnTo>
                    <a:pt x="5345430" y="17780"/>
                  </a:lnTo>
                  <a:lnTo>
                    <a:pt x="5342890" y="20320"/>
                  </a:lnTo>
                  <a:lnTo>
                    <a:pt x="5341620" y="24130"/>
                  </a:lnTo>
                  <a:lnTo>
                    <a:pt x="5340350" y="26670"/>
                  </a:lnTo>
                  <a:lnTo>
                    <a:pt x="5339080" y="30480"/>
                  </a:lnTo>
                  <a:lnTo>
                    <a:pt x="5339080" y="45720"/>
                  </a:lnTo>
                  <a:lnTo>
                    <a:pt x="5342890" y="57150"/>
                  </a:lnTo>
                  <a:lnTo>
                    <a:pt x="5345430" y="59690"/>
                  </a:lnTo>
                  <a:lnTo>
                    <a:pt x="5346700" y="62230"/>
                  </a:lnTo>
                  <a:lnTo>
                    <a:pt x="5349240" y="66040"/>
                  </a:lnTo>
                  <a:lnTo>
                    <a:pt x="5351780" y="68580"/>
                  </a:lnTo>
                  <a:lnTo>
                    <a:pt x="5355590" y="69850"/>
                  </a:lnTo>
                  <a:lnTo>
                    <a:pt x="5358130" y="72390"/>
                  </a:lnTo>
                  <a:lnTo>
                    <a:pt x="5369560" y="76200"/>
                  </a:lnTo>
                  <a:lnTo>
                    <a:pt x="5377180" y="76200"/>
                  </a:lnTo>
                  <a:lnTo>
                    <a:pt x="5384800" y="76200"/>
                  </a:lnTo>
                  <a:lnTo>
                    <a:pt x="5387340" y="74930"/>
                  </a:lnTo>
                  <a:lnTo>
                    <a:pt x="5394960" y="72390"/>
                  </a:lnTo>
                  <a:lnTo>
                    <a:pt x="5397500" y="69850"/>
                  </a:lnTo>
                  <a:lnTo>
                    <a:pt x="5411470" y="53340"/>
                  </a:lnTo>
                  <a:lnTo>
                    <a:pt x="5414010" y="49530"/>
                  </a:lnTo>
                  <a:lnTo>
                    <a:pt x="5414010" y="45720"/>
                  </a:lnTo>
                  <a:lnTo>
                    <a:pt x="5415280" y="41910"/>
                  </a:lnTo>
                  <a:lnTo>
                    <a:pt x="5415280" y="3429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5610860" y="751839"/>
              <a:ext cx="1869439" cy="25400"/>
            </a:xfrm>
            <a:custGeom>
              <a:avLst/>
              <a:gdLst/>
              <a:ahLst/>
              <a:cxnLst/>
              <a:rect l="l" t="t" r="r" b="b"/>
              <a:pathLst>
                <a:path w="1869440" h="25400">
                  <a:moveTo>
                    <a:pt x="25400" y="0"/>
                  </a:moveTo>
                  <a:lnTo>
                    <a:pt x="0" y="0"/>
                  </a:lnTo>
                  <a:lnTo>
                    <a:pt x="0" y="25400"/>
                  </a:lnTo>
                  <a:lnTo>
                    <a:pt x="25400" y="25400"/>
                  </a:lnTo>
                  <a:lnTo>
                    <a:pt x="25400" y="0"/>
                  </a:lnTo>
                  <a:close/>
                </a:path>
                <a:path w="1869440" h="25400">
                  <a:moveTo>
                    <a:pt x="76200" y="0"/>
                  </a:moveTo>
                  <a:lnTo>
                    <a:pt x="50800" y="0"/>
                  </a:lnTo>
                  <a:lnTo>
                    <a:pt x="50800" y="25400"/>
                  </a:lnTo>
                  <a:lnTo>
                    <a:pt x="76200" y="25400"/>
                  </a:lnTo>
                  <a:lnTo>
                    <a:pt x="76200" y="0"/>
                  </a:lnTo>
                  <a:close/>
                </a:path>
                <a:path w="1869440" h="25400">
                  <a:moveTo>
                    <a:pt x="127000" y="0"/>
                  </a:moveTo>
                  <a:lnTo>
                    <a:pt x="101600" y="0"/>
                  </a:lnTo>
                  <a:lnTo>
                    <a:pt x="101600" y="25400"/>
                  </a:lnTo>
                  <a:lnTo>
                    <a:pt x="127000" y="25400"/>
                  </a:lnTo>
                  <a:lnTo>
                    <a:pt x="127000" y="0"/>
                  </a:lnTo>
                  <a:close/>
                </a:path>
                <a:path w="1869440" h="25400">
                  <a:moveTo>
                    <a:pt x="176530" y="0"/>
                  </a:moveTo>
                  <a:lnTo>
                    <a:pt x="151130" y="0"/>
                  </a:lnTo>
                  <a:lnTo>
                    <a:pt x="151130" y="25400"/>
                  </a:lnTo>
                  <a:lnTo>
                    <a:pt x="176530" y="25400"/>
                  </a:lnTo>
                  <a:lnTo>
                    <a:pt x="176530" y="0"/>
                  </a:lnTo>
                  <a:close/>
                </a:path>
                <a:path w="1869440" h="25400">
                  <a:moveTo>
                    <a:pt x="227330" y="0"/>
                  </a:moveTo>
                  <a:lnTo>
                    <a:pt x="201930" y="0"/>
                  </a:lnTo>
                  <a:lnTo>
                    <a:pt x="201930" y="25400"/>
                  </a:lnTo>
                  <a:lnTo>
                    <a:pt x="227330" y="25400"/>
                  </a:lnTo>
                  <a:lnTo>
                    <a:pt x="227330" y="0"/>
                  </a:lnTo>
                  <a:close/>
                </a:path>
                <a:path w="1869440" h="25400">
                  <a:moveTo>
                    <a:pt x="278130" y="0"/>
                  </a:moveTo>
                  <a:lnTo>
                    <a:pt x="252730" y="0"/>
                  </a:lnTo>
                  <a:lnTo>
                    <a:pt x="252730" y="25400"/>
                  </a:lnTo>
                  <a:lnTo>
                    <a:pt x="278130" y="25400"/>
                  </a:lnTo>
                  <a:lnTo>
                    <a:pt x="278130" y="0"/>
                  </a:lnTo>
                  <a:close/>
                </a:path>
                <a:path w="1869440" h="25400">
                  <a:moveTo>
                    <a:pt x="327660" y="0"/>
                  </a:moveTo>
                  <a:lnTo>
                    <a:pt x="302260" y="0"/>
                  </a:lnTo>
                  <a:lnTo>
                    <a:pt x="302260" y="25400"/>
                  </a:lnTo>
                  <a:lnTo>
                    <a:pt x="327660" y="25400"/>
                  </a:lnTo>
                  <a:lnTo>
                    <a:pt x="327660" y="0"/>
                  </a:lnTo>
                  <a:close/>
                </a:path>
                <a:path w="1869440" h="25400">
                  <a:moveTo>
                    <a:pt x="378460" y="0"/>
                  </a:moveTo>
                  <a:lnTo>
                    <a:pt x="353060" y="0"/>
                  </a:lnTo>
                  <a:lnTo>
                    <a:pt x="353060" y="25400"/>
                  </a:lnTo>
                  <a:lnTo>
                    <a:pt x="378460" y="25400"/>
                  </a:lnTo>
                  <a:lnTo>
                    <a:pt x="378460" y="0"/>
                  </a:lnTo>
                  <a:close/>
                </a:path>
                <a:path w="1869440" h="25400">
                  <a:moveTo>
                    <a:pt x="429260" y="0"/>
                  </a:moveTo>
                  <a:lnTo>
                    <a:pt x="403860" y="0"/>
                  </a:lnTo>
                  <a:lnTo>
                    <a:pt x="403860" y="25400"/>
                  </a:lnTo>
                  <a:lnTo>
                    <a:pt x="429260" y="25400"/>
                  </a:lnTo>
                  <a:lnTo>
                    <a:pt x="429260" y="0"/>
                  </a:lnTo>
                  <a:close/>
                </a:path>
                <a:path w="1869440" h="25400">
                  <a:moveTo>
                    <a:pt x="478790" y="0"/>
                  </a:moveTo>
                  <a:lnTo>
                    <a:pt x="454660" y="0"/>
                  </a:lnTo>
                  <a:lnTo>
                    <a:pt x="454660" y="25400"/>
                  </a:lnTo>
                  <a:lnTo>
                    <a:pt x="478790" y="25400"/>
                  </a:lnTo>
                  <a:lnTo>
                    <a:pt x="478790" y="0"/>
                  </a:lnTo>
                  <a:close/>
                </a:path>
                <a:path w="1869440" h="25400">
                  <a:moveTo>
                    <a:pt x="529590" y="0"/>
                  </a:moveTo>
                  <a:lnTo>
                    <a:pt x="504190" y="0"/>
                  </a:lnTo>
                  <a:lnTo>
                    <a:pt x="504190" y="25400"/>
                  </a:lnTo>
                  <a:lnTo>
                    <a:pt x="529590" y="25400"/>
                  </a:lnTo>
                  <a:lnTo>
                    <a:pt x="529590" y="0"/>
                  </a:lnTo>
                  <a:close/>
                </a:path>
                <a:path w="1869440" h="25400">
                  <a:moveTo>
                    <a:pt x="580390" y="0"/>
                  </a:moveTo>
                  <a:lnTo>
                    <a:pt x="554990" y="0"/>
                  </a:lnTo>
                  <a:lnTo>
                    <a:pt x="554990" y="25400"/>
                  </a:lnTo>
                  <a:lnTo>
                    <a:pt x="580390" y="25400"/>
                  </a:lnTo>
                  <a:lnTo>
                    <a:pt x="580390" y="0"/>
                  </a:lnTo>
                  <a:close/>
                </a:path>
                <a:path w="1869440" h="25400">
                  <a:moveTo>
                    <a:pt x="629920" y="0"/>
                  </a:moveTo>
                  <a:lnTo>
                    <a:pt x="605790" y="0"/>
                  </a:lnTo>
                  <a:lnTo>
                    <a:pt x="605790" y="25400"/>
                  </a:lnTo>
                  <a:lnTo>
                    <a:pt x="629920" y="25400"/>
                  </a:lnTo>
                  <a:lnTo>
                    <a:pt x="629920" y="0"/>
                  </a:lnTo>
                  <a:close/>
                </a:path>
                <a:path w="1869440" h="25400">
                  <a:moveTo>
                    <a:pt x="680720" y="0"/>
                  </a:moveTo>
                  <a:lnTo>
                    <a:pt x="655320" y="0"/>
                  </a:lnTo>
                  <a:lnTo>
                    <a:pt x="655320" y="25400"/>
                  </a:lnTo>
                  <a:lnTo>
                    <a:pt x="680720" y="25400"/>
                  </a:lnTo>
                  <a:lnTo>
                    <a:pt x="680720" y="0"/>
                  </a:lnTo>
                  <a:close/>
                </a:path>
                <a:path w="1869440" h="25400">
                  <a:moveTo>
                    <a:pt x="731520" y="0"/>
                  </a:moveTo>
                  <a:lnTo>
                    <a:pt x="706120" y="0"/>
                  </a:lnTo>
                  <a:lnTo>
                    <a:pt x="706120" y="25400"/>
                  </a:lnTo>
                  <a:lnTo>
                    <a:pt x="731520" y="25400"/>
                  </a:lnTo>
                  <a:lnTo>
                    <a:pt x="731520" y="0"/>
                  </a:lnTo>
                  <a:close/>
                </a:path>
                <a:path w="1869440" h="25400">
                  <a:moveTo>
                    <a:pt x="781050" y="0"/>
                  </a:moveTo>
                  <a:lnTo>
                    <a:pt x="756920" y="0"/>
                  </a:lnTo>
                  <a:lnTo>
                    <a:pt x="756920" y="25400"/>
                  </a:lnTo>
                  <a:lnTo>
                    <a:pt x="781050" y="25400"/>
                  </a:lnTo>
                  <a:lnTo>
                    <a:pt x="781050" y="0"/>
                  </a:lnTo>
                  <a:close/>
                </a:path>
                <a:path w="1869440" h="25400">
                  <a:moveTo>
                    <a:pt x="831850" y="0"/>
                  </a:moveTo>
                  <a:lnTo>
                    <a:pt x="806450" y="0"/>
                  </a:lnTo>
                  <a:lnTo>
                    <a:pt x="806450" y="25400"/>
                  </a:lnTo>
                  <a:lnTo>
                    <a:pt x="831850" y="25400"/>
                  </a:lnTo>
                  <a:lnTo>
                    <a:pt x="831850" y="0"/>
                  </a:lnTo>
                  <a:close/>
                </a:path>
                <a:path w="1869440" h="25400">
                  <a:moveTo>
                    <a:pt x="882650" y="0"/>
                  </a:moveTo>
                  <a:lnTo>
                    <a:pt x="857250" y="0"/>
                  </a:lnTo>
                  <a:lnTo>
                    <a:pt x="857250" y="25400"/>
                  </a:lnTo>
                  <a:lnTo>
                    <a:pt x="882650" y="25400"/>
                  </a:lnTo>
                  <a:lnTo>
                    <a:pt x="882650" y="0"/>
                  </a:lnTo>
                  <a:close/>
                </a:path>
                <a:path w="1869440" h="25400">
                  <a:moveTo>
                    <a:pt x="933437" y="0"/>
                  </a:moveTo>
                  <a:lnTo>
                    <a:pt x="908037" y="0"/>
                  </a:lnTo>
                  <a:lnTo>
                    <a:pt x="908037" y="25400"/>
                  </a:lnTo>
                  <a:lnTo>
                    <a:pt x="933437" y="25400"/>
                  </a:lnTo>
                  <a:lnTo>
                    <a:pt x="933437" y="0"/>
                  </a:lnTo>
                  <a:close/>
                </a:path>
                <a:path w="1869440" h="25400">
                  <a:moveTo>
                    <a:pt x="982980" y="0"/>
                  </a:moveTo>
                  <a:lnTo>
                    <a:pt x="957580" y="0"/>
                  </a:lnTo>
                  <a:lnTo>
                    <a:pt x="957580" y="25400"/>
                  </a:lnTo>
                  <a:lnTo>
                    <a:pt x="982980" y="25400"/>
                  </a:lnTo>
                  <a:lnTo>
                    <a:pt x="982980" y="0"/>
                  </a:lnTo>
                  <a:close/>
                </a:path>
                <a:path w="1869440" h="25400">
                  <a:moveTo>
                    <a:pt x="1033780" y="0"/>
                  </a:moveTo>
                  <a:lnTo>
                    <a:pt x="1008380" y="0"/>
                  </a:lnTo>
                  <a:lnTo>
                    <a:pt x="1008380" y="25400"/>
                  </a:lnTo>
                  <a:lnTo>
                    <a:pt x="1033780" y="25400"/>
                  </a:lnTo>
                  <a:lnTo>
                    <a:pt x="1033780" y="0"/>
                  </a:lnTo>
                  <a:close/>
                </a:path>
                <a:path w="1869440" h="25400">
                  <a:moveTo>
                    <a:pt x="1084580" y="0"/>
                  </a:moveTo>
                  <a:lnTo>
                    <a:pt x="1059180" y="0"/>
                  </a:lnTo>
                  <a:lnTo>
                    <a:pt x="1059180" y="25400"/>
                  </a:lnTo>
                  <a:lnTo>
                    <a:pt x="1084580" y="25400"/>
                  </a:lnTo>
                  <a:lnTo>
                    <a:pt x="1084580" y="0"/>
                  </a:lnTo>
                  <a:close/>
                </a:path>
                <a:path w="1869440" h="25400">
                  <a:moveTo>
                    <a:pt x="1134110" y="0"/>
                  </a:moveTo>
                  <a:lnTo>
                    <a:pt x="1108710" y="0"/>
                  </a:lnTo>
                  <a:lnTo>
                    <a:pt x="1108710" y="25400"/>
                  </a:lnTo>
                  <a:lnTo>
                    <a:pt x="1134110" y="25400"/>
                  </a:lnTo>
                  <a:lnTo>
                    <a:pt x="1134110" y="0"/>
                  </a:lnTo>
                  <a:close/>
                </a:path>
                <a:path w="1869440" h="25400">
                  <a:moveTo>
                    <a:pt x="1184910" y="0"/>
                  </a:moveTo>
                  <a:lnTo>
                    <a:pt x="1159510" y="0"/>
                  </a:lnTo>
                  <a:lnTo>
                    <a:pt x="1159510" y="25400"/>
                  </a:lnTo>
                  <a:lnTo>
                    <a:pt x="1184910" y="25400"/>
                  </a:lnTo>
                  <a:lnTo>
                    <a:pt x="1184910" y="0"/>
                  </a:lnTo>
                  <a:close/>
                </a:path>
                <a:path w="1869440" h="25400">
                  <a:moveTo>
                    <a:pt x="1235710" y="0"/>
                  </a:moveTo>
                  <a:lnTo>
                    <a:pt x="1210310" y="0"/>
                  </a:lnTo>
                  <a:lnTo>
                    <a:pt x="1210310" y="25400"/>
                  </a:lnTo>
                  <a:lnTo>
                    <a:pt x="1235710" y="25400"/>
                  </a:lnTo>
                  <a:lnTo>
                    <a:pt x="1235710" y="0"/>
                  </a:lnTo>
                  <a:close/>
                </a:path>
                <a:path w="1869440" h="25400">
                  <a:moveTo>
                    <a:pt x="1285240" y="0"/>
                  </a:moveTo>
                  <a:lnTo>
                    <a:pt x="1259840" y="0"/>
                  </a:lnTo>
                  <a:lnTo>
                    <a:pt x="1259840" y="25400"/>
                  </a:lnTo>
                  <a:lnTo>
                    <a:pt x="1285240" y="25400"/>
                  </a:lnTo>
                  <a:lnTo>
                    <a:pt x="1285240" y="0"/>
                  </a:lnTo>
                  <a:close/>
                </a:path>
                <a:path w="1869440" h="25400">
                  <a:moveTo>
                    <a:pt x="1336040" y="0"/>
                  </a:moveTo>
                  <a:lnTo>
                    <a:pt x="1310640" y="0"/>
                  </a:lnTo>
                  <a:lnTo>
                    <a:pt x="1310640" y="25400"/>
                  </a:lnTo>
                  <a:lnTo>
                    <a:pt x="1336040" y="25400"/>
                  </a:lnTo>
                  <a:lnTo>
                    <a:pt x="1336040" y="0"/>
                  </a:lnTo>
                  <a:close/>
                </a:path>
                <a:path w="1869440" h="25400">
                  <a:moveTo>
                    <a:pt x="1386840" y="0"/>
                  </a:moveTo>
                  <a:lnTo>
                    <a:pt x="1361440" y="0"/>
                  </a:lnTo>
                  <a:lnTo>
                    <a:pt x="1361440" y="25400"/>
                  </a:lnTo>
                  <a:lnTo>
                    <a:pt x="1386840" y="25400"/>
                  </a:lnTo>
                  <a:lnTo>
                    <a:pt x="1386840" y="0"/>
                  </a:lnTo>
                  <a:close/>
                </a:path>
                <a:path w="1869440" h="25400">
                  <a:moveTo>
                    <a:pt x="1436370" y="0"/>
                  </a:moveTo>
                  <a:lnTo>
                    <a:pt x="1412240" y="0"/>
                  </a:lnTo>
                  <a:lnTo>
                    <a:pt x="1412240" y="25400"/>
                  </a:lnTo>
                  <a:lnTo>
                    <a:pt x="1436370" y="25400"/>
                  </a:lnTo>
                  <a:lnTo>
                    <a:pt x="1436370" y="0"/>
                  </a:lnTo>
                  <a:close/>
                </a:path>
                <a:path w="1869440" h="25400">
                  <a:moveTo>
                    <a:pt x="1487170" y="0"/>
                  </a:moveTo>
                  <a:lnTo>
                    <a:pt x="1461770" y="0"/>
                  </a:lnTo>
                  <a:lnTo>
                    <a:pt x="1461770" y="25400"/>
                  </a:lnTo>
                  <a:lnTo>
                    <a:pt x="1487170" y="25400"/>
                  </a:lnTo>
                  <a:lnTo>
                    <a:pt x="1487170" y="0"/>
                  </a:lnTo>
                  <a:close/>
                </a:path>
                <a:path w="1869440" h="25400">
                  <a:moveTo>
                    <a:pt x="1537970" y="0"/>
                  </a:moveTo>
                  <a:lnTo>
                    <a:pt x="1512570" y="0"/>
                  </a:lnTo>
                  <a:lnTo>
                    <a:pt x="1512570" y="25400"/>
                  </a:lnTo>
                  <a:lnTo>
                    <a:pt x="1537970" y="25400"/>
                  </a:lnTo>
                  <a:lnTo>
                    <a:pt x="1537970" y="0"/>
                  </a:lnTo>
                  <a:close/>
                </a:path>
                <a:path w="1869440" h="25400">
                  <a:moveTo>
                    <a:pt x="1587500" y="0"/>
                  </a:moveTo>
                  <a:lnTo>
                    <a:pt x="1563370" y="0"/>
                  </a:lnTo>
                  <a:lnTo>
                    <a:pt x="1563370" y="25400"/>
                  </a:lnTo>
                  <a:lnTo>
                    <a:pt x="1587500" y="25400"/>
                  </a:lnTo>
                  <a:lnTo>
                    <a:pt x="1587500" y="0"/>
                  </a:lnTo>
                  <a:close/>
                </a:path>
                <a:path w="1869440" h="25400">
                  <a:moveTo>
                    <a:pt x="1638300" y="0"/>
                  </a:moveTo>
                  <a:lnTo>
                    <a:pt x="1612900" y="0"/>
                  </a:lnTo>
                  <a:lnTo>
                    <a:pt x="1612900" y="25400"/>
                  </a:lnTo>
                  <a:lnTo>
                    <a:pt x="1638300" y="25400"/>
                  </a:lnTo>
                  <a:lnTo>
                    <a:pt x="1638300" y="0"/>
                  </a:lnTo>
                  <a:close/>
                </a:path>
                <a:path w="1869440" h="25400">
                  <a:moveTo>
                    <a:pt x="1689100" y="0"/>
                  </a:moveTo>
                  <a:lnTo>
                    <a:pt x="1663700" y="0"/>
                  </a:lnTo>
                  <a:lnTo>
                    <a:pt x="1663700" y="25400"/>
                  </a:lnTo>
                  <a:lnTo>
                    <a:pt x="1689100" y="25400"/>
                  </a:lnTo>
                  <a:lnTo>
                    <a:pt x="1689100" y="0"/>
                  </a:lnTo>
                  <a:close/>
                </a:path>
                <a:path w="1869440" h="25400">
                  <a:moveTo>
                    <a:pt x="1738630" y="0"/>
                  </a:moveTo>
                  <a:lnTo>
                    <a:pt x="1714500" y="0"/>
                  </a:lnTo>
                  <a:lnTo>
                    <a:pt x="1714500" y="25400"/>
                  </a:lnTo>
                  <a:lnTo>
                    <a:pt x="1738630" y="25400"/>
                  </a:lnTo>
                  <a:lnTo>
                    <a:pt x="1738630" y="0"/>
                  </a:lnTo>
                  <a:close/>
                </a:path>
                <a:path w="1869440" h="25400">
                  <a:moveTo>
                    <a:pt x="1789430" y="0"/>
                  </a:moveTo>
                  <a:lnTo>
                    <a:pt x="1764030" y="0"/>
                  </a:lnTo>
                  <a:lnTo>
                    <a:pt x="1764030" y="25400"/>
                  </a:lnTo>
                  <a:lnTo>
                    <a:pt x="1789430" y="25400"/>
                  </a:lnTo>
                  <a:lnTo>
                    <a:pt x="1789430" y="0"/>
                  </a:lnTo>
                  <a:close/>
                </a:path>
                <a:path w="1869440" h="25400">
                  <a:moveTo>
                    <a:pt x="1840230" y="0"/>
                  </a:moveTo>
                  <a:lnTo>
                    <a:pt x="1814830" y="0"/>
                  </a:lnTo>
                  <a:lnTo>
                    <a:pt x="1814830" y="25400"/>
                  </a:lnTo>
                  <a:lnTo>
                    <a:pt x="1840230" y="25400"/>
                  </a:lnTo>
                  <a:lnTo>
                    <a:pt x="1840230" y="0"/>
                  </a:lnTo>
                  <a:close/>
                </a:path>
                <a:path w="1869440" h="25400">
                  <a:moveTo>
                    <a:pt x="1869440" y="0"/>
                  </a:moveTo>
                  <a:lnTo>
                    <a:pt x="1865630" y="0"/>
                  </a:lnTo>
                  <a:lnTo>
                    <a:pt x="1865630" y="25400"/>
                  </a:lnTo>
                  <a:lnTo>
                    <a:pt x="1869440" y="25400"/>
                  </a:lnTo>
                  <a:lnTo>
                    <a:pt x="186944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7" name="object 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352550" y="77469"/>
            <a:ext cx="681989" cy="695959"/>
          </a:xfrm>
          <a:prstGeom prst="rect">
            <a:avLst/>
          </a:prstGeom>
        </p:spPr>
      </p:pic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527685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Discromias</a:t>
            </a:r>
            <a:r>
              <a:rPr spc="-10" dirty="0"/>
              <a:t> </a:t>
            </a:r>
            <a:r>
              <a:rPr dirty="0"/>
              <a:t>de</a:t>
            </a:r>
            <a:r>
              <a:rPr spc="-15" dirty="0"/>
              <a:t> </a:t>
            </a:r>
            <a:r>
              <a:rPr dirty="0"/>
              <a:t>origen</a:t>
            </a:r>
            <a:r>
              <a:rPr spc="-15" dirty="0"/>
              <a:t> </a:t>
            </a:r>
            <a:r>
              <a:rPr dirty="0"/>
              <a:t>genetico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1536700" y="276859"/>
            <a:ext cx="223520" cy="4521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800" b="1" dirty="0">
                <a:solidFill>
                  <a:srgbClr val="FFFFFF"/>
                </a:solidFill>
                <a:latin typeface="Arial"/>
                <a:cs typeface="Arial"/>
              </a:rPr>
              <a:t>1</a:t>
            </a:r>
            <a:endParaRPr sz="2800">
              <a:latin typeface="Arial"/>
              <a:cs typeface="Arial"/>
            </a:endParaRPr>
          </a:p>
        </p:txBody>
      </p:sp>
    </p:spTree>
  </p:cSld>
  <p:clrMapOvr>
    <a:masterClrMapping/>
  </p:clrMapOvr>
  <p:transition>
    <p:dissolv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87069" y="1223010"/>
            <a:ext cx="3709670" cy="2672080"/>
          </a:xfrm>
          <a:prstGeom prst="rect">
            <a:avLst/>
          </a:prstGeom>
        </p:spPr>
        <p:txBody>
          <a:bodyPr vert="horz" wrap="square" lIns="0" tIns="54610" rIns="0" bIns="0" rtlCol="0">
            <a:spAutoFit/>
          </a:bodyPr>
          <a:lstStyle/>
          <a:p>
            <a:pPr marL="240029" indent="-227329">
              <a:lnSpc>
                <a:spcPct val="100000"/>
              </a:lnSpc>
              <a:spcBef>
                <a:spcPts val="430"/>
              </a:spcBef>
              <a:buClr>
                <a:srgbClr val="59AACC"/>
              </a:buClr>
              <a:buSzPct val="95000"/>
              <a:buFont typeface="Wingdings"/>
              <a:buChar char=""/>
              <a:tabLst>
                <a:tab pos="240029" algn="l"/>
              </a:tabLst>
            </a:pPr>
            <a:r>
              <a:rPr sz="2000" spc="-5" dirty="0">
                <a:solidFill>
                  <a:srgbClr val="103E70"/>
                </a:solidFill>
                <a:latin typeface="Verdana"/>
                <a:cs typeface="Verdana"/>
              </a:rPr>
              <a:t>Albinismo.</a:t>
            </a:r>
            <a:endParaRPr sz="2000">
              <a:latin typeface="Verdana"/>
              <a:cs typeface="Verdana"/>
            </a:endParaRPr>
          </a:p>
          <a:p>
            <a:pPr marL="440690" lvl="1" indent="-180975">
              <a:lnSpc>
                <a:spcPct val="100000"/>
              </a:lnSpc>
              <a:spcBef>
                <a:spcPts val="330"/>
              </a:spcBef>
              <a:buClr>
                <a:srgbClr val="2C79CE"/>
              </a:buClr>
              <a:buFont typeface="Wingdings"/>
              <a:buChar char=""/>
              <a:tabLst>
                <a:tab pos="440690" algn="l"/>
              </a:tabLst>
            </a:pPr>
            <a:r>
              <a:rPr sz="2000" dirty="0">
                <a:solidFill>
                  <a:srgbClr val="E70EEC"/>
                </a:solidFill>
                <a:latin typeface="Arial MT"/>
                <a:cs typeface="Arial MT"/>
              </a:rPr>
              <a:t>Enfermedad</a:t>
            </a:r>
            <a:r>
              <a:rPr sz="2000" spc="-40" dirty="0">
                <a:solidFill>
                  <a:srgbClr val="E70EEC"/>
                </a:solidFill>
                <a:latin typeface="Arial MT"/>
                <a:cs typeface="Arial MT"/>
              </a:rPr>
              <a:t> </a:t>
            </a:r>
            <a:r>
              <a:rPr sz="2000" dirty="0">
                <a:solidFill>
                  <a:srgbClr val="E70EEC"/>
                </a:solidFill>
                <a:latin typeface="Arial MT"/>
                <a:cs typeface="Arial MT"/>
              </a:rPr>
              <a:t>autosómica</a:t>
            </a:r>
            <a:r>
              <a:rPr sz="2000" spc="-40" dirty="0">
                <a:solidFill>
                  <a:srgbClr val="E70EEC"/>
                </a:solidFill>
                <a:latin typeface="Arial MT"/>
                <a:cs typeface="Arial MT"/>
              </a:rPr>
              <a:t> </a:t>
            </a:r>
            <a:r>
              <a:rPr sz="2000" dirty="0">
                <a:solidFill>
                  <a:srgbClr val="E70EEC"/>
                </a:solidFill>
                <a:latin typeface="Arial MT"/>
                <a:cs typeface="Arial MT"/>
              </a:rPr>
              <a:t>rva.</a:t>
            </a:r>
            <a:endParaRPr sz="2000">
              <a:latin typeface="Arial MT"/>
              <a:cs typeface="Arial MT"/>
            </a:endParaRPr>
          </a:p>
          <a:p>
            <a:pPr marL="440690" lvl="1" indent="-180975">
              <a:lnSpc>
                <a:spcPct val="100000"/>
              </a:lnSpc>
              <a:spcBef>
                <a:spcPts val="330"/>
              </a:spcBef>
              <a:buClr>
                <a:srgbClr val="2C79CE"/>
              </a:buClr>
              <a:buFont typeface="Wingdings"/>
              <a:buChar char=""/>
              <a:tabLst>
                <a:tab pos="440690" algn="l"/>
              </a:tabLst>
            </a:pPr>
            <a:r>
              <a:rPr sz="2000" spc="-5" dirty="0">
                <a:solidFill>
                  <a:srgbClr val="E70EEC"/>
                </a:solidFill>
                <a:latin typeface="Arial MT"/>
                <a:cs typeface="Arial MT"/>
              </a:rPr>
              <a:t>Falta</a:t>
            </a:r>
            <a:r>
              <a:rPr sz="2000" spc="-20" dirty="0">
                <a:solidFill>
                  <a:srgbClr val="E70EEC"/>
                </a:solidFill>
                <a:latin typeface="Arial MT"/>
                <a:cs typeface="Arial MT"/>
              </a:rPr>
              <a:t> </a:t>
            </a:r>
            <a:r>
              <a:rPr sz="2000" spc="-5" dirty="0">
                <a:solidFill>
                  <a:srgbClr val="E70EEC"/>
                </a:solidFill>
                <a:latin typeface="Arial MT"/>
                <a:cs typeface="Arial MT"/>
              </a:rPr>
              <a:t>total</a:t>
            </a:r>
            <a:r>
              <a:rPr sz="2000" spc="-15" dirty="0">
                <a:solidFill>
                  <a:srgbClr val="E70EEC"/>
                </a:solidFill>
                <a:latin typeface="Arial MT"/>
                <a:cs typeface="Arial MT"/>
              </a:rPr>
              <a:t> </a:t>
            </a:r>
            <a:r>
              <a:rPr sz="2000" dirty="0">
                <a:solidFill>
                  <a:srgbClr val="E70EEC"/>
                </a:solidFill>
                <a:latin typeface="Arial MT"/>
                <a:cs typeface="Arial MT"/>
              </a:rPr>
              <a:t>de</a:t>
            </a:r>
            <a:r>
              <a:rPr sz="2000" spc="-25" dirty="0">
                <a:solidFill>
                  <a:srgbClr val="E70EEC"/>
                </a:solidFill>
                <a:latin typeface="Arial MT"/>
                <a:cs typeface="Arial MT"/>
              </a:rPr>
              <a:t> </a:t>
            </a:r>
            <a:r>
              <a:rPr sz="2000" dirty="0">
                <a:solidFill>
                  <a:srgbClr val="E70EEC"/>
                </a:solidFill>
                <a:latin typeface="Arial MT"/>
                <a:cs typeface="Arial MT"/>
              </a:rPr>
              <a:t>melanina.</a:t>
            </a:r>
            <a:endParaRPr sz="2000">
              <a:latin typeface="Arial MT"/>
              <a:cs typeface="Arial MT"/>
            </a:endParaRPr>
          </a:p>
          <a:p>
            <a:pPr marL="440690" lvl="1" indent="-180975">
              <a:lnSpc>
                <a:spcPct val="100000"/>
              </a:lnSpc>
              <a:spcBef>
                <a:spcPts val="330"/>
              </a:spcBef>
              <a:buClr>
                <a:srgbClr val="2C79CE"/>
              </a:buClr>
              <a:buFont typeface="Wingdings"/>
              <a:buChar char=""/>
              <a:tabLst>
                <a:tab pos="440690" algn="l"/>
              </a:tabLst>
            </a:pPr>
            <a:r>
              <a:rPr sz="2000" dirty="0">
                <a:solidFill>
                  <a:srgbClr val="E70EEC"/>
                </a:solidFill>
                <a:latin typeface="Arial MT"/>
                <a:cs typeface="Arial MT"/>
              </a:rPr>
              <a:t>Alteraciones:</a:t>
            </a:r>
            <a:r>
              <a:rPr sz="2000" spc="-20" dirty="0">
                <a:solidFill>
                  <a:srgbClr val="E70EEC"/>
                </a:solidFill>
                <a:latin typeface="Arial MT"/>
                <a:cs typeface="Arial MT"/>
              </a:rPr>
              <a:t> </a:t>
            </a:r>
            <a:r>
              <a:rPr sz="2000" dirty="0">
                <a:solidFill>
                  <a:srgbClr val="E70EEC"/>
                </a:solidFill>
                <a:latin typeface="Arial MT"/>
                <a:cs typeface="Arial MT"/>
              </a:rPr>
              <a:t>pelo,</a:t>
            </a:r>
            <a:r>
              <a:rPr sz="2000" spc="-30" dirty="0">
                <a:solidFill>
                  <a:srgbClr val="E70EEC"/>
                </a:solidFill>
                <a:latin typeface="Arial MT"/>
                <a:cs typeface="Arial MT"/>
              </a:rPr>
              <a:t> </a:t>
            </a:r>
            <a:r>
              <a:rPr sz="2000" dirty="0">
                <a:solidFill>
                  <a:srgbClr val="E70EEC"/>
                </a:solidFill>
                <a:latin typeface="Arial MT"/>
                <a:cs typeface="Arial MT"/>
              </a:rPr>
              <a:t>ojos,</a:t>
            </a:r>
            <a:r>
              <a:rPr sz="2000" spc="-30" dirty="0">
                <a:solidFill>
                  <a:srgbClr val="E70EEC"/>
                </a:solidFill>
                <a:latin typeface="Arial MT"/>
                <a:cs typeface="Arial MT"/>
              </a:rPr>
              <a:t> </a:t>
            </a:r>
            <a:r>
              <a:rPr sz="2000" dirty="0">
                <a:solidFill>
                  <a:srgbClr val="E70EEC"/>
                </a:solidFill>
                <a:latin typeface="Arial MT"/>
                <a:cs typeface="Arial MT"/>
              </a:rPr>
              <a:t>SN.</a:t>
            </a:r>
            <a:endParaRPr sz="2000">
              <a:latin typeface="Arial MT"/>
              <a:cs typeface="Arial MT"/>
            </a:endParaRPr>
          </a:p>
          <a:p>
            <a:pPr marL="440055" marR="203835" lvl="1" indent="-180340">
              <a:lnSpc>
                <a:spcPts val="2240"/>
              </a:lnSpc>
              <a:spcBef>
                <a:spcPts val="525"/>
              </a:spcBef>
              <a:buClr>
                <a:srgbClr val="2C79CE"/>
              </a:buClr>
              <a:buFont typeface="Wingdings"/>
              <a:buChar char=""/>
              <a:tabLst>
                <a:tab pos="440690" algn="l"/>
                <a:tab pos="1472565" algn="l"/>
              </a:tabLst>
            </a:pPr>
            <a:r>
              <a:rPr sz="2000" dirty="0">
                <a:solidFill>
                  <a:srgbClr val="E70EEC"/>
                </a:solidFill>
                <a:latin typeface="Arial MT"/>
                <a:cs typeface="Arial MT"/>
              </a:rPr>
              <a:t>Alteracion en </a:t>
            </a:r>
            <a:r>
              <a:rPr sz="2000" spc="-5" dirty="0">
                <a:solidFill>
                  <a:srgbClr val="E70EEC"/>
                </a:solidFill>
                <a:latin typeface="Arial MT"/>
                <a:cs typeface="Arial MT"/>
              </a:rPr>
              <a:t>Melanocitos.. </a:t>
            </a:r>
            <a:r>
              <a:rPr sz="2000" spc="-545" dirty="0">
                <a:solidFill>
                  <a:srgbClr val="E70EEC"/>
                </a:solidFill>
                <a:latin typeface="Arial MT"/>
                <a:cs typeface="Arial MT"/>
              </a:rPr>
              <a:t> </a:t>
            </a:r>
            <a:r>
              <a:rPr sz="2000" dirty="0">
                <a:solidFill>
                  <a:srgbClr val="E70EEC"/>
                </a:solidFill>
                <a:latin typeface="Arial MT"/>
                <a:cs typeface="Arial MT"/>
              </a:rPr>
              <a:t>Sintesis	o</a:t>
            </a:r>
            <a:r>
              <a:rPr sz="2000" spc="-15" dirty="0">
                <a:solidFill>
                  <a:srgbClr val="E70EEC"/>
                </a:solidFill>
                <a:latin typeface="Arial MT"/>
                <a:cs typeface="Arial MT"/>
              </a:rPr>
              <a:t> </a:t>
            </a:r>
            <a:r>
              <a:rPr sz="2000" dirty="0">
                <a:solidFill>
                  <a:srgbClr val="E70EEC"/>
                </a:solidFill>
                <a:latin typeface="Arial MT"/>
                <a:cs typeface="Arial MT"/>
              </a:rPr>
              <a:t>#.</a:t>
            </a:r>
            <a:endParaRPr sz="2000">
              <a:latin typeface="Arial MT"/>
              <a:cs typeface="Arial MT"/>
            </a:endParaRPr>
          </a:p>
          <a:p>
            <a:pPr marL="440055" marR="752475" lvl="1" indent="-180340">
              <a:lnSpc>
                <a:spcPts val="2230"/>
              </a:lnSpc>
              <a:spcBef>
                <a:spcPts val="500"/>
              </a:spcBef>
              <a:buClr>
                <a:srgbClr val="2C79CE"/>
              </a:buClr>
              <a:buFont typeface="Wingdings"/>
              <a:buChar char=""/>
              <a:tabLst>
                <a:tab pos="440690" algn="l"/>
              </a:tabLst>
            </a:pPr>
            <a:r>
              <a:rPr sz="2000" dirty="0">
                <a:solidFill>
                  <a:srgbClr val="E70EEC"/>
                </a:solidFill>
                <a:latin typeface="Arial MT"/>
                <a:cs typeface="Arial MT"/>
              </a:rPr>
              <a:t>Tto: proteccion contra </a:t>
            </a:r>
            <a:r>
              <a:rPr sz="2000" spc="-545" dirty="0">
                <a:solidFill>
                  <a:srgbClr val="E70EEC"/>
                </a:solidFill>
                <a:latin typeface="Arial MT"/>
                <a:cs typeface="Arial MT"/>
              </a:rPr>
              <a:t> </a:t>
            </a:r>
            <a:r>
              <a:rPr sz="2000" dirty="0">
                <a:solidFill>
                  <a:srgbClr val="E70EEC"/>
                </a:solidFill>
                <a:latin typeface="Arial MT"/>
                <a:cs typeface="Arial MT"/>
              </a:rPr>
              <a:t>radiaciones</a:t>
            </a:r>
            <a:r>
              <a:rPr sz="2000" spc="-65" dirty="0">
                <a:solidFill>
                  <a:srgbClr val="E70EEC"/>
                </a:solidFill>
                <a:latin typeface="Arial MT"/>
                <a:cs typeface="Arial MT"/>
              </a:rPr>
              <a:t> </a:t>
            </a:r>
            <a:r>
              <a:rPr sz="2000" dirty="0">
                <a:solidFill>
                  <a:srgbClr val="E70EEC"/>
                </a:solidFill>
                <a:latin typeface="Arial MT"/>
                <a:cs typeface="Arial MT"/>
              </a:rPr>
              <a:t>luminicas.</a:t>
            </a:r>
            <a:endParaRPr sz="2000">
              <a:latin typeface="Arial MT"/>
              <a:cs typeface="Arial MT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697729" y="1228089"/>
            <a:ext cx="3935729" cy="4921250"/>
          </a:xfrm>
          <a:prstGeom prst="rect">
            <a:avLst/>
          </a:prstGeom>
        </p:spPr>
      </p:pic>
      <p:grpSp>
        <p:nvGrpSpPr>
          <p:cNvPr id="4" name="object 4"/>
          <p:cNvGrpSpPr/>
          <p:nvPr/>
        </p:nvGrpSpPr>
        <p:grpSpPr>
          <a:xfrm>
            <a:off x="2133600" y="726440"/>
            <a:ext cx="5415280" cy="76200"/>
            <a:chOff x="2133600" y="726440"/>
            <a:chExt cx="5415280" cy="76200"/>
          </a:xfrm>
        </p:grpSpPr>
        <p:sp>
          <p:nvSpPr>
            <p:cNvPr id="5" name="object 5"/>
            <p:cNvSpPr/>
            <p:nvPr/>
          </p:nvSpPr>
          <p:spPr>
            <a:xfrm>
              <a:off x="2133600" y="726439"/>
              <a:ext cx="5415280" cy="76200"/>
            </a:xfrm>
            <a:custGeom>
              <a:avLst/>
              <a:gdLst/>
              <a:ahLst/>
              <a:cxnLst/>
              <a:rect l="l" t="t" r="r" b="b"/>
              <a:pathLst>
                <a:path w="5415280" h="76200">
                  <a:moveTo>
                    <a:pt x="25400" y="22860"/>
                  </a:moveTo>
                  <a:lnTo>
                    <a:pt x="0" y="22860"/>
                  </a:lnTo>
                  <a:lnTo>
                    <a:pt x="0" y="48260"/>
                  </a:lnTo>
                  <a:lnTo>
                    <a:pt x="25400" y="48260"/>
                  </a:lnTo>
                  <a:lnTo>
                    <a:pt x="25400" y="22860"/>
                  </a:lnTo>
                  <a:close/>
                </a:path>
                <a:path w="5415280" h="76200">
                  <a:moveTo>
                    <a:pt x="76200" y="22860"/>
                  </a:moveTo>
                  <a:lnTo>
                    <a:pt x="50800" y="22860"/>
                  </a:lnTo>
                  <a:lnTo>
                    <a:pt x="50800" y="48260"/>
                  </a:lnTo>
                  <a:lnTo>
                    <a:pt x="76200" y="48260"/>
                  </a:lnTo>
                  <a:lnTo>
                    <a:pt x="76200" y="22860"/>
                  </a:lnTo>
                  <a:close/>
                </a:path>
                <a:path w="5415280" h="76200">
                  <a:moveTo>
                    <a:pt x="125730" y="22860"/>
                  </a:moveTo>
                  <a:lnTo>
                    <a:pt x="100330" y="22860"/>
                  </a:lnTo>
                  <a:lnTo>
                    <a:pt x="100330" y="48260"/>
                  </a:lnTo>
                  <a:lnTo>
                    <a:pt x="125730" y="48260"/>
                  </a:lnTo>
                  <a:lnTo>
                    <a:pt x="125730" y="22860"/>
                  </a:lnTo>
                  <a:close/>
                </a:path>
                <a:path w="5415280" h="76200">
                  <a:moveTo>
                    <a:pt x="176530" y="22860"/>
                  </a:moveTo>
                  <a:lnTo>
                    <a:pt x="151130" y="22860"/>
                  </a:lnTo>
                  <a:lnTo>
                    <a:pt x="151130" y="48260"/>
                  </a:lnTo>
                  <a:lnTo>
                    <a:pt x="176530" y="48260"/>
                  </a:lnTo>
                  <a:lnTo>
                    <a:pt x="176530" y="22860"/>
                  </a:lnTo>
                  <a:close/>
                </a:path>
                <a:path w="5415280" h="76200">
                  <a:moveTo>
                    <a:pt x="227330" y="22860"/>
                  </a:moveTo>
                  <a:lnTo>
                    <a:pt x="201930" y="22860"/>
                  </a:lnTo>
                  <a:lnTo>
                    <a:pt x="201930" y="48260"/>
                  </a:lnTo>
                  <a:lnTo>
                    <a:pt x="227330" y="48260"/>
                  </a:lnTo>
                  <a:lnTo>
                    <a:pt x="227330" y="22860"/>
                  </a:lnTo>
                  <a:close/>
                </a:path>
                <a:path w="5415280" h="76200">
                  <a:moveTo>
                    <a:pt x="276860" y="22860"/>
                  </a:moveTo>
                  <a:lnTo>
                    <a:pt x="252730" y="22860"/>
                  </a:lnTo>
                  <a:lnTo>
                    <a:pt x="252730" y="48260"/>
                  </a:lnTo>
                  <a:lnTo>
                    <a:pt x="276860" y="48260"/>
                  </a:lnTo>
                  <a:lnTo>
                    <a:pt x="276860" y="22860"/>
                  </a:lnTo>
                  <a:close/>
                </a:path>
                <a:path w="5415280" h="76200">
                  <a:moveTo>
                    <a:pt x="327660" y="22860"/>
                  </a:moveTo>
                  <a:lnTo>
                    <a:pt x="302260" y="22860"/>
                  </a:lnTo>
                  <a:lnTo>
                    <a:pt x="302260" y="48260"/>
                  </a:lnTo>
                  <a:lnTo>
                    <a:pt x="327660" y="48260"/>
                  </a:lnTo>
                  <a:lnTo>
                    <a:pt x="327660" y="22860"/>
                  </a:lnTo>
                  <a:close/>
                </a:path>
                <a:path w="5415280" h="76200">
                  <a:moveTo>
                    <a:pt x="378460" y="22860"/>
                  </a:moveTo>
                  <a:lnTo>
                    <a:pt x="353060" y="22860"/>
                  </a:lnTo>
                  <a:lnTo>
                    <a:pt x="353060" y="48260"/>
                  </a:lnTo>
                  <a:lnTo>
                    <a:pt x="378460" y="48260"/>
                  </a:lnTo>
                  <a:lnTo>
                    <a:pt x="378460" y="22860"/>
                  </a:lnTo>
                  <a:close/>
                </a:path>
                <a:path w="5415280" h="76200">
                  <a:moveTo>
                    <a:pt x="427990" y="22860"/>
                  </a:moveTo>
                  <a:lnTo>
                    <a:pt x="403860" y="22860"/>
                  </a:lnTo>
                  <a:lnTo>
                    <a:pt x="403860" y="48260"/>
                  </a:lnTo>
                  <a:lnTo>
                    <a:pt x="427990" y="48260"/>
                  </a:lnTo>
                  <a:lnTo>
                    <a:pt x="427990" y="22860"/>
                  </a:lnTo>
                  <a:close/>
                </a:path>
                <a:path w="5415280" h="76200">
                  <a:moveTo>
                    <a:pt x="478790" y="22860"/>
                  </a:moveTo>
                  <a:lnTo>
                    <a:pt x="453390" y="22860"/>
                  </a:lnTo>
                  <a:lnTo>
                    <a:pt x="453390" y="48260"/>
                  </a:lnTo>
                  <a:lnTo>
                    <a:pt x="478790" y="48260"/>
                  </a:lnTo>
                  <a:lnTo>
                    <a:pt x="478790" y="22860"/>
                  </a:lnTo>
                  <a:close/>
                </a:path>
                <a:path w="5415280" h="76200">
                  <a:moveTo>
                    <a:pt x="529590" y="22860"/>
                  </a:moveTo>
                  <a:lnTo>
                    <a:pt x="504190" y="22860"/>
                  </a:lnTo>
                  <a:lnTo>
                    <a:pt x="504190" y="48260"/>
                  </a:lnTo>
                  <a:lnTo>
                    <a:pt x="529590" y="48260"/>
                  </a:lnTo>
                  <a:lnTo>
                    <a:pt x="529590" y="22860"/>
                  </a:lnTo>
                  <a:close/>
                </a:path>
                <a:path w="5415280" h="76200">
                  <a:moveTo>
                    <a:pt x="579120" y="22860"/>
                  </a:moveTo>
                  <a:lnTo>
                    <a:pt x="554990" y="22860"/>
                  </a:lnTo>
                  <a:lnTo>
                    <a:pt x="554990" y="48260"/>
                  </a:lnTo>
                  <a:lnTo>
                    <a:pt x="579120" y="48260"/>
                  </a:lnTo>
                  <a:lnTo>
                    <a:pt x="579120" y="22860"/>
                  </a:lnTo>
                  <a:close/>
                </a:path>
                <a:path w="5415280" h="76200">
                  <a:moveTo>
                    <a:pt x="629920" y="22860"/>
                  </a:moveTo>
                  <a:lnTo>
                    <a:pt x="604520" y="22860"/>
                  </a:lnTo>
                  <a:lnTo>
                    <a:pt x="604520" y="48260"/>
                  </a:lnTo>
                  <a:lnTo>
                    <a:pt x="629920" y="48260"/>
                  </a:lnTo>
                  <a:lnTo>
                    <a:pt x="629920" y="22860"/>
                  </a:lnTo>
                  <a:close/>
                </a:path>
                <a:path w="5415280" h="76200">
                  <a:moveTo>
                    <a:pt x="680720" y="22860"/>
                  </a:moveTo>
                  <a:lnTo>
                    <a:pt x="655320" y="22860"/>
                  </a:lnTo>
                  <a:lnTo>
                    <a:pt x="655320" y="48260"/>
                  </a:lnTo>
                  <a:lnTo>
                    <a:pt x="680720" y="49530"/>
                  </a:lnTo>
                  <a:lnTo>
                    <a:pt x="680720" y="22860"/>
                  </a:lnTo>
                  <a:close/>
                </a:path>
                <a:path w="5415280" h="76200">
                  <a:moveTo>
                    <a:pt x="731520" y="22860"/>
                  </a:moveTo>
                  <a:lnTo>
                    <a:pt x="706120" y="22860"/>
                  </a:lnTo>
                  <a:lnTo>
                    <a:pt x="706120" y="49530"/>
                  </a:lnTo>
                  <a:lnTo>
                    <a:pt x="731520" y="49530"/>
                  </a:lnTo>
                  <a:lnTo>
                    <a:pt x="731520" y="22860"/>
                  </a:lnTo>
                  <a:close/>
                </a:path>
                <a:path w="5415280" h="76200">
                  <a:moveTo>
                    <a:pt x="781050" y="22860"/>
                  </a:moveTo>
                  <a:lnTo>
                    <a:pt x="755650" y="22860"/>
                  </a:lnTo>
                  <a:lnTo>
                    <a:pt x="755650" y="49530"/>
                  </a:lnTo>
                  <a:lnTo>
                    <a:pt x="781050" y="49530"/>
                  </a:lnTo>
                  <a:lnTo>
                    <a:pt x="781050" y="22860"/>
                  </a:lnTo>
                  <a:close/>
                </a:path>
                <a:path w="5415280" h="76200">
                  <a:moveTo>
                    <a:pt x="831850" y="22860"/>
                  </a:moveTo>
                  <a:lnTo>
                    <a:pt x="806450" y="22860"/>
                  </a:lnTo>
                  <a:lnTo>
                    <a:pt x="806450" y="49530"/>
                  </a:lnTo>
                  <a:lnTo>
                    <a:pt x="831850" y="49530"/>
                  </a:lnTo>
                  <a:lnTo>
                    <a:pt x="831850" y="22860"/>
                  </a:lnTo>
                  <a:close/>
                </a:path>
                <a:path w="5415280" h="76200">
                  <a:moveTo>
                    <a:pt x="882650" y="22860"/>
                  </a:moveTo>
                  <a:lnTo>
                    <a:pt x="857250" y="22860"/>
                  </a:lnTo>
                  <a:lnTo>
                    <a:pt x="857250" y="49530"/>
                  </a:lnTo>
                  <a:lnTo>
                    <a:pt x="882650" y="49530"/>
                  </a:lnTo>
                  <a:lnTo>
                    <a:pt x="882650" y="22860"/>
                  </a:lnTo>
                  <a:close/>
                </a:path>
                <a:path w="5415280" h="76200">
                  <a:moveTo>
                    <a:pt x="932180" y="22860"/>
                  </a:moveTo>
                  <a:lnTo>
                    <a:pt x="906780" y="22860"/>
                  </a:lnTo>
                  <a:lnTo>
                    <a:pt x="906780" y="49530"/>
                  </a:lnTo>
                  <a:lnTo>
                    <a:pt x="932180" y="49530"/>
                  </a:lnTo>
                  <a:lnTo>
                    <a:pt x="932180" y="22860"/>
                  </a:lnTo>
                  <a:close/>
                </a:path>
                <a:path w="5415280" h="76200">
                  <a:moveTo>
                    <a:pt x="982980" y="22860"/>
                  </a:moveTo>
                  <a:lnTo>
                    <a:pt x="957580" y="22860"/>
                  </a:lnTo>
                  <a:lnTo>
                    <a:pt x="957580" y="49530"/>
                  </a:lnTo>
                  <a:lnTo>
                    <a:pt x="982980" y="49530"/>
                  </a:lnTo>
                  <a:lnTo>
                    <a:pt x="982980" y="22860"/>
                  </a:lnTo>
                  <a:close/>
                </a:path>
                <a:path w="5415280" h="76200">
                  <a:moveTo>
                    <a:pt x="1033780" y="22860"/>
                  </a:moveTo>
                  <a:lnTo>
                    <a:pt x="1008380" y="22860"/>
                  </a:lnTo>
                  <a:lnTo>
                    <a:pt x="1008380" y="49530"/>
                  </a:lnTo>
                  <a:lnTo>
                    <a:pt x="1033780" y="49530"/>
                  </a:lnTo>
                  <a:lnTo>
                    <a:pt x="1033780" y="22860"/>
                  </a:lnTo>
                  <a:close/>
                </a:path>
                <a:path w="5415280" h="76200">
                  <a:moveTo>
                    <a:pt x="1083310" y="22860"/>
                  </a:moveTo>
                  <a:lnTo>
                    <a:pt x="1057910" y="22860"/>
                  </a:lnTo>
                  <a:lnTo>
                    <a:pt x="1057910" y="49530"/>
                  </a:lnTo>
                  <a:lnTo>
                    <a:pt x="1083310" y="49530"/>
                  </a:lnTo>
                  <a:lnTo>
                    <a:pt x="1083310" y="22860"/>
                  </a:lnTo>
                  <a:close/>
                </a:path>
                <a:path w="5415280" h="76200">
                  <a:moveTo>
                    <a:pt x="1134110" y="22860"/>
                  </a:moveTo>
                  <a:lnTo>
                    <a:pt x="1108710" y="22860"/>
                  </a:lnTo>
                  <a:lnTo>
                    <a:pt x="1108710" y="49530"/>
                  </a:lnTo>
                  <a:lnTo>
                    <a:pt x="1134110" y="49530"/>
                  </a:lnTo>
                  <a:lnTo>
                    <a:pt x="1134110" y="22860"/>
                  </a:lnTo>
                  <a:close/>
                </a:path>
                <a:path w="5415280" h="76200">
                  <a:moveTo>
                    <a:pt x="1184910" y="22860"/>
                  </a:moveTo>
                  <a:lnTo>
                    <a:pt x="1159510" y="22860"/>
                  </a:lnTo>
                  <a:lnTo>
                    <a:pt x="1159510" y="49530"/>
                  </a:lnTo>
                  <a:lnTo>
                    <a:pt x="1184910" y="49530"/>
                  </a:lnTo>
                  <a:lnTo>
                    <a:pt x="1184910" y="22860"/>
                  </a:lnTo>
                  <a:close/>
                </a:path>
                <a:path w="5415280" h="76200">
                  <a:moveTo>
                    <a:pt x="1234440" y="22860"/>
                  </a:moveTo>
                  <a:lnTo>
                    <a:pt x="1210310" y="22860"/>
                  </a:lnTo>
                  <a:lnTo>
                    <a:pt x="1210310" y="49530"/>
                  </a:lnTo>
                  <a:lnTo>
                    <a:pt x="1234440" y="49530"/>
                  </a:lnTo>
                  <a:lnTo>
                    <a:pt x="1234440" y="22860"/>
                  </a:lnTo>
                  <a:close/>
                </a:path>
                <a:path w="5415280" h="76200">
                  <a:moveTo>
                    <a:pt x="1285240" y="22860"/>
                  </a:moveTo>
                  <a:lnTo>
                    <a:pt x="1259840" y="22860"/>
                  </a:lnTo>
                  <a:lnTo>
                    <a:pt x="1259840" y="49530"/>
                  </a:lnTo>
                  <a:lnTo>
                    <a:pt x="1285240" y="49530"/>
                  </a:lnTo>
                  <a:lnTo>
                    <a:pt x="1285240" y="22860"/>
                  </a:lnTo>
                  <a:close/>
                </a:path>
                <a:path w="5415280" h="76200">
                  <a:moveTo>
                    <a:pt x="1336040" y="22860"/>
                  </a:moveTo>
                  <a:lnTo>
                    <a:pt x="1310640" y="22860"/>
                  </a:lnTo>
                  <a:lnTo>
                    <a:pt x="1310640" y="49530"/>
                  </a:lnTo>
                  <a:lnTo>
                    <a:pt x="1336040" y="49530"/>
                  </a:lnTo>
                  <a:lnTo>
                    <a:pt x="1336040" y="22860"/>
                  </a:lnTo>
                  <a:close/>
                </a:path>
                <a:path w="5415280" h="76200">
                  <a:moveTo>
                    <a:pt x="1385570" y="24130"/>
                  </a:moveTo>
                  <a:lnTo>
                    <a:pt x="1361440" y="24130"/>
                  </a:lnTo>
                  <a:lnTo>
                    <a:pt x="1361440" y="49530"/>
                  </a:lnTo>
                  <a:lnTo>
                    <a:pt x="1385570" y="49530"/>
                  </a:lnTo>
                  <a:lnTo>
                    <a:pt x="1385570" y="24130"/>
                  </a:lnTo>
                  <a:close/>
                </a:path>
                <a:path w="5415280" h="76200">
                  <a:moveTo>
                    <a:pt x="1436370" y="24130"/>
                  </a:moveTo>
                  <a:lnTo>
                    <a:pt x="1410970" y="24130"/>
                  </a:lnTo>
                  <a:lnTo>
                    <a:pt x="1410970" y="49530"/>
                  </a:lnTo>
                  <a:lnTo>
                    <a:pt x="1436370" y="49530"/>
                  </a:lnTo>
                  <a:lnTo>
                    <a:pt x="1436370" y="24130"/>
                  </a:lnTo>
                  <a:close/>
                </a:path>
                <a:path w="5415280" h="76200">
                  <a:moveTo>
                    <a:pt x="1487170" y="24130"/>
                  </a:moveTo>
                  <a:lnTo>
                    <a:pt x="1461770" y="24130"/>
                  </a:lnTo>
                  <a:lnTo>
                    <a:pt x="1461770" y="49530"/>
                  </a:lnTo>
                  <a:lnTo>
                    <a:pt x="1487170" y="49530"/>
                  </a:lnTo>
                  <a:lnTo>
                    <a:pt x="1487170" y="24130"/>
                  </a:lnTo>
                  <a:close/>
                </a:path>
                <a:path w="5415280" h="76200">
                  <a:moveTo>
                    <a:pt x="1536700" y="24130"/>
                  </a:moveTo>
                  <a:lnTo>
                    <a:pt x="1512570" y="24130"/>
                  </a:lnTo>
                  <a:lnTo>
                    <a:pt x="1512570" y="49530"/>
                  </a:lnTo>
                  <a:lnTo>
                    <a:pt x="1536700" y="49530"/>
                  </a:lnTo>
                  <a:lnTo>
                    <a:pt x="1536700" y="24130"/>
                  </a:lnTo>
                  <a:close/>
                </a:path>
                <a:path w="5415280" h="76200">
                  <a:moveTo>
                    <a:pt x="1587500" y="24130"/>
                  </a:moveTo>
                  <a:lnTo>
                    <a:pt x="1562100" y="24130"/>
                  </a:lnTo>
                  <a:lnTo>
                    <a:pt x="1562100" y="49530"/>
                  </a:lnTo>
                  <a:lnTo>
                    <a:pt x="1587500" y="49530"/>
                  </a:lnTo>
                  <a:lnTo>
                    <a:pt x="1587500" y="24130"/>
                  </a:lnTo>
                  <a:close/>
                </a:path>
                <a:path w="5415280" h="76200">
                  <a:moveTo>
                    <a:pt x="1638300" y="24130"/>
                  </a:moveTo>
                  <a:lnTo>
                    <a:pt x="1612900" y="24130"/>
                  </a:lnTo>
                  <a:lnTo>
                    <a:pt x="1612900" y="49530"/>
                  </a:lnTo>
                  <a:lnTo>
                    <a:pt x="1638300" y="49530"/>
                  </a:lnTo>
                  <a:lnTo>
                    <a:pt x="1638300" y="24130"/>
                  </a:lnTo>
                  <a:close/>
                </a:path>
                <a:path w="5415280" h="76200">
                  <a:moveTo>
                    <a:pt x="1689100" y="24130"/>
                  </a:moveTo>
                  <a:lnTo>
                    <a:pt x="1663700" y="24130"/>
                  </a:lnTo>
                  <a:lnTo>
                    <a:pt x="1663700" y="49530"/>
                  </a:lnTo>
                  <a:lnTo>
                    <a:pt x="1689100" y="49530"/>
                  </a:lnTo>
                  <a:lnTo>
                    <a:pt x="1689100" y="24130"/>
                  </a:lnTo>
                  <a:close/>
                </a:path>
                <a:path w="5415280" h="76200">
                  <a:moveTo>
                    <a:pt x="1738630" y="24130"/>
                  </a:moveTo>
                  <a:lnTo>
                    <a:pt x="1713230" y="24130"/>
                  </a:lnTo>
                  <a:lnTo>
                    <a:pt x="1713230" y="49530"/>
                  </a:lnTo>
                  <a:lnTo>
                    <a:pt x="1738630" y="49530"/>
                  </a:lnTo>
                  <a:lnTo>
                    <a:pt x="1738630" y="24130"/>
                  </a:lnTo>
                  <a:close/>
                </a:path>
                <a:path w="5415280" h="76200">
                  <a:moveTo>
                    <a:pt x="1789430" y="24130"/>
                  </a:moveTo>
                  <a:lnTo>
                    <a:pt x="1764030" y="24130"/>
                  </a:lnTo>
                  <a:lnTo>
                    <a:pt x="1764030" y="49530"/>
                  </a:lnTo>
                  <a:lnTo>
                    <a:pt x="1789430" y="49530"/>
                  </a:lnTo>
                  <a:lnTo>
                    <a:pt x="1789430" y="24130"/>
                  </a:lnTo>
                  <a:close/>
                </a:path>
                <a:path w="5415280" h="76200">
                  <a:moveTo>
                    <a:pt x="1840230" y="24130"/>
                  </a:moveTo>
                  <a:lnTo>
                    <a:pt x="1814830" y="24130"/>
                  </a:lnTo>
                  <a:lnTo>
                    <a:pt x="1814830" y="49530"/>
                  </a:lnTo>
                  <a:lnTo>
                    <a:pt x="1840230" y="49530"/>
                  </a:lnTo>
                  <a:lnTo>
                    <a:pt x="1840230" y="24130"/>
                  </a:lnTo>
                  <a:close/>
                </a:path>
                <a:path w="5415280" h="76200">
                  <a:moveTo>
                    <a:pt x="1889760" y="24130"/>
                  </a:moveTo>
                  <a:lnTo>
                    <a:pt x="1864360" y="24130"/>
                  </a:lnTo>
                  <a:lnTo>
                    <a:pt x="1864360" y="49530"/>
                  </a:lnTo>
                  <a:lnTo>
                    <a:pt x="1889760" y="49530"/>
                  </a:lnTo>
                  <a:lnTo>
                    <a:pt x="1889760" y="24130"/>
                  </a:lnTo>
                  <a:close/>
                </a:path>
                <a:path w="5415280" h="76200">
                  <a:moveTo>
                    <a:pt x="1940560" y="24130"/>
                  </a:moveTo>
                  <a:lnTo>
                    <a:pt x="1915160" y="24130"/>
                  </a:lnTo>
                  <a:lnTo>
                    <a:pt x="1915160" y="49530"/>
                  </a:lnTo>
                  <a:lnTo>
                    <a:pt x="1940560" y="49530"/>
                  </a:lnTo>
                  <a:lnTo>
                    <a:pt x="1940560" y="24130"/>
                  </a:lnTo>
                  <a:close/>
                </a:path>
                <a:path w="5415280" h="76200">
                  <a:moveTo>
                    <a:pt x="1991360" y="24130"/>
                  </a:moveTo>
                  <a:lnTo>
                    <a:pt x="1965960" y="24130"/>
                  </a:lnTo>
                  <a:lnTo>
                    <a:pt x="1965960" y="49530"/>
                  </a:lnTo>
                  <a:lnTo>
                    <a:pt x="1991360" y="49530"/>
                  </a:lnTo>
                  <a:lnTo>
                    <a:pt x="1991360" y="24130"/>
                  </a:lnTo>
                  <a:close/>
                </a:path>
                <a:path w="5415280" h="76200">
                  <a:moveTo>
                    <a:pt x="2040890" y="24130"/>
                  </a:moveTo>
                  <a:lnTo>
                    <a:pt x="2015490" y="24130"/>
                  </a:lnTo>
                  <a:lnTo>
                    <a:pt x="2015490" y="49530"/>
                  </a:lnTo>
                  <a:lnTo>
                    <a:pt x="2040890" y="49530"/>
                  </a:lnTo>
                  <a:lnTo>
                    <a:pt x="2040890" y="24130"/>
                  </a:lnTo>
                  <a:close/>
                </a:path>
                <a:path w="5415280" h="76200">
                  <a:moveTo>
                    <a:pt x="2091690" y="24130"/>
                  </a:moveTo>
                  <a:lnTo>
                    <a:pt x="2066290" y="24130"/>
                  </a:lnTo>
                  <a:lnTo>
                    <a:pt x="2066290" y="49530"/>
                  </a:lnTo>
                  <a:lnTo>
                    <a:pt x="2091690" y="49530"/>
                  </a:lnTo>
                  <a:lnTo>
                    <a:pt x="2091690" y="24130"/>
                  </a:lnTo>
                  <a:close/>
                </a:path>
                <a:path w="5415280" h="76200">
                  <a:moveTo>
                    <a:pt x="2142490" y="24130"/>
                  </a:moveTo>
                  <a:lnTo>
                    <a:pt x="2117090" y="24130"/>
                  </a:lnTo>
                  <a:lnTo>
                    <a:pt x="2117090" y="49530"/>
                  </a:lnTo>
                  <a:lnTo>
                    <a:pt x="2142490" y="49530"/>
                  </a:lnTo>
                  <a:lnTo>
                    <a:pt x="2142490" y="24130"/>
                  </a:lnTo>
                  <a:close/>
                </a:path>
                <a:path w="5415280" h="76200">
                  <a:moveTo>
                    <a:pt x="2192020" y="24130"/>
                  </a:moveTo>
                  <a:lnTo>
                    <a:pt x="2167890" y="24130"/>
                  </a:lnTo>
                  <a:lnTo>
                    <a:pt x="2167890" y="49530"/>
                  </a:lnTo>
                  <a:lnTo>
                    <a:pt x="2192020" y="49530"/>
                  </a:lnTo>
                  <a:lnTo>
                    <a:pt x="2192020" y="24130"/>
                  </a:lnTo>
                  <a:close/>
                </a:path>
                <a:path w="5415280" h="76200">
                  <a:moveTo>
                    <a:pt x="2242820" y="24130"/>
                  </a:moveTo>
                  <a:lnTo>
                    <a:pt x="2217420" y="24130"/>
                  </a:lnTo>
                  <a:lnTo>
                    <a:pt x="2217420" y="49530"/>
                  </a:lnTo>
                  <a:lnTo>
                    <a:pt x="2242820" y="49530"/>
                  </a:lnTo>
                  <a:lnTo>
                    <a:pt x="2242820" y="24130"/>
                  </a:lnTo>
                  <a:close/>
                </a:path>
                <a:path w="5415280" h="76200">
                  <a:moveTo>
                    <a:pt x="2293620" y="24130"/>
                  </a:moveTo>
                  <a:lnTo>
                    <a:pt x="2268220" y="24130"/>
                  </a:lnTo>
                  <a:lnTo>
                    <a:pt x="2268220" y="49530"/>
                  </a:lnTo>
                  <a:lnTo>
                    <a:pt x="2293620" y="49530"/>
                  </a:lnTo>
                  <a:lnTo>
                    <a:pt x="2293620" y="24130"/>
                  </a:lnTo>
                  <a:close/>
                </a:path>
                <a:path w="5415280" h="76200">
                  <a:moveTo>
                    <a:pt x="2343150" y="24130"/>
                  </a:moveTo>
                  <a:lnTo>
                    <a:pt x="2319020" y="24130"/>
                  </a:lnTo>
                  <a:lnTo>
                    <a:pt x="2319020" y="49530"/>
                  </a:lnTo>
                  <a:lnTo>
                    <a:pt x="2343150" y="49530"/>
                  </a:lnTo>
                  <a:lnTo>
                    <a:pt x="2343150" y="24130"/>
                  </a:lnTo>
                  <a:close/>
                </a:path>
                <a:path w="5415280" h="76200">
                  <a:moveTo>
                    <a:pt x="2393950" y="24130"/>
                  </a:moveTo>
                  <a:lnTo>
                    <a:pt x="2368550" y="24130"/>
                  </a:lnTo>
                  <a:lnTo>
                    <a:pt x="2368550" y="49530"/>
                  </a:lnTo>
                  <a:lnTo>
                    <a:pt x="2393950" y="49530"/>
                  </a:lnTo>
                  <a:lnTo>
                    <a:pt x="2393950" y="24130"/>
                  </a:lnTo>
                  <a:close/>
                </a:path>
                <a:path w="5415280" h="76200">
                  <a:moveTo>
                    <a:pt x="2444750" y="24130"/>
                  </a:moveTo>
                  <a:lnTo>
                    <a:pt x="2419350" y="24130"/>
                  </a:lnTo>
                  <a:lnTo>
                    <a:pt x="2419350" y="49530"/>
                  </a:lnTo>
                  <a:lnTo>
                    <a:pt x="2444750" y="49530"/>
                  </a:lnTo>
                  <a:lnTo>
                    <a:pt x="2444750" y="24130"/>
                  </a:lnTo>
                  <a:close/>
                </a:path>
                <a:path w="5415280" h="76200">
                  <a:moveTo>
                    <a:pt x="2495550" y="24130"/>
                  </a:moveTo>
                  <a:lnTo>
                    <a:pt x="2470150" y="24130"/>
                  </a:lnTo>
                  <a:lnTo>
                    <a:pt x="2470150" y="49530"/>
                  </a:lnTo>
                  <a:lnTo>
                    <a:pt x="2495550" y="49530"/>
                  </a:lnTo>
                  <a:lnTo>
                    <a:pt x="2495550" y="24130"/>
                  </a:lnTo>
                  <a:close/>
                </a:path>
                <a:path w="5415280" h="76200">
                  <a:moveTo>
                    <a:pt x="2545080" y="24130"/>
                  </a:moveTo>
                  <a:lnTo>
                    <a:pt x="2519680" y="24130"/>
                  </a:lnTo>
                  <a:lnTo>
                    <a:pt x="2519680" y="49530"/>
                  </a:lnTo>
                  <a:lnTo>
                    <a:pt x="2545080" y="49530"/>
                  </a:lnTo>
                  <a:lnTo>
                    <a:pt x="2545080" y="24130"/>
                  </a:lnTo>
                  <a:close/>
                </a:path>
                <a:path w="5415280" h="76200">
                  <a:moveTo>
                    <a:pt x="2595880" y="24130"/>
                  </a:moveTo>
                  <a:lnTo>
                    <a:pt x="2570480" y="24130"/>
                  </a:lnTo>
                  <a:lnTo>
                    <a:pt x="2570480" y="49530"/>
                  </a:lnTo>
                  <a:lnTo>
                    <a:pt x="2595880" y="49530"/>
                  </a:lnTo>
                  <a:lnTo>
                    <a:pt x="2595880" y="24130"/>
                  </a:lnTo>
                  <a:close/>
                </a:path>
                <a:path w="5415280" h="76200">
                  <a:moveTo>
                    <a:pt x="2646680" y="24130"/>
                  </a:moveTo>
                  <a:lnTo>
                    <a:pt x="2621280" y="24130"/>
                  </a:lnTo>
                  <a:lnTo>
                    <a:pt x="2621280" y="49530"/>
                  </a:lnTo>
                  <a:lnTo>
                    <a:pt x="2646680" y="49530"/>
                  </a:lnTo>
                  <a:lnTo>
                    <a:pt x="2646680" y="24130"/>
                  </a:lnTo>
                  <a:close/>
                </a:path>
                <a:path w="5415280" h="76200">
                  <a:moveTo>
                    <a:pt x="2696210" y="24130"/>
                  </a:moveTo>
                  <a:lnTo>
                    <a:pt x="2670810" y="24130"/>
                  </a:lnTo>
                  <a:lnTo>
                    <a:pt x="2670810" y="49530"/>
                  </a:lnTo>
                  <a:lnTo>
                    <a:pt x="2696210" y="49530"/>
                  </a:lnTo>
                  <a:lnTo>
                    <a:pt x="2696210" y="24130"/>
                  </a:lnTo>
                  <a:close/>
                </a:path>
                <a:path w="5415280" h="76200">
                  <a:moveTo>
                    <a:pt x="2747010" y="24130"/>
                  </a:moveTo>
                  <a:lnTo>
                    <a:pt x="2721610" y="24130"/>
                  </a:lnTo>
                  <a:lnTo>
                    <a:pt x="2721610" y="49530"/>
                  </a:lnTo>
                  <a:lnTo>
                    <a:pt x="2747010" y="49530"/>
                  </a:lnTo>
                  <a:lnTo>
                    <a:pt x="2747010" y="24130"/>
                  </a:lnTo>
                  <a:close/>
                </a:path>
                <a:path w="5415280" h="76200">
                  <a:moveTo>
                    <a:pt x="2797810" y="24130"/>
                  </a:moveTo>
                  <a:lnTo>
                    <a:pt x="2772410" y="24130"/>
                  </a:lnTo>
                  <a:lnTo>
                    <a:pt x="2772410" y="49530"/>
                  </a:lnTo>
                  <a:lnTo>
                    <a:pt x="2797810" y="49530"/>
                  </a:lnTo>
                  <a:lnTo>
                    <a:pt x="2797810" y="24130"/>
                  </a:lnTo>
                  <a:close/>
                </a:path>
                <a:path w="5415280" h="76200">
                  <a:moveTo>
                    <a:pt x="2847340" y="24130"/>
                  </a:moveTo>
                  <a:lnTo>
                    <a:pt x="2821940" y="24130"/>
                  </a:lnTo>
                  <a:lnTo>
                    <a:pt x="2821940" y="49530"/>
                  </a:lnTo>
                  <a:lnTo>
                    <a:pt x="2847340" y="49530"/>
                  </a:lnTo>
                  <a:lnTo>
                    <a:pt x="2847340" y="24130"/>
                  </a:lnTo>
                  <a:close/>
                </a:path>
                <a:path w="5415280" h="76200">
                  <a:moveTo>
                    <a:pt x="2898140" y="24130"/>
                  </a:moveTo>
                  <a:lnTo>
                    <a:pt x="2872740" y="24130"/>
                  </a:lnTo>
                  <a:lnTo>
                    <a:pt x="2872740" y="49530"/>
                  </a:lnTo>
                  <a:lnTo>
                    <a:pt x="2898140" y="49530"/>
                  </a:lnTo>
                  <a:lnTo>
                    <a:pt x="2898140" y="24130"/>
                  </a:lnTo>
                  <a:close/>
                </a:path>
                <a:path w="5415280" h="76200">
                  <a:moveTo>
                    <a:pt x="2948940" y="24130"/>
                  </a:moveTo>
                  <a:lnTo>
                    <a:pt x="2923540" y="24130"/>
                  </a:lnTo>
                  <a:lnTo>
                    <a:pt x="2923540" y="49530"/>
                  </a:lnTo>
                  <a:lnTo>
                    <a:pt x="2948940" y="49530"/>
                  </a:lnTo>
                  <a:lnTo>
                    <a:pt x="2948940" y="24130"/>
                  </a:lnTo>
                  <a:close/>
                </a:path>
                <a:path w="5415280" h="76200">
                  <a:moveTo>
                    <a:pt x="2998470" y="24130"/>
                  </a:moveTo>
                  <a:lnTo>
                    <a:pt x="2974340" y="24130"/>
                  </a:lnTo>
                  <a:lnTo>
                    <a:pt x="2974340" y="49530"/>
                  </a:lnTo>
                  <a:lnTo>
                    <a:pt x="2998470" y="49530"/>
                  </a:lnTo>
                  <a:lnTo>
                    <a:pt x="2998470" y="24130"/>
                  </a:lnTo>
                  <a:close/>
                </a:path>
                <a:path w="5415280" h="76200">
                  <a:moveTo>
                    <a:pt x="3049270" y="24130"/>
                  </a:moveTo>
                  <a:lnTo>
                    <a:pt x="3023870" y="24130"/>
                  </a:lnTo>
                  <a:lnTo>
                    <a:pt x="3023870" y="49530"/>
                  </a:lnTo>
                  <a:lnTo>
                    <a:pt x="3049270" y="49530"/>
                  </a:lnTo>
                  <a:lnTo>
                    <a:pt x="3049270" y="24130"/>
                  </a:lnTo>
                  <a:close/>
                </a:path>
                <a:path w="5415280" h="76200">
                  <a:moveTo>
                    <a:pt x="3100070" y="24130"/>
                  </a:moveTo>
                  <a:lnTo>
                    <a:pt x="3074670" y="24130"/>
                  </a:lnTo>
                  <a:lnTo>
                    <a:pt x="3074670" y="49530"/>
                  </a:lnTo>
                  <a:lnTo>
                    <a:pt x="3100070" y="49530"/>
                  </a:lnTo>
                  <a:lnTo>
                    <a:pt x="3100070" y="24130"/>
                  </a:lnTo>
                  <a:close/>
                </a:path>
                <a:path w="5415280" h="76200">
                  <a:moveTo>
                    <a:pt x="3149600" y="24130"/>
                  </a:moveTo>
                  <a:lnTo>
                    <a:pt x="3125470" y="24130"/>
                  </a:lnTo>
                  <a:lnTo>
                    <a:pt x="3125470" y="49530"/>
                  </a:lnTo>
                  <a:lnTo>
                    <a:pt x="3149600" y="49530"/>
                  </a:lnTo>
                  <a:lnTo>
                    <a:pt x="3149600" y="24130"/>
                  </a:lnTo>
                  <a:close/>
                </a:path>
                <a:path w="5415280" h="76200">
                  <a:moveTo>
                    <a:pt x="3200400" y="24130"/>
                  </a:moveTo>
                  <a:lnTo>
                    <a:pt x="3175000" y="24130"/>
                  </a:lnTo>
                  <a:lnTo>
                    <a:pt x="3175000" y="49530"/>
                  </a:lnTo>
                  <a:lnTo>
                    <a:pt x="3200400" y="49530"/>
                  </a:lnTo>
                  <a:lnTo>
                    <a:pt x="3200400" y="24130"/>
                  </a:lnTo>
                  <a:close/>
                </a:path>
                <a:path w="5415280" h="76200">
                  <a:moveTo>
                    <a:pt x="3251200" y="24130"/>
                  </a:moveTo>
                  <a:lnTo>
                    <a:pt x="3225800" y="24130"/>
                  </a:lnTo>
                  <a:lnTo>
                    <a:pt x="3225800" y="49530"/>
                  </a:lnTo>
                  <a:lnTo>
                    <a:pt x="3251200" y="49530"/>
                  </a:lnTo>
                  <a:lnTo>
                    <a:pt x="3251200" y="24130"/>
                  </a:lnTo>
                  <a:close/>
                </a:path>
                <a:path w="5415280" h="76200">
                  <a:moveTo>
                    <a:pt x="3300730" y="24130"/>
                  </a:moveTo>
                  <a:lnTo>
                    <a:pt x="3276600" y="24130"/>
                  </a:lnTo>
                  <a:lnTo>
                    <a:pt x="3276600" y="49530"/>
                  </a:lnTo>
                  <a:lnTo>
                    <a:pt x="3300730" y="49530"/>
                  </a:lnTo>
                  <a:lnTo>
                    <a:pt x="3300730" y="24130"/>
                  </a:lnTo>
                  <a:close/>
                </a:path>
                <a:path w="5415280" h="76200">
                  <a:moveTo>
                    <a:pt x="3351530" y="24130"/>
                  </a:moveTo>
                  <a:lnTo>
                    <a:pt x="3326130" y="24130"/>
                  </a:lnTo>
                  <a:lnTo>
                    <a:pt x="3326130" y="49530"/>
                  </a:lnTo>
                  <a:lnTo>
                    <a:pt x="3351530" y="49530"/>
                  </a:lnTo>
                  <a:lnTo>
                    <a:pt x="3351530" y="24130"/>
                  </a:lnTo>
                  <a:close/>
                </a:path>
                <a:path w="5415280" h="76200">
                  <a:moveTo>
                    <a:pt x="3402330" y="25400"/>
                  </a:moveTo>
                  <a:lnTo>
                    <a:pt x="3376930" y="25400"/>
                  </a:lnTo>
                  <a:lnTo>
                    <a:pt x="3376930" y="50800"/>
                  </a:lnTo>
                  <a:lnTo>
                    <a:pt x="3402330" y="50800"/>
                  </a:lnTo>
                  <a:lnTo>
                    <a:pt x="3402330" y="25400"/>
                  </a:lnTo>
                  <a:close/>
                </a:path>
                <a:path w="5415280" h="76200">
                  <a:moveTo>
                    <a:pt x="3453130" y="25400"/>
                  </a:moveTo>
                  <a:lnTo>
                    <a:pt x="3427730" y="25400"/>
                  </a:lnTo>
                  <a:lnTo>
                    <a:pt x="3427730" y="50800"/>
                  </a:lnTo>
                  <a:lnTo>
                    <a:pt x="3453130" y="50800"/>
                  </a:lnTo>
                  <a:lnTo>
                    <a:pt x="3453130" y="25400"/>
                  </a:lnTo>
                  <a:close/>
                </a:path>
                <a:path w="5415280" h="76200">
                  <a:moveTo>
                    <a:pt x="3502660" y="25400"/>
                  </a:moveTo>
                  <a:lnTo>
                    <a:pt x="3477260" y="25400"/>
                  </a:lnTo>
                  <a:lnTo>
                    <a:pt x="3477260" y="50800"/>
                  </a:lnTo>
                  <a:lnTo>
                    <a:pt x="3502660" y="50800"/>
                  </a:lnTo>
                  <a:lnTo>
                    <a:pt x="3502660" y="25400"/>
                  </a:lnTo>
                  <a:close/>
                </a:path>
                <a:path w="5415280" h="76200">
                  <a:moveTo>
                    <a:pt x="5415280" y="34290"/>
                  </a:moveTo>
                  <a:lnTo>
                    <a:pt x="5414010" y="30480"/>
                  </a:lnTo>
                  <a:lnTo>
                    <a:pt x="5414010" y="27940"/>
                  </a:lnTo>
                  <a:lnTo>
                    <a:pt x="5411470" y="24130"/>
                  </a:lnTo>
                  <a:lnTo>
                    <a:pt x="5391150" y="3810"/>
                  </a:lnTo>
                  <a:lnTo>
                    <a:pt x="5388610" y="1270"/>
                  </a:lnTo>
                  <a:lnTo>
                    <a:pt x="5384800" y="1270"/>
                  </a:lnTo>
                  <a:lnTo>
                    <a:pt x="5380990" y="0"/>
                  </a:lnTo>
                  <a:lnTo>
                    <a:pt x="5373370" y="0"/>
                  </a:lnTo>
                  <a:lnTo>
                    <a:pt x="5369560" y="1270"/>
                  </a:lnTo>
                  <a:lnTo>
                    <a:pt x="5365750" y="1270"/>
                  </a:lnTo>
                  <a:lnTo>
                    <a:pt x="5361940" y="3810"/>
                  </a:lnTo>
                  <a:lnTo>
                    <a:pt x="5358130" y="5080"/>
                  </a:lnTo>
                  <a:lnTo>
                    <a:pt x="5355590" y="6350"/>
                  </a:lnTo>
                  <a:lnTo>
                    <a:pt x="5353050" y="8890"/>
                  </a:lnTo>
                  <a:lnTo>
                    <a:pt x="5349240" y="11430"/>
                  </a:lnTo>
                  <a:lnTo>
                    <a:pt x="5346700" y="13970"/>
                  </a:lnTo>
                  <a:lnTo>
                    <a:pt x="5345430" y="17780"/>
                  </a:lnTo>
                  <a:lnTo>
                    <a:pt x="5342890" y="20320"/>
                  </a:lnTo>
                  <a:lnTo>
                    <a:pt x="5341620" y="24130"/>
                  </a:lnTo>
                  <a:lnTo>
                    <a:pt x="5340350" y="26670"/>
                  </a:lnTo>
                  <a:lnTo>
                    <a:pt x="5339080" y="30480"/>
                  </a:lnTo>
                  <a:lnTo>
                    <a:pt x="5339080" y="45720"/>
                  </a:lnTo>
                  <a:lnTo>
                    <a:pt x="5342890" y="57150"/>
                  </a:lnTo>
                  <a:lnTo>
                    <a:pt x="5345430" y="59690"/>
                  </a:lnTo>
                  <a:lnTo>
                    <a:pt x="5346700" y="62230"/>
                  </a:lnTo>
                  <a:lnTo>
                    <a:pt x="5349240" y="66040"/>
                  </a:lnTo>
                  <a:lnTo>
                    <a:pt x="5351780" y="68580"/>
                  </a:lnTo>
                  <a:lnTo>
                    <a:pt x="5355590" y="69850"/>
                  </a:lnTo>
                  <a:lnTo>
                    <a:pt x="5358130" y="72390"/>
                  </a:lnTo>
                  <a:lnTo>
                    <a:pt x="5369560" y="76200"/>
                  </a:lnTo>
                  <a:lnTo>
                    <a:pt x="5377180" y="76200"/>
                  </a:lnTo>
                  <a:lnTo>
                    <a:pt x="5384800" y="76200"/>
                  </a:lnTo>
                  <a:lnTo>
                    <a:pt x="5387340" y="74930"/>
                  </a:lnTo>
                  <a:lnTo>
                    <a:pt x="5394960" y="72390"/>
                  </a:lnTo>
                  <a:lnTo>
                    <a:pt x="5397500" y="69850"/>
                  </a:lnTo>
                  <a:lnTo>
                    <a:pt x="5411470" y="53340"/>
                  </a:lnTo>
                  <a:lnTo>
                    <a:pt x="5414010" y="49530"/>
                  </a:lnTo>
                  <a:lnTo>
                    <a:pt x="5414010" y="45720"/>
                  </a:lnTo>
                  <a:lnTo>
                    <a:pt x="5415280" y="41910"/>
                  </a:lnTo>
                  <a:lnTo>
                    <a:pt x="5415280" y="3429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5610860" y="751839"/>
              <a:ext cx="1869439" cy="25400"/>
            </a:xfrm>
            <a:custGeom>
              <a:avLst/>
              <a:gdLst/>
              <a:ahLst/>
              <a:cxnLst/>
              <a:rect l="l" t="t" r="r" b="b"/>
              <a:pathLst>
                <a:path w="1869440" h="25400">
                  <a:moveTo>
                    <a:pt x="25400" y="0"/>
                  </a:moveTo>
                  <a:lnTo>
                    <a:pt x="0" y="0"/>
                  </a:lnTo>
                  <a:lnTo>
                    <a:pt x="0" y="25400"/>
                  </a:lnTo>
                  <a:lnTo>
                    <a:pt x="25400" y="25400"/>
                  </a:lnTo>
                  <a:lnTo>
                    <a:pt x="25400" y="0"/>
                  </a:lnTo>
                  <a:close/>
                </a:path>
                <a:path w="1869440" h="25400">
                  <a:moveTo>
                    <a:pt x="76200" y="0"/>
                  </a:moveTo>
                  <a:lnTo>
                    <a:pt x="50800" y="0"/>
                  </a:lnTo>
                  <a:lnTo>
                    <a:pt x="50800" y="25400"/>
                  </a:lnTo>
                  <a:lnTo>
                    <a:pt x="76200" y="25400"/>
                  </a:lnTo>
                  <a:lnTo>
                    <a:pt x="76200" y="0"/>
                  </a:lnTo>
                  <a:close/>
                </a:path>
                <a:path w="1869440" h="25400">
                  <a:moveTo>
                    <a:pt x="127000" y="0"/>
                  </a:moveTo>
                  <a:lnTo>
                    <a:pt x="101600" y="0"/>
                  </a:lnTo>
                  <a:lnTo>
                    <a:pt x="101600" y="25400"/>
                  </a:lnTo>
                  <a:lnTo>
                    <a:pt x="127000" y="25400"/>
                  </a:lnTo>
                  <a:lnTo>
                    <a:pt x="127000" y="0"/>
                  </a:lnTo>
                  <a:close/>
                </a:path>
                <a:path w="1869440" h="25400">
                  <a:moveTo>
                    <a:pt x="176530" y="0"/>
                  </a:moveTo>
                  <a:lnTo>
                    <a:pt x="151130" y="0"/>
                  </a:lnTo>
                  <a:lnTo>
                    <a:pt x="151130" y="25400"/>
                  </a:lnTo>
                  <a:lnTo>
                    <a:pt x="176530" y="25400"/>
                  </a:lnTo>
                  <a:lnTo>
                    <a:pt x="176530" y="0"/>
                  </a:lnTo>
                  <a:close/>
                </a:path>
                <a:path w="1869440" h="25400">
                  <a:moveTo>
                    <a:pt x="227330" y="0"/>
                  </a:moveTo>
                  <a:lnTo>
                    <a:pt x="201930" y="0"/>
                  </a:lnTo>
                  <a:lnTo>
                    <a:pt x="201930" y="25400"/>
                  </a:lnTo>
                  <a:lnTo>
                    <a:pt x="227330" y="25400"/>
                  </a:lnTo>
                  <a:lnTo>
                    <a:pt x="227330" y="0"/>
                  </a:lnTo>
                  <a:close/>
                </a:path>
                <a:path w="1869440" h="25400">
                  <a:moveTo>
                    <a:pt x="278130" y="0"/>
                  </a:moveTo>
                  <a:lnTo>
                    <a:pt x="252730" y="0"/>
                  </a:lnTo>
                  <a:lnTo>
                    <a:pt x="252730" y="25400"/>
                  </a:lnTo>
                  <a:lnTo>
                    <a:pt x="278130" y="25400"/>
                  </a:lnTo>
                  <a:lnTo>
                    <a:pt x="278130" y="0"/>
                  </a:lnTo>
                  <a:close/>
                </a:path>
                <a:path w="1869440" h="25400">
                  <a:moveTo>
                    <a:pt x="327660" y="0"/>
                  </a:moveTo>
                  <a:lnTo>
                    <a:pt x="302260" y="0"/>
                  </a:lnTo>
                  <a:lnTo>
                    <a:pt x="302260" y="25400"/>
                  </a:lnTo>
                  <a:lnTo>
                    <a:pt x="327660" y="25400"/>
                  </a:lnTo>
                  <a:lnTo>
                    <a:pt x="327660" y="0"/>
                  </a:lnTo>
                  <a:close/>
                </a:path>
                <a:path w="1869440" h="25400">
                  <a:moveTo>
                    <a:pt x="378460" y="0"/>
                  </a:moveTo>
                  <a:lnTo>
                    <a:pt x="353060" y="0"/>
                  </a:lnTo>
                  <a:lnTo>
                    <a:pt x="353060" y="25400"/>
                  </a:lnTo>
                  <a:lnTo>
                    <a:pt x="378460" y="25400"/>
                  </a:lnTo>
                  <a:lnTo>
                    <a:pt x="378460" y="0"/>
                  </a:lnTo>
                  <a:close/>
                </a:path>
                <a:path w="1869440" h="25400">
                  <a:moveTo>
                    <a:pt x="429260" y="0"/>
                  </a:moveTo>
                  <a:lnTo>
                    <a:pt x="403860" y="0"/>
                  </a:lnTo>
                  <a:lnTo>
                    <a:pt x="403860" y="25400"/>
                  </a:lnTo>
                  <a:lnTo>
                    <a:pt x="429260" y="25400"/>
                  </a:lnTo>
                  <a:lnTo>
                    <a:pt x="429260" y="0"/>
                  </a:lnTo>
                  <a:close/>
                </a:path>
                <a:path w="1869440" h="25400">
                  <a:moveTo>
                    <a:pt x="478790" y="0"/>
                  </a:moveTo>
                  <a:lnTo>
                    <a:pt x="454660" y="0"/>
                  </a:lnTo>
                  <a:lnTo>
                    <a:pt x="454660" y="25400"/>
                  </a:lnTo>
                  <a:lnTo>
                    <a:pt x="478790" y="25400"/>
                  </a:lnTo>
                  <a:lnTo>
                    <a:pt x="478790" y="0"/>
                  </a:lnTo>
                  <a:close/>
                </a:path>
                <a:path w="1869440" h="25400">
                  <a:moveTo>
                    <a:pt x="529590" y="0"/>
                  </a:moveTo>
                  <a:lnTo>
                    <a:pt x="504190" y="0"/>
                  </a:lnTo>
                  <a:lnTo>
                    <a:pt x="504190" y="25400"/>
                  </a:lnTo>
                  <a:lnTo>
                    <a:pt x="529590" y="25400"/>
                  </a:lnTo>
                  <a:lnTo>
                    <a:pt x="529590" y="0"/>
                  </a:lnTo>
                  <a:close/>
                </a:path>
                <a:path w="1869440" h="25400">
                  <a:moveTo>
                    <a:pt x="580390" y="0"/>
                  </a:moveTo>
                  <a:lnTo>
                    <a:pt x="554990" y="0"/>
                  </a:lnTo>
                  <a:lnTo>
                    <a:pt x="554990" y="25400"/>
                  </a:lnTo>
                  <a:lnTo>
                    <a:pt x="580390" y="25400"/>
                  </a:lnTo>
                  <a:lnTo>
                    <a:pt x="580390" y="0"/>
                  </a:lnTo>
                  <a:close/>
                </a:path>
                <a:path w="1869440" h="25400">
                  <a:moveTo>
                    <a:pt x="629920" y="0"/>
                  </a:moveTo>
                  <a:lnTo>
                    <a:pt x="605790" y="0"/>
                  </a:lnTo>
                  <a:lnTo>
                    <a:pt x="605790" y="25400"/>
                  </a:lnTo>
                  <a:lnTo>
                    <a:pt x="629920" y="25400"/>
                  </a:lnTo>
                  <a:lnTo>
                    <a:pt x="629920" y="0"/>
                  </a:lnTo>
                  <a:close/>
                </a:path>
                <a:path w="1869440" h="25400">
                  <a:moveTo>
                    <a:pt x="680720" y="0"/>
                  </a:moveTo>
                  <a:lnTo>
                    <a:pt x="655320" y="0"/>
                  </a:lnTo>
                  <a:lnTo>
                    <a:pt x="655320" y="25400"/>
                  </a:lnTo>
                  <a:lnTo>
                    <a:pt x="680720" y="25400"/>
                  </a:lnTo>
                  <a:lnTo>
                    <a:pt x="680720" y="0"/>
                  </a:lnTo>
                  <a:close/>
                </a:path>
                <a:path w="1869440" h="25400">
                  <a:moveTo>
                    <a:pt x="731520" y="0"/>
                  </a:moveTo>
                  <a:lnTo>
                    <a:pt x="706120" y="0"/>
                  </a:lnTo>
                  <a:lnTo>
                    <a:pt x="706120" y="25400"/>
                  </a:lnTo>
                  <a:lnTo>
                    <a:pt x="731520" y="25400"/>
                  </a:lnTo>
                  <a:lnTo>
                    <a:pt x="731520" y="0"/>
                  </a:lnTo>
                  <a:close/>
                </a:path>
                <a:path w="1869440" h="25400">
                  <a:moveTo>
                    <a:pt x="781050" y="0"/>
                  </a:moveTo>
                  <a:lnTo>
                    <a:pt x="756920" y="0"/>
                  </a:lnTo>
                  <a:lnTo>
                    <a:pt x="756920" y="25400"/>
                  </a:lnTo>
                  <a:lnTo>
                    <a:pt x="781050" y="25400"/>
                  </a:lnTo>
                  <a:lnTo>
                    <a:pt x="781050" y="0"/>
                  </a:lnTo>
                  <a:close/>
                </a:path>
                <a:path w="1869440" h="25400">
                  <a:moveTo>
                    <a:pt x="831850" y="0"/>
                  </a:moveTo>
                  <a:lnTo>
                    <a:pt x="806450" y="0"/>
                  </a:lnTo>
                  <a:lnTo>
                    <a:pt x="806450" y="25400"/>
                  </a:lnTo>
                  <a:lnTo>
                    <a:pt x="831850" y="25400"/>
                  </a:lnTo>
                  <a:lnTo>
                    <a:pt x="831850" y="0"/>
                  </a:lnTo>
                  <a:close/>
                </a:path>
                <a:path w="1869440" h="25400">
                  <a:moveTo>
                    <a:pt x="882650" y="0"/>
                  </a:moveTo>
                  <a:lnTo>
                    <a:pt x="857250" y="0"/>
                  </a:lnTo>
                  <a:lnTo>
                    <a:pt x="857250" y="25400"/>
                  </a:lnTo>
                  <a:lnTo>
                    <a:pt x="882650" y="25400"/>
                  </a:lnTo>
                  <a:lnTo>
                    <a:pt x="882650" y="0"/>
                  </a:lnTo>
                  <a:close/>
                </a:path>
                <a:path w="1869440" h="25400">
                  <a:moveTo>
                    <a:pt x="933437" y="0"/>
                  </a:moveTo>
                  <a:lnTo>
                    <a:pt x="908037" y="0"/>
                  </a:lnTo>
                  <a:lnTo>
                    <a:pt x="908037" y="25400"/>
                  </a:lnTo>
                  <a:lnTo>
                    <a:pt x="933437" y="25400"/>
                  </a:lnTo>
                  <a:lnTo>
                    <a:pt x="933437" y="0"/>
                  </a:lnTo>
                  <a:close/>
                </a:path>
                <a:path w="1869440" h="25400">
                  <a:moveTo>
                    <a:pt x="982980" y="0"/>
                  </a:moveTo>
                  <a:lnTo>
                    <a:pt x="957580" y="0"/>
                  </a:lnTo>
                  <a:lnTo>
                    <a:pt x="957580" y="25400"/>
                  </a:lnTo>
                  <a:lnTo>
                    <a:pt x="982980" y="25400"/>
                  </a:lnTo>
                  <a:lnTo>
                    <a:pt x="982980" y="0"/>
                  </a:lnTo>
                  <a:close/>
                </a:path>
                <a:path w="1869440" h="25400">
                  <a:moveTo>
                    <a:pt x="1033780" y="0"/>
                  </a:moveTo>
                  <a:lnTo>
                    <a:pt x="1008380" y="0"/>
                  </a:lnTo>
                  <a:lnTo>
                    <a:pt x="1008380" y="25400"/>
                  </a:lnTo>
                  <a:lnTo>
                    <a:pt x="1033780" y="25400"/>
                  </a:lnTo>
                  <a:lnTo>
                    <a:pt x="1033780" y="0"/>
                  </a:lnTo>
                  <a:close/>
                </a:path>
                <a:path w="1869440" h="25400">
                  <a:moveTo>
                    <a:pt x="1084580" y="0"/>
                  </a:moveTo>
                  <a:lnTo>
                    <a:pt x="1059180" y="0"/>
                  </a:lnTo>
                  <a:lnTo>
                    <a:pt x="1059180" y="25400"/>
                  </a:lnTo>
                  <a:lnTo>
                    <a:pt x="1084580" y="25400"/>
                  </a:lnTo>
                  <a:lnTo>
                    <a:pt x="1084580" y="0"/>
                  </a:lnTo>
                  <a:close/>
                </a:path>
                <a:path w="1869440" h="25400">
                  <a:moveTo>
                    <a:pt x="1134110" y="0"/>
                  </a:moveTo>
                  <a:lnTo>
                    <a:pt x="1108710" y="0"/>
                  </a:lnTo>
                  <a:lnTo>
                    <a:pt x="1108710" y="25400"/>
                  </a:lnTo>
                  <a:lnTo>
                    <a:pt x="1134110" y="25400"/>
                  </a:lnTo>
                  <a:lnTo>
                    <a:pt x="1134110" y="0"/>
                  </a:lnTo>
                  <a:close/>
                </a:path>
                <a:path w="1869440" h="25400">
                  <a:moveTo>
                    <a:pt x="1184910" y="0"/>
                  </a:moveTo>
                  <a:lnTo>
                    <a:pt x="1159510" y="0"/>
                  </a:lnTo>
                  <a:lnTo>
                    <a:pt x="1159510" y="25400"/>
                  </a:lnTo>
                  <a:lnTo>
                    <a:pt x="1184910" y="25400"/>
                  </a:lnTo>
                  <a:lnTo>
                    <a:pt x="1184910" y="0"/>
                  </a:lnTo>
                  <a:close/>
                </a:path>
                <a:path w="1869440" h="25400">
                  <a:moveTo>
                    <a:pt x="1235710" y="0"/>
                  </a:moveTo>
                  <a:lnTo>
                    <a:pt x="1210310" y="0"/>
                  </a:lnTo>
                  <a:lnTo>
                    <a:pt x="1210310" y="25400"/>
                  </a:lnTo>
                  <a:lnTo>
                    <a:pt x="1235710" y="25400"/>
                  </a:lnTo>
                  <a:lnTo>
                    <a:pt x="1235710" y="0"/>
                  </a:lnTo>
                  <a:close/>
                </a:path>
                <a:path w="1869440" h="25400">
                  <a:moveTo>
                    <a:pt x="1285240" y="0"/>
                  </a:moveTo>
                  <a:lnTo>
                    <a:pt x="1259840" y="0"/>
                  </a:lnTo>
                  <a:lnTo>
                    <a:pt x="1259840" y="25400"/>
                  </a:lnTo>
                  <a:lnTo>
                    <a:pt x="1285240" y="25400"/>
                  </a:lnTo>
                  <a:lnTo>
                    <a:pt x="1285240" y="0"/>
                  </a:lnTo>
                  <a:close/>
                </a:path>
                <a:path w="1869440" h="25400">
                  <a:moveTo>
                    <a:pt x="1336040" y="0"/>
                  </a:moveTo>
                  <a:lnTo>
                    <a:pt x="1310640" y="0"/>
                  </a:lnTo>
                  <a:lnTo>
                    <a:pt x="1310640" y="25400"/>
                  </a:lnTo>
                  <a:lnTo>
                    <a:pt x="1336040" y="25400"/>
                  </a:lnTo>
                  <a:lnTo>
                    <a:pt x="1336040" y="0"/>
                  </a:lnTo>
                  <a:close/>
                </a:path>
                <a:path w="1869440" h="25400">
                  <a:moveTo>
                    <a:pt x="1386840" y="0"/>
                  </a:moveTo>
                  <a:lnTo>
                    <a:pt x="1361440" y="0"/>
                  </a:lnTo>
                  <a:lnTo>
                    <a:pt x="1361440" y="25400"/>
                  </a:lnTo>
                  <a:lnTo>
                    <a:pt x="1386840" y="25400"/>
                  </a:lnTo>
                  <a:lnTo>
                    <a:pt x="1386840" y="0"/>
                  </a:lnTo>
                  <a:close/>
                </a:path>
                <a:path w="1869440" h="25400">
                  <a:moveTo>
                    <a:pt x="1436370" y="0"/>
                  </a:moveTo>
                  <a:lnTo>
                    <a:pt x="1412240" y="0"/>
                  </a:lnTo>
                  <a:lnTo>
                    <a:pt x="1412240" y="25400"/>
                  </a:lnTo>
                  <a:lnTo>
                    <a:pt x="1436370" y="25400"/>
                  </a:lnTo>
                  <a:lnTo>
                    <a:pt x="1436370" y="0"/>
                  </a:lnTo>
                  <a:close/>
                </a:path>
                <a:path w="1869440" h="25400">
                  <a:moveTo>
                    <a:pt x="1487170" y="0"/>
                  </a:moveTo>
                  <a:lnTo>
                    <a:pt x="1461770" y="0"/>
                  </a:lnTo>
                  <a:lnTo>
                    <a:pt x="1461770" y="25400"/>
                  </a:lnTo>
                  <a:lnTo>
                    <a:pt x="1487170" y="25400"/>
                  </a:lnTo>
                  <a:lnTo>
                    <a:pt x="1487170" y="0"/>
                  </a:lnTo>
                  <a:close/>
                </a:path>
                <a:path w="1869440" h="25400">
                  <a:moveTo>
                    <a:pt x="1537970" y="0"/>
                  </a:moveTo>
                  <a:lnTo>
                    <a:pt x="1512570" y="0"/>
                  </a:lnTo>
                  <a:lnTo>
                    <a:pt x="1512570" y="25400"/>
                  </a:lnTo>
                  <a:lnTo>
                    <a:pt x="1537970" y="25400"/>
                  </a:lnTo>
                  <a:lnTo>
                    <a:pt x="1537970" y="0"/>
                  </a:lnTo>
                  <a:close/>
                </a:path>
                <a:path w="1869440" h="25400">
                  <a:moveTo>
                    <a:pt x="1587500" y="0"/>
                  </a:moveTo>
                  <a:lnTo>
                    <a:pt x="1563370" y="0"/>
                  </a:lnTo>
                  <a:lnTo>
                    <a:pt x="1563370" y="25400"/>
                  </a:lnTo>
                  <a:lnTo>
                    <a:pt x="1587500" y="25400"/>
                  </a:lnTo>
                  <a:lnTo>
                    <a:pt x="1587500" y="0"/>
                  </a:lnTo>
                  <a:close/>
                </a:path>
                <a:path w="1869440" h="25400">
                  <a:moveTo>
                    <a:pt x="1638300" y="0"/>
                  </a:moveTo>
                  <a:lnTo>
                    <a:pt x="1612900" y="0"/>
                  </a:lnTo>
                  <a:lnTo>
                    <a:pt x="1612900" y="25400"/>
                  </a:lnTo>
                  <a:lnTo>
                    <a:pt x="1638300" y="25400"/>
                  </a:lnTo>
                  <a:lnTo>
                    <a:pt x="1638300" y="0"/>
                  </a:lnTo>
                  <a:close/>
                </a:path>
                <a:path w="1869440" h="25400">
                  <a:moveTo>
                    <a:pt x="1689100" y="0"/>
                  </a:moveTo>
                  <a:lnTo>
                    <a:pt x="1663700" y="0"/>
                  </a:lnTo>
                  <a:lnTo>
                    <a:pt x="1663700" y="25400"/>
                  </a:lnTo>
                  <a:lnTo>
                    <a:pt x="1689100" y="25400"/>
                  </a:lnTo>
                  <a:lnTo>
                    <a:pt x="1689100" y="0"/>
                  </a:lnTo>
                  <a:close/>
                </a:path>
                <a:path w="1869440" h="25400">
                  <a:moveTo>
                    <a:pt x="1738630" y="0"/>
                  </a:moveTo>
                  <a:lnTo>
                    <a:pt x="1714500" y="0"/>
                  </a:lnTo>
                  <a:lnTo>
                    <a:pt x="1714500" y="25400"/>
                  </a:lnTo>
                  <a:lnTo>
                    <a:pt x="1738630" y="25400"/>
                  </a:lnTo>
                  <a:lnTo>
                    <a:pt x="1738630" y="0"/>
                  </a:lnTo>
                  <a:close/>
                </a:path>
                <a:path w="1869440" h="25400">
                  <a:moveTo>
                    <a:pt x="1789430" y="0"/>
                  </a:moveTo>
                  <a:lnTo>
                    <a:pt x="1764030" y="0"/>
                  </a:lnTo>
                  <a:lnTo>
                    <a:pt x="1764030" y="25400"/>
                  </a:lnTo>
                  <a:lnTo>
                    <a:pt x="1789430" y="25400"/>
                  </a:lnTo>
                  <a:lnTo>
                    <a:pt x="1789430" y="0"/>
                  </a:lnTo>
                  <a:close/>
                </a:path>
                <a:path w="1869440" h="25400">
                  <a:moveTo>
                    <a:pt x="1840230" y="0"/>
                  </a:moveTo>
                  <a:lnTo>
                    <a:pt x="1814830" y="0"/>
                  </a:lnTo>
                  <a:lnTo>
                    <a:pt x="1814830" y="25400"/>
                  </a:lnTo>
                  <a:lnTo>
                    <a:pt x="1840230" y="25400"/>
                  </a:lnTo>
                  <a:lnTo>
                    <a:pt x="1840230" y="0"/>
                  </a:lnTo>
                  <a:close/>
                </a:path>
                <a:path w="1869440" h="25400">
                  <a:moveTo>
                    <a:pt x="1869440" y="0"/>
                  </a:moveTo>
                  <a:lnTo>
                    <a:pt x="1865630" y="0"/>
                  </a:lnTo>
                  <a:lnTo>
                    <a:pt x="1865630" y="25400"/>
                  </a:lnTo>
                  <a:lnTo>
                    <a:pt x="1869440" y="25400"/>
                  </a:lnTo>
                  <a:lnTo>
                    <a:pt x="186944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7" name="object 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352550" y="77469"/>
            <a:ext cx="681989" cy="695959"/>
          </a:xfrm>
          <a:prstGeom prst="rect">
            <a:avLst/>
          </a:prstGeom>
        </p:spPr>
      </p:pic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527685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Discromias</a:t>
            </a:r>
            <a:r>
              <a:rPr spc="-10" dirty="0"/>
              <a:t> </a:t>
            </a:r>
            <a:r>
              <a:rPr dirty="0"/>
              <a:t>de</a:t>
            </a:r>
            <a:r>
              <a:rPr spc="-15" dirty="0"/>
              <a:t> </a:t>
            </a:r>
            <a:r>
              <a:rPr dirty="0"/>
              <a:t>origen</a:t>
            </a:r>
            <a:r>
              <a:rPr spc="-15" dirty="0"/>
              <a:t> </a:t>
            </a:r>
            <a:r>
              <a:rPr dirty="0"/>
              <a:t>genetico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1536700" y="276859"/>
            <a:ext cx="223520" cy="4521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800" b="1" dirty="0">
                <a:solidFill>
                  <a:srgbClr val="FFFFFF"/>
                </a:solidFill>
                <a:latin typeface="Arial"/>
                <a:cs typeface="Arial"/>
              </a:rPr>
              <a:t>1</a:t>
            </a:r>
            <a:endParaRPr sz="2800">
              <a:latin typeface="Arial"/>
              <a:cs typeface="Arial"/>
            </a:endParaRPr>
          </a:p>
        </p:txBody>
      </p:sp>
    </p:spTree>
  </p:cSld>
  <p:clrMapOvr>
    <a:masterClrMapping/>
  </p:clrMapOvr>
  <p:transition>
    <p:dissolv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87069" y="1263650"/>
            <a:ext cx="219075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100"/>
              </a:spcBef>
              <a:buClr>
                <a:srgbClr val="59AACC"/>
              </a:buClr>
              <a:buFont typeface="Wingdings"/>
              <a:buChar char=""/>
              <a:tabLst>
                <a:tab pos="355600" algn="l"/>
              </a:tabLst>
            </a:pPr>
            <a:r>
              <a:rPr sz="2400" dirty="0">
                <a:solidFill>
                  <a:srgbClr val="103E70"/>
                </a:solidFill>
                <a:latin typeface="Verdana"/>
                <a:cs typeface="Verdana"/>
              </a:rPr>
              <a:t>Pieb</a:t>
            </a:r>
            <a:r>
              <a:rPr sz="2400" spc="-5" dirty="0">
                <a:solidFill>
                  <a:srgbClr val="103E70"/>
                </a:solidFill>
                <a:latin typeface="Verdana"/>
                <a:cs typeface="Verdana"/>
              </a:rPr>
              <a:t>a</a:t>
            </a:r>
            <a:r>
              <a:rPr sz="2400" dirty="0">
                <a:solidFill>
                  <a:srgbClr val="103E70"/>
                </a:solidFill>
                <a:latin typeface="Verdana"/>
                <a:cs typeface="Verdana"/>
              </a:rPr>
              <a:t>ldis</a:t>
            </a:r>
            <a:r>
              <a:rPr sz="2400" spc="5" dirty="0">
                <a:solidFill>
                  <a:srgbClr val="103E70"/>
                </a:solidFill>
                <a:latin typeface="Verdana"/>
                <a:cs typeface="Verdana"/>
              </a:rPr>
              <a:t>m</a:t>
            </a:r>
            <a:r>
              <a:rPr sz="2400" dirty="0">
                <a:solidFill>
                  <a:srgbClr val="103E70"/>
                </a:solidFill>
                <a:latin typeface="Verdana"/>
                <a:cs typeface="Verdana"/>
              </a:rPr>
              <a:t>o</a:t>
            </a:r>
            <a:endParaRPr sz="2400">
              <a:latin typeface="Verdana"/>
              <a:cs typeface="Verdana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42669" y="1845310"/>
            <a:ext cx="3027680" cy="3784600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5373370" y="1230629"/>
            <a:ext cx="263271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84480" indent="-272415">
              <a:lnSpc>
                <a:spcPct val="100000"/>
              </a:lnSpc>
              <a:spcBef>
                <a:spcPts val="100"/>
              </a:spcBef>
              <a:buClr>
                <a:srgbClr val="59AACC"/>
              </a:buClr>
              <a:buSzPct val="95833"/>
              <a:buFont typeface="Wingdings"/>
              <a:buChar char=""/>
              <a:tabLst>
                <a:tab pos="285115" algn="l"/>
              </a:tabLst>
            </a:pPr>
            <a:r>
              <a:rPr sz="2400" spc="-5" dirty="0">
                <a:solidFill>
                  <a:srgbClr val="103E70"/>
                </a:solidFill>
                <a:latin typeface="Arial MT"/>
                <a:cs typeface="Arial MT"/>
              </a:rPr>
              <a:t>Nevos</a:t>
            </a:r>
            <a:r>
              <a:rPr sz="2400" spc="-60" dirty="0">
                <a:solidFill>
                  <a:srgbClr val="103E70"/>
                </a:solidFill>
                <a:latin typeface="Arial MT"/>
                <a:cs typeface="Arial MT"/>
              </a:rPr>
              <a:t> </a:t>
            </a:r>
            <a:r>
              <a:rPr sz="2400" spc="-5" dirty="0">
                <a:solidFill>
                  <a:srgbClr val="103E70"/>
                </a:solidFill>
                <a:latin typeface="Arial MT"/>
                <a:cs typeface="Arial MT"/>
              </a:rPr>
              <a:t>acromicos</a:t>
            </a:r>
            <a:endParaRPr sz="2400">
              <a:latin typeface="Arial MT"/>
              <a:cs typeface="Arial MT"/>
            </a:endParaRPr>
          </a:p>
        </p:txBody>
      </p:sp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932679" y="2133600"/>
            <a:ext cx="3529329" cy="2646680"/>
          </a:xfrm>
          <a:prstGeom prst="rect">
            <a:avLst/>
          </a:prstGeom>
        </p:spPr>
      </p:pic>
      <p:grpSp>
        <p:nvGrpSpPr>
          <p:cNvPr id="6" name="object 6"/>
          <p:cNvGrpSpPr/>
          <p:nvPr/>
        </p:nvGrpSpPr>
        <p:grpSpPr>
          <a:xfrm>
            <a:off x="2133600" y="726440"/>
            <a:ext cx="5415280" cy="76200"/>
            <a:chOff x="2133600" y="726440"/>
            <a:chExt cx="5415280" cy="76200"/>
          </a:xfrm>
        </p:grpSpPr>
        <p:sp>
          <p:nvSpPr>
            <p:cNvPr id="7" name="object 7"/>
            <p:cNvSpPr/>
            <p:nvPr/>
          </p:nvSpPr>
          <p:spPr>
            <a:xfrm>
              <a:off x="2133600" y="726439"/>
              <a:ext cx="5415280" cy="76200"/>
            </a:xfrm>
            <a:custGeom>
              <a:avLst/>
              <a:gdLst/>
              <a:ahLst/>
              <a:cxnLst/>
              <a:rect l="l" t="t" r="r" b="b"/>
              <a:pathLst>
                <a:path w="5415280" h="76200">
                  <a:moveTo>
                    <a:pt x="25400" y="22860"/>
                  </a:moveTo>
                  <a:lnTo>
                    <a:pt x="0" y="22860"/>
                  </a:lnTo>
                  <a:lnTo>
                    <a:pt x="0" y="48260"/>
                  </a:lnTo>
                  <a:lnTo>
                    <a:pt x="25400" y="48260"/>
                  </a:lnTo>
                  <a:lnTo>
                    <a:pt x="25400" y="22860"/>
                  </a:lnTo>
                  <a:close/>
                </a:path>
                <a:path w="5415280" h="76200">
                  <a:moveTo>
                    <a:pt x="76200" y="22860"/>
                  </a:moveTo>
                  <a:lnTo>
                    <a:pt x="50800" y="22860"/>
                  </a:lnTo>
                  <a:lnTo>
                    <a:pt x="50800" y="48260"/>
                  </a:lnTo>
                  <a:lnTo>
                    <a:pt x="76200" y="48260"/>
                  </a:lnTo>
                  <a:lnTo>
                    <a:pt x="76200" y="22860"/>
                  </a:lnTo>
                  <a:close/>
                </a:path>
                <a:path w="5415280" h="76200">
                  <a:moveTo>
                    <a:pt x="125730" y="22860"/>
                  </a:moveTo>
                  <a:lnTo>
                    <a:pt x="100330" y="22860"/>
                  </a:lnTo>
                  <a:lnTo>
                    <a:pt x="100330" y="48260"/>
                  </a:lnTo>
                  <a:lnTo>
                    <a:pt x="125730" y="48260"/>
                  </a:lnTo>
                  <a:lnTo>
                    <a:pt x="125730" y="22860"/>
                  </a:lnTo>
                  <a:close/>
                </a:path>
                <a:path w="5415280" h="76200">
                  <a:moveTo>
                    <a:pt x="176530" y="22860"/>
                  </a:moveTo>
                  <a:lnTo>
                    <a:pt x="151130" y="22860"/>
                  </a:lnTo>
                  <a:lnTo>
                    <a:pt x="151130" y="48260"/>
                  </a:lnTo>
                  <a:lnTo>
                    <a:pt x="176530" y="48260"/>
                  </a:lnTo>
                  <a:lnTo>
                    <a:pt x="176530" y="22860"/>
                  </a:lnTo>
                  <a:close/>
                </a:path>
                <a:path w="5415280" h="76200">
                  <a:moveTo>
                    <a:pt x="227330" y="22860"/>
                  </a:moveTo>
                  <a:lnTo>
                    <a:pt x="201930" y="22860"/>
                  </a:lnTo>
                  <a:lnTo>
                    <a:pt x="201930" y="48260"/>
                  </a:lnTo>
                  <a:lnTo>
                    <a:pt x="227330" y="48260"/>
                  </a:lnTo>
                  <a:lnTo>
                    <a:pt x="227330" y="22860"/>
                  </a:lnTo>
                  <a:close/>
                </a:path>
                <a:path w="5415280" h="76200">
                  <a:moveTo>
                    <a:pt x="276860" y="22860"/>
                  </a:moveTo>
                  <a:lnTo>
                    <a:pt x="252730" y="22860"/>
                  </a:lnTo>
                  <a:lnTo>
                    <a:pt x="252730" y="48260"/>
                  </a:lnTo>
                  <a:lnTo>
                    <a:pt x="276860" y="48260"/>
                  </a:lnTo>
                  <a:lnTo>
                    <a:pt x="276860" y="22860"/>
                  </a:lnTo>
                  <a:close/>
                </a:path>
                <a:path w="5415280" h="76200">
                  <a:moveTo>
                    <a:pt x="327660" y="22860"/>
                  </a:moveTo>
                  <a:lnTo>
                    <a:pt x="302260" y="22860"/>
                  </a:lnTo>
                  <a:lnTo>
                    <a:pt x="302260" y="48260"/>
                  </a:lnTo>
                  <a:lnTo>
                    <a:pt x="327660" y="48260"/>
                  </a:lnTo>
                  <a:lnTo>
                    <a:pt x="327660" y="22860"/>
                  </a:lnTo>
                  <a:close/>
                </a:path>
                <a:path w="5415280" h="76200">
                  <a:moveTo>
                    <a:pt x="378460" y="22860"/>
                  </a:moveTo>
                  <a:lnTo>
                    <a:pt x="353060" y="22860"/>
                  </a:lnTo>
                  <a:lnTo>
                    <a:pt x="353060" y="48260"/>
                  </a:lnTo>
                  <a:lnTo>
                    <a:pt x="378460" y="48260"/>
                  </a:lnTo>
                  <a:lnTo>
                    <a:pt x="378460" y="22860"/>
                  </a:lnTo>
                  <a:close/>
                </a:path>
                <a:path w="5415280" h="76200">
                  <a:moveTo>
                    <a:pt x="427990" y="22860"/>
                  </a:moveTo>
                  <a:lnTo>
                    <a:pt x="403860" y="22860"/>
                  </a:lnTo>
                  <a:lnTo>
                    <a:pt x="403860" y="48260"/>
                  </a:lnTo>
                  <a:lnTo>
                    <a:pt x="427990" y="48260"/>
                  </a:lnTo>
                  <a:lnTo>
                    <a:pt x="427990" y="22860"/>
                  </a:lnTo>
                  <a:close/>
                </a:path>
                <a:path w="5415280" h="76200">
                  <a:moveTo>
                    <a:pt x="478790" y="22860"/>
                  </a:moveTo>
                  <a:lnTo>
                    <a:pt x="453390" y="22860"/>
                  </a:lnTo>
                  <a:lnTo>
                    <a:pt x="453390" y="48260"/>
                  </a:lnTo>
                  <a:lnTo>
                    <a:pt x="478790" y="48260"/>
                  </a:lnTo>
                  <a:lnTo>
                    <a:pt x="478790" y="22860"/>
                  </a:lnTo>
                  <a:close/>
                </a:path>
                <a:path w="5415280" h="76200">
                  <a:moveTo>
                    <a:pt x="529590" y="22860"/>
                  </a:moveTo>
                  <a:lnTo>
                    <a:pt x="504190" y="22860"/>
                  </a:lnTo>
                  <a:lnTo>
                    <a:pt x="504190" y="48260"/>
                  </a:lnTo>
                  <a:lnTo>
                    <a:pt x="529590" y="48260"/>
                  </a:lnTo>
                  <a:lnTo>
                    <a:pt x="529590" y="22860"/>
                  </a:lnTo>
                  <a:close/>
                </a:path>
                <a:path w="5415280" h="76200">
                  <a:moveTo>
                    <a:pt x="579120" y="22860"/>
                  </a:moveTo>
                  <a:lnTo>
                    <a:pt x="554990" y="22860"/>
                  </a:lnTo>
                  <a:lnTo>
                    <a:pt x="554990" y="48260"/>
                  </a:lnTo>
                  <a:lnTo>
                    <a:pt x="579120" y="48260"/>
                  </a:lnTo>
                  <a:lnTo>
                    <a:pt x="579120" y="22860"/>
                  </a:lnTo>
                  <a:close/>
                </a:path>
                <a:path w="5415280" h="76200">
                  <a:moveTo>
                    <a:pt x="629920" y="22860"/>
                  </a:moveTo>
                  <a:lnTo>
                    <a:pt x="604520" y="22860"/>
                  </a:lnTo>
                  <a:lnTo>
                    <a:pt x="604520" y="48260"/>
                  </a:lnTo>
                  <a:lnTo>
                    <a:pt x="629920" y="48260"/>
                  </a:lnTo>
                  <a:lnTo>
                    <a:pt x="629920" y="22860"/>
                  </a:lnTo>
                  <a:close/>
                </a:path>
                <a:path w="5415280" h="76200">
                  <a:moveTo>
                    <a:pt x="680720" y="22860"/>
                  </a:moveTo>
                  <a:lnTo>
                    <a:pt x="655320" y="22860"/>
                  </a:lnTo>
                  <a:lnTo>
                    <a:pt x="655320" y="48260"/>
                  </a:lnTo>
                  <a:lnTo>
                    <a:pt x="680720" y="49530"/>
                  </a:lnTo>
                  <a:lnTo>
                    <a:pt x="680720" y="22860"/>
                  </a:lnTo>
                  <a:close/>
                </a:path>
                <a:path w="5415280" h="76200">
                  <a:moveTo>
                    <a:pt x="731520" y="22860"/>
                  </a:moveTo>
                  <a:lnTo>
                    <a:pt x="706120" y="22860"/>
                  </a:lnTo>
                  <a:lnTo>
                    <a:pt x="706120" y="49530"/>
                  </a:lnTo>
                  <a:lnTo>
                    <a:pt x="731520" y="49530"/>
                  </a:lnTo>
                  <a:lnTo>
                    <a:pt x="731520" y="22860"/>
                  </a:lnTo>
                  <a:close/>
                </a:path>
                <a:path w="5415280" h="76200">
                  <a:moveTo>
                    <a:pt x="781050" y="22860"/>
                  </a:moveTo>
                  <a:lnTo>
                    <a:pt x="755650" y="22860"/>
                  </a:lnTo>
                  <a:lnTo>
                    <a:pt x="755650" y="49530"/>
                  </a:lnTo>
                  <a:lnTo>
                    <a:pt x="781050" y="49530"/>
                  </a:lnTo>
                  <a:lnTo>
                    <a:pt x="781050" y="22860"/>
                  </a:lnTo>
                  <a:close/>
                </a:path>
                <a:path w="5415280" h="76200">
                  <a:moveTo>
                    <a:pt x="831850" y="22860"/>
                  </a:moveTo>
                  <a:lnTo>
                    <a:pt x="806450" y="22860"/>
                  </a:lnTo>
                  <a:lnTo>
                    <a:pt x="806450" y="49530"/>
                  </a:lnTo>
                  <a:lnTo>
                    <a:pt x="831850" y="49530"/>
                  </a:lnTo>
                  <a:lnTo>
                    <a:pt x="831850" y="22860"/>
                  </a:lnTo>
                  <a:close/>
                </a:path>
                <a:path w="5415280" h="76200">
                  <a:moveTo>
                    <a:pt x="882650" y="22860"/>
                  </a:moveTo>
                  <a:lnTo>
                    <a:pt x="857250" y="22860"/>
                  </a:lnTo>
                  <a:lnTo>
                    <a:pt x="857250" y="49530"/>
                  </a:lnTo>
                  <a:lnTo>
                    <a:pt x="882650" y="49530"/>
                  </a:lnTo>
                  <a:lnTo>
                    <a:pt x="882650" y="22860"/>
                  </a:lnTo>
                  <a:close/>
                </a:path>
                <a:path w="5415280" h="76200">
                  <a:moveTo>
                    <a:pt x="932180" y="22860"/>
                  </a:moveTo>
                  <a:lnTo>
                    <a:pt x="906780" y="22860"/>
                  </a:lnTo>
                  <a:lnTo>
                    <a:pt x="906780" y="49530"/>
                  </a:lnTo>
                  <a:lnTo>
                    <a:pt x="932180" y="49530"/>
                  </a:lnTo>
                  <a:lnTo>
                    <a:pt x="932180" y="22860"/>
                  </a:lnTo>
                  <a:close/>
                </a:path>
                <a:path w="5415280" h="76200">
                  <a:moveTo>
                    <a:pt x="982980" y="22860"/>
                  </a:moveTo>
                  <a:lnTo>
                    <a:pt x="957580" y="22860"/>
                  </a:lnTo>
                  <a:lnTo>
                    <a:pt x="957580" y="49530"/>
                  </a:lnTo>
                  <a:lnTo>
                    <a:pt x="982980" y="49530"/>
                  </a:lnTo>
                  <a:lnTo>
                    <a:pt x="982980" y="22860"/>
                  </a:lnTo>
                  <a:close/>
                </a:path>
                <a:path w="5415280" h="76200">
                  <a:moveTo>
                    <a:pt x="1033780" y="22860"/>
                  </a:moveTo>
                  <a:lnTo>
                    <a:pt x="1008380" y="22860"/>
                  </a:lnTo>
                  <a:lnTo>
                    <a:pt x="1008380" y="49530"/>
                  </a:lnTo>
                  <a:lnTo>
                    <a:pt x="1033780" y="49530"/>
                  </a:lnTo>
                  <a:lnTo>
                    <a:pt x="1033780" y="22860"/>
                  </a:lnTo>
                  <a:close/>
                </a:path>
                <a:path w="5415280" h="76200">
                  <a:moveTo>
                    <a:pt x="1083310" y="22860"/>
                  </a:moveTo>
                  <a:lnTo>
                    <a:pt x="1057910" y="22860"/>
                  </a:lnTo>
                  <a:lnTo>
                    <a:pt x="1057910" y="49530"/>
                  </a:lnTo>
                  <a:lnTo>
                    <a:pt x="1083310" y="49530"/>
                  </a:lnTo>
                  <a:lnTo>
                    <a:pt x="1083310" y="22860"/>
                  </a:lnTo>
                  <a:close/>
                </a:path>
                <a:path w="5415280" h="76200">
                  <a:moveTo>
                    <a:pt x="1134110" y="22860"/>
                  </a:moveTo>
                  <a:lnTo>
                    <a:pt x="1108710" y="22860"/>
                  </a:lnTo>
                  <a:lnTo>
                    <a:pt x="1108710" y="49530"/>
                  </a:lnTo>
                  <a:lnTo>
                    <a:pt x="1134110" y="49530"/>
                  </a:lnTo>
                  <a:lnTo>
                    <a:pt x="1134110" y="22860"/>
                  </a:lnTo>
                  <a:close/>
                </a:path>
                <a:path w="5415280" h="76200">
                  <a:moveTo>
                    <a:pt x="1184910" y="22860"/>
                  </a:moveTo>
                  <a:lnTo>
                    <a:pt x="1159510" y="22860"/>
                  </a:lnTo>
                  <a:lnTo>
                    <a:pt x="1159510" y="49530"/>
                  </a:lnTo>
                  <a:lnTo>
                    <a:pt x="1184910" y="49530"/>
                  </a:lnTo>
                  <a:lnTo>
                    <a:pt x="1184910" y="22860"/>
                  </a:lnTo>
                  <a:close/>
                </a:path>
                <a:path w="5415280" h="76200">
                  <a:moveTo>
                    <a:pt x="1234440" y="22860"/>
                  </a:moveTo>
                  <a:lnTo>
                    <a:pt x="1210310" y="22860"/>
                  </a:lnTo>
                  <a:lnTo>
                    <a:pt x="1210310" y="49530"/>
                  </a:lnTo>
                  <a:lnTo>
                    <a:pt x="1234440" y="49530"/>
                  </a:lnTo>
                  <a:lnTo>
                    <a:pt x="1234440" y="22860"/>
                  </a:lnTo>
                  <a:close/>
                </a:path>
                <a:path w="5415280" h="76200">
                  <a:moveTo>
                    <a:pt x="1285240" y="22860"/>
                  </a:moveTo>
                  <a:lnTo>
                    <a:pt x="1259840" y="22860"/>
                  </a:lnTo>
                  <a:lnTo>
                    <a:pt x="1259840" y="49530"/>
                  </a:lnTo>
                  <a:lnTo>
                    <a:pt x="1285240" y="49530"/>
                  </a:lnTo>
                  <a:lnTo>
                    <a:pt x="1285240" y="22860"/>
                  </a:lnTo>
                  <a:close/>
                </a:path>
                <a:path w="5415280" h="76200">
                  <a:moveTo>
                    <a:pt x="1336040" y="22860"/>
                  </a:moveTo>
                  <a:lnTo>
                    <a:pt x="1310640" y="22860"/>
                  </a:lnTo>
                  <a:lnTo>
                    <a:pt x="1310640" y="49530"/>
                  </a:lnTo>
                  <a:lnTo>
                    <a:pt x="1336040" y="49530"/>
                  </a:lnTo>
                  <a:lnTo>
                    <a:pt x="1336040" y="22860"/>
                  </a:lnTo>
                  <a:close/>
                </a:path>
                <a:path w="5415280" h="76200">
                  <a:moveTo>
                    <a:pt x="1385570" y="24130"/>
                  </a:moveTo>
                  <a:lnTo>
                    <a:pt x="1361440" y="24130"/>
                  </a:lnTo>
                  <a:lnTo>
                    <a:pt x="1361440" y="49530"/>
                  </a:lnTo>
                  <a:lnTo>
                    <a:pt x="1385570" y="49530"/>
                  </a:lnTo>
                  <a:lnTo>
                    <a:pt x="1385570" y="24130"/>
                  </a:lnTo>
                  <a:close/>
                </a:path>
                <a:path w="5415280" h="76200">
                  <a:moveTo>
                    <a:pt x="1436370" y="24130"/>
                  </a:moveTo>
                  <a:lnTo>
                    <a:pt x="1410970" y="24130"/>
                  </a:lnTo>
                  <a:lnTo>
                    <a:pt x="1410970" y="49530"/>
                  </a:lnTo>
                  <a:lnTo>
                    <a:pt x="1436370" y="49530"/>
                  </a:lnTo>
                  <a:lnTo>
                    <a:pt x="1436370" y="24130"/>
                  </a:lnTo>
                  <a:close/>
                </a:path>
                <a:path w="5415280" h="76200">
                  <a:moveTo>
                    <a:pt x="1487170" y="24130"/>
                  </a:moveTo>
                  <a:lnTo>
                    <a:pt x="1461770" y="24130"/>
                  </a:lnTo>
                  <a:lnTo>
                    <a:pt x="1461770" y="49530"/>
                  </a:lnTo>
                  <a:lnTo>
                    <a:pt x="1487170" y="49530"/>
                  </a:lnTo>
                  <a:lnTo>
                    <a:pt x="1487170" y="24130"/>
                  </a:lnTo>
                  <a:close/>
                </a:path>
                <a:path w="5415280" h="76200">
                  <a:moveTo>
                    <a:pt x="1536700" y="24130"/>
                  </a:moveTo>
                  <a:lnTo>
                    <a:pt x="1512570" y="24130"/>
                  </a:lnTo>
                  <a:lnTo>
                    <a:pt x="1512570" y="49530"/>
                  </a:lnTo>
                  <a:lnTo>
                    <a:pt x="1536700" y="49530"/>
                  </a:lnTo>
                  <a:lnTo>
                    <a:pt x="1536700" y="24130"/>
                  </a:lnTo>
                  <a:close/>
                </a:path>
                <a:path w="5415280" h="76200">
                  <a:moveTo>
                    <a:pt x="1587500" y="24130"/>
                  </a:moveTo>
                  <a:lnTo>
                    <a:pt x="1562100" y="24130"/>
                  </a:lnTo>
                  <a:lnTo>
                    <a:pt x="1562100" y="49530"/>
                  </a:lnTo>
                  <a:lnTo>
                    <a:pt x="1587500" y="49530"/>
                  </a:lnTo>
                  <a:lnTo>
                    <a:pt x="1587500" y="24130"/>
                  </a:lnTo>
                  <a:close/>
                </a:path>
                <a:path w="5415280" h="76200">
                  <a:moveTo>
                    <a:pt x="1638300" y="24130"/>
                  </a:moveTo>
                  <a:lnTo>
                    <a:pt x="1612900" y="24130"/>
                  </a:lnTo>
                  <a:lnTo>
                    <a:pt x="1612900" y="49530"/>
                  </a:lnTo>
                  <a:lnTo>
                    <a:pt x="1638300" y="49530"/>
                  </a:lnTo>
                  <a:lnTo>
                    <a:pt x="1638300" y="24130"/>
                  </a:lnTo>
                  <a:close/>
                </a:path>
                <a:path w="5415280" h="76200">
                  <a:moveTo>
                    <a:pt x="1689100" y="24130"/>
                  </a:moveTo>
                  <a:lnTo>
                    <a:pt x="1663700" y="24130"/>
                  </a:lnTo>
                  <a:lnTo>
                    <a:pt x="1663700" y="49530"/>
                  </a:lnTo>
                  <a:lnTo>
                    <a:pt x="1689100" y="49530"/>
                  </a:lnTo>
                  <a:lnTo>
                    <a:pt x="1689100" y="24130"/>
                  </a:lnTo>
                  <a:close/>
                </a:path>
                <a:path w="5415280" h="76200">
                  <a:moveTo>
                    <a:pt x="1738630" y="24130"/>
                  </a:moveTo>
                  <a:lnTo>
                    <a:pt x="1713230" y="24130"/>
                  </a:lnTo>
                  <a:lnTo>
                    <a:pt x="1713230" y="49530"/>
                  </a:lnTo>
                  <a:lnTo>
                    <a:pt x="1738630" y="49530"/>
                  </a:lnTo>
                  <a:lnTo>
                    <a:pt x="1738630" y="24130"/>
                  </a:lnTo>
                  <a:close/>
                </a:path>
                <a:path w="5415280" h="76200">
                  <a:moveTo>
                    <a:pt x="1789430" y="24130"/>
                  </a:moveTo>
                  <a:lnTo>
                    <a:pt x="1764030" y="24130"/>
                  </a:lnTo>
                  <a:lnTo>
                    <a:pt x="1764030" y="49530"/>
                  </a:lnTo>
                  <a:lnTo>
                    <a:pt x="1789430" y="49530"/>
                  </a:lnTo>
                  <a:lnTo>
                    <a:pt x="1789430" y="24130"/>
                  </a:lnTo>
                  <a:close/>
                </a:path>
                <a:path w="5415280" h="76200">
                  <a:moveTo>
                    <a:pt x="1840230" y="24130"/>
                  </a:moveTo>
                  <a:lnTo>
                    <a:pt x="1814830" y="24130"/>
                  </a:lnTo>
                  <a:lnTo>
                    <a:pt x="1814830" y="49530"/>
                  </a:lnTo>
                  <a:lnTo>
                    <a:pt x="1840230" y="49530"/>
                  </a:lnTo>
                  <a:lnTo>
                    <a:pt x="1840230" y="24130"/>
                  </a:lnTo>
                  <a:close/>
                </a:path>
                <a:path w="5415280" h="76200">
                  <a:moveTo>
                    <a:pt x="1889760" y="24130"/>
                  </a:moveTo>
                  <a:lnTo>
                    <a:pt x="1864360" y="24130"/>
                  </a:lnTo>
                  <a:lnTo>
                    <a:pt x="1864360" y="49530"/>
                  </a:lnTo>
                  <a:lnTo>
                    <a:pt x="1889760" y="49530"/>
                  </a:lnTo>
                  <a:lnTo>
                    <a:pt x="1889760" y="24130"/>
                  </a:lnTo>
                  <a:close/>
                </a:path>
                <a:path w="5415280" h="76200">
                  <a:moveTo>
                    <a:pt x="1940560" y="24130"/>
                  </a:moveTo>
                  <a:lnTo>
                    <a:pt x="1915160" y="24130"/>
                  </a:lnTo>
                  <a:lnTo>
                    <a:pt x="1915160" y="49530"/>
                  </a:lnTo>
                  <a:lnTo>
                    <a:pt x="1940560" y="49530"/>
                  </a:lnTo>
                  <a:lnTo>
                    <a:pt x="1940560" y="24130"/>
                  </a:lnTo>
                  <a:close/>
                </a:path>
                <a:path w="5415280" h="76200">
                  <a:moveTo>
                    <a:pt x="1991360" y="24130"/>
                  </a:moveTo>
                  <a:lnTo>
                    <a:pt x="1965960" y="24130"/>
                  </a:lnTo>
                  <a:lnTo>
                    <a:pt x="1965960" y="49530"/>
                  </a:lnTo>
                  <a:lnTo>
                    <a:pt x="1991360" y="49530"/>
                  </a:lnTo>
                  <a:lnTo>
                    <a:pt x="1991360" y="24130"/>
                  </a:lnTo>
                  <a:close/>
                </a:path>
                <a:path w="5415280" h="76200">
                  <a:moveTo>
                    <a:pt x="2040890" y="24130"/>
                  </a:moveTo>
                  <a:lnTo>
                    <a:pt x="2015490" y="24130"/>
                  </a:lnTo>
                  <a:lnTo>
                    <a:pt x="2015490" y="49530"/>
                  </a:lnTo>
                  <a:lnTo>
                    <a:pt x="2040890" y="49530"/>
                  </a:lnTo>
                  <a:lnTo>
                    <a:pt x="2040890" y="24130"/>
                  </a:lnTo>
                  <a:close/>
                </a:path>
                <a:path w="5415280" h="76200">
                  <a:moveTo>
                    <a:pt x="2091690" y="24130"/>
                  </a:moveTo>
                  <a:lnTo>
                    <a:pt x="2066290" y="24130"/>
                  </a:lnTo>
                  <a:lnTo>
                    <a:pt x="2066290" y="49530"/>
                  </a:lnTo>
                  <a:lnTo>
                    <a:pt x="2091690" y="49530"/>
                  </a:lnTo>
                  <a:lnTo>
                    <a:pt x="2091690" y="24130"/>
                  </a:lnTo>
                  <a:close/>
                </a:path>
                <a:path w="5415280" h="76200">
                  <a:moveTo>
                    <a:pt x="2142490" y="24130"/>
                  </a:moveTo>
                  <a:lnTo>
                    <a:pt x="2117090" y="24130"/>
                  </a:lnTo>
                  <a:lnTo>
                    <a:pt x="2117090" y="49530"/>
                  </a:lnTo>
                  <a:lnTo>
                    <a:pt x="2142490" y="49530"/>
                  </a:lnTo>
                  <a:lnTo>
                    <a:pt x="2142490" y="24130"/>
                  </a:lnTo>
                  <a:close/>
                </a:path>
                <a:path w="5415280" h="76200">
                  <a:moveTo>
                    <a:pt x="2192020" y="24130"/>
                  </a:moveTo>
                  <a:lnTo>
                    <a:pt x="2167890" y="24130"/>
                  </a:lnTo>
                  <a:lnTo>
                    <a:pt x="2167890" y="49530"/>
                  </a:lnTo>
                  <a:lnTo>
                    <a:pt x="2192020" y="49530"/>
                  </a:lnTo>
                  <a:lnTo>
                    <a:pt x="2192020" y="24130"/>
                  </a:lnTo>
                  <a:close/>
                </a:path>
                <a:path w="5415280" h="76200">
                  <a:moveTo>
                    <a:pt x="2242820" y="24130"/>
                  </a:moveTo>
                  <a:lnTo>
                    <a:pt x="2217420" y="24130"/>
                  </a:lnTo>
                  <a:lnTo>
                    <a:pt x="2217420" y="49530"/>
                  </a:lnTo>
                  <a:lnTo>
                    <a:pt x="2242820" y="49530"/>
                  </a:lnTo>
                  <a:lnTo>
                    <a:pt x="2242820" y="24130"/>
                  </a:lnTo>
                  <a:close/>
                </a:path>
                <a:path w="5415280" h="76200">
                  <a:moveTo>
                    <a:pt x="2293620" y="24130"/>
                  </a:moveTo>
                  <a:lnTo>
                    <a:pt x="2268220" y="24130"/>
                  </a:lnTo>
                  <a:lnTo>
                    <a:pt x="2268220" y="49530"/>
                  </a:lnTo>
                  <a:lnTo>
                    <a:pt x="2293620" y="49530"/>
                  </a:lnTo>
                  <a:lnTo>
                    <a:pt x="2293620" y="24130"/>
                  </a:lnTo>
                  <a:close/>
                </a:path>
                <a:path w="5415280" h="76200">
                  <a:moveTo>
                    <a:pt x="2343150" y="24130"/>
                  </a:moveTo>
                  <a:lnTo>
                    <a:pt x="2319020" y="24130"/>
                  </a:lnTo>
                  <a:lnTo>
                    <a:pt x="2319020" y="49530"/>
                  </a:lnTo>
                  <a:lnTo>
                    <a:pt x="2343150" y="49530"/>
                  </a:lnTo>
                  <a:lnTo>
                    <a:pt x="2343150" y="24130"/>
                  </a:lnTo>
                  <a:close/>
                </a:path>
                <a:path w="5415280" h="76200">
                  <a:moveTo>
                    <a:pt x="2393950" y="24130"/>
                  </a:moveTo>
                  <a:lnTo>
                    <a:pt x="2368550" y="24130"/>
                  </a:lnTo>
                  <a:lnTo>
                    <a:pt x="2368550" y="49530"/>
                  </a:lnTo>
                  <a:lnTo>
                    <a:pt x="2393950" y="49530"/>
                  </a:lnTo>
                  <a:lnTo>
                    <a:pt x="2393950" y="24130"/>
                  </a:lnTo>
                  <a:close/>
                </a:path>
                <a:path w="5415280" h="76200">
                  <a:moveTo>
                    <a:pt x="2444750" y="24130"/>
                  </a:moveTo>
                  <a:lnTo>
                    <a:pt x="2419350" y="24130"/>
                  </a:lnTo>
                  <a:lnTo>
                    <a:pt x="2419350" y="49530"/>
                  </a:lnTo>
                  <a:lnTo>
                    <a:pt x="2444750" y="49530"/>
                  </a:lnTo>
                  <a:lnTo>
                    <a:pt x="2444750" y="24130"/>
                  </a:lnTo>
                  <a:close/>
                </a:path>
                <a:path w="5415280" h="76200">
                  <a:moveTo>
                    <a:pt x="2495550" y="24130"/>
                  </a:moveTo>
                  <a:lnTo>
                    <a:pt x="2470150" y="24130"/>
                  </a:lnTo>
                  <a:lnTo>
                    <a:pt x="2470150" y="49530"/>
                  </a:lnTo>
                  <a:lnTo>
                    <a:pt x="2495550" y="49530"/>
                  </a:lnTo>
                  <a:lnTo>
                    <a:pt x="2495550" y="24130"/>
                  </a:lnTo>
                  <a:close/>
                </a:path>
                <a:path w="5415280" h="76200">
                  <a:moveTo>
                    <a:pt x="2545080" y="24130"/>
                  </a:moveTo>
                  <a:lnTo>
                    <a:pt x="2519680" y="24130"/>
                  </a:lnTo>
                  <a:lnTo>
                    <a:pt x="2519680" y="49530"/>
                  </a:lnTo>
                  <a:lnTo>
                    <a:pt x="2545080" y="49530"/>
                  </a:lnTo>
                  <a:lnTo>
                    <a:pt x="2545080" y="24130"/>
                  </a:lnTo>
                  <a:close/>
                </a:path>
                <a:path w="5415280" h="76200">
                  <a:moveTo>
                    <a:pt x="2595880" y="24130"/>
                  </a:moveTo>
                  <a:lnTo>
                    <a:pt x="2570480" y="24130"/>
                  </a:lnTo>
                  <a:lnTo>
                    <a:pt x="2570480" y="49530"/>
                  </a:lnTo>
                  <a:lnTo>
                    <a:pt x="2595880" y="49530"/>
                  </a:lnTo>
                  <a:lnTo>
                    <a:pt x="2595880" y="24130"/>
                  </a:lnTo>
                  <a:close/>
                </a:path>
                <a:path w="5415280" h="76200">
                  <a:moveTo>
                    <a:pt x="2646680" y="24130"/>
                  </a:moveTo>
                  <a:lnTo>
                    <a:pt x="2621280" y="24130"/>
                  </a:lnTo>
                  <a:lnTo>
                    <a:pt x="2621280" y="49530"/>
                  </a:lnTo>
                  <a:lnTo>
                    <a:pt x="2646680" y="49530"/>
                  </a:lnTo>
                  <a:lnTo>
                    <a:pt x="2646680" y="24130"/>
                  </a:lnTo>
                  <a:close/>
                </a:path>
                <a:path w="5415280" h="76200">
                  <a:moveTo>
                    <a:pt x="2696210" y="24130"/>
                  </a:moveTo>
                  <a:lnTo>
                    <a:pt x="2670810" y="24130"/>
                  </a:lnTo>
                  <a:lnTo>
                    <a:pt x="2670810" y="49530"/>
                  </a:lnTo>
                  <a:lnTo>
                    <a:pt x="2696210" y="49530"/>
                  </a:lnTo>
                  <a:lnTo>
                    <a:pt x="2696210" y="24130"/>
                  </a:lnTo>
                  <a:close/>
                </a:path>
                <a:path w="5415280" h="76200">
                  <a:moveTo>
                    <a:pt x="2747010" y="24130"/>
                  </a:moveTo>
                  <a:lnTo>
                    <a:pt x="2721610" y="24130"/>
                  </a:lnTo>
                  <a:lnTo>
                    <a:pt x="2721610" y="49530"/>
                  </a:lnTo>
                  <a:lnTo>
                    <a:pt x="2747010" y="49530"/>
                  </a:lnTo>
                  <a:lnTo>
                    <a:pt x="2747010" y="24130"/>
                  </a:lnTo>
                  <a:close/>
                </a:path>
                <a:path w="5415280" h="76200">
                  <a:moveTo>
                    <a:pt x="2797810" y="24130"/>
                  </a:moveTo>
                  <a:lnTo>
                    <a:pt x="2772410" y="24130"/>
                  </a:lnTo>
                  <a:lnTo>
                    <a:pt x="2772410" y="49530"/>
                  </a:lnTo>
                  <a:lnTo>
                    <a:pt x="2797810" y="49530"/>
                  </a:lnTo>
                  <a:lnTo>
                    <a:pt x="2797810" y="24130"/>
                  </a:lnTo>
                  <a:close/>
                </a:path>
                <a:path w="5415280" h="76200">
                  <a:moveTo>
                    <a:pt x="2847340" y="24130"/>
                  </a:moveTo>
                  <a:lnTo>
                    <a:pt x="2821940" y="24130"/>
                  </a:lnTo>
                  <a:lnTo>
                    <a:pt x="2821940" y="49530"/>
                  </a:lnTo>
                  <a:lnTo>
                    <a:pt x="2847340" y="49530"/>
                  </a:lnTo>
                  <a:lnTo>
                    <a:pt x="2847340" y="24130"/>
                  </a:lnTo>
                  <a:close/>
                </a:path>
                <a:path w="5415280" h="76200">
                  <a:moveTo>
                    <a:pt x="2898140" y="24130"/>
                  </a:moveTo>
                  <a:lnTo>
                    <a:pt x="2872740" y="24130"/>
                  </a:lnTo>
                  <a:lnTo>
                    <a:pt x="2872740" y="49530"/>
                  </a:lnTo>
                  <a:lnTo>
                    <a:pt x="2898140" y="49530"/>
                  </a:lnTo>
                  <a:lnTo>
                    <a:pt x="2898140" y="24130"/>
                  </a:lnTo>
                  <a:close/>
                </a:path>
                <a:path w="5415280" h="76200">
                  <a:moveTo>
                    <a:pt x="2948940" y="24130"/>
                  </a:moveTo>
                  <a:lnTo>
                    <a:pt x="2923540" y="24130"/>
                  </a:lnTo>
                  <a:lnTo>
                    <a:pt x="2923540" y="49530"/>
                  </a:lnTo>
                  <a:lnTo>
                    <a:pt x="2948940" y="49530"/>
                  </a:lnTo>
                  <a:lnTo>
                    <a:pt x="2948940" y="24130"/>
                  </a:lnTo>
                  <a:close/>
                </a:path>
                <a:path w="5415280" h="76200">
                  <a:moveTo>
                    <a:pt x="2998470" y="24130"/>
                  </a:moveTo>
                  <a:lnTo>
                    <a:pt x="2974340" y="24130"/>
                  </a:lnTo>
                  <a:lnTo>
                    <a:pt x="2974340" y="49530"/>
                  </a:lnTo>
                  <a:lnTo>
                    <a:pt x="2998470" y="49530"/>
                  </a:lnTo>
                  <a:lnTo>
                    <a:pt x="2998470" y="24130"/>
                  </a:lnTo>
                  <a:close/>
                </a:path>
                <a:path w="5415280" h="76200">
                  <a:moveTo>
                    <a:pt x="3049270" y="24130"/>
                  </a:moveTo>
                  <a:lnTo>
                    <a:pt x="3023870" y="24130"/>
                  </a:lnTo>
                  <a:lnTo>
                    <a:pt x="3023870" y="49530"/>
                  </a:lnTo>
                  <a:lnTo>
                    <a:pt x="3049270" y="49530"/>
                  </a:lnTo>
                  <a:lnTo>
                    <a:pt x="3049270" y="24130"/>
                  </a:lnTo>
                  <a:close/>
                </a:path>
                <a:path w="5415280" h="76200">
                  <a:moveTo>
                    <a:pt x="3100070" y="24130"/>
                  </a:moveTo>
                  <a:lnTo>
                    <a:pt x="3074670" y="24130"/>
                  </a:lnTo>
                  <a:lnTo>
                    <a:pt x="3074670" y="49530"/>
                  </a:lnTo>
                  <a:lnTo>
                    <a:pt x="3100070" y="49530"/>
                  </a:lnTo>
                  <a:lnTo>
                    <a:pt x="3100070" y="24130"/>
                  </a:lnTo>
                  <a:close/>
                </a:path>
                <a:path w="5415280" h="76200">
                  <a:moveTo>
                    <a:pt x="3149600" y="24130"/>
                  </a:moveTo>
                  <a:lnTo>
                    <a:pt x="3125470" y="24130"/>
                  </a:lnTo>
                  <a:lnTo>
                    <a:pt x="3125470" y="49530"/>
                  </a:lnTo>
                  <a:lnTo>
                    <a:pt x="3149600" y="49530"/>
                  </a:lnTo>
                  <a:lnTo>
                    <a:pt x="3149600" y="24130"/>
                  </a:lnTo>
                  <a:close/>
                </a:path>
                <a:path w="5415280" h="76200">
                  <a:moveTo>
                    <a:pt x="3200400" y="24130"/>
                  </a:moveTo>
                  <a:lnTo>
                    <a:pt x="3175000" y="24130"/>
                  </a:lnTo>
                  <a:lnTo>
                    <a:pt x="3175000" y="49530"/>
                  </a:lnTo>
                  <a:lnTo>
                    <a:pt x="3200400" y="49530"/>
                  </a:lnTo>
                  <a:lnTo>
                    <a:pt x="3200400" y="24130"/>
                  </a:lnTo>
                  <a:close/>
                </a:path>
                <a:path w="5415280" h="76200">
                  <a:moveTo>
                    <a:pt x="3251200" y="24130"/>
                  </a:moveTo>
                  <a:lnTo>
                    <a:pt x="3225800" y="24130"/>
                  </a:lnTo>
                  <a:lnTo>
                    <a:pt x="3225800" y="49530"/>
                  </a:lnTo>
                  <a:lnTo>
                    <a:pt x="3251200" y="49530"/>
                  </a:lnTo>
                  <a:lnTo>
                    <a:pt x="3251200" y="24130"/>
                  </a:lnTo>
                  <a:close/>
                </a:path>
                <a:path w="5415280" h="76200">
                  <a:moveTo>
                    <a:pt x="3300730" y="24130"/>
                  </a:moveTo>
                  <a:lnTo>
                    <a:pt x="3276600" y="24130"/>
                  </a:lnTo>
                  <a:lnTo>
                    <a:pt x="3276600" y="49530"/>
                  </a:lnTo>
                  <a:lnTo>
                    <a:pt x="3300730" y="49530"/>
                  </a:lnTo>
                  <a:lnTo>
                    <a:pt x="3300730" y="24130"/>
                  </a:lnTo>
                  <a:close/>
                </a:path>
                <a:path w="5415280" h="76200">
                  <a:moveTo>
                    <a:pt x="3351530" y="24130"/>
                  </a:moveTo>
                  <a:lnTo>
                    <a:pt x="3326130" y="24130"/>
                  </a:lnTo>
                  <a:lnTo>
                    <a:pt x="3326130" y="49530"/>
                  </a:lnTo>
                  <a:lnTo>
                    <a:pt x="3351530" y="49530"/>
                  </a:lnTo>
                  <a:lnTo>
                    <a:pt x="3351530" y="24130"/>
                  </a:lnTo>
                  <a:close/>
                </a:path>
                <a:path w="5415280" h="76200">
                  <a:moveTo>
                    <a:pt x="3402330" y="25400"/>
                  </a:moveTo>
                  <a:lnTo>
                    <a:pt x="3376930" y="25400"/>
                  </a:lnTo>
                  <a:lnTo>
                    <a:pt x="3376930" y="50800"/>
                  </a:lnTo>
                  <a:lnTo>
                    <a:pt x="3402330" y="50800"/>
                  </a:lnTo>
                  <a:lnTo>
                    <a:pt x="3402330" y="25400"/>
                  </a:lnTo>
                  <a:close/>
                </a:path>
                <a:path w="5415280" h="76200">
                  <a:moveTo>
                    <a:pt x="3453130" y="25400"/>
                  </a:moveTo>
                  <a:lnTo>
                    <a:pt x="3427730" y="25400"/>
                  </a:lnTo>
                  <a:lnTo>
                    <a:pt x="3427730" y="50800"/>
                  </a:lnTo>
                  <a:lnTo>
                    <a:pt x="3453130" y="50800"/>
                  </a:lnTo>
                  <a:lnTo>
                    <a:pt x="3453130" y="25400"/>
                  </a:lnTo>
                  <a:close/>
                </a:path>
                <a:path w="5415280" h="76200">
                  <a:moveTo>
                    <a:pt x="3502660" y="25400"/>
                  </a:moveTo>
                  <a:lnTo>
                    <a:pt x="3477260" y="25400"/>
                  </a:lnTo>
                  <a:lnTo>
                    <a:pt x="3477260" y="50800"/>
                  </a:lnTo>
                  <a:lnTo>
                    <a:pt x="3502660" y="50800"/>
                  </a:lnTo>
                  <a:lnTo>
                    <a:pt x="3502660" y="25400"/>
                  </a:lnTo>
                  <a:close/>
                </a:path>
                <a:path w="5415280" h="76200">
                  <a:moveTo>
                    <a:pt x="5415280" y="34290"/>
                  </a:moveTo>
                  <a:lnTo>
                    <a:pt x="5414010" y="30480"/>
                  </a:lnTo>
                  <a:lnTo>
                    <a:pt x="5414010" y="27940"/>
                  </a:lnTo>
                  <a:lnTo>
                    <a:pt x="5411470" y="24130"/>
                  </a:lnTo>
                  <a:lnTo>
                    <a:pt x="5391150" y="3810"/>
                  </a:lnTo>
                  <a:lnTo>
                    <a:pt x="5388610" y="1270"/>
                  </a:lnTo>
                  <a:lnTo>
                    <a:pt x="5384800" y="1270"/>
                  </a:lnTo>
                  <a:lnTo>
                    <a:pt x="5380990" y="0"/>
                  </a:lnTo>
                  <a:lnTo>
                    <a:pt x="5373370" y="0"/>
                  </a:lnTo>
                  <a:lnTo>
                    <a:pt x="5369560" y="1270"/>
                  </a:lnTo>
                  <a:lnTo>
                    <a:pt x="5365750" y="1270"/>
                  </a:lnTo>
                  <a:lnTo>
                    <a:pt x="5361940" y="3810"/>
                  </a:lnTo>
                  <a:lnTo>
                    <a:pt x="5358130" y="5080"/>
                  </a:lnTo>
                  <a:lnTo>
                    <a:pt x="5355590" y="6350"/>
                  </a:lnTo>
                  <a:lnTo>
                    <a:pt x="5353050" y="8890"/>
                  </a:lnTo>
                  <a:lnTo>
                    <a:pt x="5349240" y="11430"/>
                  </a:lnTo>
                  <a:lnTo>
                    <a:pt x="5346700" y="13970"/>
                  </a:lnTo>
                  <a:lnTo>
                    <a:pt x="5345430" y="17780"/>
                  </a:lnTo>
                  <a:lnTo>
                    <a:pt x="5342890" y="20320"/>
                  </a:lnTo>
                  <a:lnTo>
                    <a:pt x="5341620" y="24130"/>
                  </a:lnTo>
                  <a:lnTo>
                    <a:pt x="5340350" y="26670"/>
                  </a:lnTo>
                  <a:lnTo>
                    <a:pt x="5339080" y="30480"/>
                  </a:lnTo>
                  <a:lnTo>
                    <a:pt x="5339080" y="45720"/>
                  </a:lnTo>
                  <a:lnTo>
                    <a:pt x="5342890" y="57150"/>
                  </a:lnTo>
                  <a:lnTo>
                    <a:pt x="5345430" y="59690"/>
                  </a:lnTo>
                  <a:lnTo>
                    <a:pt x="5346700" y="62230"/>
                  </a:lnTo>
                  <a:lnTo>
                    <a:pt x="5349240" y="66040"/>
                  </a:lnTo>
                  <a:lnTo>
                    <a:pt x="5351780" y="68580"/>
                  </a:lnTo>
                  <a:lnTo>
                    <a:pt x="5355590" y="69850"/>
                  </a:lnTo>
                  <a:lnTo>
                    <a:pt x="5358130" y="72390"/>
                  </a:lnTo>
                  <a:lnTo>
                    <a:pt x="5369560" y="76200"/>
                  </a:lnTo>
                  <a:lnTo>
                    <a:pt x="5377180" y="76200"/>
                  </a:lnTo>
                  <a:lnTo>
                    <a:pt x="5384800" y="76200"/>
                  </a:lnTo>
                  <a:lnTo>
                    <a:pt x="5387340" y="74930"/>
                  </a:lnTo>
                  <a:lnTo>
                    <a:pt x="5394960" y="72390"/>
                  </a:lnTo>
                  <a:lnTo>
                    <a:pt x="5397500" y="69850"/>
                  </a:lnTo>
                  <a:lnTo>
                    <a:pt x="5411470" y="53340"/>
                  </a:lnTo>
                  <a:lnTo>
                    <a:pt x="5414010" y="49530"/>
                  </a:lnTo>
                  <a:lnTo>
                    <a:pt x="5414010" y="45720"/>
                  </a:lnTo>
                  <a:lnTo>
                    <a:pt x="5415280" y="41910"/>
                  </a:lnTo>
                  <a:lnTo>
                    <a:pt x="5415280" y="3429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5610860" y="751839"/>
              <a:ext cx="1869439" cy="25400"/>
            </a:xfrm>
            <a:custGeom>
              <a:avLst/>
              <a:gdLst/>
              <a:ahLst/>
              <a:cxnLst/>
              <a:rect l="l" t="t" r="r" b="b"/>
              <a:pathLst>
                <a:path w="1869440" h="25400">
                  <a:moveTo>
                    <a:pt x="25400" y="0"/>
                  </a:moveTo>
                  <a:lnTo>
                    <a:pt x="0" y="0"/>
                  </a:lnTo>
                  <a:lnTo>
                    <a:pt x="0" y="25400"/>
                  </a:lnTo>
                  <a:lnTo>
                    <a:pt x="25400" y="25400"/>
                  </a:lnTo>
                  <a:lnTo>
                    <a:pt x="25400" y="0"/>
                  </a:lnTo>
                  <a:close/>
                </a:path>
                <a:path w="1869440" h="25400">
                  <a:moveTo>
                    <a:pt x="76200" y="0"/>
                  </a:moveTo>
                  <a:lnTo>
                    <a:pt x="50800" y="0"/>
                  </a:lnTo>
                  <a:lnTo>
                    <a:pt x="50800" y="25400"/>
                  </a:lnTo>
                  <a:lnTo>
                    <a:pt x="76200" y="25400"/>
                  </a:lnTo>
                  <a:lnTo>
                    <a:pt x="76200" y="0"/>
                  </a:lnTo>
                  <a:close/>
                </a:path>
                <a:path w="1869440" h="25400">
                  <a:moveTo>
                    <a:pt x="127000" y="0"/>
                  </a:moveTo>
                  <a:lnTo>
                    <a:pt x="101600" y="0"/>
                  </a:lnTo>
                  <a:lnTo>
                    <a:pt x="101600" y="25400"/>
                  </a:lnTo>
                  <a:lnTo>
                    <a:pt x="127000" y="25400"/>
                  </a:lnTo>
                  <a:lnTo>
                    <a:pt x="127000" y="0"/>
                  </a:lnTo>
                  <a:close/>
                </a:path>
                <a:path w="1869440" h="25400">
                  <a:moveTo>
                    <a:pt x="176530" y="0"/>
                  </a:moveTo>
                  <a:lnTo>
                    <a:pt x="151130" y="0"/>
                  </a:lnTo>
                  <a:lnTo>
                    <a:pt x="151130" y="25400"/>
                  </a:lnTo>
                  <a:lnTo>
                    <a:pt x="176530" y="25400"/>
                  </a:lnTo>
                  <a:lnTo>
                    <a:pt x="176530" y="0"/>
                  </a:lnTo>
                  <a:close/>
                </a:path>
                <a:path w="1869440" h="25400">
                  <a:moveTo>
                    <a:pt x="227330" y="0"/>
                  </a:moveTo>
                  <a:lnTo>
                    <a:pt x="201930" y="0"/>
                  </a:lnTo>
                  <a:lnTo>
                    <a:pt x="201930" y="25400"/>
                  </a:lnTo>
                  <a:lnTo>
                    <a:pt x="227330" y="25400"/>
                  </a:lnTo>
                  <a:lnTo>
                    <a:pt x="227330" y="0"/>
                  </a:lnTo>
                  <a:close/>
                </a:path>
                <a:path w="1869440" h="25400">
                  <a:moveTo>
                    <a:pt x="278130" y="0"/>
                  </a:moveTo>
                  <a:lnTo>
                    <a:pt x="252730" y="0"/>
                  </a:lnTo>
                  <a:lnTo>
                    <a:pt x="252730" y="25400"/>
                  </a:lnTo>
                  <a:lnTo>
                    <a:pt x="278130" y="25400"/>
                  </a:lnTo>
                  <a:lnTo>
                    <a:pt x="278130" y="0"/>
                  </a:lnTo>
                  <a:close/>
                </a:path>
                <a:path w="1869440" h="25400">
                  <a:moveTo>
                    <a:pt x="327660" y="0"/>
                  </a:moveTo>
                  <a:lnTo>
                    <a:pt x="302260" y="0"/>
                  </a:lnTo>
                  <a:lnTo>
                    <a:pt x="302260" y="25400"/>
                  </a:lnTo>
                  <a:lnTo>
                    <a:pt x="327660" y="25400"/>
                  </a:lnTo>
                  <a:lnTo>
                    <a:pt x="327660" y="0"/>
                  </a:lnTo>
                  <a:close/>
                </a:path>
                <a:path w="1869440" h="25400">
                  <a:moveTo>
                    <a:pt x="378460" y="0"/>
                  </a:moveTo>
                  <a:lnTo>
                    <a:pt x="353060" y="0"/>
                  </a:lnTo>
                  <a:lnTo>
                    <a:pt x="353060" y="25400"/>
                  </a:lnTo>
                  <a:lnTo>
                    <a:pt x="378460" y="25400"/>
                  </a:lnTo>
                  <a:lnTo>
                    <a:pt x="378460" y="0"/>
                  </a:lnTo>
                  <a:close/>
                </a:path>
                <a:path w="1869440" h="25400">
                  <a:moveTo>
                    <a:pt x="429260" y="0"/>
                  </a:moveTo>
                  <a:lnTo>
                    <a:pt x="403860" y="0"/>
                  </a:lnTo>
                  <a:lnTo>
                    <a:pt x="403860" y="25400"/>
                  </a:lnTo>
                  <a:lnTo>
                    <a:pt x="429260" y="25400"/>
                  </a:lnTo>
                  <a:lnTo>
                    <a:pt x="429260" y="0"/>
                  </a:lnTo>
                  <a:close/>
                </a:path>
                <a:path w="1869440" h="25400">
                  <a:moveTo>
                    <a:pt x="478790" y="0"/>
                  </a:moveTo>
                  <a:lnTo>
                    <a:pt x="454660" y="0"/>
                  </a:lnTo>
                  <a:lnTo>
                    <a:pt x="454660" y="25400"/>
                  </a:lnTo>
                  <a:lnTo>
                    <a:pt x="478790" y="25400"/>
                  </a:lnTo>
                  <a:lnTo>
                    <a:pt x="478790" y="0"/>
                  </a:lnTo>
                  <a:close/>
                </a:path>
                <a:path w="1869440" h="25400">
                  <a:moveTo>
                    <a:pt x="529590" y="0"/>
                  </a:moveTo>
                  <a:lnTo>
                    <a:pt x="504190" y="0"/>
                  </a:lnTo>
                  <a:lnTo>
                    <a:pt x="504190" y="25400"/>
                  </a:lnTo>
                  <a:lnTo>
                    <a:pt x="529590" y="25400"/>
                  </a:lnTo>
                  <a:lnTo>
                    <a:pt x="529590" y="0"/>
                  </a:lnTo>
                  <a:close/>
                </a:path>
                <a:path w="1869440" h="25400">
                  <a:moveTo>
                    <a:pt x="580390" y="0"/>
                  </a:moveTo>
                  <a:lnTo>
                    <a:pt x="554990" y="0"/>
                  </a:lnTo>
                  <a:lnTo>
                    <a:pt x="554990" y="25400"/>
                  </a:lnTo>
                  <a:lnTo>
                    <a:pt x="580390" y="25400"/>
                  </a:lnTo>
                  <a:lnTo>
                    <a:pt x="580390" y="0"/>
                  </a:lnTo>
                  <a:close/>
                </a:path>
                <a:path w="1869440" h="25400">
                  <a:moveTo>
                    <a:pt x="629920" y="0"/>
                  </a:moveTo>
                  <a:lnTo>
                    <a:pt x="605790" y="0"/>
                  </a:lnTo>
                  <a:lnTo>
                    <a:pt x="605790" y="25400"/>
                  </a:lnTo>
                  <a:lnTo>
                    <a:pt x="629920" y="25400"/>
                  </a:lnTo>
                  <a:lnTo>
                    <a:pt x="629920" y="0"/>
                  </a:lnTo>
                  <a:close/>
                </a:path>
                <a:path w="1869440" h="25400">
                  <a:moveTo>
                    <a:pt x="680720" y="0"/>
                  </a:moveTo>
                  <a:lnTo>
                    <a:pt x="655320" y="0"/>
                  </a:lnTo>
                  <a:lnTo>
                    <a:pt x="655320" y="25400"/>
                  </a:lnTo>
                  <a:lnTo>
                    <a:pt x="680720" y="25400"/>
                  </a:lnTo>
                  <a:lnTo>
                    <a:pt x="680720" y="0"/>
                  </a:lnTo>
                  <a:close/>
                </a:path>
                <a:path w="1869440" h="25400">
                  <a:moveTo>
                    <a:pt x="731520" y="0"/>
                  </a:moveTo>
                  <a:lnTo>
                    <a:pt x="706120" y="0"/>
                  </a:lnTo>
                  <a:lnTo>
                    <a:pt x="706120" y="25400"/>
                  </a:lnTo>
                  <a:lnTo>
                    <a:pt x="731520" y="25400"/>
                  </a:lnTo>
                  <a:lnTo>
                    <a:pt x="731520" y="0"/>
                  </a:lnTo>
                  <a:close/>
                </a:path>
                <a:path w="1869440" h="25400">
                  <a:moveTo>
                    <a:pt x="781050" y="0"/>
                  </a:moveTo>
                  <a:lnTo>
                    <a:pt x="756920" y="0"/>
                  </a:lnTo>
                  <a:lnTo>
                    <a:pt x="756920" y="25400"/>
                  </a:lnTo>
                  <a:lnTo>
                    <a:pt x="781050" y="25400"/>
                  </a:lnTo>
                  <a:lnTo>
                    <a:pt x="781050" y="0"/>
                  </a:lnTo>
                  <a:close/>
                </a:path>
                <a:path w="1869440" h="25400">
                  <a:moveTo>
                    <a:pt x="831850" y="0"/>
                  </a:moveTo>
                  <a:lnTo>
                    <a:pt x="806450" y="0"/>
                  </a:lnTo>
                  <a:lnTo>
                    <a:pt x="806450" y="25400"/>
                  </a:lnTo>
                  <a:lnTo>
                    <a:pt x="831850" y="25400"/>
                  </a:lnTo>
                  <a:lnTo>
                    <a:pt x="831850" y="0"/>
                  </a:lnTo>
                  <a:close/>
                </a:path>
                <a:path w="1869440" h="25400">
                  <a:moveTo>
                    <a:pt x="882650" y="0"/>
                  </a:moveTo>
                  <a:lnTo>
                    <a:pt x="857250" y="0"/>
                  </a:lnTo>
                  <a:lnTo>
                    <a:pt x="857250" y="25400"/>
                  </a:lnTo>
                  <a:lnTo>
                    <a:pt x="882650" y="25400"/>
                  </a:lnTo>
                  <a:lnTo>
                    <a:pt x="882650" y="0"/>
                  </a:lnTo>
                  <a:close/>
                </a:path>
                <a:path w="1869440" h="25400">
                  <a:moveTo>
                    <a:pt x="933437" y="0"/>
                  </a:moveTo>
                  <a:lnTo>
                    <a:pt x="908037" y="0"/>
                  </a:lnTo>
                  <a:lnTo>
                    <a:pt x="908037" y="25400"/>
                  </a:lnTo>
                  <a:lnTo>
                    <a:pt x="933437" y="25400"/>
                  </a:lnTo>
                  <a:lnTo>
                    <a:pt x="933437" y="0"/>
                  </a:lnTo>
                  <a:close/>
                </a:path>
                <a:path w="1869440" h="25400">
                  <a:moveTo>
                    <a:pt x="982980" y="0"/>
                  </a:moveTo>
                  <a:lnTo>
                    <a:pt x="957580" y="0"/>
                  </a:lnTo>
                  <a:lnTo>
                    <a:pt x="957580" y="25400"/>
                  </a:lnTo>
                  <a:lnTo>
                    <a:pt x="982980" y="25400"/>
                  </a:lnTo>
                  <a:lnTo>
                    <a:pt x="982980" y="0"/>
                  </a:lnTo>
                  <a:close/>
                </a:path>
                <a:path w="1869440" h="25400">
                  <a:moveTo>
                    <a:pt x="1033780" y="0"/>
                  </a:moveTo>
                  <a:lnTo>
                    <a:pt x="1008380" y="0"/>
                  </a:lnTo>
                  <a:lnTo>
                    <a:pt x="1008380" y="25400"/>
                  </a:lnTo>
                  <a:lnTo>
                    <a:pt x="1033780" y="25400"/>
                  </a:lnTo>
                  <a:lnTo>
                    <a:pt x="1033780" y="0"/>
                  </a:lnTo>
                  <a:close/>
                </a:path>
                <a:path w="1869440" h="25400">
                  <a:moveTo>
                    <a:pt x="1084580" y="0"/>
                  </a:moveTo>
                  <a:lnTo>
                    <a:pt x="1059180" y="0"/>
                  </a:lnTo>
                  <a:lnTo>
                    <a:pt x="1059180" y="25400"/>
                  </a:lnTo>
                  <a:lnTo>
                    <a:pt x="1084580" y="25400"/>
                  </a:lnTo>
                  <a:lnTo>
                    <a:pt x="1084580" y="0"/>
                  </a:lnTo>
                  <a:close/>
                </a:path>
                <a:path w="1869440" h="25400">
                  <a:moveTo>
                    <a:pt x="1134110" y="0"/>
                  </a:moveTo>
                  <a:lnTo>
                    <a:pt x="1108710" y="0"/>
                  </a:lnTo>
                  <a:lnTo>
                    <a:pt x="1108710" y="25400"/>
                  </a:lnTo>
                  <a:lnTo>
                    <a:pt x="1134110" y="25400"/>
                  </a:lnTo>
                  <a:lnTo>
                    <a:pt x="1134110" y="0"/>
                  </a:lnTo>
                  <a:close/>
                </a:path>
                <a:path w="1869440" h="25400">
                  <a:moveTo>
                    <a:pt x="1184910" y="0"/>
                  </a:moveTo>
                  <a:lnTo>
                    <a:pt x="1159510" y="0"/>
                  </a:lnTo>
                  <a:lnTo>
                    <a:pt x="1159510" y="25400"/>
                  </a:lnTo>
                  <a:lnTo>
                    <a:pt x="1184910" y="25400"/>
                  </a:lnTo>
                  <a:lnTo>
                    <a:pt x="1184910" y="0"/>
                  </a:lnTo>
                  <a:close/>
                </a:path>
                <a:path w="1869440" h="25400">
                  <a:moveTo>
                    <a:pt x="1235710" y="0"/>
                  </a:moveTo>
                  <a:lnTo>
                    <a:pt x="1210310" y="0"/>
                  </a:lnTo>
                  <a:lnTo>
                    <a:pt x="1210310" y="25400"/>
                  </a:lnTo>
                  <a:lnTo>
                    <a:pt x="1235710" y="25400"/>
                  </a:lnTo>
                  <a:lnTo>
                    <a:pt x="1235710" y="0"/>
                  </a:lnTo>
                  <a:close/>
                </a:path>
                <a:path w="1869440" h="25400">
                  <a:moveTo>
                    <a:pt x="1285240" y="0"/>
                  </a:moveTo>
                  <a:lnTo>
                    <a:pt x="1259840" y="0"/>
                  </a:lnTo>
                  <a:lnTo>
                    <a:pt x="1259840" y="25400"/>
                  </a:lnTo>
                  <a:lnTo>
                    <a:pt x="1285240" y="25400"/>
                  </a:lnTo>
                  <a:lnTo>
                    <a:pt x="1285240" y="0"/>
                  </a:lnTo>
                  <a:close/>
                </a:path>
                <a:path w="1869440" h="25400">
                  <a:moveTo>
                    <a:pt x="1336040" y="0"/>
                  </a:moveTo>
                  <a:lnTo>
                    <a:pt x="1310640" y="0"/>
                  </a:lnTo>
                  <a:lnTo>
                    <a:pt x="1310640" y="25400"/>
                  </a:lnTo>
                  <a:lnTo>
                    <a:pt x="1336040" y="25400"/>
                  </a:lnTo>
                  <a:lnTo>
                    <a:pt x="1336040" y="0"/>
                  </a:lnTo>
                  <a:close/>
                </a:path>
                <a:path w="1869440" h="25400">
                  <a:moveTo>
                    <a:pt x="1386840" y="0"/>
                  </a:moveTo>
                  <a:lnTo>
                    <a:pt x="1361440" y="0"/>
                  </a:lnTo>
                  <a:lnTo>
                    <a:pt x="1361440" y="25400"/>
                  </a:lnTo>
                  <a:lnTo>
                    <a:pt x="1386840" y="25400"/>
                  </a:lnTo>
                  <a:lnTo>
                    <a:pt x="1386840" y="0"/>
                  </a:lnTo>
                  <a:close/>
                </a:path>
                <a:path w="1869440" h="25400">
                  <a:moveTo>
                    <a:pt x="1436370" y="0"/>
                  </a:moveTo>
                  <a:lnTo>
                    <a:pt x="1412240" y="0"/>
                  </a:lnTo>
                  <a:lnTo>
                    <a:pt x="1412240" y="25400"/>
                  </a:lnTo>
                  <a:lnTo>
                    <a:pt x="1436370" y="25400"/>
                  </a:lnTo>
                  <a:lnTo>
                    <a:pt x="1436370" y="0"/>
                  </a:lnTo>
                  <a:close/>
                </a:path>
                <a:path w="1869440" h="25400">
                  <a:moveTo>
                    <a:pt x="1487170" y="0"/>
                  </a:moveTo>
                  <a:lnTo>
                    <a:pt x="1461770" y="0"/>
                  </a:lnTo>
                  <a:lnTo>
                    <a:pt x="1461770" y="25400"/>
                  </a:lnTo>
                  <a:lnTo>
                    <a:pt x="1487170" y="25400"/>
                  </a:lnTo>
                  <a:lnTo>
                    <a:pt x="1487170" y="0"/>
                  </a:lnTo>
                  <a:close/>
                </a:path>
                <a:path w="1869440" h="25400">
                  <a:moveTo>
                    <a:pt x="1537970" y="0"/>
                  </a:moveTo>
                  <a:lnTo>
                    <a:pt x="1512570" y="0"/>
                  </a:lnTo>
                  <a:lnTo>
                    <a:pt x="1512570" y="25400"/>
                  </a:lnTo>
                  <a:lnTo>
                    <a:pt x="1537970" y="25400"/>
                  </a:lnTo>
                  <a:lnTo>
                    <a:pt x="1537970" y="0"/>
                  </a:lnTo>
                  <a:close/>
                </a:path>
                <a:path w="1869440" h="25400">
                  <a:moveTo>
                    <a:pt x="1587500" y="0"/>
                  </a:moveTo>
                  <a:lnTo>
                    <a:pt x="1563370" y="0"/>
                  </a:lnTo>
                  <a:lnTo>
                    <a:pt x="1563370" y="25400"/>
                  </a:lnTo>
                  <a:lnTo>
                    <a:pt x="1587500" y="25400"/>
                  </a:lnTo>
                  <a:lnTo>
                    <a:pt x="1587500" y="0"/>
                  </a:lnTo>
                  <a:close/>
                </a:path>
                <a:path w="1869440" h="25400">
                  <a:moveTo>
                    <a:pt x="1638300" y="0"/>
                  </a:moveTo>
                  <a:lnTo>
                    <a:pt x="1612900" y="0"/>
                  </a:lnTo>
                  <a:lnTo>
                    <a:pt x="1612900" y="25400"/>
                  </a:lnTo>
                  <a:lnTo>
                    <a:pt x="1638300" y="25400"/>
                  </a:lnTo>
                  <a:lnTo>
                    <a:pt x="1638300" y="0"/>
                  </a:lnTo>
                  <a:close/>
                </a:path>
                <a:path w="1869440" h="25400">
                  <a:moveTo>
                    <a:pt x="1689100" y="0"/>
                  </a:moveTo>
                  <a:lnTo>
                    <a:pt x="1663700" y="0"/>
                  </a:lnTo>
                  <a:lnTo>
                    <a:pt x="1663700" y="25400"/>
                  </a:lnTo>
                  <a:lnTo>
                    <a:pt x="1689100" y="25400"/>
                  </a:lnTo>
                  <a:lnTo>
                    <a:pt x="1689100" y="0"/>
                  </a:lnTo>
                  <a:close/>
                </a:path>
                <a:path w="1869440" h="25400">
                  <a:moveTo>
                    <a:pt x="1738630" y="0"/>
                  </a:moveTo>
                  <a:lnTo>
                    <a:pt x="1714500" y="0"/>
                  </a:lnTo>
                  <a:lnTo>
                    <a:pt x="1714500" y="25400"/>
                  </a:lnTo>
                  <a:lnTo>
                    <a:pt x="1738630" y="25400"/>
                  </a:lnTo>
                  <a:lnTo>
                    <a:pt x="1738630" y="0"/>
                  </a:lnTo>
                  <a:close/>
                </a:path>
                <a:path w="1869440" h="25400">
                  <a:moveTo>
                    <a:pt x="1789430" y="0"/>
                  </a:moveTo>
                  <a:lnTo>
                    <a:pt x="1764030" y="0"/>
                  </a:lnTo>
                  <a:lnTo>
                    <a:pt x="1764030" y="25400"/>
                  </a:lnTo>
                  <a:lnTo>
                    <a:pt x="1789430" y="25400"/>
                  </a:lnTo>
                  <a:lnTo>
                    <a:pt x="1789430" y="0"/>
                  </a:lnTo>
                  <a:close/>
                </a:path>
                <a:path w="1869440" h="25400">
                  <a:moveTo>
                    <a:pt x="1840230" y="0"/>
                  </a:moveTo>
                  <a:lnTo>
                    <a:pt x="1814830" y="0"/>
                  </a:lnTo>
                  <a:lnTo>
                    <a:pt x="1814830" y="25400"/>
                  </a:lnTo>
                  <a:lnTo>
                    <a:pt x="1840230" y="25400"/>
                  </a:lnTo>
                  <a:lnTo>
                    <a:pt x="1840230" y="0"/>
                  </a:lnTo>
                  <a:close/>
                </a:path>
                <a:path w="1869440" h="25400">
                  <a:moveTo>
                    <a:pt x="1869440" y="0"/>
                  </a:moveTo>
                  <a:lnTo>
                    <a:pt x="1865630" y="0"/>
                  </a:lnTo>
                  <a:lnTo>
                    <a:pt x="1865630" y="25400"/>
                  </a:lnTo>
                  <a:lnTo>
                    <a:pt x="1869440" y="25400"/>
                  </a:lnTo>
                  <a:lnTo>
                    <a:pt x="186944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9" name="object 9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352550" y="77469"/>
            <a:ext cx="681989" cy="695959"/>
          </a:xfrm>
          <a:prstGeom prst="rect">
            <a:avLst/>
          </a:prstGeom>
        </p:spPr>
      </p:pic>
      <p:sp>
        <p:nvSpPr>
          <p:cNvPr id="10" name="object 10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527685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Discromias</a:t>
            </a:r>
            <a:r>
              <a:rPr spc="-10" dirty="0"/>
              <a:t> </a:t>
            </a:r>
            <a:r>
              <a:rPr dirty="0"/>
              <a:t>de</a:t>
            </a:r>
            <a:r>
              <a:rPr spc="-15" dirty="0"/>
              <a:t> </a:t>
            </a:r>
            <a:r>
              <a:rPr dirty="0"/>
              <a:t>origen</a:t>
            </a:r>
            <a:r>
              <a:rPr spc="-15" dirty="0"/>
              <a:t> </a:t>
            </a:r>
            <a:r>
              <a:rPr dirty="0"/>
              <a:t>genetico</a:t>
            </a:r>
          </a:p>
        </p:txBody>
      </p:sp>
      <p:sp>
        <p:nvSpPr>
          <p:cNvPr id="11" name="object 11"/>
          <p:cNvSpPr txBox="1"/>
          <p:nvPr/>
        </p:nvSpPr>
        <p:spPr>
          <a:xfrm>
            <a:off x="1536700" y="276859"/>
            <a:ext cx="223520" cy="4521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800" b="1" dirty="0">
                <a:solidFill>
                  <a:srgbClr val="FFFFFF"/>
                </a:solidFill>
                <a:latin typeface="Arial"/>
                <a:cs typeface="Arial"/>
              </a:rPr>
              <a:t>1</a:t>
            </a:r>
            <a:endParaRPr sz="2800">
              <a:latin typeface="Arial"/>
              <a:cs typeface="Arial"/>
            </a:endParaRPr>
          </a:p>
        </p:txBody>
      </p:sp>
    </p:spTree>
  </p:cSld>
  <p:clrMapOvr>
    <a:masterClrMapping/>
  </p:clrMapOvr>
  <p:transition>
    <p:dissolv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162800" y="726440"/>
            <a:ext cx="76200" cy="76200"/>
          </a:xfrm>
          <a:custGeom>
            <a:avLst/>
            <a:gdLst/>
            <a:ahLst/>
            <a:cxnLst/>
            <a:rect l="l" t="t" r="r" b="b"/>
            <a:pathLst>
              <a:path w="76200" h="76200">
                <a:moveTo>
                  <a:pt x="41909" y="0"/>
                </a:moveTo>
                <a:lnTo>
                  <a:pt x="34290" y="0"/>
                </a:lnTo>
                <a:lnTo>
                  <a:pt x="30479" y="1270"/>
                </a:lnTo>
                <a:lnTo>
                  <a:pt x="26670" y="1270"/>
                </a:lnTo>
                <a:lnTo>
                  <a:pt x="24129" y="3810"/>
                </a:lnTo>
                <a:lnTo>
                  <a:pt x="16509" y="6350"/>
                </a:lnTo>
                <a:lnTo>
                  <a:pt x="8890" y="13970"/>
                </a:lnTo>
                <a:lnTo>
                  <a:pt x="6350" y="17780"/>
                </a:lnTo>
                <a:lnTo>
                  <a:pt x="3809" y="20320"/>
                </a:lnTo>
                <a:lnTo>
                  <a:pt x="2540" y="24130"/>
                </a:lnTo>
                <a:lnTo>
                  <a:pt x="1270" y="26670"/>
                </a:lnTo>
                <a:lnTo>
                  <a:pt x="1270" y="30480"/>
                </a:lnTo>
                <a:lnTo>
                  <a:pt x="0" y="34289"/>
                </a:lnTo>
                <a:lnTo>
                  <a:pt x="0" y="41910"/>
                </a:lnTo>
                <a:lnTo>
                  <a:pt x="1270" y="45720"/>
                </a:lnTo>
                <a:lnTo>
                  <a:pt x="1270" y="49530"/>
                </a:lnTo>
                <a:lnTo>
                  <a:pt x="3809" y="57150"/>
                </a:lnTo>
                <a:lnTo>
                  <a:pt x="8890" y="62230"/>
                </a:lnTo>
                <a:lnTo>
                  <a:pt x="11429" y="66039"/>
                </a:lnTo>
                <a:lnTo>
                  <a:pt x="13970" y="68580"/>
                </a:lnTo>
                <a:lnTo>
                  <a:pt x="16509" y="69850"/>
                </a:lnTo>
                <a:lnTo>
                  <a:pt x="20320" y="72389"/>
                </a:lnTo>
                <a:lnTo>
                  <a:pt x="24129" y="73660"/>
                </a:lnTo>
                <a:lnTo>
                  <a:pt x="26670" y="74930"/>
                </a:lnTo>
                <a:lnTo>
                  <a:pt x="30479" y="76200"/>
                </a:lnTo>
                <a:lnTo>
                  <a:pt x="38100" y="76200"/>
                </a:lnTo>
                <a:lnTo>
                  <a:pt x="45720" y="76200"/>
                </a:lnTo>
                <a:lnTo>
                  <a:pt x="53340" y="73660"/>
                </a:lnTo>
                <a:lnTo>
                  <a:pt x="55879" y="72389"/>
                </a:lnTo>
                <a:lnTo>
                  <a:pt x="59690" y="69850"/>
                </a:lnTo>
                <a:lnTo>
                  <a:pt x="62229" y="68580"/>
                </a:lnTo>
                <a:lnTo>
                  <a:pt x="67309" y="63500"/>
                </a:lnTo>
                <a:lnTo>
                  <a:pt x="69850" y="59689"/>
                </a:lnTo>
                <a:lnTo>
                  <a:pt x="72390" y="57150"/>
                </a:lnTo>
                <a:lnTo>
                  <a:pt x="76200" y="45720"/>
                </a:lnTo>
                <a:lnTo>
                  <a:pt x="76200" y="30480"/>
                </a:lnTo>
                <a:lnTo>
                  <a:pt x="74929" y="27939"/>
                </a:lnTo>
                <a:lnTo>
                  <a:pt x="72390" y="20320"/>
                </a:lnTo>
                <a:lnTo>
                  <a:pt x="69850" y="17780"/>
                </a:lnTo>
                <a:lnTo>
                  <a:pt x="67309" y="13970"/>
                </a:lnTo>
                <a:lnTo>
                  <a:pt x="59690" y="6350"/>
                </a:lnTo>
                <a:lnTo>
                  <a:pt x="57150" y="5080"/>
                </a:lnTo>
                <a:lnTo>
                  <a:pt x="53340" y="3810"/>
                </a:lnTo>
                <a:lnTo>
                  <a:pt x="49529" y="1270"/>
                </a:lnTo>
                <a:lnTo>
                  <a:pt x="45720" y="1270"/>
                </a:lnTo>
                <a:lnTo>
                  <a:pt x="41909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" name="object 3"/>
          <p:cNvGrpSpPr/>
          <p:nvPr/>
        </p:nvGrpSpPr>
        <p:grpSpPr>
          <a:xfrm>
            <a:off x="1416050" y="26669"/>
            <a:ext cx="5754370" cy="750570"/>
            <a:chOff x="1416050" y="26669"/>
            <a:chExt cx="5754370" cy="750570"/>
          </a:xfrm>
        </p:grpSpPr>
        <p:sp>
          <p:nvSpPr>
            <p:cNvPr id="4" name="object 4"/>
            <p:cNvSpPr/>
            <p:nvPr/>
          </p:nvSpPr>
          <p:spPr>
            <a:xfrm>
              <a:off x="1764030" y="749299"/>
              <a:ext cx="3552190" cy="27940"/>
            </a:xfrm>
            <a:custGeom>
              <a:avLst/>
              <a:gdLst/>
              <a:ahLst/>
              <a:cxnLst/>
              <a:rect l="l" t="t" r="r" b="b"/>
              <a:pathLst>
                <a:path w="3552190" h="27940">
                  <a:moveTo>
                    <a:pt x="25400" y="0"/>
                  </a:moveTo>
                  <a:lnTo>
                    <a:pt x="0" y="0"/>
                  </a:lnTo>
                  <a:lnTo>
                    <a:pt x="0" y="25400"/>
                  </a:lnTo>
                  <a:lnTo>
                    <a:pt x="25400" y="25400"/>
                  </a:lnTo>
                  <a:lnTo>
                    <a:pt x="25400" y="0"/>
                  </a:lnTo>
                  <a:close/>
                </a:path>
                <a:path w="3552190" h="27940">
                  <a:moveTo>
                    <a:pt x="74930" y="0"/>
                  </a:moveTo>
                  <a:lnTo>
                    <a:pt x="49530" y="0"/>
                  </a:lnTo>
                  <a:lnTo>
                    <a:pt x="49530" y="25400"/>
                  </a:lnTo>
                  <a:lnTo>
                    <a:pt x="74930" y="25400"/>
                  </a:lnTo>
                  <a:lnTo>
                    <a:pt x="74930" y="0"/>
                  </a:lnTo>
                  <a:close/>
                </a:path>
                <a:path w="3552190" h="27940">
                  <a:moveTo>
                    <a:pt x="125730" y="0"/>
                  </a:moveTo>
                  <a:lnTo>
                    <a:pt x="100330" y="0"/>
                  </a:lnTo>
                  <a:lnTo>
                    <a:pt x="100330" y="25400"/>
                  </a:lnTo>
                  <a:lnTo>
                    <a:pt x="125730" y="25400"/>
                  </a:lnTo>
                  <a:lnTo>
                    <a:pt x="125730" y="0"/>
                  </a:lnTo>
                  <a:close/>
                </a:path>
                <a:path w="3552190" h="27940">
                  <a:moveTo>
                    <a:pt x="176530" y="0"/>
                  </a:moveTo>
                  <a:lnTo>
                    <a:pt x="151130" y="0"/>
                  </a:lnTo>
                  <a:lnTo>
                    <a:pt x="151130" y="25400"/>
                  </a:lnTo>
                  <a:lnTo>
                    <a:pt x="176530" y="25400"/>
                  </a:lnTo>
                  <a:lnTo>
                    <a:pt x="176530" y="0"/>
                  </a:lnTo>
                  <a:close/>
                </a:path>
                <a:path w="3552190" h="27940">
                  <a:moveTo>
                    <a:pt x="226060" y="0"/>
                  </a:moveTo>
                  <a:lnTo>
                    <a:pt x="200660" y="0"/>
                  </a:lnTo>
                  <a:lnTo>
                    <a:pt x="200660" y="25400"/>
                  </a:lnTo>
                  <a:lnTo>
                    <a:pt x="226060" y="25400"/>
                  </a:lnTo>
                  <a:lnTo>
                    <a:pt x="226060" y="0"/>
                  </a:lnTo>
                  <a:close/>
                </a:path>
                <a:path w="3552190" h="27940">
                  <a:moveTo>
                    <a:pt x="276860" y="0"/>
                  </a:moveTo>
                  <a:lnTo>
                    <a:pt x="251460" y="0"/>
                  </a:lnTo>
                  <a:lnTo>
                    <a:pt x="251460" y="25400"/>
                  </a:lnTo>
                  <a:lnTo>
                    <a:pt x="276860" y="25400"/>
                  </a:lnTo>
                  <a:lnTo>
                    <a:pt x="276860" y="0"/>
                  </a:lnTo>
                  <a:close/>
                </a:path>
                <a:path w="3552190" h="27940">
                  <a:moveTo>
                    <a:pt x="327660" y="0"/>
                  </a:moveTo>
                  <a:lnTo>
                    <a:pt x="302260" y="0"/>
                  </a:lnTo>
                  <a:lnTo>
                    <a:pt x="302260" y="25400"/>
                  </a:lnTo>
                  <a:lnTo>
                    <a:pt x="327660" y="25400"/>
                  </a:lnTo>
                  <a:lnTo>
                    <a:pt x="327660" y="0"/>
                  </a:lnTo>
                  <a:close/>
                </a:path>
                <a:path w="3552190" h="27940">
                  <a:moveTo>
                    <a:pt x="377190" y="0"/>
                  </a:moveTo>
                  <a:lnTo>
                    <a:pt x="351790" y="0"/>
                  </a:lnTo>
                  <a:lnTo>
                    <a:pt x="351790" y="25400"/>
                  </a:lnTo>
                  <a:lnTo>
                    <a:pt x="377190" y="25400"/>
                  </a:lnTo>
                  <a:lnTo>
                    <a:pt x="377190" y="0"/>
                  </a:lnTo>
                  <a:close/>
                </a:path>
                <a:path w="3552190" h="27940">
                  <a:moveTo>
                    <a:pt x="427990" y="0"/>
                  </a:moveTo>
                  <a:lnTo>
                    <a:pt x="402590" y="0"/>
                  </a:lnTo>
                  <a:lnTo>
                    <a:pt x="402590" y="25400"/>
                  </a:lnTo>
                  <a:lnTo>
                    <a:pt x="427990" y="25400"/>
                  </a:lnTo>
                  <a:lnTo>
                    <a:pt x="427990" y="0"/>
                  </a:lnTo>
                  <a:close/>
                </a:path>
                <a:path w="3552190" h="27940">
                  <a:moveTo>
                    <a:pt x="478790" y="0"/>
                  </a:moveTo>
                  <a:lnTo>
                    <a:pt x="453390" y="0"/>
                  </a:lnTo>
                  <a:lnTo>
                    <a:pt x="453390" y="25400"/>
                  </a:lnTo>
                  <a:lnTo>
                    <a:pt x="478790" y="25400"/>
                  </a:lnTo>
                  <a:lnTo>
                    <a:pt x="478790" y="0"/>
                  </a:lnTo>
                  <a:close/>
                </a:path>
                <a:path w="3552190" h="27940">
                  <a:moveTo>
                    <a:pt x="528320" y="0"/>
                  </a:moveTo>
                  <a:lnTo>
                    <a:pt x="504190" y="0"/>
                  </a:lnTo>
                  <a:lnTo>
                    <a:pt x="504190" y="25400"/>
                  </a:lnTo>
                  <a:lnTo>
                    <a:pt x="528320" y="25400"/>
                  </a:lnTo>
                  <a:lnTo>
                    <a:pt x="528320" y="0"/>
                  </a:lnTo>
                  <a:close/>
                </a:path>
                <a:path w="3552190" h="27940">
                  <a:moveTo>
                    <a:pt x="579120" y="0"/>
                  </a:moveTo>
                  <a:lnTo>
                    <a:pt x="553720" y="0"/>
                  </a:lnTo>
                  <a:lnTo>
                    <a:pt x="553720" y="25400"/>
                  </a:lnTo>
                  <a:lnTo>
                    <a:pt x="579120" y="25400"/>
                  </a:lnTo>
                  <a:lnTo>
                    <a:pt x="579120" y="0"/>
                  </a:lnTo>
                  <a:close/>
                </a:path>
                <a:path w="3552190" h="27940">
                  <a:moveTo>
                    <a:pt x="629920" y="0"/>
                  </a:moveTo>
                  <a:lnTo>
                    <a:pt x="604520" y="0"/>
                  </a:lnTo>
                  <a:lnTo>
                    <a:pt x="604520" y="25400"/>
                  </a:lnTo>
                  <a:lnTo>
                    <a:pt x="629920" y="25400"/>
                  </a:lnTo>
                  <a:lnTo>
                    <a:pt x="629920" y="0"/>
                  </a:lnTo>
                  <a:close/>
                </a:path>
                <a:path w="3552190" h="27940">
                  <a:moveTo>
                    <a:pt x="679450" y="0"/>
                  </a:moveTo>
                  <a:lnTo>
                    <a:pt x="655320" y="0"/>
                  </a:lnTo>
                  <a:lnTo>
                    <a:pt x="655320" y="25400"/>
                  </a:lnTo>
                  <a:lnTo>
                    <a:pt x="679450" y="26670"/>
                  </a:lnTo>
                  <a:lnTo>
                    <a:pt x="679450" y="0"/>
                  </a:lnTo>
                  <a:close/>
                </a:path>
                <a:path w="3552190" h="27940">
                  <a:moveTo>
                    <a:pt x="730250" y="0"/>
                  </a:moveTo>
                  <a:lnTo>
                    <a:pt x="704850" y="0"/>
                  </a:lnTo>
                  <a:lnTo>
                    <a:pt x="704850" y="26670"/>
                  </a:lnTo>
                  <a:lnTo>
                    <a:pt x="730250" y="26670"/>
                  </a:lnTo>
                  <a:lnTo>
                    <a:pt x="730250" y="0"/>
                  </a:lnTo>
                  <a:close/>
                </a:path>
                <a:path w="3552190" h="27940">
                  <a:moveTo>
                    <a:pt x="781050" y="0"/>
                  </a:moveTo>
                  <a:lnTo>
                    <a:pt x="755650" y="0"/>
                  </a:lnTo>
                  <a:lnTo>
                    <a:pt x="755650" y="26670"/>
                  </a:lnTo>
                  <a:lnTo>
                    <a:pt x="781050" y="26670"/>
                  </a:lnTo>
                  <a:lnTo>
                    <a:pt x="781050" y="0"/>
                  </a:lnTo>
                  <a:close/>
                </a:path>
                <a:path w="3552190" h="27940">
                  <a:moveTo>
                    <a:pt x="830580" y="0"/>
                  </a:moveTo>
                  <a:lnTo>
                    <a:pt x="806450" y="0"/>
                  </a:lnTo>
                  <a:lnTo>
                    <a:pt x="806450" y="26670"/>
                  </a:lnTo>
                  <a:lnTo>
                    <a:pt x="830580" y="26670"/>
                  </a:lnTo>
                  <a:lnTo>
                    <a:pt x="830580" y="0"/>
                  </a:lnTo>
                  <a:close/>
                </a:path>
                <a:path w="3552190" h="27940">
                  <a:moveTo>
                    <a:pt x="881380" y="0"/>
                  </a:moveTo>
                  <a:lnTo>
                    <a:pt x="855980" y="0"/>
                  </a:lnTo>
                  <a:lnTo>
                    <a:pt x="855980" y="26670"/>
                  </a:lnTo>
                  <a:lnTo>
                    <a:pt x="881380" y="26670"/>
                  </a:lnTo>
                  <a:lnTo>
                    <a:pt x="881380" y="0"/>
                  </a:lnTo>
                  <a:close/>
                </a:path>
                <a:path w="3552190" h="27940">
                  <a:moveTo>
                    <a:pt x="932180" y="0"/>
                  </a:moveTo>
                  <a:lnTo>
                    <a:pt x="906780" y="0"/>
                  </a:lnTo>
                  <a:lnTo>
                    <a:pt x="906780" y="26670"/>
                  </a:lnTo>
                  <a:lnTo>
                    <a:pt x="932180" y="26670"/>
                  </a:lnTo>
                  <a:lnTo>
                    <a:pt x="932180" y="0"/>
                  </a:lnTo>
                  <a:close/>
                </a:path>
                <a:path w="3552190" h="27940">
                  <a:moveTo>
                    <a:pt x="982980" y="0"/>
                  </a:moveTo>
                  <a:lnTo>
                    <a:pt x="957580" y="0"/>
                  </a:lnTo>
                  <a:lnTo>
                    <a:pt x="957580" y="26670"/>
                  </a:lnTo>
                  <a:lnTo>
                    <a:pt x="982980" y="26670"/>
                  </a:lnTo>
                  <a:lnTo>
                    <a:pt x="982980" y="0"/>
                  </a:lnTo>
                  <a:close/>
                </a:path>
                <a:path w="3552190" h="27940">
                  <a:moveTo>
                    <a:pt x="1032510" y="0"/>
                  </a:moveTo>
                  <a:lnTo>
                    <a:pt x="1007110" y="0"/>
                  </a:lnTo>
                  <a:lnTo>
                    <a:pt x="1007110" y="26670"/>
                  </a:lnTo>
                  <a:lnTo>
                    <a:pt x="1032510" y="26670"/>
                  </a:lnTo>
                  <a:lnTo>
                    <a:pt x="1032510" y="0"/>
                  </a:lnTo>
                  <a:close/>
                </a:path>
                <a:path w="3552190" h="27940">
                  <a:moveTo>
                    <a:pt x="1083310" y="0"/>
                  </a:moveTo>
                  <a:lnTo>
                    <a:pt x="1057910" y="0"/>
                  </a:lnTo>
                  <a:lnTo>
                    <a:pt x="1057910" y="26670"/>
                  </a:lnTo>
                  <a:lnTo>
                    <a:pt x="1083310" y="26670"/>
                  </a:lnTo>
                  <a:lnTo>
                    <a:pt x="1083310" y="0"/>
                  </a:lnTo>
                  <a:close/>
                </a:path>
                <a:path w="3552190" h="27940">
                  <a:moveTo>
                    <a:pt x="1134110" y="0"/>
                  </a:moveTo>
                  <a:lnTo>
                    <a:pt x="1108710" y="0"/>
                  </a:lnTo>
                  <a:lnTo>
                    <a:pt x="1108710" y="26670"/>
                  </a:lnTo>
                  <a:lnTo>
                    <a:pt x="1134110" y="26670"/>
                  </a:lnTo>
                  <a:lnTo>
                    <a:pt x="1134110" y="0"/>
                  </a:lnTo>
                  <a:close/>
                </a:path>
                <a:path w="3552190" h="27940">
                  <a:moveTo>
                    <a:pt x="1183640" y="0"/>
                  </a:moveTo>
                  <a:lnTo>
                    <a:pt x="1158240" y="0"/>
                  </a:lnTo>
                  <a:lnTo>
                    <a:pt x="1158240" y="26670"/>
                  </a:lnTo>
                  <a:lnTo>
                    <a:pt x="1183640" y="26670"/>
                  </a:lnTo>
                  <a:lnTo>
                    <a:pt x="1183640" y="0"/>
                  </a:lnTo>
                  <a:close/>
                </a:path>
                <a:path w="3552190" h="27940">
                  <a:moveTo>
                    <a:pt x="1234440" y="0"/>
                  </a:moveTo>
                  <a:lnTo>
                    <a:pt x="1209040" y="0"/>
                  </a:lnTo>
                  <a:lnTo>
                    <a:pt x="1209040" y="26670"/>
                  </a:lnTo>
                  <a:lnTo>
                    <a:pt x="1234440" y="26670"/>
                  </a:lnTo>
                  <a:lnTo>
                    <a:pt x="1234440" y="0"/>
                  </a:lnTo>
                  <a:close/>
                </a:path>
                <a:path w="3552190" h="27940">
                  <a:moveTo>
                    <a:pt x="1285240" y="0"/>
                  </a:moveTo>
                  <a:lnTo>
                    <a:pt x="1259840" y="0"/>
                  </a:lnTo>
                  <a:lnTo>
                    <a:pt x="1259840" y="26670"/>
                  </a:lnTo>
                  <a:lnTo>
                    <a:pt x="1285240" y="26670"/>
                  </a:lnTo>
                  <a:lnTo>
                    <a:pt x="1285240" y="0"/>
                  </a:lnTo>
                  <a:close/>
                </a:path>
                <a:path w="3552190" h="27940">
                  <a:moveTo>
                    <a:pt x="1334770" y="0"/>
                  </a:moveTo>
                  <a:lnTo>
                    <a:pt x="1310640" y="0"/>
                  </a:lnTo>
                  <a:lnTo>
                    <a:pt x="1310640" y="26670"/>
                  </a:lnTo>
                  <a:lnTo>
                    <a:pt x="1334770" y="26670"/>
                  </a:lnTo>
                  <a:lnTo>
                    <a:pt x="1334770" y="0"/>
                  </a:lnTo>
                  <a:close/>
                </a:path>
                <a:path w="3552190" h="27940">
                  <a:moveTo>
                    <a:pt x="1385570" y="1270"/>
                  </a:moveTo>
                  <a:lnTo>
                    <a:pt x="1360170" y="1270"/>
                  </a:lnTo>
                  <a:lnTo>
                    <a:pt x="1360170" y="26670"/>
                  </a:lnTo>
                  <a:lnTo>
                    <a:pt x="1385570" y="26670"/>
                  </a:lnTo>
                  <a:lnTo>
                    <a:pt x="1385570" y="1270"/>
                  </a:lnTo>
                  <a:close/>
                </a:path>
                <a:path w="3552190" h="27940">
                  <a:moveTo>
                    <a:pt x="1436370" y="1270"/>
                  </a:moveTo>
                  <a:lnTo>
                    <a:pt x="1410970" y="1270"/>
                  </a:lnTo>
                  <a:lnTo>
                    <a:pt x="1410970" y="26670"/>
                  </a:lnTo>
                  <a:lnTo>
                    <a:pt x="1436370" y="26670"/>
                  </a:lnTo>
                  <a:lnTo>
                    <a:pt x="1436370" y="1270"/>
                  </a:lnTo>
                  <a:close/>
                </a:path>
                <a:path w="3552190" h="27940">
                  <a:moveTo>
                    <a:pt x="1485900" y="1270"/>
                  </a:moveTo>
                  <a:lnTo>
                    <a:pt x="1461770" y="1270"/>
                  </a:lnTo>
                  <a:lnTo>
                    <a:pt x="1461770" y="26670"/>
                  </a:lnTo>
                  <a:lnTo>
                    <a:pt x="1485900" y="26670"/>
                  </a:lnTo>
                  <a:lnTo>
                    <a:pt x="1485900" y="1270"/>
                  </a:lnTo>
                  <a:close/>
                </a:path>
                <a:path w="3552190" h="27940">
                  <a:moveTo>
                    <a:pt x="1536687" y="1270"/>
                  </a:moveTo>
                  <a:lnTo>
                    <a:pt x="1511287" y="1270"/>
                  </a:lnTo>
                  <a:lnTo>
                    <a:pt x="1511287" y="26670"/>
                  </a:lnTo>
                  <a:lnTo>
                    <a:pt x="1536687" y="26670"/>
                  </a:lnTo>
                  <a:lnTo>
                    <a:pt x="1536687" y="1270"/>
                  </a:lnTo>
                  <a:close/>
                </a:path>
                <a:path w="3552190" h="27940">
                  <a:moveTo>
                    <a:pt x="1587500" y="1270"/>
                  </a:moveTo>
                  <a:lnTo>
                    <a:pt x="1562087" y="1270"/>
                  </a:lnTo>
                  <a:lnTo>
                    <a:pt x="1562087" y="26670"/>
                  </a:lnTo>
                  <a:lnTo>
                    <a:pt x="1587500" y="26670"/>
                  </a:lnTo>
                  <a:lnTo>
                    <a:pt x="1587500" y="1270"/>
                  </a:lnTo>
                  <a:close/>
                </a:path>
                <a:path w="3552190" h="27940">
                  <a:moveTo>
                    <a:pt x="1637030" y="1270"/>
                  </a:moveTo>
                  <a:lnTo>
                    <a:pt x="1612900" y="1270"/>
                  </a:lnTo>
                  <a:lnTo>
                    <a:pt x="1612900" y="26670"/>
                  </a:lnTo>
                  <a:lnTo>
                    <a:pt x="1637030" y="26670"/>
                  </a:lnTo>
                  <a:lnTo>
                    <a:pt x="1637030" y="1270"/>
                  </a:lnTo>
                  <a:close/>
                </a:path>
                <a:path w="3552190" h="27940">
                  <a:moveTo>
                    <a:pt x="1687830" y="1270"/>
                  </a:moveTo>
                  <a:lnTo>
                    <a:pt x="1662430" y="1270"/>
                  </a:lnTo>
                  <a:lnTo>
                    <a:pt x="1662430" y="26670"/>
                  </a:lnTo>
                  <a:lnTo>
                    <a:pt x="1687830" y="26670"/>
                  </a:lnTo>
                  <a:lnTo>
                    <a:pt x="1687830" y="1270"/>
                  </a:lnTo>
                  <a:close/>
                </a:path>
                <a:path w="3552190" h="27940">
                  <a:moveTo>
                    <a:pt x="1738630" y="1270"/>
                  </a:moveTo>
                  <a:lnTo>
                    <a:pt x="1713230" y="1270"/>
                  </a:lnTo>
                  <a:lnTo>
                    <a:pt x="1713230" y="26670"/>
                  </a:lnTo>
                  <a:lnTo>
                    <a:pt x="1738630" y="26670"/>
                  </a:lnTo>
                  <a:lnTo>
                    <a:pt x="1738630" y="1270"/>
                  </a:lnTo>
                  <a:close/>
                </a:path>
                <a:path w="3552190" h="27940">
                  <a:moveTo>
                    <a:pt x="1789430" y="1270"/>
                  </a:moveTo>
                  <a:lnTo>
                    <a:pt x="1764030" y="1270"/>
                  </a:lnTo>
                  <a:lnTo>
                    <a:pt x="1764030" y="26670"/>
                  </a:lnTo>
                  <a:lnTo>
                    <a:pt x="1789430" y="26670"/>
                  </a:lnTo>
                  <a:lnTo>
                    <a:pt x="1789430" y="1270"/>
                  </a:lnTo>
                  <a:close/>
                </a:path>
                <a:path w="3552190" h="27940">
                  <a:moveTo>
                    <a:pt x="1838960" y="1270"/>
                  </a:moveTo>
                  <a:lnTo>
                    <a:pt x="1813560" y="1270"/>
                  </a:lnTo>
                  <a:lnTo>
                    <a:pt x="1813560" y="26670"/>
                  </a:lnTo>
                  <a:lnTo>
                    <a:pt x="1838960" y="26670"/>
                  </a:lnTo>
                  <a:lnTo>
                    <a:pt x="1838960" y="1270"/>
                  </a:lnTo>
                  <a:close/>
                </a:path>
                <a:path w="3552190" h="27940">
                  <a:moveTo>
                    <a:pt x="1889760" y="1270"/>
                  </a:moveTo>
                  <a:lnTo>
                    <a:pt x="1864360" y="1270"/>
                  </a:lnTo>
                  <a:lnTo>
                    <a:pt x="1864360" y="26670"/>
                  </a:lnTo>
                  <a:lnTo>
                    <a:pt x="1889760" y="26670"/>
                  </a:lnTo>
                  <a:lnTo>
                    <a:pt x="1889760" y="1270"/>
                  </a:lnTo>
                  <a:close/>
                </a:path>
                <a:path w="3552190" h="27940">
                  <a:moveTo>
                    <a:pt x="1940560" y="1270"/>
                  </a:moveTo>
                  <a:lnTo>
                    <a:pt x="1915160" y="1270"/>
                  </a:lnTo>
                  <a:lnTo>
                    <a:pt x="1915160" y="26670"/>
                  </a:lnTo>
                  <a:lnTo>
                    <a:pt x="1940560" y="26670"/>
                  </a:lnTo>
                  <a:lnTo>
                    <a:pt x="1940560" y="1270"/>
                  </a:lnTo>
                  <a:close/>
                </a:path>
                <a:path w="3552190" h="27940">
                  <a:moveTo>
                    <a:pt x="1990090" y="1270"/>
                  </a:moveTo>
                  <a:lnTo>
                    <a:pt x="1964690" y="1270"/>
                  </a:lnTo>
                  <a:lnTo>
                    <a:pt x="1964690" y="26670"/>
                  </a:lnTo>
                  <a:lnTo>
                    <a:pt x="1990090" y="26670"/>
                  </a:lnTo>
                  <a:lnTo>
                    <a:pt x="1990090" y="1270"/>
                  </a:lnTo>
                  <a:close/>
                </a:path>
                <a:path w="3552190" h="27940">
                  <a:moveTo>
                    <a:pt x="2040890" y="1270"/>
                  </a:moveTo>
                  <a:lnTo>
                    <a:pt x="2015490" y="1270"/>
                  </a:lnTo>
                  <a:lnTo>
                    <a:pt x="2015490" y="26670"/>
                  </a:lnTo>
                  <a:lnTo>
                    <a:pt x="2040890" y="26670"/>
                  </a:lnTo>
                  <a:lnTo>
                    <a:pt x="2040890" y="1270"/>
                  </a:lnTo>
                  <a:close/>
                </a:path>
                <a:path w="3552190" h="27940">
                  <a:moveTo>
                    <a:pt x="2091690" y="1270"/>
                  </a:moveTo>
                  <a:lnTo>
                    <a:pt x="2066290" y="1270"/>
                  </a:lnTo>
                  <a:lnTo>
                    <a:pt x="2066290" y="26670"/>
                  </a:lnTo>
                  <a:lnTo>
                    <a:pt x="2091690" y="26670"/>
                  </a:lnTo>
                  <a:lnTo>
                    <a:pt x="2091690" y="1270"/>
                  </a:lnTo>
                  <a:close/>
                </a:path>
                <a:path w="3552190" h="27940">
                  <a:moveTo>
                    <a:pt x="2141220" y="1270"/>
                  </a:moveTo>
                  <a:lnTo>
                    <a:pt x="2115820" y="1270"/>
                  </a:lnTo>
                  <a:lnTo>
                    <a:pt x="2115820" y="26670"/>
                  </a:lnTo>
                  <a:lnTo>
                    <a:pt x="2141220" y="26670"/>
                  </a:lnTo>
                  <a:lnTo>
                    <a:pt x="2141220" y="1270"/>
                  </a:lnTo>
                  <a:close/>
                </a:path>
                <a:path w="3552190" h="27940">
                  <a:moveTo>
                    <a:pt x="2192020" y="1270"/>
                  </a:moveTo>
                  <a:lnTo>
                    <a:pt x="2166620" y="1270"/>
                  </a:lnTo>
                  <a:lnTo>
                    <a:pt x="2166620" y="26670"/>
                  </a:lnTo>
                  <a:lnTo>
                    <a:pt x="2192020" y="26670"/>
                  </a:lnTo>
                  <a:lnTo>
                    <a:pt x="2192020" y="1270"/>
                  </a:lnTo>
                  <a:close/>
                </a:path>
                <a:path w="3552190" h="27940">
                  <a:moveTo>
                    <a:pt x="2242820" y="1270"/>
                  </a:moveTo>
                  <a:lnTo>
                    <a:pt x="2217420" y="1270"/>
                  </a:lnTo>
                  <a:lnTo>
                    <a:pt x="2217420" y="26670"/>
                  </a:lnTo>
                  <a:lnTo>
                    <a:pt x="2242820" y="26670"/>
                  </a:lnTo>
                  <a:lnTo>
                    <a:pt x="2242820" y="1270"/>
                  </a:lnTo>
                  <a:close/>
                </a:path>
                <a:path w="3552190" h="27940">
                  <a:moveTo>
                    <a:pt x="2292350" y="1270"/>
                  </a:moveTo>
                  <a:lnTo>
                    <a:pt x="2268220" y="1270"/>
                  </a:lnTo>
                  <a:lnTo>
                    <a:pt x="2268220" y="26670"/>
                  </a:lnTo>
                  <a:lnTo>
                    <a:pt x="2292350" y="26670"/>
                  </a:lnTo>
                  <a:lnTo>
                    <a:pt x="2292350" y="1270"/>
                  </a:lnTo>
                  <a:close/>
                </a:path>
                <a:path w="3552190" h="27940">
                  <a:moveTo>
                    <a:pt x="2343150" y="1270"/>
                  </a:moveTo>
                  <a:lnTo>
                    <a:pt x="2317750" y="1270"/>
                  </a:lnTo>
                  <a:lnTo>
                    <a:pt x="2317750" y="26670"/>
                  </a:lnTo>
                  <a:lnTo>
                    <a:pt x="2343150" y="26670"/>
                  </a:lnTo>
                  <a:lnTo>
                    <a:pt x="2343150" y="1270"/>
                  </a:lnTo>
                  <a:close/>
                </a:path>
                <a:path w="3552190" h="27940">
                  <a:moveTo>
                    <a:pt x="2393950" y="1270"/>
                  </a:moveTo>
                  <a:lnTo>
                    <a:pt x="2368550" y="1270"/>
                  </a:lnTo>
                  <a:lnTo>
                    <a:pt x="2368550" y="26670"/>
                  </a:lnTo>
                  <a:lnTo>
                    <a:pt x="2393950" y="26670"/>
                  </a:lnTo>
                  <a:lnTo>
                    <a:pt x="2393950" y="1270"/>
                  </a:lnTo>
                  <a:close/>
                </a:path>
                <a:path w="3552190" h="27940">
                  <a:moveTo>
                    <a:pt x="2443480" y="1270"/>
                  </a:moveTo>
                  <a:lnTo>
                    <a:pt x="2419350" y="1270"/>
                  </a:lnTo>
                  <a:lnTo>
                    <a:pt x="2419350" y="26670"/>
                  </a:lnTo>
                  <a:lnTo>
                    <a:pt x="2443480" y="26670"/>
                  </a:lnTo>
                  <a:lnTo>
                    <a:pt x="2443480" y="1270"/>
                  </a:lnTo>
                  <a:close/>
                </a:path>
                <a:path w="3552190" h="27940">
                  <a:moveTo>
                    <a:pt x="2494280" y="1270"/>
                  </a:moveTo>
                  <a:lnTo>
                    <a:pt x="2468880" y="1270"/>
                  </a:lnTo>
                  <a:lnTo>
                    <a:pt x="2468880" y="26670"/>
                  </a:lnTo>
                  <a:lnTo>
                    <a:pt x="2494280" y="26670"/>
                  </a:lnTo>
                  <a:lnTo>
                    <a:pt x="2494280" y="1270"/>
                  </a:lnTo>
                  <a:close/>
                </a:path>
                <a:path w="3552190" h="27940">
                  <a:moveTo>
                    <a:pt x="2545080" y="1270"/>
                  </a:moveTo>
                  <a:lnTo>
                    <a:pt x="2519680" y="1270"/>
                  </a:lnTo>
                  <a:lnTo>
                    <a:pt x="2519680" y="26670"/>
                  </a:lnTo>
                  <a:lnTo>
                    <a:pt x="2545080" y="26670"/>
                  </a:lnTo>
                  <a:lnTo>
                    <a:pt x="2545080" y="1270"/>
                  </a:lnTo>
                  <a:close/>
                </a:path>
                <a:path w="3552190" h="27940">
                  <a:moveTo>
                    <a:pt x="2594610" y="1270"/>
                  </a:moveTo>
                  <a:lnTo>
                    <a:pt x="2570480" y="1270"/>
                  </a:lnTo>
                  <a:lnTo>
                    <a:pt x="2570480" y="26670"/>
                  </a:lnTo>
                  <a:lnTo>
                    <a:pt x="2594610" y="26670"/>
                  </a:lnTo>
                  <a:lnTo>
                    <a:pt x="2594610" y="1270"/>
                  </a:lnTo>
                  <a:close/>
                </a:path>
                <a:path w="3552190" h="27940">
                  <a:moveTo>
                    <a:pt x="2645410" y="1270"/>
                  </a:moveTo>
                  <a:lnTo>
                    <a:pt x="2620010" y="1270"/>
                  </a:lnTo>
                  <a:lnTo>
                    <a:pt x="2620010" y="26670"/>
                  </a:lnTo>
                  <a:lnTo>
                    <a:pt x="2645410" y="26670"/>
                  </a:lnTo>
                  <a:lnTo>
                    <a:pt x="2645410" y="1270"/>
                  </a:lnTo>
                  <a:close/>
                </a:path>
                <a:path w="3552190" h="27940">
                  <a:moveTo>
                    <a:pt x="2696210" y="1270"/>
                  </a:moveTo>
                  <a:lnTo>
                    <a:pt x="2670810" y="1270"/>
                  </a:lnTo>
                  <a:lnTo>
                    <a:pt x="2670810" y="26670"/>
                  </a:lnTo>
                  <a:lnTo>
                    <a:pt x="2696210" y="26670"/>
                  </a:lnTo>
                  <a:lnTo>
                    <a:pt x="2696210" y="1270"/>
                  </a:lnTo>
                  <a:close/>
                </a:path>
                <a:path w="3552190" h="27940">
                  <a:moveTo>
                    <a:pt x="2747010" y="1270"/>
                  </a:moveTo>
                  <a:lnTo>
                    <a:pt x="2721610" y="1270"/>
                  </a:lnTo>
                  <a:lnTo>
                    <a:pt x="2721610" y="26670"/>
                  </a:lnTo>
                  <a:lnTo>
                    <a:pt x="2747010" y="26670"/>
                  </a:lnTo>
                  <a:lnTo>
                    <a:pt x="2747010" y="1270"/>
                  </a:lnTo>
                  <a:close/>
                </a:path>
                <a:path w="3552190" h="27940">
                  <a:moveTo>
                    <a:pt x="2796540" y="1270"/>
                  </a:moveTo>
                  <a:lnTo>
                    <a:pt x="2771140" y="1270"/>
                  </a:lnTo>
                  <a:lnTo>
                    <a:pt x="2771140" y="26670"/>
                  </a:lnTo>
                  <a:lnTo>
                    <a:pt x="2796540" y="26670"/>
                  </a:lnTo>
                  <a:lnTo>
                    <a:pt x="2796540" y="1270"/>
                  </a:lnTo>
                  <a:close/>
                </a:path>
                <a:path w="3552190" h="27940">
                  <a:moveTo>
                    <a:pt x="2847340" y="1270"/>
                  </a:moveTo>
                  <a:lnTo>
                    <a:pt x="2821940" y="1270"/>
                  </a:lnTo>
                  <a:lnTo>
                    <a:pt x="2821940" y="26670"/>
                  </a:lnTo>
                  <a:lnTo>
                    <a:pt x="2847340" y="26670"/>
                  </a:lnTo>
                  <a:lnTo>
                    <a:pt x="2847340" y="1270"/>
                  </a:lnTo>
                  <a:close/>
                </a:path>
                <a:path w="3552190" h="27940">
                  <a:moveTo>
                    <a:pt x="2898140" y="1270"/>
                  </a:moveTo>
                  <a:lnTo>
                    <a:pt x="2872740" y="1270"/>
                  </a:lnTo>
                  <a:lnTo>
                    <a:pt x="2872740" y="26670"/>
                  </a:lnTo>
                  <a:lnTo>
                    <a:pt x="2898140" y="26670"/>
                  </a:lnTo>
                  <a:lnTo>
                    <a:pt x="2898140" y="1270"/>
                  </a:lnTo>
                  <a:close/>
                </a:path>
                <a:path w="3552190" h="27940">
                  <a:moveTo>
                    <a:pt x="2947670" y="1270"/>
                  </a:moveTo>
                  <a:lnTo>
                    <a:pt x="2922270" y="1270"/>
                  </a:lnTo>
                  <a:lnTo>
                    <a:pt x="2922270" y="26670"/>
                  </a:lnTo>
                  <a:lnTo>
                    <a:pt x="2947670" y="26670"/>
                  </a:lnTo>
                  <a:lnTo>
                    <a:pt x="2947670" y="1270"/>
                  </a:lnTo>
                  <a:close/>
                </a:path>
                <a:path w="3552190" h="27940">
                  <a:moveTo>
                    <a:pt x="2998470" y="1270"/>
                  </a:moveTo>
                  <a:lnTo>
                    <a:pt x="2973070" y="1270"/>
                  </a:lnTo>
                  <a:lnTo>
                    <a:pt x="2973070" y="26670"/>
                  </a:lnTo>
                  <a:lnTo>
                    <a:pt x="2998470" y="26670"/>
                  </a:lnTo>
                  <a:lnTo>
                    <a:pt x="2998470" y="1270"/>
                  </a:lnTo>
                  <a:close/>
                </a:path>
                <a:path w="3552190" h="27940">
                  <a:moveTo>
                    <a:pt x="3049270" y="1270"/>
                  </a:moveTo>
                  <a:lnTo>
                    <a:pt x="3023870" y="1270"/>
                  </a:lnTo>
                  <a:lnTo>
                    <a:pt x="3023870" y="26670"/>
                  </a:lnTo>
                  <a:lnTo>
                    <a:pt x="3049270" y="26670"/>
                  </a:lnTo>
                  <a:lnTo>
                    <a:pt x="3049270" y="1270"/>
                  </a:lnTo>
                  <a:close/>
                </a:path>
                <a:path w="3552190" h="27940">
                  <a:moveTo>
                    <a:pt x="3098800" y="1270"/>
                  </a:moveTo>
                  <a:lnTo>
                    <a:pt x="3073400" y="1270"/>
                  </a:lnTo>
                  <a:lnTo>
                    <a:pt x="3073400" y="26670"/>
                  </a:lnTo>
                  <a:lnTo>
                    <a:pt x="3098800" y="26670"/>
                  </a:lnTo>
                  <a:lnTo>
                    <a:pt x="3098800" y="1270"/>
                  </a:lnTo>
                  <a:close/>
                </a:path>
                <a:path w="3552190" h="27940">
                  <a:moveTo>
                    <a:pt x="3149600" y="1270"/>
                  </a:moveTo>
                  <a:lnTo>
                    <a:pt x="3124200" y="1270"/>
                  </a:lnTo>
                  <a:lnTo>
                    <a:pt x="3124200" y="26670"/>
                  </a:lnTo>
                  <a:lnTo>
                    <a:pt x="3149600" y="26670"/>
                  </a:lnTo>
                  <a:lnTo>
                    <a:pt x="3149600" y="1270"/>
                  </a:lnTo>
                  <a:close/>
                </a:path>
                <a:path w="3552190" h="27940">
                  <a:moveTo>
                    <a:pt x="3200400" y="1270"/>
                  </a:moveTo>
                  <a:lnTo>
                    <a:pt x="3175000" y="1270"/>
                  </a:lnTo>
                  <a:lnTo>
                    <a:pt x="3175000" y="26670"/>
                  </a:lnTo>
                  <a:lnTo>
                    <a:pt x="3200400" y="26670"/>
                  </a:lnTo>
                  <a:lnTo>
                    <a:pt x="3200400" y="1270"/>
                  </a:lnTo>
                  <a:close/>
                </a:path>
                <a:path w="3552190" h="27940">
                  <a:moveTo>
                    <a:pt x="3249930" y="1270"/>
                  </a:moveTo>
                  <a:lnTo>
                    <a:pt x="3225800" y="1270"/>
                  </a:lnTo>
                  <a:lnTo>
                    <a:pt x="3225800" y="26670"/>
                  </a:lnTo>
                  <a:lnTo>
                    <a:pt x="3249930" y="26670"/>
                  </a:lnTo>
                  <a:lnTo>
                    <a:pt x="3249930" y="1270"/>
                  </a:lnTo>
                  <a:close/>
                </a:path>
                <a:path w="3552190" h="27940">
                  <a:moveTo>
                    <a:pt x="3300730" y="1270"/>
                  </a:moveTo>
                  <a:lnTo>
                    <a:pt x="3275330" y="1270"/>
                  </a:lnTo>
                  <a:lnTo>
                    <a:pt x="3275330" y="26670"/>
                  </a:lnTo>
                  <a:lnTo>
                    <a:pt x="3300730" y="26670"/>
                  </a:lnTo>
                  <a:lnTo>
                    <a:pt x="3300730" y="1270"/>
                  </a:lnTo>
                  <a:close/>
                </a:path>
                <a:path w="3552190" h="27940">
                  <a:moveTo>
                    <a:pt x="3351530" y="1270"/>
                  </a:moveTo>
                  <a:lnTo>
                    <a:pt x="3326130" y="1270"/>
                  </a:lnTo>
                  <a:lnTo>
                    <a:pt x="3326130" y="26670"/>
                  </a:lnTo>
                  <a:lnTo>
                    <a:pt x="3351530" y="26670"/>
                  </a:lnTo>
                  <a:lnTo>
                    <a:pt x="3351530" y="1270"/>
                  </a:lnTo>
                  <a:close/>
                </a:path>
                <a:path w="3552190" h="27940">
                  <a:moveTo>
                    <a:pt x="3401060" y="2540"/>
                  </a:moveTo>
                  <a:lnTo>
                    <a:pt x="3376930" y="1270"/>
                  </a:lnTo>
                  <a:lnTo>
                    <a:pt x="3376930" y="26670"/>
                  </a:lnTo>
                  <a:lnTo>
                    <a:pt x="3401060" y="27940"/>
                  </a:lnTo>
                  <a:lnTo>
                    <a:pt x="3401060" y="2540"/>
                  </a:lnTo>
                  <a:close/>
                </a:path>
                <a:path w="3552190" h="27940">
                  <a:moveTo>
                    <a:pt x="3451860" y="2540"/>
                  </a:moveTo>
                  <a:lnTo>
                    <a:pt x="3426460" y="2540"/>
                  </a:lnTo>
                  <a:lnTo>
                    <a:pt x="3426460" y="27940"/>
                  </a:lnTo>
                  <a:lnTo>
                    <a:pt x="3451860" y="27940"/>
                  </a:lnTo>
                  <a:lnTo>
                    <a:pt x="3451860" y="2540"/>
                  </a:lnTo>
                  <a:close/>
                </a:path>
                <a:path w="3552190" h="27940">
                  <a:moveTo>
                    <a:pt x="3502660" y="2540"/>
                  </a:moveTo>
                  <a:lnTo>
                    <a:pt x="3477260" y="2540"/>
                  </a:lnTo>
                  <a:lnTo>
                    <a:pt x="3477260" y="27940"/>
                  </a:lnTo>
                  <a:lnTo>
                    <a:pt x="3502660" y="27940"/>
                  </a:lnTo>
                  <a:lnTo>
                    <a:pt x="3502660" y="2540"/>
                  </a:lnTo>
                  <a:close/>
                </a:path>
                <a:path w="3552190" h="27940">
                  <a:moveTo>
                    <a:pt x="3552190" y="2540"/>
                  </a:moveTo>
                  <a:lnTo>
                    <a:pt x="3528060" y="2540"/>
                  </a:lnTo>
                  <a:lnTo>
                    <a:pt x="3528060" y="27940"/>
                  </a:lnTo>
                  <a:lnTo>
                    <a:pt x="3552190" y="27940"/>
                  </a:lnTo>
                  <a:lnTo>
                    <a:pt x="3552190" y="254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5292090" y="751839"/>
              <a:ext cx="1878330" cy="25400"/>
            </a:xfrm>
            <a:custGeom>
              <a:avLst/>
              <a:gdLst/>
              <a:ahLst/>
              <a:cxnLst/>
              <a:rect l="l" t="t" r="r" b="b"/>
              <a:pathLst>
                <a:path w="1878329" h="25400">
                  <a:moveTo>
                    <a:pt x="24130" y="0"/>
                  </a:moveTo>
                  <a:lnTo>
                    <a:pt x="0" y="0"/>
                  </a:lnTo>
                  <a:lnTo>
                    <a:pt x="0" y="25400"/>
                  </a:lnTo>
                  <a:lnTo>
                    <a:pt x="24130" y="25400"/>
                  </a:lnTo>
                  <a:lnTo>
                    <a:pt x="24130" y="0"/>
                  </a:lnTo>
                  <a:close/>
                </a:path>
                <a:path w="1878329" h="25400">
                  <a:moveTo>
                    <a:pt x="74930" y="0"/>
                  </a:moveTo>
                  <a:lnTo>
                    <a:pt x="49530" y="0"/>
                  </a:lnTo>
                  <a:lnTo>
                    <a:pt x="49530" y="25400"/>
                  </a:lnTo>
                  <a:lnTo>
                    <a:pt x="74930" y="25400"/>
                  </a:lnTo>
                  <a:lnTo>
                    <a:pt x="74930" y="0"/>
                  </a:lnTo>
                  <a:close/>
                </a:path>
                <a:path w="1878329" h="25400">
                  <a:moveTo>
                    <a:pt x="125730" y="0"/>
                  </a:moveTo>
                  <a:lnTo>
                    <a:pt x="100330" y="0"/>
                  </a:lnTo>
                  <a:lnTo>
                    <a:pt x="100330" y="25400"/>
                  </a:lnTo>
                  <a:lnTo>
                    <a:pt x="125730" y="25400"/>
                  </a:lnTo>
                  <a:lnTo>
                    <a:pt x="125730" y="0"/>
                  </a:lnTo>
                  <a:close/>
                </a:path>
                <a:path w="1878329" h="25400">
                  <a:moveTo>
                    <a:pt x="176530" y="0"/>
                  </a:moveTo>
                  <a:lnTo>
                    <a:pt x="151130" y="0"/>
                  </a:lnTo>
                  <a:lnTo>
                    <a:pt x="151130" y="25400"/>
                  </a:lnTo>
                  <a:lnTo>
                    <a:pt x="176530" y="25400"/>
                  </a:lnTo>
                  <a:lnTo>
                    <a:pt x="176530" y="0"/>
                  </a:lnTo>
                  <a:close/>
                </a:path>
                <a:path w="1878329" h="25400">
                  <a:moveTo>
                    <a:pt x="226060" y="0"/>
                  </a:moveTo>
                  <a:lnTo>
                    <a:pt x="200660" y="0"/>
                  </a:lnTo>
                  <a:lnTo>
                    <a:pt x="200660" y="25400"/>
                  </a:lnTo>
                  <a:lnTo>
                    <a:pt x="226060" y="25400"/>
                  </a:lnTo>
                  <a:lnTo>
                    <a:pt x="226060" y="0"/>
                  </a:lnTo>
                  <a:close/>
                </a:path>
                <a:path w="1878329" h="25400">
                  <a:moveTo>
                    <a:pt x="276860" y="0"/>
                  </a:moveTo>
                  <a:lnTo>
                    <a:pt x="251460" y="0"/>
                  </a:lnTo>
                  <a:lnTo>
                    <a:pt x="251460" y="25400"/>
                  </a:lnTo>
                  <a:lnTo>
                    <a:pt x="276860" y="25400"/>
                  </a:lnTo>
                  <a:lnTo>
                    <a:pt x="276860" y="0"/>
                  </a:lnTo>
                  <a:close/>
                </a:path>
                <a:path w="1878329" h="25400">
                  <a:moveTo>
                    <a:pt x="327660" y="0"/>
                  </a:moveTo>
                  <a:lnTo>
                    <a:pt x="302260" y="0"/>
                  </a:lnTo>
                  <a:lnTo>
                    <a:pt x="302260" y="25400"/>
                  </a:lnTo>
                  <a:lnTo>
                    <a:pt x="327660" y="25400"/>
                  </a:lnTo>
                  <a:lnTo>
                    <a:pt x="327660" y="0"/>
                  </a:lnTo>
                  <a:close/>
                </a:path>
                <a:path w="1878329" h="25400">
                  <a:moveTo>
                    <a:pt x="377190" y="0"/>
                  </a:moveTo>
                  <a:lnTo>
                    <a:pt x="351790" y="0"/>
                  </a:lnTo>
                  <a:lnTo>
                    <a:pt x="351790" y="25400"/>
                  </a:lnTo>
                  <a:lnTo>
                    <a:pt x="377190" y="25400"/>
                  </a:lnTo>
                  <a:lnTo>
                    <a:pt x="377190" y="0"/>
                  </a:lnTo>
                  <a:close/>
                </a:path>
                <a:path w="1878329" h="25400">
                  <a:moveTo>
                    <a:pt x="427990" y="0"/>
                  </a:moveTo>
                  <a:lnTo>
                    <a:pt x="402590" y="0"/>
                  </a:lnTo>
                  <a:lnTo>
                    <a:pt x="402590" y="25400"/>
                  </a:lnTo>
                  <a:lnTo>
                    <a:pt x="427990" y="25400"/>
                  </a:lnTo>
                  <a:lnTo>
                    <a:pt x="427990" y="0"/>
                  </a:lnTo>
                  <a:close/>
                </a:path>
                <a:path w="1878329" h="25400">
                  <a:moveTo>
                    <a:pt x="478790" y="0"/>
                  </a:moveTo>
                  <a:lnTo>
                    <a:pt x="453390" y="0"/>
                  </a:lnTo>
                  <a:lnTo>
                    <a:pt x="453390" y="25400"/>
                  </a:lnTo>
                  <a:lnTo>
                    <a:pt x="478790" y="25400"/>
                  </a:lnTo>
                  <a:lnTo>
                    <a:pt x="478790" y="0"/>
                  </a:lnTo>
                  <a:close/>
                </a:path>
                <a:path w="1878329" h="25400">
                  <a:moveTo>
                    <a:pt x="528320" y="0"/>
                  </a:moveTo>
                  <a:lnTo>
                    <a:pt x="502920" y="0"/>
                  </a:lnTo>
                  <a:lnTo>
                    <a:pt x="502920" y="25400"/>
                  </a:lnTo>
                  <a:lnTo>
                    <a:pt x="528320" y="25400"/>
                  </a:lnTo>
                  <a:lnTo>
                    <a:pt x="528320" y="0"/>
                  </a:lnTo>
                  <a:close/>
                </a:path>
                <a:path w="1878329" h="25400">
                  <a:moveTo>
                    <a:pt x="579120" y="0"/>
                  </a:moveTo>
                  <a:lnTo>
                    <a:pt x="553720" y="0"/>
                  </a:lnTo>
                  <a:lnTo>
                    <a:pt x="553720" y="25400"/>
                  </a:lnTo>
                  <a:lnTo>
                    <a:pt x="579120" y="25400"/>
                  </a:lnTo>
                  <a:lnTo>
                    <a:pt x="579120" y="0"/>
                  </a:lnTo>
                  <a:close/>
                </a:path>
                <a:path w="1878329" h="25400">
                  <a:moveTo>
                    <a:pt x="629920" y="0"/>
                  </a:moveTo>
                  <a:lnTo>
                    <a:pt x="604520" y="0"/>
                  </a:lnTo>
                  <a:lnTo>
                    <a:pt x="604520" y="25400"/>
                  </a:lnTo>
                  <a:lnTo>
                    <a:pt x="629920" y="25400"/>
                  </a:lnTo>
                  <a:lnTo>
                    <a:pt x="629920" y="0"/>
                  </a:lnTo>
                  <a:close/>
                </a:path>
                <a:path w="1878329" h="25400">
                  <a:moveTo>
                    <a:pt x="679450" y="0"/>
                  </a:moveTo>
                  <a:lnTo>
                    <a:pt x="655320" y="0"/>
                  </a:lnTo>
                  <a:lnTo>
                    <a:pt x="655320" y="25400"/>
                  </a:lnTo>
                  <a:lnTo>
                    <a:pt x="679450" y="25400"/>
                  </a:lnTo>
                  <a:lnTo>
                    <a:pt x="679450" y="0"/>
                  </a:lnTo>
                  <a:close/>
                </a:path>
                <a:path w="1878329" h="25400">
                  <a:moveTo>
                    <a:pt x="730250" y="0"/>
                  </a:moveTo>
                  <a:lnTo>
                    <a:pt x="704850" y="0"/>
                  </a:lnTo>
                  <a:lnTo>
                    <a:pt x="704850" y="25400"/>
                  </a:lnTo>
                  <a:lnTo>
                    <a:pt x="730250" y="25400"/>
                  </a:lnTo>
                  <a:lnTo>
                    <a:pt x="730250" y="0"/>
                  </a:lnTo>
                  <a:close/>
                </a:path>
                <a:path w="1878329" h="25400">
                  <a:moveTo>
                    <a:pt x="781050" y="0"/>
                  </a:moveTo>
                  <a:lnTo>
                    <a:pt x="755650" y="0"/>
                  </a:lnTo>
                  <a:lnTo>
                    <a:pt x="755650" y="25400"/>
                  </a:lnTo>
                  <a:lnTo>
                    <a:pt x="781050" y="25400"/>
                  </a:lnTo>
                  <a:lnTo>
                    <a:pt x="781050" y="0"/>
                  </a:lnTo>
                  <a:close/>
                </a:path>
                <a:path w="1878329" h="25400">
                  <a:moveTo>
                    <a:pt x="830580" y="0"/>
                  </a:moveTo>
                  <a:lnTo>
                    <a:pt x="806450" y="0"/>
                  </a:lnTo>
                  <a:lnTo>
                    <a:pt x="806450" y="25400"/>
                  </a:lnTo>
                  <a:lnTo>
                    <a:pt x="830580" y="25400"/>
                  </a:lnTo>
                  <a:lnTo>
                    <a:pt x="830580" y="0"/>
                  </a:lnTo>
                  <a:close/>
                </a:path>
                <a:path w="1878329" h="25400">
                  <a:moveTo>
                    <a:pt x="881380" y="0"/>
                  </a:moveTo>
                  <a:lnTo>
                    <a:pt x="855980" y="0"/>
                  </a:lnTo>
                  <a:lnTo>
                    <a:pt x="855980" y="25400"/>
                  </a:lnTo>
                  <a:lnTo>
                    <a:pt x="881380" y="25400"/>
                  </a:lnTo>
                  <a:lnTo>
                    <a:pt x="881380" y="0"/>
                  </a:lnTo>
                  <a:close/>
                </a:path>
                <a:path w="1878329" h="25400">
                  <a:moveTo>
                    <a:pt x="932180" y="0"/>
                  </a:moveTo>
                  <a:lnTo>
                    <a:pt x="906780" y="0"/>
                  </a:lnTo>
                  <a:lnTo>
                    <a:pt x="906780" y="25400"/>
                  </a:lnTo>
                  <a:lnTo>
                    <a:pt x="932180" y="25400"/>
                  </a:lnTo>
                  <a:lnTo>
                    <a:pt x="932180" y="0"/>
                  </a:lnTo>
                  <a:close/>
                </a:path>
                <a:path w="1878329" h="25400">
                  <a:moveTo>
                    <a:pt x="982980" y="0"/>
                  </a:moveTo>
                  <a:lnTo>
                    <a:pt x="957580" y="0"/>
                  </a:lnTo>
                  <a:lnTo>
                    <a:pt x="957580" y="25400"/>
                  </a:lnTo>
                  <a:lnTo>
                    <a:pt x="982980" y="25400"/>
                  </a:lnTo>
                  <a:lnTo>
                    <a:pt x="982980" y="0"/>
                  </a:lnTo>
                  <a:close/>
                </a:path>
                <a:path w="1878329" h="25400">
                  <a:moveTo>
                    <a:pt x="1032510" y="0"/>
                  </a:moveTo>
                  <a:lnTo>
                    <a:pt x="1007110" y="0"/>
                  </a:lnTo>
                  <a:lnTo>
                    <a:pt x="1007110" y="25400"/>
                  </a:lnTo>
                  <a:lnTo>
                    <a:pt x="1032510" y="25400"/>
                  </a:lnTo>
                  <a:lnTo>
                    <a:pt x="1032510" y="0"/>
                  </a:lnTo>
                  <a:close/>
                </a:path>
                <a:path w="1878329" h="25400">
                  <a:moveTo>
                    <a:pt x="1083310" y="0"/>
                  </a:moveTo>
                  <a:lnTo>
                    <a:pt x="1057910" y="0"/>
                  </a:lnTo>
                  <a:lnTo>
                    <a:pt x="1057910" y="25400"/>
                  </a:lnTo>
                  <a:lnTo>
                    <a:pt x="1083310" y="25400"/>
                  </a:lnTo>
                  <a:lnTo>
                    <a:pt x="1083310" y="0"/>
                  </a:lnTo>
                  <a:close/>
                </a:path>
                <a:path w="1878329" h="25400">
                  <a:moveTo>
                    <a:pt x="1134110" y="0"/>
                  </a:moveTo>
                  <a:lnTo>
                    <a:pt x="1108710" y="0"/>
                  </a:lnTo>
                  <a:lnTo>
                    <a:pt x="1108710" y="25400"/>
                  </a:lnTo>
                  <a:lnTo>
                    <a:pt x="1134110" y="25400"/>
                  </a:lnTo>
                  <a:lnTo>
                    <a:pt x="1134110" y="0"/>
                  </a:lnTo>
                  <a:close/>
                </a:path>
                <a:path w="1878329" h="25400">
                  <a:moveTo>
                    <a:pt x="1183640" y="0"/>
                  </a:moveTo>
                  <a:lnTo>
                    <a:pt x="1158240" y="0"/>
                  </a:lnTo>
                  <a:lnTo>
                    <a:pt x="1158240" y="25400"/>
                  </a:lnTo>
                  <a:lnTo>
                    <a:pt x="1183640" y="25400"/>
                  </a:lnTo>
                  <a:lnTo>
                    <a:pt x="1183640" y="0"/>
                  </a:lnTo>
                  <a:close/>
                </a:path>
                <a:path w="1878329" h="25400">
                  <a:moveTo>
                    <a:pt x="1234440" y="0"/>
                  </a:moveTo>
                  <a:lnTo>
                    <a:pt x="1209040" y="0"/>
                  </a:lnTo>
                  <a:lnTo>
                    <a:pt x="1209040" y="25400"/>
                  </a:lnTo>
                  <a:lnTo>
                    <a:pt x="1234440" y="25400"/>
                  </a:lnTo>
                  <a:lnTo>
                    <a:pt x="1234440" y="0"/>
                  </a:lnTo>
                  <a:close/>
                </a:path>
                <a:path w="1878329" h="25400">
                  <a:moveTo>
                    <a:pt x="1285240" y="0"/>
                  </a:moveTo>
                  <a:lnTo>
                    <a:pt x="1259840" y="0"/>
                  </a:lnTo>
                  <a:lnTo>
                    <a:pt x="1259840" y="25400"/>
                  </a:lnTo>
                  <a:lnTo>
                    <a:pt x="1285240" y="25400"/>
                  </a:lnTo>
                  <a:lnTo>
                    <a:pt x="1285240" y="0"/>
                  </a:lnTo>
                  <a:close/>
                </a:path>
                <a:path w="1878329" h="25400">
                  <a:moveTo>
                    <a:pt x="1334757" y="0"/>
                  </a:moveTo>
                  <a:lnTo>
                    <a:pt x="1309357" y="0"/>
                  </a:lnTo>
                  <a:lnTo>
                    <a:pt x="1309357" y="25400"/>
                  </a:lnTo>
                  <a:lnTo>
                    <a:pt x="1334757" y="25400"/>
                  </a:lnTo>
                  <a:lnTo>
                    <a:pt x="1334757" y="0"/>
                  </a:lnTo>
                  <a:close/>
                </a:path>
                <a:path w="1878329" h="25400">
                  <a:moveTo>
                    <a:pt x="1385570" y="0"/>
                  </a:moveTo>
                  <a:lnTo>
                    <a:pt x="1360157" y="0"/>
                  </a:lnTo>
                  <a:lnTo>
                    <a:pt x="1360157" y="25400"/>
                  </a:lnTo>
                  <a:lnTo>
                    <a:pt x="1385570" y="25400"/>
                  </a:lnTo>
                  <a:lnTo>
                    <a:pt x="1385570" y="0"/>
                  </a:lnTo>
                  <a:close/>
                </a:path>
                <a:path w="1878329" h="25400">
                  <a:moveTo>
                    <a:pt x="1436370" y="0"/>
                  </a:moveTo>
                  <a:lnTo>
                    <a:pt x="1410970" y="0"/>
                  </a:lnTo>
                  <a:lnTo>
                    <a:pt x="1410970" y="25400"/>
                  </a:lnTo>
                  <a:lnTo>
                    <a:pt x="1436370" y="25400"/>
                  </a:lnTo>
                  <a:lnTo>
                    <a:pt x="1436370" y="0"/>
                  </a:lnTo>
                  <a:close/>
                </a:path>
                <a:path w="1878329" h="25400">
                  <a:moveTo>
                    <a:pt x="1485900" y="0"/>
                  </a:moveTo>
                  <a:lnTo>
                    <a:pt x="1461770" y="0"/>
                  </a:lnTo>
                  <a:lnTo>
                    <a:pt x="1461770" y="25400"/>
                  </a:lnTo>
                  <a:lnTo>
                    <a:pt x="1485900" y="25400"/>
                  </a:lnTo>
                  <a:lnTo>
                    <a:pt x="1485900" y="0"/>
                  </a:lnTo>
                  <a:close/>
                </a:path>
                <a:path w="1878329" h="25400">
                  <a:moveTo>
                    <a:pt x="1536700" y="0"/>
                  </a:moveTo>
                  <a:lnTo>
                    <a:pt x="1511300" y="0"/>
                  </a:lnTo>
                  <a:lnTo>
                    <a:pt x="1511300" y="25400"/>
                  </a:lnTo>
                  <a:lnTo>
                    <a:pt x="1536700" y="25400"/>
                  </a:lnTo>
                  <a:lnTo>
                    <a:pt x="1536700" y="0"/>
                  </a:lnTo>
                  <a:close/>
                </a:path>
                <a:path w="1878329" h="25400">
                  <a:moveTo>
                    <a:pt x="1587500" y="0"/>
                  </a:moveTo>
                  <a:lnTo>
                    <a:pt x="1562100" y="0"/>
                  </a:lnTo>
                  <a:lnTo>
                    <a:pt x="1562100" y="25400"/>
                  </a:lnTo>
                  <a:lnTo>
                    <a:pt x="1587500" y="25400"/>
                  </a:lnTo>
                  <a:lnTo>
                    <a:pt x="1587500" y="0"/>
                  </a:lnTo>
                  <a:close/>
                </a:path>
                <a:path w="1878329" h="25400">
                  <a:moveTo>
                    <a:pt x="1637030" y="0"/>
                  </a:moveTo>
                  <a:lnTo>
                    <a:pt x="1612900" y="0"/>
                  </a:lnTo>
                  <a:lnTo>
                    <a:pt x="1612900" y="25400"/>
                  </a:lnTo>
                  <a:lnTo>
                    <a:pt x="1637030" y="25400"/>
                  </a:lnTo>
                  <a:lnTo>
                    <a:pt x="1637030" y="0"/>
                  </a:lnTo>
                  <a:close/>
                </a:path>
                <a:path w="1878329" h="25400">
                  <a:moveTo>
                    <a:pt x="1687830" y="0"/>
                  </a:moveTo>
                  <a:lnTo>
                    <a:pt x="1662430" y="0"/>
                  </a:lnTo>
                  <a:lnTo>
                    <a:pt x="1662430" y="25400"/>
                  </a:lnTo>
                  <a:lnTo>
                    <a:pt x="1687830" y="25400"/>
                  </a:lnTo>
                  <a:lnTo>
                    <a:pt x="1687830" y="0"/>
                  </a:lnTo>
                  <a:close/>
                </a:path>
                <a:path w="1878329" h="25400">
                  <a:moveTo>
                    <a:pt x="1738630" y="0"/>
                  </a:moveTo>
                  <a:lnTo>
                    <a:pt x="1713230" y="0"/>
                  </a:lnTo>
                  <a:lnTo>
                    <a:pt x="1713230" y="25400"/>
                  </a:lnTo>
                  <a:lnTo>
                    <a:pt x="1738630" y="25400"/>
                  </a:lnTo>
                  <a:lnTo>
                    <a:pt x="1738630" y="0"/>
                  </a:lnTo>
                  <a:close/>
                </a:path>
                <a:path w="1878329" h="25400">
                  <a:moveTo>
                    <a:pt x="1788160" y="0"/>
                  </a:moveTo>
                  <a:lnTo>
                    <a:pt x="1764030" y="0"/>
                  </a:lnTo>
                  <a:lnTo>
                    <a:pt x="1764030" y="25400"/>
                  </a:lnTo>
                  <a:lnTo>
                    <a:pt x="1788160" y="25400"/>
                  </a:lnTo>
                  <a:lnTo>
                    <a:pt x="1788160" y="0"/>
                  </a:lnTo>
                  <a:close/>
                </a:path>
                <a:path w="1878329" h="25400">
                  <a:moveTo>
                    <a:pt x="1838960" y="0"/>
                  </a:moveTo>
                  <a:lnTo>
                    <a:pt x="1813560" y="0"/>
                  </a:lnTo>
                  <a:lnTo>
                    <a:pt x="1813560" y="25400"/>
                  </a:lnTo>
                  <a:lnTo>
                    <a:pt x="1838960" y="25400"/>
                  </a:lnTo>
                  <a:lnTo>
                    <a:pt x="1838960" y="0"/>
                  </a:lnTo>
                  <a:close/>
                </a:path>
                <a:path w="1878329" h="25400">
                  <a:moveTo>
                    <a:pt x="1878330" y="0"/>
                  </a:moveTo>
                  <a:lnTo>
                    <a:pt x="1864360" y="0"/>
                  </a:lnTo>
                  <a:lnTo>
                    <a:pt x="1864360" y="25400"/>
                  </a:lnTo>
                  <a:lnTo>
                    <a:pt x="1878330" y="25400"/>
                  </a:lnTo>
                  <a:lnTo>
                    <a:pt x="187833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" name="object 6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416050" y="26669"/>
              <a:ext cx="725169" cy="740409"/>
            </a:xfrm>
            <a:prstGeom prst="rect">
              <a:avLst/>
            </a:prstGeom>
          </p:spPr>
        </p:pic>
      </p:grpSp>
      <p:sp>
        <p:nvSpPr>
          <p:cNvPr id="7" name="object 7"/>
          <p:cNvSpPr txBox="1"/>
          <p:nvPr/>
        </p:nvSpPr>
        <p:spPr>
          <a:xfrm>
            <a:off x="1671320" y="224790"/>
            <a:ext cx="223520" cy="4521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800" b="1" dirty="0">
                <a:solidFill>
                  <a:srgbClr val="FFFFFF"/>
                </a:solidFill>
                <a:latin typeface="Arial"/>
                <a:cs typeface="Arial"/>
              </a:rPr>
              <a:t>2</a:t>
            </a:r>
            <a:endParaRPr sz="2800">
              <a:latin typeface="Arial"/>
              <a:cs typeface="Arial"/>
            </a:endParaRPr>
          </a:p>
        </p:txBody>
      </p: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2373629" y="149859"/>
            <a:ext cx="5448300" cy="4521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Discromias </a:t>
            </a:r>
            <a:r>
              <a:rPr dirty="0"/>
              <a:t>por</a:t>
            </a:r>
            <a:r>
              <a:rPr spc="5" dirty="0"/>
              <a:t> </a:t>
            </a:r>
            <a:r>
              <a:rPr dirty="0"/>
              <a:t>agentes</a:t>
            </a:r>
            <a:r>
              <a:rPr spc="-5" dirty="0"/>
              <a:t> Quimicos.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687069" y="1263650"/>
            <a:ext cx="3672840" cy="3972560"/>
          </a:xfrm>
          <a:prstGeom prst="rect">
            <a:avLst/>
          </a:prstGeom>
        </p:spPr>
        <p:txBody>
          <a:bodyPr vert="horz" wrap="square" lIns="0" tIns="41275" rIns="0" bIns="0" rtlCol="0">
            <a:spAutoFit/>
          </a:bodyPr>
          <a:lstStyle/>
          <a:p>
            <a:pPr marL="354965" marR="274320" indent="-342900">
              <a:lnSpc>
                <a:spcPts val="1970"/>
              </a:lnSpc>
              <a:spcBef>
                <a:spcPts val="325"/>
              </a:spcBef>
              <a:buClr>
                <a:srgbClr val="59AACC"/>
              </a:buClr>
              <a:buFont typeface="Wingdings"/>
              <a:buChar char=""/>
              <a:tabLst>
                <a:tab pos="354965" algn="l"/>
                <a:tab pos="355600" algn="l"/>
              </a:tabLst>
            </a:pPr>
            <a:r>
              <a:rPr sz="1800" spc="-5" dirty="0">
                <a:solidFill>
                  <a:srgbClr val="103E70"/>
                </a:solidFill>
                <a:latin typeface="Verdana"/>
                <a:cs typeface="Verdana"/>
              </a:rPr>
              <a:t>Sustancias que producen </a:t>
            </a:r>
            <a:r>
              <a:rPr sz="1800" dirty="0">
                <a:solidFill>
                  <a:srgbClr val="103E70"/>
                </a:solidFill>
                <a:latin typeface="Verdana"/>
                <a:cs typeface="Verdana"/>
              </a:rPr>
              <a:t> </a:t>
            </a:r>
            <a:r>
              <a:rPr sz="1800" spc="-5" dirty="0">
                <a:solidFill>
                  <a:srgbClr val="103E70"/>
                </a:solidFill>
                <a:latin typeface="Verdana"/>
                <a:cs typeface="Verdana"/>
              </a:rPr>
              <a:t>alteraciones</a:t>
            </a:r>
            <a:r>
              <a:rPr sz="1800" spc="-75" dirty="0">
                <a:solidFill>
                  <a:srgbClr val="103E70"/>
                </a:solidFill>
                <a:latin typeface="Verdana"/>
                <a:cs typeface="Verdana"/>
              </a:rPr>
              <a:t> </a:t>
            </a:r>
            <a:r>
              <a:rPr sz="1800" spc="-5" dirty="0">
                <a:solidFill>
                  <a:srgbClr val="103E70"/>
                </a:solidFill>
                <a:latin typeface="Verdana"/>
                <a:cs typeface="Verdana"/>
              </a:rPr>
              <a:t>pigmentarias.</a:t>
            </a:r>
            <a:endParaRPr sz="1800">
              <a:latin typeface="Verdana"/>
              <a:cs typeface="Verdana"/>
            </a:endParaRPr>
          </a:p>
          <a:p>
            <a:pPr marL="355600" indent="-342900">
              <a:lnSpc>
                <a:spcPct val="100000"/>
              </a:lnSpc>
              <a:spcBef>
                <a:spcPts val="215"/>
              </a:spcBef>
              <a:buClr>
                <a:srgbClr val="59AACC"/>
              </a:buClr>
              <a:buFont typeface="Wingdings"/>
              <a:buChar char=""/>
              <a:tabLst>
                <a:tab pos="354965" algn="l"/>
                <a:tab pos="355600" algn="l"/>
              </a:tabLst>
            </a:pPr>
            <a:r>
              <a:rPr sz="1800" spc="-5" dirty="0">
                <a:solidFill>
                  <a:srgbClr val="103E70"/>
                </a:solidFill>
                <a:latin typeface="Verdana"/>
                <a:cs typeface="Verdana"/>
              </a:rPr>
              <a:t>Topicas:</a:t>
            </a:r>
            <a:endParaRPr sz="1800">
              <a:latin typeface="Verdana"/>
              <a:cs typeface="Verdana"/>
            </a:endParaRPr>
          </a:p>
          <a:p>
            <a:pPr marL="755650" lvl="1" indent="-286385">
              <a:lnSpc>
                <a:spcPct val="100000"/>
              </a:lnSpc>
              <a:spcBef>
                <a:spcPts val="90"/>
              </a:spcBef>
              <a:buClr>
                <a:srgbClr val="2C79CE"/>
              </a:buClr>
              <a:buFont typeface="Wingdings"/>
              <a:buChar char=""/>
              <a:tabLst>
                <a:tab pos="755015" algn="l"/>
                <a:tab pos="755650" algn="l"/>
              </a:tabLst>
            </a:pPr>
            <a:r>
              <a:rPr sz="1800" spc="-5" dirty="0">
                <a:solidFill>
                  <a:srgbClr val="103E70"/>
                </a:solidFill>
                <a:latin typeface="Arial MT"/>
                <a:cs typeface="Arial MT"/>
              </a:rPr>
              <a:t>Psoralenos</a:t>
            </a:r>
            <a:endParaRPr sz="1800">
              <a:latin typeface="Arial MT"/>
              <a:cs typeface="Arial MT"/>
            </a:endParaRPr>
          </a:p>
          <a:p>
            <a:pPr marL="755650" lvl="1" indent="-286385">
              <a:lnSpc>
                <a:spcPct val="100000"/>
              </a:lnSpc>
              <a:spcBef>
                <a:spcPts val="100"/>
              </a:spcBef>
              <a:buClr>
                <a:srgbClr val="2C79CE"/>
              </a:buClr>
              <a:buFont typeface="Wingdings"/>
              <a:buChar char=""/>
              <a:tabLst>
                <a:tab pos="755015" algn="l"/>
                <a:tab pos="755650" algn="l"/>
              </a:tabLst>
            </a:pPr>
            <a:r>
              <a:rPr sz="1800" spc="-5" dirty="0">
                <a:solidFill>
                  <a:srgbClr val="103E70"/>
                </a:solidFill>
                <a:latin typeface="Arial MT"/>
                <a:cs typeface="Arial MT"/>
              </a:rPr>
              <a:t>Alquitran</a:t>
            </a:r>
            <a:r>
              <a:rPr sz="1800" spc="-30" dirty="0">
                <a:solidFill>
                  <a:srgbClr val="103E70"/>
                </a:solidFill>
                <a:latin typeface="Arial MT"/>
                <a:cs typeface="Arial MT"/>
              </a:rPr>
              <a:t> </a:t>
            </a:r>
            <a:r>
              <a:rPr sz="1800" spc="-5" dirty="0">
                <a:solidFill>
                  <a:srgbClr val="103E70"/>
                </a:solidFill>
                <a:latin typeface="Arial MT"/>
                <a:cs typeface="Arial MT"/>
              </a:rPr>
              <a:t>de</a:t>
            </a:r>
            <a:r>
              <a:rPr sz="1800" spc="-30" dirty="0">
                <a:solidFill>
                  <a:srgbClr val="103E70"/>
                </a:solidFill>
                <a:latin typeface="Arial MT"/>
                <a:cs typeface="Arial MT"/>
              </a:rPr>
              <a:t> </a:t>
            </a:r>
            <a:r>
              <a:rPr sz="1800" spc="-10" dirty="0">
                <a:solidFill>
                  <a:srgbClr val="103E70"/>
                </a:solidFill>
                <a:latin typeface="Arial MT"/>
                <a:cs typeface="Arial MT"/>
              </a:rPr>
              <a:t>hulla</a:t>
            </a:r>
            <a:endParaRPr sz="1800">
              <a:latin typeface="Arial MT"/>
              <a:cs typeface="Arial MT"/>
            </a:endParaRPr>
          </a:p>
          <a:p>
            <a:pPr marL="755650" lvl="1" indent="-286385">
              <a:lnSpc>
                <a:spcPct val="100000"/>
              </a:lnSpc>
              <a:spcBef>
                <a:spcPts val="90"/>
              </a:spcBef>
              <a:buClr>
                <a:srgbClr val="2C79CE"/>
              </a:buClr>
              <a:buFont typeface="Wingdings"/>
              <a:buChar char=""/>
              <a:tabLst>
                <a:tab pos="755015" algn="l"/>
                <a:tab pos="755650" algn="l"/>
              </a:tabLst>
            </a:pPr>
            <a:r>
              <a:rPr sz="1800" spc="-5" dirty="0">
                <a:solidFill>
                  <a:srgbClr val="103E70"/>
                </a:solidFill>
                <a:latin typeface="Arial MT"/>
                <a:cs typeface="Arial MT"/>
              </a:rPr>
              <a:t>Plantas</a:t>
            </a:r>
            <a:endParaRPr sz="1800">
              <a:latin typeface="Arial MT"/>
              <a:cs typeface="Arial MT"/>
            </a:endParaRPr>
          </a:p>
          <a:p>
            <a:pPr marL="755650" lvl="1" indent="-286385">
              <a:lnSpc>
                <a:spcPct val="100000"/>
              </a:lnSpc>
              <a:spcBef>
                <a:spcPts val="100"/>
              </a:spcBef>
              <a:buClr>
                <a:srgbClr val="2C79CE"/>
              </a:buClr>
              <a:buFont typeface="Wingdings"/>
              <a:buChar char=""/>
              <a:tabLst>
                <a:tab pos="755015" algn="l"/>
                <a:tab pos="755650" algn="l"/>
              </a:tabLst>
            </a:pPr>
            <a:r>
              <a:rPr sz="1800" spc="-5" dirty="0">
                <a:solidFill>
                  <a:srgbClr val="103E70"/>
                </a:solidFill>
                <a:latin typeface="Arial MT"/>
                <a:cs typeface="Arial MT"/>
              </a:rPr>
              <a:t>Metales</a:t>
            </a:r>
            <a:r>
              <a:rPr sz="1800" spc="-15" dirty="0">
                <a:solidFill>
                  <a:srgbClr val="103E70"/>
                </a:solidFill>
                <a:latin typeface="Arial MT"/>
                <a:cs typeface="Arial MT"/>
              </a:rPr>
              <a:t> </a:t>
            </a:r>
            <a:r>
              <a:rPr sz="1800" spc="-10" dirty="0">
                <a:solidFill>
                  <a:srgbClr val="103E70"/>
                </a:solidFill>
                <a:latin typeface="Arial MT"/>
                <a:cs typeface="Arial MT"/>
              </a:rPr>
              <a:t>que</a:t>
            </a:r>
            <a:r>
              <a:rPr sz="1800" spc="-15" dirty="0">
                <a:solidFill>
                  <a:srgbClr val="103E70"/>
                </a:solidFill>
                <a:latin typeface="Arial MT"/>
                <a:cs typeface="Arial MT"/>
              </a:rPr>
              <a:t> </a:t>
            </a:r>
            <a:r>
              <a:rPr sz="1800" dirty="0">
                <a:solidFill>
                  <a:srgbClr val="103E70"/>
                </a:solidFill>
                <a:latin typeface="Arial MT"/>
                <a:cs typeface="Arial MT"/>
              </a:rPr>
              <a:t>se</a:t>
            </a:r>
            <a:r>
              <a:rPr sz="1800" spc="-10" dirty="0">
                <a:solidFill>
                  <a:srgbClr val="103E70"/>
                </a:solidFill>
                <a:latin typeface="Arial MT"/>
                <a:cs typeface="Arial MT"/>
              </a:rPr>
              <a:t> depositan</a:t>
            </a:r>
            <a:endParaRPr sz="1800">
              <a:latin typeface="Arial MT"/>
              <a:cs typeface="Arial MT"/>
            </a:endParaRPr>
          </a:p>
          <a:p>
            <a:pPr marL="355600" indent="-342900">
              <a:lnSpc>
                <a:spcPct val="100000"/>
              </a:lnSpc>
              <a:spcBef>
                <a:spcPts val="270"/>
              </a:spcBef>
              <a:buClr>
                <a:srgbClr val="59AACC"/>
              </a:buClr>
              <a:buFont typeface="Wingdings"/>
              <a:buChar char=""/>
              <a:tabLst>
                <a:tab pos="354965" algn="l"/>
                <a:tab pos="355600" algn="l"/>
              </a:tabLst>
            </a:pPr>
            <a:r>
              <a:rPr sz="1800" spc="-5" dirty="0">
                <a:solidFill>
                  <a:srgbClr val="103E70"/>
                </a:solidFill>
                <a:latin typeface="Verdana"/>
                <a:cs typeface="Verdana"/>
              </a:rPr>
              <a:t>Sistemicas:</a:t>
            </a:r>
            <a:endParaRPr sz="1800">
              <a:latin typeface="Verdana"/>
              <a:cs typeface="Verdana"/>
            </a:endParaRPr>
          </a:p>
          <a:p>
            <a:pPr marL="755650" lvl="1" indent="-286385">
              <a:lnSpc>
                <a:spcPct val="100000"/>
              </a:lnSpc>
              <a:spcBef>
                <a:spcPts val="90"/>
              </a:spcBef>
              <a:buClr>
                <a:srgbClr val="2C79CE"/>
              </a:buClr>
              <a:buFont typeface="Wingdings"/>
              <a:buChar char=""/>
              <a:tabLst>
                <a:tab pos="755015" algn="l"/>
                <a:tab pos="755650" algn="l"/>
              </a:tabLst>
            </a:pPr>
            <a:r>
              <a:rPr sz="1800" spc="-5" dirty="0">
                <a:solidFill>
                  <a:srgbClr val="103E70"/>
                </a:solidFill>
                <a:latin typeface="Arial MT"/>
                <a:cs typeface="Arial MT"/>
              </a:rPr>
              <a:t>Barbituricos</a:t>
            </a:r>
            <a:endParaRPr sz="1800">
              <a:latin typeface="Arial MT"/>
              <a:cs typeface="Arial MT"/>
            </a:endParaRPr>
          </a:p>
          <a:p>
            <a:pPr marL="755650" lvl="1" indent="-286385">
              <a:lnSpc>
                <a:spcPct val="100000"/>
              </a:lnSpc>
              <a:spcBef>
                <a:spcPts val="90"/>
              </a:spcBef>
              <a:buClr>
                <a:srgbClr val="2C79CE"/>
              </a:buClr>
              <a:buFont typeface="Wingdings"/>
              <a:buChar char=""/>
              <a:tabLst>
                <a:tab pos="755015" algn="l"/>
                <a:tab pos="755650" algn="l"/>
              </a:tabLst>
            </a:pPr>
            <a:r>
              <a:rPr sz="1800" spc="-10" dirty="0">
                <a:solidFill>
                  <a:srgbClr val="103E70"/>
                </a:solidFill>
                <a:latin typeface="Arial MT"/>
                <a:cs typeface="Arial MT"/>
              </a:rPr>
              <a:t>Cloroquinas</a:t>
            </a:r>
            <a:endParaRPr sz="1800">
              <a:latin typeface="Arial MT"/>
              <a:cs typeface="Arial MT"/>
            </a:endParaRPr>
          </a:p>
          <a:p>
            <a:pPr marL="755650" lvl="1" indent="-286385">
              <a:lnSpc>
                <a:spcPct val="100000"/>
              </a:lnSpc>
              <a:spcBef>
                <a:spcPts val="100"/>
              </a:spcBef>
              <a:buClr>
                <a:srgbClr val="2C79CE"/>
              </a:buClr>
              <a:buFont typeface="Wingdings"/>
              <a:buChar char=""/>
              <a:tabLst>
                <a:tab pos="755015" algn="l"/>
                <a:tab pos="755650" algn="l"/>
              </a:tabLst>
            </a:pPr>
            <a:r>
              <a:rPr sz="1800" spc="-5" dirty="0">
                <a:solidFill>
                  <a:srgbClr val="103E70"/>
                </a:solidFill>
                <a:latin typeface="Arial MT"/>
                <a:cs typeface="Arial MT"/>
              </a:rPr>
              <a:t>Antibioticos.</a:t>
            </a:r>
            <a:endParaRPr sz="1800">
              <a:latin typeface="Arial MT"/>
              <a:cs typeface="Arial MT"/>
            </a:endParaRPr>
          </a:p>
          <a:p>
            <a:pPr lvl="1">
              <a:lnSpc>
                <a:spcPct val="100000"/>
              </a:lnSpc>
              <a:spcBef>
                <a:spcPts val="5"/>
              </a:spcBef>
              <a:buClr>
                <a:srgbClr val="2C79CE"/>
              </a:buClr>
              <a:buFont typeface="Wingdings"/>
              <a:buChar char=""/>
            </a:pPr>
            <a:endParaRPr sz="2350">
              <a:latin typeface="Arial MT"/>
              <a:cs typeface="Arial MT"/>
            </a:endParaRPr>
          </a:p>
          <a:p>
            <a:pPr marL="755015" marR="5080" lvl="1" indent="-285750">
              <a:lnSpc>
                <a:spcPts val="1810"/>
              </a:lnSpc>
              <a:spcBef>
                <a:spcPts val="5"/>
              </a:spcBef>
              <a:buClr>
                <a:srgbClr val="2C79CE"/>
              </a:buClr>
              <a:buFont typeface="Wingdings"/>
              <a:buChar char=""/>
              <a:tabLst>
                <a:tab pos="755015" algn="l"/>
                <a:tab pos="755650" algn="l"/>
              </a:tabLst>
            </a:pPr>
            <a:r>
              <a:rPr sz="1800" spc="-10" dirty="0">
                <a:solidFill>
                  <a:srgbClr val="103E70"/>
                </a:solidFill>
                <a:latin typeface="Arial MT"/>
                <a:cs typeface="Arial MT"/>
              </a:rPr>
              <a:t>La</a:t>
            </a:r>
            <a:r>
              <a:rPr sz="1800" dirty="0">
                <a:solidFill>
                  <a:srgbClr val="103E70"/>
                </a:solidFill>
                <a:latin typeface="Arial MT"/>
                <a:cs typeface="Arial MT"/>
              </a:rPr>
              <a:t> </a:t>
            </a:r>
            <a:r>
              <a:rPr sz="1800" spc="-10" dirty="0">
                <a:solidFill>
                  <a:srgbClr val="103E70"/>
                </a:solidFill>
                <a:latin typeface="Arial MT"/>
                <a:cs typeface="Arial MT"/>
              </a:rPr>
              <a:t>coloración </a:t>
            </a:r>
            <a:r>
              <a:rPr sz="1800" spc="-5" dirty="0">
                <a:solidFill>
                  <a:srgbClr val="103E70"/>
                </a:solidFill>
                <a:latin typeface="Arial MT"/>
                <a:cs typeface="Arial MT"/>
              </a:rPr>
              <a:t>es</a:t>
            </a:r>
            <a:r>
              <a:rPr sz="1800" spc="-10" dirty="0">
                <a:solidFill>
                  <a:srgbClr val="103E70"/>
                </a:solidFill>
                <a:latin typeface="Arial MT"/>
                <a:cs typeface="Arial MT"/>
              </a:rPr>
              <a:t> </a:t>
            </a:r>
            <a:r>
              <a:rPr sz="1800" spc="-5" dirty="0">
                <a:solidFill>
                  <a:srgbClr val="103E70"/>
                </a:solidFill>
                <a:latin typeface="Arial MT"/>
                <a:cs typeface="Arial MT"/>
              </a:rPr>
              <a:t>diversa</a:t>
            </a:r>
            <a:r>
              <a:rPr sz="1800" spc="-10" dirty="0">
                <a:solidFill>
                  <a:srgbClr val="103E70"/>
                </a:solidFill>
                <a:latin typeface="Arial MT"/>
                <a:cs typeface="Arial MT"/>
              </a:rPr>
              <a:t> </a:t>
            </a:r>
            <a:r>
              <a:rPr sz="1800" dirty="0">
                <a:solidFill>
                  <a:srgbClr val="103E70"/>
                </a:solidFill>
                <a:latin typeface="Arial MT"/>
                <a:cs typeface="Arial MT"/>
              </a:rPr>
              <a:t>va </a:t>
            </a:r>
            <a:r>
              <a:rPr sz="1800" spc="5" dirty="0">
                <a:solidFill>
                  <a:srgbClr val="103E70"/>
                </a:solidFill>
                <a:latin typeface="Arial MT"/>
                <a:cs typeface="Arial MT"/>
              </a:rPr>
              <a:t> </a:t>
            </a:r>
            <a:r>
              <a:rPr sz="1800" spc="-10" dirty="0">
                <a:solidFill>
                  <a:srgbClr val="103E70"/>
                </a:solidFill>
                <a:latin typeface="Arial MT"/>
                <a:cs typeface="Arial MT"/>
              </a:rPr>
              <a:t>desde</a:t>
            </a:r>
            <a:r>
              <a:rPr sz="1800" spc="-15" dirty="0">
                <a:solidFill>
                  <a:srgbClr val="103E70"/>
                </a:solidFill>
                <a:latin typeface="Arial MT"/>
                <a:cs typeface="Arial MT"/>
              </a:rPr>
              <a:t> </a:t>
            </a:r>
            <a:r>
              <a:rPr sz="1800" spc="-5" dirty="0">
                <a:solidFill>
                  <a:srgbClr val="103E70"/>
                </a:solidFill>
                <a:latin typeface="Arial MT"/>
                <a:cs typeface="Arial MT"/>
              </a:rPr>
              <a:t>oscura</a:t>
            </a:r>
            <a:r>
              <a:rPr sz="1800" spc="-10" dirty="0">
                <a:solidFill>
                  <a:srgbClr val="103E70"/>
                </a:solidFill>
                <a:latin typeface="Arial MT"/>
                <a:cs typeface="Arial MT"/>
              </a:rPr>
              <a:t> </a:t>
            </a:r>
            <a:r>
              <a:rPr sz="1800" spc="-5" dirty="0">
                <a:solidFill>
                  <a:srgbClr val="103E70"/>
                </a:solidFill>
                <a:latin typeface="Arial MT"/>
                <a:cs typeface="Arial MT"/>
              </a:rPr>
              <a:t>hasta</a:t>
            </a:r>
            <a:r>
              <a:rPr sz="1800" dirty="0">
                <a:solidFill>
                  <a:srgbClr val="103E70"/>
                </a:solidFill>
                <a:latin typeface="Arial MT"/>
                <a:cs typeface="Arial MT"/>
              </a:rPr>
              <a:t> </a:t>
            </a:r>
            <a:r>
              <a:rPr sz="1800" spc="-10" dirty="0">
                <a:solidFill>
                  <a:srgbClr val="103E70"/>
                </a:solidFill>
                <a:latin typeface="Arial MT"/>
                <a:cs typeface="Arial MT"/>
              </a:rPr>
              <a:t>azulosa.</a:t>
            </a:r>
            <a:endParaRPr sz="1800">
              <a:latin typeface="Arial MT"/>
              <a:cs typeface="Arial MT"/>
            </a:endParaRPr>
          </a:p>
        </p:txBody>
      </p:sp>
      <p:pic>
        <p:nvPicPr>
          <p:cNvPr id="10" name="object 10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697729" y="1228089"/>
            <a:ext cx="3935729" cy="4921250"/>
          </a:xfrm>
          <a:prstGeom prst="rect">
            <a:avLst/>
          </a:prstGeom>
        </p:spPr>
      </p:pic>
    </p:spTree>
  </p:cSld>
  <p:clrMapOvr>
    <a:masterClrMapping/>
  </p:clrMapOvr>
  <p:transition>
    <p:dissolv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87069" y="1223010"/>
            <a:ext cx="3640454" cy="3585210"/>
          </a:xfrm>
          <a:prstGeom prst="rect">
            <a:avLst/>
          </a:prstGeom>
        </p:spPr>
        <p:txBody>
          <a:bodyPr vert="horz" wrap="square" lIns="0" tIns="54610" rIns="0" bIns="0" rtlCol="0">
            <a:spAutoFit/>
          </a:bodyPr>
          <a:lstStyle/>
          <a:p>
            <a:pPr marL="240029" indent="-227329">
              <a:lnSpc>
                <a:spcPct val="100000"/>
              </a:lnSpc>
              <a:spcBef>
                <a:spcPts val="430"/>
              </a:spcBef>
              <a:buClr>
                <a:srgbClr val="59AACC"/>
              </a:buClr>
              <a:buSzPct val="95000"/>
              <a:buFont typeface="Wingdings"/>
              <a:buChar char=""/>
              <a:tabLst>
                <a:tab pos="240029" algn="l"/>
              </a:tabLst>
            </a:pPr>
            <a:r>
              <a:rPr sz="2000" spc="-5" dirty="0">
                <a:solidFill>
                  <a:srgbClr val="E70EEC"/>
                </a:solidFill>
                <a:latin typeface="Verdana"/>
                <a:cs typeface="Verdana"/>
              </a:rPr>
              <a:t>Discromia</a:t>
            </a:r>
            <a:r>
              <a:rPr sz="2000" spc="-35" dirty="0">
                <a:solidFill>
                  <a:srgbClr val="E70EEC"/>
                </a:solidFill>
                <a:latin typeface="Verdana"/>
                <a:cs typeface="Verdana"/>
              </a:rPr>
              <a:t> </a:t>
            </a:r>
            <a:r>
              <a:rPr sz="2000" dirty="0">
                <a:solidFill>
                  <a:srgbClr val="E70EEC"/>
                </a:solidFill>
                <a:latin typeface="Verdana"/>
                <a:cs typeface="Verdana"/>
              </a:rPr>
              <a:t>x</a:t>
            </a:r>
            <a:r>
              <a:rPr sz="2000" spc="-25" dirty="0">
                <a:solidFill>
                  <a:srgbClr val="E70EEC"/>
                </a:solidFill>
                <a:latin typeface="Verdana"/>
                <a:cs typeface="Verdana"/>
              </a:rPr>
              <a:t> </a:t>
            </a:r>
            <a:r>
              <a:rPr sz="2000" dirty="0">
                <a:solidFill>
                  <a:srgbClr val="E70EEC"/>
                </a:solidFill>
                <a:latin typeface="Verdana"/>
                <a:cs typeface="Verdana"/>
              </a:rPr>
              <a:t>Hidroquinona</a:t>
            </a:r>
            <a:endParaRPr sz="2000">
              <a:latin typeface="Verdana"/>
              <a:cs typeface="Verdana"/>
            </a:endParaRPr>
          </a:p>
          <a:p>
            <a:pPr marL="440055" marR="149860" lvl="1" indent="-180340">
              <a:lnSpc>
                <a:spcPts val="2230"/>
              </a:lnSpc>
              <a:spcBef>
                <a:spcPts val="545"/>
              </a:spcBef>
              <a:buClr>
                <a:srgbClr val="2C79CE"/>
              </a:buClr>
              <a:buFont typeface="Wingdings"/>
              <a:buChar char=""/>
              <a:tabLst>
                <a:tab pos="440690" algn="l"/>
              </a:tabLst>
            </a:pPr>
            <a:r>
              <a:rPr sz="2000" dirty="0">
                <a:solidFill>
                  <a:srgbClr val="103E70"/>
                </a:solidFill>
                <a:latin typeface="Arial MT"/>
                <a:cs typeface="Arial MT"/>
              </a:rPr>
              <a:t>Sustancia para </a:t>
            </a:r>
            <a:r>
              <a:rPr sz="2000" spc="-5" dirty="0">
                <a:solidFill>
                  <a:srgbClr val="103E70"/>
                </a:solidFill>
                <a:latin typeface="Arial MT"/>
                <a:cs typeface="Arial MT"/>
              </a:rPr>
              <a:t>tratamiento </a:t>
            </a:r>
            <a:r>
              <a:rPr sz="2000" spc="-545" dirty="0">
                <a:solidFill>
                  <a:srgbClr val="103E70"/>
                </a:solidFill>
                <a:latin typeface="Arial MT"/>
                <a:cs typeface="Arial MT"/>
              </a:rPr>
              <a:t> </a:t>
            </a:r>
            <a:r>
              <a:rPr sz="2000" dirty="0">
                <a:solidFill>
                  <a:srgbClr val="103E70"/>
                </a:solidFill>
                <a:latin typeface="Arial MT"/>
                <a:cs typeface="Arial MT"/>
              </a:rPr>
              <a:t>de melasma y otras </a:t>
            </a:r>
            <a:r>
              <a:rPr sz="2000" spc="5" dirty="0">
                <a:solidFill>
                  <a:srgbClr val="103E70"/>
                </a:solidFill>
                <a:latin typeface="Arial MT"/>
                <a:cs typeface="Arial MT"/>
              </a:rPr>
              <a:t> </a:t>
            </a:r>
            <a:r>
              <a:rPr sz="2000" dirty="0">
                <a:solidFill>
                  <a:srgbClr val="103E70"/>
                </a:solidFill>
                <a:latin typeface="Arial MT"/>
                <a:cs typeface="Arial MT"/>
              </a:rPr>
              <a:t>pigmentaciones.</a:t>
            </a:r>
            <a:endParaRPr sz="2000">
              <a:latin typeface="Arial MT"/>
              <a:cs typeface="Arial MT"/>
            </a:endParaRPr>
          </a:p>
          <a:p>
            <a:pPr marL="440055" marR="5080" lvl="1" indent="-180340">
              <a:lnSpc>
                <a:spcPts val="2230"/>
              </a:lnSpc>
              <a:spcBef>
                <a:spcPts val="500"/>
              </a:spcBef>
              <a:buClr>
                <a:srgbClr val="2C79CE"/>
              </a:buClr>
              <a:buFont typeface="Wingdings"/>
              <a:buChar char=""/>
              <a:tabLst>
                <a:tab pos="440690" algn="l"/>
              </a:tabLst>
            </a:pPr>
            <a:r>
              <a:rPr sz="2000" dirty="0">
                <a:solidFill>
                  <a:srgbClr val="103E70"/>
                </a:solidFill>
                <a:latin typeface="Arial MT"/>
                <a:cs typeface="Arial MT"/>
              </a:rPr>
              <a:t>Interviene</a:t>
            </a:r>
            <a:r>
              <a:rPr sz="2000" spc="-35" dirty="0">
                <a:solidFill>
                  <a:srgbClr val="103E70"/>
                </a:solidFill>
                <a:latin typeface="Arial MT"/>
                <a:cs typeface="Arial MT"/>
              </a:rPr>
              <a:t> </a:t>
            </a:r>
            <a:r>
              <a:rPr sz="2000" spc="5" dirty="0">
                <a:solidFill>
                  <a:srgbClr val="103E70"/>
                </a:solidFill>
                <a:latin typeface="Arial MT"/>
                <a:cs typeface="Arial MT"/>
              </a:rPr>
              <a:t>con</a:t>
            </a:r>
            <a:r>
              <a:rPr sz="2000" spc="-20" dirty="0">
                <a:solidFill>
                  <a:srgbClr val="103E70"/>
                </a:solidFill>
                <a:latin typeface="Arial MT"/>
                <a:cs typeface="Arial MT"/>
              </a:rPr>
              <a:t> </a:t>
            </a:r>
            <a:r>
              <a:rPr sz="2000" spc="-5" dirty="0">
                <a:solidFill>
                  <a:srgbClr val="103E70"/>
                </a:solidFill>
                <a:latin typeface="Arial MT"/>
                <a:cs typeface="Arial MT"/>
              </a:rPr>
              <a:t>la</a:t>
            </a:r>
            <a:r>
              <a:rPr sz="2000" spc="-25" dirty="0">
                <a:solidFill>
                  <a:srgbClr val="103E70"/>
                </a:solidFill>
                <a:latin typeface="Arial MT"/>
                <a:cs typeface="Arial MT"/>
              </a:rPr>
              <a:t> </a:t>
            </a:r>
            <a:r>
              <a:rPr sz="2000" dirty="0">
                <a:solidFill>
                  <a:srgbClr val="103E70"/>
                </a:solidFill>
                <a:latin typeface="Arial MT"/>
                <a:cs typeface="Arial MT"/>
              </a:rPr>
              <a:t>produccion </a:t>
            </a:r>
            <a:r>
              <a:rPr sz="2000" spc="-540" dirty="0">
                <a:solidFill>
                  <a:srgbClr val="103E70"/>
                </a:solidFill>
                <a:latin typeface="Arial MT"/>
                <a:cs typeface="Arial MT"/>
              </a:rPr>
              <a:t> </a:t>
            </a:r>
            <a:r>
              <a:rPr sz="2000" dirty="0">
                <a:solidFill>
                  <a:srgbClr val="103E70"/>
                </a:solidFill>
                <a:latin typeface="Arial MT"/>
                <a:cs typeface="Arial MT"/>
              </a:rPr>
              <a:t>de</a:t>
            </a:r>
            <a:r>
              <a:rPr sz="2000" spc="-10" dirty="0">
                <a:solidFill>
                  <a:srgbClr val="103E70"/>
                </a:solidFill>
                <a:latin typeface="Arial MT"/>
                <a:cs typeface="Arial MT"/>
              </a:rPr>
              <a:t> </a:t>
            </a:r>
            <a:r>
              <a:rPr sz="2000" dirty="0">
                <a:solidFill>
                  <a:srgbClr val="103E70"/>
                </a:solidFill>
                <a:latin typeface="Arial MT"/>
                <a:cs typeface="Arial MT"/>
              </a:rPr>
              <a:t>melanina</a:t>
            </a:r>
            <a:r>
              <a:rPr sz="2000" spc="-5" dirty="0">
                <a:solidFill>
                  <a:srgbClr val="103E70"/>
                </a:solidFill>
                <a:latin typeface="Arial MT"/>
                <a:cs typeface="Arial MT"/>
              </a:rPr>
              <a:t> </a:t>
            </a:r>
            <a:r>
              <a:rPr sz="2000" dirty="0">
                <a:solidFill>
                  <a:srgbClr val="103E70"/>
                </a:solidFill>
                <a:latin typeface="Arial MT"/>
                <a:cs typeface="Arial MT"/>
              </a:rPr>
              <a:t>(tirosina)</a:t>
            </a:r>
            <a:endParaRPr sz="2000">
              <a:latin typeface="Arial MT"/>
              <a:cs typeface="Arial MT"/>
            </a:endParaRPr>
          </a:p>
          <a:p>
            <a:pPr marL="440690" lvl="1" indent="-180975">
              <a:lnSpc>
                <a:spcPct val="100000"/>
              </a:lnSpc>
              <a:spcBef>
                <a:spcPts val="284"/>
              </a:spcBef>
              <a:buClr>
                <a:srgbClr val="2C79CE"/>
              </a:buClr>
              <a:buFont typeface="Wingdings"/>
              <a:buChar char=""/>
              <a:tabLst>
                <a:tab pos="440690" algn="l"/>
              </a:tabLst>
            </a:pPr>
            <a:r>
              <a:rPr sz="2000" dirty="0">
                <a:solidFill>
                  <a:srgbClr val="103E70"/>
                </a:solidFill>
                <a:latin typeface="Arial MT"/>
                <a:cs typeface="Arial MT"/>
              </a:rPr>
              <a:t>“Discromia</a:t>
            </a:r>
            <a:r>
              <a:rPr sz="2000" spc="-25" dirty="0">
                <a:solidFill>
                  <a:srgbClr val="103E70"/>
                </a:solidFill>
                <a:latin typeface="Arial MT"/>
                <a:cs typeface="Arial MT"/>
              </a:rPr>
              <a:t> </a:t>
            </a:r>
            <a:r>
              <a:rPr sz="2000" dirty="0">
                <a:solidFill>
                  <a:srgbClr val="103E70"/>
                </a:solidFill>
                <a:latin typeface="Arial MT"/>
                <a:cs typeface="Arial MT"/>
              </a:rPr>
              <a:t>en</a:t>
            </a:r>
            <a:r>
              <a:rPr sz="2000" spc="-10" dirty="0">
                <a:solidFill>
                  <a:srgbClr val="103E70"/>
                </a:solidFill>
                <a:latin typeface="Arial MT"/>
                <a:cs typeface="Arial MT"/>
              </a:rPr>
              <a:t> </a:t>
            </a:r>
            <a:r>
              <a:rPr sz="2000" spc="-5" dirty="0">
                <a:solidFill>
                  <a:srgbClr val="103E70"/>
                </a:solidFill>
                <a:latin typeface="Arial MT"/>
                <a:cs typeface="Arial MT"/>
              </a:rPr>
              <a:t>confeti”</a:t>
            </a:r>
            <a:endParaRPr sz="2000">
              <a:latin typeface="Arial MT"/>
              <a:cs typeface="Arial MT"/>
            </a:endParaRPr>
          </a:p>
          <a:p>
            <a:pPr marL="440690" lvl="1" indent="-180975">
              <a:lnSpc>
                <a:spcPct val="100000"/>
              </a:lnSpc>
              <a:spcBef>
                <a:spcPts val="330"/>
              </a:spcBef>
              <a:buClr>
                <a:srgbClr val="2C79CE"/>
              </a:buClr>
              <a:buFont typeface="Wingdings"/>
              <a:buChar char=""/>
              <a:tabLst>
                <a:tab pos="440690" algn="l"/>
              </a:tabLst>
            </a:pPr>
            <a:r>
              <a:rPr sz="2000" dirty="0">
                <a:solidFill>
                  <a:srgbClr val="103E70"/>
                </a:solidFill>
                <a:latin typeface="Arial MT"/>
                <a:cs typeface="Arial MT"/>
              </a:rPr>
              <a:t>Materiales</a:t>
            </a:r>
            <a:r>
              <a:rPr sz="2000" spc="-30" dirty="0">
                <a:solidFill>
                  <a:srgbClr val="103E70"/>
                </a:solidFill>
                <a:latin typeface="Arial MT"/>
                <a:cs typeface="Arial MT"/>
              </a:rPr>
              <a:t> </a:t>
            </a:r>
            <a:r>
              <a:rPr sz="2000" spc="-5" dirty="0">
                <a:solidFill>
                  <a:srgbClr val="103E70"/>
                </a:solidFill>
                <a:latin typeface="Arial MT"/>
                <a:cs typeface="Arial MT"/>
              </a:rPr>
              <a:t>de</a:t>
            </a:r>
            <a:r>
              <a:rPr sz="2000" spc="-30" dirty="0">
                <a:solidFill>
                  <a:srgbClr val="103E70"/>
                </a:solidFill>
                <a:latin typeface="Arial MT"/>
                <a:cs typeface="Arial MT"/>
              </a:rPr>
              <a:t> </a:t>
            </a:r>
            <a:r>
              <a:rPr sz="2000" dirty="0">
                <a:solidFill>
                  <a:srgbClr val="103E70"/>
                </a:solidFill>
                <a:latin typeface="Arial MT"/>
                <a:cs typeface="Arial MT"/>
              </a:rPr>
              <a:t>hule</a:t>
            </a:r>
            <a:endParaRPr sz="2000">
              <a:latin typeface="Arial MT"/>
              <a:cs typeface="Arial MT"/>
            </a:endParaRPr>
          </a:p>
          <a:p>
            <a:pPr marL="440690" lvl="1" indent="-180975">
              <a:lnSpc>
                <a:spcPct val="100000"/>
              </a:lnSpc>
              <a:spcBef>
                <a:spcPts val="330"/>
              </a:spcBef>
              <a:buClr>
                <a:srgbClr val="2C79CE"/>
              </a:buClr>
              <a:buFont typeface="Wingdings"/>
              <a:buChar char=""/>
              <a:tabLst>
                <a:tab pos="440690" algn="l"/>
              </a:tabLst>
            </a:pPr>
            <a:r>
              <a:rPr sz="2000" dirty="0">
                <a:solidFill>
                  <a:srgbClr val="103E70"/>
                </a:solidFill>
                <a:latin typeface="Arial MT"/>
                <a:cs typeface="Arial MT"/>
              </a:rPr>
              <a:t>Es</a:t>
            </a:r>
            <a:r>
              <a:rPr sz="2000" spc="-5" dirty="0">
                <a:solidFill>
                  <a:srgbClr val="103E70"/>
                </a:solidFill>
                <a:latin typeface="Arial MT"/>
                <a:cs typeface="Arial MT"/>
              </a:rPr>
              <a:t> </a:t>
            </a:r>
            <a:r>
              <a:rPr sz="2000" dirty="0">
                <a:solidFill>
                  <a:srgbClr val="103E70"/>
                </a:solidFill>
                <a:latin typeface="Arial MT"/>
                <a:cs typeface="Arial MT"/>
              </a:rPr>
              <a:t>cronico</a:t>
            </a:r>
            <a:r>
              <a:rPr sz="2000" spc="-5" dirty="0">
                <a:solidFill>
                  <a:srgbClr val="103E70"/>
                </a:solidFill>
                <a:latin typeface="Arial MT"/>
                <a:cs typeface="Arial MT"/>
              </a:rPr>
              <a:t> </a:t>
            </a:r>
            <a:r>
              <a:rPr sz="2000" dirty="0">
                <a:solidFill>
                  <a:srgbClr val="103E70"/>
                </a:solidFill>
                <a:latin typeface="Arial MT"/>
                <a:cs typeface="Arial MT"/>
              </a:rPr>
              <a:t>y</a:t>
            </a:r>
            <a:r>
              <a:rPr sz="2000" spc="-5" dirty="0">
                <a:solidFill>
                  <a:srgbClr val="103E70"/>
                </a:solidFill>
                <a:latin typeface="Arial MT"/>
                <a:cs typeface="Arial MT"/>
              </a:rPr>
              <a:t> asintomatico.</a:t>
            </a:r>
            <a:endParaRPr sz="2000">
              <a:latin typeface="Arial MT"/>
              <a:cs typeface="Arial MT"/>
            </a:endParaRPr>
          </a:p>
          <a:p>
            <a:pPr marL="440055" marR="714375" lvl="1" indent="-180340">
              <a:lnSpc>
                <a:spcPts val="2230"/>
              </a:lnSpc>
              <a:spcBef>
                <a:spcPts val="545"/>
              </a:spcBef>
              <a:buClr>
                <a:srgbClr val="2C79CE"/>
              </a:buClr>
              <a:buFont typeface="Wingdings"/>
              <a:buChar char=""/>
              <a:tabLst>
                <a:tab pos="440690" algn="l"/>
              </a:tabLst>
            </a:pPr>
            <a:r>
              <a:rPr sz="2000" spc="5" dirty="0">
                <a:solidFill>
                  <a:srgbClr val="103E70"/>
                </a:solidFill>
                <a:latin typeface="Arial MT"/>
                <a:cs typeface="Arial MT"/>
              </a:rPr>
              <a:t>No </a:t>
            </a:r>
            <a:r>
              <a:rPr sz="2000" spc="-5" dirty="0">
                <a:solidFill>
                  <a:srgbClr val="103E70"/>
                </a:solidFill>
                <a:latin typeface="Arial MT"/>
                <a:cs typeface="Arial MT"/>
              </a:rPr>
              <a:t>tto, </a:t>
            </a:r>
            <a:r>
              <a:rPr sz="2000" dirty="0">
                <a:solidFill>
                  <a:srgbClr val="103E70"/>
                </a:solidFill>
                <a:latin typeface="Arial MT"/>
                <a:cs typeface="Arial MT"/>
              </a:rPr>
              <a:t>solo </a:t>
            </a:r>
            <a:r>
              <a:rPr sz="2000" spc="-5" dirty="0">
                <a:solidFill>
                  <a:srgbClr val="103E70"/>
                </a:solidFill>
                <a:latin typeface="Arial MT"/>
                <a:cs typeface="Arial MT"/>
              </a:rPr>
              <a:t>tiempo </a:t>
            </a:r>
            <a:r>
              <a:rPr sz="2000" dirty="0">
                <a:solidFill>
                  <a:srgbClr val="103E70"/>
                </a:solidFill>
                <a:latin typeface="Arial MT"/>
                <a:cs typeface="Arial MT"/>
              </a:rPr>
              <a:t>y </a:t>
            </a:r>
            <a:r>
              <a:rPr sz="2000" spc="5" dirty="0">
                <a:solidFill>
                  <a:srgbClr val="103E70"/>
                </a:solidFill>
                <a:latin typeface="Arial MT"/>
                <a:cs typeface="Arial MT"/>
              </a:rPr>
              <a:t> </a:t>
            </a:r>
            <a:r>
              <a:rPr sz="2000" dirty="0">
                <a:solidFill>
                  <a:srgbClr val="103E70"/>
                </a:solidFill>
                <a:latin typeface="Arial MT"/>
                <a:cs typeface="Arial MT"/>
              </a:rPr>
              <a:t>medidas</a:t>
            </a:r>
            <a:r>
              <a:rPr sz="2000" spc="-30" dirty="0">
                <a:solidFill>
                  <a:srgbClr val="103E70"/>
                </a:solidFill>
                <a:latin typeface="Arial MT"/>
                <a:cs typeface="Arial MT"/>
              </a:rPr>
              <a:t> </a:t>
            </a:r>
            <a:r>
              <a:rPr sz="2000" dirty="0">
                <a:solidFill>
                  <a:srgbClr val="103E70"/>
                </a:solidFill>
                <a:latin typeface="Arial MT"/>
                <a:cs typeface="Arial MT"/>
              </a:rPr>
              <a:t>contra</a:t>
            </a:r>
            <a:r>
              <a:rPr sz="2000" spc="-30" dirty="0">
                <a:solidFill>
                  <a:srgbClr val="103E70"/>
                </a:solidFill>
                <a:latin typeface="Arial MT"/>
                <a:cs typeface="Arial MT"/>
              </a:rPr>
              <a:t> </a:t>
            </a:r>
            <a:r>
              <a:rPr sz="2000" dirty="0">
                <a:solidFill>
                  <a:srgbClr val="103E70"/>
                </a:solidFill>
                <a:latin typeface="Arial MT"/>
                <a:cs typeface="Arial MT"/>
              </a:rPr>
              <a:t>el</a:t>
            </a:r>
            <a:r>
              <a:rPr sz="2000" spc="-30" dirty="0">
                <a:solidFill>
                  <a:srgbClr val="103E70"/>
                </a:solidFill>
                <a:latin typeface="Arial MT"/>
                <a:cs typeface="Arial MT"/>
              </a:rPr>
              <a:t> </a:t>
            </a:r>
            <a:r>
              <a:rPr sz="2000" dirty="0">
                <a:solidFill>
                  <a:srgbClr val="103E70"/>
                </a:solidFill>
                <a:latin typeface="Arial MT"/>
                <a:cs typeface="Arial MT"/>
              </a:rPr>
              <a:t>sol.</a:t>
            </a:r>
            <a:endParaRPr sz="2000">
              <a:latin typeface="Arial MT"/>
              <a:cs typeface="Arial MT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364479" y="2059939"/>
            <a:ext cx="2580639" cy="3225800"/>
          </a:xfrm>
          <a:prstGeom prst="rect">
            <a:avLst/>
          </a:prstGeom>
        </p:spPr>
      </p:pic>
      <p:grpSp>
        <p:nvGrpSpPr>
          <p:cNvPr id="4" name="object 4"/>
          <p:cNvGrpSpPr/>
          <p:nvPr/>
        </p:nvGrpSpPr>
        <p:grpSpPr>
          <a:xfrm>
            <a:off x="1416050" y="26669"/>
            <a:ext cx="5822950" cy="775970"/>
            <a:chOff x="1416050" y="26669"/>
            <a:chExt cx="5822950" cy="775970"/>
          </a:xfrm>
        </p:grpSpPr>
        <p:sp>
          <p:nvSpPr>
            <p:cNvPr id="5" name="object 5"/>
            <p:cNvSpPr/>
            <p:nvPr/>
          </p:nvSpPr>
          <p:spPr>
            <a:xfrm>
              <a:off x="1764030" y="726439"/>
              <a:ext cx="5474970" cy="76200"/>
            </a:xfrm>
            <a:custGeom>
              <a:avLst/>
              <a:gdLst/>
              <a:ahLst/>
              <a:cxnLst/>
              <a:rect l="l" t="t" r="r" b="b"/>
              <a:pathLst>
                <a:path w="5474970" h="76200">
                  <a:moveTo>
                    <a:pt x="25400" y="22860"/>
                  </a:moveTo>
                  <a:lnTo>
                    <a:pt x="0" y="22860"/>
                  </a:lnTo>
                  <a:lnTo>
                    <a:pt x="0" y="48260"/>
                  </a:lnTo>
                  <a:lnTo>
                    <a:pt x="25400" y="48260"/>
                  </a:lnTo>
                  <a:lnTo>
                    <a:pt x="25400" y="22860"/>
                  </a:lnTo>
                  <a:close/>
                </a:path>
                <a:path w="5474970" h="76200">
                  <a:moveTo>
                    <a:pt x="74930" y="22860"/>
                  </a:moveTo>
                  <a:lnTo>
                    <a:pt x="49530" y="22860"/>
                  </a:lnTo>
                  <a:lnTo>
                    <a:pt x="49530" y="48260"/>
                  </a:lnTo>
                  <a:lnTo>
                    <a:pt x="74930" y="48260"/>
                  </a:lnTo>
                  <a:lnTo>
                    <a:pt x="74930" y="22860"/>
                  </a:lnTo>
                  <a:close/>
                </a:path>
                <a:path w="5474970" h="76200">
                  <a:moveTo>
                    <a:pt x="125730" y="22860"/>
                  </a:moveTo>
                  <a:lnTo>
                    <a:pt x="100330" y="22860"/>
                  </a:lnTo>
                  <a:lnTo>
                    <a:pt x="100330" y="48260"/>
                  </a:lnTo>
                  <a:lnTo>
                    <a:pt x="125730" y="48260"/>
                  </a:lnTo>
                  <a:lnTo>
                    <a:pt x="125730" y="22860"/>
                  </a:lnTo>
                  <a:close/>
                </a:path>
                <a:path w="5474970" h="76200">
                  <a:moveTo>
                    <a:pt x="176530" y="22860"/>
                  </a:moveTo>
                  <a:lnTo>
                    <a:pt x="151130" y="22860"/>
                  </a:lnTo>
                  <a:lnTo>
                    <a:pt x="151130" y="48260"/>
                  </a:lnTo>
                  <a:lnTo>
                    <a:pt x="176530" y="48260"/>
                  </a:lnTo>
                  <a:lnTo>
                    <a:pt x="176530" y="22860"/>
                  </a:lnTo>
                  <a:close/>
                </a:path>
                <a:path w="5474970" h="76200">
                  <a:moveTo>
                    <a:pt x="226060" y="22860"/>
                  </a:moveTo>
                  <a:lnTo>
                    <a:pt x="200660" y="22860"/>
                  </a:lnTo>
                  <a:lnTo>
                    <a:pt x="200660" y="48260"/>
                  </a:lnTo>
                  <a:lnTo>
                    <a:pt x="226060" y="48260"/>
                  </a:lnTo>
                  <a:lnTo>
                    <a:pt x="226060" y="22860"/>
                  </a:lnTo>
                  <a:close/>
                </a:path>
                <a:path w="5474970" h="76200">
                  <a:moveTo>
                    <a:pt x="276860" y="22860"/>
                  </a:moveTo>
                  <a:lnTo>
                    <a:pt x="251460" y="22860"/>
                  </a:lnTo>
                  <a:lnTo>
                    <a:pt x="251460" y="48260"/>
                  </a:lnTo>
                  <a:lnTo>
                    <a:pt x="276860" y="48260"/>
                  </a:lnTo>
                  <a:lnTo>
                    <a:pt x="276860" y="22860"/>
                  </a:lnTo>
                  <a:close/>
                </a:path>
                <a:path w="5474970" h="76200">
                  <a:moveTo>
                    <a:pt x="327660" y="22860"/>
                  </a:moveTo>
                  <a:lnTo>
                    <a:pt x="302260" y="22860"/>
                  </a:lnTo>
                  <a:lnTo>
                    <a:pt x="302260" y="48260"/>
                  </a:lnTo>
                  <a:lnTo>
                    <a:pt x="327660" y="48260"/>
                  </a:lnTo>
                  <a:lnTo>
                    <a:pt x="327660" y="22860"/>
                  </a:lnTo>
                  <a:close/>
                </a:path>
                <a:path w="5474970" h="76200">
                  <a:moveTo>
                    <a:pt x="377190" y="22860"/>
                  </a:moveTo>
                  <a:lnTo>
                    <a:pt x="351790" y="22860"/>
                  </a:lnTo>
                  <a:lnTo>
                    <a:pt x="351790" y="48260"/>
                  </a:lnTo>
                  <a:lnTo>
                    <a:pt x="377190" y="48260"/>
                  </a:lnTo>
                  <a:lnTo>
                    <a:pt x="377190" y="22860"/>
                  </a:lnTo>
                  <a:close/>
                </a:path>
                <a:path w="5474970" h="76200">
                  <a:moveTo>
                    <a:pt x="427990" y="22860"/>
                  </a:moveTo>
                  <a:lnTo>
                    <a:pt x="402590" y="22860"/>
                  </a:lnTo>
                  <a:lnTo>
                    <a:pt x="402590" y="48260"/>
                  </a:lnTo>
                  <a:lnTo>
                    <a:pt x="427990" y="48260"/>
                  </a:lnTo>
                  <a:lnTo>
                    <a:pt x="427990" y="22860"/>
                  </a:lnTo>
                  <a:close/>
                </a:path>
                <a:path w="5474970" h="76200">
                  <a:moveTo>
                    <a:pt x="478790" y="22860"/>
                  </a:moveTo>
                  <a:lnTo>
                    <a:pt x="453390" y="22860"/>
                  </a:lnTo>
                  <a:lnTo>
                    <a:pt x="453390" y="48260"/>
                  </a:lnTo>
                  <a:lnTo>
                    <a:pt x="478790" y="48260"/>
                  </a:lnTo>
                  <a:lnTo>
                    <a:pt x="478790" y="22860"/>
                  </a:lnTo>
                  <a:close/>
                </a:path>
                <a:path w="5474970" h="76200">
                  <a:moveTo>
                    <a:pt x="528320" y="22860"/>
                  </a:moveTo>
                  <a:lnTo>
                    <a:pt x="504190" y="22860"/>
                  </a:lnTo>
                  <a:lnTo>
                    <a:pt x="504190" y="48260"/>
                  </a:lnTo>
                  <a:lnTo>
                    <a:pt x="528320" y="48260"/>
                  </a:lnTo>
                  <a:lnTo>
                    <a:pt x="528320" y="22860"/>
                  </a:lnTo>
                  <a:close/>
                </a:path>
                <a:path w="5474970" h="76200">
                  <a:moveTo>
                    <a:pt x="579120" y="22860"/>
                  </a:moveTo>
                  <a:lnTo>
                    <a:pt x="553720" y="22860"/>
                  </a:lnTo>
                  <a:lnTo>
                    <a:pt x="553720" y="48260"/>
                  </a:lnTo>
                  <a:lnTo>
                    <a:pt x="579120" y="48260"/>
                  </a:lnTo>
                  <a:lnTo>
                    <a:pt x="579120" y="22860"/>
                  </a:lnTo>
                  <a:close/>
                </a:path>
                <a:path w="5474970" h="76200">
                  <a:moveTo>
                    <a:pt x="629920" y="22860"/>
                  </a:moveTo>
                  <a:lnTo>
                    <a:pt x="604520" y="22860"/>
                  </a:lnTo>
                  <a:lnTo>
                    <a:pt x="604520" y="48260"/>
                  </a:lnTo>
                  <a:lnTo>
                    <a:pt x="629920" y="48260"/>
                  </a:lnTo>
                  <a:lnTo>
                    <a:pt x="629920" y="22860"/>
                  </a:lnTo>
                  <a:close/>
                </a:path>
                <a:path w="5474970" h="76200">
                  <a:moveTo>
                    <a:pt x="679450" y="22860"/>
                  </a:moveTo>
                  <a:lnTo>
                    <a:pt x="655320" y="22860"/>
                  </a:lnTo>
                  <a:lnTo>
                    <a:pt x="655320" y="48260"/>
                  </a:lnTo>
                  <a:lnTo>
                    <a:pt x="679450" y="49530"/>
                  </a:lnTo>
                  <a:lnTo>
                    <a:pt x="679450" y="22860"/>
                  </a:lnTo>
                  <a:close/>
                </a:path>
                <a:path w="5474970" h="76200">
                  <a:moveTo>
                    <a:pt x="730250" y="22860"/>
                  </a:moveTo>
                  <a:lnTo>
                    <a:pt x="704850" y="22860"/>
                  </a:lnTo>
                  <a:lnTo>
                    <a:pt x="704850" y="49530"/>
                  </a:lnTo>
                  <a:lnTo>
                    <a:pt x="730250" y="49530"/>
                  </a:lnTo>
                  <a:lnTo>
                    <a:pt x="730250" y="22860"/>
                  </a:lnTo>
                  <a:close/>
                </a:path>
                <a:path w="5474970" h="76200">
                  <a:moveTo>
                    <a:pt x="781050" y="22860"/>
                  </a:moveTo>
                  <a:lnTo>
                    <a:pt x="755650" y="22860"/>
                  </a:lnTo>
                  <a:lnTo>
                    <a:pt x="755650" y="49530"/>
                  </a:lnTo>
                  <a:lnTo>
                    <a:pt x="781050" y="49530"/>
                  </a:lnTo>
                  <a:lnTo>
                    <a:pt x="781050" y="22860"/>
                  </a:lnTo>
                  <a:close/>
                </a:path>
                <a:path w="5474970" h="76200">
                  <a:moveTo>
                    <a:pt x="830580" y="22860"/>
                  </a:moveTo>
                  <a:lnTo>
                    <a:pt x="806450" y="22860"/>
                  </a:lnTo>
                  <a:lnTo>
                    <a:pt x="806450" y="49530"/>
                  </a:lnTo>
                  <a:lnTo>
                    <a:pt x="830580" y="49530"/>
                  </a:lnTo>
                  <a:lnTo>
                    <a:pt x="830580" y="22860"/>
                  </a:lnTo>
                  <a:close/>
                </a:path>
                <a:path w="5474970" h="76200">
                  <a:moveTo>
                    <a:pt x="881380" y="22860"/>
                  </a:moveTo>
                  <a:lnTo>
                    <a:pt x="855980" y="22860"/>
                  </a:lnTo>
                  <a:lnTo>
                    <a:pt x="855980" y="49530"/>
                  </a:lnTo>
                  <a:lnTo>
                    <a:pt x="881380" y="49530"/>
                  </a:lnTo>
                  <a:lnTo>
                    <a:pt x="881380" y="22860"/>
                  </a:lnTo>
                  <a:close/>
                </a:path>
                <a:path w="5474970" h="76200">
                  <a:moveTo>
                    <a:pt x="932180" y="22860"/>
                  </a:moveTo>
                  <a:lnTo>
                    <a:pt x="906780" y="22860"/>
                  </a:lnTo>
                  <a:lnTo>
                    <a:pt x="906780" y="49530"/>
                  </a:lnTo>
                  <a:lnTo>
                    <a:pt x="932180" y="49530"/>
                  </a:lnTo>
                  <a:lnTo>
                    <a:pt x="932180" y="22860"/>
                  </a:lnTo>
                  <a:close/>
                </a:path>
                <a:path w="5474970" h="76200">
                  <a:moveTo>
                    <a:pt x="982980" y="22860"/>
                  </a:moveTo>
                  <a:lnTo>
                    <a:pt x="957580" y="22860"/>
                  </a:lnTo>
                  <a:lnTo>
                    <a:pt x="957580" y="49530"/>
                  </a:lnTo>
                  <a:lnTo>
                    <a:pt x="982980" y="49530"/>
                  </a:lnTo>
                  <a:lnTo>
                    <a:pt x="982980" y="22860"/>
                  </a:lnTo>
                  <a:close/>
                </a:path>
                <a:path w="5474970" h="76200">
                  <a:moveTo>
                    <a:pt x="1032510" y="22860"/>
                  </a:moveTo>
                  <a:lnTo>
                    <a:pt x="1007110" y="22860"/>
                  </a:lnTo>
                  <a:lnTo>
                    <a:pt x="1007110" y="49530"/>
                  </a:lnTo>
                  <a:lnTo>
                    <a:pt x="1032510" y="49530"/>
                  </a:lnTo>
                  <a:lnTo>
                    <a:pt x="1032510" y="22860"/>
                  </a:lnTo>
                  <a:close/>
                </a:path>
                <a:path w="5474970" h="76200">
                  <a:moveTo>
                    <a:pt x="1083310" y="22860"/>
                  </a:moveTo>
                  <a:lnTo>
                    <a:pt x="1057910" y="22860"/>
                  </a:lnTo>
                  <a:lnTo>
                    <a:pt x="1057910" y="49530"/>
                  </a:lnTo>
                  <a:lnTo>
                    <a:pt x="1083310" y="49530"/>
                  </a:lnTo>
                  <a:lnTo>
                    <a:pt x="1083310" y="22860"/>
                  </a:lnTo>
                  <a:close/>
                </a:path>
                <a:path w="5474970" h="76200">
                  <a:moveTo>
                    <a:pt x="1134110" y="22860"/>
                  </a:moveTo>
                  <a:lnTo>
                    <a:pt x="1108710" y="22860"/>
                  </a:lnTo>
                  <a:lnTo>
                    <a:pt x="1108710" y="49530"/>
                  </a:lnTo>
                  <a:lnTo>
                    <a:pt x="1134110" y="49530"/>
                  </a:lnTo>
                  <a:lnTo>
                    <a:pt x="1134110" y="22860"/>
                  </a:lnTo>
                  <a:close/>
                </a:path>
                <a:path w="5474970" h="76200">
                  <a:moveTo>
                    <a:pt x="1183640" y="22860"/>
                  </a:moveTo>
                  <a:lnTo>
                    <a:pt x="1158240" y="22860"/>
                  </a:lnTo>
                  <a:lnTo>
                    <a:pt x="1158240" y="49530"/>
                  </a:lnTo>
                  <a:lnTo>
                    <a:pt x="1183640" y="49530"/>
                  </a:lnTo>
                  <a:lnTo>
                    <a:pt x="1183640" y="22860"/>
                  </a:lnTo>
                  <a:close/>
                </a:path>
                <a:path w="5474970" h="76200">
                  <a:moveTo>
                    <a:pt x="1234440" y="22860"/>
                  </a:moveTo>
                  <a:lnTo>
                    <a:pt x="1209040" y="22860"/>
                  </a:lnTo>
                  <a:lnTo>
                    <a:pt x="1209040" y="49530"/>
                  </a:lnTo>
                  <a:lnTo>
                    <a:pt x="1234440" y="49530"/>
                  </a:lnTo>
                  <a:lnTo>
                    <a:pt x="1234440" y="22860"/>
                  </a:lnTo>
                  <a:close/>
                </a:path>
                <a:path w="5474970" h="76200">
                  <a:moveTo>
                    <a:pt x="1285240" y="22860"/>
                  </a:moveTo>
                  <a:lnTo>
                    <a:pt x="1259840" y="22860"/>
                  </a:lnTo>
                  <a:lnTo>
                    <a:pt x="1259840" y="49530"/>
                  </a:lnTo>
                  <a:lnTo>
                    <a:pt x="1285240" y="49530"/>
                  </a:lnTo>
                  <a:lnTo>
                    <a:pt x="1285240" y="22860"/>
                  </a:lnTo>
                  <a:close/>
                </a:path>
                <a:path w="5474970" h="76200">
                  <a:moveTo>
                    <a:pt x="1334770" y="22860"/>
                  </a:moveTo>
                  <a:lnTo>
                    <a:pt x="1310640" y="22860"/>
                  </a:lnTo>
                  <a:lnTo>
                    <a:pt x="1310640" y="49530"/>
                  </a:lnTo>
                  <a:lnTo>
                    <a:pt x="1334770" y="49530"/>
                  </a:lnTo>
                  <a:lnTo>
                    <a:pt x="1334770" y="22860"/>
                  </a:lnTo>
                  <a:close/>
                </a:path>
                <a:path w="5474970" h="76200">
                  <a:moveTo>
                    <a:pt x="1385570" y="24130"/>
                  </a:moveTo>
                  <a:lnTo>
                    <a:pt x="1360170" y="24130"/>
                  </a:lnTo>
                  <a:lnTo>
                    <a:pt x="1360170" y="49530"/>
                  </a:lnTo>
                  <a:lnTo>
                    <a:pt x="1385570" y="49530"/>
                  </a:lnTo>
                  <a:lnTo>
                    <a:pt x="1385570" y="24130"/>
                  </a:lnTo>
                  <a:close/>
                </a:path>
                <a:path w="5474970" h="76200">
                  <a:moveTo>
                    <a:pt x="1436370" y="24130"/>
                  </a:moveTo>
                  <a:lnTo>
                    <a:pt x="1410970" y="24130"/>
                  </a:lnTo>
                  <a:lnTo>
                    <a:pt x="1410970" y="49530"/>
                  </a:lnTo>
                  <a:lnTo>
                    <a:pt x="1436370" y="49530"/>
                  </a:lnTo>
                  <a:lnTo>
                    <a:pt x="1436370" y="24130"/>
                  </a:lnTo>
                  <a:close/>
                </a:path>
                <a:path w="5474970" h="76200">
                  <a:moveTo>
                    <a:pt x="1485900" y="24130"/>
                  </a:moveTo>
                  <a:lnTo>
                    <a:pt x="1461770" y="24130"/>
                  </a:lnTo>
                  <a:lnTo>
                    <a:pt x="1461770" y="49530"/>
                  </a:lnTo>
                  <a:lnTo>
                    <a:pt x="1485900" y="49530"/>
                  </a:lnTo>
                  <a:lnTo>
                    <a:pt x="1485900" y="24130"/>
                  </a:lnTo>
                  <a:close/>
                </a:path>
                <a:path w="5474970" h="76200">
                  <a:moveTo>
                    <a:pt x="1536687" y="24130"/>
                  </a:moveTo>
                  <a:lnTo>
                    <a:pt x="1511287" y="24130"/>
                  </a:lnTo>
                  <a:lnTo>
                    <a:pt x="1511287" y="49530"/>
                  </a:lnTo>
                  <a:lnTo>
                    <a:pt x="1536687" y="49530"/>
                  </a:lnTo>
                  <a:lnTo>
                    <a:pt x="1536687" y="24130"/>
                  </a:lnTo>
                  <a:close/>
                </a:path>
                <a:path w="5474970" h="76200">
                  <a:moveTo>
                    <a:pt x="1587500" y="24130"/>
                  </a:moveTo>
                  <a:lnTo>
                    <a:pt x="1562087" y="24130"/>
                  </a:lnTo>
                  <a:lnTo>
                    <a:pt x="1562087" y="49530"/>
                  </a:lnTo>
                  <a:lnTo>
                    <a:pt x="1587500" y="49530"/>
                  </a:lnTo>
                  <a:lnTo>
                    <a:pt x="1587500" y="24130"/>
                  </a:lnTo>
                  <a:close/>
                </a:path>
                <a:path w="5474970" h="76200">
                  <a:moveTo>
                    <a:pt x="1637030" y="24130"/>
                  </a:moveTo>
                  <a:lnTo>
                    <a:pt x="1612900" y="24130"/>
                  </a:lnTo>
                  <a:lnTo>
                    <a:pt x="1612900" y="49530"/>
                  </a:lnTo>
                  <a:lnTo>
                    <a:pt x="1637030" y="49530"/>
                  </a:lnTo>
                  <a:lnTo>
                    <a:pt x="1637030" y="24130"/>
                  </a:lnTo>
                  <a:close/>
                </a:path>
                <a:path w="5474970" h="76200">
                  <a:moveTo>
                    <a:pt x="1687830" y="24130"/>
                  </a:moveTo>
                  <a:lnTo>
                    <a:pt x="1662430" y="24130"/>
                  </a:lnTo>
                  <a:lnTo>
                    <a:pt x="1662430" y="49530"/>
                  </a:lnTo>
                  <a:lnTo>
                    <a:pt x="1687830" y="49530"/>
                  </a:lnTo>
                  <a:lnTo>
                    <a:pt x="1687830" y="24130"/>
                  </a:lnTo>
                  <a:close/>
                </a:path>
                <a:path w="5474970" h="76200">
                  <a:moveTo>
                    <a:pt x="1738630" y="24130"/>
                  </a:moveTo>
                  <a:lnTo>
                    <a:pt x="1713230" y="24130"/>
                  </a:lnTo>
                  <a:lnTo>
                    <a:pt x="1713230" y="49530"/>
                  </a:lnTo>
                  <a:lnTo>
                    <a:pt x="1738630" y="49530"/>
                  </a:lnTo>
                  <a:lnTo>
                    <a:pt x="1738630" y="24130"/>
                  </a:lnTo>
                  <a:close/>
                </a:path>
                <a:path w="5474970" h="76200">
                  <a:moveTo>
                    <a:pt x="1789430" y="24130"/>
                  </a:moveTo>
                  <a:lnTo>
                    <a:pt x="1764030" y="24130"/>
                  </a:lnTo>
                  <a:lnTo>
                    <a:pt x="1764030" y="49530"/>
                  </a:lnTo>
                  <a:lnTo>
                    <a:pt x="1789430" y="49530"/>
                  </a:lnTo>
                  <a:lnTo>
                    <a:pt x="1789430" y="24130"/>
                  </a:lnTo>
                  <a:close/>
                </a:path>
                <a:path w="5474970" h="76200">
                  <a:moveTo>
                    <a:pt x="1838960" y="24130"/>
                  </a:moveTo>
                  <a:lnTo>
                    <a:pt x="1813560" y="24130"/>
                  </a:lnTo>
                  <a:lnTo>
                    <a:pt x="1813560" y="49530"/>
                  </a:lnTo>
                  <a:lnTo>
                    <a:pt x="1838960" y="49530"/>
                  </a:lnTo>
                  <a:lnTo>
                    <a:pt x="1838960" y="24130"/>
                  </a:lnTo>
                  <a:close/>
                </a:path>
                <a:path w="5474970" h="76200">
                  <a:moveTo>
                    <a:pt x="1889760" y="24130"/>
                  </a:moveTo>
                  <a:lnTo>
                    <a:pt x="1864360" y="24130"/>
                  </a:lnTo>
                  <a:lnTo>
                    <a:pt x="1864360" y="49530"/>
                  </a:lnTo>
                  <a:lnTo>
                    <a:pt x="1889760" y="49530"/>
                  </a:lnTo>
                  <a:lnTo>
                    <a:pt x="1889760" y="24130"/>
                  </a:lnTo>
                  <a:close/>
                </a:path>
                <a:path w="5474970" h="76200">
                  <a:moveTo>
                    <a:pt x="1940560" y="24130"/>
                  </a:moveTo>
                  <a:lnTo>
                    <a:pt x="1915160" y="24130"/>
                  </a:lnTo>
                  <a:lnTo>
                    <a:pt x="1915160" y="49530"/>
                  </a:lnTo>
                  <a:lnTo>
                    <a:pt x="1940560" y="49530"/>
                  </a:lnTo>
                  <a:lnTo>
                    <a:pt x="1940560" y="24130"/>
                  </a:lnTo>
                  <a:close/>
                </a:path>
                <a:path w="5474970" h="76200">
                  <a:moveTo>
                    <a:pt x="1990090" y="24130"/>
                  </a:moveTo>
                  <a:lnTo>
                    <a:pt x="1964690" y="24130"/>
                  </a:lnTo>
                  <a:lnTo>
                    <a:pt x="1964690" y="49530"/>
                  </a:lnTo>
                  <a:lnTo>
                    <a:pt x="1990090" y="49530"/>
                  </a:lnTo>
                  <a:lnTo>
                    <a:pt x="1990090" y="24130"/>
                  </a:lnTo>
                  <a:close/>
                </a:path>
                <a:path w="5474970" h="76200">
                  <a:moveTo>
                    <a:pt x="2040890" y="24130"/>
                  </a:moveTo>
                  <a:lnTo>
                    <a:pt x="2015490" y="24130"/>
                  </a:lnTo>
                  <a:lnTo>
                    <a:pt x="2015490" y="49530"/>
                  </a:lnTo>
                  <a:lnTo>
                    <a:pt x="2040890" y="49530"/>
                  </a:lnTo>
                  <a:lnTo>
                    <a:pt x="2040890" y="24130"/>
                  </a:lnTo>
                  <a:close/>
                </a:path>
                <a:path w="5474970" h="76200">
                  <a:moveTo>
                    <a:pt x="2091690" y="24130"/>
                  </a:moveTo>
                  <a:lnTo>
                    <a:pt x="2066290" y="24130"/>
                  </a:lnTo>
                  <a:lnTo>
                    <a:pt x="2066290" y="49530"/>
                  </a:lnTo>
                  <a:lnTo>
                    <a:pt x="2091690" y="49530"/>
                  </a:lnTo>
                  <a:lnTo>
                    <a:pt x="2091690" y="24130"/>
                  </a:lnTo>
                  <a:close/>
                </a:path>
                <a:path w="5474970" h="76200">
                  <a:moveTo>
                    <a:pt x="2141220" y="24130"/>
                  </a:moveTo>
                  <a:lnTo>
                    <a:pt x="2115820" y="24130"/>
                  </a:lnTo>
                  <a:lnTo>
                    <a:pt x="2115820" y="49530"/>
                  </a:lnTo>
                  <a:lnTo>
                    <a:pt x="2141220" y="49530"/>
                  </a:lnTo>
                  <a:lnTo>
                    <a:pt x="2141220" y="24130"/>
                  </a:lnTo>
                  <a:close/>
                </a:path>
                <a:path w="5474970" h="76200">
                  <a:moveTo>
                    <a:pt x="2192020" y="24130"/>
                  </a:moveTo>
                  <a:lnTo>
                    <a:pt x="2166620" y="24130"/>
                  </a:lnTo>
                  <a:lnTo>
                    <a:pt x="2166620" y="49530"/>
                  </a:lnTo>
                  <a:lnTo>
                    <a:pt x="2192020" y="49530"/>
                  </a:lnTo>
                  <a:lnTo>
                    <a:pt x="2192020" y="24130"/>
                  </a:lnTo>
                  <a:close/>
                </a:path>
                <a:path w="5474970" h="76200">
                  <a:moveTo>
                    <a:pt x="2242820" y="24130"/>
                  </a:moveTo>
                  <a:lnTo>
                    <a:pt x="2217420" y="24130"/>
                  </a:lnTo>
                  <a:lnTo>
                    <a:pt x="2217420" y="49530"/>
                  </a:lnTo>
                  <a:lnTo>
                    <a:pt x="2242820" y="49530"/>
                  </a:lnTo>
                  <a:lnTo>
                    <a:pt x="2242820" y="24130"/>
                  </a:lnTo>
                  <a:close/>
                </a:path>
                <a:path w="5474970" h="76200">
                  <a:moveTo>
                    <a:pt x="2292350" y="24130"/>
                  </a:moveTo>
                  <a:lnTo>
                    <a:pt x="2268220" y="24130"/>
                  </a:lnTo>
                  <a:lnTo>
                    <a:pt x="2268220" y="49530"/>
                  </a:lnTo>
                  <a:lnTo>
                    <a:pt x="2292350" y="49530"/>
                  </a:lnTo>
                  <a:lnTo>
                    <a:pt x="2292350" y="24130"/>
                  </a:lnTo>
                  <a:close/>
                </a:path>
                <a:path w="5474970" h="76200">
                  <a:moveTo>
                    <a:pt x="2343150" y="24130"/>
                  </a:moveTo>
                  <a:lnTo>
                    <a:pt x="2317750" y="24130"/>
                  </a:lnTo>
                  <a:lnTo>
                    <a:pt x="2317750" y="49530"/>
                  </a:lnTo>
                  <a:lnTo>
                    <a:pt x="2343150" y="49530"/>
                  </a:lnTo>
                  <a:lnTo>
                    <a:pt x="2343150" y="24130"/>
                  </a:lnTo>
                  <a:close/>
                </a:path>
                <a:path w="5474970" h="76200">
                  <a:moveTo>
                    <a:pt x="2393950" y="24130"/>
                  </a:moveTo>
                  <a:lnTo>
                    <a:pt x="2368550" y="24130"/>
                  </a:lnTo>
                  <a:lnTo>
                    <a:pt x="2368550" y="49530"/>
                  </a:lnTo>
                  <a:lnTo>
                    <a:pt x="2393950" y="49530"/>
                  </a:lnTo>
                  <a:lnTo>
                    <a:pt x="2393950" y="24130"/>
                  </a:lnTo>
                  <a:close/>
                </a:path>
                <a:path w="5474970" h="76200">
                  <a:moveTo>
                    <a:pt x="2443480" y="24130"/>
                  </a:moveTo>
                  <a:lnTo>
                    <a:pt x="2419350" y="24130"/>
                  </a:lnTo>
                  <a:lnTo>
                    <a:pt x="2419350" y="49530"/>
                  </a:lnTo>
                  <a:lnTo>
                    <a:pt x="2443480" y="49530"/>
                  </a:lnTo>
                  <a:lnTo>
                    <a:pt x="2443480" y="24130"/>
                  </a:lnTo>
                  <a:close/>
                </a:path>
                <a:path w="5474970" h="76200">
                  <a:moveTo>
                    <a:pt x="2494280" y="24130"/>
                  </a:moveTo>
                  <a:lnTo>
                    <a:pt x="2468880" y="24130"/>
                  </a:lnTo>
                  <a:lnTo>
                    <a:pt x="2468880" y="49530"/>
                  </a:lnTo>
                  <a:lnTo>
                    <a:pt x="2494280" y="49530"/>
                  </a:lnTo>
                  <a:lnTo>
                    <a:pt x="2494280" y="24130"/>
                  </a:lnTo>
                  <a:close/>
                </a:path>
                <a:path w="5474970" h="76200">
                  <a:moveTo>
                    <a:pt x="2545080" y="24130"/>
                  </a:moveTo>
                  <a:lnTo>
                    <a:pt x="2519680" y="24130"/>
                  </a:lnTo>
                  <a:lnTo>
                    <a:pt x="2519680" y="49530"/>
                  </a:lnTo>
                  <a:lnTo>
                    <a:pt x="2545080" y="49530"/>
                  </a:lnTo>
                  <a:lnTo>
                    <a:pt x="2545080" y="24130"/>
                  </a:lnTo>
                  <a:close/>
                </a:path>
                <a:path w="5474970" h="76200">
                  <a:moveTo>
                    <a:pt x="2594610" y="24130"/>
                  </a:moveTo>
                  <a:lnTo>
                    <a:pt x="2570480" y="24130"/>
                  </a:lnTo>
                  <a:lnTo>
                    <a:pt x="2570480" y="49530"/>
                  </a:lnTo>
                  <a:lnTo>
                    <a:pt x="2594610" y="49530"/>
                  </a:lnTo>
                  <a:lnTo>
                    <a:pt x="2594610" y="24130"/>
                  </a:lnTo>
                  <a:close/>
                </a:path>
                <a:path w="5474970" h="76200">
                  <a:moveTo>
                    <a:pt x="2645410" y="24130"/>
                  </a:moveTo>
                  <a:lnTo>
                    <a:pt x="2620010" y="24130"/>
                  </a:lnTo>
                  <a:lnTo>
                    <a:pt x="2620010" y="49530"/>
                  </a:lnTo>
                  <a:lnTo>
                    <a:pt x="2645410" y="49530"/>
                  </a:lnTo>
                  <a:lnTo>
                    <a:pt x="2645410" y="24130"/>
                  </a:lnTo>
                  <a:close/>
                </a:path>
                <a:path w="5474970" h="76200">
                  <a:moveTo>
                    <a:pt x="2696210" y="24130"/>
                  </a:moveTo>
                  <a:lnTo>
                    <a:pt x="2670810" y="24130"/>
                  </a:lnTo>
                  <a:lnTo>
                    <a:pt x="2670810" y="49530"/>
                  </a:lnTo>
                  <a:lnTo>
                    <a:pt x="2696210" y="49530"/>
                  </a:lnTo>
                  <a:lnTo>
                    <a:pt x="2696210" y="24130"/>
                  </a:lnTo>
                  <a:close/>
                </a:path>
                <a:path w="5474970" h="76200">
                  <a:moveTo>
                    <a:pt x="2747010" y="24130"/>
                  </a:moveTo>
                  <a:lnTo>
                    <a:pt x="2721610" y="24130"/>
                  </a:lnTo>
                  <a:lnTo>
                    <a:pt x="2721610" y="49530"/>
                  </a:lnTo>
                  <a:lnTo>
                    <a:pt x="2747010" y="49530"/>
                  </a:lnTo>
                  <a:lnTo>
                    <a:pt x="2747010" y="24130"/>
                  </a:lnTo>
                  <a:close/>
                </a:path>
                <a:path w="5474970" h="76200">
                  <a:moveTo>
                    <a:pt x="2796540" y="24130"/>
                  </a:moveTo>
                  <a:lnTo>
                    <a:pt x="2771140" y="24130"/>
                  </a:lnTo>
                  <a:lnTo>
                    <a:pt x="2771140" y="49530"/>
                  </a:lnTo>
                  <a:lnTo>
                    <a:pt x="2796540" y="49530"/>
                  </a:lnTo>
                  <a:lnTo>
                    <a:pt x="2796540" y="24130"/>
                  </a:lnTo>
                  <a:close/>
                </a:path>
                <a:path w="5474970" h="76200">
                  <a:moveTo>
                    <a:pt x="2847340" y="24130"/>
                  </a:moveTo>
                  <a:lnTo>
                    <a:pt x="2821940" y="24130"/>
                  </a:lnTo>
                  <a:lnTo>
                    <a:pt x="2821940" y="49530"/>
                  </a:lnTo>
                  <a:lnTo>
                    <a:pt x="2847340" y="49530"/>
                  </a:lnTo>
                  <a:lnTo>
                    <a:pt x="2847340" y="24130"/>
                  </a:lnTo>
                  <a:close/>
                </a:path>
                <a:path w="5474970" h="76200">
                  <a:moveTo>
                    <a:pt x="2898140" y="24130"/>
                  </a:moveTo>
                  <a:lnTo>
                    <a:pt x="2872740" y="24130"/>
                  </a:lnTo>
                  <a:lnTo>
                    <a:pt x="2872740" y="49530"/>
                  </a:lnTo>
                  <a:lnTo>
                    <a:pt x="2898140" y="49530"/>
                  </a:lnTo>
                  <a:lnTo>
                    <a:pt x="2898140" y="24130"/>
                  </a:lnTo>
                  <a:close/>
                </a:path>
                <a:path w="5474970" h="76200">
                  <a:moveTo>
                    <a:pt x="2947670" y="24130"/>
                  </a:moveTo>
                  <a:lnTo>
                    <a:pt x="2922270" y="24130"/>
                  </a:lnTo>
                  <a:lnTo>
                    <a:pt x="2922270" y="49530"/>
                  </a:lnTo>
                  <a:lnTo>
                    <a:pt x="2947670" y="49530"/>
                  </a:lnTo>
                  <a:lnTo>
                    <a:pt x="2947670" y="24130"/>
                  </a:lnTo>
                  <a:close/>
                </a:path>
                <a:path w="5474970" h="76200">
                  <a:moveTo>
                    <a:pt x="2998470" y="24130"/>
                  </a:moveTo>
                  <a:lnTo>
                    <a:pt x="2973070" y="24130"/>
                  </a:lnTo>
                  <a:lnTo>
                    <a:pt x="2973070" y="49530"/>
                  </a:lnTo>
                  <a:lnTo>
                    <a:pt x="2998470" y="49530"/>
                  </a:lnTo>
                  <a:lnTo>
                    <a:pt x="2998470" y="24130"/>
                  </a:lnTo>
                  <a:close/>
                </a:path>
                <a:path w="5474970" h="76200">
                  <a:moveTo>
                    <a:pt x="3049270" y="24130"/>
                  </a:moveTo>
                  <a:lnTo>
                    <a:pt x="3023870" y="24130"/>
                  </a:lnTo>
                  <a:lnTo>
                    <a:pt x="3023870" y="49530"/>
                  </a:lnTo>
                  <a:lnTo>
                    <a:pt x="3049270" y="49530"/>
                  </a:lnTo>
                  <a:lnTo>
                    <a:pt x="3049270" y="24130"/>
                  </a:lnTo>
                  <a:close/>
                </a:path>
                <a:path w="5474970" h="76200">
                  <a:moveTo>
                    <a:pt x="3098800" y="24130"/>
                  </a:moveTo>
                  <a:lnTo>
                    <a:pt x="3073400" y="24130"/>
                  </a:lnTo>
                  <a:lnTo>
                    <a:pt x="3073400" y="49530"/>
                  </a:lnTo>
                  <a:lnTo>
                    <a:pt x="3098800" y="49530"/>
                  </a:lnTo>
                  <a:lnTo>
                    <a:pt x="3098800" y="24130"/>
                  </a:lnTo>
                  <a:close/>
                </a:path>
                <a:path w="5474970" h="76200">
                  <a:moveTo>
                    <a:pt x="3149600" y="24130"/>
                  </a:moveTo>
                  <a:lnTo>
                    <a:pt x="3124200" y="24130"/>
                  </a:lnTo>
                  <a:lnTo>
                    <a:pt x="3124200" y="49530"/>
                  </a:lnTo>
                  <a:lnTo>
                    <a:pt x="3149600" y="49530"/>
                  </a:lnTo>
                  <a:lnTo>
                    <a:pt x="3149600" y="24130"/>
                  </a:lnTo>
                  <a:close/>
                </a:path>
                <a:path w="5474970" h="76200">
                  <a:moveTo>
                    <a:pt x="3200400" y="24130"/>
                  </a:moveTo>
                  <a:lnTo>
                    <a:pt x="3175000" y="24130"/>
                  </a:lnTo>
                  <a:lnTo>
                    <a:pt x="3175000" y="49530"/>
                  </a:lnTo>
                  <a:lnTo>
                    <a:pt x="3200400" y="49530"/>
                  </a:lnTo>
                  <a:lnTo>
                    <a:pt x="3200400" y="24130"/>
                  </a:lnTo>
                  <a:close/>
                </a:path>
                <a:path w="5474970" h="76200">
                  <a:moveTo>
                    <a:pt x="3249930" y="24130"/>
                  </a:moveTo>
                  <a:lnTo>
                    <a:pt x="3225800" y="24130"/>
                  </a:lnTo>
                  <a:lnTo>
                    <a:pt x="3225800" y="49530"/>
                  </a:lnTo>
                  <a:lnTo>
                    <a:pt x="3249930" y="49530"/>
                  </a:lnTo>
                  <a:lnTo>
                    <a:pt x="3249930" y="24130"/>
                  </a:lnTo>
                  <a:close/>
                </a:path>
                <a:path w="5474970" h="76200">
                  <a:moveTo>
                    <a:pt x="3300730" y="24130"/>
                  </a:moveTo>
                  <a:lnTo>
                    <a:pt x="3275330" y="24130"/>
                  </a:lnTo>
                  <a:lnTo>
                    <a:pt x="3275330" y="49530"/>
                  </a:lnTo>
                  <a:lnTo>
                    <a:pt x="3300730" y="49530"/>
                  </a:lnTo>
                  <a:lnTo>
                    <a:pt x="3300730" y="24130"/>
                  </a:lnTo>
                  <a:close/>
                </a:path>
                <a:path w="5474970" h="76200">
                  <a:moveTo>
                    <a:pt x="3351530" y="24130"/>
                  </a:moveTo>
                  <a:lnTo>
                    <a:pt x="3326130" y="24130"/>
                  </a:lnTo>
                  <a:lnTo>
                    <a:pt x="3326130" y="49530"/>
                  </a:lnTo>
                  <a:lnTo>
                    <a:pt x="3351530" y="49530"/>
                  </a:lnTo>
                  <a:lnTo>
                    <a:pt x="3351530" y="24130"/>
                  </a:lnTo>
                  <a:close/>
                </a:path>
                <a:path w="5474970" h="76200">
                  <a:moveTo>
                    <a:pt x="3401060" y="25400"/>
                  </a:moveTo>
                  <a:lnTo>
                    <a:pt x="3376930" y="24130"/>
                  </a:lnTo>
                  <a:lnTo>
                    <a:pt x="3376930" y="49530"/>
                  </a:lnTo>
                  <a:lnTo>
                    <a:pt x="3401060" y="50800"/>
                  </a:lnTo>
                  <a:lnTo>
                    <a:pt x="3401060" y="25400"/>
                  </a:lnTo>
                  <a:close/>
                </a:path>
                <a:path w="5474970" h="76200">
                  <a:moveTo>
                    <a:pt x="3451860" y="25400"/>
                  </a:moveTo>
                  <a:lnTo>
                    <a:pt x="3426460" y="25400"/>
                  </a:lnTo>
                  <a:lnTo>
                    <a:pt x="3426460" y="50800"/>
                  </a:lnTo>
                  <a:lnTo>
                    <a:pt x="3451860" y="50800"/>
                  </a:lnTo>
                  <a:lnTo>
                    <a:pt x="3451860" y="25400"/>
                  </a:lnTo>
                  <a:close/>
                </a:path>
                <a:path w="5474970" h="76200">
                  <a:moveTo>
                    <a:pt x="3502660" y="25400"/>
                  </a:moveTo>
                  <a:lnTo>
                    <a:pt x="3477260" y="25400"/>
                  </a:lnTo>
                  <a:lnTo>
                    <a:pt x="3477260" y="50800"/>
                  </a:lnTo>
                  <a:lnTo>
                    <a:pt x="3502660" y="50800"/>
                  </a:lnTo>
                  <a:lnTo>
                    <a:pt x="3502660" y="25400"/>
                  </a:lnTo>
                  <a:close/>
                </a:path>
                <a:path w="5474970" h="76200">
                  <a:moveTo>
                    <a:pt x="5474970" y="30480"/>
                  </a:moveTo>
                  <a:lnTo>
                    <a:pt x="5473700" y="27940"/>
                  </a:lnTo>
                  <a:lnTo>
                    <a:pt x="5471160" y="20320"/>
                  </a:lnTo>
                  <a:lnTo>
                    <a:pt x="5468620" y="17780"/>
                  </a:lnTo>
                  <a:lnTo>
                    <a:pt x="5466080" y="13970"/>
                  </a:lnTo>
                  <a:lnTo>
                    <a:pt x="5458460" y="6350"/>
                  </a:lnTo>
                  <a:lnTo>
                    <a:pt x="5455920" y="5080"/>
                  </a:lnTo>
                  <a:lnTo>
                    <a:pt x="5452110" y="3810"/>
                  </a:lnTo>
                  <a:lnTo>
                    <a:pt x="5448300" y="1270"/>
                  </a:lnTo>
                  <a:lnTo>
                    <a:pt x="5444490" y="1270"/>
                  </a:lnTo>
                  <a:lnTo>
                    <a:pt x="5440680" y="0"/>
                  </a:lnTo>
                  <a:lnTo>
                    <a:pt x="5433060" y="0"/>
                  </a:lnTo>
                  <a:lnTo>
                    <a:pt x="5429250" y="1270"/>
                  </a:lnTo>
                  <a:lnTo>
                    <a:pt x="5425440" y="1270"/>
                  </a:lnTo>
                  <a:lnTo>
                    <a:pt x="5422900" y="3810"/>
                  </a:lnTo>
                  <a:lnTo>
                    <a:pt x="5415280" y="6350"/>
                  </a:lnTo>
                  <a:lnTo>
                    <a:pt x="5407660" y="13970"/>
                  </a:lnTo>
                  <a:lnTo>
                    <a:pt x="5405120" y="17780"/>
                  </a:lnTo>
                  <a:lnTo>
                    <a:pt x="5402580" y="20320"/>
                  </a:lnTo>
                  <a:lnTo>
                    <a:pt x="5401310" y="24130"/>
                  </a:lnTo>
                  <a:lnTo>
                    <a:pt x="5400040" y="26670"/>
                  </a:lnTo>
                  <a:lnTo>
                    <a:pt x="5400040" y="30480"/>
                  </a:lnTo>
                  <a:lnTo>
                    <a:pt x="5398770" y="34290"/>
                  </a:lnTo>
                  <a:lnTo>
                    <a:pt x="5398770" y="41910"/>
                  </a:lnTo>
                  <a:lnTo>
                    <a:pt x="5400040" y="45720"/>
                  </a:lnTo>
                  <a:lnTo>
                    <a:pt x="5400040" y="49530"/>
                  </a:lnTo>
                  <a:lnTo>
                    <a:pt x="5402580" y="57150"/>
                  </a:lnTo>
                  <a:lnTo>
                    <a:pt x="5407660" y="62230"/>
                  </a:lnTo>
                  <a:lnTo>
                    <a:pt x="5410200" y="66040"/>
                  </a:lnTo>
                  <a:lnTo>
                    <a:pt x="5412740" y="68580"/>
                  </a:lnTo>
                  <a:lnTo>
                    <a:pt x="5415280" y="69850"/>
                  </a:lnTo>
                  <a:lnTo>
                    <a:pt x="5419090" y="72390"/>
                  </a:lnTo>
                  <a:lnTo>
                    <a:pt x="5422900" y="73660"/>
                  </a:lnTo>
                  <a:lnTo>
                    <a:pt x="5425440" y="74930"/>
                  </a:lnTo>
                  <a:lnTo>
                    <a:pt x="5429250" y="76200"/>
                  </a:lnTo>
                  <a:lnTo>
                    <a:pt x="5436870" y="76200"/>
                  </a:lnTo>
                  <a:lnTo>
                    <a:pt x="5444490" y="76200"/>
                  </a:lnTo>
                  <a:lnTo>
                    <a:pt x="5452110" y="73660"/>
                  </a:lnTo>
                  <a:lnTo>
                    <a:pt x="5454650" y="72390"/>
                  </a:lnTo>
                  <a:lnTo>
                    <a:pt x="5458460" y="69850"/>
                  </a:lnTo>
                  <a:lnTo>
                    <a:pt x="5461000" y="68580"/>
                  </a:lnTo>
                  <a:lnTo>
                    <a:pt x="5466080" y="63500"/>
                  </a:lnTo>
                  <a:lnTo>
                    <a:pt x="5468620" y="59690"/>
                  </a:lnTo>
                  <a:lnTo>
                    <a:pt x="5471160" y="57150"/>
                  </a:lnTo>
                  <a:lnTo>
                    <a:pt x="5474970" y="45720"/>
                  </a:lnTo>
                  <a:lnTo>
                    <a:pt x="5474970" y="3048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5241290" y="751839"/>
              <a:ext cx="1929130" cy="25400"/>
            </a:xfrm>
            <a:custGeom>
              <a:avLst/>
              <a:gdLst/>
              <a:ahLst/>
              <a:cxnLst/>
              <a:rect l="l" t="t" r="r" b="b"/>
              <a:pathLst>
                <a:path w="1929129" h="25400">
                  <a:moveTo>
                    <a:pt x="25400" y="0"/>
                  </a:moveTo>
                  <a:lnTo>
                    <a:pt x="0" y="0"/>
                  </a:lnTo>
                  <a:lnTo>
                    <a:pt x="0" y="25400"/>
                  </a:lnTo>
                  <a:lnTo>
                    <a:pt x="25400" y="25400"/>
                  </a:lnTo>
                  <a:lnTo>
                    <a:pt x="25400" y="0"/>
                  </a:lnTo>
                  <a:close/>
                </a:path>
                <a:path w="1929129" h="25400">
                  <a:moveTo>
                    <a:pt x="74930" y="0"/>
                  </a:moveTo>
                  <a:lnTo>
                    <a:pt x="50800" y="0"/>
                  </a:lnTo>
                  <a:lnTo>
                    <a:pt x="50800" y="25400"/>
                  </a:lnTo>
                  <a:lnTo>
                    <a:pt x="74930" y="25400"/>
                  </a:lnTo>
                  <a:lnTo>
                    <a:pt x="74930" y="0"/>
                  </a:lnTo>
                  <a:close/>
                </a:path>
                <a:path w="1929129" h="25400">
                  <a:moveTo>
                    <a:pt x="125730" y="0"/>
                  </a:moveTo>
                  <a:lnTo>
                    <a:pt x="100330" y="0"/>
                  </a:lnTo>
                  <a:lnTo>
                    <a:pt x="100330" y="25400"/>
                  </a:lnTo>
                  <a:lnTo>
                    <a:pt x="125730" y="25400"/>
                  </a:lnTo>
                  <a:lnTo>
                    <a:pt x="125730" y="0"/>
                  </a:lnTo>
                  <a:close/>
                </a:path>
                <a:path w="1929129" h="25400">
                  <a:moveTo>
                    <a:pt x="176530" y="0"/>
                  </a:moveTo>
                  <a:lnTo>
                    <a:pt x="151130" y="0"/>
                  </a:lnTo>
                  <a:lnTo>
                    <a:pt x="151130" y="25400"/>
                  </a:lnTo>
                  <a:lnTo>
                    <a:pt x="176530" y="25400"/>
                  </a:lnTo>
                  <a:lnTo>
                    <a:pt x="176530" y="0"/>
                  </a:lnTo>
                  <a:close/>
                </a:path>
                <a:path w="1929129" h="25400">
                  <a:moveTo>
                    <a:pt x="227330" y="0"/>
                  </a:moveTo>
                  <a:lnTo>
                    <a:pt x="201930" y="0"/>
                  </a:lnTo>
                  <a:lnTo>
                    <a:pt x="201930" y="25400"/>
                  </a:lnTo>
                  <a:lnTo>
                    <a:pt x="227330" y="25400"/>
                  </a:lnTo>
                  <a:lnTo>
                    <a:pt x="227330" y="0"/>
                  </a:lnTo>
                  <a:close/>
                </a:path>
                <a:path w="1929129" h="25400">
                  <a:moveTo>
                    <a:pt x="276860" y="0"/>
                  </a:moveTo>
                  <a:lnTo>
                    <a:pt x="251460" y="0"/>
                  </a:lnTo>
                  <a:lnTo>
                    <a:pt x="251460" y="25400"/>
                  </a:lnTo>
                  <a:lnTo>
                    <a:pt x="276860" y="25400"/>
                  </a:lnTo>
                  <a:lnTo>
                    <a:pt x="276860" y="0"/>
                  </a:lnTo>
                  <a:close/>
                </a:path>
                <a:path w="1929129" h="25400">
                  <a:moveTo>
                    <a:pt x="327660" y="0"/>
                  </a:moveTo>
                  <a:lnTo>
                    <a:pt x="302260" y="0"/>
                  </a:lnTo>
                  <a:lnTo>
                    <a:pt x="302260" y="25400"/>
                  </a:lnTo>
                  <a:lnTo>
                    <a:pt x="327660" y="25400"/>
                  </a:lnTo>
                  <a:lnTo>
                    <a:pt x="327660" y="0"/>
                  </a:lnTo>
                  <a:close/>
                </a:path>
                <a:path w="1929129" h="25400">
                  <a:moveTo>
                    <a:pt x="378460" y="0"/>
                  </a:moveTo>
                  <a:lnTo>
                    <a:pt x="353060" y="0"/>
                  </a:lnTo>
                  <a:lnTo>
                    <a:pt x="353060" y="25400"/>
                  </a:lnTo>
                  <a:lnTo>
                    <a:pt x="378460" y="25400"/>
                  </a:lnTo>
                  <a:lnTo>
                    <a:pt x="378460" y="0"/>
                  </a:lnTo>
                  <a:close/>
                </a:path>
                <a:path w="1929129" h="25400">
                  <a:moveTo>
                    <a:pt x="427990" y="0"/>
                  </a:moveTo>
                  <a:lnTo>
                    <a:pt x="402590" y="0"/>
                  </a:lnTo>
                  <a:lnTo>
                    <a:pt x="402590" y="25400"/>
                  </a:lnTo>
                  <a:lnTo>
                    <a:pt x="427990" y="25400"/>
                  </a:lnTo>
                  <a:lnTo>
                    <a:pt x="427990" y="0"/>
                  </a:lnTo>
                  <a:close/>
                </a:path>
                <a:path w="1929129" h="25400">
                  <a:moveTo>
                    <a:pt x="478790" y="0"/>
                  </a:moveTo>
                  <a:lnTo>
                    <a:pt x="453390" y="0"/>
                  </a:lnTo>
                  <a:lnTo>
                    <a:pt x="453390" y="25400"/>
                  </a:lnTo>
                  <a:lnTo>
                    <a:pt x="478790" y="25400"/>
                  </a:lnTo>
                  <a:lnTo>
                    <a:pt x="478790" y="0"/>
                  </a:lnTo>
                  <a:close/>
                </a:path>
                <a:path w="1929129" h="25400">
                  <a:moveTo>
                    <a:pt x="529590" y="0"/>
                  </a:moveTo>
                  <a:lnTo>
                    <a:pt x="504190" y="0"/>
                  </a:lnTo>
                  <a:lnTo>
                    <a:pt x="504190" y="25400"/>
                  </a:lnTo>
                  <a:lnTo>
                    <a:pt x="529590" y="25400"/>
                  </a:lnTo>
                  <a:lnTo>
                    <a:pt x="529590" y="0"/>
                  </a:lnTo>
                  <a:close/>
                </a:path>
                <a:path w="1929129" h="25400">
                  <a:moveTo>
                    <a:pt x="579120" y="0"/>
                  </a:moveTo>
                  <a:lnTo>
                    <a:pt x="553720" y="0"/>
                  </a:lnTo>
                  <a:lnTo>
                    <a:pt x="553720" y="25400"/>
                  </a:lnTo>
                  <a:lnTo>
                    <a:pt x="579120" y="25400"/>
                  </a:lnTo>
                  <a:lnTo>
                    <a:pt x="579120" y="0"/>
                  </a:lnTo>
                  <a:close/>
                </a:path>
                <a:path w="1929129" h="25400">
                  <a:moveTo>
                    <a:pt x="629920" y="0"/>
                  </a:moveTo>
                  <a:lnTo>
                    <a:pt x="604520" y="0"/>
                  </a:lnTo>
                  <a:lnTo>
                    <a:pt x="604520" y="25400"/>
                  </a:lnTo>
                  <a:lnTo>
                    <a:pt x="629920" y="25400"/>
                  </a:lnTo>
                  <a:lnTo>
                    <a:pt x="629920" y="0"/>
                  </a:lnTo>
                  <a:close/>
                </a:path>
                <a:path w="1929129" h="25400">
                  <a:moveTo>
                    <a:pt x="680720" y="0"/>
                  </a:moveTo>
                  <a:lnTo>
                    <a:pt x="655320" y="0"/>
                  </a:lnTo>
                  <a:lnTo>
                    <a:pt x="655320" y="25400"/>
                  </a:lnTo>
                  <a:lnTo>
                    <a:pt x="680720" y="25400"/>
                  </a:lnTo>
                  <a:lnTo>
                    <a:pt x="680720" y="0"/>
                  </a:lnTo>
                  <a:close/>
                </a:path>
                <a:path w="1929129" h="25400">
                  <a:moveTo>
                    <a:pt x="730250" y="0"/>
                  </a:moveTo>
                  <a:lnTo>
                    <a:pt x="706120" y="0"/>
                  </a:lnTo>
                  <a:lnTo>
                    <a:pt x="706120" y="25400"/>
                  </a:lnTo>
                  <a:lnTo>
                    <a:pt x="730250" y="25400"/>
                  </a:lnTo>
                  <a:lnTo>
                    <a:pt x="730250" y="0"/>
                  </a:lnTo>
                  <a:close/>
                </a:path>
                <a:path w="1929129" h="25400">
                  <a:moveTo>
                    <a:pt x="781050" y="0"/>
                  </a:moveTo>
                  <a:lnTo>
                    <a:pt x="755650" y="0"/>
                  </a:lnTo>
                  <a:lnTo>
                    <a:pt x="755650" y="25400"/>
                  </a:lnTo>
                  <a:lnTo>
                    <a:pt x="781050" y="25400"/>
                  </a:lnTo>
                  <a:lnTo>
                    <a:pt x="781050" y="0"/>
                  </a:lnTo>
                  <a:close/>
                </a:path>
                <a:path w="1929129" h="25400">
                  <a:moveTo>
                    <a:pt x="831850" y="0"/>
                  </a:moveTo>
                  <a:lnTo>
                    <a:pt x="806450" y="0"/>
                  </a:lnTo>
                  <a:lnTo>
                    <a:pt x="806450" y="25400"/>
                  </a:lnTo>
                  <a:lnTo>
                    <a:pt x="831850" y="25400"/>
                  </a:lnTo>
                  <a:lnTo>
                    <a:pt x="831850" y="0"/>
                  </a:lnTo>
                  <a:close/>
                </a:path>
                <a:path w="1929129" h="25400">
                  <a:moveTo>
                    <a:pt x="881380" y="0"/>
                  </a:moveTo>
                  <a:lnTo>
                    <a:pt x="857250" y="0"/>
                  </a:lnTo>
                  <a:lnTo>
                    <a:pt x="857250" y="25400"/>
                  </a:lnTo>
                  <a:lnTo>
                    <a:pt x="881380" y="25400"/>
                  </a:lnTo>
                  <a:lnTo>
                    <a:pt x="881380" y="0"/>
                  </a:lnTo>
                  <a:close/>
                </a:path>
                <a:path w="1929129" h="25400">
                  <a:moveTo>
                    <a:pt x="932180" y="0"/>
                  </a:moveTo>
                  <a:lnTo>
                    <a:pt x="906780" y="0"/>
                  </a:lnTo>
                  <a:lnTo>
                    <a:pt x="906780" y="25400"/>
                  </a:lnTo>
                  <a:lnTo>
                    <a:pt x="932180" y="25400"/>
                  </a:lnTo>
                  <a:lnTo>
                    <a:pt x="932180" y="0"/>
                  </a:lnTo>
                  <a:close/>
                </a:path>
                <a:path w="1929129" h="25400">
                  <a:moveTo>
                    <a:pt x="982980" y="0"/>
                  </a:moveTo>
                  <a:lnTo>
                    <a:pt x="957580" y="0"/>
                  </a:lnTo>
                  <a:lnTo>
                    <a:pt x="957580" y="25400"/>
                  </a:lnTo>
                  <a:lnTo>
                    <a:pt x="982980" y="25400"/>
                  </a:lnTo>
                  <a:lnTo>
                    <a:pt x="982980" y="0"/>
                  </a:lnTo>
                  <a:close/>
                </a:path>
                <a:path w="1929129" h="25400">
                  <a:moveTo>
                    <a:pt x="1033780" y="0"/>
                  </a:moveTo>
                  <a:lnTo>
                    <a:pt x="1008380" y="0"/>
                  </a:lnTo>
                  <a:lnTo>
                    <a:pt x="1008380" y="25400"/>
                  </a:lnTo>
                  <a:lnTo>
                    <a:pt x="1033780" y="25400"/>
                  </a:lnTo>
                  <a:lnTo>
                    <a:pt x="1033780" y="0"/>
                  </a:lnTo>
                  <a:close/>
                </a:path>
                <a:path w="1929129" h="25400">
                  <a:moveTo>
                    <a:pt x="1083310" y="0"/>
                  </a:moveTo>
                  <a:lnTo>
                    <a:pt x="1057910" y="0"/>
                  </a:lnTo>
                  <a:lnTo>
                    <a:pt x="1057910" y="25400"/>
                  </a:lnTo>
                  <a:lnTo>
                    <a:pt x="1083310" y="25400"/>
                  </a:lnTo>
                  <a:lnTo>
                    <a:pt x="1083310" y="0"/>
                  </a:lnTo>
                  <a:close/>
                </a:path>
                <a:path w="1929129" h="25400">
                  <a:moveTo>
                    <a:pt x="1134110" y="0"/>
                  </a:moveTo>
                  <a:lnTo>
                    <a:pt x="1108710" y="0"/>
                  </a:lnTo>
                  <a:lnTo>
                    <a:pt x="1108710" y="25400"/>
                  </a:lnTo>
                  <a:lnTo>
                    <a:pt x="1134110" y="25400"/>
                  </a:lnTo>
                  <a:lnTo>
                    <a:pt x="1134110" y="0"/>
                  </a:lnTo>
                  <a:close/>
                </a:path>
                <a:path w="1929129" h="25400">
                  <a:moveTo>
                    <a:pt x="1184910" y="0"/>
                  </a:moveTo>
                  <a:lnTo>
                    <a:pt x="1159510" y="0"/>
                  </a:lnTo>
                  <a:lnTo>
                    <a:pt x="1159510" y="25400"/>
                  </a:lnTo>
                  <a:lnTo>
                    <a:pt x="1184910" y="25400"/>
                  </a:lnTo>
                  <a:lnTo>
                    <a:pt x="1184910" y="0"/>
                  </a:lnTo>
                  <a:close/>
                </a:path>
                <a:path w="1929129" h="25400">
                  <a:moveTo>
                    <a:pt x="1234440" y="0"/>
                  </a:moveTo>
                  <a:lnTo>
                    <a:pt x="1209040" y="0"/>
                  </a:lnTo>
                  <a:lnTo>
                    <a:pt x="1209040" y="25400"/>
                  </a:lnTo>
                  <a:lnTo>
                    <a:pt x="1234440" y="25400"/>
                  </a:lnTo>
                  <a:lnTo>
                    <a:pt x="1234440" y="0"/>
                  </a:lnTo>
                  <a:close/>
                </a:path>
                <a:path w="1929129" h="25400">
                  <a:moveTo>
                    <a:pt x="1285240" y="0"/>
                  </a:moveTo>
                  <a:lnTo>
                    <a:pt x="1259840" y="0"/>
                  </a:lnTo>
                  <a:lnTo>
                    <a:pt x="1259840" y="25400"/>
                  </a:lnTo>
                  <a:lnTo>
                    <a:pt x="1285240" y="25400"/>
                  </a:lnTo>
                  <a:lnTo>
                    <a:pt x="1285240" y="0"/>
                  </a:lnTo>
                  <a:close/>
                </a:path>
                <a:path w="1929129" h="25400">
                  <a:moveTo>
                    <a:pt x="1336040" y="0"/>
                  </a:moveTo>
                  <a:lnTo>
                    <a:pt x="1310640" y="0"/>
                  </a:lnTo>
                  <a:lnTo>
                    <a:pt x="1310640" y="25400"/>
                  </a:lnTo>
                  <a:lnTo>
                    <a:pt x="1336040" y="25400"/>
                  </a:lnTo>
                  <a:lnTo>
                    <a:pt x="1336040" y="0"/>
                  </a:lnTo>
                  <a:close/>
                </a:path>
                <a:path w="1929129" h="25400">
                  <a:moveTo>
                    <a:pt x="1385557" y="0"/>
                  </a:moveTo>
                  <a:lnTo>
                    <a:pt x="1360157" y="0"/>
                  </a:lnTo>
                  <a:lnTo>
                    <a:pt x="1360157" y="25400"/>
                  </a:lnTo>
                  <a:lnTo>
                    <a:pt x="1385557" y="25400"/>
                  </a:lnTo>
                  <a:lnTo>
                    <a:pt x="1385557" y="0"/>
                  </a:lnTo>
                  <a:close/>
                </a:path>
                <a:path w="1929129" h="25400">
                  <a:moveTo>
                    <a:pt x="1436370" y="0"/>
                  </a:moveTo>
                  <a:lnTo>
                    <a:pt x="1410957" y="0"/>
                  </a:lnTo>
                  <a:lnTo>
                    <a:pt x="1410957" y="25400"/>
                  </a:lnTo>
                  <a:lnTo>
                    <a:pt x="1436370" y="25400"/>
                  </a:lnTo>
                  <a:lnTo>
                    <a:pt x="1436370" y="0"/>
                  </a:lnTo>
                  <a:close/>
                </a:path>
                <a:path w="1929129" h="25400">
                  <a:moveTo>
                    <a:pt x="1487170" y="0"/>
                  </a:moveTo>
                  <a:lnTo>
                    <a:pt x="1461770" y="0"/>
                  </a:lnTo>
                  <a:lnTo>
                    <a:pt x="1461770" y="25400"/>
                  </a:lnTo>
                  <a:lnTo>
                    <a:pt x="1487170" y="25400"/>
                  </a:lnTo>
                  <a:lnTo>
                    <a:pt x="1487170" y="0"/>
                  </a:lnTo>
                  <a:close/>
                </a:path>
                <a:path w="1929129" h="25400">
                  <a:moveTo>
                    <a:pt x="1536700" y="0"/>
                  </a:moveTo>
                  <a:lnTo>
                    <a:pt x="1512570" y="0"/>
                  </a:lnTo>
                  <a:lnTo>
                    <a:pt x="1512570" y="25400"/>
                  </a:lnTo>
                  <a:lnTo>
                    <a:pt x="1536700" y="25400"/>
                  </a:lnTo>
                  <a:lnTo>
                    <a:pt x="1536700" y="0"/>
                  </a:lnTo>
                  <a:close/>
                </a:path>
                <a:path w="1929129" h="25400">
                  <a:moveTo>
                    <a:pt x="1587500" y="0"/>
                  </a:moveTo>
                  <a:lnTo>
                    <a:pt x="1562100" y="0"/>
                  </a:lnTo>
                  <a:lnTo>
                    <a:pt x="1562100" y="25400"/>
                  </a:lnTo>
                  <a:lnTo>
                    <a:pt x="1587500" y="25400"/>
                  </a:lnTo>
                  <a:lnTo>
                    <a:pt x="1587500" y="0"/>
                  </a:lnTo>
                  <a:close/>
                </a:path>
                <a:path w="1929129" h="25400">
                  <a:moveTo>
                    <a:pt x="1638300" y="0"/>
                  </a:moveTo>
                  <a:lnTo>
                    <a:pt x="1612900" y="0"/>
                  </a:lnTo>
                  <a:lnTo>
                    <a:pt x="1612900" y="25400"/>
                  </a:lnTo>
                  <a:lnTo>
                    <a:pt x="1638300" y="25400"/>
                  </a:lnTo>
                  <a:lnTo>
                    <a:pt x="1638300" y="0"/>
                  </a:lnTo>
                  <a:close/>
                </a:path>
                <a:path w="1929129" h="25400">
                  <a:moveTo>
                    <a:pt x="1687830" y="0"/>
                  </a:moveTo>
                  <a:lnTo>
                    <a:pt x="1663700" y="0"/>
                  </a:lnTo>
                  <a:lnTo>
                    <a:pt x="1663700" y="25400"/>
                  </a:lnTo>
                  <a:lnTo>
                    <a:pt x="1687830" y="25400"/>
                  </a:lnTo>
                  <a:lnTo>
                    <a:pt x="1687830" y="0"/>
                  </a:lnTo>
                  <a:close/>
                </a:path>
                <a:path w="1929129" h="25400">
                  <a:moveTo>
                    <a:pt x="1738630" y="0"/>
                  </a:moveTo>
                  <a:lnTo>
                    <a:pt x="1713230" y="0"/>
                  </a:lnTo>
                  <a:lnTo>
                    <a:pt x="1713230" y="25400"/>
                  </a:lnTo>
                  <a:lnTo>
                    <a:pt x="1738630" y="25400"/>
                  </a:lnTo>
                  <a:lnTo>
                    <a:pt x="1738630" y="0"/>
                  </a:lnTo>
                  <a:close/>
                </a:path>
                <a:path w="1929129" h="25400">
                  <a:moveTo>
                    <a:pt x="1789430" y="0"/>
                  </a:moveTo>
                  <a:lnTo>
                    <a:pt x="1764030" y="0"/>
                  </a:lnTo>
                  <a:lnTo>
                    <a:pt x="1764030" y="25400"/>
                  </a:lnTo>
                  <a:lnTo>
                    <a:pt x="1789430" y="25400"/>
                  </a:lnTo>
                  <a:lnTo>
                    <a:pt x="1789430" y="0"/>
                  </a:lnTo>
                  <a:close/>
                </a:path>
                <a:path w="1929129" h="25400">
                  <a:moveTo>
                    <a:pt x="1838960" y="0"/>
                  </a:moveTo>
                  <a:lnTo>
                    <a:pt x="1814830" y="0"/>
                  </a:lnTo>
                  <a:lnTo>
                    <a:pt x="1814830" y="25400"/>
                  </a:lnTo>
                  <a:lnTo>
                    <a:pt x="1838960" y="25400"/>
                  </a:lnTo>
                  <a:lnTo>
                    <a:pt x="1838960" y="0"/>
                  </a:lnTo>
                  <a:close/>
                </a:path>
                <a:path w="1929129" h="25400">
                  <a:moveTo>
                    <a:pt x="1889760" y="0"/>
                  </a:moveTo>
                  <a:lnTo>
                    <a:pt x="1864360" y="0"/>
                  </a:lnTo>
                  <a:lnTo>
                    <a:pt x="1864360" y="25400"/>
                  </a:lnTo>
                  <a:lnTo>
                    <a:pt x="1889760" y="25400"/>
                  </a:lnTo>
                  <a:lnTo>
                    <a:pt x="1889760" y="0"/>
                  </a:lnTo>
                  <a:close/>
                </a:path>
                <a:path w="1929129" h="25400">
                  <a:moveTo>
                    <a:pt x="1929130" y="0"/>
                  </a:moveTo>
                  <a:lnTo>
                    <a:pt x="1915160" y="0"/>
                  </a:lnTo>
                  <a:lnTo>
                    <a:pt x="1915160" y="25400"/>
                  </a:lnTo>
                  <a:lnTo>
                    <a:pt x="1929130" y="25400"/>
                  </a:lnTo>
                  <a:lnTo>
                    <a:pt x="192913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" name="object 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416050" y="26669"/>
              <a:ext cx="725169" cy="740409"/>
            </a:xfrm>
            <a:prstGeom prst="rect">
              <a:avLst/>
            </a:prstGeom>
          </p:spPr>
        </p:pic>
      </p:grpSp>
      <p:sp>
        <p:nvSpPr>
          <p:cNvPr id="8" name="object 8"/>
          <p:cNvSpPr txBox="1"/>
          <p:nvPr/>
        </p:nvSpPr>
        <p:spPr>
          <a:xfrm>
            <a:off x="1671320" y="224790"/>
            <a:ext cx="223520" cy="4521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800" b="1" dirty="0">
                <a:solidFill>
                  <a:srgbClr val="FFFFFF"/>
                </a:solidFill>
                <a:latin typeface="Arial"/>
                <a:cs typeface="Arial"/>
              </a:rPr>
              <a:t>2</a:t>
            </a:r>
            <a:endParaRPr sz="2800">
              <a:latin typeface="Arial"/>
              <a:cs typeface="Arial"/>
            </a:endParaRPr>
          </a:p>
        </p:txBody>
      </p:sp>
      <p:sp>
        <p:nvSpPr>
          <p:cNvPr id="9" name="object 9"/>
          <p:cNvSpPr txBox="1">
            <a:spLocks noGrp="1"/>
          </p:cNvSpPr>
          <p:nvPr>
            <p:ph type="title"/>
          </p:nvPr>
        </p:nvSpPr>
        <p:spPr>
          <a:xfrm>
            <a:off x="2373629" y="149859"/>
            <a:ext cx="5448300" cy="4521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Discromias </a:t>
            </a:r>
            <a:r>
              <a:rPr dirty="0"/>
              <a:t>por</a:t>
            </a:r>
            <a:r>
              <a:rPr spc="5" dirty="0"/>
              <a:t> </a:t>
            </a:r>
            <a:r>
              <a:rPr dirty="0"/>
              <a:t>agentes</a:t>
            </a:r>
            <a:r>
              <a:rPr spc="-5" dirty="0"/>
              <a:t> Quimicos.</a:t>
            </a:r>
          </a:p>
        </p:txBody>
      </p:sp>
    </p:spTree>
  </p:cSld>
  <p:clrMapOvr>
    <a:masterClrMapping/>
  </p:clrMapOvr>
  <p:transition>
    <p:dissolv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dissolv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88340" y="1262379"/>
            <a:ext cx="3571240" cy="3506470"/>
          </a:xfrm>
          <a:prstGeom prst="rect">
            <a:avLst/>
          </a:prstGeom>
        </p:spPr>
        <p:txBody>
          <a:bodyPr vert="horz" wrap="square" lIns="0" tIns="7620" rIns="0" bIns="0" rtlCol="0">
            <a:spAutoFit/>
          </a:bodyPr>
          <a:lstStyle/>
          <a:p>
            <a:pPr marL="355600" marR="184785" indent="-342900">
              <a:lnSpc>
                <a:spcPct val="101400"/>
              </a:lnSpc>
              <a:spcBef>
                <a:spcPts val="60"/>
              </a:spcBef>
              <a:buClr>
                <a:srgbClr val="59AACC"/>
              </a:buClr>
              <a:buFont typeface="Wingdings"/>
              <a:buChar char=""/>
              <a:tabLst>
                <a:tab pos="355600" algn="l"/>
              </a:tabLst>
            </a:pPr>
            <a:r>
              <a:rPr sz="2400" spc="-5" dirty="0">
                <a:solidFill>
                  <a:srgbClr val="103E70"/>
                </a:solidFill>
                <a:latin typeface="Verdana"/>
                <a:cs typeface="Verdana"/>
              </a:rPr>
              <a:t>Terapéutica</a:t>
            </a:r>
            <a:r>
              <a:rPr sz="2400" spc="-35" dirty="0">
                <a:solidFill>
                  <a:srgbClr val="103E70"/>
                </a:solidFill>
                <a:latin typeface="Verdana"/>
                <a:cs typeface="Verdana"/>
              </a:rPr>
              <a:t> </a:t>
            </a:r>
            <a:r>
              <a:rPr sz="2400" spc="-5" dirty="0">
                <a:solidFill>
                  <a:srgbClr val="103E70"/>
                </a:solidFill>
                <a:latin typeface="Verdana"/>
                <a:cs typeface="Verdana"/>
              </a:rPr>
              <a:t>ACTH</a:t>
            </a:r>
            <a:r>
              <a:rPr sz="2400" spc="-35" dirty="0">
                <a:solidFill>
                  <a:srgbClr val="103E70"/>
                </a:solidFill>
                <a:latin typeface="Verdana"/>
                <a:cs typeface="Verdana"/>
              </a:rPr>
              <a:t> </a:t>
            </a:r>
            <a:r>
              <a:rPr sz="2400" dirty="0">
                <a:solidFill>
                  <a:srgbClr val="103E70"/>
                </a:solidFill>
                <a:latin typeface="Verdana"/>
                <a:cs typeface="Verdana"/>
              </a:rPr>
              <a:t>y </a:t>
            </a:r>
            <a:r>
              <a:rPr sz="2400" spc="-830" dirty="0">
                <a:solidFill>
                  <a:srgbClr val="103E70"/>
                </a:solidFill>
                <a:latin typeface="Verdana"/>
                <a:cs typeface="Verdana"/>
              </a:rPr>
              <a:t> </a:t>
            </a:r>
            <a:r>
              <a:rPr sz="2400" spc="-5" dirty="0">
                <a:solidFill>
                  <a:srgbClr val="103E70"/>
                </a:solidFill>
                <a:latin typeface="Verdana"/>
                <a:cs typeface="Verdana"/>
              </a:rPr>
              <a:t>cortico</a:t>
            </a:r>
            <a:r>
              <a:rPr sz="2400" spc="-35" dirty="0">
                <a:solidFill>
                  <a:srgbClr val="103E70"/>
                </a:solidFill>
                <a:latin typeface="Verdana"/>
                <a:cs typeface="Verdana"/>
              </a:rPr>
              <a:t> </a:t>
            </a:r>
            <a:r>
              <a:rPr sz="2400" spc="-5" dirty="0">
                <a:solidFill>
                  <a:srgbClr val="103E70"/>
                </a:solidFill>
                <a:latin typeface="Verdana"/>
                <a:cs typeface="Verdana"/>
              </a:rPr>
              <a:t>esteroides.</a:t>
            </a:r>
            <a:endParaRPr sz="2400">
              <a:latin typeface="Verdana"/>
              <a:cs typeface="Verdana"/>
            </a:endParaRPr>
          </a:p>
          <a:p>
            <a:pPr>
              <a:lnSpc>
                <a:spcPct val="100000"/>
              </a:lnSpc>
              <a:spcBef>
                <a:spcPts val="40"/>
              </a:spcBef>
              <a:buClr>
                <a:srgbClr val="59AACC"/>
              </a:buClr>
              <a:buFont typeface="Wingdings"/>
              <a:buChar char=""/>
            </a:pPr>
            <a:endParaRPr sz="3350">
              <a:latin typeface="Verdana"/>
              <a:cs typeface="Verdana"/>
            </a:endParaRPr>
          </a:p>
          <a:p>
            <a:pPr marL="355600" marR="506095" indent="-342900">
              <a:lnSpc>
                <a:spcPct val="101200"/>
              </a:lnSpc>
              <a:buClr>
                <a:srgbClr val="59AACC"/>
              </a:buClr>
              <a:buFont typeface="Wingdings"/>
              <a:buChar char=""/>
              <a:tabLst>
                <a:tab pos="355600" algn="l"/>
              </a:tabLst>
            </a:pPr>
            <a:r>
              <a:rPr sz="2400" spc="-5" dirty="0">
                <a:solidFill>
                  <a:srgbClr val="103E70"/>
                </a:solidFill>
                <a:latin typeface="Verdana"/>
                <a:cs typeface="Verdana"/>
              </a:rPr>
              <a:t>Hipercromía</a:t>
            </a:r>
            <a:r>
              <a:rPr sz="2400" spc="-40" dirty="0">
                <a:solidFill>
                  <a:srgbClr val="103E70"/>
                </a:solidFill>
                <a:latin typeface="Verdana"/>
                <a:cs typeface="Verdana"/>
              </a:rPr>
              <a:t> </a:t>
            </a:r>
            <a:r>
              <a:rPr sz="2400" dirty="0">
                <a:solidFill>
                  <a:srgbClr val="103E70"/>
                </a:solidFill>
                <a:latin typeface="Verdana"/>
                <a:cs typeface="Verdana"/>
              </a:rPr>
              <a:t>de</a:t>
            </a:r>
            <a:r>
              <a:rPr sz="2400" spc="-50" dirty="0">
                <a:solidFill>
                  <a:srgbClr val="103E70"/>
                </a:solidFill>
                <a:latin typeface="Verdana"/>
                <a:cs typeface="Verdana"/>
              </a:rPr>
              <a:t> </a:t>
            </a:r>
            <a:r>
              <a:rPr sz="2400" dirty="0">
                <a:solidFill>
                  <a:srgbClr val="103E70"/>
                </a:solidFill>
                <a:latin typeface="Verdana"/>
                <a:cs typeface="Verdana"/>
              </a:rPr>
              <a:t>la </a:t>
            </a:r>
            <a:r>
              <a:rPr sz="2400" spc="-830" dirty="0">
                <a:solidFill>
                  <a:srgbClr val="103E70"/>
                </a:solidFill>
                <a:latin typeface="Verdana"/>
                <a:cs typeface="Verdana"/>
              </a:rPr>
              <a:t> </a:t>
            </a:r>
            <a:r>
              <a:rPr sz="2400" spc="-5" dirty="0">
                <a:solidFill>
                  <a:srgbClr val="103E70"/>
                </a:solidFill>
                <a:latin typeface="Verdana"/>
                <a:cs typeface="Verdana"/>
              </a:rPr>
              <a:t>enfermedad </a:t>
            </a:r>
            <a:r>
              <a:rPr sz="2400" dirty="0">
                <a:solidFill>
                  <a:srgbClr val="103E70"/>
                </a:solidFill>
                <a:latin typeface="Verdana"/>
                <a:cs typeface="Verdana"/>
              </a:rPr>
              <a:t>de </a:t>
            </a:r>
            <a:r>
              <a:rPr sz="2400" spc="5" dirty="0">
                <a:solidFill>
                  <a:srgbClr val="103E70"/>
                </a:solidFill>
                <a:latin typeface="Verdana"/>
                <a:cs typeface="Verdana"/>
              </a:rPr>
              <a:t> </a:t>
            </a:r>
            <a:r>
              <a:rPr sz="2400" spc="-5" dirty="0">
                <a:solidFill>
                  <a:srgbClr val="103E70"/>
                </a:solidFill>
                <a:latin typeface="Verdana"/>
                <a:cs typeface="Verdana"/>
              </a:rPr>
              <a:t>addison</a:t>
            </a:r>
            <a:endParaRPr sz="2400">
              <a:latin typeface="Verdana"/>
              <a:cs typeface="Verdana"/>
            </a:endParaRPr>
          </a:p>
          <a:p>
            <a:pPr marL="355600">
              <a:lnSpc>
                <a:spcPct val="100000"/>
              </a:lnSpc>
              <a:spcBef>
                <a:spcPts val="40"/>
              </a:spcBef>
            </a:pPr>
            <a:r>
              <a:rPr sz="2400" spc="-5" dirty="0">
                <a:solidFill>
                  <a:srgbClr val="103E70"/>
                </a:solidFill>
                <a:latin typeface="Verdana"/>
                <a:cs typeface="Verdana"/>
              </a:rPr>
              <a:t>-Tronco</a:t>
            </a:r>
            <a:endParaRPr sz="2400">
              <a:latin typeface="Verdana"/>
              <a:cs typeface="Verdana"/>
            </a:endParaRPr>
          </a:p>
          <a:p>
            <a:pPr marL="355600">
              <a:lnSpc>
                <a:spcPct val="100000"/>
              </a:lnSpc>
              <a:spcBef>
                <a:spcPts val="40"/>
              </a:spcBef>
            </a:pPr>
            <a:r>
              <a:rPr sz="2400" spc="-5" dirty="0">
                <a:solidFill>
                  <a:srgbClr val="103E70"/>
                </a:solidFill>
                <a:latin typeface="Verdana"/>
                <a:cs typeface="Verdana"/>
              </a:rPr>
              <a:t>-Palma</a:t>
            </a:r>
            <a:r>
              <a:rPr sz="2400" spc="-30" dirty="0">
                <a:solidFill>
                  <a:srgbClr val="103E70"/>
                </a:solidFill>
                <a:latin typeface="Verdana"/>
                <a:cs typeface="Verdana"/>
              </a:rPr>
              <a:t> </a:t>
            </a:r>
            <a:r>
              <a:rPr sz="2400" dirty="0">
                <a:solidFill>
                  <a:srgbClr val="103E70"/>
                </a:solidFill>
                <a:latin typeface="Verdana"/>
                <a:cs typeface="Verdana"/>
              </a:rPr>
              <a:t>de</a:t>
            </a:r>
            <a:r>
              <a:rPr sz="2400" spc="-20" dirty="0">
                <a:solidFill>
                  <a:srgbClr val="103E70"/>
                </a:solidFill>
                <a:latin typeface="Verdana"/>
                <a:cs typeface="Verdana"/>
              </a:rPr>
              <a:t> </a:t>
            </a:r>
            <a:r>
              <a:rPr sz="2400" spc="-5" dirty="0">
                <a:solidFill>
                  <a:srgbClr val="103E70"/>
                </a:solidFill>
                <a:latin typeface="Verdana"/>
                <a:cs typeface="Verdana"/>
              </a:rPr>
              <a:t>las</a:t>
            </a:r>
            <a:r>
              <a:rPr sz="2400" spc="-20" dirty="0">
                <a:solidFill>
                  <a:srgbClr val="103E70"/>
                </a:solidFill>
                <a:latin typeface="Verdana"/>
                <a:cs typeface="Verdana"/>
              </a:rPr>
              <a:t> </a:t>
            </a:r>
            <a:r>
              <a:rPr sz="2400" spc="-5" dirty="0">
                <a:solidFill>
                  <a:srgbClr val="103E70"/>
                </a:solidFill>
                <a:latin typeface="Verdana"/>
                <a:cs typeface="Verdana"/>
              </a:rPr>
              <a:t>manos</a:t>
            </a:r>
            <a:endParaRPr sz="2400">
              <a:latin typeface="Verdana"/>
              <a:cs typeface="Verdana"/>
            </a:endParaRPr>
          </a:p>
          <a:p>
            <a:pPr marL="355600">
              <a:lnSpc>
                <a:spcPct val="100000"/>
              </a:lnSpc>
              <a:spcBef>
                <a:spcPts val="30"/>
              </a:spcBef>
            </a:pPr>
            <a:r>
              <a:rPr sz="2400" dirty="0">
                <a:solidFill>
                  <a:srgbClr val="103E70"/>
                </a:solidFill>
                <a:latin typeface="Verdana"/>
                <a:cs typeface="Verdana"/>
              </a:rPr>
              <a:t>-</a:t>
            </a:r>
            <a:r>
              <a:rPr sz="2400" spc="-50" dirty="0">
                <a:solidFill>
                  <a:srgbClr val="103E70"/>
                </a:solidFill>
                <a:latin typeface="Verdana"/>
                <a:cs typeface="Verdana"/>
              </a:rPr>
              <a:t> </a:t>
            </a:r>
            <a:r>
              <a:rPr sz="2400" spc="-5" dirty="0">
                <a:solidFill>
                  <a:srgbClr val="103E70"/>
                </a:solidFill>
                <a:latin typeface="Verdana"/>
                <a:cs typeface="Verdana"/>
              </a:rPr>
              <a:t>Mucosas</a:t>
            </a:r>
            <a:endParaRPr sz="2400">
              <a:latin typeface="Verdana"/>
              <a:cs typeface="Verdana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1391919" y="163829"/>
            <a:ext cx="5657850" cy="711200"/>
            <a:chOff x="1391919" y="163829"/>
            <a:chExt cx="5657850" cy="711200"/>
          </a:xfrm>
        </p:grpSpPr>
        <p:sp>
          <p:nvSpPr>
            <p:cNvPr id="4" name="object 4"/>
            <p:cNvSpPr/>
            <p:nvPr/>
          </p:nvSpPr>
          <p:spPr>
            <a:xfrm>
              <a:off x="1704340" y="798829"/>
              <a:ext cx="5345430" cy="76200"/>
            </a:xfrm>
            <a:custGeom>
              <a:avLst/>
              <a:gdLst/>
              <a:ahLst/>
              <a:cxnLst/>
              <a:rect l="l" t="t" r="r" b="b"/>
              <a:pathLst>
                <a:path w="5345430" h="76200">
                  <a:moveTo>
                    <a:pt x="25400" y="21590"/>
                  </a:moveTo>
                  <a:lnTo>
                    <a:pt x="0" y="21590"/>
                  </a:lnTo>
                  <a:lnTo>
                    <a:pt x="0" y="46990"/>
                  </a:lnTo>
                  <a:lnTo>
                    <a:pt x="25400" y="46990"/>
                  </a:lnTo>
                  <a:lnTo>
                    <a:pt x="25400" y="21590"/>
                  </a:lnTo>
                  <a:close/>
                </a:path>
                <a:path w="5345430" h="76200">
                  <a:moveTo>
                    <a:pt x="76200" y="21590"/>
                  </a:moveTo>
                  <a:lnTo>
                    <a:pt x="50800" y="21590"/>
                  </a:lnTo>
                  <a:lnTo>
                    <a:pt x="50800" y="46990"/>
                  </a:lnTo>
                  <a:lnTo>
                    <a:pt x="76200" y="46990"/>
                  </a:lnTo>
                  <a:lnTo>
                    <a:pt x="76200" y="21590"/>
                  </a:lnTo>
                  <a:close/>
                </a:path>
                <a:path w="5345430" h="76200">
                  <a:moveTo>
                    <a:pt x="127000" y="21590"/>
                  </a:moveTo>
                  <a:lnTo>
                    <a:pt x="101600" y="21590"/>
                  </a:lnTo>
                  <a:lnTo>
                    <a:pt x="101600" y="46990"/>
                  </a:lnTo>
                  <a:lnTo>
                    <a:pt x="127000" y="46990"/>
                  </a:lnTo>
                  <a:lnTo>
                    <a:pt x="127000" y="21590"/>
                  </a:lnTo>
                  <a:close/>
                </a:path>
                <a:path w="5345430" h="76200">
                  <a:moveTo>
                    <a:pt x="176530" y="21590"/>
                  </a:moveTo>
                  <a:lnTo>
                    <a:pt x="152400" y="21590"/>
                  </a:lnTo>
                  <a:lnTo>
                    <a:pt x="152400" y="46990"/>
                  </a:lnTo>
                  <a:lnTo>
                    <a:pt x="176530" y="46990"/>
                  </a:lnTo>
                  <a:lnTo>
                    <a:pt x="176530" y="21590"/>
                  </a:lnTo>
                  <a:close/>
                </a:path>
                <a:path w="5345430" h="76200">
                  <a:moveTo>
                    <a:pt x="227330" y="21590"/>
                  </a:moveTo>
                  <a:lnTo>
                    <a:pt x="201930" y="21590"/>
                  </a:lnTo>
                  <a:lnTo>
                    <a:pt x="201930" y="46990"/>
                  </a:lnTo>
                  <a:lnTo>
                    <a:pt x="227330" y="46990"/>
                  </a:lnTo>
                  <a:lnTo>
                    <a:pt x="227330" y="21590"/>
                  </a:lnTo>
                  <a:close/>
                </a:path>
                <a:path w="5345430" h="76200">
                  <a:moveTo>
                    <a:pt x="278130" y="21590"/>
                  </a:moveTo>
                  <a:lnTo>
                    <a:pt x="252730" y="21590"/>
                  </a:lnTo>
                  <a:lnTo>
                    <a:pt x="252730" y="46990"/>
                  </a:lnTo>
                  <a:lnTo>
                    <a:pt x="278130" y="46990"/>
                  </a:lnTo>
                  <a:lnTo>
                    <a:pt x="278130" y="21590"/>
                  </a:lnTo>
                  <a:close/>
                </a:path>
                <a:path w="5345430" h="76200">
                  <a:moveTo>
                    <a:pt x="327660" y="21590"/>
                  </a:moveTo>
                  <a:lnTo>
                    <a:pt x="303530" y="21590"/>
                  </a:lnTo>
                  <a:lnTo>
                    <a:pt x="303530" y="46990"/>
                  </a:lnTo>
                  <a:lnTo>
                    <a:pt x="327660" y="46990"/>
                  </a:lnTo>
                  <a:lnTo>
                    <a:pt x="327660" y="21590"/>
                  </a:lnTo>
                  <a:close/>
                </a:path>
                <a:path w="5345430" h="76200">
                  <a:moveTo>
                    <a:pt x="378460" y="21590"/>
                  </a:moveTo>
                  <a:lnTo>
                    <a:pt x="353060" y="21590"/>
                  </a:lnTo>
                  <a:lnTo>
                    <a:pt x="353060" y="46990"/>
                  </a:lnTo>
                  <a:lnTo>
                    <a:pt x="378460" y="46990"/>
                  </a:lnTo>
                  <a:lnTo>
                    <a:pt x="378460" y="21590"/>
                  </a:lnTo>
                  <a:close/>
                </a:path>
                <a:path w="5345430" h="76200">
                  <a:moveTo>
                    <a:pt x="429260" y="21590"/>
                  </a:moveTo>
                  <a:lnTo>
                    <a:pt x="403860" y="21590"/>
                  </a:lnTo>
                  <a:lnTo>
                    <a:pt x="403860" y="46990"/>
                  </a:lnTo>
                  <a:lnTo>
                    <a:pt x="429260" y="46990"/>
                  </a:lnTo>
                  <a:lnTo>
                    <a:pt x="429260" y="21590"/>
                  </a:lnTo>
                  <a:close/>
                </a:path>
                <a:path w="5345430" h="76200">
                  <a:moveTo>
                    <a:pt x="478790" y="21590"/>
                  </a:moveTo>
                  <a:lnTo>
                    <a:pt x="454660" y="21590"/>
                  </a:lnTo>
                  <a:lnTo>
                    <a:pt x="454660" y="46990"/>
                  </a:lnTo>
                  <a:lnTo>
                    <a:pt x="478790" y="46990"/>
                  </a:lnTo>
                  <a:lnTo>
                    <a:pt x="478790" y="21590"/>
                  </a:lnTo>
                  <a:close/>
                </a:path>
                <a:path w="5345430" h="76200">
                  <a:moveTo>
                    <a:pt x="529590" y="21590"/>
                  </a:moveTo>
                  <a:lnTo>
                    <a:pt x="504190" y="21590"/>
                  </a:lnTo>
                  <a:lnTo>
                    <a:pt x="504190" y="46990"/>
                  </a:lnTo>
                  <a:lnTo>
                    <a:pt x="529590" y="46990"/>
                  </a:lnTo>
                  <a:lnTo>
                    <a:pt x="529590" y="21590"/>
                  </a:lnTo>
                  <a:close/>
                </a:path>
                <a:path w="5345430" h="76200">
                  <a:moveTo>
                    <a:pt x="580390" y="21590"/>
                  </a:moveTo>
                  <a:lnTo>
                    <a:pt x="554990" y="21590"/>
                  </a:lnTo>
                  <a:lnTo>
                    <a:pt x="554990" y="46990"/>
                  </a:lnTo>
                  <a:lnTo>
                    <a:pt x="580390" y="46990"/>
                  </a:lnTo>
                  <a:lnTo>
                    <a:pt x="580390" y="21590"/>
                  </a:lnTo>
                  <a:close/>
                </a:path>
                <a:path w="5345430" h="76200">
                  <a:moveTo>
                    <a:pt x="631190" y="22860"/>
                  </a:moveTo>
                  <a:lnTo>
                    <a:pt x="605790" y="22860"/>
                  </a:lnTo>
                  <a:lnTo>
                    <a:pt x="605790" y="48260"/>
                  </a:lnTo>
                  <a:lnTo>
                    <a:pt x="631190" y="48260"/>
                  </a:lnTo>
                  <a:lnTo>
                    <a:pt x="631190" y="22860"/>
                  </a:lnTo>
                  <a:close/>
                </a:path>
                <a:path w="5345430" h="76200">
                  <a:moveTo>
                    <a:pt x="680720" y="22860"/>
                  </a:moveTo>
                  <a:lnTo>
                    <a:pt x="655320" y="22860"/>
                  </a:lnTo>
                  <a:lnTo>
                    <a:pt x="655320" y="48260"/>
                  </a:lnTo>
                  <a:lnTo>
                    <a:pt x="680720" y="48260"/>
                  </a:lnTo>
                  <a:lnTo>
                    <a:pt x="680720" y="22860"/>
                  </a:lnTo>
                  <a:close/>
                </a:path>
                <a:path w="5345430" h="76200">
                  <a:moveTo>
                    <a:pt x="731520" y="22860"/>
                  </a:moveTo>
                  <a:lnTo>
                    <a:pt x="706120" y="22860"/>
                  </a:lnTo>
                  <a:lnTo>
                    <a:pt x="706120" y="48260"/>
                  </a:lnTo>
                  <a:lnTo>
                    <a:pt x="731520" y="48260"/>
                  </a:lnTo>
                  <a:lnTo>
                    <a:pt x="731520" y="22860"/>
                  </a:lnTo>
                  <a:close/>
                </a:path>
                <a:path w="5345430" h="76200">
                  <a:moveTo>
                    <a:pt x="782320" y="22860"/>
                  </a:moveTo>
                  <a:lnTo>
                    <a:pt x="756920" y="22860"/>
                  </a:lnTo>
                  <a:lnTo>
                    <a:pt x="756920" y="48260"/>
                  </a:lnTo>
                  <a:lnTo>
                    <a:pt x="782320" y="48260"/>
                  </a:lnTo>
                  <a:lnTo>
                    <a:pt x="782320" y="22860"/>
                  </a:lnTo>
                  <a:close/>
                </a:path>
                <a:path w="5345430" h="76200">
                  <a:moveTo>
                    <a:pt x="831850" y="22860"/>
                  </a:moveTo>
                  <a:lnTo>
                    <a:pt x="806450" y="22860"/>
                  </a:lnTo>
                  <a:lnTo>
                    <a:pt x="806450" y="48260"/>
                  </a:lnTo>
                  <a:lnTo>
                    <a:pt x="831850" y="48260"/>
                  </a:lnTo>
                  <a:lnTo>
                    <a:pt x="831850" y="22860"/>
                  </a:lnTo>
                  <a:close/>
                </a:path>
                <a:path w="5345430" h="76200">
                  <a:moveTo>
                    <a:pt x="882650" y="22860"/>
                  </a:moveTo>
                  <a:lnTo>
                    <a:pt x="857250" y="22860"/>
                  </a:lnTo>
                  <a:lnTo>
                    <a:pt x="857250" y="48260"/>
                  </a:lnTo>
                  <a:lnTo>
                    <a:pt x="882650" y="48260"/>
                  </a:lnTo>
                  <a:lnTo>
                    <a:pt x="882650" y="22860"/>
                  </a:lnTo>
                  <a:close/>
                </a:path>
                <a:path w="5345430" h="76200">
                  <a:moveTo>
                    <a:pt x="933450" y="22860"/>
                  </a:moveTo>
                  <a:lnTo>
                    <a:pt x="908050" y="22860"/>
                  </a:lnTo>
                  <a:lnTo>
                    <a:pt x="908050" y="48260"/>
                  </a:lnTo>
                  <a:lnTo>
                    <a:pt x="933450" y="48260"/>
                  </a:lnTo>
                  <a:lnTo>
                    <a:pt x="933450" y="22860"/>
                  </a:lnTo>
                  <a:close/>
                </a:path>
                <a:path w="5345430" h="76200">
                  <a:moveTo>
                    <a:pt x="982980" y="22860"/>
                  </a:moveTo>
                  <a:lnTo>
                    <a:pt x="958850" y="22860"/>
                  </a:lnTo>
                  <a:lnTo>
                    <a:pt x="958850" y="48260"/>
                  </a:lnTo>
                  <a:lnTo>
                    <a:pt x="982980" y="48260"/>
                  </a:lnTo>
                  <a:lnTo>
                    <a:pt x="982980" y="22860"/>
                  </a:lnTo>
                  <a:close/>
                </a:path>
                <a:path w="5345430" h="76200">
                  <a:moveTo>
                    <a:pt x="1033780" y="22860"/>
                  </a:moveTo>
                  <a:lnTo>
                    <a:pt x="1008380" y="22860"/>
                  </a:lnTo>
                  <a:lnTo>
                    <a:pt x="1008380" y="48260"/>
                  </a:lnTo>
                  <a:lnTo>
                    <a:pt x="1033780" y="48260"/>
                  </a:lnTo>
                  <a:lnTo>
                    <a:pt x="1033780" y="22860"/>
                  </a:lnTo>
                  <a:close/>
                </a:path>
                <a:path w="5345430" h="76200">
                  <a:moveTo>
                    <a:pt x="1084580" y="22860"/>
                  </a:moveTo>
                  <a:lnTo>
                    <a:pt x="1059180" y="22860"/>
                  </a:lnTo>
                  <a:lnTo>
                    <a:pt x="1059180" y="48260"/>
                  </a:lnTo>
                  <a:lnTo>
                    <a:pt x="1084580" y="48260"/>
                  </a:lnTo>
                  <a:lnTo>
                    <a:pt x="1084580" y="22860"/>
                  </a:lnTo>
                  <a:close/>
                </a:path>
                <a:path w="5345430" h="76200">
                  <a:moveTo>
                    <a:pt x="1134110" y="22860"/>
                  </a:moveTo>
                  <a:lnTo>
                    <a:pt x="1109980" y="22860"/>
                  </a:lnTo>
                  <a:lnTo>
                    <a:pt x="1109980" y="48260"/>
                  </a:lnTo>
                  <a:lnTo>
                    <a:pt x="1134110" y="48260"/>
                  </a:lnTo>
                  <a:lnTo>
                    <a:pt x="1134110" y="22860"/>
                  </a:lnTo>
                  <a:close/>
                </a:path>
                <a:path w="5345430" h="76200">
                  <a:moveTo>
                    <a:pt x="1184910" y="22860"/>
                  </a:moveTo>
                  <a:lnTo>
                    <a:pt x="1159510" y="22860"/>
                  </a:lnTo>
                  <a:lnTo>
                    <a:pt x="1159510" y="48260"/>
                  </a:lnTo>
                  <a:lnTo>
                    <a:pt x="1184910" y="48260"/>
                  </a:lnTo>
                  <a:lnTo>
                    <a:pt x="1184910" y="22860"/>
                  </a:lnTo>
                  <a:close/>
                </a:path>
                <a:path w="5345430" h="76200">
                  <a:moveTo>
                    <a:pt x="1235710" y="22860"/>
                  </a:moveTo>
                  <a:lnTo>
                    <a:pt x="1210310" y="22860"/>
                  </a:lnTo>
                  <a:lnTo>
                    <a:pt x="1210310" y="48260"/>
                  </a:lnTo>
                  <a:lnTo>
                    <a:pt x="1235710" y="48260"/>
                  </a:lnTo>
                  <a:lnTo>
                    <a:pt x="1235710" y="22860"/>
                  </a:lnTo>
                  <a:close/>
                </a:path>
                <a:path w="5345430" h="76200">
                  <a:moveTo>
                    <a:pt x="1285240" y="22860"/>
                  </a:moveTo>
                  <a:lnTo>
                    <a:pt x="1261110" y="22860"/>
                  </a:lnTo>
                  <a:lnTo>
                    <a:pt x="1261110" y="48260"/>
                  </a:lnTo>
                  <a:lnTo>
                    <a:pt x="1285240" y="48260"/>
                  </a:lnTo>
                  <a:lnTo>
                    <a:pt x="1285240" y="22860"/>
                  </a:lnTo>
                  <a:close/>
                </a:path>
                <a:path w="5345430" h="76200">
                  <a:moveTo>
                    <a:pt x="1336040" y="22860"/>
                  </a:moveTo>
                  <a:lnTo>
                    <a:pt x="1310640" y="22860"/>
                  </a:lnTo>
                  <a:lnTo>
                    <a:pt x="1310640" y="48260"/>
                  </a:lnTo>
                  <a:lnTo>
                    <a:pt x="1336040" y="48260"/>
                  </a:lnTo>
                  <a:lnTo>
                    <a:pt x="1336040" y="22860"/>
                  </a:lnTo>
                  <a:close/>
                </a:path>
                <a:path w="5345430" h="76200">
                  <a:moveTo>
                    <a:pt x="1386840" y="22860"/>
                  </a:moveTo>
                  <a:lnTo>
                    <a:pt x="1361440" y="22860"/>
                  </a:lnTo>
                  <a:lnTo>
                    <a:pt x="1361440" y="48260"/>
                  </a:lnTo>
                  <a:lnTo>
                    <a:pt x="1386840" y="48260"/>
                  </a:lnTo>
                  <a:lnTo>
                    <a:pt x="1386840" y="22860"/>
                  </a:lnTo>
                  <a:close/>
                </a:path>
                <a:path w="5345430" h="76200">
                  <a:moveTo>
                    <a:pt x="1437640" y="22860"/>
                  </a:moveTo>
                  <a:lnTo>
                    <a:pt x="1412240" y="22860"/>
                  </a:lnTo>
                  <a:lnTo>
                    <a:pt x="1412240" y="48260"/>
                  </a:lnTo>
                  <a:lnTo>
                    <a:pt x="1437640" y="48260"/>
                  </a:lnTo>
                  <a:lnTo>
                    <a:pt x="1437640" y="22860"/>
                  </a:lnTo>
                  <a:close/>
                </a:path>
                <a:path w="5345430" h="76200">
                  <a:moveTo>
                    <a:pt x="1487170" y="22860"/>
                  </a:moveTo>
                  <a:lnTo>
                    <a:pt x="1461770" y="22860"/>
                  </a:lnTo>
                  <a:lnTo>
                    <a:pt x="1461770" y="48260"/>
                  </a:lnTo>
                  <a:lnTo>
                    <a:pt x="1487170" y="48260"/>
                  </a:lnTo>
                  <a:lnTo>
                    <a:pt x="1487170" y="22860"/>
                  </a:lnTo>
                  <a:close/>
                </a:path>
                <a:path w="5345430" h="76200">
                  <a:moveTo>
                    <a:pt x="1537970" y="22860"/>
                  </a:moveTo>
                  <a:lnTo>
                    <a:pt x="1512570" y="22860"/>
                  </a:lnTo>
                  <a:lnTo>
                    <a:pt x="1512570" y="48260"/>
                  </a:lnTo>
                  <a:lnTo>
                    <a:pt x="1537970" y="48260"/>
                  </a:lnTo>
                  <a:lnTo>
                    <a:pt x="1537970" y="22860"/>
                  </a:lnTo>
                  <a:close/>
                </a:path>
                <a:path w="5345430" h="76200">
                  <a:moveTo>
                    <a:pt x="1588770" y="22860"/>
                  </a:moveTo>
                  <a:lnTo>
                    <a:pt x="1563370" y="22860"/>
                  </a:lnTo>
                  <a:lnTo>
                    <a:pt x="1563370" y="48260"/>
                  </a:lnTo>
                  <a:lnTo>
                    <a:pt x="1588770" y="48260"/>
                  </a:lnTo>
                  <a:lnTo>
                    <a:pt x="1588770" y="22860"/>
                  </a:lnTo>
                  <a:close/>
                </a:path>
                <a:path w="5345430" h="76200">
                  <a:moveTo>
                    <a:pt x="1638300" y="22860"/>
                  </a:moveTo>
                  <a:lnTo>
                    <a:pt x="1612900" y="22860"/>
                  </a:lnTo>
                  <a:lnTo>
                    <a:pt x="1612900" y="48260"/>
                  </a:lnTo>
                  <a:lnTo>
                    <a:pt x="1638300" y="48260"/>
                  </a:lnTo>
                  <a:lnTo>
                    <a:pt x="1638300" y="22860"/>
                  </a:lnTo>
                  <a:close/>
                </a:path>
                <a:path w="5345430" h="76200">
                  <a:moveTo>
                    <a:pt x="1689100" y="22860"/>
                  </a:moveTo>
                  <a:lnTo>
                    <a:pt x="1663700" y="22860"/>
                  </a:lnTo>
                  <a:lnTo>
                    <a:pt x="1663700" y="48260"/>
                  </a:lnTo>
                  <a:lnTo>
                    <a:pt x="1689100" y="48260"/>
                  </a:lnTo>
                  <a:lnTo>
                    <a:pt x="1689100" y="22860"/>
                  </a:lnTo>
                  <a:close/>
                </a:path>
                <a:path w="5345430" h="76200">
                  <a:moveTo>
                    <a:pt x="1739900" y="22860"/>
                  </a:moveTo>
                  <a:lnTo>
                    <a:pt x="1714500" y="22860"/>
                  </a:lnTo>
                  <a:lnTo>
                    <a:pt x="1714500" y="48260"/>
                  </a:lnTo>
                  <a:lnTo>
                    <a:pt x="1739900" y="48260"/>
                  </a:lnTo>
                  <a:lnTo>
                    <a:pt x="1739900" y="22860"/>
                  </a:lnTo>
                  <a:close/>
                </a:path>
                <a:path w="5345430" h="76200">
                  <a:moveTo>
                    <a:pt x="1789430" y="22860"/>
                  </a:moveTo>
                  <a:lnTo>
                    <a:pt x="1764030" y="22860"/>
                  </a:lnTo>
                  <a:lnTo>
                    <a:pt x="1764030" y="48260"/>
                  </a:lnTo>
                  <a:lnTo>
                    <a:pt x="1789430" y="48260"/>
                  </a:lnTo>
                  <a:lnTo>
                    <a:pt x="1789430" y="22860"/>
                  </a:lnTo>
                  <a:close/>
                </a:path>
                <a:path w="5345430" h="76200">
                  <a:moveTo>
                    <a:pt x="1840230" y="22860"/>
                  </a:moveTo>
                  <a:lnTo>
                    <a:pt x="1814830" y="22860"/>
                  </a:lnTo>
                  <a:lnTo>
                    <a:pt x="1814830" y="48260"/>
                  </a:lnTo>
                  <a:lnTo>
                    <a:pt x="1840230" y="48260"/>
                  </a:lnTo>
                  <a:lnTo>
                    <a:pt x="1840230" y="22860"/>
                  </a:lnTo>
                  <a:close/>
                </a:path>
                <a:path w="5345430" h="76200">
                  <a:moveTo>
                    <a:pt x="1891030" y="22860"/>
                  </a:moveTo>
                  <a:lnTo>
                    <a:pt x="1865630" y="22860"/>
                  </a:lnTo>
                  <a:lnTo>
                    <a:pt x="1865630" y="48260"/>
                  </a:lnTo>
                  <a:lnTo>
                    <a:pt x="1891030" y="48260"/>
                  </a:lnTo>
                  <a:lnTo>
                    <a:pt x="1891030" y="22860"/>
                  </a:lnTo>
                  <a:close/>
                </a:path>
                <a:path w="5345430" h="76200">
                  <a:moveTo>
                    <a:pt x="1940560" y="22860"/>
                  </a:moveTo>
                  <a:lnTo>
                    <a:pt x="1916430" y="22860"/>
                  </a:lnTo>
                  <a:lnTo>
                    <a:pt x="1916430" y="48260"/>
                  </a:lnTo>
                  <a:lnTo>
                    <a:pt x="1940560" y="48260"/>
                  </a:lnTo>
                  <a:lnTo>
                    <a:pt x="1940560" y="22860"/>
                  </a:lnTo>
                  <a:close/>
                </a:path>
                <a:path w="5345430" h="76200">
                  <a:moveTo>
                    <a:pt x="1991360" y="22860"/>
                  </a:moveTo>
                  <a:lnTo>
                    <a:pt x="1965960" y="22860"/>
                  </a:lnTo>
                  <a:lnTo>
                    <a:pt x="1965960" y="48260"/>
                  </a:lnTo>
                  <a:lnTo>
                    <a:pt x="1991360" y="48260"/>
                  </a:lnTo>
                  <a:lnTo>
                    <a:pt x="1991360" y="22860"/>
                  </a:lnTo>
                  <a:close/>
                </a:path>
                <a:path w="5345430" h="76200">
                  <a:moveTo>
                    <a:pt x="2042160" y="22860"/>
                  </a:moveTo>
                  <a:lnTo>
                    <a:pt x="2016760" y="22860"/>
                  </a:lnTo>
                  <a:lnTo>
                    <a:pt x="2016760" y="48260"/>
                  </a:lnTo>
                  <a:lnTo>
                    <a:pt x="2042160" y="48260"/>
                  </a:lnTo>
                  <a:lnTo>
                    <a:pt x="2042160" y="22860"/>
                  </a:lnTo>
                  <a:close/>
                </a:path>
                <a:path w="5345430" h="76200">
                  <a:moveTo>
                    <a:pt x="2091690" y="22860"/>
                  </a:moveTo>
                  <a:lnTo>
                    <a:pt x="2067560" y="22860"/>
                  </a:lnTo>
                  <a:lnTo>
                    <a:pt x="2067560" y="48260"/>
                  </a:lnTo>
                  <a:lnTo>
                    <a:pt x="2091690" y="48260"/>
                  </a:lnTo>
                  <a:lnTo>
                    <a:pt x="2091690" y="22860"/>
                  </a:lnTo>
                  <a:close/>
                </a:path>
                <a:path w="5345430" h="76200">
                  <a:moveTo>
                    <a:pt x="2142490" y="22860"/>
                  </a:moveTo>
                  <a:lnTo>
                    <a:pt x="2117090" y="22860"/>
                  </a:lnTo>
                  <a:lnTo>
                    <a:pt x="2117090" y="48260"/>
                  </a:lnTo>
                  <a:lnTo>
                    <a:pt x="2142490" y="48260"/>
                  </a:lnTo>
                  <a:lnTo>
                    <a:pt x="2142490" y="22860"/>
                  </a:lnTo>
                  <a:close/>
                </a:path>
                <a:path w="5345430" h="76200">
                  <a:moveTo>
                    <a:pt x="2193290" y="22860"/>
                  </a:moveTo>
                  <a:lnTo>
                    <a:pt x="2167890" y="22860"/>
                  </a:lnTo>
                  <a:lnTo>
                    <a:pt x="2167890" y="48260"/>
                  </a:lnTo>
                  <a:lnTo>
                    <a:pt x="2193290" y="48260"/>
                  </a:lnTo>
                  <a:lnTo>
                    <a:pt x="2193290" y="22860"/>
                  </a:lnTo>
                  <a:close/>
                </a:path>
                <a:path w="5345430" h="76200">
                  <a:moveTo>
                    <a:pt x="2242820" y="22860"/>
                  </a:moveTo>
                  <a:lnTo>
                    <a:pt x="2218690" y="22860"/>
                  </a:lnTo>
                  <a:lnTo>
                    <a:pt x="2218690" y="48260"/>
                  </a:lnTo>
                  <a:lnTo>
                    <a:pt x="2242820" y="48260"/>
                  </a:lnTo>
                  <a:lnTo>
                    <a:pt x="2242820" y="22860"/>
                  </a:lnTo>
                  <a:close/>
                </a:path>
                <a:path w="5345430" h="76200">
                  <a:moveTo>
                    <a:pt x="2293620" y="22860"/>
                  </a:moveTo>
                  <a:lnTo>
                    <a:pt x="2268220" y="22860"/>
                  </a:lnTo>
                  <a:lnTo>
                    <a:pt x="2268220" y="48260"/>
                  </a:lnTo>
                  <a:lnTo>
                    <a:pt x="2293620" y="48260"/>
                  </a:lnTo>
                  <a:lnTo>
                    <a:pt x="2293620" y="22860"/>
                  </a:lnTo>
                  <a:close/>
                </a:path>
                <a:path w="5345430" h="76200">
                  <a:moveTo>
                    <a:pt x="2344420" y="22860"/>
                  </a:moveTo>
                  <a:lnTo>
                    <a:pt x="2319020" y="22860"/>
                  </a:lnTo>
                  <a:lnTo>
                    <a:pt x="2319020" y="48260"/>
                  </a:lnTo>
                  <a:lnTo>
                    <a:pt x="2344420" y="48260"/>
                  </a:lnTo>
                  <a:lnTo>
                    <a:pt x="2344420" y="22860"/>
                  </a:lnTo>
                  <a:close/>
                </a:path>
                <a:path w="5345430" h="76200">
                  <a:moveTo>
                    <a:pt x="2395220" y="22860"/>
                  </a:moveTo>
                  <a:lnTo>
                    <a:pt x="2369820" y="22860"/>
                  </a:lnTo>
                  <a:lnTo>
                    <a:pt x="2369820" y="49530"/>
                  </a:lnTo>
                  <a:lnTo>
                    <a:pt x="2395220" y="49530"/>
                  </a:lnTo>
                  <a:lnTo>
                    <a:pt x="2395220" y="22860"/>
                  </a:lnTo>
                  <a:close/>
                </a:path>
                <a:path w="5345430" h="76200">
                  <a:moveTo>
                    <a:pt x="2444750" y="22860"/>
                  </a:moveTo>
                  <a:lnTo>
                    <a:pt x="2419350" y="22860"/>
                  </a:lnTo>
                  <a:lnTo>
                    <a:pt x="2419350" y="49530"/>
                  </a:lnTo>
                  <a:lnTo>
                    <a:pt x="2444750" y="49530"/>
                  </a:lnTo>
                  <a:lnTo>
                    <a:pt x="2444750" y="22860"/>
                  </a:lnTo>
                  <a:close/>
                </a:path>
                <a:path w="5345430" h="76200">
                  <a:moveTo>
                    <a:pt x="2495550" y="22860"/>
                  </a:moveTo>
                  <a:lnTo>
                    <a:pt x="2470150" y="22860"/>
                  </a:lnTo>
                  <a:lnTo>
                    <a:pt x="2470150" y="49530"/>
                  </a:lnTo>
                  <a:lnTo>
                    <a:pt x="2495550" y="49530"/>
                  </a:lnTo>
                  <a:lnTo>
                    <a:pt x="2495550" y="22860"/>
                  </a:lnTo>
                  <a:close/>
                </a:path>
                <a:path w="5345430" h="76200">
                  <a:moveTo>
                    <a:pt x="2546350" y="22860"/>
                  </a:moveTo>
                  <a:lnTo>
                    <a:pt x="2520950" y="22860"/>
                  </a:lnTo>
                  <a:lnTo>
                    <a:pt x="2520950" y="49530"/>
                  </a:lnTo>
                  <a:lnTo>
                    <a:pt x="2546350" y="49530"/>
                  </a:lnTo>
                  <a:lnTo>
                    <a:pt x="2546350" y="22860"/>
                  </a:lnTo>
                  <a:close/>
                </a:path>
                <a:path w="5345430" h="76200">
                  <a:moveTo>
                    <a:pt x="2595880" y="22860"/>
                  </a:moveTo>
                  <a:lnTo>
                    <a:pt x="2570480" y="22860"/>
                  </a:lnTo>
                  <a:lnTo>
                    <a:pt x="2570480" y="49530"/>
                  </a:lnTo>
                  <a:lnTo>
                    <a:pt x="2595880" y="49530"/>
                  </a:lnTo>
                  <a:lnTo>
                    <a:pt x="2595880" y="22860"/>
                  </a:lnTo>
                  <a:close/>
                </a:path>
                <a:path w="5345430" h="76200">
                  <a:moveTo>
                    <a:pt x="2646680" y="22860"/>
                  </a:moveTo>
                  <a:lnTo>
                    <a:pt x="2621280" y="22860"/>
                  </a:lnTo>
                  <a:lnTo>
                    <a:pt x="2621280" y="49530"/>
                  </a:lnTo>
                  <a:lnTo>
                    <a:pt x="2646680" y="49530"/>
                  </a:lnTo>
                  <a:lnTo>
                    <a:pt x="2646680" y="22860"/>
                  </a:lnTo>
                  <a:close/>
                </a:path>
                <a:path w="5345430" h="76200">
                  <a:moveTo>
                    <a:pt x="2697480" y="22860"/>
                  </a:moveTo>
                  <a:lnTo>
                    <a:pt x="2672080" y="22860"/>
                  </a:lnTo>
                  <a:lnTo>
                    <a:pt x="2672080" y="49530"/>
                  </a:lnTo>
                  <a:lnTo>
                    <a:pt x="2697480" y="49530"/>
                  </a:lnTo>
                  <a:lnTo>
                    <a:pt x="2697480" y="22860"/>
                  </a:lnTo>
                  <a:close/>
                </a:path>
                <a:path w="5345430" h="76200">
                  <a:moveTo>
                    <a:pt x="2747010" y="22860"/>
                  </a:moveTo>
                  <a:lnTo>
                    <a:pt x="2721610" y="22860"/>
                  </a:lnTo>
                  <a:lnTo>
                    <a:pt x="2721610" y="49530"/>
                  </a:lnTo>
                  <a:lnTo>
                    <a:pt x="2747010" y="49530"/>
                  </a:lnTo>
                  <a:lnTo>
                    <a:pt x="2747010" y="22860"/>
                  </a:lnTo>
                  <a:close/>
                </a:path>
                <a:path w="5345430" h="76200">
                  <a:moveTo>
                    <a:pt x="2797810" y="22860"/>
                  </a:moveTo>
                  <a:lnTo>
                    <a:pt x="2772410" y="22860"/>
                  </a:lnTo>
                  <a:lnTo>
                    <a:pt x="2772410" y="49530"/>
                  </a:lnTo>
                  <a:lnTo>
                    <a:pt x="2797810" y="49530"/>
                  </a:lnTo>
                  <a:lnTo>
                    <a:pt x="2797810" y="22860"/>
                  </a:lnTo>
                  <a:close/>
                </a:path>
                <a:path w="5345430" h="76200">
                  <a:moveTo>
                    <a:pt x="2848610" y="22860"/>
                  </a:moveTo>
                  <a:lnTo>
                    <a:pt x="2823210" y="22860"/>
                  </a:lnTo>
                  <a:lnTo>
                    <a:pt x="2823210" y="49530"/>
                  </a:lnTo>
                  <a:lnTo>
                    <a:pt x="2848610" y="49530"/>
                  </a:lnTo>
                  <a:lnTo>
                    <a:pt x="2848610" y="22860"/>
                  </a:lnTo>
                  <a:close/>
                </a:path>
                <a:path w="5345430" h="76200">
                  <a:moveTo>
                    <a:pt x="2898140" y="22860"/>
                  </a:moveTo>
                  <a:lnTo>
                    <a:pt x="2874010" y="22860"/>
                  </a:lnTo>
                  <a:lnTo>
                    <a:pt x="2874010" y="49530"/>
                  </a:lnTo>
                  <a:lnTo>
                    <a:pt x="2898140" y="49530"/>
                  </a:lnTo>
                  <a:lnTo>
                    <a:pt x="2898140" y="22860"/>
                  </a:lnTo>
                  <a:close/>
                </a:path>
                <a:path w="5345430" h="76200">
                  <a:moveTo>
                    <a:pt x="2948940" y="24130"/>
                  </a:moveTo>
                  <a:lnTo>
                    <a:pt x="2923540" y="22860"/>
                  </a:lnTo>
                  <a:lnTo>
                    <a:pt x="2923540" y="49530"/>
                  </a:lnTo>
                  <a:lnTo>
                    <a:pt x="2948940" y="49530"/>
                  </a:lnTo>
                  <a:lnTo>
                    <a:pt x="2948940" y="24130"/>
                  </a:lnTo>
                  <a:close/>
                </a:path>
                <a:path w="5345430" h="76200">
                  <a:moveTo>
                    <a:pt x="2999740" y="24130"/>
                  </a:moveTo>
                  <a:lnTo>
                    <a:pt x="2974340" y="24130"/>
                  </a:lnTo>
                  <a:lnTo>
                    <a:pt x="2974340" y="49530"/>
                  </a:lnTo>
                  <a:lnTo>
                    <a:pt x="2999740" y="49530"/>
                  </a:lnTo>
                  <a:lnTo>
                    <a:pt x="2999740" y="24130"/>
                  </a:lnTo>
                  <a:close/>
                </a:path>
                <a:path w="5345430" h="76200">
                  <a:moveTo>
                    <a:pt x="3049270" y="24130"/>
                  </a:moveTo>
                  <a:lnTo>
                    <a:pt x="3025140" y="24130"/>
                  </a:lnTo>
                  <a:lnTo>
                    <a:pt x="3025140" y="49530"/>
                  </a:lnTo>
                  <a:lnTo>
                    <a:pt x="3049270" y="49530"/>
                  </a:lnTo>
                  <a:lnTo>
                    <a:pt x="3049270" y="24130"/>
                  </a:lnTo>
                  <a:close/>
                </a:path>
                <a:path w="5345430" h="76200">
                  <a:moveTo>
                    <a:pt x="3100070" y="24130"/>
                  </a:moveTo>
                  <a:lnTo>
                    <a:pt x="3074670" y="24130"/>
                  </a:lnTo>
                  <a:lnTo>
                    <a:pt x="3074670" y="49530"/>
                  </a:lnTo>
                  <a:lnTo>
                    <a:pt x="3100070" y="49530"/>
                  </a:lnTo>
                  <a:lnTo>
                    <a:pt x="3100070" y="24130"/>
                  </a:lnTo>
                  <a:close/>
                </a:path>
                <a:path w="5345430" h="76200">
                  <a:moveTo>
                    <a:pt x="3150870" y="24130"/>
                  </a:moveTo>
                  <a:lnTo>
                    <a:pt x="3125470" y="24130"/>
                  </a:lnTo>
                  <a:lnTo>
                    <a:pt x="3125470" y="49530"/>
                  </a:lnTo>
                  <a:lnTo>
                    <a:pt x="3150870" y="49530"/>
                  </a:lnTo>
                  <a:lnTo>
                    <a:pt x="3150870" y="24130"/>
                  </a:lnTo>
                  <a:close/>
                </a:path>
                <a:path w="5345430" h="76200">
                  <a:moveTo>
                    <a:pt x="3200400" y="24130"/>
                  </a:moveTo>
                  <a:lnTo>
                    <a:pt x="3176270" y="24130"/>
                  </a:lnTo>
                  <a:lnTo>
                    <a:pt x="3176270" y="49530"/>
                  </a:lnTo>
                  <a:lnTo>
                    <a:pt x="3200400" y="49530"/>
                  </a:lnTo>
                  <a:lnTo>
                    <a:pt x="3200400" y="24130"/>
                  </a:lnTo>
                  <a:close/>
                </a:path>
                <a:path w="5345430" h="76200">
                  <a:moveTo>
                    <a:pt x="3251200" y="24130"/>
                  </a:moveTo>
                  <a:lnTo>
                    <a:pt x="3225800" y="24130"/>
                  </a:lnTo>
                  <a:lnTo>
                    <a:pt x="3225800" y="49530"/>
                  </a:lnTo>
                  <a:lnTo>
                    <a:pt x="3251200" y="49530"/>
                  </a:lnTo>
                  <a:lnTo>
                    <a:pt x="3251200" y="24130"/>
                  </a:lnTo>
                  <a:close/>
                </a:path>
                <a:path w="5345430" h="76200">
                  <a:moveTo>
                    <a:pt x="3302000" y="24130"/>
                  </a:moveTo>
                  <a:lnTo>
                    <a:pt x="3276600" y="24130"/>
                  </a:lnTo>
                  <a:lnTo>
                    <a:pt x="3276600" y="49530"/>
                  </a:lnTo>
                  <a:lnTo>
                    <a:pt x="3302000" y="49530"/>
                  </a:lnTo>
                  <a:lnTo>
                    <a:pt x="3302000" y="24130"/>
                  </a:lnTo>
                  <a:close/>
                </a:path>
                <a:path w="5345430" h="76200">
                  <a:moveTo>
                    <a:pt x="3352800" y="24130"/>
                  </a:moveTo>
                  <a:lnTo>
                    <a:pt x="3327400" y="24130"/>
                  </a:lnTo>
                  <a:lnTo>
                    <a:pt x="3327400" y="49530"/>
                  </a:lnTo>
                  <a:lnTo>
                    <a:pt x="3352800" y="49530"/>
                  </a:lnTo>
                  <a:lnTo>
                    <a:pt x="3352800" y="24130"/>
                  </a:lnTo>
                  <a:close/>
                </a:path>
                <a:path w="5345430" h="76200">
                  <a:moveTo>
                    <a:pt x="3402330" y="24130"/>
                  </a:moveTo>
                  <a:lnTo>
                    <a:pt x="3376930" y="24130"/>
                  </a:lnTo>
                  <a:lnTo>
                    <a:pt x="3376930" y="49530"/>
                  </a:lnTo>
                  <a:lnTo>
                    <a:pt x="3402330" y="49530"/>
                  </a:lnTo>
                  <a:lnTo>
                    <a:pt x="3402330" y="24130"/>
                  </a:lnTo>
                  <a:close/>
                </a:path>
                <a:path w="5345430" h="76200">
                  <a:moveTo>
                    <a:pt x="3453130" y="24130"/>
                  </a:moveTo>
                  <a:lnTo>
                    <a:pt x="3427730" y="24130"/>
                  </a:lnTo>
                  <a:lnTo>
                    <a:pt x="3427730" y="49530"/>
                  </a:lnTo>
                  <a:lnTo>
                    <a:pt x="3453130" y="49530"/>
                  </a:lnTo>
                  <a:lnTo>
                    <a:pt x="3453130" y="24130"/>
                  </a:lnTo>
                  <a:close/>
                </a:path>
                <a:path w="5345430" h="76200">
                  <a:moveTo>
                    <a:pt x="3503930" y="24130"/>
                  </a:moveTo>
                  <a:lnTo>
                    <a:pt x="3478530" y="24130"/>
                  </a:lnTo>
                  <a:lnTo>
                    <a:pt x="3478530" y="49530"/>
                  </a:lnTo>
                  <a:lnTo>
                    <a:pt x="3503930" y="49530"/>
                  </a:lnTo>
                  <a:lnTo>
                    <a:pt x="3503930" y="24130"/>
                  </a:lnTo>
                  <a:close/>
                </a:path>
                <a:path w="5345430" h="76200">
                  <a:moveTo>
                    <a:pt x="5345430" y="30480"/>
                  </a:moveTo>
                  <a:lnTo>
                    <a:pt x="5342890" y="22860"/>
                  </a:lnTo>
                  <a:lnTo>
                    <a:pt x="5341620" y="20320"/>
                  </a:lnTo>
                  <a:lnTo>
                    <a:pt x="5339080" y="16510"/>
                  </a:lnTo>
                  <a:lnTo>
                    <a:pt x="5337810" y="13970"/>
                  </a:lnTo>
                  <a:lnTo>
                    <a:pt x="5332730" y="8890"/>
                  </a:lnTo>
                  <a:lnTo>
                    <a:pt x="5328920" y="6350"/>
                  </a:lnTo>
                  <a:lnTo>
                    <a:pt x="5326380" y="3810"/>
                  </a:lnTo>
                  <a:lnTo>
                    <a:pt x="5314950" y="0"/>
                  </a:lnTo>
                  <a:lnTo>
                    <a:pt x="5299710" y="0"/>
                  </a:lnTo>
                  <a:lnTo>
                    <a:pt x="5297170" y="1270"/>
                  </a:lnTo>
                  <a:lnTo>
                    <a:pt x="5289550" y="3810"/>
                  </a:lnTo>
                  <a:lnTo>
                    <a:pt x="5287010" y="6350"/>
                  </a:lnTo>
                  <a:lnTo>
                    <a:pt x="5283200" y="8890"/>
                  </a:lnTo>
                  <a:lnTo>
                    <a:pt x="5280660" y="11430"/>
                  </a:lnTo>
                  <a:lnTo>
                    <a:pt x="5278120" y="12700"/>
                  </a:lnTo>
                  <a:lnTo>
                    <a:pt x="5275580" y="16510"/>
                  </a:lnTo>
                  <a:lnTo>
                    <a:pt x="5274310" y="19050"/>
                  </a:lnTo>
                  <a:lnTo>
                    <a:pt x="5273040" y="22860"/>
                  </a:lnTo>
                  <a:lnTo>
                    <a:pt x="5270500" y="26670"/>
                  </a:lnTo>
                  <a:lnTo>
                    <a:pt x="5270500" y="30480"/>
                  </a:lnTo>
                  <a:lnTo>
                    <a:pt x="5269230" y="34290"/>
                  </a:lnTo>
                  <a:lnTo>
                    <a:pt x="5269230" y="41910"/>
                  </a:lnTo>
                  <a:lnTo>
                    <a:pt x="5270500" y="45720"/>
                  </a:lnTo>
                  <a:lnTo>
                    <a:pt x="5270500" y="49530"/>
                  </a:lnTo>
                  <a:lnTo>
                    <a:pt x="5273040" y="52070"/>
                  </a:lnTo>
                  <a:lnTo>
                    <a:pt x="5289550" y="71120"/>
                  </a:lnTo>
                  <a:lnTo>
                    <a:pt x="5293360" y="73660"/>
                  </a:lnTo>
                  <a:lnTo>
                    <a:pt x="5295900" y="74930"/>
                  </a:lnTo>
                  <a:lnTo>
                    <a:pt x="5299710" y="74930"/>
                  </a:lnTo>
                  <a:lnTo>
                    <a:pt x="5303520" y="76200"/>
                  </a:lnTo>
                  <a:lnTo>
                    <a:pt x="5307330" y="76200"/>
                  </a:lnTo>
                  <a:lnTo>
                    <a:pt x="5311140" y="76200"/>
                  </a:lnTo>
                  <a:lnTo>
                    <a:pt x="5314950" y="74930"/>
                  </a:lnTo>
                  <a:lnTo>
                    <a:pt x="5318760" y="74930"/>
                  </a:lnTo>
                  <a:lnTo>
                    <a:pt x="5322570" y="73660"/>
                  </a:lnTo>
                  <a:lnTo>
                    <a:pt x="5325110" y="71120"/>
                  </a:lnTo>
                  <a:lnTo>
                    <a:pt x="5328920" y="69850"/>
                  </a:lnTo>
                  <a:lnTo>
                    <a:pt x="5331460" y="67310"/>
                  </a:lnTo>
                  <a:lnTo>
                    <a:pt x="5335270" y="64770"/>
                  </a:lnTo>
                  <a:lnTo>
                    <a:pt x="5337810" y="62230"/>
                  </a:lnTo>
                  <a:lnTo>
                    <a:pt x="5339080" y="58420"/>
                  </a:lnTo>
                  <a:lnTo>
                    <a:pt x="5341620" y="55880"/>
                  </a:lnTo>
                  <a:lnTo>
                    <a:pt x="5342890" y="52070"/>
                  </a:lnTo>
                  <a:lnTo>
                    <a:pt x="5344160" y="49530"/>
                  </a:lnTo>
                  <a:lnTo>
                    <a:pt x="5345430" y="45720"/>
                  </a:lnTo>
                  <a:lnTo>
                    <a:pt x="5345430" y="3048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5182870" y="822959"/>
              <a:ext cx="1789430" cy="26670"/>
            </a:xfrm>
            <a:custGeom>
              <a:avLst/>
              <a:gdLst/>
              <a:ahLst/>
              <a:cxnLst/>
              <a:rect l="l" t="t" r="r" b="b"/>
              <a:pathLst>
                <a:path w="1789429" h="26669">
                  <a:moveTo>
                    <a:pt x="25400" y="0"/>
                  </a:moveTo>
                  <a:lnTo>
                    <a:pt x="0" y="0"/>
                  </a:lnTo>
                  <a:lnTo>
                    <a:pt x="0" y="25400"/>
                  </a:lnTo>
                  <a:lnTo>
                    <a:pt x="25400" y="25400"/>
                  </a:lnTo>
                  <a:lnTo>
                    <a:pt x="25400" y="0"/>
                  </a:lnTo>
                  <a:close/>
                </a:path>
                <a:path w="1789429" h="26669">
                  <a:moveTo>
                    <a:pt x="74930" y="0"/>
                  </a:moveTo>
                  <a:lnTo>
                    <a:pt x="49530" y="0"/>
                  </a:lnTo>
                  <a:lnTo>
                    <a:pt x="49530" y="25400"/>
                  </a:lnTo>
                  <a:lnTo>
                    <a:pt x="74930" y="25400"/>
                  </a:lnTo>
                  <a:lnTo>
                    <a:pt x="74930" y="0"/>
                  </a:lnTo>
                  <a:close/>
                </a:path>
                <a:path w="1789429" h="26669">
                  <a:moveTo>
                    <a:pt x="125730" y="0"/>
                  </a:moveTo>
                  <a:lnTo>
                    <a:pt x="100330" y="0"/>
                  </a:lnTo>
                  <a:lnTo>
                    <a:pt x="100330" y="25400"/>
                  </a:lnTo>
                  <a:lnTo>
                    <a:pt x="125730" y="25400"/>
                  </a:lnTo>
                  <a:lnTo>
                    <a:pt x="125730" y="0"/>
                  </a:lnTo>
                  <a:close/>
                </a:path>
                <a:path w="1789429" h="26669">
                  <a:moveTo>
                    <a:pt x="176530" y="0"/>
                  </a:moveTo>
                  <a:lnTo>
                    <a:pt x="151130" y="0"/>
                  </a:lnTo>
                  <a:lnTo>
                    <a:pt x="151130" y="25400"/>
                  </a:lnTo>
                  <a:lnTo>
                    <a:pt x="176530" y="25400"/>
                  </a:lnTo>
                  <a:lnTo>
                    <a:pt x="176530" y="0"/>
                  </a:lnTo>
                  <a:close/>
                </a:path>
                <a:path w="1789429" h="26669">
                  <a:moveTo>
                    <a:pt x="226060" y="0"/>
                  </a:moveTo>
                  <a:lnTo>
                    <a:pt x="200660" y="0"/>
                  </a:lnTo>
                  <a:lnTo>
                    <a:pt x="200660" y="25400"/>
                  </a:lnTo>
                  <a:lnTo>
                    <a:pt x="226060" y="25400"/>
                  </a:lnTo>
                  <a:lnTo>
                    <a:pt x="226060" y="0"/>
                  </a:lnTo>
                  <a:close/>
                </a:path>
                <a:path w="1789429" h="26669">
                  <a:moveTo>
                    <a:pt x="276860" y="0"/>
                  </a:moveTo>
                  <a:lnTo>
                    <a:pt x="251460" y="0"/>
                  </a:lnTo>
                  <a:lnTo>
                    <a:pt x="251460" y="25400"/>
                  </a:lnTo>
                  <a:lnTo>
                    <a:pt x="276860" y="25400"/>
                  </a:lnTo>
                  <a:lnTo>
                    <a:pt x="276860" y="0"/>
                  </a:lnTo>
                  <a:close/>
                </a:path>
                <a:path w="1789429" h="26669">
                  <a:moveTo>
                    <a:pt x="327660" y="0"/>
                  </a:moveTo>
                  <a:lnTo>
                    <a:pt x="302260" y="0"/>
                  </a:lnTo>
                  <a:lnTo>
                    <a:pt x="302260" y="25400"/>
                  </a:lnTo>
                  <a:lnTo>
                    <a:pt x="327660" y="25400"/>
                  </a:lnTo>
                  <a:lnTo>
                    <a:pt x="327660" y="0"/>
                  </a:lnTo>
                  <a:close/>
                </a:path>
                <a:path w="1789429" h="26669">
                  <a:moveTo>
                    <a:pt x="377190" y="0"/>
                  </a:moveTo>
                  <a:lnTo>
                    <a:pt x="353060" y="0"/>
                  </a:lnTo>
                  <a:lnTo>
                    <a:pt x="353060" y="25400"/>
                  </a:lnTo>
                  <a:lnTo>
                    <a:pt x="377190" y="25400"/>
                  </a:lnTo>
                  <a:lnTo>
                    <a:pt x="377190" y="0"/>
                  </a:lnTo>
                  <a:close/>
                </a:path>
                <a:path w="1789429" h="26669">
                  <a:moveTo>
                    <a:pt x="427990" y="0"/>
                  </a:moveTo>
                  <a:lnTo>
                    <a:pt x="402590" y="0"/>
                  </a:lnTo>
                  <a:lnTo>
                    <a:pt x="402590" y="25400"/>
                  </a:lnTo>
                  <a:lnTo>
                    <a:pt x="427990" y="25400"/>
                  </a:lnTo>
                  <a:lnTo>
                    <a:pt x="427990" y="0"/>
                  </a:lnTo>
                  <a:close/>
                </a:path>
                <a:path w="1789429" h="26669">
                  <a:moveTo>
                    <a:pt x="478790" y="0"/>
                  </a:moveTo>
                  <a:lnTo>
                    <a:pt x="453390" y="0"/>
                  </a:lnTo>
                  <a:lnTo>
                    <a:pt x="453390" y="25400"/>
                  </a:lnTo>
                  <a:lnTo>
                    <a:pt x="478790" y="25400"/>
                  </a:lnTo>
                  <a:lnTo>
                    <a:pt x="478790" y="0"/>
                  </a:lnTo>
                  <a:close/>
                </a:path>
                <a:path w="1789429" h="26669">
                  <a:moveTo>
                    <a:pt x="528320" y="0"/>
                  </a:moveTo>
                  <a:lnTo>
                    <a:pt x="504190" y="0"/>
                  </a:lnTo>
                  <a:lnTo>
                    <a:pt x="504190" y="25400"/>
                  </a:lnTo>
                  <a:lnTo>
                    <a:pt x="528320" y="25400"/>
                  </a:lnTo>
                  <a:lnTo>
                    <a:pt x="528320" y="0"/>
                  </a:lnTo>
                  <a:close/>
                </a:path>
                <a:path w="1789429" h="26669">
                  <a:moveTo>
                    <a:pt x="579120" y="0"/>
                  </a:moveTo>
                  <a:lnTo>
                    <a:pt x="553720" y="0"/>
                  </a:lnTo>
                  <a:lnTo>
                    <a:pt x="553720" y="25400"/>
                  </a:lnTo>
                  <a:lnTo>
                    <a:pt x="579120" y="25400"/>
                  </a:lnTo>
                  <a:lnTo>
                    <a:pt x="579120" y="0"/>
                  </a:lnTo>
                  <a:close/>
                </a:path>
                <a:path w="1789429" h="26669">
                  <a:moveTo>
                    <a:pt x="629920" y="0"/>
                  </a:moveTo>
                  <a:lnTo>
                    <a:pt x="604520" y="0"/>
                  </a:lnTo>
                  <a:lnTo>
                    <a:pt x="604520" y="25400"/>
                  </a:lnTo>
                  <a:lnTo>
                    <a:pt x="629920" y="25400"/>
                  </a:lnTo>
                  <a:lnTo>
                    <a:pt x="629920" y="0"/>
                  </a:lnTo>
                  <a:close/>
                </a:path>
                <a:path w="1789429" h="26669">
                  <a:moveTo>
                    <a:pt x="680720" y="0"/>
                  </a:moveTo>
                  <a:lnTo>
                    <a:pt x="655320" y="0"/>
                  </a:lnTo>
                  <a:lnTo>
                    <a:pt x="655320" y="25400"/>
                  </a:lnTo>
                  <a:lnTo>
                    <a:pt x="680720" y="25400"/>
                  </a:lnTo>
                  <a:lnTo>
                    <a:pt x="680720" y="0"/>
                  </a:lnTo>
                  <a:close/>
                </a:path>
                <a:path w="1789429" h="26669">
                  <a:moveTo>
                    <a:pt x="730250" y="0"/>
                  </a:moveTo>
                  <a:lnTo>
                    <a:pt x="704850" y="0"/>
                  </a:lnTo>
                  <a:lnTo>
                    <a:pt x="704850" y="25400"/>
                  </a:lnTo>
                  <a:lnTo>
                    <a:pt x="730250" y="25400"/>
                  </a:lnTo>
                  <a:lnTo>
                    <a:pt x="730250" y="0"/>
                  </a:lnTo>
                  <a:close/>
                </a:path>
                <a:path w="1789429" h="26669">
                  <a:moveTo>
                    <a:pt x="781050" y="0"/>
                  </a:moveTo>
                  <a:lnTo>
                    <a:pt x="755650" y="0"/>
                  </a:lnTo>
                  <a:lnTo>
                    <a:pt x="755650" y="25400"/>
                  </a:lnTo>
                  <a:lnTo>
                    <a:pt x="781050" y="25400"/>
                  </a:lnTo>
                  <a:lnTo>
                    <a:pt x="781050" y="0"/>
                  </a:lnTo>
                  <a:close/>
                </a:path>
                <a:path w="1789429" h="26669">
                  <a:moveTo>
                    <a:pt x="831850" y="0"/>
                  </a:moveTo>
                  <a:lnTo>
                    <a:pt x="806450" y="0"/>
                  </a:lnTo>
                  <a:lnTo>
                    <a:pt x="806450" y="25400"/>
                  </a:lnTo>
                  <a:lnTo>
                    <a:pt x="831850" y="25400"/>
                  </a:lnTo>
                  <a:lnTo>
                    <a:pt x="831850" y="0"/>
                  </a:lnTo>
                  <a:close/>
                </a:path>
                <a:path w="1789429" h="26669">
                  <a:moveTo>
                    <a:pt x="881380" y="0"/>
                  </a:moveTo>
                  <a:lnTo>
                    <a:pt x="855980" y="0"/>
                  </a:lnTo>
                  <a:lnTo>
                    <a:pt x="855980" y="25400"/>
                  </a:lnTo>
                  <a:lnTo>
                    <a:pt x="881380" y="25400"/>
                  </a:lnTo>
                  <a:lnTo>
                    <a:pt x="881380" y="0"/>
                  </a:lnTo>
                  <a:close/>
                </a:path>
                <a:path w="1789429" h="26669">
                  <a:moveTo>
                    <a:pt x="932180" y="0"/>
                  </a:moveTo>
                  <a:lnTo>
                    <a:pt x="906780" y="0"/>
                  </a:lnTo>
                  <a:lnTo>
                    <a:pt x="906780" y="25400"/>
                  </a:lnTo>
                  <a:lnTo>
                    <a:pt x="932180" y="25400"/>
                  </a:lnTo>
                  <a:lnTo>
                    <a:pt x="932180" y="0"/>
                  </a:lnTo>
                  <a:close/>
                </a:path>
                <a:path w="1789429" h="26669">
                  <a:moveTo>
                    <a:pt x="982980" y="0"/>
                  </a:moveTo>
                  <a:lnTo>
                    <a:pt x="957580" y="0"/>
                  </a:lnTo>
                  <a:lnTo>
                    <a:pt x="957580" y="25400"/>
                  </a:lnTo>
                  <a:lnTo>
                    <a:pt x="982980" y="25400"/>
                  </a:lnTo>
                  <a:lnTo>
                    <a:pt x="982980" y="0"/>
                  </a:lnTo>
                  <a:close/>
                </a:path>
                <a:path w="1789429" h="26669">
                  <a:moveTo>
                    <a:pt x="1032510" y="0"/>
                  </a:moveTo>
                  <a:lnTo>
                    <a:pt x="1007110" y="0"/>
                  </a:lnTo>
                  <a:lnTo>
                    <a:pt x="1007110" y="25400"/>
                  </a:lnTo>
                  <a:lnTo>
                    <a:pt x="1032510" y="25400"/>
                  </a:lnTo>
                  <a:lnTo>
                    <a:pt x="1032510" y="0"/>
                  </a:lnTo>
                  <a:close/>
                </a:path>
                <a:path w="1789429" h="26669">
                  <a:moveTo>
                    <a:pt x="1083310" y="0"/>
                  </a:moveTo>
                  <a:lnTo>
                    <a:pt x="1057910" y="0"/>
                  </a:lnTo>
                  <a:lnTo>
                    <a:pt x="1057910" y="25400"/>
                  </a:lnTo>
                  <a:lnTo>
                    <a:pt x="1083310" y="25400"/>
                  </a:lnTo>
                  <a:lnTo>
                    <a:pt x="1083310" y="0"/>
                  </a:lnTo>
                  <a:close/>
                </a:path>
                <a:path w="1789429" h="26669">
                  <a:moveTo>
                    <a:pt x="1134110" y="0"/>
                  </a:moveTo>
                  <a:lnTo>
                    <a:pt x="1108710" y="0"/>
                  </a:lnTo>
                  <a:lnTo>
                    <a:pt x="1108710" y="25400"/>
                  </a:lnTo>
                  <a:lnTo>
                    <a:pt x="1134110" y="25400"/>
                  </a:lnTo>
                  <a:lnTo>
                    <a:pt x="1134110" y="0"/>
                  </a:lnTo>
                  <a:close/>
                </a:path>
                <a:path w="1789429" h="26669">
                  <a:moveTo>
                    <a:pt x="1183640" y="0"/>
                  </a:moveTo>
                  <a:lnTo>
                    <a:pt x="1159510" y="0"/>
                  </a:lnTo>
                  <a:lnTo>
                    <a:pt x="1159510" y="25400"/>
                  </a:lnTo>
                  <a:lnTo>
                    <a:pt x="1183640" y="25400"/>
                  </a:lnTo>
                  <a:lnTo>
                    <a:pt x="1183640" y="0"/>
                  </a:lnTo>
                  <a:close/>
                </a:path>
                <a:path w="1789429" h="26669">
                  <a:moveTo>
                    <a:pt x="1234440" y="0"/>
                  </a:moveTo>
                  <a:lnTo>
                    <a:pt x="1209040" y="0"/>
                  </a:lnTo>
                  <a:lnTo>
                    <a:pt x="1209040" y="25400"/>
                  </a:lnTo>
                  <a:lnTo>
                    <a:pt x="1234440" y="25400"/>
                  </a:lnTo>
                  <a:lnTo>
                    <a:pt x="1234440" y="0"/>
                  </a:lnTo>
                  <a:close/>
                </a:path>
                <a:path w="1789429" h="26669">
                  <a:moveTo>
                    <a:pt x="1285240" y="1270"/>
                  </a:moveTo>
                  <a:lnTo>
                    <a:pt x="1259840" y="1270"/>
                  </a:lnTo>
                  <a:lnTo>
                    <a:pt x="1259840" y="26670"/>
                  </a:lnTo>
                  <a:lnTo>
                    <a:pt x="1285240" y="26670"/>
                  </a:lnTo>
                  <a:lnTo>
                    <a:pt x="1285240" y="1270"/>
                  </a:lnTo>
                  <a:close/>
                </a:path>
                <a:path w="1789429" h="26669">
                  <a:moveTo>
                    <a:pt x="1334770" y="1270"/>
                  </a:moveTo>
                  <a:lnTo>
                    <a:pt x="1310640" y="1270"/>
                  </a:lnTo>
                  <a:lnTo>
                    <a:pt x="1310640" y="26670"/>
                  </a:lnTo>
                  <a:lnTo>
                    <a:pt x="1334770" y="26670"/>
                  </a:lnTo>
                  <a:lnTo>
                    <a:pt x="1334770" y="1270"/>
                  </a:lnTo>
                  <a:close/>
                </a:path>
                <a:path w="1789429" h="26669">
                  <a:moveTo>
                    <a:pt x="1385570" y="1270"/>
                  </a:moveTo>
                  <a:lnTo>
                    <a:pt x="1360170" y="1270"/>
                  </a:lnTo>
                  <a:lnTo>
                    <a:pt x="1360170" y="26670"/>
                  </a:lnTo>
                  <a:lnTo>
                    <a:pt x="1385570" y="26670"/>
                  </a:lnTo>
                  <a:lnTo>
                    <a:pt x="1385570" y="1270"/>
                  </a:lnTo>
                  <a:close/>
                </a:path>
                <a:path w="1789429" h="26669">
                  <a:moveTo>
                    <a:pt x="1436370" y="1270"/>
                  </a:moveTo>
                  <a:lnTo>
                    <a:pt x="1410970" y="1270"/>
                  </a:lnTo>
                  <a:lnTo>
                    <a:pt x="1410970" y="26670"/>
                  </a:lnTo>
                  <a:lnTo>
                    <a:pt x="1436370" y="26670"/>
                  </a:lnTo>
                  <a:lnTo>
                    <a:pt x="1436370" y="1270"/>
                  </a:lnTo>
                  <a:close/>
                </a:path>
                <a:path w="1789429" h="26669">
                  <a:moveTo>
                    <a:pt x="1485900" y="1270"/>
                  </a:moveTo>
                  <a:lnTo>
                    <a:pt x="1461770" y="1270"/>
                  </a:lnTo>
                  <a:lnTo>
                    <a:pt x="1461770" y="26670"/>
                  </a:lnTo>
                  <a:lnTo>
                    <a:pt x="1485900" y="26670"/>
                  </a:lnTo>
                  <a:lnTo>
                    <a:pt x="1485900" y="1270"/>
                  </a:lnTo>
                  <a:close/>
                </a:path>
                <a:path w="1789429" h="26669">
                  <a:moveTo>
                    <a:pt x="1536700" y="1270"/>
                  </a:moveTo>
                  <a:lnTo>
                    <a:pt x="1511300" y="1270"/>
                  </a:lnTo>
                  <a:lnTo>
                    <a:pt x="1511300" y="26670"/>
                  </a:lnTo>
                  <a:lnTo>
                    <a:pt x="1536700" y="26670"/>
                  </a:lnTo>
                  <a:lnTo>
                    <a:pt x="1536700" y="1270"/>
                  </a:lnTo>
                  <a:close/>
                </a:path>
                <a:path w="1789429" h="26669">
                  <a:moveTo>
                    <a:pt x="1587500" y="1270"/>
                  </a:moveTo>
                  <a:lnTo>
                    <a:pt x="1562100" y="1270"/>
                  </a:lnTo>
                  <a:lnTo>
                    <a:pt x="1562100" y="26670"/>
                  </a:lnTo>
                  <a:lnTo>
                    <a:pt x="1587500" y="26670"/>
                  </a:lnTo>
                  <a:lnTo>
                    <a:pt x="1587500" y="1270"/>
                  </a:lnTo>
                  <a:close/>
                </a:path>
                <a:path w="1789429" h="26669">
                  <a:moveTo>
                    <a:pt x="1638300" y="1270"/>
                  </a:moveTo>
                  <a:lnTo>
                    <a:pt x="1612900" y="1270"/>
                  </a:lnTo>
                  <a:lnTo>
                    <a:pt x="1612900" y="26670"/>
                  </a:lnTo>
                  <a:lnTo>
                    <a:pt x="1638300" y="26670"/>
                  </a:lnTo>
                  <a:lnTo>
                    <a:pt x="1638300" y="1270"/>
                  </a:lnTo>
                  <a:close/>
                </a:path>
                <a:path w="1789429" h="26669">
                  <a:moveTo>
                    <a:pt x="1687830" y="1270"/>
                  </a:moveTo>
                  <a:lnTo>
                    <a:pt x="1662430" y="1270"/>
                  </a:lnTo>
                  <a:lnTo>
                    <a:pt x="1662430" y="26670"/>
                  </a:lnTo>
                  <a:lnTo>
                    <a:pt x="1687830" y="26670"/>
                  </a:lnTo>
                  <a:lnTo>
                    <a:pt x="1687830" y="1270"/>
                  </a:lnTo>
                  <a:close/>
                </a:path>
                <a:path w="1789429" h="26669">
                  <a:moveTo>
                    <a:pt x="1738630" y="1270"/>
                  </a:moveTo>
                  <a:lnTo>
                    <a:pt x="1713230" y="1270"/>
                  </a:lnTo>
                  <a:lnTo>
                    <a:pt x="1713230" y="26670"/>
                  </a:lnTo>
                  <a:lnTo>
                    <a:pt x="1738630" y="26670"/>
                  </a:lnTo>
                  <a:lnTo>
                    <a:pt x="1738630" y="1270"/>
                  </a:lnTo>
                  <a:close/>
                </a:path>
                <a:path w="1789429" h="26669">
                  <a:moveTo>
                    <a:pt x="1789430" y="1270"/>
                  </a:moveTo>
                  <a:lnTo>
                    <a:pt x="1764030" y="1270"/>
                  </a:lnTo>
                  <a:lnTo>
                    <a:pt x="1764030" y="26670"/>
                  </a:lnTo>
                  <a:lnTo>
                    <a:pt x="1789430" y="26670"/>
                  </a:lnTo>
                  <a:lnTo>
                    <a:pt x="1789430" y="127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" name="object 6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391919" y="163829"/>
              <a:ext cx="646430" cy="659130"/>
            </a:xfrm>
            <a:prstGeom prst="rect">
              <a:avLst/>
            </a:prstGeom>
          </p:spPr>
        </p:pic>
      </p:grp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2094229" y="320040"/>
            <a:ext cx="527304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5" dirty="0"/>
              <a:t>Discromias</a:t>
            </a:r>
            <a:r>
              <a:rPr sz="2400" spc="-20" dirty="0"/>
              <a:t> </a:t>
            </a:r>
            <a:r>
              <a:rPr sz="2400" spc="-5" dirty="0"/>
              <a:t>Metabolicas</a:t>
            </a:r>
            <a:r>
              <a:rPr sz="2400" spc="-15" dirty="0"/>
              <a:t> </a:t>
            </a:r>
            <a:r>
              <a:rPr sz="2400" dirty="0"/>
              <a:t>y</a:t>
            </a:r>
            <a:r>
              <a:rPr sz="2400" spc="-10" dirty="0"/>
              <a:t> </a:t>
            </a:r>
            <a:r>
              <a:rPr sz="2400" spc="-5" dirty="0"/>
              <a:t>nutricionales</a:t>
            </a:r>
            <a:endParaRPr sz="2400"/>
          </a:p>
        </p:txBody>
      </p:sp>
      <p:sp>
        <p:nvSpPr>
          <p:cNvPr id="8" name="object 8"/>
          <p:cNvSpPr txBox="1"/>
          <p:nvPr/>
        </p:nvSpPr>
        <p:spPr>
          <a:xfrm>
            <a:off x="1568450" y="341629"/>
            <a:ext cx="23177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-1045" dirty="0">
                <a:solidFill>
                  <a:srgbClr val="FFFFFF"/>
                </a:solidFill>
                <a:latin typeface="Arial"/>
                <a:cs typeface="Arial"/>
              </a:rPr>
              <a:t>3</a:t>
            </a:r>
            <a:r>
              <a:rPr sz="3600" b="1" baseline="1157" dirty="0">
                <a:solidFill>
                  <a:srgbClr val="FFFFFF"/>
                </a:solidFill>
                <a:latin typeface="Arial"/>
                <a:cs typeface="Arial"/>
              </a:rPr>
              <a:t>6</a:t>
            </a:r>
            <a:endParaRPr sz="3600" baseline="1157">
              <a:latin typeface="Arial"/>
              <a:cs typeface="Arial"/>
            </a:endParaRPr>
          </a:p>
        </p:txBody>
      </p:sp>
      <p:pic>
        <p:nvPicPr>
          <p:cNvPr id="9" name="object 9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427220" y="1557019"/>
            <a:ext cx="4032250" cy="3023869"/>
          </a:xfrm>
          <a:prstGeom prst="rect">
            <a:avLst/>
          </a:prstGeom>
        </p:spPr>
      </p:pic>
    </p:spTree>
  </p:cSld>
  <p:clrMapOvr>
    <a:masterClrMapping/>
  </p:clrMapOvr>
  <p:transition>
    <p:dissolv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88340" y="1262379"/>
            <a:ext cx="7543165" cy="1746250"/>
          </a:xfrm>
          <a:prstGeom prst="rect">
            <a:avLst/>
          </a:prstGeom>
        </p:spPr>
        <p:txBody>
          <a:bodyPr vert="horz" wrap="square" lIns="0" tIns="7620" rIns="0" bIns="0" rtlCol="0">
            <a:spAutoFit/>
          </a:bodyPr>
          <a:lstStyle/>
          <a:p>
            <a:pPr marL="355600" marR="5080" indent="-342900">
              <a:lnSpc>
                <a:spcPct val="101099"/>
              </a:lnSpc>
              <a:spcBef>
                <a:spcPts val="60"/>
              </a:spcBef>
              <a:buClr>
                <a:srgbClr val="59AACC"/>
              </a:buClr>
              <a:buFont typeface="Wingdings"/>
              <a:buChar char=""/>
              <a:tabLst>
                <a:tab pos="355600" algn="l"/>
              </a:tabLst>
            </a:pPr>
            <a:r>
              <a:rPr sz="2800" dirty="0">
                <a:solidFill>
                  <a:srgbClr val="103E70"/>
                </a:solidFill>
                <a:latin typeface="Verdana"/>
                <a:cs typeface="Verdana"/>
              </a:rPr>
              <a:t>La </a:t>
            </a:r>
            <a:r>
              <a:rPr sz="2800" spc="-5" dirty="0">
                <a:solidFill>
                  <a:srgbClr val="103E70"/>
                </a:solidFill>
                <a:latin typeface="Verdana"/>
                <a:cs typeface="Verdana"/>
              </a:rPr>
              <a:t>mastocitosis </a:t>
            </a:r>
            <a:r>
              <a:rPr sz="2800" dirty="0">
                <a:solidFill>
                  <a:srgbClr val="103E70"/>
                </a:solidFill>
                <a:latin typeface="Verdana"/>
                <a:cs typeface="Verdana"/>
              </a:rPr>
              <a:t>es </a:t>
            </a:r>
            <a:r>
              <a:rPr sz="2800" spc="-10" dirty="0">
                <a:solidFill>
                  <a:srgbClr val="103E70"/>
                </a:solidFill>
                <a:latin typeface="Verdana"/>
                <a:cs typeface="Verdana"/>
              </a:rPr>
              <a:t>una </a:t>
            </a:r>
            <a:r>
              <a:rPr sz="2800" spc="-5" dirty="0">
                <a:solidFill>
                  <a:srgbClr val="103E70"/>
                </a:solidFill>
                <a:latin typeface="Verdana"/>
                <a:cs typeface="Verdana"/>
              </a:rPr>
              <a:t>proliferación </a:t>
            </a:r>
            <a:r>
              <a:rPr sz="2800" dirty="0">
                <a:solidFill>
                  <a:srgbClr val="103E70"/>
                </a:solidFill>
                <a:latin typeface="Verdana"/>
                <a:cs typeface="Verdana"/>
              </a:rPr>
              <a:t> </a:t>
            </a:r>
            <a:r>
              <a:rPr sz="2800" spc="-10" dirty="0">
                <a:solidFill>
                  <a:srgbClr val="103E70"/>
                </a:solidFill>
                <a:latin typeface="Verdana"/>
                <a:cs typeface="Verdana"/>
              </a:rPr>
              <a:t>benigna </a:t>
            </a:r>
            <a:r>
              <a:rPr sz="2800" spc="-5" dirty="0">
                <a:solidFill>
                  <a:srgbClr val="103E70"/>
                </a:solidFill>
                <a:latin typeface="Verdana"/>
                <a:cs typeface="Verdana"/>
              </a:rPr>
              <a:t>de los mastocitos </a:t>
            </a:r>
            <a:r>
              <a:rPr sz="2800" dirty="0">
                <a:solidFill>
                  <a:srgbClr val="103E70"/>
                </a:solidFill>
                <a:latin typeface="Verdana"/>
                <a:cs typeface="Verdana"/>
              </a:rPr>
              <a:t>o </a:t>
            </a:r>
            <a:r>
              <a:rPr sz="2800" spc="-10" dirty="0">
                <a:solidFill>
                  <a:srgbClr val="103E70"/>
                </a:solidFill>
                <a:latin typeface="Verdana"/>
                <a:cs typeface="Verdana"/>
              </a:rPr>
              <a:t>células </a:t>
            </a:r>
            <a:r>
              <a:rPr sz="2800" spc="-5" dirty="0">
                <a:solidFill>
                  <a:srgbClr val="103E70"/>
                </a:solidFill>
                <a:latin typeface="Verdana"/>
                <a:cs typeface="Verdana"/>
              </a:rPr>
              <a:t> </a:t>
            </a:r>
            <a:r>
              <a:rPr sz="2800" spc="-10" dirty="0">
                <a:solidFill>
                  <a:srgbClr val="103E70"/>
                </a:solidFill>
                <a:latin typeface="Verdana"/>
                <a:cs typeface="Verdana"/>
              </a:rPr>
              <a:t>cebadas </a:t>
            </a:r>
            <a:r>
              <a:rPr sz="2800" spc="-5" dirty="0">
                <a:solidFill>
                  <a:srgbClr val="103E70"/>
                </a:solidFill>
                <a:latin typeface="Verdana"/>
                <a:cs typeface="Verdana"/>
              </a:rPr>
              <a:t>que </a:t>
            </a:r>
            <a:r>
              <a:rPr sz="2800" spc="-10" dirty="0">
                <a:solidFill>
                  <a:srgbClr val="103E70"/>
                </a:solidFill>
                <a:latin typeface="Verdana"/>
                <a:cs typeface="Verdana"/>
              </a:rPr>
              <a:t>producen </a:t>
            </a:r>
            <a:r>
              <a:rPr sz="2800" dirty="0">
                <a:solidFill>
                  <a:srgbClr val="103E70"/>
                </a:solidFill>
                <a:latin typeface="Verdana"/>
                <a:cs typeface="Verdana"/>
              </a:rPr>
              <a:t>en </a:t>
            </a:r>
            <a:r>
              <a:rPr sz="2800" spc="-5" dirty="0">
                <a:solidFill>
                  <a:srgbClr val="103E70"/>
                </a:solidFill>
                <a:latin typeface="Verdana"/>
                <a:cs typeface="Verdana"/>
              </a:rPr>
              <a:t>los </a:t>
            </a:r>
            <a:r>
              <a:rPr sz="2800" spc="-10" dirty="0">
                <a:solidFill>
                  <a:srgbClr val="103E70"/>
                </a:solidFill>
                <a:latin typeface="Verdana"/>
                <a:cs typeface="Verdana"/>
              </a:rPr>
              <a:t>niños </a:t>
            </a:r>
            <a:r>
              <a:rPr sz="2800" spc="-5" dirty="0">
                <a:solidFill>
                  <a:srgbClr val="103E70"/>
                </a:solidFill>
                <a:latin typeface="Verdana"/>
                <a:cs typeface="Verdana"/>
              </a:rPr>
              <a:t> </a:t>
            </a:r>
            <a:r>
              <a:rPr sz="2800" spc="-10" dirty="0">
                <a:solidFill>
                  <a:srgbClr val="103E70"/>
                </a:solidFill>
                <a:latin typeface="Verdana"/>
                <a:cs typeface="Verdana"/>
              </a:rPr>
              <a:t>manchas</a:t>
            </a:r>
            <a:r>
              <a:rPr sz="2800" spc="-5" dirty="0">
                <a:solidFill>
                  <a:srgbClr val="103E70"/>
                </a:solidFill>
                <a:latin typeface="Verdana"/>
                <a:cs typeface="Verdana"/>
              </a:rPr>
              <a:t> </a:t>
            </a:r>
            <a:r>
              <a:rPr sz="2800" spc="-10" dirty="0">
                <a:solidFill>
                  <a:srgbClr val="103E70"/>
                </a:solidFill>
                <a:latin typeface="Verdana"/>
                <a:cs typeface="Verdana"/>
              </a:rPr>
              <a:t>pigmentadas</a:t>
            </a:r>
            <a:r>
              <a:rPr sz="2800" dirty="0">
                <a:solidFill>
                  <a:srgbClr val="103E70"/>
                </a:solidFill>
                <a:latin typeface="Verdana"/>
                <a:cs typeface="Verdana"/>
              </a:rPr>
              <a:t> en</a:t>
            </a:r>
            <a:r>
              <a:rPr sz="2800" spc="-5" dirty="0">
                <a:solidFill>
                  <a:srgbClr val="103E70"/>
                </a:solidFill>
                <a:latin typeface="Verdana"/>
                <a:cs typeface="Verdana"/>
              </a:rPr>
              <a:t> </a:t>
            </a:r>
            <a:r>
              <a:rPr sz="2800" spc="-10" dirty="0">
                <a:solidFill>
                  <a:srgbClr val="103E70"/>
                </a:solidFill>
                <a:latin typeface="Verdana"/>
                <a:cs typeface="Verdana"/>
              </a:rPr>
              <a:t>tronco </a:t>
            </a:r>
            <a:r>
              <a:rPr sz="2800" dirty="0">
                <a:solidFill>
                  <a:srgbClr val="103E70"/>
                </a:solidFill>
                <a:latin typeface="Verdana"/>
                <a:cs typeface="Verdana"/>
              </a:rPr>
              <a:t>y</a:t>
            </a:r>
            <a:r>
              <a:rPr sz="2800" spc="-5" dirty="0">
                <a:solidFill>
                  <a:srgbClr val="103E70"/>
                </a:solidFill>
                <a:latin typeface="Verdana"/>
                <a:cs typeface="Verdana"/>
              </a:rPr>
              <a:t> </a:t>
            </a:r>
            <a:r>
              <a:rPr sz="2800" spc="-10" dirty="0">
                <a:solidFill>
                  <a:srgbClr val="103E70"/>
                </a:solidFill>
                <a:latin typeface="Verdana"/>
                <a:cs typeface="Verdana"/>
              </a:rPr>
              <a:t>cara.</a:t>
            </a:r>
            <a:endParaRPr sz="2800">
              <a:latin typeface="Verdana"/>
              <a:cs typeface="Verdana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1389380" y="142239"/>
            <a:ext cx="6028690" cy="775970"/>
            <a:chOff x="1389380" y="142239"/>
            <a:chExt cx="6028690" cy="775970"/>
          </a:xfrm>
        </p:grpSpPr>
        <p:sp>
          <p:nvSpPr>
            <p:cNvPr id="4" name="object 4"/>
            <p:cNvSpPr/>
            <p:nvPr/>
          </p:nvSpPr>
          <p:spPr>
            <a:xfrm>
              <a:off x="1732280" y="840739"/>
              <a:ext cx="5685790" cy="77470"/>
            </a:xfrm>
            <a:custGeom>
              <a:avLst/>
              <a:gdLst/>
              <a:ahLst/>
              <a:cxnLst/>
              <a:rect l="l" t="t" r="r" b="b"/>
              <a:pathLst>
                <a:path w="5685790" h="77469">
                  <a:moveTo>
                    <a:pt x="25400" y="22860"/>
                  </a:moveTo>
                  <a:lnTo>
                    <a:pt x="0" y="22860"/>
                  </a:lnTo>
                  <a:lnTo>
                    <a:pt x="0" y="48260"/>
                  </a:lnTo>
                  <a:lnTo>
                    <a:pt x="25400" y="48260"/>
                  </a:lnTo>
                  <a:lnTo>
                    <a:pt x="25400" y="22860"/>
                  </a:lnTo>
                  <a:close/>
                </a:path>
                <a:path w="5685790" h="77469">
                  <a:moveTo>
                    <a:pt x="74930" y="22860"/>
                  </a:moveTo>
                  <a:lnTo>
                    <a:pt x="49530" y="22860"/>
                  </a:lnTo>
                  <a:lnTo>
                    <a:pt x="49530" y="48260"/>
                  </a:lnTo>
                  <a:lnTo>
                    <a:pt x="74930" y="48260"/>
                  </a:lnTo>
                  <a:lnTo>
                    <a:pt x="74930" y="22860"/>
                  </a:lnTo>
                  <a:close/>
                </a:path>
                <a:path w="5685790" h="77469">
                  <a:moveTo>
                    <a:pt x="125730" y="22860"/>
                  </a:moveTo>
                  <a:lnTo>
                    <a:pt x="100330" y="22860"/>
                  </a:lnTo>
                  <a:lnTo>
                    <a:pt x="100330" y="48260"/>
                  </a:lnTo>
                  <a:lnTo>
                    <a:pt x="125730" y="48260"/>
                  </a:lnTo>
                  <a:lnTo>
                    <a:pt x="125730" y="22860"/>
                  </a:lnTo>
                  <a:close/>
                </a:path>
                <a:path w="5685790" h="77469">
                  <a:moveTo>
                    <a:pt x="176530" y="22860"/>
                  </a:moveTo>
                  <a:lnTo>
                    <a:pt x="151130" y="22860"/>
                  </a:lnTo>
                  <a:lnTo>
                    <a:pt x="151130" y="48260"/>
                  </a:lnTo>
                  <a:lnTo>
                    <a:pt x="176530" y="48260"/>
                  </a:lnTo>
                  <a:lnTo>
                    <a:pt x="176530" y="22860"/>
                  </a:lnTo>
                  <a:close/>
                </a:path>
                <a:path w="5685790" h="77469">
                  <a:moveTo>
                    <a:pt x="226060" y="22860"/>
                  </a:moveTo>
                  <a:lnTo>
                    <a:pt x="200660" y="22860"/>
                  </a:lnTo>
                  <a:lnTo>
                    <a:pt x="200660" y="48260"/>
                  </a:lnTo>
                  <a:lnTo>
                    <a:pt x="226060" y="48260"/>
                  </a:lnTo>
                  <a:lnTo>
                    <a:pt x="226060" y="22860"/>
                  </a:lnTo>
                  <a:close/>
                </a:path>
                <a:path w="5685790" h="77469">
                  <a:moveTo>
                    <a:pt x="276860" y="22860"/>
                  </a:moveTo>
                  <a:lnTo>
                    <a:pt x="251460" y="22860"/>
                  </a:lnTo>
                  <a:lnTo>
                    <a:pt x="251460" y="48260"/>
                  </a:lnTo>
                  <a:lnTo>
                    <a:pt x="276860" y="48260"/>
                  </a:lnTo>
                  <a:lnTo>
                    <a:pt x="276860" y="22860"/>
                  </a:lnTo>
                  <a:close/>
                </a:path>
                <a:path w="5685790" h="77469">
                  <a:moveTo>
                    <a:pt x="327660" y="22860"/>
                  </a:moveTo>
                  <a:lnTo>
                    <a:pt x="302260" y="22860"/>
                  </a:lnTo>
                  <a:lnTo>
                    <a:pt x="302260" y="48260"/>
                  </a:lnTo>
                  <a:lnTo>
                    <a:pt x="327660" y="48260"/>
                  </a:lnTo>
                  <a:lnTo>
                    <a:pt x="327660" y="22860"/>
                  </a:lnTo>
                  <a:close/>
                </a:path>
                <a:path w="5685790" h="77469">
                  <a:moveTo>
                    <a:pt x="377190" y="22860"/>
                  </a:moveTo>
                  <a:lnTo>
                    <a:pt x="353060" y="22860"/>
                  </a:lnTo>
                  <a:lnTo>
                    <a:pt x="353060" y="48260"/>
                  </a:lnTo>
                  <a:lnTo>
                    <a:pt x="377190" y="48260"/>
                  </a:lnTo>
                  <a:lnTo>
                    <a:pt x="377190" y="22860"/>
                  </a:lnTo>
                  <a:close/>
                </a:path>
                <a:path w="5685790" h="77469">
                  <a:moveTo>
                    <a:pt x="427990" y="22860"/>
                  </a:moveTo>
                  <a:lnTo>
                    <a:pt x="402590" y="22860"/>
                  </a:lnTo>
                  <a:lnTo>
                    <a:pt x="402590" y="48260"/>
                  </a:lnTo>
                  <a:lnTo>
                    <a:pt x="427990" y="48260"/>
                  </a:lnTo>
                  <a:lnTo>
                    <a:pt x="427990" y="22860"/>
                  </a:lnTo>
                  <a:close/>
                </a:path>
                <a:path w="5685790" h="77469">
                  <a:moveTo>
                    <a:pt x="478790" y="22860"/>
                  </a:moveTo>
                  <a:lnTo>
                    <a:pt x="453390" y="22860"/>
                  </a:lnTo>
                  <a:lnTo>
                    <a:pt x="453390" y="48260"/>
                  </a:lnTo>
                  <a:lnTo>
                    <a:pt x="478790" y="48260"/>
                  </a:lnTo>
                  <a:lnTo>
                    <a:pt x="478790" y="22860"/>
                  </a:lnTo>
                  <a:close/>
                </a:path>
                <a:path w="5685790" h="77469">
                  <a:moveTo>
                    <a:pt x="528320" y="22860"/>
                  </a:moveTo>
                  <a:lnTo>
                    <a:pt x="504190" y="22860"/>
                  </a:lnTo>
                  <a:lnTo>
                    <a:pt x="504190" y="48260"/>
                  </a:lnTo>
                  <a:lnTo>
                    <a:pt x="528320" y="48260"/>
                  </a:lnTo>
                  <a:lnTo>
                    <a:pt x="528320" y="22860"/>
                  </a:lnTo>
                  <a:close/>
                </a:path>
                <a:path w="5685790" h="77469">
                  <a:moveTo>
                    <a:pt x="579120" y="22860"/>
                  </a:moveTo>
                  <a:lnTo>
                    <a:pt x="553720" y="22860"/>
                  </a:lnTo>
                  <a:lnTo>
                    <a:pt x="553720" y="48260"/>
                  </a:lnTo>
                  <a:lnTo>
                    <a:pt x="579120" y="48260"/>
                  </a:lnTo>
                  <a:lnTo>
                    <a:pt x="579120" y="22860"/>
                  </a:lnTo>
                  <a:close/>
                </a:path>
                <a:path w="5685790" h="77469">
                  <a:moveTo>
                    <a:pt x="629920" y="22860"/>
                  </a:moveTo>
                  <a:lnTo>
                    <a:pt x="604520" y="22860"/>
                  </a:lnTo>
                  <a:lnTo>
                    <a:pt x="604520" y="48260"/>
                  </a:lnTo>
                  <a:lnTo>
                    <a:pt x="629920" y="48260"/>
                  </a:lnTo>
                  <a:lnTo>
                    <a:pt x="629920" y="22860"/>
                  </a:lnTo>
                  <a:close/>
                </a:path>
                <a:path w="5685790" h="77469">
                  <a:moveTo>
                    <a:pt x="679450" y="22860"/>
                  </a:moveTo>
                  <a:lnTo>
                    <a:pt x="655320" y="22860"/>
                  </a:lnTo>
                  <a:lnTo>
                    <a:pt x="655320" y="48260"/>
                  </a:lnTo>
                  <a:lnTo>
                    <a:pt x="679450" y="48260"/>
                  </a:lnTo>
                  <a:lnTo>
                    <a:pt x="679450" y="22860"/>
                  </a:lnTo>
                  <a:close/>
                </a:path>
                <a:path w="5685790" h="77469">
                  <a:moveTo>
                    <a:pt x="730250" y="22860"/>
                  </a:moveTo>
                  <a:lnTo>
                    <a:pt x="704850" y="22860"/>
                  </a:lnTo>
                  <a:lnTo>
                    <a:pt x="704850" y="48260"/>
                  </a:lnTo>
                  <a:lnTo>
                    <a:pt x="730250" y="48260"/>
                  </a:lnTo>
                  <a:lnTo>
                    <a:pt x="730250" y="22860"/>
                  </a:lnTo>
                  <a:close/>
                </a:path>
                <a:path w="5685790" h="77469">
                  <a:moveTo>
                    <a:pt x="781050" y="22860"/>
                  </a:moveTo>
                  <a:lnTo>
                    <a:pt x="755650" y="22860"/>
                  </a:lnTo>
                  <a:lnTo>
                    <a:pt x="755650" y="48260"/>
                  </a:lnTo>
                  <a:lnTo>
                    <a:pt x="781050" y="48260"/>
                  </a:lnTo>
                  <a:lnTo>
                    <a:pt x="781050" y="22860"/>
                  </a:lnTo>
                  <a:close/>
                </a:path>
                <a:path w="5685790" h="77469">
                  <a:moveTo>
                    <a:pt x="831850" y="22860"/>
                  </a:moveTo>
                  <a:lnTo>
                    <a:pt x="806450" y="22860"/>
                  </a:lnTo>
                  <a:lnTo>
                    <a:pt x="806450" y="48260"/>
                  </a:lnTo>
                  <a:lnTo>
                    <a:pt x="831850" y="48260"/>
                  </a:lnTo>
                  <a:lnTo>
                    <a:pt x="831850" y="22860"/>
                  </a:lnTo>
                  <a:close/>
                </a:path>
                <a:path w="5685790" h="77469">
                  <a:moveTo>
                    <a:pt x="881380" y="22860"/>
                  </a:moveTo>
                  <a:lnTo>
                    <a:pt x="855980" y="22860"/>
                  </a:lnTo>
                  <a:lnTo>
                    <a:pt x="855980" y="48260"/>
                  </a:lnTo>
                  <a:lnTo>
                    <a:pt x="881380" y="48260"/>
                  </a:lnTo>
                  <a:lnTo>
                    <a:pt x="881380" y="22860"/>
                  </a:lnTo>
                  <a:close/>
                </a:path>
                <a:path w="5685790" h="77469">
                  <a:moveTo>
                    <a:pt x="932180" y="22860"/>
                  </a:moveTo>
                  <a:lnTo>
                    <a:pt x="906780" y="22860"/>
                  </a:lnTo>
                  <a:lnTo>
                    <a:pt x="906780" y="48260"/>
                  </a:lnTo>
                  <a:lnTo>
                    <a:pt x="932180" y="48260"/>
                  </a:lnTo>
                  <a:lnTo>
                    <a:pt x="932180" y="22860"/>
                  </a:lnTo>
                  <a:close/>
                </a:path>
                <a:path w="5685790" h="77469">
                  <a:moveTo>
                    <a:pt x="982980" y="22860"/>
                  </a:moveTo>
                  <a:lnTo>
                    <a:pt x="957580" y="22860"/>
                  </a:lnTo>
                  <a:lnTo>
                    <a:pt x="957580" y="48260"/>
                  </a:lnTo>
                  <a:lnTo>
                    <a:pt x="982980" y="48260"/>
                  </a:lnTo>
                  <a:lnTo>
                    <a:pt x="982980" y="22860"/>
                  </a:lnTo>
                  <a:close/>
                </a:path>
                <a:path w="5685790" h="77469">
                  <a:moveTo>
                    <a:pt x="1032510" y="22860"/>
                  </a:moveTo>
                  <a:lnTo>
                    <a:pt x="1007110" y="22860"/>
                  </a:lnTo>
                  <a:lnTo>
                    <a:pt x="1007110" y="48260"/>
                  </a:lnTo>
                  <a:lnTo>
                    <a:pt x="1032510" y="48260"/>
                  </a:lnTo>
                  <a:lnTo>
                    <a:pt x="1032510" y="22860"/>
                  </a:lnTo>
                  <a:close/>
                </a:path>
                <a:path w="5685790" h="77469">
                  <a:moveTo>
                    <a:pt x="1083310" y="22860"/>
                  </a:moveTo>
                  <a:lnTo>
                    <a:pt x="1057910" y="22860"/>
                  </a:lnTo>
                  <a:lnTo>
                    <a:pt x="1057910" y="48260"/>
                  </a:lnTo>
                  <a:lnTo>
                    <a:pt x="1083310" y="48260"/>
                  </a:lnTo>
                  <a:lnTo>
                    <a:pt x="1083310" y="22860"/>
                  </a:lnTo>
                  <a:close/>
                </a:path>
                <a:path w="5685790" h="77469">
                  <a:moveTo>
                    <a:pt x="1134110" y="22860"/>
                  </a:moveTo>
                  <a:lnTo>
                    <a:pt x="1108710" y="22860"/>
                  </a:lnTo>
                  <a:lnTo>
                    <a:pt x="1108710" y="48260"/>
                  </a:lnTo>
                  <a:lnTo>
                    <a:pt x="1134110" y="48260"/>
                  </a:lnTo>
                  <a:lnTo>
                    <a:pt x="1134110" y="22860"/>
                  </a:lnTo>
                  <a:close/>
                </a:path>
                <a:path w="5685790" h="77469">
                  <a:moveTo>
                    <a:pt x="1183640" y="22860"/>
                  </a:moveTo>
                  <a:lnTo>
                    <a:pt x="1159510" y="22860"/>
                  </a:lnTo>
                  <a:lnTo>
                    <a:pt x="1159510" y="48260"/>
                  </a:lnTo>
                  <a:lnTo>
                    <a:pt x="1183640" y="48260"/>
                  </a:lnTo>
                  <a:lnTo>
                    <a:pt x="1183640" y="22860"/>
                  </a:lnTo>
                  <a:close/>
                </a:path>
                <a:path w="5685790" h="77469">
                  <a:moveTo>
                    <a:pt x="1234440" y="22860"/>
                  </a:moveTo>
                  <a:lnTo>
                    <a:pt x="1209040" y="22860"/>
                  </a:lnTo>
                  <a:lnTo>
                    <a:pt x="1209040" y="48260"/>
                  </a:lnTo>
                  <a:lnTo>
                    <a:pt x="1234440" y="48260"/>
                  </a:lnTo>
                  <a:lnTo>
                    <a:pt x="1234440" y="22860"/>
                  </a:lnTo>
                  <a:close/>
                </a:path>
                <a:path w="5685790" h="77469">
                  <a:moveTo>
                    <a:pt x="1285240" y="24130"/>
                  </a:moveTo>
                  <a:lnTo>
                    <a:pt x="1259840" y="24130"/>
                  </a:lnTo>
                  <a:lnTo>
                    <a:pt x="1259840" y="49530"/>
                  </a:lnTo>
                  <a:lnTo>
                    <a:pt x="1285240" y="49530"/>
                  </a:lnTo>
                  <a:lnTo>
                    <a:pt x="1285240" y="24130"/>
                  </a:lnTo>
                  <a:close/>
                </a:path>
                <a:path w="5685790" h="77469">
                  <a:moveTo>
                    <a:pt x="1334770" y="24130"/>
                  </a:moveTo>
                  <a:lnTo>
                    <a:pt x="1310640" y="24130"/>
                  </a:lnTo>
                  <a:lnTo>
                    <a:pt x="1310640" y="49530"/>
                  </a:lnTo>
                  <a:lnTo>
                    <a:pt x="1334770" y="49530"/>
                  </a:lnTo>
                  <a:lnTo>
                    <a:pt x="1334770" y="24130"/>
                  </a:lnTo>
                  <a:close/>
                </a:path>
                <a:path w="5685790" h="77469">
                  <a:moveTo>
                    <a:pt x="1385570" y="24130"/>
                  </a:moveTo>
                  <a:lnTo>
                    <a:pt x="1360170" y="24130"/>
                  </a:lnTo>
                  <a:lnTo>
                    <a:pt x="1360170" y="49530"/>
                  </a:lnTo>
                  <a:lnTo>
                    <a:pt x="1385570" y="49530"/>
                  </a:lnTo>
                  <a:lnTo>
                    <a:pt x="1385570" y="24130"/>
                  </a:lnTo>
                  <a:close/>
                </a:path>
                <a:path w="5685790" h="77469">
                  <a:moveTo>
                    <a:pt x="1436370" y="24130"/>
                  </a:moveTo>
                  <a:lnTo>
                    <a:pt x="1410970" y="24130"/>
                  </a:lnTo>
                  <a:lnTo>
                    <a:pt x="1410970" y="49530"/>
                  </a:lnTo>
                  <a:lnTo>
                    <a:pt x="1436370" y="49530"/>
                  </a:lnTo>
                  <a:lnTo>
                    <a:pt x="1436370" y="24130"/>
                  </a:lnTo>
                  <a:close/>
                </a:path>
                <a:path w="5685790" h="77469">
                  <a:moveTo>
                    <a:pt x="1485900" y="24130"/>
                  </a:moveTo>
                  <a:lnTo>
                    <a:pt x="1461770" y="24130"/>
                  </a:lnTo>
                  <a:lnTo>
                    <a:pt x="1461770" y="49530"/>
                  </a:lnTo>
                  <a:lnTo>
                    <a:pt x="1485900" y="49530"/>
                  </a:lnTo>
                  <a:lnTo>
                    <a:pt x="1485900" y="24130"/>
                  </a:lnTo>
                  <a:close/>
                </a:path>
                <a:path w="5685790" h="77469">
                  <a:moveTo>
                    <a:pt x="1536687" y="24130"/>
                  </a:moveTo>
                  <a:lnTo>
                    <a:pt x="1511300" y="24130"/>
                  </a:lnTo>
                  <a:lnTo>
                    <a:pt x="1511300" y="49530"/>
                  </a:lnTo>
                  <a:lnTo>
                    <a:pt x="1536687" y="49530"/>
                  </a:lnTo>
                  <a:lnTo>
                    <a:pt x="1536687" y="24130"/>
                  </a:lnTo>
                  <a:close/>
                </a:path>
                <a:path w="5685790" h="77469">
                  <a:moveTo>
                    <a:pt x="1587487" y="24130"/>
                  </a:moveTo>
                  <a:lnTo>
                    <a:pt x="1562087" y="24130"/>
                  </a:lnTo>
                  <a:lnTo>
                    <a:pt x="1562087" y="49530"/>
                  </a:lnTo>
                  <a:lnTo>
                    <a:pt x="1587487" y="49530"/>
                  </a:lnTo>
                  <a:lnTo>
                    <a:pt x="1587487" y="24130"/>
                  </a:lnTo>
                  <a:close/>
                </a:path>
                <a:path w="5685790" h="77469">
                  <a:moveTo>
                    <a:pt x="1638300" y="24130"/>
                  </a:moveTo>
                  <a:lnTo>
                    <a:pt x="1612900" y="24130"/>
                  </a:lnTo>
                  <a:lnTo>
                    <a:pt x="1612900" y="49530"/>
                  </a:lnTo>
                  <a:lnTo>
                    <a:pt x="1638300" y="49530"/>
                  </a:lnTo>
                  <a:lnTo>
                    <a:pt x="1638300" y="24130"/>
                  </a:lnTo>
                  <a:close/>
                </a:path>
                <a:path w="5685790" h="77469">
                  <a:moveTo>
                    <a:pt x="1687830" y="24130"/>
                  </a:moveTo>
                  <a:lnTo>
                    <a:pt x="1662430" y="24130"/>
                  </a:lnTo>
                  <a:lnTo>
                    <a:pt x="1662430" y="49530"/>
                  </a:lnTo>
                  <a:lnTo>
                    <a:pt x="1687830" y="49530"/>
                  </a:lnTo>
                  <a:lnTo>
                    <a:pt x="1687830" y="24130"/>
                  </a:lnTo>
                  <a:close/>
                </a:path>
                <a:path w="5685790" h="77469">
                  <a:moveTo>
                    <a:pt x="1738630" y="24130"/>
                  </a:moveTo>
                  <a:lnTo>
                    <a:pt x="1713230" y="24130"/>
                  </a:lnTo>
                  <a:lnTo>
                    <a:pt x="1713230" y="49530"/>
                  </a:lnTo>
                  <a:lnTo>
                    <a:pt x="1738630" y="49530"/>
                  </a:lnTo>
                  <a:lnTo>
                    <a:pt x="1738630" y="24130"/>
                  </a:lnTo>
                  <a:close/>
                </a:path>
                <a:path w="5685790" h="77469">
                  <a:moveTo>
                    <a:pt x="1789430" y="24130"/>
                  </a:moveTo>
                  <a:lnTo>
                    <a:pt x="1764030" y="24130"/>
                  </a:lnTo>
                  <a:lnTo>
                    <a:pt x="1764030" y="49530"/>
                  </a:lnTo>
                  <a:lnTo>
                    <a:pt x="1789430" y="49530"/>
                  </a:lnTo>
                  <a:lnTo>
                    <a:pt x="1789430" y="24130"/>
                  </a:lnTo>
                  <a:close/>
                </a:path>
                <a:path w="5685790" h="77469">
                  <a:moveTo>
                    <a:pt x="1838960" y="24130"/>
                  </a:moveTo>
                  <a:lnTo>
                    <a:pt x="1813560" y="24130"/>
                  </a:lnTo>
                  <a:lnTo>
                    <a:pt x="1813560" y="49530"/>
                  </a:lnTo>
                  <a:lnTo>
                    <a:pt x="1838960" y="49530"/>
                  </a:lnTo>
                  <a:lnTo>
                    <a:pt x="1838960" y="24130"/>
                  </a:lnTo>
                  <a:close/>
                </a:path>
                <a:path w="5685790" h="77469">
                  <a:moveTo>
                    <a:pt x="1889760" y="24130"/>
                  </a:moveTo>
                  <a:lnTo>
                    <a:pt x="1864360" y="24130"/>
                  </a:lnTo>
                  <a:lnTo>
                    <a:pt x="1864360" y="49530"/>
                  </a:lnTo>
                  <a:lnTo>
                    <a:pt x="1889760" y="49530"/>
                  </a:lnTo>
                  <a:lnTo>
                    <a:pt x="1889760" y="24130"/>
                  </a:lnTo>
                  <a:close/>
                </a:path>
                <a:path w="5685790" h="77469">
                  <a:moveTo>
                    <a:pt x="1940560" y="24130"/>
                  </a:moveTo>
                  <a:lnTo>
                    <a:pt x="1915160" y="24130"/>
                  </a:lnTo>
                  <a:lnTo>
                    <a:pt x="1915160" y="49530"/>
                  </a:lnTo>
                  <a:lnTo>
                    <a:pt x="1940560" y="49530"/>
                  </a:lnTo>
                  <a:lnTo>
                    <a:pt x="1940560" y="24130"/>
                  </a:lnTo>
                  <a:close/>
                </a:path>
                <a:path w="5685790" h="77469">
                  <a:moveTo>
                    <a:pt x="1990090" y="24130"/>
                  </a:moveTo>
                  <a:lnTo>
                    <a:pt x="1964690" y="24130"/>
                  </a:lnTo>
                  <a:lnTo>
                    <a:pt x="1964690" y="49530"/>
                  </a:lnTo>
                  <a:lnTo>
                    <a:pt x="1990090" y="49530"/>
                  </a:lnTo>
                  <a:lnTo>
                    <a:pt x="1990090" y="24130"/>
                  </a:lnTo>
                  <a:close/>
                </a:path>
                <a:path w="5685790" h="77469">
                  <a:moveTo>
                    <a:pt x="2040890" y="24130"/>
                  </a:moveTo>
                  <a:lnTo>
                    <a:pt x="2015490" y="24130"/>
                  </a:lnTo>
                  <a:lnTo>
                    <a:pt x="2015490" y="49530"/>
                  </a:lnTo>
                  <a:lnTo>
                    <a:pt x="2040890" y="49530"/>
                  </a:lnTo>
                  <a:lnTo>
                    <a:pt x="2040890" y="24130"/>
                  </a:lnTo>
                  <a:close/>
                </a:path>
                <a:path w="5685790" h="77469">
                  <a:moveTo>
                    <a:pt x="2091690" y="24130"/>
                  </a:moveTo>
                  <a:lnTo>
                    <a:pt x="2066290" y="24130"/>
                  </a:lnTo>
                  <a:lnTo>
                    <a:pt x="2066290" y="49530"/>
                  </a:lnTo>
                  <a:lnTo>
                    <a:pt x="2091690" y="49530"/>
                  </a:lnTo>
                  <a:lnTo>
                    <a:pt x="2091690" y="24130"/>
                  </a:lnTo>
                  <a:close/>
                </a:path>
                <a:path w="5685790" h="77469">
                  <a:moveTo>
                    <a:pt x="2141220" y="24130"/>
                  </a:moveTo>
                  <a:lnTo>
                    <a:pt x="2117090" y="24130"/>
                  </a:lnTo>
                  <a:lnTo>
                    <a:pt x="2117090" y="49530"/>
                  </a:lnTo>
                  <a:lnTo>
                    <a:pt x="2141220" y="49530"/>
                  </a:lnTo>
                  <a:lnTo>
                    <a:pt x="2141220" y="24130"/>
                  </a:lnTo>
                  <a:close/>
                </a:path>
                <a:path w="5685790" h="77469">
                  <a:moveTo>
                    <a:pt x="2192020" y="24130"/>
                  </a:moveTo>
                  <a:lnTo>
                    <a:pt x="2166620" y="24130"/>
                  </a:lnTo>
                  <a:lnTo>
                    <a:pt x="2166620" y="49530"/>
                  </a:lnTo>
                  <a:lnTo>
                    <a:pt x="2192020" y="49530"/>
                  </a:lnTo>
                  <a:lnTo>
                    <a:pt x="2192020" y="24130"/>
                  </a:lnTo>
                  <a:close/>
                </a:path>
                <a:path w="5685790" h="77469">
                  <a:moveTo>
                    <a:pt x="2242820" y="24130"/>
                  </a:moveTo>
                  <a:lnTo>
                    <a:pt x="2217420" y="24130"/>
                  </a:lnTo>
                  <a:lnTo>
                    <a:pt x="2217420" y="49530"/>
                  </a:lnTo>
                  <a:lnTo>
                    <a:pt x="2242820" y="49530"/>
                  </a:lnTo>
                  <a:lnTo>
                    <a:pt x="2242820" y="24130"/>
                  </a:lnTo>
                  <a:close/>
                </a:path>
                <a:path w="5685790" h="77469">
                  <a:moveTo>
                    <a:pt x="2292350" y="24130"/>
                  </a:moveTo>
                  <a:lnTo>
                    <a:pt x="2268220" y="24130"/>
                  </a:lnTo>
                  <a:lnTo>
                    <a:pt x="2268220" y="49530"/>
                  </a:lnTo>
                  <a:lnTo>
                    <a:pt x="2292350" y="49530"/>
                  </a:lnTo>
                  <a:lnTo>
                    <a:pt x="2292350" y="24130"/>
                  </a:lnTo>
                  <a:close/>
                </a:path>
                <a:path w="5685790" h="77469">
                  <a:moveTo>
                    <a:pt x="2343150" y="24130"/>
                  </a:moveTo>
                  <a:lnTo>
                    <a:pt x="2317750" y="24130"/>
                  </a:lnTo>
                  <a:lnTo>
                    <a:pt x="2317750" y="49530"/>
                  </a:lnTo>
                  <a:lnTo>
                    <a:pt x="2343150" y="49530"/>
                  </a:lnTo>
                  <a:lnTo>
                    <a:pt x="2343150" y="24130"/>
                  </a:lnTo>
                  <a:close/>
                </a:path>
                <a:path w="5685790" h="77469">
                  <a:moveTo>
                    <a:pt x="2393950" y="24130"/>
                  </a:moveTo>
                  <a:lnTo>
                    <a:pt x="2368550" y="24130"/>
                  </a:lnTo>
                  <a:lnTo>
                    <a:pt x="2368550" y="49530"/>
                  </a:lnTo>
                  <a:lnTo>
                    <a:pt x="2393950" y="49530"/>
                  </a:lnTo>
                  <a:lnTo>
                    <a:pt x="2393950" y="24130"/>
                  </a:lnTo>
                  <a:close/>
                </a:path>
                <a:path w="5685790" h="77469">
                  <a:moveTo>
                    <a:pt x="2443480" y="24130"/>
                  </a:moveTo>
                  <a:lnTo>
                    <a:pt x="2419350" y="24130"/>
                  </a:lnTo>
                  <a:lnTo>
                    <a:pt x="2419350" y="49530"/>
                  </a:lnTo>
                  <a:lnTo>
                    <a:pt x="2443480" y="49530"/>
                  </a:lnTo>
                  <a:lnTo>
                    <a:pt x="2443480" y="24130"/>
                  </a:lnTo>
                  <a:close/>
                </a:path>
                <a:path w="5685790" h="77469">
                  <a:moveTo>
                    <a:pt x="2494280" y="24130"/>
                  </a:moveTo>
                  <a:lnTo>
                    <a:pt x="2468880" y="24130"/>
                  </a:lnTo>
                  <a:lnTo>
                    <a:pt x="2468880" y="49530"/>
                  </a:lnTo>
                  <a:lnTo>
                    <a:pt x="2494280" y="49530"/>
                  </a:lnTo>
                  <a:lnTo>
                    <a:pt x="2494280" y="24130"/>
                  </a:lnTo>
                  <a:close/>
                </a:path>
                <a:path w="5685790" h="77469">
                  <a:moveTo>
                    <a:pt x="2545080" y="24130"/>
                  </a:moveTo>
                  <a:lnTo>
                    <a:pt x="2519680" y="24130"/>
                  </a:lnTo>
                  <a:lnTo>
                    <a:pt x="2519680" y="49530"/>
                  </a:lnTo>
                  <a:lnTo>
                    <a:pt x="2545080" y="49530"/>
                  </a:lnTo>
                  <a:lnTo>
                    <a:pt x="2545080" y="24130"/>
                  </a:lnTo>
                  <a:close/>
                </a:path>
                <a:path w="5685790" h="77469">
                  <a:moveTo>
                    <a:pt x="2595880" y="24130"/>
                  </a:moveTo>
                  <a:lnTo>
                    <a:pt x="2570480" y="24130"/>
                  </a:lnTo>
                  <a:lnTo>
                    <a:pt x="2570480" y="49530"/>
                  </a:lnTo>
                  <a:lnTo>
                    <a:pt x="2595880" y="49530"/>
                  </a:lnTo>
                  <a:lnTo>
                    <a:pt x="2595880" y="24130"/>
                  </a:lnTo>
                  <a:close/>
                </a:path>
                <a:path w="5685790" h="77469">
                  <a:moveTo>
                    <a:pt x="2645410" y="24130"/>
                  </a:moveTo>
                  <a:lnTo>
                    <a:pt x="2620010" y="24130"/>
                  </a:lnTo>
                  <a:lnTo>
                    <a:pt x="2620010" y="49530"/>
                  </a:lnTo>
                  <a:lnTo>
                    <a:pt x="2645410" y="49530"/>
                  </a:lnTo>
                  <a:lnTo>
                    <a:pt x="2645410" y="24130"/>
                  </a:lnTo>
                  <a:close/>
                </a:path>
                <a:path w="5685790" h="77469">
                  <a:moveTo>
                    <a:pt x="2696210" y="24130"/>
                  </a:moveTo>
                  <a:lnTo>
                    <a:pt x="2670810" y="24130"/>
                  </a:lnTo>
                  <a:lnTo>
                    <a:pt x="2670810" y="49530"/>
                  </a:lnTo>
                  <a:lnTo>
                    <a:pt x="2696210" y="49530"/>
                  </a:lnTo>
                  <a:lnTo>
                    <a:pt x="2696210" y="24130"/>
                  </a:lnTo>
                  <a:close/>
                </a:path>
                <a:path w="5685790" h="77469">
                  <a:moveTo>
                    <a:pt x="2747010" y="24130"/>
                  </a:moveTo>
                  <a:lnTo>
                    <a:pt x="2721610" y="24130"/>
                  </a:lnTo>
                  <a:lnTo>
                    <a:pt x="2721610" y="49530"/>
                  </a:lnTo>
                  <a:lnTo>
                    <a:pt x="2747010" y="49530"/>
                  </a:lnTo>
                  <a:lnTo>
                    <a:pt x="2747010" y="24130"/>
                  </a:lnTo>
                  <a:close/>
                </a:path>
                <a:path w="5685790" h="77469">
                  <a:moveTo>
                    <a:pt x="2796540" y="24130"/>
                  </a:moveTo>
                  <a:lnTo>
                    <a:pt x="2771140" y="24130"/>
                  </a:lnTo>
                  <a:lnTo>
                    <a:pt x="2771140" y="49530"/>
                  </a:lnTo>
                  <a:lnTo>
                    <a:pt x="2796540" y="49530"/>
                  </a:lnTo>
                  <a:lnTo>
                    <a:pt x="2796540" y="24130"/>
                  </a:lnTo>
                  <a:close/>
                </a:path>
                <a:path w="5685790" h="77469">
                  <a:moveTo>
                    <a:pt x="2847340" y="24130"/>
                  </a:moveTo>
                  <a:lnTo>
                    <a:pt x="2821940" y="24130"/>
                  </a:lnTo>
                  <a:lnTo>
                    <a:pt x="2821940" y="49530"/>
                  </a:lnTo>
                  <a:lnTo>
                    <a:pt x="2847340" y="49530"/>
                  </a:lnTo>
                  <a:lnTo>
                    <a:pt x="2847340" y="24130"/>
                  </a:lnTo>
                  <a:close/>
                </a:path>
                <a:path w="5685790" h="77469">
                  <a:moveTo>
                    <a:pt x="2898140" y="24130"/>
                  </a:moveTo>
                  <a:lnTo>
                    <a:pt x="2872740" y="24130"/>
                  </a:lnTo>
                  <a:lnTo>
                    <a:pt x="2872740" y="49530"/>
                  </a:lnTo>
                  <a:lnTo>
                    <a:pt x="2898140" y="49530"/>
                  </a:lnTo>
                  <a:lnTo>
                    <a:pt x="2898140" y="24130"/>
                  </a:lnTo>
                  <a:close/>
                </a:path>
                <a:path w="5685790" h="77469">
                  <a:moveTo>
                    <a:pt x="2947670" y="24130"/>
                  </a:moveTo>
                  <a:lnTo>
                    <a:pt x="2922270" y="24130"/>
                  </a:lnTo>
                  <a:lnTo>
                    <a:pt x="2922270" y="49530"/>
                  </a:lnTo>
                  <a:lnTo>
                    <a:pt x="2947670" y="49530"/>
                  </a:lnTo>
                  <a:lnTo>
                    <a:pt x="2947670" y="24130"/>
                  </a:lnTo>
                  <a:close/>
                </a:path>
                <a:path w="5685790" h="77469">
                  <a:moveTo>
                    <a:pt x="2998470" y="24130"/>
                  </a:moveTo>
                  <a:lnTo>
                    <a:pt x="2973070" y="24130"/>
                  </a:lnTo>
                  <a:lnTo>
                    <a:pt x="2973070" y="49530"/>
                  </a:lnTo>
                  <a:lnTo>
                    <a:pt x="2998470" y="49530"/>
                  </a:lnTo>
                  <a:lnTo>
                    <a:pt x="2998470" y="24130"/>
                  </a:lnTo>
                  <a:close/>
                </a:path>
                <a:path w="5685790" h="77469">
                  <a:moveTo>
                    <a:pt x="3049270" y="24130"/>
                  </a:moveTo>
                  <a:lnTo>
                    <a:pt x="3023870" y="24130"/>
                  </a:lnTo>
                  <a:lnTo>
                    <a:pt x="3023870" y="49530"/>
                  </a:lnTo>
                  <a:lnTo>
                    <a:pt x="3049270" y="49530"/>
                  </a:lnTo>
                  <a:lnTo>
                    <a:pt x="3049270" y="24130"/>
                  </a:lnTo>
                  <a:close/>
                </a:path>
                <a:path w="5685790" h="77469">
                  <a:moveTo>
                    <a:pt x="3098800" y="24130"/>
                  </a:moveTo>
                  <a:lnTo>
                    <a:pt x="3074670" y="24130"/>
                  </a:lnTo>
                  <a:lnTo>
                    <a:pt x="3074670" y="49530"/>
                  </a:lnTo>
                  <a:lnTo>
                    <a:pt x="3098800" y="49530"/>
                  </a:lnTo>
                  <a:lnTo>
                    <a:pt x="3098800" y="24130"/>
                  </a:lnTo>
                  <a:close/>
                </a:path>
                <a:path w="5685790" h="77469">
                  <a:moveTo>
                    <a:pt x="3149600" y="24130"/>
                  </a:moveTo>
                  <a:lnTo>
                    <a:pt x="3124200" y="24130"/>
                  </a:lnTo>
                  <a:lnTo>
                    <a:pt x="3124200" y="49530"/>
                  </a:lnTo>
                  <a:lnTo>
                    <a:pt x="3149600" y="50800"/>
                  </a:lnTo>
                  <a:lnTo>
                    <a:pt x="3149600" y="24130"/>
                  </a:lnTo>
                  <a:close/>
                </a:path>
                <a:path w="5685790" h="77469">
                  <a:moveTo>
                    <a:pt x="3200400" y="24130"/>
                  </a:moveTo>
                  <a:lnTo>
                    <a:pt x="3175000" y="24130"/>
                  </a:lnTo>
                  <a:lnTo>
                    <a:pt x="3175000" y="50800"/>
                  </a:lnTo>
                  <a:lnTo>
                    <a:pt x="3200400" y="50800"/>
                  </a:lnTo>
                  <a:lnTo>
                    <a:pt x="3200400" y="24130"/>
                  </a:lnTo>
                  <a:close/>
                </a:path>
                <a:path w="5685790" h="77469">
                  <a:moveTo>
                    <a:pt x="3249930" y="24130"/>
                  </a:moveTo>
                  <a:lnTo>
                    <a:pt x="3225800" y="24130"/>
                  </a:lnTo>
                  <a:lnTo>
                    <a:pt x="3225800" y="50800"/>
                  </a:lnTo>
                  <a:lnTo>
                    <a:pt x="3249930" y="50800"/>
                  </a:lnTo>
                  <a:lnTo>
                    <a:pt x="3249930" y="24130"/>
                  </a:lnTo>
                  <a:close/>
                </a:path>
                <a:path w="5685790" h="77469">
                  <a:moveTo>
                    <a:pt x="3300730" y="24130"/>
                  </a:moveTo>
                  <a:lnTo>
                    <a:pt x="3275330" y="24130"/>
                  </a:lnTo>
                  <a:lnTo>
                    <a:pt x="3275330" y="50800"/>
                  </a:lnTo>
                  <a:lnTo>
                    <a:pt x="3300730" y="50800"/>
                  </a:lnTo>
                  <a:lnTo>
                    <a:pt x="3300730" y="24130"/>
                  </a:lnTo>
                  <a:close/>
                </a:path>
                <a:path w="5685790" h="77469">
                  <a:moveTo>
                    <a:pt x="3351530" y="24130"/>
                  </a:moveTo>
                  <a:lnTo>
                    <a:pt x="3326130" y="24130"/>
                  </a:lnTo>
                  <a:lnTo>
                    <a:pt x="3326130" y="50800"/>
                  </a:lnTo>
                  <a:lnTo>
                    <a:pt x="3351530" y="50800"/>
                  </a:lnTo>
                  <a:lnTo>
                    <a:pt x="3351530" y="24130"/>
                  </a:lnTo>
                  <a:close/>
                </a:path>
                <a:path w="5685790" h="77469">
                  <a:moveTo>
                    <a:pt x="3401060" y="24130"/>
                  </a:moveTo>
                  <a:lnTo>
                    <a:pt x="3376930" y="24130"/>
                  </a:lnTo>
                  <a:lnTo>
                    <a:pt x="3376930" y="50800"/>
                  </a:lnTo>
                  <a:lnTo>
                    <a:pt x="3401060" y="50800"/>
                  </a:lnTo>
                  <a:lnTo>
                    <a:pt x="3401060" y="24130"/>
                  </a:lnTo>
                  <a:close/>
                </a:path>
                <a:path w="5685790" h="77469">
                  <a:moveTo>
                    <a:pt x="3451860" y="24130"/>
                  </a:moveTo>
                  <a:lnTo>
                    <a:pt x="3426460" y="24130"/>
                  </a:lnTo>
                  <a:lnTo>
                    <a:pt x="3426460" y="50800"/>
                  </a:lnTo>
                  <a:lnTo>
                    <a:pt x="3451860" y="50800"/>
                  </a:lnTo>
                  <a:lnTo>
                    <a:pt x="3451860" y="24130"/>
                  </a:lnTo>
                  <a:close/>
                </a:path>
                <a:path w="5685790" h="77469">
                  <a:moveTo>
                    <a:pt x="3502660" y="24130"/>
                  </a:moveTo>
                  <a:lnTo>
                    <a:pt x="3477260" y="24130"/>
                  </a:lnTo>
                  <a:lnTo>
                    <a:pt x="3477260" y="50800"/>
                  </a:lnTo>
                  <a:lnTo>
                    <a:pt x="3502660" y="50800"/>
                  </a:lnTo>
                  <a:lnTo>
                    <a:pt x="3502660" y="24130"/>
                  </a:lnTo>
                  <a:close/>
                </a:path>
                <a:path w="5685790" h="77469">
                  <a:moveTo>
                    <a:pt x="5685790" y="31750"/>
                  </a:moveTo>
                  <a:lnTo>
                    <a:pt x="5681980" y="20320"/>
                  </a:lnTo>
                  <a:lnTo>
                    <a:pt x="5679440" y="17780"/>
                  </a:lnTo>
                  <a:lnTo>
                    <a:pt x="5678170" y="15240"/>
                  </a:lnTo>
                  <a:lnTo>
                    <a:pt x="5675630" y="11430"/>
                  </a:lnTo>
                  <a:lnTo>
                    <a:pt x="5673090" y="8890"/>
                  </a:lnTo>
                  <a:lnTo>
                    <a:pt x="5669280" y="7620"/>
                  </a:lnTo>
                  <a:lnTo>
                    <a:pt x="5666740" y="5080"/>
                  </a:lnTo>
                  <a:lnTo>
                    <a:pt x="5651500" y="0"/>
                  </a:lnTo>
                  <a:lnTo>
                    <a:pt x="5643880" y="0"/>
                  </a:lnTo>
                  <a:lnTo>
                    <a:pt x="5640070" y="1270"/>
                  </a:lnTo>
                  <a:lnTo>
                    <a:pt x="5637530" y="2540"/>
                  </a:lnTo>
                  <a:lnTo>
                    <a:pt x="5629910" y="5080"/>
                  </a:lnTo>
                  <a:lnTo>
                    <a:pt x="5627370" y="7620"/>
                  </a:lnTo>
                  <a:lnTo>
                    <a:pt x="5623560" y="8890"/>
                  </a:lnTo>
                  <a:lnTo>
                    <a:pt x="5618480" y="13970"/>
                  </a:lnTo>
                  <a:lnTo>
                    <a:pt x="5615940" y="17780"/>
                  </a:lnTo>
                  <a:lnTo>
                    <a:pt x="5614670" y="20320"/>
                  </a:lnTo>
                  <a:lnTo>
                    <a:pt x="5613400" y="24130"/>
                  </a:lnTo>
                  <a:lnTo>
                    <a:pt x="5610860" y="26670"/>
                  </a:lnTo>
                  <a:lnTo>
                    <a:pt x="5610860" y="31750"/>
                  </a:lnTo>
                  <a:lnTo>
                    <a:pt x="5609590" y="34290"/>
                  </a:lnTo>
                  <a:lnTo>
                    <a:pt x="5609590" y="43180"/>
                  </a:lnTo>
                  <a:lnTo>
                    <a:pt x="5610860" y="45720"/>
                  </a:lnTo>
                  <a:lnTo>
                    <a:pt x="5610860" y="49530"/>
                  </a:lnTo>
                  <a:lnTo>
                    <a:pt x="5613400" y="53340"/>
                  </a:lnTo>
                  <a:lnTo>
                    <a:pt x="5614670" y="57150"/>
                  </a:lnTo>
                  <a:lnTo>
                    <a:pt x="5615940" y="59690"/>
                  </a:lnTo>
                  <a:lnTo>
                    <a:pt x="5618480" y="62230"/>
                  </a:lnTo>
                  <a:lnTo>
                    <a:pt x="5621020" y="66040"/>
                  </a:lnTo>
                  <a:lnTo>
                    <a:pt x="5623560" y="68580"/>
                  </a:lnTo>
                  <a:lnTo>
                    <a:pt x="5627370" y="69850"/>
                  </a:lnTo>
                  <a:lnTo>
                    <a:pt x="5629910" y="72390"/>
                  </a:lnTo>
                  <a:lnTo>
                    <a:pt x="5633720" y="73660"/>
                  </a:lnTo>
                  <a:lnTo>
                    <a:pt x="5636260" y="74930"/>
                  </a:lnTo>
                  <a:lnTo>
                    <a:pt x="5643880" y="77470"/>
                  </a:lnTo>
                  <a:lnTo>
                    <a:pt x="5647690" y="77470"/>
                  </a:lnTo>
                  <a:lnTo>
                    <a:pt x="5651500" y="77470"/>
                  </a:lnTo>
                  <a:lnTo>
                    <a:pt x="5662930" y="73660"/>
                  </a:lnTo>
                  <a:lnTo>
                    <a:pt x="5665470" y="72390"/>
                  </a:lnTo>
                  <a:lnTo>
                    <a:pt x="5669280" y="69850"/>
                  </a:lnTo>
                  <a:lnTo>
                    <a:pt x="5671820" y="68580"/>
                  </a:lnTo>
                  <a:lnTo>
                    <a:pt x="5675630" y="66040"/>
                  </a:lnTo>
                  <a:lnTo>
                    <a:pt x="5678170" y="63500"/>
                  </a:lnTo>
                  <a:lnTo>
                    <a:pt x="5679440" y="59690"/>
                  </a:lnTo>
                  <a:lnTo>
                    <a:pt x="5681980" y="57150"/>
                  </a:lnTo>
                  <a:lnTo>
                    <a:pt x="5683250" y="53340"/>
                  </a:lnTo>
                  <a:lnTo>
                    <a:pt x="5684520" y="50800"/>
                  </a:lnTo>
                  <a:lnTo>
                    <a:pt x="5685790" y="45720"/>
                  </a:lnTo>
                  <a:lnTo>
                    <a:pt x="5685790" y="3175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5209540" y="864869"/>
              <a:ext cx="2139950" cy="26670"/>
            </a:xfrm>
            <a:custGeom>
              <a:avLst/>
              <a:gdLst/>
              <a:ahLst/>
              <a:cxnLst/>
              <a:rect l="l" t="t" r="r" b="b"/>
              <a:pathLst>
                <a:path w="2139950" h="26669">
                  <a:moveTo>
                    <a:pt x="25400" y="0"/>
                  </a:moveTo>
                  <a:lnTo>
                    <a:pt x="0" y="0"/>
                  </a:lnTo>
                  <a:lnTo>
                    <a:pt x="0" y="26670"/>
                  </a:lnTo>
                  <a:lnTo>
                    <a:pt x="25400" y="26670"/>
                  </a:lnTo>
                  <a:lnTo>
                    <a:pt x="25400" y="0"/>
                  </a:lnTo>
                  <a:close/>
                </a:path>
                <a:path w="2139950" h="26669">
                  <a:moveTo>
                    <a:pt x="76200" y="0"/>
                  </a:moveTo>
                  <a:lnTo>
                    <a:pt x="50800" y="0"/>
                  </a:lnTo>
                  <a:lnTo>
                    <a:pt x="50800" y="26670"/>
                  </a:lnTo>
                  <a:lnTo>
                    <a:pt x="76200" y="26670"/>
                  </a:lnTo>
                  <a:lnTo>
                    <a:pt x="76200" y="0"/>
                  </a:lnTo>
                  <a:close/>
                </a:path>
                <a:path w="2139950" h="26669">
                  <a:moveTo>
                    <a:pt x="125730" y="0"/>
                  </a:moveTo>
                  <a:lnTo>
                    <a:pt x="100330" y="0"/>
                  </a:lnTo>
                  <a:lnTo>
                    <a:pt x="100330" y="26670"/>
                  </a:lnTo>
                  <a:lnTo>
                    <a:pt x="125730" y="26670"/>
                  </a:lnTo>
                  <a:lnTo>
                    <a:pt x="125730" y="0"/>
                  </a:lnTo>
                  <a:close/>
                </a:path>
                <a:path w="2139950" h="26669">
                  <a:moveTo>
                    <a:pt x="176530" y="0"/>
                  </a:moveTo>
                  <a:lnTo>
                    <a:pt x="151130" y="0"/>
                  </a:lnTo>
                  <a:lnTo>
                    <a:pt x="151130" y="26670"/>
                  </a:lnTo>
                  <a:lnTo>
                    <a:pt x="176530" y="26670"/>
                  </a:lnTo>
                  <a:lnTo>
                    <a:pt x="176530" y="0"/>
                  </a:lnTo>
                  <a:close/>
                </a:path>
                <a:path w="2139950" h="26669">
                  <a:moveTo>
                    <a:pt x="227330" y="0"/>
                  </a:moveTo>
                  <a:lnTo>
                    <a:pt x="201930" y="0"/>
                  </a:lnTo>
                  <a:lnTo>
                    <a:pt x="201930" y="26670"/>
                  </a:lnTo>
                  <a:lnTo>
                    <a:pt x="227330" y="26670"/>
                  </a:lnTo>
                  <a:lnTo>
                    <a:pt x="227330" y="0"/>
                  </a:lnTo>
                  <a:close/>
                </a:path>
                <a:path w="2139950" h="26669">
                  <a:moveTo>
                    <a:pt x="276860" y="0"/>
                  </a:moveTo>
                  <a:lnTo>
                    <a:pt x="251460" y="0"/>
                  </a:lnTo>
                  <a:lnTo>
                    <a:pt x="251460" y="26670"/>
                  </a:lnTo>
                  <a:lnTo>
                    <a:pt x="276860" y="26670"/>
                  </a:lnTo>
                  <a:lnTo>
                    <a:pt x="276860" y="0"/>
                  </a:lnTo>
                  <a:close/>
                </a:path>
                <a:path w="2139950" h="26669">
                  <a:moveTo>
                    <a:pt x="327660" y="1270"/>
                  </a:moveTo>
                  <a:lnTo>
                    <a:pt x="302260" y="1270"/>
                  </a:lnTo>
                  <a:lnTo>
                    <a:pt x="302260" y="26670"/>
                  </a:lnTo>
                  <a:lnTo>
                    <a:pt x="327660" y="26670"/>
                  </a:lnTo>
                  <a:lnTo>
                    <a:pt x="327660" y="1270"/>
                  </a:lnTo>
                  <a:close/>
                </a:path>
                <a:path w="2139950" h="26669">
                  <a:moveTo>
                    <a:pt x="378460" y="1270"/>
                  </a:moveTo>
                  <a:lnTo>
                    <a:pt x="353060" y="1270"/>
                  </a:lnTo>
                  <a:lnTo>
                    <a:pt x="353060" y="26670"/>
                  </a:lnTo>
                  <a:lnTo>
                    <a:pt x="378460" y="26670"/>
                  </a:lnTo>
                  <a:lnTo>
                    <a:pt x="378460" y="1270"/>
                  </a:lnTo>
                  <a:close/>
                </a:path>
                <a:path w="2139950" h="26669">
                  <a:moveTo>
                    <a:pt x="427990" y="1270"/>
                  </a:moveTo>
                  <a:lnTo>
                    <a:pt x="402590" y="1270"/>
                  </a:lnTo>
                  <a:lnTo>
                    <a:pt x="402590" y="26670"/>
                  </a:lnTo>
                  <a:lnTo>
                    <a:pt x="427990" y="26670"/>
                  </a:lnTo>
                  <a:lnTo>
                    <a:pt x="427990" y="1270"/>
                  </a:lnTo>
                  <a:close/>
                </a:path>
                <a:path w="2139950" h="26669">
                  <a:moveTo>
                    <a:pt x="478790" y="1270"/>
                  </a:moveTo>
                  <a:lnTo>
                    <a:pt x="453390" y="1270"/>
                  </a:lnTo>
                  <a:lnTo>
                    <a:pt x="453390" y="26670"/>
                  </a:lnTo>
                  <a:lnTo>
                    <a:pt x="478790" y="26670"/>
                  </a:lnTo>
                  <a:lnTo>
                    <a:pt x="478790" y="1270"/>
                  </a:lnTo>
                  <a:close/>
                </a:path>
                <a:path w="2139950" h="26669">
                  <a:moveTo>
                    <a:pt x="529590" y="1270"/>
                  </a:moveTo>
                  <a:lnTo>
                    <a:pt x="504190" y="1270"/>
                  </a:lnTo>
                  <a:lnTo>
                    <a:pt x="504190" y="26670"/>
                  </a:lnTo>
                  <a:lnTo>
                    <a:pt x="529590" y="26670"/>
                  </a:lnTo>
                  <a:lnTo>
                    <a:pt x="529590" y="1270"/>
                  </a:lnTo>
                  <a:close/>
                </a:path>
                <a:path w="2139950" h="26669">
                  <a:moveTo>
                    <a:pt x="579120" y="1270"/>
                  </a:moveTo>
                  <a:lnTo>
                    <a:pt x="554990" y="1270"/>
                  </a:lnTo>
                  <a:lnTo>
                    <a:pt x="554990" y="26670"/>
                  </a:lnTo>
                  <a:lnTo>
                    <a:pt x="579120" y="26670"/>
                  </a:lnTo>
                  <a:lnTo>
                    <a:pt x="579120" y="1270"/>
                  </a:lnTo>
                  <a:close/>
                </a:path>
                <a:path w="2139950" h="26669">
                  <a:moveTo>
                    <a:pt x="629920" y="1270"/>
                  </a:moveTo>
                  <a:lnTo>
                    <a:pt x="604520" y="1270"/>
                  </a:lnTo>
                  <a:lnTo>
                    <a:pt x="604520" y="26670"/>
                  </a:lnTo>
                  <a:lnTo>
                    <a:pt x="629920" y="26670"/>
                  </a:lnTo>
                  <a:lnTo>
                    <a:pt x="629920" y="1270"/>
                  </a:lnTo>
                  <a:close/>
                </a:path>
                <a:path w="2139950" h="26669">
                  <a:moveTo>
                    <a:pt x="680720" y="1270"/>
                  </a:moveTo>
                  <a:lnTo>
                    <a:pt x="655320" y="1270"/>
                  </a:lnTo>
                  <a:lnTo>
                    <a:pt x="655320" y="26670"/>
                  </a:lnTo>
                  <a:lnTo>
                    <a:pt x="680720" y="26670"/>
                  </a:lnTo>
                  <a:lnTo>
                    <a:pt x="680720" y="1270"/>
                  </a:lnTo>
                  <a:close/>
                </a:path>
                <a:path w="2139950" h="26669">
                  <a:moveTo>
                    <a:pt x="730250" y="1270"/>
                  </a:moveTo>
                  <a:lnTo>
                    <a:pt x="706120" y="1270"/>
                  </a:lnTo>
                  <a:lnTo>
                    <a:pt x="706120" y="26670"/>
                  </a:lnTo>
                  <a:lnTo>
                    <a:pt x="730250" y="26670"/>
                  </a:lnTo>
                  <a:lnTo>
                    <a:pt x="730250" y="1270"/>
                  </a:lnTo>
                  <a:close/>
                </a:path>
                <a:path w="2139950" h="26669">
                  <a:moveTo>
                    <a:pt x="781050" y="1270"/>
                  </a:moveTo>
                  <a:lnTo>
                    <a:pt x="755650" y="1270"/>
                  </a:lnTo>
                  <a:lnTo>
                    <a:pt x="755650" y="26670"/>
                  </a:lnTo>
                  <a:lnTo>
                    <a:pt x="781050" y="26670"/>
                  </a:lnTo>
                  <a:lnTo>
                    <a:pt x="781050" y="1270"/>
                  </a:lnTo>
                  <a:close/>
                </a:path>
                <a:path w="2139950" h="26669">
                  <a:moveTo>
                    <a:pt x="831850" y="1270"/>
                  </a:moveTo>
                  <a:lnTo>
                    <a:pt x="806450" y="1270"/>
                  </a:lnTo>
                  <a:lnTo>
                    <a:pt x="806450" y="26670"/>
                  </a:lnTo>
                  <a:lnTo>
                    <a:pt x="831850" y="26670"/>
                  </a:lnTo>
                  <a:lnTo>
                    <a:pt x="831850" y="1270"/>
                  </a:lnTo>
                  <a:close/>
                </a:path>
                <a:path w="2139950" h="26669">
                  <a:moveTo>
                    <a:pt x="882650" y="1270"/>
                  </a:moveTo>
                  <a:lnTo>
                    <a:pt x="857250" y="1270"/>
                  </a:lnTo>
                  <a:lnTo>
                    <a:pt x="857250" y="26670"/>
                  </a:lnTo>
                  <a:lnTo>
                    <a:pt x="882650" y="26670"/>
                  </a:lnTo>
                  <a:lnTo>
                    <a:pt x="882650" y="1270"/>
                  </a:lnTo>
                  <a:close/>
                </a:path>
                <a:path w="2139950" h="26669">
                  <a:moveTo>
                    <a:pt x="932180" y="1270"/>
                  </a:moveTo>
                  <a:lnTo>
                    <a:pt x="906780" y="1270"/>
                  </a:lnTo>
                  <a:lnTo>
                    <a:pt x="906780" y="26670"/>
                  </a:lnTo>
                  <a:lnTo>
                    <a:pt x="932180" y="26670"/>
                  </a:lnTo>
                  <a:lnTo>
                    <a:pt x="932180" y="1270"/>
                  </a:lnTo>
                  <a:close/>
                </a:path>
                <a:path w="2139950" h="26669">
                  <a:moveTo>
                    <a:pt x="982980" y="1270"/>
                  </a:moveTo>
                  <a:lnTo>
                    <a:pt x="957580" y="1270"/>
                  </a:lnTo>
                  <a:lnTo>
                    <a:pt x="957580" y="26670"/>
                  </a:lnTo>
                  <a:lnTo>
                    <a:pt x="982980" y="26670"/>
                  </a:lnTo>
                  <a:lnTo>
                    <a:pt x="982980" y="1270"/>
                  </a:lnTo>
                  <a:close/>
                </a:path>
                <a:path w="2139950" h="26669">
                  <a:moveTo>
                    <a:pt x="1033780" y="1270"/>
                  </a:moveTo>
                  <a:lnTo>
                    <a:pt x="1008380" y="1270"/>
                  </a:lnTo>
                  <a:lnTo>
                    <a:pt x="1008380" y="26670"/>
                  </a:lnTo>
                  <a:lnTo>
                    <a:pt x="1033780" y="26670"/>
                  </a:lnTo>
                  <a:lnTo>
                    <a:pt x="1033780" y="1270"/>
                  </a:lnTo>
                  <a:close/>
                </a:path>
                <a:path w="2139950" h="26669">
                  <a:moveTo>
                    <a:pt x="1083310" y="1270"/>
                  </a:moveTo>
                  <a:lnTo>
                    <a:pt x="1057910" y="1270"/>
                  </a:lnTo>
                  <a:lnTo>
                    <a:pt x="1057910" y="26670"/>
                  </a:lnTo>
                  <a:lnTo>
                    <a:pt x="1083310" y="26670"/>
                  </a:lnTo>
                  <a:lnTo>
                    <a:pt x="1083310" y="1270"/>
                  </a:lnTo>
                  <a:close/>
                </a:path>
                <a:path w="2139950" h="26669">
                  <a:moveTo>
                    <a:pt x="1134110" y="1270"/>
                  </a:moveTo>
                  <a:lnTo>
                    <a:pt x="1108710" y="1270"/>
                  </a:lnTo>
                  <a:lnTo>
                    <a:pt x="1108710" y="26670"/>
                  </a:lnTo>
                  <a:lnTo>
                    <a:pt x="1134110" y="26670"/>
                  </a:lnTo>
                  <a:lnTo>
                    <a:pt x="1134110" y="1270"/>
                  </a:lnTo>
                  <a:close/>
                </a:path>
                <a:path w="2139950" h="26669">
                  <a:moveTo>
                    <a:pt x="1184910" y="1270"/>
                  </a:moveTo>
                  <a:lnTo>
                    <a:pt x="1159510" y="1270"/>
                  </a:lnTo>
                  <a:lnTo>
                    <a:pt x="1159510" y="26670"/>
                  </a:lnTo>
                  <a:lnTo>
                    <a:pt x="1184910" y="26670"/>
                  </a:lnTo>
                  <a:lnTo>
                    <a:pt x="1184910" y="1270"/>
                  </a:lnTo>
                  <a:close/>
                </a:path>
                <a:path w="2139950" h="26669">
                  <a:moveTo>
                    <a:pt x="1234440" y="1270"/>
                  </a:moveTo>
                  <a:lnTo>
                    <a:pt x="1209040" y="1270"/>
                  </a:lnTo>
                  <a:lnTo>
                    <a:pt x="1209040" y="26670"/>
                  </a:lnTo>
                  <a:lnTo>
                    <a:pt x="1234440" y="26670"/>
                  </a:lnTo>
                  <a:lnTo>
                    <a:pt x="1234440" y="1270"/>
                  </a:lnTo>
                  <a:close/>
                </a:path>
                <a:path w="2139950" h="26669">
                  <a:moveTo>
                    <a:pt x="1285240" y="1270"/>
                  </a:moveTo>
                  <a:lnTo>
                    <a:pt x="1259840" y="1270"/>
                  </a:lnTo>
                  <a:lnTo>
                    <a:pt x="1259840" y="26670"/>
                  </a:lnTo>
                  <a:lnTo>
                    <a:pt x="1285240" y="26670"/>
                  </a:lnTo>
                  <a:lnTo>
                    <a:pt x="1285240" y="1270"/>
                  </a:lnTo>
                  <a:close/>
                </a:path>
                <a:path w="2139950" h="26669">
                  <a:moveTo>
                    <a:pt x="1336040" y="1270"/>
                  </a:moveTo>
                  <a:lnTo>
                    <a:pt x="1310640" y="1270"/>
                  </a:lnTo>
                  <a:lnTo>
                    <a:pt x="1310640" y="26670"/>
                  </a:lnTo>
                  <a:lnTo>
                    <a:pt x="1336040" y="26670"/>
                  </a:lnTo>
                  <a:lnTo>
                    <a:pt x="1336040" y="1270"/>
                  </a:lnTo>
                  <a:close/>
                </a:path>
                <a:path w="2139950" h="26669">
                  <a:moveTo>
                    <a:pt x="1385557" y="1270"/>
                  </a:moveTo>
                  <a:lnTo>
                    <a:pt x="1361440" y="1270"/>
                  </a:lnTo>
                  <a:lnTo>
                    <a:pt x="1361440" y="26670"/>
                  </a:lnTo>
                  <a:lnTo>
                    <a:pt x="1385557" y="26670"/>
                  </a:lnTo>
                  <a:lnTo>
                    <a:pt x="1385557" y="1270"/>
                  </a:lnTo>
                  <a:close/>
                </a:path>
                <a:path w="2139950" h="26669">
                  <a:moveTo>
                    <a:pt x="1436357" y="1270"/>
                  </a:moveTo>
                  <a:lnTo>
                    <a:pt x="1410957" y="1270"/>
                  </a:lnTo>
                  <a:lnTo>
                    <a:pt x="1410957" y="26670"/>
                  </a:lnTo>
                  <a:lnTo>
                    <a:pt x="1436357" y="26670"/>
                  </a:lnTo>
                  <a:lnTo>
                    <a:pt x="1436357" y="1270"/>
                  </a:lnTo>
                  <a:close/>
                </a:path>
                <a:path w="2139950" h="26669">
                  <a:moveTo>
                    <a:pt x="1487170" y="1270"/>
                  </a:moveTo>
                  <a:lnTo>
                    <a:pt x="1461770" y="1270"/>
                  </a:lnTo>
                  <a:lnTo>
                    <a:pt x="1461770" y="26670"/>
                  </a:lnTo>
                  <a:lnTo>
                    <a:pt x="1487170" y="26670"/>
                  </a:lnTo>
                  <a:lnTo>
                    <a:pt x="1487170" y="1270"/>
                  </a:lnTo>
                  <a:close/>
                </a:path>
                <a:path w="2139950" h="26669">
                  <a:moveTo>
                    <a:pt x="1536700" y="1270"/>
                  </a:moveTo>
                  <a:lnTo>
                    <a:pt x="1512570" y="1270"/>
                  </a:lnTo>
                  <a:lnTo>
                    <a:pt x="1512570" y="26670"/>
                  </a:lnTo>
                  <a:lnTo>
                    <a:pt x="1536700" y="26670"/>
                  </a:lnTo>
                  <a:lnTo>
                    <a:pt x="1536700" y="1270"/>
                  </a:lnTo>
                  <a:close/>
                </a:path>
                <a:path w="2139950" h="26669">
                  <a:moveTo>
                    <a:pt x="1587500" y="1270"/>
                  </a:moveTo>
                  <a:lnTo>
                    <a:pt x="1562100" y="1270"/>
                  </a:lnTo>
                  <a:lnTo>
                    <a:pt x="1562100" y="26670"/>
                  </a:lnTo>
                  <a:lnTo>
                    <a:pt x="1587500" y="26670"/>
                  </a:lnTo>
                  <a:lnTo>
                    <a:pt x="1587500" y="1270"/>
                  </a:lnTo>
                  <a:close/>
                </a:path>
                <a:path w="2139950" h="26669">
                  <a:moveTo>
                    <a:pt x="1638300" y="1270"/>
                  </a:moveTo>
                  <a:lnTo>
                    <a:pt x="1612900" y="1270"/>
                  </a:lnTo>
                  <a:lnTo>
                    <a:pt x="1612900" y="26670"/>
                  </a:lnTo>
                  <a:lnTo>
                    <a:pt x="1638300" y="26670"/>
                  </a:lnTo>
                  <a:lnTo>
                    <a:pt x="1638300" y="1270"/>
                  </a:lnTo>
                  <a:close/>
                </a:path>
                <a:path w="2139950" h="26669">
                  <a:moveTo>
                    <a:pt x="1687830" y="1270"/>
                  </a:moveTo>
                  <a:lnTo>
                    <a:pt x="1663700" y="1270"/>
                  </a:lnTo>
                  <a:lnTo>
                    <a:pt x="1663700" y="26670"/>
                  </a:lnTo>
                  <a:lnTo>
                    <a:pt x="1687830" y="26670"/>
                  </a:lnTo>
                  <a:lnTo>
                    <a:pt x="1687830" y="1270"/>
                  </a:lnTo>
                  <a:close/>
                </a:path>
                <a:path w="2139950" h="26669">
                  <a:moveTo>
                    <a:pt x="1738630" y="1270"/>
                  </a:moveTo>
                  <a:lnTo>
                    <a:pt x="1713230" y="1270"/>
                  </a:lnTo>
                  <a:lnTo>
                    <a:pt x="1713230" y="26670"/>
                  </a:lnTo>
                  <a:lnTo>
                    <a:pt x="1738630" y="26670"/>
                  </a:lnTo>
                  <a:lnTo>
                    <a:pt x="1738630" y="1270"/>
                  </a:lnTo>
                  <a:close/>
                </a:path>
                <a:path w="2139950" h="26669">
                  <a:moveTo>
                    <a:pt x="1789430" y="1270"/>
                  </a:moveTo>
                  <a:lnTo>
                    <a:pt x="1764030" y="1270"/>
                  </a:lnTo>
                  <a:lnTo>
                    <a:pt x="1764030" y="26670"/>
                  </a:lnTo>
                  <a:lnTo>
                    <a:pt x="1789430" y="26670"/>
                  </a:lnTo>
                  <a:lnTo>
                    <a:pt x="1789430" y="1270"/>
                  </a:lnTo>
                  <a:close/>
                </a:path>
                <a:path w="2139950" h="26669">
                  <a:moveTo>
                    <a:pt x="1840230" y="1270"/>
                  </a:moveTo>
                  <a:lnTo>
                    <a:pt x="1814830" y="1270"/>
                  </a:lnTo>
                  <a:lnTo>
                    <a:pt x="1814830" y="26670"/>
                  </a:lnTo>
                  <a:lnTo>
                    <a:pt x="1840230" y="26670"/>
                  </a:lnTo>
                  <a:lnTo>
                    <a:pt x="1840230" y="1270"/>
                  </a:lnTo>
                  <a:close/>
                </a:path>
                <a:path w="2139950" h="26669">
                  <a:moveTo>
                    <a:pt x="1889760" y="1270"/>
                  </a:moveTo>
                  <a:lnTo>
                    <a:pt x="1864360" y="1270"/>
                  </a:lnTo>
                  <a:lnTo>
                    <a:pt x="1864360" y="26670"/>
                  </a:lnTo>
                  <a:lnTo>
                    <a:pt x="1889760" y="26670"/>
                  </a:lnTo>
                  <a:lnTo>
                    <a:pt x="1889760" y="1270"/>
                  </a:lnTo>
                  <a:close/>
                </a:path>
                <a:path w="2139950" h="26669">
                  <a:moveTo>
                    <a:pt x="1940560" y="1270"/>
                  </a:moveTo>
                  <a:lnTo>
                    <a:pt x="1915160" y="1270"/>
                  </a:lnTo>
                  <a:lnTo>
                    <a:pt x="1915160" y="26670"/>
                  </a:lnTo>
                  <a:lnTo>
                    <a:pt x="1940560" y="26670"/>
                  </a:lnTo>
                  <a:lnTo>
                    <a:pt x="1940560" y="1270"/>
                  </a:lnTo>
                  <a:close/>
                </a:path>
                <a:path w="2139950" h="26669">
                  <a:moveTo>
                    <a:pt x="1991360" y="1270"/>
                  </a:moveTo>
                  <a:lnTo>
                    <a:pt x="1965960" y="1270"/>
                  </a:lnTo>
                  <a:lnTo>
                    <a:pt x="1965960" y="26670"/>
                  </a:lnTo>
                  <a:lnTo>
                    <a:pt x="1991360" y="26670"/>
                  </a:lnTo>
                  <a:lnTo>
                    <a:pt x="1991360" y="1270"/>
                  </a:lnTo>
                  <a:close/>
                </a:path>
                <a:path w="2139950" h="26669">
                  <a:moveTo>
                    <a:pt x="2040890" y="1270"/>
                  </a:moveTo>
                  <a:lnTo>
                    <a:pt x="2015490" y="1270"/>
                  </a:lnTo>
                  <a:lnTo>
                    <a:pt x="2015490" y="26670"/>
                  </a:lnTo>
                  <a:lnTo>
                    <a:pt x="2040890" y="26670"/>
                  </a:lnTo>
                  <a:lnTo>
                    <a:pt x="2040890" y="1270"/>
                  </a:lnTo>
                  <a:close/>
                </a:path>
                <a:path w="2139950" h="26669">
                  <a:moveTo>
                    <a:pt x="2091690" y="1270"/>
                  </a:moveTo>
                  <a:lnTo>
                    <a:pt x="2066290" y="1270"/>
                  </a:lnTo>
                  <a:lnTo>
                    <a:pt x="2066290" y="26670"/>
                  </a:lnTo>
                  <a:lnTo>
                    <a:pt x="2091690" y="26670"/>
                  </a:lnTo>
                  <a:lnTo>
                    <a:pt x="2091690" y="1270"/>
                  </a:lnTo>
                  <a:close/>
                </a:path>
                <a:path w="2139950" h="26669">
                  <a:moveTo>
                    <a:pt x="2139950" y="1270"/>
                  </a:moveTo>
                  <a:lnTo>
                    <a:pt x="2117090" y="1270"/>
                  </a:lnTo>
                  <a:lnTo>
                    <a:pt x="2117090" y="26670"/>
                  </a:lnTo>
                  <a:lnTo>
                    <a:pt x="2139950" y="26670"/>
                  </a:lnTo>
                  <a:lnTo>
                    <a:pt x="2139950" y="127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" name="object 6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389380" y="142239"/>
              <a:ext cx="731519" cy="739140"/>
            </a:xfrm>
            <a:prstGeom prst="rect">
              <a:avLst/>
            </a:prstGeom>
          </p:spPr>
        </p:pic>
      </p:grpSp>
      <p:sp>
        <p:nvSpPr>
          <p:cNvPr id="7" name="object 7"/>
          <p:cNvSpPr txBox="1"/>
          <p:nvPr/>
        </p:nvSpPr>
        <p:spPr>
          <a:xfrm>
            <a:off x="1661160" y="411479"/>
            <a:ext cx="19494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dirty="0">
                <a:solidFill>
                  <a:srgbClr val="FFFFFF"/>
                </a:solidFill>
                <a:latin typeface="Arial"/>
                <a:cs typeface="Arial"/>
              </a:rPr>
              <a:t>8</a:t>
            </a:r>
            <a:endParaRPr sz="2400">
              <a:latin typeface="Arial"/>
              <a:cs typeface="Arial"/>
            </a:endParaRPr>
          </a:p>
        </p:txBody>
      </p: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2651760" y="294640"/>
            <a:ext cx="353123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-5" dirty="0">
                <a:latin typeface="Arial"/>
                <a:cs typeface="Arial"/>
              </a:rPr>
              <a:t>Discromias</a:t>
            </a:r>
            <a:r>
              <a:rPr sz="2400" b="1" spc="-60" dirty="0">
                <a:latin typeface="Arial"/>
                <a:cs typeface="Arial"/>
              </a:rPr>
              <a:t> </a:t>
            </a:r>
            <a:r>
              <a:rPr sz="2400" b="1" spc="-5" dirty="0">
                <a:latin typeface="Arial"/>
                <a:cs typeface="Arial"/>
              </a:rPr>
              <a:t>Neoplasicas</a:t>
            </a:r>
            <a:endParaRPr sz="2400">
              <a:latin typeface="Arial"/>
              <a:cs typeface="Arial"/>
            </a:endParaRPr>
          </a:p>
        </p:txBody>
      </p:sp>
      <p:pic>
        <p:nvPicPr>
          <p:cNvPr id="9" name="object 9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556510" y="3213100"/>
            <a:ext cx="3937000" cy="2952750"/>
          </a:xfrm>
          <a:prstGeom prst="rect">
            <a:avLst/>
          </a:prstGeom>
        </p:spPr>
      </p:pic>
    </p:spTree>
  </p:cSld>
  <p:clrMapOvr>
    <a:masterClrMapping/>
  </p:clrMapOvr>
  <p:transition>
    <p:dissolv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516629" y="176529"/>
            <a:ext cx="2175510" cy="4521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b="1" i="1" spc="-10" dirty="0">
                <a:latin typeface="Verdana"/>
                <a:cs typeface="Verdana"/>
              </a:rPr>
              <a:t>MELANINA</a:t>
            </a:r>
          </a:p>
        </p:txBody>
      </p:sp>
      <p:grpSp>
        <p:nvGrpSpPr>
          <p:cNvPr id="3" name="object 3"/>
          <p:cNvGrpSpPr/>
          <p:nvPr/>
        </p:nvGrpSpPr>
        <p:grpSpPr>
          <a:xfrm>
            <a:off x="1123950" y="2199639"/>
            <a:ext cx="533400" cy="610870"/>
            <a:chOff x="1123950" y="2199639"/>
            <a:chExt cx="533400" cy="610870"/>
          </a:xfrm>
        </p:grpSpPr>
        <p:sp>
          <p:nvSpPr>
            <p:cNvPr id="4" name="object 4"/>
            <p:cNvSpPr/>
            <p:nvPr/>
          </p:nvSpPr>
          <p:spPr>
            <a:xfrm>
              <a:off x="1286510" y="2199639"/>
              <a:ext cx="210820" cy="304800"/>
            </a:xfrm>
            <a:custGeom>
              <a:avLst/>
              <a:gdLst/>
              <a:ahLst/>
              <a:cxnLst/>
              <a:rect l="l" t="t" r="r" b="b"/>
              <a:pathLst>
                <a:path w="210819" h="304800">
                  <a:moveTo>
                    <a:pt x="124459" y="302260"/>
                  </a:moveTo>
                  <a:lnTo>
                    <a:pt x="85090" y="302260"/>
                  </a:lnTo>
                  <a:lnTo>
                    <a:pt x="85090" y="304800"/>
                  </a:lnTo>
                  <a:lnTo>
                    <a:pt x="124459" y="304800"/>
                  </a:lnTo>
                  <a:lnTo>
                    <a:pt x="124459" y="302260"/>
                  </a:lnTo>
                  <a:close/>
                </a:path>
                <a:path w="210819" h="304800">
                  <a:moveTo>
                    <a:pt x="2540" y="146050"/>
                  </a:moveTo>
                  <a:lnTo>
                    <a:pt x="0" y="146050"/>
                  </a:lnTo>
                  <a:lnTo>
                    <a:pt x="0" y="148589"/>
                  </a:lnTo>
                  <a:lnTo>
                    <a:pt x="1270" y="148589"/>
                  </a:lnTo>
                  <a:lnTo>
                    <a:pt x="1270" y="152400"/>
                  </a:lnTo>
                  <a:lnTo>
                    <a:pt x="2540" y="152400"/>
                  </a:lnTo>
                  <a:lnTo>
                    <a:pt x="2540" y="146050"/>
                  </a:lnTo>
                  <a:close/>
                </a:path>
                <a:path w="210819" h="304800">
                  <a:moveTo>
                    <a:pt x="210820" y="146050"/>
                  </a:moveTo>
                  <a:lnTo>
                    <a:pt x="209550" y="146050"/>
                  </a:lnTo>
                  <a:lnTo>
                    <a:pt x="209550" y="151129"/>
                  </a:lnTo>
                  <a:lnTo>
                    <a:pt x="210820" y="151129"/>
                  </a:lnTo>
                  <a:lnTo>
                    <a:pt x="210820" y="146050"/>
                  </a:lnTo>
                  <a:close/>
                </a:path>
                <a:path w="210819" h="304800">
                  <a:moveTo>
                    <a:pt x="2540" y="138429"/>
                  </a:moveTo>
                  <a:lnTo>
                    <a:pt x="1270" y="138429"/>
                  </a:lnTo>
                  <a:lnTo>
                    <a:pt x="1270" y="142239"/>
                  </a:lnTo>
                  <a:lnTo>
                    <a:pt x="0" y="142239"/>
                  </a:lnTo>
                  <a:lnTo>
                    <a:pt x="0" y="144779"/>
                  </a:lnTo>
                  <a:lnTo>
                    <a:pt x="2540" y="144779"/>
                  </a:lnTo>
                  <a:lnTo>
                    <a:pt x="2540" y="138429"/>
                  </a:lnTo>
                  <a:close/>
                </a:path>
                <a:path w="210819" h="304800">
                  <a:moveTo>
                    <a:pt x="210820" y="139700"/>
                  </a:moveTo>
                  <a:lnTo>
                    <a:pt x="209550" y="139700"/>
                  </a:lnTo>
                  <a:lnTo>
                    <a:pt x="209550" y="144779"/>
                  </a:lnTo>
                  <a:lnTo>
                    <a:pt x="210820" y="144779"/>
                  </a:lnTo>
                  <a:lnTo>
                    <a:pt x="210820" y="139700"/>
                  </a:lnTo>
                  <a:close/>
                </a:path>
                <a:path w="210819" h="304800">
                  <a:moveTo>
                    <a:pt x="210820" y="135889"/>
                  </a:moveTo>
                  <a:lnTo>
                    <a:pt x="209550" y="135889"/>
                  </a:lnTo>
                  <a:lnTo>
                    <a:pt x="209550" y="138429"/>
                  </a:lnTo>
                  <a:lnTo>
                    <a:pt x="210820" y="138429"/>
                  </a:lnTo>
                  <a:lnTo>
                    <a:pt x="210820" y="135889"/>
                  </a:lnTo>
                  <a:close/>
                </a:path>
                <a:path w="210819" h="304800">
                  <a:moveTo>
                    <a:pt x="111760" y="0"/>
                  </a:moveTo>
                  <a:lnTo>
                    <a:pt x="100330" y="0"/>
                  </a:lnTo>
                  <a:lnTo>
                    <a:pt x="100330" y="2539"/>
                  </a:lnTo>
                  <a:lnTo>
                    <a:pt x="111760" y="2539"/>
                  </a:lnTo>
                  <a:lnTo>
                    <a:pt x="111760" y="0"/>
                  </a:lnTo>
                  <a:close/>
                </a:path>
              </a:pathLst>
            </a:custGeom>
            <a:solidFill>
              <a:srgbClr val="59AAC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1289050" y="2202179"/>
              <a:ext cx="207010" cy="299720"/>
            </a:xfrm>
            <a:custGeom>
              <a:avLst/>
              <a:gdLst/>
              <a:ahLst/>
              <a:cxnLst/>
              <a:rect l="l" t="t" r="r" b="b"/>
              <a:pathLst>
                <a:path w="207009" h="299719">
                  <a:moveTo>
                    <a:pt x="121919" y="298450"/>
                  </a:moveTo>
                  <a:lnTo>
                    <a:pt x="82550" y="298450"/>
                  </a:lnTo>
                  <a:lnTo>
                    <a:pt x="82550" y="299720"/>
                  </a:lnTo>
                  <a:lnTo>
                    <a:pt x="121919" y="299720"/>
                  </a:lnTo>
                  <a:lnTo>
                    <a:pt x="121919" y="298450"/>
                  </a:lnTo>
                  <a:close/>
                </a:path>
                <a:path w="207009" h="299719">
                  <a:moveTo>
                    <a:pt x="207009" y="149860"/>
                  </a:moveTo>
                  <a:lnTo>
                    <a:pt x="204469" y="149860"/>
                  </a:lnTo>
                  <a:lnTo>
                    <a:pt x="204469" y="154939"/>
                  </a:lnTo>
                  <a:lnTo>
                    <a:pt x="205740" y="154939"/>
                  </a:lnTo>
                  <a:lnTo>
                    <a:pt x="205740" y="152400"/>
                  </a:lnTo>
                  <a:lnTo>
                    <a:pt x="207009" y="152400"/>
                  </a:lnTo>
                  <a:lnTo>
                    <a:pt x="207009" y="149860"/>
                  </a:lnTo>
                  <a:close/>
                </a:path>
                <a:path w="207009" h="299719">
                  <a:moveTo>
                    <a:pt x="1269" y="149860"/>
                  </a:moveTo>
                  <a:lnTo>
                    <a:pt x="0" y="149860"/>
                  </a:lnTo>
                  <a:lnTo>
                    <a:pt x="0" y="152400"/>
                  </a:lnTo>
                  <a:lnTo>
                    <a:pt x="1269" y="152400"/>
                  </a:lnTo>
                  <a:lnTo>
                    <a:pt x="1269" y="149860"/>
                  </a:lnTo>
                  <a:close/>
                </a:path>
                <a:path w="207009" h="299719">
                  <a:moveTo>
                    <a:pt x="1269" y="143510"/>
                  </a:moveTo>
                  <a:lnTo>
                    <a:pt x="0" y="143510"/>
                  </a:lnTo>
                  <a:lnTo>
                    <a:pt x="0" y="148589"/>
                  </a:lnTo>
                  <a:lnTo>
                    <a:pt x="1269" y="148589"/>
                  </a:lnTo>
                  <a:lnTo>
                    <a:pt x="1269" y="143510"/>
                  </a:lnTo>
                  <a:close/>
                </a:path>
                <a:path w="207009" h="299719">
                  <a:moveTo>
                    <a:pt x="207009" y="143510"/>
                  </a:moveTo>
                  <a:lnTo>
                    <a:pt x="204469" y="143510"/>
                  </a:lnTo>
                  <a:lnTo>
                    <a:pt x="204469" y="148589"/>
                  </a:lnTo>
                  <a:lnTo>
                    <a:pt x="207009" y="148589"/>
                  </a:lnTo>
                  <a:lnTo>
                    <a:pt x="207009" y="143510"/>
                  </a:lnTo>
                  <a:close/>
                </a:path>
                <a:path w="207009" h="299719">
                  <a:moveTo>
                    <a:pt x="1269" y="137160"/>
                  </a:moveTo>
                  <a:lnTo>
                    <a:pt x="0" y="137160"/>
                  </a:lnTo>
                  <a:lnTo>
                    <a:pt x="0" y="142239"/>
                  </a:lnTo>
                  <a:lnTo>
                    <a:pt x="1269" y="142239"/>
                  </a:lnTo>
                  <a:lnTo>
                    <a:pt x="1269" y="137160"/>
                  </a:lnTo>
                  <a:close/>
                </a:path>
                <a:path w="207009" h="299719">
                  <a:moveTo>
                    <a:pt x="207009" y="137160"/>
                  </a:moveTo>
                  <a:lnTo>
                    <a:pt x="204469" y="137160"/>
                  </a:lnTo>
                  <a:lnTo>
                    <a:pt x="204469" y="142239"/>
                  </a:lnTo>
                  <a:lnTo>
                    <a:pt x="207009" y="142239"/>
                  </a:lnTo>
                  <a:lnTo>
                    <a:pt x="207009" y="137160"/>
                  </a:lnTo>
                  <a:close/>
                </a:path>
                <a:path w="207009" h="299719">
                  <a:moveTo>
                    <a:pt x="207009" y="129539"/>
                  </a:moveTo>
                  <a:lnTo>
                    <a:pt x="205740" y="129539"/>
                  </a:lnTo>
                  <a:lnTo>
                    <a:pt x="205740" y="130810"/>
                  </a:lnTo>
                  <a:lnTo>
                    <a:pt x="204469" y="130810"/>
                  </a:lnTo>
                  <a:lnTo>
                    <a:pt x="204469" y="135889"/>
                  </a:lnTo>
                  <a:lnTo>
                    <a:pt x="207009" y="135889"/>
                  </a:lnTo>
                  <a:lnTo>
                    <a:pt x="207009" y="129539"/>
                  </a:lnTo>
                  <a:close/>
                </a:path>
                <a:path w="207009" h="299719">
                  <a:moveTo>
                    <a:pt x="114300" y="0"/>
                  </a:moveTo>
                  <a:lnTo>
                    <a:pt x="95250" y="0"/>
                  </a:lnTo>
                  <a:lnTo>
                    <a:pt x="95250" y="2539"/>
                  </a:lnTo>
                  <a:lnTo>
                    <a:pt x="114300" y="2539"/>
                  </a:lnTo>
                  <a:lnTo>
                    <a:pt x="114300" y="0"/>
                  </a:lnTo>
                  <a:close/>
                </a:path>
              </a:pathLst>
            </a:custGeom>
            <a:solidFill>
              <a:srgbClr val="5AAAC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290320" y="2332989"/>
              <a:ext cx="203200" cy="167640"/>
            </a:xfrm>
            <a:custGeom>
              <a:avLst/>
              <a:gdLst/>
              <a:ahLst/>
              <a:cxnLst/>
              <a:rect l="l" t="t" r="r" b="b"/>
              <a:pathLst>
                <a:path w="203200" h="167639">
                  <a:moveTo>
                    <a:pt x="1270" y="19050"/>
                  </a:moveTo>
                  <a:lnTo>
                    <a:pt x="0" y="19050"/>
                  </a:lnTo>
                  <a:lnTo>
                    <a:pt x="0" y="21590"/>
                  </a:lnTo>
                  <a:lnTo>
                    <a:pt x="1270" y="21590"/>
                  </a:lnTo>
                  <a:lnTo>
                    <a:pt x="1270" y="19050"/>
                  </a:lnTo>
                  <a:close/>
                </a:path>
                <a:path w="203200" h="167639">
                  <a:moveTo>
                    <a:pt x="1270" y="12700"/>
                  </a:moveTo>
                  <a:lnTo>
                    <a:pt x="0" y="12700"/>
                  </a:lnTo>
                  <a:lnTo>
                    <a:pt x="0" y="17780"/>
                  </a:lnTo>
                  <a:lnTo>
                    <a:pt x="1270" y="17780"/>
                  </a:lnTo>
                  <a:lnTo>
                    <a:pt x="1270" y="12700"/>
                  </a:lnTo>
                  <a:close/>
                </a:path>
                <a:path w="203200" h="167639">
                  <a:moveTo>
                    <a:pt x="1270" y="6350"/>
                  </a:moveTo>
                  <a:lnTo>
                    <a:pt x="0" y="6350"/>
                  </a:lnTo>
                  <a:lnTo>
                    <a:pt x="0" y="11430"/>
                  </a:lnTo>
                  <a:lnTo>
                    <a:pt x="1270" y="11430"/>
                  </a:lnTo>
                  <a:lnTo>
                    <a:pt x="1270" y="6350"/>
                  </a:lnTo>
                  <a:close/>
                </a:path>
                <a:path w="203200" h="167639">
                  <a:moveTo>
                    <a:pt x="1270" y="2540"/>
                  </a:moveTo>
                  <a:lnTo>
                    <a:pt x="0" y="2540"/>
                  </a:lnTo>
                  <a:lnTo>
                    <a:pt x="0" y="5080"/>
                  </a:lnTo>
                  <a:lnTo>
                    <a:pt x="1270" y="5080"/>
                  </a:lnTo>
                  <a:lnTo>
                    <a:pt x="1270" y="2540"/>
                  </a:lnTo>
                  <a:close/>
                </a:path>
                <a:path w="203200" h="167639">
                  <a:moveTo>
                    <a:pt x="120650" y="165100"/>
                  </a:moveTo>
                  <a:lnTo>
                    <a:pt x="81280" y="165100"/>
                  </a:lnTo>
                  <a:lnTo>
                    <a:pt x="81280" y="167640"/>
                  </a:lnTo>
                  <a:lnTo>
                    <a:pt x="120650" y="167640"/>
                  </a:lnTo>
                  <a:lnTo>
                    <a:pt x="120650" y="165100"/>
                  </a:lnTo>
                  <a:close/>
                </a:path>
                <a:path w="203200" h="167639">
                  <a:moveTo>
                    <a:pt x="203200" y="19050"/>
                  </a:moveTo>
                  <a:lnTo>
                    <a:pt x="201930" y="19050"/>
                  </a:lnTo>
                  <a:lnTo>
                    <a:pt x="201930" y="25400"/>
                  </a:lnTo>
                  <a:lnTo>
                    <a:pt x="203200" y="25400"/>
                  </a:lnTo>
                  <a:lnTo>
                    <a:pt x="203200" y="19050"/>
                  </a:lnTo>
                  <a:close/>
                </a:path>
                <a:path w="203200" h="167639">
                  <a:moveTo>
                    <a:pt x="203200" y="12700"/>
                  </a:moveTo>
                  <a:lnTo>
                    <a:pt x="201930" y="12700"/>
                  </a:lnTo>
                  <a:lnTo>
                    <a:pt x="201930" y="17780"/>
                  </a:lnTo>
                  <a:lnTo>
                    <a:pt x="203200" y="17780"/>
                  </a:lnTo>
                  <a:lnTo>
                    <a:pt x="203200" y="12700"/>
                  </a:lnTo>
                  <a:close/>
                </a:path>
                <a:path w="203200" h="167639">
                  <a:moveTo>
                    <a:pt x="203200" y="6350"/>
                  </a:moveTo>
                  <a:lnTo>
                    <a:pt x="201930" y="6350"/>
                  </a:lnTo>
                  <a:lnTo>
                    <a:pt x="201930" y="11430"/>
                  </a:lnTo>
                  <a:lnTo>
                    <a:pt x="203200" y="11430"/>
                  </a:lnTo>
                  <a:lnTo>
                    <a:pt x="203200" y="6350"/>
                  </a:lnTo>
                  <a:close/>
                </a:path>
                <a:path w="203200" h="167639">
                  <a:moveTo>
                    <a:pt x="203200" y="0"/>
                  </a:moveTo>
                  <a:lnTo>
                    <a:pt x="201930" y="0"/>
                  </a:lnTo>
                  <a:lnTo>
                    <a:pt x="201930" y="5080"/>
                  </a:lnTo>
                  <a:lnTo>
                    <a:pt x="203200" y="5080"/>
                  </a:lnTo>
                  <a:lnTo>
                    <a:pt x="203200" y="0"/>
                  </a:lnTo>
                  <a:close/>
                </a:path>
              </a:pathLst>
            </a:custGeom>
            <a:solidFill>
              <a:srgbClr val="5CABC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1291589" y="2204719"/>
              <a:ext cx="200660" cy="293370"/>
            </a:xfrm>
            <a:custGeom>
              <a:avLst/>
              <a:gdLst/>
              <a:ahLst/>
              <a:cxnLst/>
              <a:rect l="l" t="t" r="r" b="b"/>
              <a:pathLst>
                <a:path w="200659" h="293369">
                  <a:moveTo>
                    <a:pt x="119379" y="292100"/>
                  </a:moveTo>
                  <a:lnTo>
                    <a:pt x="80009" y="292100"/>
                  </a:lnTo>
                  <a:lnTo>
                    <a:pt x="80009" y="293370"/>
                  </a:lnTo>
                  <a:lnTo>
                    <a:pt x="119379" y="293370"/>
                  </a:lnTo>
                  <a:lnTo>
                    <a:pt x="119379" y="292100"/>
                  </a:lnTo>
                  <a:close/>
                </a:path>
                <a:path w="200659" h="293369">
                  <a:moveTo>
                    <a:pt x="2540" y="147320"/>
                  </a:moveTo>
                  <a:lnTo>
                    <a:pt x="0" y="147320"/>
                  </a:lnTo>
                  <a:lnTo>
                    <a:pt x="0" y="152400"/>
                  </a:lnTo>
                  <a:lnTo>
                    <a:pt x="2540" y="152400"/>
                  </a:lnTo>
                  <a:lnTo>
                    <a:pt x="2540" y="147320"/>
                  </a:lnTo>
                  <a:close/>
                </a:path>
                <a:path w="200659" h="293369">
                  <a:moveTo>
                    <a:pt x="200659" y="147320"/>
                  </a:moveTo>
                  <a:lnTo>
                    <a:pt x="199390" y="147320"/>
                  </a:lnTo>
                  <a:lnTo>
                    <a:pt x="199390" y="152400"/>
                  </a:lnTo>
                  <a:lnTo>
                    <a:pt x="200659" y="152400"/>
                  </a:lnTo>
                  <a:lnTo>
                    <a:pt x="200659" y="147320"/>
                  </a:lnTo>
                  <a:close/>
                </a:path>
                <a:path w="200659" h="293369">
                  <a:moveTo>
                    <a:pt x="2540" y="140970"/>
                  </a:moveTo>
                  <a:lnTo>
                    <a:pt x="0" y="140970"/>
                  </a:lnTo>
                  <a:lnTo>
                    <a:pt x="0" y="146050"/>
                  </a:lnTo>
                  <a:lnTo>
                    <a:pt x="2540" y="146050"/>
                  </a:lnTo>
                  <a:lnTo>
                    <a:pt x="2540" y="140970"/>
                  </a:lnTo>
                  <a:close/>
                </a:path>
                <a:path w="200659" h="293369">
                  <a:moveTo>
                    <a:pt x="200659" y="140970"/>
                  </a:moveTo>
                  <a:lnTo>
                    <a:pt x="199390" y="140970"/>
                  </a:lnTo>
                  <a:lnTo>
                    <a:pt x="199390" y="146050"/>
                  </a:lnTo>
                  <a:lnTo>
                    <a:pt x="200659" y="146050"/>
                  </a:lnTo>
                  <a:lnTo>
                    <a:pt x="200659" y="140970"/>
                  </a:lnTo>
                  <a:close/>
                </a:path>
                <a:path w="200659" h="293369">
                  <a:moveTo>
                    <a:pt x="2540" y="134620"/>
                  </a:moveTo>
                  <a:lnTo>
                    <a:pt x="0" y="134620"/>
                  </a:lnTo>
                  <a:lnTo>
                    <a:pt x="0" y="139700"/>
                  </a:lnTo>
                  <a:lnTo>
                    <a:pt x="2540" y="139700"/>
                  </a:lnTo>
                  <a:lnTo>
                    <a:pt x="2540" y="134620"/>
                  </a:lnTo>
                  <a:close/>
                </a:path>
                <a:path w="200659" h="293369">
                  <a:moveTo>
                    <a:pt x="200659" y="134620"/>
                  </a:moveTo>
                  <a:lnTo>
                    <a:pt x="199390" y="134620"/>
                  </a:lnTo>
                  <a:lnTo>
                    <a:pt x="199390" y="139700"/>
                  </a:lnTo>
                  <a:lnTo>
                    <a:pt x="200659" y="139700"/>
                  </a:lnTo>
                  <a:lnTo>
                    <a:pt x="200659" y="134620"/>
                  </a:lnTo>
                  <a:close/>
                </a:path>
                <a:path w="200659" h="293369">
                  <a:moveTo>
                    <a:pt x="2540" y="127000"/>
                  </a:moveTo>
                  <a:lnTo>
                    <a:pt x="1269" y="127000"/>
                  </a:lnTo>
                  <a:lnTo>
                    <a:pt x="1269" y="128270"/>
                  </a:lnTo>
                  <a:lnTo>
                    <a:pt x="0" y="128270"/>
                  </a:lnTo>
                  <a:lnTo>
                    <a:pt x="0" y="133350"/>
                  </a:lnTo>
                  <a:lnTo>
                    <a:pt x="2540" y="133350"/>
                  </a:lnTo>
                  <a:lnTo>
                    <a:pt x="2540" y="127000"/>
                  </a:lnTo>
                  <a:close/>
                </a:path>
                <a:path w="200659" h="293369">
                  <a:moveTo>
                    <a:pt x="200659" y="128270"/>
                  </a:moveTo>
                  <a:lnTo>
                    <a:pt x="199390" y="128270"/>
                  </a:lnTo>
                  <a:lnTo>
                    <a:pt x="199390" y="133350"/>
                  </a:lnTo>
                  <a:lnTo>
                    <a:pt x="200659" y="133350"/>
                  </a:lnTo>
                  <a:lnTo>
                    <a:pt x="200659" y="128270"/>
                  </a:lnTo>
                  <a:close/>
                </a:path>
                <a:path w="200659" h="293369">
                  <a:moveTo>
                    <a:pt x="200659" y="124460"/>
                  </a:moveTo>
                  <a:lnTo>
                    <a:pt x="199390" y="124460"/>
                  </a:lnTo>
                  <a:lnTo>
                    <a:pt x="199390" y="127000"/>
                  </a:lnTo>
                  <a:lnTo>
                    <a:pt x="200659" y="127000"/>
                  </a:lnTo>
                  <a:lnTo>
                    <a:pt x="200659" y="124460"/>
                  </a:lnTo>
                  <a:close/>
                </a:path>
                <a:path w="200659" h="293369">
                  <a:moveTo>
                    <a:pt x="115569" y="1270"/>
                  </a:moveTo>
                  <a:lnTo>
                    <a:pt x="83819" y="1270"/>
                  </a:lnTo>
                  <a:lnTo>
                    <a:pt x="83819" y="3810"/>
                  </a:lnTo>
                  <a:lnTo>
                    <a:pt x="115569" y="3810"/>
                  </a:lnTo>
                  <a:lnTo>
                    <a:pt x="115569" y="1270"/>
                  </a:lnTo>
                  <a:close/>
                </a:path>
                <a:path w="200659" h="293369">
                  <a:moveTo>
                    <a:pt x="90169" y="0"/>
                  </a:moveTo>
                  <a:lnTo>
                    <a:pt x="87629" y="0"/>
                  </a:lnTo>
                  <a:lnTo>
                    <a:pt x="87629" y="1270"/>
                  </a:lnTo>
                  <a:lnTo>
                    <a:pt x="90169" y="1270"/>
                  </a:lnTo>
                  <a:lnTo>
                    <a:pt x="90169" y="0"/>
                  </a:lnTo>
                  <a:close/>
                </a:path>
                <a:path w="200659" h="293369">
                  <a:moveTo>
                    <a:pt x="114299" y="0"/>
                  </a:moveTo>
                  <a:lnTo>
                    <a:pt x="113029" y="0"/>
                  </a:lnTo>
                  <a:lnTo>
                    <a:pt x="113029" y="1270"/>
                  </a:lnTo>
                  <a:lnTo>
                    <a:pt x="114299" y="1270"/>
                  </a:lnTo>
                  <a:lnTo>
                    <a:pt x="114299" y="0"/>
                  </a:lnTo>
                  <a:close/>
                </a:path>
              </a:pathLst>
            </a:custGeom>
            <a:solidFill>
              <a:srgbClr val="5DACC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1294130" y="2329179"/>
              <a:ext cx="196850" cy="167640"/>
            </a:xfrm>
            <a:custGeom>
              <a:avLst/>
              <a:gdLst/>
              <a:ahLst/>
              <a:cxnLst/>
              <a:rect l="l" t="t" r="r" b="b"/>
              <a:pathLst>
                <a:path w="196850" h="167639">
                  <a:moveTo>
                    <a:pt x="1270" y="22860"/>
                  </a:moveTo>
                  <a:lnTo>
                    <a:pt x="0" y="22860"/>
                  </a:lnTo>
                  <a:lnTo>
                    <a:pt x="0" y="29210"/>
                  </a:lnTo>
                  <a:lnTo>
                    <a:pt x="1270" y="29210"/>
                  </a:lnTo>
                  <a:lnTo>
                    <a:pt x="1270" y="22860"/>
                  </a:lnTo>
                  <a:close/>
                </a:path>
                <a:path w="196850" h="167639">
                  <a:moveTo>
                    <a:pt x="1270" y="16510"/>
                  </a:moveTo>
                  <a:lnTo>
                    <a:pt x="0" y="16510"/>
                  </a:lnTo>
                  <a:lnTo>
                    <a:pt x="0" y="21590"/>
                  </a:lnTo>
                  <a:lnTo>
                    <a:pt x="1270" y="21590"/>
                  </a:lnTo>
                  <a:lnTo>
                    <a:pt x="1270" y="16510"/>
                  </a:lnTo>
                  <a:close/>
                </a:path>
                <a:path w="196850" h="167639">
                  <a:moveTo>
                    <a:pt x="1270" y="10160"/>
                  </a:moveTo>
                  <a:lnTo>
                    <a:pt x="0" y="10160"/>
                  </a:lnTo>
                  <a:lnTo>
                    <a:pt x="0" y="15240"/>
                  </a:lnTo>
                  <a:lnTo>
                    <a:pt x="1270" y="15240"/>
                  </a:lnTo>
                  <a:lnTo>
                    <a:pt x="1270" y="10160"/>
                  </a:lnTo>
                  <a:close/>
                </a:path>
                <a:path w="196850" h="167639">
                  <a:moveTo>
                    <a:pt x="1270" y="2540"/>
                  </a:moveTo>
                  <a:lnTo>
                    <a:pt x="0" y="2540"/>
                  </a:lnTo>
                  <a:lnTo>
                    <a:pt x="0" y="8890"/>
                  </a:lnTo>
                  <a:lnTo>
                    <a:pt x="1270" y="8890"/>
                  </a:lnTo>
                  <a:lnTo>
                    <a:pt x="1270" y="2540"/>
                  </a:lnTo>
                  <a:close/>
                </a:path>
                <a:path w="196850" h="167639">
                  <a:moveTo>
                    <a:pt x="116840" y="165100"/>
                  </a:moveTo>
                  <a:lnTo>
                    <a:pt x="77470" y="165100"/>
                  </a:lnTo>
                  <a:lnTo>
                    <a:pt x="77470" y="167640"/>
                  </a:lnTo>
                  <a:lnTo>
                    <a:pt x="116840" y="167640"/>
                  </a:lnTo>
                  <a:lnTo>
                    <a:pt x="116840" y="165100"/>
                  </a:lnTo>
                  <a:close/>
                </a:path>
                <a:path w="196850" h="167639">
                  <a:moveTo>
                    <a:pt x="195580" y="29210"/>
                  </a:moveTo>
                  <a:lnTo>
                    <a:pt x="194310" y="29210"/>
                  </a:lnTo>
                  <a:lnTo>
                    <a:pt x="194310" y="31750"/>
                  </a:lnTo>
                  <a:lnTo>
                    <a:pt x="195580" y="31750"/>
                  </a:lnTo>
                  <a:lnTo>
                    <a:pt x="195580" y="29210"/>
                  </a:lnTo>
                  <a:close/>
                </a:path>
                <a:path w="196850" h="167639">
                  <a:moveTo>
                    <a:pt x="196850" y="22860"/>
                  </a:moveTo>
                  <a:lnTo>
                    <a:pt x="194310" y="22860"/>
                  </a:lnTo>
                  <a:lnTo>
                    <a:pt x="194310" y="27940"/>
                  </a:lnTo>
                  <a:lnTo>
                    <a:pt x="196850" y="27940"/>
                  </a:lnTo>
                  <a:lnTo>
                    <a:pt x="196850" y="22860"/>
                  </a:lnTo>
                  <a:close/>
                </a:path>
                <a:path w="196850" h="167639">
                  <a:moveTo>
                    <a:pt x="196850" y="16510"/>
                  </a:moveTo>
                  <a:lnTo>
                    <a:pt x="194310" y="16510"/>
                  </a:lnTo>
                  <a:lnTo>
                    <a:pt x="194310" y="21590"/>
                  </a:lnTo>
                  <a:lnTo>
                    <a:pt x="196850" y="21590"/>
                  </a:lnTo>
                  <a:lnTo>
                    <a:pt x="196850" y="16510"/>
                  </a:lnTo>
                  <a:close/>
                </a:path>
                <a:path w="196850" h="167639">
                  <a:moveTo>
                    <a:pt x="196850" y="10160"/>
                  </a:moveTo>
                  <a:lnTo>
                    <a:pt x="194310" y="10160"/>
                  </a:lnTo>
                  <a:lnTo>
                    <a:pt x="194310" y="15240"/>
                  </a:lnTo>
                  <a:lnTo>
                    <a:pt x="196850" y="15240"/>
                  </a:lnTo>
                  <a:lnTo>
                    <a:pt x="196850" y="10160"/>
                  </a:lnTo>
                  <a:close/>
                </a:path>
                <a:path w="196850" h="167639">
                  <a:moveTo>
                    <a:pt x="196850" y="3810"/>
                  </a:moveTo>
                  <a:lnTo>
                    <a:pt x="194310" y="3810"/>
                  </a:lnTo>
                  <a:lnTo>
                    <a:pt x="194310" y="8890"/>
                  </a:lnTo>
                  <a:lnTo>
                    <a:pt x="196850" y="8890"/>
                  </a:lnTo>
                  <a:lnTo>
                    <a:pt x="196850" y="3810"/>
                  </a:lnTo>
                  <a:close/>
                </a:path>
                <a:path w="196850" h="167639">
                  <a:moveTo>
                    <a:pt x="196850" y="0"/>
                  </a:moveTo>
                  <a:lnTo>
                    <a:pt x="194310" y="0"/>
                  </a:lnTo>
                  <a:lnTo>
                    <a:pt x="194310" y="2540"/>
                  </a:lnTo>
                  <a:lnTo>
                    <a:pt x="196850" y="2540"/>
                  </a:lnTo>
                  <a:lnTo>
                    <a:pt x="196850" y="0"/>
                  </a:lnTo>
                  <a:close/>
                </a:path>
              </a:pathLst>
            </a:custGeom>
            <a:solidFill>
              <a:srgbClr val="5FADC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1295400" y="2208529"/>
              <a:ext cx="193040" cy="285750"/>
            </a:xfrm>
            <a:custGeom>
              <a:avLst/>
              <a:gdLst/>
              <a:ahLst/>
              <a:cxnLst/>
              <a:rect l="l" t="t" r="r" b="b"/>
              <a:pathLst>
                <a:path w="193040" h="285750">
                  <a:moveTo>
                    <a:pt x="115569" y="284480"/>
                  </a:moveTo>
                  <a:lnTo>
                    <a:pt x="76200" y="284480"/>
                  </a:lnTo>
                  <a:lnTo>
                    <a:pt x="76200" y="285750"/>
                  </a:lnTo>
                  <a:lnTo>
                    <a:pt x="115569" y="285750"/>
                  </a:lnTo>
                  <a:lnTo>
                    <a:pt x="115569" y="284480"/>
                  </a:lnTo>
                  <a:close/>
                </a:path>
                <a:path w="193040" h="285750">
                  <a:moveTo>
                    <a:pt x="193040" y="149860"/>
                  </a:moveTo>
                  <a:lnTo>
                    <a:pt x="191769" y="149860"/>
                  </a:lnTo>
                  <a:lnTo>
                    <a:pt x="191769" y="152400"/>
                  </a:lnTo>
                  <a:lnTo>
                    <a:pt x="193040" y="152400"/>
                  </a:lnTo>
                  <a:lnTo>
                    <a:pt x="193040" y="149860"/>
                  </a:lnTo>
                  <a:close/>
                </a:path>
                <a:path w="193040" h="285750">
                  <a:moveTo>
                    <a:pt x="2540" y="143510"/>
                  </a:moveTo>
                  <a:lnTo>
                    <a:pt x="0" y="143510"/>
                  </a:lnTo>
                  <a:lnTo>
                    <a:pt x="0" y="149860"/>
                  </a:lnTo>
                  <a:lnTo>
                    <a:pt x="1269" y="149860"/>
                  </a:lnTo>
                  <a:lnTo>
                    <a:pt x="1269" y="148589"/>
                  </a:lnTo>
                  <a:lnTo>
                    <a:pt x="2540" y="148589"/>
                  </a:lnTo>
                  <a:lnTo>
                    <a:pt x="2540" y="143510"/>
                  </a:lnTo>
                  <a:close/>
                </a:path>
                <a:path w="193040" h="285750">
                  <a:moveTo>
                    <a:pt x="193040" y="143510"/>
                  </a:moveTo>
                  <a:lnTo>
                    <a:pt x="191769" y="143510"/>
                  </a:lnTo>
                  <a:lnTo>
                    <a:pt x="191769" y="148589"/>
                  </a:lnTo>
                  <a:lnTo>
                    <a:pt x="193040" y="148589"/>
                  </a:lnTo>
                  <a:lnTo>
                    <a:pt x="193040" y="143510"/>
                  </a:lnTo>
                  <a:close/>
                </a:path>
                <a:path w="193040" h="285750">
                  <a:moveTo>
                    <a:pt x="2540" y="137160"/>
                  </a:moveTo>
                  <a:lnTo>
                    <a:pt x="0" y="137160"/>
                  </a:lnTo>
                  <a:lnTo>
                    <a:pt x="0" y="142239"/>
                  </a:lnTo>
                  <a:lnTo>
                    <a:pt x="2540" y="142239"/>
                  </a:lnTo>
                  <a:lnTo>
                    <a:pt x="2540" y="137160"/>
                  </a:lnTo>
                  <a:close/>
                </a:path>
                <a:path w="193040" h="285750">
                  <a:moveTo>
                    <a:pt x="193040" y="137160"/>
                  </a:moveTo>
                  <a:lnTo>
                    <a:pt x="191769" y="137160"/>
                  </a:lnTo>
                  <a:lnTo>
                    <a:pt x="191769" y="142239"/>
                  </a:lnTo>
                  <a:lnTo>
                    <a:pt x="193040" y="142239"/>
                  </a:lnTo>
                  <a:lnTo>
                    <a:pt x="193040" y="137160"/>
                  </a:lnTo>
                  <a:close/>
                </a:path>
                <a:path w="193040" h="285750">
                  <a:moveTo>
                    <a:pt x="2540" y="130810"/>
                  </a:moveTo>
                  <a:lnTo>
                    <a:pt x="0" y="130810"/>
                  </a:lnTo>
                  <a:lnTo>
                    <a:pt x="0" y="135889"/>
                  </a:lnTo>
                  <a:lnTo>
                    <a:pt x="2540" y="135889"/>
                  </a:lnTo>
                  <a:lnTo>
                    <a:pt x="2540" y="130810"/>
                  </a:lnTo>
                  <a:close/>
                </a:path>
                <a:path w="193040" h="285750">
                  <a:moveTo>
                    <a:pt x="193040" y="130810"/>
                  </a:moveTo>
                  <a:lnTo>
                    <a:pt x="191769" y="130810"/>
                  </a:lnTo>
                  <a:lnTo>
                    <a:pt x="191769" y="135889"/>
                  </a:lnTo>
                  <a:lnTo>
                    <a:pt x="193040" y="135889"/>
                  </a:lnTo>
                  <a:lnTo>
                    <a:pt x="193040" y="130810"/>
                  </a:lnTo>
                  <a:close/>
                </a:path>
                <a:path w="193040" h="285750">
                  <a:moveTo>
                    <a:pt x="2540" y="124460"/>
                  </a:moveTo>
                  <a:lnTo>
                    <a:pt x="0" y="124460"/>
                  </a:lnTo>
                  <a:lnTo>
                    <a:pt x="0" y="129539"/>
                  </a:lnTo>
                  <a:lnTo>
                    <a:pt x="2540" y="129539"/>
                  </a:lnTo>
                  <a:lnTo>
                    <a:pt x="2540" y="124460"/>
                  </a:lnTo>
                  <a:close/>
                </a:path>
                <a:path w="193040" h="285750">
                  <a:moveTo>
                    <a:pt x="193040" y="124460"/>
                  </a:moveTo>
                  <a:lnTo>
                    <a:pt x="191769" y="124460"/>
                  </a:lnTo>
                  <a:lnTo>
                    <a:pt x="191769" y="129539"/>
                  </a:lnTo>
                  <a:lnTo>
                    <a:pt x="193040" y="129539"/>
                  </a:lnTo>
                  <a:lnTo>
                    <a:pt x="193040" y="124460"/>
                  </a:lnTo>
                  <a:close/>
                </a:path>
                <a:path w="193040" h="285750">
                  <a:moveTo>
                    <a:pt x="193040" y="120650"/>
                  </a:moveTo>
                  <a:lnTo>
                    <a:pt x="191769" y="120650"/>
                  </a:lnTo>
                  <a:lnTo>
                    <a:pt x="191769" y="123189"/>
                  </a:lnTo>
                  <a:lnTo>
                    <a:pt x="193040" y="123189"/>
                  </a:lnTo>
                  <a:lnTo>
                    <a:pt x="193040" y="120650"/>
                  </a:lnTo>
                  <a:close/>
                </a:path>
                <a:path w="193040" h="285750">
                  <a:moveTo>
                    <a:pt x="113029" y="0"/>
                  </a:moveTo>
                  <a:lnTo>
                    <a:pt x="80009" y="0"/>
                  </a:lnTo>
                  <a:lnTo>
                    <a:pt x="80009" y="2539"/>
                  </a:lnTo>
                  <a:lnTo>
                    <a:pt x="113029" y="2539"/>
                  </a:lnTo>
                  <a:lnTo>
                    <a:pt x="113029" y="0"/>
                  </a:lnTo>
                  <a:close/>
                </a:path>
              </a:pathLst>
            </a:custGeom>
            <a:solidFill>
              <a:srgbClr val="61AEC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1297940" y="2211069"/>
              <a:ext cx="189230" cy="281940"/>
            </a:xfrm>
            <a:custGeom>
              <a:avLst/>
              <a:gdLst/>
              <a:ahLst/>
              <a:cxnLst/>
              <a:rect l="l" t="t" r="r" b="b"/>
              <a:pathLst>
                <a:path w="189230" h="281939">
                  <a:moveTo>
                    <a:pt x="1270" y="147320"/>
                  </a:moveTo>
                  <a:lnTo>
                    <a:pt x="0" y="147320"/>
                  </a:lnTo>
                  <a:lnTo>
                    <a:pt x="0" y="149860"/>
                  </a:lnTo>
                  <a:lnTo>
                    <a:pt x="1270" y="149860"/>
                  </a:lnTo>
                  <a:lnTo>
                    <a:pt x="1270" y="147320"/>
                  </a:lnTo>
                  <a:close/>
                </a:path>
                <a:path w="189230" h="281939">
                  <a:moveTo>
                    <a:pt x="1270" y="140970"/>
                  </a:moveTo>
                  <a:lnTo>
                    <a:pt x="0" y="140970"/>
                  </a:lnTo>
                  <a:lnTo>
                    <a:pt x="0" y="146050"/>
                  </a:lnTo>
                  <a:lnTo>
                    <a:pt x="1270" y="146050"/>
                  </a:lnTo>
                  <a:lnTo>
                    <a:pt x="1270" y="140970"/>
                  </a:lnTo>
                  <a:close/>
                </a:path>
                <a:path w="189230" h="281939">
                  <a:moveTo>
                    <a:pt x="1270" y="134620"/>
                  </a:moveTo>
                  <a:lnTo>
                    <a:pt x="0" y="134620"/>
                  </a:lnTo>
                  <a:lnTo>
                    <a:pt x="0" y="139700"/>
                  </a:lnTo>
                  <a:lnTo>
                    <a:pt x="1270" y="139700"/>
                  </a:lnTo>
                  <a:lnTo>
                    <a:pt x="1270" y="134620"/>
                  </a:lnTo>
                  <a:close/>
                </a:path>
                <a:path w="189230" h="281939">
                  <a:moveTo>
                    <a:pt x="1270" y="128270"/>
                  </a:moveTo>
                  <a:lnTo>
                    <a:pt x="0" y="128270"/>
                  </a:lnTo>
                  <a:lnTo>
                    <a:pt x="0" y="133350"/>
                  </a:lnTo>
                  <a:lnTo>
                    <a:pt x="1270" y="133350"/>
                  </a:lnTo>
                  <a:lnTo>
                    <a:pt x="1270" y="128270"/>
                  </a:lnTo>
                  <a:close/>
                </a:path>
                <a:path w="189230" h="281939">
                  <a:moveTo>
                    <a:pt x="1270" y="121920"/>
                  </a:moveTo>
                  <a:lnTo>
                    <a:pt x="0" y="121920"/>
                  </a:lnTo>
                  <a:lnTo>
                    <a:pt x="0" y="127000"/>
                  </a:lnTo>
                  <a:lnTo>
                    <a:pt x="1270" y="127000"/>
                  </a:lnTo>
                  <a:lnTo>
                    <a:pt x="1270" y="121920"/>
                  </a:lnTo>
                  <a:close/>
                </a:path>
                <a:path w="189230" h="281939">
                  <a:moveTo>
                    <a:pt x="1270" y="118110"/>
                  </a:moveTo>
                  <a:lnTo>
                    <a:pt x="0" y="118110"/>
                  </a:lnTo>
                  <a:lnTo>
                    <a:pt x="0" y="120650"/>
                  </a:lnTo>
                  <a:lnTo>
                    <a:pt x="1270" y="120650"/>
                  </a:lnTo>
                  <a:lnTo>
                    <a:pt x="1270" y="118110"/>
                  </a:lnTo>
                  <a:close/>
                </a:path>
                <a:path w="189230" h="281939">
                  <a:moveTo>
                    <a:pt x="110477" y="0"/>
                  </a:moveTo>
                  <a:lnTo>
                    <a:pt x="77470" y="0"/>
                  </a:lnTo>
                  <a:lnTo>
                    <a:pt x="77470" y="1270"/>
                  </a:lnTo>
                  <a:lnTo>
                    <a:pt x="110477" y="1270"/>
                  </a:lnTo>
                  <a:lnTo>
                    <a:pt x="110477" y="0"/>
                  </a:lnTo>
                  <a:close/>
                </a:path>
                <a:path w="189230" h="281939">
                  <a:moveTo>
                    <a:pt x="113030" y="280670"/>
                  </a:moveTo>
                  <a:lnTo>
                    <a:pt x="73660" y="280670"/>
                  </a:lnTo>
                  <a:lnTo>
                    <a:pt x="73660" y="281940"/>
                  </a:lnTo>
                  <a:lnTo>
                    <a:pt x="113030" y="281940"/>
                  </a:lnTo>
                  <a:lnTo>
                    <a:pt x="113030" y="280670"/>
                  </a:lnTo>
                  <a:close/>
                </a:path>
                <a:path w="189230" h="281939">
                  <a:moveTo>
                    <a:pt x="189230" y="147320"/>
                  </a:moveTo>
                  <a:lnTo>
                    <a:pt x="186690" y="147320"/>
                  </a:lnTo>
                  <a:lnTo>
                    <a:pt x="186690" y="149860"/>
                  </a:lnTo>
                  <a:lnTo>
                    <a:pt x="189230" y="149860"/>
                  </a:lnTo>
                  <a:lnTo>
                    <a:pt x="189230" y="147320"/>
                  </a:lnTo>
                  <a:close/>
                </a:path>
                <a:path w="189230" h="281939">
                  <a:moveTo>
                    <a:pt x="189230" y="140970"/>
                  </a:moveTo>
                  <a:lnTo>
                    <a:pt x="186690" y="140970"/>
                  </a:lnTo>
                  <a:lnTo>
                    <a:pt x="186690" y="146050"/>
                  </a:lnTo>
                  <a:lnTo>
                    <a:pt x="189230" y="146050"/>
                  </a:lnTo>
                  <a:lnTo>
                    <a:pt x="189230" y="140970"/>
                  </a:lnTo>
                  <a:close/>
                </a:path>
                <a:path w="189230" h="281939">
                  <a:moveTo>
                    <a:pt x="189230" y="134620"/>
                  </a:moveTo>
                  <a:lnTo>
                    <a:pt x="186690" y="134620"/>
                  </a:lnTo>
                  <a:lnTo>
                    <a:pt x="186690" y="139700"/>
                  </a:lnTo>
                  <a:lnTo>
                    <a:pt x="189230" y="139700"/>
                  </a:lnTo>
                  <a:lnTo>
                    <a:pt x="189230" y="134620"/>
                  </a:lnTo>
                  <a:close/>
                </a:path>
                <a:path w="189230" h="281939">
                  <a:moveTo>
                    <a:pt x="189230" y="128270"/>
                  </a:moveTo>
                  <a:lnTo>
                    <a:pt x="186690" y="128270"/>
                  </a:lnTo>
                  <a:lnTo>
                    <a:pt x="186690" y="133350"/>
                  </a:lnTo>
                  <a:lnTo>
                    <a:pt x="189230" y="133350"/>
                  </a:lnTo>
                  <a:lnTo>
                    <a:pt x="189230" y="128270"/>
                  </a:lnTo>
                  <a:close/>
                </a:path>
                <a:path w="189230" h="281939">
                  <a:moveTo>
                    <a:pt x="189230" y="121920"/>
                  </a:moveTo>
                  <a:lnTo>
                    <a:pt x="186690" y="121920"/>
                  </a:lnTo>
                  <a:lnTo>
                    <a:pt x="186690" y="127000"/>
                  </a:lnTo>
                  <a:lnTo>
                    <a:pt x="189230" y="127000"/>
                  </a:lnTo>
                  <a:lnTo>
                    <a:pt x="189230" y="121920"/>
                  </a:lnTo>
                  <a:close/>
                </a:path>
                <a:path w="189230" h="281939">
                  <a:moveTo>
                    <a:pt x="189230" y="118110"/>
                  </a:moveTo>
                  <a:lnTo>
                    <a:pt x="186690" y="118110"/>
                  </a:lnTo>
                  <a:lnTo>
                    <a:pt x="186690" y="120650"/>
                  </a:lnTo>
                  <a:lnTo>
                    <a:pt x="189230" y="120650"/>
                  </a:lnTo>
                  <a:lnTo>
                    <a:pt x="189230" y="118110"/>
                  </a:lnTo>
                  <a:close/>
                </a:path>
              </a:pathLst>
            </a:custGeom>
            <a:solidFill>
              <a:srgbClr val="62AEC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1299210" y="2212339"/>
              <a:ext cx="185420" cy="279400"/>
            </a:xfrm>
            <a:custGeom>
              <a:avLst/>
              <a:gdLst/>
              <a:ahLst/>
              <a:cxnLst/>
              <a:rect l="l" t="t" r="r" b="b"/>
              <a:pathLst>
                <a:path w="185419" h="279400">
                  <a:moveTo>
                    <a:pt x="1270" y="146050"/>
                  </a:moveTo>
                  <a:lnTo>
                    <a:pt x="0" y="146050"/>
                  </a:lnTo>
                  <a:lnTo>
                    <a:pt x="0" y="148590"/>
                  </a:lnTo>
                  <a:lnTo>
                    <a:pt x="1270" y="148590"/>
                  </a:lnTo>
                  <a:lnTo>
                    <a:pt x="1270" y="146050"/>
                  </a:lnTo>
                  <a:close/>
                </a:path>
                <a:path w="185419" h="279400">
                  <a:moveTo>
                    <a:pt x="1270" y="139700"/>
                  </a:moveTo>
                  <a:lnTo>
                    <a:pt x="0" y="139700"/>
                  </a:lnTo>
                  <a:lnTo>
                    <a:pt x="0" y="144780"/>
                  </a:lnTo>
                  <a:lnTo>
                    <a:pt x="1270" y="144780"/>
                  </a:lnTo>
                  <a:lnTo>
                    <a:pt x="1270" y="139700"/>
                  </a:lnTo>
                  <a:close/>
                </a:path>
                <a:path w="185419" h="279400">
                  <a:moveTo>
                    <a:pt x="1270" y="133350"/>
                  </a:moveTo>
                  <a:lnTo>
                    <a:pt x="0" y="133350"/>
                  </a:lnTo>
                  <a:lnTo>
                    <a:pt x="0" y="138430"/>
                  </a:lnTo>
                  <a:lnTo>
                    <a:pt x="1270" y="138430"/>
                  </a:lnTo>
                  <a:lnTo>
                    <a:pt x="1270" y="133350"/>
                  </a:lnTo>
                  <a:close/>
                </a:path>
                <a:path w="185419" h="279400">
                  <a:moveTo>
                    <a:pt x="1270" y="127000"/>
                  </a:moveTo>
                  <a:lnTo>
                    <a:pt x="0" y="127000"/>
                  </a:lnTo>
                  <a:lnTo>
                    <a:pt x="0" y="132080"/>
                  </a:lnTo>
                  <a:lnTo>
                    <a:pt x="1270" y="132080"/>
                  </a:lnTo>
                  <a:lnTo>
                    <a:pt x="1270" y="127000"/>
                  </a:lnTo>
                  <a:close/>
                </a:path>
                <a:path w="185419" h="279400">
                  <a:moveTo>
                    <a:pt x="1270" y="120650"/>
                  </a:moveTo>
                  <a:lnTo>
                    <a:pt x="0" y="120650"/>
                  </a:lnTo>
                  <a:lnTo>
                    <a:pt x="0" y="125730"/>
                  </a:lnTo>
                  <a:lnTo>
                    <a:pt x="1270" y="125730"/>
                  </a:lnTo>
                  <a:lnTo>
                    <a:pt x="1270" y="120650"/>
                  </a:lnTo>
                  <a:close/>
                </a:path>
                <a:path w="185419" h="279400">
                  <a:moveTo>
                    <a:pt x="1270" y="116840"/>
                  </a:moveTo>
                  <a:lnTo>
                    <a:pt x="0" y="116840"/>
                  </a:lnTo>
                  <a:lnTo>
                    <a:pt x="0" y="119380"/>
                  </a:lnTo>
                  <a:lnTo>
                    <a:pt x="1270" y="119380"/>
                  </a:lnTo>
                  <a:lnTo>
                    <a:pt x="1270" y="116840"/>
                  </a:lnTo>
                  <a:close/>
                </a:path>
                <a:path w="185419" h="279400">
                  <a:moveTo>
                    <a:pt x="110490" y="0"/>
                  </a:moveTo>
                  <a:lnTo>
                    <a:pt x="76200" y="0"/>
                  </a:lnTo>
                  <a:lnTo>
                    <a:pt x="76200" y="2540"/>
                  </a:lnTo>
                  <a:lnTo>
                    <a:pt x="110490" y="2540"/>
                  </a:lnTo>
                  <a:lnTo>
                    <a:pt x="110490" y="0"/>
                  </a:lnTo>
                  <a:close/>
                </a:path>
                <a:path w="185419" h="279400">
                  <a:moveTo>
                    <a:pt x="111760" y="276860"/>
                  </a:moveTo>
                  <a:lnTo>
                    <a:pt x="72390" y="276860"/>
                  </a:lnTo>
                  <a:lnTo>
                    <a:pt x="72390" y="279400"/>
                  </a:lnTo>
                  <a:lnTo>
                    <a:pt x="111760" y="279400"/>
                  </a:lnTo>
                  <a:lnTo>
                    <a:pt x="111760" y="276860"/>
                  </a:lnTo>
                  <a:close/>
                </a:path>
                <a:path w="185419" h="279400">
                  <a:moveTo>
                    <a:pt x="185420" y="146050"/>
                  </a:moveTo>
                  <a:lnTo>
                    <a:pt x="184150" y="146050"/>
                  </a:lnTo>
                  <a:lnTo>
                    <a:pt x="184150" y="151130"/>
                  </a:lnTo>
                  <a:lnTo>
                    <a:pt x="185407" y="151130"/>
                  </a:lnTo>
                  <a:lnTo>
                    <a:pt x="185420" y="146050"/>
                  </a:lnTo>
                  <a:close/>
                </a:path>
                <a:path w="185419" h="279400">
                  <a:moveTo>
                    <a:pt x="185420" y="139700"/>
                  </a:moveTo>
                  <a:lnTo>
                    <a:pt x="184150" y="139700"/>
                  </a:lnTo>
                  <a:lnTo>
                    <a:pt x="184150" y="144780"/>
                  </a:lnTo>
                  <a:lnTo>
                    <a:pt x="185420" y="144780"/>
                  </a:lnTo>
                  <a:lnTo>
                    <a:pt x="185420" y="139700"/>
                  </a:lnTo>
                  <a:close/>
                </a:path>
                <a:path w="185419" h="279400">
                  <a:moveTo>
                    <a:pt x="185420" y="133350"/>
                  </a:moveTo>
                  <a:lnTo>
                    <a:pt x="184150" y="133350"/>
                  </a:lnTo>
                  <a:lnTo>
                    <a:pt x="184150" y="138430"/>
                  </a:lnTo>
                  <a:lnTo>
                    <a:pt x="185420" y="138430"/>
                  </a:lnTo>
                  <a:lnTo>
                    <a:pt x="185420" y="133350"/>
                  </a:lnTo>
                  <a:close/>
                </a:path>
                <a:path w="185419" h="279400">
                  <a:moveTo>
                    <a:pt x="185420" y="127000"/>
                  </a:moveTo>
                  <a:lnTo>
                    <a:pt x="184150" y="127000"/>
                  </a:lnTo>
                  <a:lnTo>
                    <a:pt x="184150" y="132080"/>
                  </a:lnTo>
                  <a:lnTo>
                    <a:pt x="185420" y="132080"/>
                  </a:lnTo>
                  <a:lnTo>
                    <a:pt x="185420" y="127000"/>
                  </a:lnTo>
                  <a:close/>
                </a:path>
                <a:path w="185419" h="279400">
                  <a:moveTo>
                    <a:pt x="185420" y="120650"/>
                  </a:moveTo>
                  <a:lnTo>
                    <a:pt x="184150" y="120650"/>
                  </a:lnTo>
                  <a:lnTo>
                    <a:pt x="184150" y="125730"/>
                  </a:lnTo>
                  <a:lnTo>
                    <a:pt x="185420" y="125730"/>
                  </a:lnTo>
                  <a:lnTo>
                    <a:pt x="185420" y="120650"/>
                  </a:lnTo>
                  <a:close/>
                </a:path>
                <a:path w="185419" h="279400">
                  <a:moveTo>
                    <a:pt x="185420" y="116840"/>
                  </a:moveTo>
                  <a:lnTo>
                    <a:pt x="184150" y="116840"/>
                  </a:lnTo>
                  <a:lnTo>
                    <a:pt x="184150" y="119380"/>
                  </a:lnTo>
                  <a:lnTo>
                    <a:pt x="185420" y="119380"/>
                  </a:lnTo>
                  <a:lnTo>
                    <a:pt x="185420" y="116840"/>
                  </a:lnTo>
                  <a:close/>
                </a:path>
              </a:pathLst>
            </a:custGeom>
            <a:solidFill>
              <a:srgbClr val="64AFC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1300479" y="2214879"/>
              <a:ext cx="182880" cy="274320"/>
            </a:xfrm>
            <a:custGeom>
              <a:avLst/>
              <a:gdLst/>
              <a:ahLst/>
              <a:cxnLst/>
              <a:rect l="l" t="t" r="r" b="b"/>
              <a:pathLst>
                <a:path w="182880" h="274319">
                  <a:moveTo>
                    <a:pt x="110489" y="273050"/>
                  </a:moveTo>
                  <a:lnTo>
                    <a:pt x="71119" y="273050"/>
                  </a:lnTo>
                  <a:lnTo>
                    <a:pt x="71119" y="274320"/>
                  </a:lnTo>
                  <a:lnTo>
                    <a:pt x="110489" y="274320"/>
                  </a:lnTo>
                  <a:lnTo>
                    <a:pt x="110489" y="273050"/>
                  </a:lnTo>
                  <a:close/>
                </a:path>
                <a:path w="182880" h="274319">
                  <a:moveTo>
                    <a:pt x="182879" y="143510"/>
                  </a:moveTo>
                  <a:lnTo>
                    <a:pt x="180339" y="143510"/>
                  </a:lnTo>
                  <a:lnTo>
                    <a:pt x="180340" y="149860"/>
                  </a:lnTo>
                  <a:lnTo>
                    <a:pt x="181609" y="149860"/>
                  </a:lnTo>
                  <a:lnTo>
                    <a:pt x="181609" y="148589"/>
                  </a:lnTo>
                  <a:lnTo>
                    <a:pt x="182879" y="148589"/>
                  </a:lnTo>
                  <a:lnTo>
                    <a:pt x="182879" y="143510"/>
                  </a:lnTo>
                  <a:close/>
                </a:path>
                <a:path w="182880" h="274319">
                  <a:moveTo>
                    <a:pt x="2539" y="143510"/>
                  </a:moveTo>
                  <a:lnTo>
                    <a:pt x="0" y="143510"/>
                  </a:lnTo>
                  <a:lnTo>
                    <a:pt x="0" y="146050"/>
                  </a:lnTo>
                  <a:lnTo>
                    <a:pt x="2539" y="146050"/>
                  </a:lnTo>
                  <a:lnTo>
                    <a:pt x="2539" y="143510"/>
                  </a:lnTo>
                  <a:close/>
                </a:path>
                <a:path w="182880" h="274319">
                  <a:moveTo>
                    <a:pt x="2539" y="137160"/>
                  </a:moveTo>
                  <a:lnTo>
                    <a:pt x="0" y="137160"/>
                  </a:lnTo>
                  <a:lnTo>
                    <a:pt x="0" y="142239"/>
                  </a:lnTo>
                  <a:lnTo>
                    <a:pt x="2539" y="142239"/>
                  </a:lnTo>
                  <a:lnTo>
                    <a:pt x="2539" y="137160"/>
                  </a:lnTo>
                  <a:close/>
                </a:path>
                <a:path w="182880" h="274319">
                  <a:moveTo>
                    <a:pt x="182879" y="137160"/>
                  </a:moveTo>
                  <a:lnTo>
                    <a:pt x="180339" y="137160"/>
                  </a:lnTo>
                  <a:lnTo>
                    <a:pt x="180339" y="142239"/>
                  </a:lnTo>
                  <a:lnTo>
                    <a:pt x="182879" y="142239"/>
                  </a:lnTo>
                  <a:lnTo>
                    <a:pt x="182879" y="137160"/>
                  </a:lnTo>
                  <a:close/>
                </a:path>
                <a:path w="182880" h="274319">
                  <a:moveTo>
                    <a:pt x="2539" y="130810"/>
                  </a:moveTo>
                  <a:lnTo>
                    <a:pt x="0" y="130810"/>
                  </a:lnTo>
                  <a:lnTo>
                    <a:pt x="0" y="135889"/>
                  </a:lnTo>
                  <a:lnTo>
                    <a:pt x="2539" y="135889"/>
                  </a:lnTo>
                  <a:lnTo>
                    <a:pt x="2539" y="130810"/>
                  </a:lnTo>
                  <a:close/>
                </a:path>
                <a:path w="182880" h="274319">
                  <a:moveTo>
                    <a:pt x="182879" y="130810"/>
                  </a:moveTo>
                  <a:lnTo>
                    <a:pt x="180339" y="130810"/>
                  </a:lnTo>
                  <a:lnTo>
                    <a:pt x="180339" y="135889"/>
                  </a:lnTo>
                  <a:lnTo>
                    <a:pt x="182879" y="135889"/>
                  </a:lnTo>
                  <a:lnTo>
                    <a:pt x="182879" y="130810"/>
                  </a:lnTo>
                  <a:close/>
                </a:path>
                <a:path w="182880" h="274319">
                  <a:moveTo>
                    <a:pt x="2539" y="124460"/>
                  </a:moveTo>
                  <a:lnTo>
                    <a:pt x="0" y="124460"/>
                  </a:lnTo>
                  <a:lnTo>
                    <a:pt x="0" y="129539"/>
                  </a:lnTo>
                  <a:lnTo>
                    <a:pt x="2539" y="129539"/>
                  </a:lnTo>
                  <a:lnTo>
                    <a:pt x="2539" y="124460"/>
                  </a:lnTo>
                  <a:close/>
                </a:path>
                <a:path w="182880" h="274319">
                  <a:moveTo>
                    <a:pt x="182879" y="124460"/>
                  </a:moveTo>
                  <a:lnTo>
                    <a:pt x="180339" y="124460"/>
                  </a:lnTo>
                  <a:lnTo>
                    <a:pt x="180339" y="129539"/>
                  </a:lnTo>
                  <a:lnTo>
                    <a:pt x="182879" y="129539"/>
                  </a:lnTo>
                  <a:lnTo>
                    <a:pt x="182879" y="124460"/>
                  </a:lnTo>
                  <a:close/>
                </a:path>
                <a:path w="182880" h="274319">
                  <a:moveTo>
                    <a:pt x="2539" y="118110"/>
                  </a:moveTo>
                  <a:lnTo>
                    <a:pt x="0" y="118110"/>
                  </a:lnTo>
                  <a:lnTo>
                    <a:pt x="0" y="123189"/>
                  </a:lnTo>
                  <a:lnTo>
                    <a:pt x="2539" y="123189"/>
                  </a:lnTo>
                  <a:lnTo>
                    <a:pt x="2539" y="118110"/>
                  </a:lnTo>
                  <a:close/>
                </a:path>
                <a:path w="182880" h="274319">
                  <a:moveTo>
                    <a:pt x="182879" y="118110"/>
                  </a:moveTo>
                  <a:lnTo>
                    <a:pt x="180339" y="118110"/>
                  </a:lnTo>
                  <a:lnTo>
                    <a:pt x="180339" y="123189"/>
                  </a:lnTo>
                  <a:lnTo>
                    <a:pt x="182879" y="123189"/>
                  </a:lnTo>
                  <a:lnTo>
                    <a:pt x="182879" y="118110"/>
                  </a:lnTo>
                  <a:close/>
                </a:path>
                <a:path w="182880" h="274319">
                  <a:moveTo>
                    <a:pt x="2539" y="114300"/>
                  </a:moveTo>
                  <a:lnTo>
                    <a:pt x="0" y="114300"/>
                  </a:lnTo>
                  <a:lnTo>
                    <a:pt x="0" y="116839"/>
                  </a:lnTo>
                  <a:lnTo>
                    <a:pt x="2539" y="116839"/>
                  </a:lnTo>
                  <a:lnTo>
                    <a:pt x="2539" y="114300"/>
                  </a:lnTo>
                  <a:close/>
                </a:path>
                <a:path w="182880" h="274319">
                  <a:moveTo>
                    <a:pt x="182879" y="114300"/>
                  </a:moveTo>
                  <a:lnTo>
                    <a:pt x="180339" y="114300"/>
                  </a:lnTo>
                  <a:lnTo>
                    <a:pt x="180339" y="116839"/>
                  </a:lnTo>
                  <a:lnTo>
                    <a:pt x="182879" y="116839"/>
                  </a:lnTo>
                  <a:lnTo>
                    <a:pt x="182879" y="114300"/>
                  </a:lnTo>
                  <a:close/>
                </a:path>
                <a:path w="182880" h="274319">
                  <a:moveTo>
                    <a:pt x="110489" y="0"/>
                  </a:moveTo>
                  <a:lnTo>
                    <a:pt x="74929" y="0"/>
                  </a:lnTo>
                  <a:lnTo>
                    <a:pt x="74929" y="2539"/>
                  </a:lnTo>
                  <a:lnTo>
                    <a:pt x="110489" y="2539"/>
                  </a:lnTo>
                  <a:lnTo>
                    <a:pt x="110489" y="0"/>
                  </a:lnTo>
                  <a:close/>
                </a:path>
              </a:pathLst>
            </a:custGeom>
            <a:solidFill>
              <a:srgbClr val="66B0C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3" name="object 1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303020" y="2217419"/>
              <a:ext cx="177800" cy="270510"/>
            </a:xfrm>
            <a:prstGeom prst="rect">
              <a:avLst/>
            </a:prstGeom>
          </p:spPr>
        </p:pic>
        <p:sp>
          <p:nvSpPr>
            <p:cNvPr id="14" name="object 14"/>
            <p:cNvSpPr/>
            <p:nvPr/>
          </p:nvSpPr>
          <p:spPr>
            <a:xfrm>
              <a:off x="1390650" y="2303779"/>
              <a:ext cx="3810" cy="24130"/>
            </a:xfrm>
            <a:custGeom>
              <a:avLst/>
              <a:gdLst/>
              <a:ahLst/>
              <a:cxnLst/>
              <a:rect l="l" t="t" r="r" b="b"/>
              <a:pathLst>
                <a:path w="3809" h="24130">
                  <a:moveTo>
                    <a:pt x="3810" y="12700"/>
                  </a:moveTo>
                  <a:lnTo>
                    <a:pt x="0" y="12700"/>
                  </a:lnTo>
                  <a:lnTo>
                    <a:pt x="0" y="24130"/>
                  </a:lnTo>
                  <a:lnTo>
                    <a:pt x="3810" y="24130"/>
                  </a:lnTo>
                  <a:lnTo>
                    <a:pt x="3810" y="12700"/>
                  </a:lnTo>
                  <a:close/>
                </a:path>
                <a:path w="3809" h="24130">
                  <a:moveTo>
                    <a:pt x="3810" y="10160"/>
                  </a:moveTo>
                  <a:lnTo>
                    <a:pt x="0" y="10160"/>
                  </a:lnTo>
                  <a:lnTo>
                    <a:pt x="0" y="11430"/>
                  </a:lnTo>
                  <a:lnTo>
                    <a:pt x="3810" y="11430"/>
                  </a:lnTo>
                  <a:lnTo>
                    <a:pt x="3810" y="10160"/>
                  </a:lnTo>
                  <a:close/>
                </a:path>
                <a:path w="3809" h="24130">
                  <a:moveTo>
                    <a:pt x="3810" y="6350"/>
                  </a:moveTo>
                  <a:lnTo>
                    <a:pt x="0" y="6350"/>
                  </a:lnTo>
                  <a:lnTo>
                    <a:pt x="0" y="8890"/>
                  </a:lnTo>
                  <a:lnTo>
                    <a:pt x="3810" y="8890"/>
                  </a:lnTo>
                  <a:lnTo>
                    <a:pt x="3810" y="6350"/>
                  </a:lnTo>
                  <a:close/>
                </a:path>
                <a:path w="3809" h="24130">
                  <a:moveTo>
                    <a:pt x="3810" y="3810"/>
                  </a:moveTo>
                  <a:lnTo>
                    <a:pt x="0" y="3810"/>
                  </a:lnTo>
                  <a:lnTo>
                    <a:pt x="0" y="5080"/>
                  </a:lnTo>
                  <a:lnTo>
                    <a:pt x="3810" y="5080"/>
                  </a:lnTo>
                  <a:lnTo>
                    <a:pt x="3810" y="3810"/>
                  </a:lnTo>
                  <a:close/>
                </a:path>
                <a:path w="3809" h="24130">
                  <a:moveTo>
                    <a:pt x="3810" y="0"/>
                  </a:moveTo>
                  <a:lnTo>
                    <a:pt x="0" y="0"/>
                  </a:lnTo>
                  <a:lnTo>
                    <a:pt x="0" y="2540"/>
                  </a:lnTo>
                  <a:lnTo>
                    <a:pt x="3810" y="2540"/>
                  </a:lnTo>
                  <a:lnTo>
                    <a:pt x="3810" y="0"/>
                  </a:lnTo>
                  <a:close/>
                </a:path>
              </a:pathLst>
            </a:custGeom>
            <a:solidFill>
              <a:srgbClr val="B7D9E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1123950" y="2329179"/>
              <a:ext cx="276860" cy="190500"/>
            </a:xfrm>
            <a:custGeom>
              <a:avLst/>
              <a:gdLst/>
              <a:ahLst/>
              <a:cxnLst/>
              <a:rect l="l" t="t" r="r" b="b"/>
              <a:pathLst>
                <a:path w="276859" h="190500">
                  <a:moveTo>
                    <a:pt x="259079" y="189229"/>
                  </a:moveTo>
                  <a:lnTo>
                    <a:pt x="251459" y="189229"/>
                  </a:lnTo>
                  <a:lnTo>
                    <a:pt x="251459" y="190500"/>
                  </a:lnTo>
                  <a:lnTo>
                    <a:pt x="259080" y="190500"/>
                  </a:lnTo>
                  <a:lnTo>
                    <a:pt x="259079" y="189229"/>
                  </a:lnTo>
                  <a:close/>
                </a:path>
                <a:path w="276859" h="190500">
                  <a:moveTo>
                    <a:pt x="276860" y="158750"/>
                  </a:moveTo>
                  <a:lnTo>
                    <a:pt x="274319" y="158750"/>
                  </a:lnTo>
                  <a:lnTo>
                    <a:pt x="274319" y="162560"/>
                  </a:lnTo>
                  <a:lnTo>
                    <a:pt x="275590" y="162560"/>
                  </a:lnTo>
                  <a:lnTo>
                    <a:pt x="275590" y="161289"/>
                  </a:lnTo>
                  <a:lnTo>
                    <a:pt x="276860" y="161289"/>
                  </a:lnTo>
                  <a:lnTo>
                    <a:pt x="276860" y="158750"/>
                  </a:lnTo>
                  <a:close/>
                </a:path>
                <a:path w="276859" h="190500">
                  <a:moveTo>
                    <a:pt x="1269" y="30479"/>
                  </a:moveTo>
                  <a:lnTo>
                    <a:pt x="0" y="30479"/>
                  </a:lnTo>
                  <a:lnTo>
                    <a:pt x="0" y="35560"/>
                  </a:lnTo>
                  <a:lnTo>
                    <a:pt x="1269" y="35560"/>
                  </a:lnTo>
                  <a:lnTo>
                    <a:pt x="1269" y="30479"/>
                  </a:lnTo>
                  <a:close/>
                </a:path>
                <a:path w="276859" h="190500">
                  <a:moveTo>
                    <a:pt x="1269" y="27939"/>
                  </a:moveTo>
                  <a:lnTo>
                    <a:pt x="0" y="27939"/>
                  </a:lnTo>
                  <a:lnTo>
                    <a:pt x="0" y="29210"/>
                  </a:lnTo>
                  <a:lnTo>
                    <a:pt x="1269" y="29210"/>
                  </a:lnTo>
                  <a:lnTo>
                    <a:pt x="1269" y="27939"/>
                  </a:lnTo>
                  <a:close/>
                </a:path>
                <a:path w="276859" h="190500">
                  <a:moveTo>
                    <a:pt x="110490" y="0"/>
                  </a:moveTo>
                  <a:lnTo>
                    <a:pt x="97790" y="0"/>
                  </a:lnTo>
                  <a:lnTo>
                    <a:pt x="97790" y="2539"/>
                  </a:lnTo>
                  <a:lnTo>
                    <a:pt x="110490" y="2539"/>
                  </a:lnTo>
                  <a:lnTo>
                    <a:pt x="110490" y="0"/>
                  </a:lnTo>
                  <a:close/>
                </a:path>
                <a:path w="276859" h="190500">
                  <a:moveTo>
                    <a:pt x="176529" y="0"/>
                  </a:moveTo>
                  <a:lnTo>
                    <a:pt x="168909" y="0"/>
                  </a:lnTo>
                  <a:lnTo>
                    <a:pt x="168909" y="2539"/>
                  </a:lnTo>
                  <a:lnTo>
                    <a:pt x="176529" y="2539"/>
                  </a:lnTo>
                  <a:lnTo>
                    <a:pt x="176529" y="0"/>
                  </a:lnTo>
                  <a:close/>
                </a:path>
              </a:pathLst>
            </a:custGeom>
            <a:solidFill>
              <a:srgbClr val="59AAC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1125220" y="2331719"/>
              <a:ext cx="273050" cy="162560"/>
            </a:xfrm>
            <a:custGeom>
              <a:avLst/>
              <a:gdLst/>
              <a:ahLst/>
              <a:cxnLst/>
              <a:rect l="l" t="t" r="r" b="b"/>
              <a:pathLst>
                <a:path w="273050" h="162560">
                  <a:moveTo>
                    <a:pt x="1270" y="22860"/>
                  </a:moveTo>
                  <a:lnTo>
                    <a:pt x="0" y="22860"/>
                  </a:lnTo>
                  <a:lnTo>
                    <a:pt x="0" y="35560"/>
                  </a:lnTo>
                  <a:lnTo>
                    <a:pt x="1270" y="35560"/>
                  </a:lnTo>
                  <a:lnTo>
                    <a:pt x="1270" y="22860"/>
                  </a:lnTo>
                  <a:close/>
                </a:path>
                <a:path w="273050" h="162560">
                  <a:moveTo>
                    <a:pt x="111747" y="0"/>
                  </a:moveTo>
                  <a:lnTo>
                    <a:pt x="95250" y="0"/>
                  </a:lnTo>
                  <a:lnTo>
                    <a:pt x="95250" y="1270"/>
                  </a:lnTo>
                  <a:lnTo>
                    <a:pt x="111747" y="1270"/>
                  </a:lnTo>
                  <a:lnTo>
                    <a:pt x="111747" y="0"/>
                  </a:lnTo>
                  <a:close/>
                </a:path>
                <a:path w="273050" h="162560">
                  <a:moveTo>
                    <a:pt x="177800" y="0"/>
                  </a:moveTo>
                  <a:lnTo>
                    <a:pt x="165100" y="0"/>
                  </a:lnTo>
                  <a:lnTo>
                    <a:pt x="165100" y="1270"/>
                  </a:lnTo>
                  <a:lnTo>
                    <a:pt x="177800" y="1270"/>
                  </a:lnTo>
                  <a:lnTo>
                    <a:pt x="177800" y="0"/>
                  </a:lnTo>
                  <a:close/>
                </a:path>
                <a:path w="273050" h="162560">
                  <a:moveTo>
                    <a:pt x="273050" y="156210"/>
                  </a:moveTo>
                  <a:lnTo>
                    <a:pt x="271780" y="156210"/>
                  </a:lnTo>
                  <a:lnTo>
                    <a:pt x="271780" y="162560"/>
                  </a:lnTo>
                  <a:lnTo>
                    <a:pt x="273050" y="162560"/>
                  </a:lnTo>
                  <a:lnTo>
                    <a:pt x="273050" y="156210"/>
                  </a:lnTo>
                  <a:close/>
                </a:path>
              </a:pathLst>
            </a:custGeom>
            <a:solidFill>
              <a:srgbClr val="5AAAC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1126490" y="2331719"/>
              <a:ext cx="270510" cy="184150"/>
            </a:xfrm>
            <a:custGeom>
              <a:avLst/>
              <a:gdLst/>
              <a:ahLst/>
              <a:cxnLst/>
              <a:rect l="l" t="t" r="r" b="b"/>
              <a:pathLst>
                <a:path w="270509" h="184150">
                  <a:moveTo>
                    <a:pt x="86359" y="182879"/>
                  </a:moveTo>
                  <a:lnTo>
                    <a:pt x="71119" y="182879"/>
                  </a:lnTo>
                  <a:lnTo>
                    <a:pt x="71119" y="184150"/>
                  </a:lnTo>
                  <a:lnTo>
                    <a:pt x="86359" y="184150"/>
                  </a:lnTo>
                  <a:lnTo>
                    <a:pt x="86359" y="182879"/>
                  </a:lnTo>
                  <a:close/>
                </a:path>
                <a:path w="270509" h="184150">
                  <a:moveTo>
                    <a:pt x="257809" y="182879"/>
                  </a:moveTo>
                  <a:lnTo>
                    <a:pt x="245109" y="182879"/>
                  </a:lnTo>
                  <a:lnTo>
                    <a:pt x="245109" y="184150"/>
                  </a:lnTo>
                  <a:lnTo>
                    <a:pt x="257809" y="184150"/>
                  </a:lnTo>
                  <a:lnTo>
                    <a:pt x="257809" y="182879"/>
                  </a:lnTo>
                  <a:close/>
                </a:path>
                <a:path w="270509" h="184150">
                  <a:moveTo>
                    <a:pt x="90169" y="181610"/>
                  </a:moveTo>
                  <a:lnTo>
                    <a:pt x="69850" y="181610"/>
                  </a:lnTo>
                  <a:lnTo>
                    <a:pt x="69850" y="182879"/>
                  </a:lnTo>
                  <a:lnTo>
                    <a:pt x="90169" y="182879"/>
                  </a:lnTo>
                  <a:lnTo>
                    <a:pt x="90169" y="181610"/>
                  </a:lnTo>
                  <a:close/>
                </a:path>
                <a:path w="270509" h="184150">
                  <a:moveTo>
                    <a:pt x="259079" y="181610"/>
                  </a:moveTo>
                  <a:lnTo>
                    <a:pt x="242569" y="181610"/>
                  </a:lnTo>
                  <a:lnTo>
                    <a:pt x="242569" y="182879"/>
                  </a:lnTo>
                  <a:lnTo>
                    <a:pt x="259079" y="182879"/>
                  </a:lnTo>
                  <a:lnTo>
                    <a:pt x="259079" y="181610"/>
                  </a:lnTo>
                  <a:close/>
                </a:path>
                <a:path w="270509" h="184150">
                  <a:moveTo>
                    <a:pt x="270509" y="160020"/>
                  </a:moveTo>
                  <a:lnTo>
                    <a:pt x="267969" y="160020"/>
                  </a:lnTo>
                  <a:lnTo>
                    <a:pt x="267969" y="166370"/>
                  </a:lnTo>
                  <a:lnTo>
                    <a:pt x="269240" y="166370"/>
                  </a:lnTo>
                  <a:lnTo>
                    <a:pt x="269240" y="163829"/>
                  </a:lnTo>
                  <a:lnTo>
                    <a:pt x="270509" y="163829"/>
                  </a:lnTo>
                  <a:lnTo>
                    <a:pt x="270509" y="160020"/>
                  </a:lnTo>
                  <a:close/>
                </a:path>
                <a:path w="270509" h="184150">
                  <a:moveTo>
                    <a:pt x="270509" y="156210"/>
                  </a:moveTo>
                  <a:lnTo>
                    <a:pt x="267969" y="156210"/>
                  </a:lnTo>
                  <a:lnTo>
                    <a:pt x="267969" y="158750"/>
                  </a:lnTo>
                  <a:lnTo>
                    <a:pt x="270509" y="158750"/>
                  </a:lnTo>
                  <a:lnTo>
                    <a:pt x="270509" y="156210"/>
                  </a:lnTo>
                  <a:close/>
                </a:path>
                <a:path w="270509" h="184150">
                  <a:moveTo>
                    <a:pt x="270509" y="153670"/>
                  </a:moveTo>
                  <a:lnTo>
                    <a:pt x="267969" y="153670"/>
                  </a:lnTo>
                  <a:lnTo>
                    <a:pt x="267969" y="154939"/>
                  </a:lnTo>
                  <a:lnTo>
                    <a:pt x="270509" y="154939"/>
                  </a:lnTo>
                  <a:lnTo>
                    <a:pt x="270509" y="153670"/>
                  </a:lnTo>
                  <a:close/>
                </a:path>
                <a:path w="270509" h="184150">
                  <a:moveTo>
                    <a:pt x="2540" y="35560"/>
                  </a:moveTo>
                  <a:lnTo>
                    <a:pt x="0" y="35560"/>
                  </a:lnTo>
                  <a:lnTo>
                    <a:pt x="0" y="39370"/>
                  </a:lnTo>
                  <a:lnTo>
                    <a:pt x="1269" y="39370"/>
                  </a:lnTo>
                  <a:lnTo>
                    <a:pt x="1269" y="38100"/>
                  </a:lnTo>
                  <a:lnTo>
                    <a:pt x="2540" y="38100"/>
                  </a:lnTo>
                  <a:lnTo>
                    <a:pt x="2540" y="35560"/>
                  </a:lnTo>
                  <a:close/>
                </a:path>
                <a:path w="270509" h="184150">
                  <a:moveTo>
                    <a:pt x="2540" y="33020"/>
                  </a:moveTo>
                  <a:lnTo>
                    <a:pt x="0" y="33020"/>
                  </a:lnTo>
                  <a:lnTo>
                    <a:pt x="0" y="34289"/>
                  </a:lnTo>
                  <a:lnTo>
                    <a:pt x="2540" y="34289"/>
                  </a:lnTo>
                  <a:lnTo>
                    <a:pt x="2540" y="33020"/>
                  </a:lnTo>
                  <a:close/>
                </a:path>
                <a:path w="270509" h="184150">
                  <a:moveTo>
                    <a:pt x="2540" y="29210"/>
                  </a:moveTo>
                  <a:lnTo>
                    <a:pt x="0" y="29210"/>
                  </a:lnTo>
                  <a:lnTo>
                    <a:pt x="0" y="31750"/>
                  </a:lnTo>
                  <a:lnTo>
                    <a:pt x="2540" y="31750"/>
                  </a:lnTo>
                  <a:lnTo>
                    <a:pt x="2540" y="29210"/>
                  </a:lnTo>
                  <a:close/>
                </a:path>
                <a:path w="270509" h="184150">
                  <a:moveTo>
                    <a:pt x="2540" y="26670"/>
                  </a:moveTo>
                  <a:lnTo>
                    <a:pt x="0" y="26670"/>
                  </a:lnTo>
                  <a:lnTo>
                    <a:pt x="0" y="27939"/>
                  </a:lnTo>
                  <a:lnTo>
                    <a:pt x="2540" y="27939"/>
                  </a:lnTo>
                  <a:lnTo>
                    <a:pt x="2540" y="26670"/>
                  </a:lnTo>
                  <a:close/>
                </a:path>
                <a:path w="270509" h="184150">
                  <a:moveTo>
                    <a:pt x="2540" y="22860"/>
                  </a:moveTo>
                  <a:lnTo>
                    <a:pt x="0" y="22860"/>
                  </a:lnTo>
                  <a:lnTo>
                    <a:pt x="0" y="25400"/>
                  </a:lnTo>
                  <a:lnTo>
                    <a:pt x="2540" y="25400"/>
                  </a:lnTo>
                  <a:lnTo>
                    <a:pt x="2540" y="22860"/>
                  </a:lnTo>
                  <a:close/>
                </a:path>
                <a:path w="270509" h="184150">
                  <a:moveTo>
                    <a:pt x="1269" y="19050"/>
                  </a:moveTo>
                  <a:lnTo>
                    <a:pt x="0" y="19050"/>
                  </a:lnTo>
                  <a:lnTo>
                    <a:pt x="0" y="21589"/>
                  </a:lnTo>
                  <a:lnTo>
                    <a:pt x="2540" y="21589"/>
                  </a:lnTo>
                  <a:lnTo>
                    <a:pt x="2540" y="20320"/>
                  </a:lnTo>
                  <a:lnTo>
                    <a:pt x="1269" y="20320"/>
                  </a:lnTo>
                  <a:lnTo>
                    <a:pt x="1269" y="19050"/>
                  </a:lnTo>
                  <a:close/>
                </a:path>
                <a:path w="270509" h="184150">
                  <a:moveTo>
                    <a:pt x="2540" y="16510"/>
                  </a:moveTo>
                  <a:lnTo>
                    <a:pt x="1269" y="16510"/>
                  </a:lnTo>
                  <a:lnTo>
                    <a:pt x="1269" y="19050"/>
                  </a:lnTo>
                  <a:lnTo>
                    <a:pt x="2540" y="19050"/>
                  </a:lnTo>
                  <a:lnTo>
                    <a:pt x="2540" y="16510"/>
                  </a:lnTo>
                  <a:close/>
                </a:path>
                <a:path w="270509" h="184150">
                  <a:moveTo>
                    <a:pt x="113029" y="1270"/>
                  </a:moveTo>
                  <a:lnTo>
                    <a:pt x="90169" y="1270"/>
                  </a:lnTo>
                  <a:lnTo>
                    <a:pt x="90169" y="2539"/>
                  </a:lnTo>
                  <a:lnTo>
                    <a:pt x="113029" y="2539"/>
                  </a:lnTo>
                  <a:lnTo>
                    <a:pt x="113029" y="1270"/>
                  </a:lnTo>
                  <a:close/>
                </a:path>
                <a:path w="270509" h="184150">
                  <a:moveTo>
                    <a:pt x="163829" y="0"/>
                  </a:moveTo>
                  <a:lnTo>
                    <a:pt x="160019" y="0"/>
                  </a:lnTo>
                  <a:lnTo>
                    <a:pt x="160019" y="2539"/>
                  </a:lnTo>
                  <a:lnTo>
                    <a:pt x="180339" y="2539"/>
                  </a:lnTo>
                  <a:lnTo>
                    <a:pt x="180339" y="1270"/>
                  </a:lnTo>
                  <a:lnTo>
                    <a:pt x="163829" y="1270"/>
                  </a:lnTo>
                  <a:lnTo>
                    <a:pt x="163829" y="0"/>
                  </a:lnTo>
                  <a:close/>
                </a:path>
                <a:path w="270509" h="184150">
                  <a:moveTo>
                    <a:pt x="93979" y="0"/>
                  </a:moveTo>
                  <a:lnTo>
                    <a:pt x="91440" y="0"/>
                  </a:lnTo>
                  <a:lnTo>
                    <a:pt x="91440" y="1270"/>
                  </a:lnTo>
                  <a:lnTo>
                    <a:pt x="93979" y="1270"/>
                  </a:lnTo>
                  <a:lnTo>
                    <a:pt x="93979" y="0"/>
                  </a:lnTo>
                  <a:close/>
                </a:path>
                <a:path w="270509" h="184150">
                  <a:moveTo>
                    <a:pt x="111759" y="0"/>
                  </a:moveTo>
                  <a:lnTo>
                    <a:pt x="110489" y="0"/>
                  </a:lnTo>
                  <a:lnTo>
                    <a:pt x="110489" y="1270"/>
                  </a:lnTo>
                  <a:lnTo>
                    <a:pt x="111759" y="1270"/>
                  </a:lnTo>
                  <a:lnTo>
                    <a:pt x="111759" y="0"/>
                  </a:lnTo>
                  <a:close/>
                </a:path>
                <a:path w="270509" h="184150">
                  <a:moveTo>
                    <a:pt x="177800" y="0"/>
                  </a:moveTo>
                  <a:lnTo>
                    <a:pt x="176529" y="0"/>
                  </a:lnTo>
                  <a:lnTo>
                    <a:pt x="176529" y="1270"/>
                  </a:lnTo>
                  <a:lnTo>
                    <a:pt x="177800" y="1270"/>
                  </a:lnTo>
                  <a:lnTo>
                    <a:pt x="177800" y="0"/>
                  </a:lnTo>
                  <a:close/>
                </a:path>
              </a:pathLst>
            </a:custGeom>
            <a:solidFill>
              <a:srgbClr val="5CABC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1129030" y="2346959"/>
              <a:ext cx="265430" cy="153670"/>
            </a:xfrm>
            <a:custGeom>
              <a:avLst/>
              <a:gdLst/>
              <a:ahLst/>
              <a:cxnLst/>
              <a:rect l="l" t="t" r="r" b="b"/>
              <a:pathLst>
                <a:path w="265430" h="153669">
                  <a:moveTo>
                    <a:pt x="1270" y="25400"/>
                  </a:moveTo>
                  <a:lnTo>
                    <a:pt x="0" y="25400"/>
                  </a:lnTo>
                  <a:lnTo>
                    <a:pt x="0" y="26670"/>
                  </a:lnTo>
                  <a:lnTo>
                    <a:pt x="1270" y="26670"/>
                  </a:lnTo>
                  <a:lnTo>
                    <a:pt x="1270" y="25400"/>
                  </a:lnTo>
                  <a:close/>
                </a:path>
                <a:path w="265430" h="153669">
                  <a:moveTo>
                    <a:pt x="1270" y="19050"/>
                  </a:moveTo>
                  <a:lnTo>
                    <a:pt x="0" y="19050"/>
                  </a:lnTo>
                  <a:lnTo>
                    <a:pt x="0" y="24130"/>
                  </a:lnTo>
                  <a:lnTo>
                    <a:pt x="1270" y="24130"/>
                  </a:lnTo>
                  <a:lnTo>
                    <a:pt x="1270" y="19050"/>
                  </a:lnTo>
                  <a:close/>
                </a:path>
                <a:path w="265430" h="153669">
                  <a:moveTo>
                    <a:pt x="1270" y="12700"/>
                  </a:moveTo>
                  <a:lnTo>
                    <a:pt x="0" y="12700"/>
                  </a:lnTo>
                  <a:lnTo>
                    <a:pt x="0" y="17780"/>
                  </a:lnTo>
                  <a:lnTo>
                    <a:pt x="1270" y="17780"/>
                  </a:lnTo>
                  <a:lnTo>
                    <a:pt x="1270" y="12700"/>
                  </a:lnTo>
                  <a:close/>
                </a:path>
                <a:path w="265430" h="153669">
                  <a:moveTo>
                    <a:pt x="1270" y="6350"/>
                  </a:moveTo>
                  <a:lnTo>
                    <a:pt x="0" y="6350"/>
                  </a:lnTo>
                  <a:lnTo>
                    <a:pt x="0" y="11430"/>
                  </a:lnTo>
                  <a:lnTo>
                    <a:pt x="1270" y="11430"/>
                  </a:lnTo>
                  <a:lnTo>
                    <a:pt x="1270" y="6350"/>
                  </a:lnTo>
                  <a:close/>
                </a:path>
                <a:path w="265430" h="153669">
                  <a:moveTo>
                    <a:pt x="1270" y="0"/>
                  </a:moveTo>
                  <a:lnTo>
                    <a:pt x="0" y="0"/>
                  </a:lnTo>
                  <a:lnTo>
                    <a:pt x="0" y="5080"/>
                  </a:lnTo>
                  <a:lnTo>
                    <a:pt x="1270" y="5080"/>
                  </a:lnTo>
                  <a:lnTo>
                    <a:pt x="1270" y="0"/>
                  </a:lnTo>
                  <a:close/>
                </a:path>
                <a:path w="265430" h="153669">
                  <a:moveTo>
                    <a:pt x="265430" y="152400"/>
                  </a:moveTo>
                  <a:lnTo>
                    <a:pt x="264160" y="152400"/>
                  </a:lnTo>
                  <a:lnTo>
                    <a:pt x="264160" y="153670"/>
                  </a:lnTo>
                  <a:lnTo>
                    <a:pt x="265430" y="153670"/>
                  </a:lnTo>
                  <a:lnTo>
                    <a:pt x="265430" y="152400"/>
                  </a:lnTo>
                  <a:close/>
                </a:path>
                <a:path w="265430" h="153669">
                  <a:moveTo>
                    <a:pt x="265430" y="146050"/>
                  </a:moveTo>
                  <a:lnTo>
                    <a:pt x="264160" y="146050"/>
                  </a:lnTo>
                  <a:lnTo>
                    <a:pt x="264160" y="151130"/>
                  </a:lnTo>
                  <a:lnTo>
                    <a:pt x="265430" y="151130"/>
                  </a:lnTo>
                  <a:lnTo>
                    <a:pt x="265430" y="146050"/>
                  </a:lnTo>
                  <a:close/>
                </a:path>
                <a:path w="265430" h="153669">
                  <a:moveTo>
                    <a:pt x="265430" y="138430"/>
                  </a:moveTo>
                  <a:lnTo>
                    <a:pt x="264160" y="138430"/>
                  </a:lnTo>
                  <a:lnTo>
                    <a:pt x="264160" y="144780"/>
                  </a:lnTo>
                  <a:lnTo>
                    <a:pt x="265430" y="144780"/>
                  </a:lnTo>
                  <a:lnTo>
                    <a:pt x="265430" y="138430"/>
                  </a:lnTo>
                  <a:close/>
                </a:path>
              </a:pathLst>
            </a:custGeom>
            <a:solidFill>
              <a:srgbClr val="5EACC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1130300" y="2335529"/>
              <a:ext cx="262890" cy="176530"/>
            </a:xfrm>
            <a:custGeom>
              <a:avLst/>
              <a:gdLst/>
              <a:ahLst/>
              <a:cxnLst/>
              <a:rect l="l" t="t" r="r" b="b"/>
              <a:pathLst>
                <a:path w="262890" h="176530">
                  <a:moveTo>
                    <a:pt x="90169" y="175259"/>
                  </a:moveTo>
                  <a:lnTo>
                    <a:pt x="64769" y="175259"/>
                  </a:lnTo>
                  <a:lnTo>
                    <a:pt x="64769" y="176529"/>
                  </a:lnTo>
                  <a:lnTo>
                    <a:pt x="90169" y="176529"/>
                  </a:lnTo>
                  <a:lnTo>
                    <a:pt x="90169" y="175259"/>
                  </a:lnTo>
                  <a:close/>
                </a:path>
                <a:path w="262890" h="176530">
                  <a:moveTo>
                    <a:pt x="256540" y="175259"/>
                  </a:moveTo>
                  <a:lnTo>
                    <a:pt x="234950" y="175259"/>
                  </a:lnTo>
                  <a:lnTo>
                    <a:pt x="234950" y="176529"/>
                  </a:lnTo>
                  <a:lnTo>
                    <a:pt x="256540" y="176529"/>
                  </a:lnTo>
                  <a:lnTo>
                    <a:pt x="256540" y="175259"/>
                  </a:lnTo>
                  <a:close/>
                </a:path>
                <a:path w="262890" h="176530">
                  <a:moveTo>
                    <a:pt x="262889" y="165100"/>
                  </a:moveTo>
                  <a:lnTo>
                    <a:pt x="260350" y="165100"/>
                  </a:lnTo>
                  <a:lnTo>
                    <a:pt x="260350" y="168909"/>
                  </a:lnTo>
                  <a:lnTo>
                    <a:pt x="261620" y="168909"/>
                  </a:lnTo>
                  <a:lnTo>
                    <a:pt x="261620" y="166369"/>
                  </a:lnTo>
                  <a:lnTo>
                    <a:pt x="262889" y="166369"/>
                  </a:lnTo>
                  <a:lnTo>
                    <a:pt x="262889" y="165100"/>
                  </a:lnTo>
                  <a:close/>
                </a:path>
                <a:path w="262890" h="176530">
                  <a:moveTo>
                    <a:pt x="262890" y="152400"/>
                  </a:moveTo>
                  <a:lnTo>
                    <a:pt x="260350" y="152400"/>
                  </a:lnTo>
                  <a:lnTo>
                    <a:pt x="260350" y="163829"/>
                  </a:lnTo>
                  <a:lnTo>
                    <a:pt x="262890" y="163829"/>
                  </a:lnTo>
                  <a:lnTo>
                    <a:pt x="262890" y="152400"/>
                  </a:lnTo>
                  <a:close/>
                </a:path>
                <a:path w="262890" h="176530">
                  <a:moveTo>
                    <a:pt x="261620" y="147319"/>
                  </a:moveTo>
                  <a:lnTo>
                    <a:pt x="260350" y="147319"/>
                  </a:lnTo>
                  <a:lnTo>
                    <a:pt x="260350" y="151129"/>
                  </a:lnTo>
                  <a:lnTo>
                    <a:pt x="262890" y="151129"/>
                  </a:lnTo>
                  <a:lnTo>
                    <a:pt x="262890" y="149859"/>
                  </a:lnTo>
                  <a:lnTo>
                    <a:pt x="261620" y="149859"/>
                  </a:lnTo>
                  <a:lnTo>
                    <a:pt x="261620" y="147319"/>
                  </a:lnTo>
                  <a:close/>
                </a:path>
                <a:path w="262890" h="176530">
                  <a:moveTo>
                    <a:pt x="1269" y="31750"/>
                  </a:moveTo>
                  <a:lnTo>
                    <a:pt x="0" y="31750"/>
                  </a:lnTo>
                  <a:lnTo>
                    <a:pt x="0" y="36829"/>
                  </a:lnTo>
                  <a:lnTo>
                    <a:pt x="1269" y="36829"/>
                  </a:lnTo>
                  <a:lnTo>
                    <a:pt x="1269" y="31750"/>
                  </a:lnTo>
                  <a:close/>
                </a:path>
                <a:path w="262890" h="176530">
                  <a:moveTo>
                    <a:pt x="1269" y="25400"/>
                  </a:moveTo>
                  <a:lnTo>
                    <a:pt x="0" y="25400"/>
                  </a:lnTo>
                  <a:lnTo>
                    <a:pt x="0" y="30479"/>
                  </a:lnTo>
                  <a:lnTo>
                    <a:pt x="1269" y="30479"/>
                  </a:lnTo>
                  <a:lnTo>
                    <a:pt x="1269" y="25400"/>
                  </a:lnTo>
                  <a:close/>
                </a:path>
                <a:path w="262890" h="176530">
                  <a:moveTo>
                    <a:pt x="1269" y="19050"/>
                  </a:moveTo>
                  <a:lnTo>
                    <a:pt x="0" y="19050"/>
                  </a:lnTo>
                  <a:lnTo>
                    <a:pt x="0" y="24129"/>
                  </a:lnTo>
                  <a:lnTo>
                    <a:pt x="1269" y="24129"/>
                  </a:lnTo>
                  <a:lnTo>
                    <a:pt x="1269" y="19050"/>
                  </a:lnTo>
                  <a:close/>
                </a:path>
                <a:path w="262890" h="176530">
                  <a:moveTo>
                    <a:pt x="1269" y="12700"/>
                  </a:moveTo>
                  <a:lnTo>
                    <a:pt x="0" y="12700"/>
                  </a:lnTo>
                  <a:lnTo>
                    <a:pt x="0" y="17779"/>
                  </a:lnTo>
                  <a:lnTo>
                    <a:pt x="1269" y="17779"/>
                  </a:lnTo>
                  <a:lnTo>
                    <a:pt x="1269" y="12700"/>
                  </a:lnTo>
                  <a:close/>
                </a:path>
                <a:path w="262890" h="176530">
                  <a:moveTo>
                    <a:pt x="1269" y="10159"/>
                  </a:moveTo>
                  <a:lnTo>
                    <a:pt x="0" y="10159"/>
                  </a:lnTo>
                  <a:lnTo>
                    <a:pt x="0" y="11429"/>
                  </a:lnTo>
                  <a:lnTo>
                    <a:pt x="1269" y="11429"/>
                  </a:lnTo>
                  <a:lnTo>
                    <a:pt x="1269" y="10159"/>
                  </a:lnTo>
                  <a:close/>
                </a:path>
                <a:path w="262890" h="176530">
                  <a:moveTo>
                    <a:pt x="111759" y="1269"/>
                  </a:moveTo>
                  <a:lnTo>
                    <a:pt x="83819" y="1269"/>
                  </a:lnTo>
                  <a:lnTo>
                    <a:pt x="83819" y="3809"/>
                  </a:lnTo>
                  <a:lnTo>
                    <a:pt x="111759" y="3809"/>
                  </a:lnTo>
                  <a:lnTo>
                    <a:pt x="111759" y="1269"/>
                  </a:lnTo>
                  <a:close/>
                </a:path>
                <a:path w="262890" h="176530">
                  <a:moveTo>
                    <a:pt x="181609" y="1269"/>
                  </a:moveTo>
                  <a:lnTo>
                    <a:pt x="153669" y="1269"/>
                  </a:lnTo>
                  <a:lnTo>
                    <a:pt x="153669" y="3809"/>
                  </a:lnTo>
                  <a:lnTo>
                    <a:pt x="181609" y="3809"/>
                  </a:lnTo>
                  <a:lnTo>
                    <a:pt x="181609" y="1269"/>
                  </a:lnTo>
                  <a:close/>
                </a:path>
                <a:path w="262890" h="176530">
                  <a:moveTo>
                    <a:pt x="110490" y="0"/>
                  </a:moveTo>
                  <a:lnTo>
                    <a:pt x="85090" y="0"/>
                  </a:lnTo>
                  <a:lnTo>
                    <a:pt x="85090" y="1269"/>
                  </a:lnTo>
                  <a:lnTo>
                    <a:pt x="110490" y="1269"/>
                  </a:lnTo>
                  <a:lnTo>
                    <a:pt x="110490" y="0"/>
                  </a:lnTo>
                  <a:close/>
                </a:path>
                <a:path w="262890" h="176530">
                  <a:moveTo>
                    <a:pt x="180340" y="0"/>
                  </a:moveTo>
                  <a:lnTo>
                    <a:pt x="154940" y="0"/>
                  </a:lnTo>
                  <a:lnTo>
                    <a:pt x="154940" y="1269"/>
                  </a:lnTo>
                  <a:lnTo>
                    <a:pt x="180340" y="1269"/>
                  </a:lnTo>
                  <a:lnTo>
                    <a:pt x="180340" y="0"/>
                  </a:lnTo>
                  <a:close/>
                </a:path>
              </a:pathLst>
            </a:custGeom>
            <a:solidFill>
              <a:srgbClr val="60ADC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1131570" y="2345689"/>
              <a:ext cx="259079" cy="165100"/>
            </a:xfrm>
            <a:custGeom>
              <a:avLst/>
              <a:gdLst/>
              <a:ahLst/>
              <a:cxnLst/>
              <a:rect l="l" t="t" r="r" b="b"/>
              <a:pathLst>
                <a:path w="259080" h="165100">
                  <a:moveTo>
                    <a:pt x="2540" y="0"/>
                  </a:moveTo>
                  <a:lnTo>
                    <a:pt x="0" y="0"/>
                  </a:lnTo>
                  <a:lnTo>
                    <a:pt x="0" y="30480"/>
                  </a:lnTo>
                  <a:lnTo>
                    <a:pt x="2540" y="30480"/>
                  </a:lnTo>
                  <a:lnTo>
                    <a:pt x="2540" y="0"/>
                  </a:lnTo>
                  <a:close/>
                </a:path>
                <a:path w="259080" h="165100">
                  <a:moveTo>
                    <a:pt x="93980" y="163830"/>
                  </a:moveTo>
                  <a:lnTo>
                    <a:pt x="62230" y="163830"/>
                  </a:lnTo>
                  <a:lnTo>
                    <a:pt x="62230" y="165100"/>
                  </a:lnTo>
                  <a:lnTo>
                    <a:pt x="93980" y="165100"/>
                  </a:lnTo>
                  <a:lnTo>
                    <a:pt x="93980" y="163830"/>
                  </a:lnTo>
                  <a:close/>
                </a:path>
                <a:path w="259080" h="165100">
                  <a:moveTo>
                    <a:pt x="256540" y="163830"/>
                  </a:moveTo>
                  <a:lnTo>
                    <a:pt x="228600" y="163830"/>
                  </a:lnTo>
                  <a:lnTo>
                    <a:pt x="228600" y="165100"/>
                  </a:lnTo>
                  <a:lnTo>
                    <a:pt x="256540" y="165100"/>
                  </a:lnTo>
                  <a:lnTo>
                    <a:pt x="256540" y="163830"/>
                  </a:lnTo>
                  <a:close/>
                </a:path>
                <a:path w="259080" h="165100">
                  <a:moveTo>
                    <a:pt x="259080" y="135890"/>
                  </a:moveTo>
                  <a:lnTo>
                    <a:pt x="257810" y="135890"/>
                  </a:lnTo>
                  <a:lnTo>
                    <a:pt x="257810" y="161290"/>
                  </a:lnTo>
                  <a:lnTo>
                    <a:pt x="259080" y="161290"/>
                  </a:lnTo>
                  <a:lnTo>
                    <a:pt x="259080" y="135890"/>
                  </a:lnTo>
                  <a:close/>
                </a:path>
              </a:pathLst>
            </a:custGeom>
            <a:solidFill>
              <a:srgbClr val="61AEC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1134110" y="2339339"/>
              <a:ext cx="255270" cy="168910"/>
            </a:xfrm>
            <a:custGeom>
              <a:avLst/>
              <a:gdLst/>
              <a:ahLst/>
              <a:cxnLst/>
              <a:rect l="l" t="t" r="r" b="b"/>
              <a:pathLst>
                <a:path w="255269" h="168910">
                  <a:moveTo>
                    <a:pt x="92709" y="167639"/>
                  </a:moveTo>
                  <a:lnTo>
                    <a:pt x="59690" y="167639"/>
                  </a:lnTo>
                  <a:lnTo>
                    <a:pt x="59690" y="168910"/>
                  </a:lnTo>
                  <a:lnTo>
                    <a:pt x="92709" y="168910"/>
                  </a:lnTo>
                  <a:lnTo>
                    <a:pt x="92709" y="167639"/>
                  </a:lnTo>
                  <a:close/>
                </a:path>
                <a:path w="255269" h="168910">
                  <a:moveTo>
                    <a:pt x="255270" y="142239"/>
                  </a:moveTo>
                  <a:lnTo>
                    <a:pt x="252730" y="142239"/>
                  </a:lnTo>
                  <a:lnTo>
                    <a:pt x="252730" y="167639"/>
                  </a:lnTo>
                  <a:lnTo>
                    <a:pt x="223520" y="167639"/>
                  </a:lnTo>
                  <a:lnTo>
                    <a:pt x="223520" y="168910"/>
                  </a:lnTo>
                  <a:lnTo>
                    <a:pt x="255270" y="168910"/>
                  </a:lnTo>
                  <a:lnTo>
                    <a:pt x="255270" y="142239"/>
                  </a:lnTo>
                  <a:close/>
                </a:path>
                <a:path w="255269" h="168910">
                  <a:moveTo>
                    <a:pt x="1270" y="3810"/>
                  </a:moveTo>
                  <a:lnTo>
                    <a:pt x="0" y="3810"/>
                  </a:lnTo>
                  <a:lnTo>
                    <a:pt x="0" y="38100"/>
                  </a:lnTo>
                  <a:lnTo>
                    <a:pt x="1270" y="38100"/>
                  </a:lnTo>
                  <a:lnTo>
                    <a:pt x="1270" y="3810"/>
                  </a:lnTo>
                  <a:close/>
                </a:path>
                <a:path w="255269" h="168910">
                  <a:moveTo>
                    <a:pt x="109220" y="0"/>
                  </a:moveTo>
                  <a:lnTo>
                    <a:pt x="78740" y="0"/>
                  </a:lnTo>
                  <a:lnTo>
                    <a:pt x="78740" y="2539"/>
                  </a:lnTo>
                  <a:lnTo>
                    <a:pt x="109220" y="2539"/>
                  </a:lnTo>
                  <a:lnTo>
                    <a:pt x="109220" y="0"/>
                  </a:lnTo>
                  <a:close/>
                </a:path>
                <a:path w="255269" h="168910">
                  <a:moveTo>
                    <a:pt x="179069" y="0"/>
                  </a:moveTo>
                  <a:lnTo>
                    <a:pt x="149859" y="0"/>
                  </a:lnTo>
                  <a:lnTo>
                    <a:pt x="149859" y="2539"/>
                  </a:lnTo>
                  <a:lnTo>
                    <a:pt x="179069" y="2539"/>
                  </a:lnTo>
                  <a:lnTo>
                    <a:pt x="179069" y="0"/>
                  </a:lnTo>
                  <a:close/>
                </a:path>
              </a:pathLst>
            </a:custGeom>
            <a:solidFill>
              <a:srgbClr val="63AFC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1135379" y="2341879"/>
              <a:ext cx="251460" cy="165100"/>
            </a:xfrm>
            <a:custGeom>
              <a:avLst/>
              <a:gdLst/>
              <a:ahLst/>
              <a:cxnLst/>
              <a:rect l="l" t="t" r="r" b="b"/>
              <a:pathLst>
                <a:path w="251459" h="165100">
                  <a:moveTo>
                    <a:pt x="96519" y="163829"/>
                  </a:moveTo>
                  <a:lnTo>
                    <a:pt x="57150" y="163829"/>
                  </a:lnTo>
                  <a:lnTo>
                    <a:pt x="57150" y="165100"/>
                  </a:lnTo>
                  <a:lnTo>
                    <a:pt x="96519" y="165100"/>
                  </a:lnTo>
                  <a:lnTo>
                    <a:pt x="96519" y="163829"/>
                  </a:lnTo>
                  <a:close/>
                </a:path>
                <a:path w="251459" h="165100">
                  <a:moveTo>
                    <a:pt x="251459" y="163829"/>
                  </a:moveTo>
                  <a:lnTo>
                    <a:pt x="218439" y="163829"/>
                  </a:lnTo>
                  <a:lnTo>
                    <a:pt x="218439" y="165100"/>
                  </a:lnTo>
                  <a:lnTo>
                    <a:pt x="251459" y="165100"/>
                  </a:lnTo>
                  <a:lnTo>
                    <a:pt x="251459" y="163829"/>
                  </a:lnTo>
                  <a:close/>
                </a:path>
                <a:path w="251459" h="165100">
                  <a:moveTo>
                    <a:pt x="251459" y="157479"/>
                  </a:moveTo>
                  <a:lnTo>
                    <a:pt x="250189" y="157479"/>
                  </a:lnTo>
                  <a:lnTo>
                    <a:pt x="250189" y="162560"/>
                  </a:lnTo>
                  <a:lnTo>
                    <a:pt x="251459" y="162560"/>
                  </a:lnTo>
                  <a:lnTo>
                    <a:pt x="251459" y="157479"/>
                  </a:lnTo>
                  <a:close/>
                </a:path>
                <a:path w="251459" h="165100">
                  <a:moveTo>
                    <a:pt x="251459" y="151129"/>
                  </a:moveTo>
                  <a:lnTo>
                    <a:pt x="250189" y="151129"/>
                  </a:lnTo>
                  <a:lnTo>
                    <a:pt x="250189" y="156210"/>
                  </a:lnTo>
                  <a:lnTo>
                    <a:pt x="251459" y="156210"/>
                  </a:lnTo>
                  <a:lnTo>
                    <a:pt x="251459" y="151129"/>
                  </a:lnTo>
                  <a:close/>
                </a:path>
                <a:path w="251459" h="165100">
                  <a:moveTo>
                    <a:pt x="251459" y="144779"/>
                  </a:moveTo>
                  <a:lnTo>
                    <a:pt x="250189" y="144779"/>
                  </a:lnTo>
                  <a:lnTo>
                    <a:pt x="250189" y="149860"/>
                  </a:lnTo>
                  <a:lnTo>
                    <a:pt x="251459" y="149860"/>
                  </a:lnTo>
                  <a:lnTo>
                    <a:pt x="251459" y="144779"/>
                  </a:lnTo>
                  <a:close/>
                </a:path>
                <a:path w="251459" h="165100">
                  <a:moveTo>
                    <a:pt x="251459" y="139700"/>
                  </a:moveTo>
                  <a:lnTo>
                    <a:pt x="250189" y="139700"/>
                  </a:lnTo>
                  <a:lnTo>
                    <a:pt x="250189" y="143510"/>
                  </a:lnTo>
                  <a:lnTo>
                    <a:pt x="251459" y="143510"/>
                  </a:lnTo>
                  <a:lnTo>
                    <a:pt x="251459" y="139700"/>
                  </a:lnTo>
                  <a:close/>
                </a:path>
                <a:path w="251459" h="165100">
                  <a:moveTo>
                    <a:pt x="2539" y="30479"/>
                  </a:moveTo>
                  <a:lnTo>
                    <a:pt x="0" y="30479"/>
                  </a:lnTo>
                  <a:lnTo>
                    <a:pt x="0" y="36829"/>
                  </a:lnTo>
                  <a:lnTo>
                    <a:pt x="1269" y="36829"/>
                  </a:lnTo>
                  <a:lnTo>
                    <a:pt x="1269" y="35560"/>
                  </a:lnTo>
                  <a:lnTo>
                    <a:pt x="2539" y="35560"/>
                  </a:lnTo>
                  <a:lnTo>
                    <a:pt x="2539" y="30479"/>
                  </a:lnTo>
                  <a:close/>
                </a:path>
                <a:path w="251459" h="165100">
                  <a:moveTo>
                    <a:pt x="2539" y="24129"/>
                  </a:moveTo>
                  <a:lnTo>
                    <a:pt x="0" y="24129"/>
                  </a:lnTo>
                  <a:lnTo>
                    <a:pt x="0" y="29210"/>
                  </a:lnTo>
                  <a:lnTo>
                    <a:pt x="2539" y="29210"/>
                  </a:lnTo>
                  <a:lnTo>
                    <a:pt x="2539" y="24129"/>
                  </a:lnTo>
                  <a:close/>
                </a:path>
                <a:path w="251459" h="165100">
                  <a:moveTo>
                    <a:pt x="2539" y="17779"/>
                  </a:moveTo>
                  <a:lnTo>
                    <a:pt x="0" y="17779"/>
                  </a:lnTo>
                  <a:lnTo>
                    <a:pt x="0" y="22860"/>
                  </a:lnTo>
                  <a:lnTo>
                    <a:pt x="2539" y="22860"/>
                  </a:lnTo>
                  <a:lnTo>
                    <a:pt x="2539" y="17779"/>
                  </a:lnTo>
                  <a:close/>
                </a:path>
                <a:path w="251459" h="165100">
                  <a:moveTo>
                    <a:pt x="2539" y="11429"/>
                  </a:moveTo>
                  <a:lnTo>
                    <a:pt x="0" y="11429"/>
                  </a:lnTo>
                  <a:lnTo>
                    <a:pt x="0" y="16510"/>
                  </a:lnTo>
                  <a:lnTo>
                    <a:pt x="2539" y="16510"/>
                  </a:lnTo>
                  <a:lnTo>
                    <a:pt x="2539" y="11429"/>
                  </a:lnTo>
                  <a:close/>
                </a:path>
                <a:path w="251459" h="165100">
                  <a:moveTo>
                    <a:pt x="2539" y="5079"/>
                  </a:moveTo>
                  <a:lnTo>
                    <a:pt x="0" y="5079"/>
                  </a:lnTo>
                  <a:lnTo>
                    <a:pt x="0" y="10160"/>
                  </a:lnTo>
                  <a:lnTo>
                    <a:pt x="2539" y="10160"/>
                  </a:lnTo>
                  <a:lnTo>
                    <a:pt x="2539" y="5079"/>
                  </a:lnTo>
                  <a:close/>
                </a:path>
                <a:path w="251459" h="165100">
                  <a:moveTo>
                    <a:pt x="2539" y="2539"/>
                  </a:moveTo>
                  <a:lnTo>
                    <a:pt x="0" y="2539"/>
                  </a:lnTo>
                  <a:lnTo>
                    <a:pt x="0" y="3810"/>
                  </a:lnTo>
                  <a:lnTo>
                    <a:pt x="2539" y="3810"/>
                  </a:lnTo>
                  <a:lnTo>
                    <a:pt x="2539" y="2539"/>
                  </a:lnTo>
                  <a:close/>
                </a:path>
                <a:path w="251459" h="165100">
                  <a:moveTo>
                    <a:pt x="7619" y="0"/>
                  </a:moveTo>
                  <a:lnTo>
                    <a:pt x="1269" y="0"/>
                  </a:lnTo>
                  <a:lnTo>
                    <a:pt x="1269" y="2539"/>
                  </a:lnTo>
                  <a:lnTo>
                    <a:pt x="7619" y="2539"/>
                  </a:lnTo>
                  <a:lnTo>
                    <a:pt x="7619" y="0"/>
                  </a:lnTo>
                  <a:close/>
                </a:path>
                <a:path w="251459" h="165100">
                  <a:moveTo>
                    <a:pt x="109219" y="0"/>
                  </a:moveTo>
                  <a:lnTo>
                    <a:pt x="76200" y="0"/>
                  </a:lnTo>
                  <a:lnTo>
                    <a:pt x="76200" y="2539"/>
                  </a:lnTo>
                  <a:lnTo>
                    <a:pt x="109219" y="2539"/>
                  </a:lnTo>
                  <a:lnTo>
                    <a:pt x="109219" y="0"/>
                  </a:lnTo>
                  <a:close/>
                </a:path>
                <a:path w="251459" h="165100">
                  <a:moveTo>
                    <a:pt x="177799" y="0"/>
                  </a:moveTo>
                  <a:lnTo>
                    <a:pt x="148589" y="0"/>
                  </a:lnTo>
                  <a:lnTo>
                    <a:pt x="148589" y="2539"/>
                  </a:lnTo>
                  <a:lnTo>
                    <a:pt x="177799" y="2539"/>
                  </a:lnTo>
                  <a:lnTo>
                    <a:pt x="177799" y="0"/>
                  </a:lnTo>
                  <a:close/>
                </a:path>
              </a:pathLst>
            </a:custGeom>
            <a:solidFill>
              <a:srgbClr val="66B0C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1137920" y="2344419"/>
              <a:ext cx="247650" cy="160020"/>
            </a:xfrm>
            <a:custGeom>
              <a:avLst/>
              <a:gdLst/>
              <a:ahLst/>
              <a:cxnLst/>
              <a:rect l="l" t="t" r="r" b="b"/>
              <a:pathLst>
                <a:path w="247650" h="160019">
                  <a:moveTo>
                    <a:pt x="247650" y="134620"/>
                  </a:moveTo>
                  <a:lnTo>
                    <a:pt x="246380" y="134620"/>
                  </a:lnTo>
                  <a:lnTo>
                    <a:pt x="246380" y="160020"/>
                  </a:lnTo>
                  <a:lnTo>
                    <a:pt x="247650" y="160020"/>
                  </a:lnTo>
                  <a:lnTo>
                    <a:pt x="247650" y="134620"/>
                  </a:lnTo>
                  <a:close/>
                </a:path>
                <a:path w="247650" h="160019">
                  <a:moveTo>
                    <a:pt x="10159" y="0"/>
                  </a:moveTo>
                  <a:lnTo>
                    <a:pt x="0" y="0"/>
                  </a:lnTo>
                  <a:lnTo>
                    <a:pt x="0" y="35560"/>
                  </a:lnTo>
                  <a:lnTo>
                    <a:pt x="1270" y="35560"/>
                  </a:lnTo>
                  <a:lnTo>
                    <a:pt x="1270" y="1270"/>
                  </a:lnTo>
                  <a:lnTo>
                    <a:pt x="10159" y="1270"/>
                  </a:lnTo>
                  <a:lnTo>
                    <a:pt x="10159" y="0"/>
                  </a:lnTo>
                  <a:close/>
                </a:path>
                <a:path w="247650" h="160019">
                  <a:moveTo>
                    <a:pt x="106680" y="0"/>
                  </a:moveTo>
                  <a:lnTo>
                    <a:pt x="73660" y="0"/>
                  </a:lnTo>
                  <a:lnTo>
                    <a:pt x="73660" y="1270"/>
                  </a:lnTo>
                  <a:lnTo>
                    <a:pt x="106680" y="1270"/>
                  </a:lnTo>
                  <a:lnTo>
                    <a:pt x="106680" y="0"/>
                  </a:lnTo>
                  <a:close/>
                </a:path>
                <a:path w="247650" h="160019">
                  <a:moveTo>
                    <a:pt x="175259" y="0"/>
                  </a:moveTo>
                  <a:lnTo>
                    <a:pt x="146050" y="0"/>
                  </a:lnTo>
                  <a:lnTo>
                    <a:pt x="146050" y="1270"/>
                  </a:lnTo>
                  <a:lnTo>
                    <a:pt x="175259" y="1270"/>
                  </a:lnTo>
                  <a:lnTo>
                    <a:pt x="175259" y="0"/>
                  </a:lnTo>
                  <a:close/>
                </a:path>
              </a:pathLst>
            </a:custGeom>
            <a:solidFill>
              <a:srgbClr val="67B1C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1139190" y="2344419"/>
              <a:ext cx="245110" cy="158750"/>
            </a:xfrm>
            <a:custGeom>
              <a:avLst/>
              <a:gdLst/>
              <a:ahLst/>
              <a:cxnLst/>
              <a:rect l="l" t="t" r="r" b="b"/>
              <a:pathLst>
                <a:path w="245109" h="158750">
                  <a:moveTo>
                    <a:pt x="96520" y="157479"/>
                  </a:moveTo>
                  <a:lnTo>
                    <a:pt x="53340" y="157479"/>
                  </a:lnTo>
                  <a:lnTo>
                    <a:pt x="53340" y="158750"/>
                  </a:lnTo>
                  <a:lnTo>
                    <a:pt x="96520" y="158750"/>
                  </a:lnTo>
                  <a:lnTo>
                    <a:pt x="96520" y="157479"/>
                  </a:lnTo>
                  <a:close/>
                </a:path>
                <a:path w="245109" h="158750">
                  <a:moveTo>
                    <a:pt x="245109" y="156210"/>
                  </a:moveTo>
                  <a:lnTo>
                    <a:pt x="242569" y="156210"/>
                  </a:lnTo>
                  <a:lnTo>
                    <a:pt x="242569" y="157479"/>
                  </a:lnTo>
                  <a:lnTo>
                    <a:pt x="209550" y="157479"/>
                  </a:lnTo>
                  <a:lnTo>
                    <a:pt x="209550" y="158750"/>
                  </a:lnTo>
                  <a:lnTo>
                    <a:pt x="245109" y="158750"/>
                  </a:lnTo>
                  <a:lnTo>
                    <a:pt x="245109" y="156210"/>
                  </a:lnTo>
                  <a:close/>
                </a:path>
                <a:path w="245109" h="158750">
                  <a:moveTo>
                    <a:pt x="245109" y="147320"/>
                  </a:moveTo>
                  <a:lnTo>
                    <a:pt x="242569" y="147320"/>
                  </a:lnTo>
                  <a:lnTo>
                    <a:pt x="242569" y="154939"/>
                  </a:lnTo>
                  <a:lnTo>
                    <a:pt x="245109" y="154939"/>
                  </a:lnTo>
                  <a:lnTo>
                    <a:pt x="245109" y="147320"/>
                  </a:lnTo>
                  <a:close/>
                </a:path>
                <a:path w="245109" h="158750">
                  <a:moveTo>
                    <a:pt x="245109" y="143510"/>
                  </a:moveTo>
                  <a:lnTo>
                    <a:pt x="242569" y="143510"/>
                  </a:lnTo>
                  <a:lnTo>
                    <a:pt x="242569" y="146050"/>
                  </a:lnTo>
                  <a:lnTo>
                    <a:pt x="245109" y="146050"/>
                  </a:lnTo>
                  <a:lnTo>
                    <a:pt x="245109" y="143510"/>
                  </a:lnTo>
                  <a:close/>
                </a:path>
                <a:path w="245109" h="158750">
                  <a:moveTo>
                    <a:pt x="245109" y="140970"/>
                  </a:moveTo>
                  <a:lnTo>
                    <a:pt x="242569" y="140970"/>
                  </a:lnTo>
                  <a:lnTo>
                    <a:pt x="242569" y="142239"/>
                  </a:lnTo>
                  <a:lnTo>
                    <a:pt x="245109" y="142239"/>
                  </a:lnTo>
                  <a:lnTo>
                    <a:pt x="245109" y="140970"/>
                  </a:lnTo>
                  <a:close/>
                </a:path>
                <a:path w="245109" h="158750">
                  <a:moveTo>
                    <a:pt x="245109" y="137160"/>
                  </a:moveTo>
                  <a:lnTo>
                    <a:pt x="242569" y="137160"/>
                  </a:lnTo>
                  <a:lnTo>
                    <a:pt x="242569" y="139700"/>
                  </a:lnTo>
                  <a:lnTo>
                    <a:pt x="245109" y="139700"/>
                  </a:lnTo>
                  <a:lnTo>
                    <a:pt x="245109" y="137160"/>
                  </a:lnTo>
                  <a:close/>
                </a:path>
                <a:path w="245109" h="158750">
                  <a:moveTo>
                    <a:pt x="243840" y="133350"/>
                  </a:moveTo>
                  <a:lnTo>
                    <a:pt x="242569" y="133350"/>
                  </a:lnTo>
                  <a:lnTo>
                    <a:pt x="242569" y="135889"/>
                  </a:lnTo>
                  <a:lnTo>
                    <a:pt x="245109" y="135889"/>
                  </a:lnTo>
                  <a:lnTo>
                    <a:pt x="245109" y="134620"/>
                  </a:lnTo>
                  <a:lnTo>
                    <a:pt x="243840" y="134620"/>
                  </a:lnTo>
                  <a:lnTo>
                    <a:pt x="243840" y="133350"/>
                  </a:lnTo>
                  <a:close/>
                </a:path>
                <a:path w="245109" h="158750">
                  <a:moveTo>
                    <a:pt x="2540" y="33020"/>
                  </a:moveTo>
                  <a:lnTo>
                    <a:pt x="0" y="33020"/>
                  </a:lnTo>
                  <a:lnTo>
                    <a:pt x="0" y="35560"/>
                  </a:lnTo>
                  <a:lnTo>
                    <a:pt x="1269" y="35560"/>
                  </a:lnTo>
                  <a:lnTo>
                    <a:pt x="1269" y="34289"/>
                  </a:lnTo>
                  <a:lnTo>
                    <a:pt x="2540" y="34289"/>
                  </a:lnTo>
                  <a:lnTo>
                    <a:pt x="2540" y="33020"/>
                  </a:lnTo>
                  <a:close/>
                </a:path>
                <a:path w="245109" h="158750">
                  <a:moveTo>
                    <a:pt x="2540" y="29210"/>
                  </a:moveTo>
                  <a:lnTo>
                    <a:pt x="0" y="29210"/>
                  </a:lnTo>
                  <a:lnTo>
                    <a:pt x="0" y="31750"/>
                  </a:lnTo>
                  <a:lnTo>
                    <a:pt x="2540" y="31750"/>
                  </a:lnTo>
                  <a:lnTo>
                    <a:pt x="2540" y="29210"/>
                  </a:lnTo>
                  <a:close/>
                </a:path>
                <a:path w="245109" h="158750">
                  <a:moveTo>
                    <a:pt x="2540" y="26670"/>
                  </a:moveTo>
                  <a:lnTo>
                    <a:pt x="0" y="26670"/>
                  </a:lnTo>
                  <a:lnTo>
                    <a:pt x="0" y="27939"/>
                  </a:lnTo>
                  <a:lnTo>
                    <a:pt x="2540" y="27939"/>
                  </a:lnTo>
                  <a:lnTo>
                    <a:pt x="2540" y="26670"/>
                  </a:lnTo>
                  <a:close/>
                </a:path>
                <a:path w="245109" h="158750">
                  <a:moveTo>
                    <a:pt x="2540" y="22860"/>
                  </a:moveTo>
                  <a:lnTo>
                    <a:pt x="0" y="22860"/>
                  </a:lnTo>
                  <a:lnTo>
                    <a:pt x="0" y="25400"/>
                  </a:lnTo>
                  <a:lnTo>
                    <a:pt x="2540" y="25400"/>
                  </a:lnTo>
                  <a:lnTo>
                    <a:pt x="2540" y="22860"/>
                  </a:lnTo>
                  <a:close/>
                </a:path>
                <a:path w="245109" h="158750">
                  <a:moveTo>
                    <a:pt x="2540" y="20320"/>
                  </a:moveTo>
                  <a:lnTo>
                    <a:pt x="0" y="20320"/>
                  </a:lnTo>
                  <a:lnTo>
                    <a:pt x="0" y="21589"/>
                  </a:lnTo>
                  <a:lnTo>
                    <a:pt x="2540" y="21589"/>
                  </a:lnTo>
                  <a:lnTo>
                    <a:pt x="2540" y="20320"/>
                  </a:lnTo>
                  <a:close/>
                </a:path>
                <a:path w="245109" h="158750">
                  <a:moveTo>
                    <a:pt x="2540" y="16510"/>
                  </a:moveTo>
                  <a:lnTo>
                    <a:pt x="0" y="16510"/>
                  </a:lnTo>
                  <a:lnTo>
                    <a:pt x="0" y="19050"/>
                  </a:lnTo>
                  <a:lnTo>
                    <a:pt x="2540" y="19050"/>
                  </a:lnTo>
                  <a:lnTo>
                    <a:pt x="2540" y="16510"/>
                  </a:lnTo>
                  <a:close/>
                </a:path>
                <a:path w="245109" h="158750">
                  <a:moveTo>
                    <a:pt x="2540" y="13970"/>
                  </a:moveTo>
                  <a:lnTo>
                    <a:pt x="0" y="13970"/>
                  </a:lnTo>
                  <a:lnTo>
                    <a:pt x="0" y="15239"/>
                  </a:lnTo>
                  <a:lnTo>
                    <a:pt x="2540" y="15239"/>
                  </a:lnTo>
                  <a:lnTo>
                    <a:pt x="2540" y="13970"/>
                  </a:lnTo>
                  <a:close/>
                </a:path>
                <a:path w="245109" h="158750">
                  <a:moveTo>
                    <a:pt x="2540" y="10160"/>
                  </a:moveTo>
                  <a:lnTo>
                    <a:pt x="0" y="10160"/>
                  </a:lnTo>
                  <a:lnTo>
                    <a:pt x="0" y="12700"/>
                  </a:lnTo>
                  <a:lnTo>
                    <a:pt x="2540" y="12700"/>
                  </a:lnTo>
                  <a:lnTo>
                    <a:pt x="2540" y="10160"/>
                  </a:lnTo>
                  <a:close/>
                </a:path>
                <a:path w="245109" h="158750">
                  <a:moveTo>
                    <a:pt x="2540" y="7620"/>
                  </a:moveTo>
                  <a:lnTo>
                    <a:pt x="0" y="7620"/>
                  </a:lnTo>
                  <a:lnTo>
                    <a:pt x="0" y="8889"/>
                  </a:lnTo>
                  <a:lnTo>
                    <a:pt x="2540" y="8889"/>
                  </a:lnTo>
                  <a:lnTo>
                    <a:pt x="2540" y="7620"/>
                  </a:lnTo>
                  <a:close/>
                </a:path>
                <a:path w="245109" h="158750">
                  <a:moveTo>
                    <a:pt x="2540" y="3810"/>
                  </a:moveTo>
                  <a:lnTo>
                    <a:pt x="0" y="3810"/>
                  </a:lnTo>
                  <a:lnTo>
                    <a:pt x="0" y="6350"/>
                  </a:lnTo>
                  <a:lnTo>
                    <a:pt x="2540" y="6350"/>
                  </a:lnTo>
                  <a:lnTo>
                    <a:pt x="2540" y="3810"/>
                  </a:lnTo>
                  <a:close/>
                </a:path>
                <a:path w="245109" h="158750">
                  <a:moveTo>
                    <a:pt x="13970" y="1270"/>
                  </a:moveTo>
                  <a:lnTo>
                    <a:pt x="0" y="1270"/>
                  </a:lnTo>
                  <a:lnTo>
                    <a:pt x="0" y="2539"/>
                  </a:lnTo>
                  <a:lnTo>
                    <a:pt x="13970" y="2539"/>
                  </a:lnTo>
                  <a:lnTo>
                    <a:pt x="13970" y="1270"/>
                  </a:lnTo>
                  <a:close/>
                </a:path>
                <a:path w="245109" h="158750">
                  <a:moveTo>
                    <a:pt x="105409" y="1270"/>
                  </a:moveTo>
                  <a:lnTo>
                    <a:pt x="72390" y="1270"/>
                  </a:lnTo>
                  <a:lnTo>
                    <a:pt x="72390" y="2539"/>
                  </a:lnTo>
                  <a:lnTo>
                    <a:pt x="105409" y="2539"/>
                  </a:lnTo>
                  <a:lnTo>
                    <a:pt x="105409" y="1270"/>
                  </a:lnTo>
                  <a:close/>
                </a:path>
                <a:path w="245109" h="158750">
                  <a:moveTo>
                    <a:pt x="173989" y="1270"/>
                  </a:moveTo>
                  <a:lnTo>
                    <a:pt x="144779" y="1270"/>
                  </a:lnTo>
                  <a:lnTo>
                    <a:pt x="144779" y="2539"/>
                  </a:lnTo>
                  <a:lnTo>
                    <a:pt x="173989" y="2539"/>
                  </a:lnTo>
                  <a:lnTo>
                    <a:pt x="173989" y="1270"/>
                  </a:lnTo>
                  <a:close/>
                </a:path>
                <a:path w="245109" h="158750">
                  <a:moveTo>
                    <a:pt x="11429" y="0"/>
                  </a:moveTo>
                  <a:lnTo>
                    <a:pt x="8889" y="0"/>
                  </a:lnTo>
                  <a:lnTo>
                    <a:pt x="8889" y="1270"/>
                  </a:lnTo>
                  <a:lnTo>
                    <a:pt x="11429" y="1270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68B1C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1141730" y="2346959"/>
              <a:ext cx="240029" cy="154940"/>
            </a:xfrm>
            <a:custGeom>
              <a:avLst/>
              <a:gdLst/>
              <a:ahLst/>
              <a:cxnLst/>
              <a:rect l="l" t="t" r="r" b="b"/>
              <a:pathLst>
                <a:path w="240030" h="154939">
                  <a:moveTo>
                    <a:pt x="1270" y="33020"/>
                  </a:moveTo>
                  <a:lnTo>
                    <a:pt x="0" y="33020"/>
                  </a:lnTo>
                  <a:lnTo>
                    <a:pt x="0" y="34290"/>
                  </a:lnTo>
                  <a:lnTo>
                    <a:pt x="1270" y="34290"/>
                  </a:lnTo>
                  <a:lnTo>
                    <a:pt x="1270" y="33020"/>
                  </a:lnTo>
                  <a:close/>
                </a:path>
                <a:path w="240030" h="154939">
                  <a:moveTo>
                    <a:pt x="1270" y="30480"/>
                  </a:moveTo>
                  <a:lnTo>
                    <a:pt x="0" y="30480"/>
                  </a:lnTo>
                  <a:lnTo>
                    <a:pt x="0" y="31750"/>
                  </a:lnTo>
                  <a:lnTo>
                    <a:pt x="1270" y="31750"/>
                  </a:lnTo>
                  <a:lnTo>
                    <a:pt x="1270" y="30480"/>
                  </a:lnTo>
                  <a:close/>
                </a:path>
                <a:path w="240030" h="154939">
                  <a:moveTo>
                    <a:pt x="1270" y="26682"/>
                  </a:moveTo>
                  <a:lnTo>
                    <a:pt x="0" y="26682"/>
                  </a:lnTo>
                  <a:lnTo>
                    <a:pt x="0" y="29337"/>
                  </a:lnTo>
                  <a:lnTo>
                    <a:pt x="1270" y="29337"/>
                  </a:lnTo>
                  <a:lnTo>
                    <a:pt x="1270" y="26682"/>
                  </a:lnTo>
                  <a:close/>
                </a:path>
                <a:path w="240030" h="154939">
                  <a:moveTo>
                    <a:pt x="1270" y="24130"/>
                  </a:moveTo>
                  <a:lnTo>
                    <a:pt x="0" y="24130"/>
                  </a:lnTo>
                  <a:lnTo>
                    <a:pt x="0" y="25400"/>
                  </a:lnTo>
                  <a:lnTo>
                    <a:pt x="1270" y="25400"/>
                  </a:lnTo>
                  <a:lnTo>
                    <a:pt x="1270" y="24130"/>
                  </a:lnTo>
                  <a:close/>
                </a:path>
                <a:path w="240030" h="154939">
                  <a:moveTo>
                    <a:pt x="1270" y="20332"/>
                  </a:moveTo>
                  <a:lnTo>
                    <a:pt x="0" y="20332"/>
                  </a:lnTo>
                  <a:lnTo>
                    <a:pt x="0" y="22987"/>
                  </a:lnTo>
                  <a:lnTo>
                    <a:pt x="1270" y="22987"/>
                  </a:lnTo>
                  <a:lnTo>
                    <a:pt x="1270" y="20332"/>
                  </a:lnTo>
                  <a:close/>
                </a:path>
                <a:path w="240030" h="154939">
                  <a:moveTo>
                    <a:pt x="1270" y="17780"/>
                  </a:moveTo>
                  <a:lnTo>
                    <a:pt x="0" y="17780"/>
                  </a:lnTo>
                  <a:lnTo>
                    <a:pt x="0" y="19050"/>
                  </a:lnTo>
                  <a:lnTo>
                    <a:pt x="1270" y="19050"/>
                  </a:lnTo>
                  <a:lnTo>
                    <a:pt x="1270" y="17780"/>
                  </a:lnTo>
                  <a:close/>
                </a:path>
                <a:path w="240030" h="154939">
                  <a:moveTo>
                    <a:pt x="1270" y="13982"/>
                  </a:moveTo>
                  <a:lnTo>
                    <a:pt x="0" y="13982"/>
                  </a:lnTo>
                  <a:lnTo>
                    <a:pt x="0" y="16637"/>
                  </a:lnTo>
                  <a:lnTo>
                    <a:pt x="1270" y="16637"/>
                  </a:lnTo>
                  <a:lnTo>
                    <a:pt x="1270" y="13982"/>
                  </a:lnTo>
                  <a:close/>
                </a:path>
                <a:path w="240030" h="154939">
                  <a:moveTo>
                    <a:pt x="1270" y="11430"/>
                  </a:moveTo>
                  <a:lnTo>
                    <a:pt x="0" y="11430"/>
                  </a:lnTo>
                  <a:lnTo>
                    <a:pt x="0" y="12700"/>
                  </a:lnTo>
                  <a:lnTo>
                    <a:pt x="1270" y="12700"/>
                  </a:lnTo>
                  <a:lnTo>
                    <a:pt x="1270" y="11430"/>
                  </a:lnTo>
                  <a:close/>
                </a:path>
                <a:path w="240030" h="154939">
                  <a:moveTo>
                    <a:pt x="1270" y="7632"/>
                  </a:moveTo>
                  <a:lnTo>
                    <a:pt x="0" y="7632"/>
                  </a:lnTo>
                  <a:lnTo>
                    <a:pt x="0" y="10287"/>
                  </a:lnTo>
                  <a:lnTo>
                    <a:pt x="1270" y="10287"/>
                  </a:lnTo>
                  <a:lnTo>
                    <a:pt x="1270" y="7632"/>
                  </a:lnTo>
                  <a:close/>
                </a:path>
                <a:path w="240030" h="154939">
                  <a:moveTo>
                    <a:pt x="1270" y="5080"/>
                  </a:moveTo>
                  <a:lnTo>
                    <a:pt x="0" y="5080"/>
                  </a:lnTo>
                  <a:lnTo>
                    <a:pt x="0" y="6350"/>
                  </a:lnTo>
                  <a:lnTo>
                    <a:pt x="1270" y="6350"/>
                  </a:lnTo>
                  <a:lnTo>
                    <a:pt x="1270" y="5080"/>
                  </a:lnTo>
                  <a:close/>
                </a:path>
                <a:path w="240030" h="154939">
                  <a:moveTo>
                    <a:pt x="1270" y="1282"/>
                  </a:moveTo>
                  <a:lnTo>
                    <a:pt x="0" y="1282"/>
                  </a:lnTo>
                  <a:lnTo>
                    <a:pt x="0" y="3937"/>
                  </a:lnTo>
                  <a:lnTo>
                    <a:pt x="1270" y="3937"/>
                  </a:lnTo>
                  <a:lnTo>
                    <a:pt x="1270" y="1282"/>
                  </a:lnTo>
                  <a:close/>
                </a:path>
                <a:path w="240030" h="154939">
                  <a:moveTo>
                    <a:pt x="13970" y="0"/>
                  </a:moveTo>
                  <a:lnTo>
                    <a:pt x="11430" y="0"/>
                  </a:lnTo>
                  <a:lnTo>
                    <a:pt x="11430" y="1282"/>
                  </a:lnTo>
                  <a:lnTo>
                    <a:pt x="13970" y="1282"/>
                  </a:lnTo>
                  <a:lnTo>
                    <a:pt x="13970" y="0"/>
                  </a:lnTo>
                  <a:close/>
                </a:path>
                <a:path w="240030" h="154939">
                  <a:moveTo>
                    <a:pt x="96520" y="153670"/>
                  </a:moveTo>
                  <a:lnTo>
                    <a:pt x="50800" y="153670"/>
                  </a:lnTo>
                  <a:lnTo>
                    <a:pt x="50800" y="154940"/>
                  </a:lnTo>
                  <a:lnTo>
                    <a:pt x="96520" y="154940"/>
                  </a:lnTo>
                  <a:lnTo>
                    <a:pt x="96520" y="153670"/>
                  </a:lnTo>
                  <a:close/>
                </a:path>
                <a:path w="240030" h="154939">
                  <a:moveTo>
                    <a:pt x="101600" y="152527"/>
                  </a:moveTo>
                  <a:lnTo>
                    <a:pt x="99060" y="152527"/>
                  </a:lnTo>
                  <a:lnTo>
                    <a:pt x="99060" y="153670"/>
                  </a:lnTo>
                  <a:lnTo>
                    <a:pt x="101600" y="153670"/>
                  </a:lnTo>
                  <a:lnTo>
                    <a:pt x="101600" y="152527"/>
                  </a:lnTo>
                  <a:close/>
                </a:path>
                <a:path w="240030" h="154939">
                  <a:moveTo>
                    <a:pt x="203200" y="152527"/>
                  </a:moveTo>
                  <a:lnTo>
                    <a:pt x="200660" y="152527"/>
                  </a:lnTo>
                  <a:lnTo>
                    <a:pt x="200660" y="153670"/>
                  </a:lnTo>
                  <a:lnTo>
                    <a:pt x="203200" y="153670"/>
                  </a:lnTo>
                  <a:lnTo>
                    <a:pt x="203200" y="152527"/>
                  </a:lnTo>
                  <a:close/>
                </a:path>
                <a:path w="240030" h="154939">
                  <a:moveTo>
                    <a:pt x="240030" y="153670"/>
                  </a:moveTo>
                  <a:lnTo>
                    <a:pt x="205740" y="153670"/>
                  </a:lnTo>
                  <a:lnTo>
                    <a:pt x="205740" y="154940"/>
                  </a:lnTo>
                  <a:lnTo>
                    <a:pt x="240030" y="154940"/>
                  </a:lnTo>
                  <a:lnTo>
                    <a:pt x="240030" y="153670"/>
                  </a:lnTo>
                  <a:close/>
                </a:path>
                <a:path w="240030" h="154939">
                  <a:moveTo>
                    <a:pt x="240030" y="151130"/>
                  </a:moveTo>
                  <a:lnTo>
                    <a:pt x="238760" y="151130"/>
                  </a:lnTo>
                  <a:lnTo>
                    <a:pt x="238760" y="152527"/>
                  </a:lnTo>
                  <a:lnTo>
                    <a:pt x="240030" y="152527"/>
                  </a:lnTo>
                  <a:lnTo>
                    <a:pt x="240030" y="151130"/>
                  </a:lnTo>
                  <a:close/>
                </a:path>
                <a:path w="240030" h="154939">
                  <a:moveTo>
                    <a:pt x="240030" y="147320"/>
                  </a:moveTo>
                  <a:lnTo>
                    <a:pt x="238760" y="147320"/>
                  </a:lnTo>
                  <a:lnTo>
                    <a:pt x="238760" y="149987"/>
                  </a:lnTo>
                  <a:lnTo>
                    <a:pt x="240030" y="149987"/>
                  </a:lnTo>
                  <a:lnTo>
                    <a:pt x="240030" y="147320"/>
                  </a:lnTo>
                  <a:close/>
                </a:path>
                <a:path w="240030" h="154939">
                  <a:moveTo>
                    <a:pt x="240030" y="144780"/>
                  </a:moveTo>
                  <a:lnTo>
                    <a:pt x="238760" y="144780"/>
                  </a:lnTo>
                  <a:lnTo>
                    <a:pt x="238760" y="146177"/>
                  </a:lnTo>
                  <a:lnTo>
                    <a:pt x="240030" y="146177"/>
                  </a:lnTo>
                  <a:lnTo>
                    <a:pt x="240030" y="144780"/>
                  </a:lnTo>
                  <a:close/>
                </a:path>
                <a:path w="240030" h="154939">
                  <a:moveTo>
                    <a:pt x="240030" y="140970"/>
                  </a:moveTo>
                  <a:lnTo>
                    <a:pt x="238760" y="140970"/>
                  </a:lnTo>
                  <a:lnTo>
                    <a:pt x="238760" y="143637"/>
                  </a:lnTo>
                  <a:lnTo>
                    <a:pt x="240030" y="143637"/>
                  </a:lnTo>
                  <a:lnTo>
                    <a:pt x="240030" y="140970"/>
                  </a:lnTo>
                  <a:close/>
                </a:path>
                <a:path w="240030" h="154939">
                  <a:moveTo>
                    <a:pt x="240030" y="138430"/>
                  </a:moveTo>
                  <a:lnTo>
                    <a:pt x="238760" y="138430"/>
                  </a:lnTo>
                  <a:lnTo>
                    <a:pt x="238760" y="139827"/>
                  </a:lnTo>
                  <a:lnTo>
                    <a:pt x="240030" y="139827"/>
                  </a:lnTo>
                  <a:lnTo>
                    <a:pt x="240030" y="138430"/>
                  </a:lnTo>
                  <a:close/>
                </a:path>
                <a:path w="240030" h="154939">
                  <a:moveTo>
                    <a:pt x="240030" y="134620"/>
                  </a:moveTo>
                  <a:lnTo>
                    <a:pt x="238760" y="134620"/>
                  </a:lnTo>
                  <a:lnTo>
                    <a:pt x="238760" y="137287"/>
                  </a:lnTo>
                  <a:lnTo>
                    <a:pt x="240030" y="137287"/>
                  </a:lnTo>
                  <a:lnTo>
                    <a:pt x="240030" y="134620"/>
                  </a:lnTo>
                  <a:close/>
                </a:path>
                <a:path w="240030" h="154939">
                  <a:moveTo>
                    <a:pt x="240030" y="130937"/>
                  </a:moveTo>
                  <a:lnTo>
                    <a:pt x="238760" y="130937"/>
                  </a:lnTo>
                  <a:lnTo>
                    <a:pt x="238760" y="133477"/>
                  </a:lnTo>
                  <a:lnTo>
                    <a:pt x="240030" y="133477"/>
                  </a:lnTo>
                  <a:lnTo>
                    <a:pt x="240030" y="130937"/>
                  </a:lnTo>
                  <a:close/>
                </a:path>
              </a:pathLst>
            </a:custGeom>
            <a:solidFill>
              <a:srgbClr val="6AB2D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1143000" y="2348229"/>
              <a:ext cx="237490" cy="151130"/>
            </a:xfrm>
            <a:custGeom>
              <a:avLst/>
              <a:gdLst/>
              <a:ahLst/>
              <a:cxnLst/>
              <a:rect l="l" t="t" r="r" b="b"/>
              <a:pathLst>
                <a:path w="237490" h="151130">
                  <a:moveTo>
                    <a:pt x="100330" y="149860"/>
                  </a:moveTo>
                  <a:lnTo>
                    <a:pt x="49530" y="149860"/>
                  </a:lnTo>
                  <a:lnTo>
                    <a:pt x="49530" y="151130"/>
                  </a:lnTo>
                  <a:lnTo>
                    <a:pt x="100330" y="151130"/>
                  </a:lnTo>
                  <a:lnTo>
                    <a:pt x="100330" y="149860"/>
                  </a:lnTo>
                  <a:close/>
                </a:path>
                <a:path w="237490" h="151130">
                  <a:moveTo>
                    <a:pt x="237490" y="149860"/>
                  </a:moveTo>
                  <a:lnTo>
                    <a:pt x="199390" y="149860"/>
                  </a:lnTo>
                  <a:lnTo>
                    <a:pt x="199390" y="151130"/>
                  </a:lnTo>
                  <a:lnTo>
                    <a:pt x="237490" y="151130"/>
                  </a:lnTo>
                  <a:lnTo>
                    <a:pt x="237490" y="149860"/>
                  </a:lnTo>
                  <a:close/>
                </a:path>
                <a:path w="237490" h="151130">
                  <a:moveTo>
                    <a:pt x="237490" y="146050"/>
                  </a:moveTo>
                  <a:lnTo>
                    <a:pt x="234950" y="146050"/>
                  </a:lnTo>
                  <a:lnTo>
                    <a:pt x="234950" y="148717"/>
                  </a:lnTo>
                  <a:lnTo>
                    <a:pt x="237490" y="148717"/>
                  </a:lnTo>
                  <a:lnTo>
                    <a:pt x="237490" y="146050"/>
                  </a:lnTo>
                  <a:close/>
                </a:path>
                <a:path w="237490" h="151130">
                  <a:moveTo>
                    <a:pt x="237490" y="143510"/>
                  </a:moveTo>
                  <a:lnTo>
                    <a:pt x="234950" y="143510"/>
                  </a:lnTo>
                  <a:lnTo>
                    <a:pt x="234950" y="144907"/>
                  </a:lnTo>
                  <a:lnTo>
                    <a:pt x="237490" y="144907"/>
                  </a:lnTo>
                  <a:lnTo>
                    <a:pt x="237490" y="143510"/>
                  </a:lnTo>
                  <a:close/>
                </a:path>
                <a:path w="237490" h="151130">
                  <a:moveTo>
                    <a:pt x="237490" y="139700"/>
                  </a:moveTo>
                  <a:lnTo>
                    <a:pt x="234950" y="139700"/>
                  </a:lnTo>
                  <a:lnTo>
                    <a:pt x="234950" y="142367"/>
                  </a:lnTo>
                  <a:lnTo>
                    <a:pt x="237490" y="142367"/>
                  </a:lnTo>
                  <a:lnTo>
                    <a:pt x="237490" y="139700"/>
                  </a:lnTo>
                  <a:close/>
                </a:path>
                <a:path w="237490" h="151130">
                  <a:moveTo>
                    <a:pt x="237490" y="137160"/>
                  </a:moveTo>
                  <a:lnTo>
                    <a:pt x="234950" y="137160"/>
                  </a:lnTo>
                  <a:lnTo>
                    <a:pt x="234950" y="138430"/>
                  </a:lnTo>
                  <a:lnTo>
                    <a:pt x="237490" y="138430"/>
                  </a:lnTo>
                  <a:lnTo>
                    <a:pt x="237490" y="137160"/>
                  </a:lnTo>
                  <a:close/>
                </a:path>
                <a:path w="237490" h="151130">
                  <a:moveTo>
                    <a:pt x="237490" y="133350"/>
                  </a:moveTo>
                  <a:lnTo>
                    <a:pt x="234950" y="133350"/>
                  </a:lnTo>
                  <a:lnTo>
                    <a:pt x="234950" y="136017"/>
                  </a:lnTo>
                  <a:lnTo>
                    <a:pt x="237490" y="136017"/>
                  </a:lnTo>
                  <a:lnTo>
                    <a:pt x="237490" y="133350"/>
                  </a:lnTo>
                  <a:close/>
                </a:path>
                <a:path w="237490" h="151130">
                  <a:moveTo>
                    <a:pt x="237490" y="130810"/>
                  </a:moveTo>
                  <a:lnTo>
                    <a:pt x="234950" y="130810"/>
                  </a:lnTo>
                  <a:lnTo>
                    <a:pt x="234950" y="132080"/>
                  </a:lnTo>
                  <a:lnTo>
                    <a:pt x="237490" y="132080"/>
                  </a:lnTo>
                  <a:lnTo>
                    <a:pt x="237490" y="130810"/>
                  </a:lnTo>
                  <a:close/>
                </a:path>
                <a:path w="237490" h="151130">
                  <a:moveTo>
                    <a:pt x="236219" y="127000"/>
                  </a:moveTo>
                  <a:lnTo>
                    <a:pt x="234950" y="127000"/>
                  </a:lnTo>
                  <a:lnTo>
                    <a:pt x="234950" y="129667"/>
                  </a:lnTo>
                  <a:lnTo>
                    <a:pt x="237490" y="129667"/>
                  </a:lnTo>
                  <a:lnTo>
                    <a:pt x="237490" y="128270"/>
                  </a:lnTo>
                  <a:lnTo>
                    <a:pt x="236219" y="128270"/>
                  </a:lnTo>
                  <a:lnTo>
                    <a:pt x="236219" y="127000"/>
                  </a:lnTo>
                  <a:close/>
                </a:path>
                <a:path w="237490" h="151130">
                  <a:moveTo>
                    <a:pt x="1269" y="31750"/>
                  </a:moveTo>
                  <a:lnTo>
                    <a:pt x="0" y="31750"/>
                  </a:lnTo>
                  <a:lnTo>
                    <a:pt x="0" y="33020"/>
                  </a:lnTo>
                  <a:lnTo>
                    <a:pt x="1269" y="33020"/>
                  </a:lnTo>
                  <a:lnTo>
                    <a:pt x="1269" y="31750"/>
                  </a:lnTo>
                  <a:close/>
                </a:path>
                <a:path w="237490" h="151130">
                  <a:moveTo>
                    <a:pt x="1269" y="29210"/>
                  </a:moveTo>
                  <a:lnTo>
                    <a:pt x="0" y="29210"/>
                  </a:lnTo>
                  <a:lnTo>
                    <a:pt x="0" y="30480"/>
                  </a:lnTo>
                  <a:lnTo>
                    <a:pt x="1269" y="30480"/>
                  </a:lnTo>
                  <a:lnTo>
                    <a:pt x="1269" y="29210"/>
                  </a:lnTo>
                  <a:close/>
                </a:path>
                <a:path w="237490" h="151130">
                  <a:moveTo>
                    <a:pt x="1269" y="25400"/>
                  </a:moveTo>
                  <a:lnTo>
                    <a:pt x="0" y="25400"/>
                  </a:lnTo>
                  <a:lnTo>
                    <a:pt x="0" y="28067"/>
                  </a:lnTo>
                  <a:lnTo>
                    <a:pt x="1269" y="28067"/>
                  </a:lnTo>
                  <a:lnTo>
                    <a:pt x="1269" y="25400"/>
                  </a:lnTo>
                  <a:close/>
                </a:path>
                <a:path w="237490" h="151130">
                  <a:moveTo>
                    <a:pt x="1269" y="22860"/>
                  </a:moveTo>
                  <a:lnTo>
                    <a:pt x="0" y="22860"/>
                  </a:lnTo>
                  <a:lnTo>
                    <a:pt x="0" y="24130"/>
                  </a:lnTo>
                  <a:lnTo>
                    <a:pt x="1269" y="24130"/>
                  </a:lnTo>
                  <a:lnTo>
                    <a:pt x="1269" y="22860"/>
                  </a:lnTo>
                  <a:close/>
                </a:path>
                <a:path w="237490" h="151130">
                  <a:moveTo>
                    <a:pt x="1269" y="19050"/>
                  </a:moveTo>
                  <a:lnTo>
                    <a:pt x="0" y="19050"/>
                  </a:lnTo>
                  <a:lnTo>
                    <a:pt x="0" y="21717"/>
                  </a:lnTo>
                  <a:lnTo>
                    <a:pt x="1269" y="21717"/>
                  </a:lnTo>
                  <a:lnTo>
                    <a:pt x="1269" y="19050"/>
                  </a:lnTo>
                  <a:close/>
                </a:path>
                <a:path w="237490" h="151130">
                  <a:moveTo>
                    <a:pt x="1269" y="16510"/>
                  </a:moveTo>
                  <a:lnTo>
                    <a:pt x="0" y="16510"/>
                  </a:lnTo>
                  <a:lnTo>
                    <a:pt x="0" y="17780"/>
                  </a:lnTo>
                  <a:lnTo>
                    <a:pt x="1269" y="17780"/>
                  </a:lnTo>
                  <a:lnTo>
                    <a:pt x="1269" y="16510"/>
                  </a:lnTo>
                  <a:close/>
                </a:path>
                <a:path w="237490" h="151130">
                  <a:moveTo>
                    <a:pt x="1269" y="12700"/>
                  </a:moveTo>
                  <a:lnTo>
                    <a:pt x="0" y="12700"/>
                  </a:lnTo>
                  <a:lnTo>
                    <a:pt x="0" y="15367"/>
                  </a:lnTo>
                  <a:lnTo>
                    <a:pt x="1269" y="15367"/>
                  </a:lnTo>
                  <a:lnTo>
                    <a:pt x="1269" y="12700"/>
                  </a:lnTo>
                  <a:close/>
                </a:path>
                <a:path w="237490" h="151130">
                  <a:moveTo>
                    <a:pt x="1269" y="10160"/>
                  </a:moveTo>
                  <a:lnTo>
                    <a:pt x="0" y="10160"/>
                  </a:lnTo>
                  <a:lnTo>
                    <a:pt x="0" y="11430"/>
                  </a:lnTo>
                  <a:lnTo>
                    <a:pt x="1269" y="11430"/>
                  </a:lnTo>
                  <a:lnTo>
                    <a:pt x="1269" y="10160"/>
                  </a:lnTo>
                  <a:close/>
                </a:path>
                <a:path w="237490" h="151130">
                  <a:moveTo>
                    <a:pt x="1269" y="6350"/>
                  </a:moveTo>
                  <a:lnTo>
                    <a:pt x="0" y="6350"/>
                  </a:lnTo>
                  <a:lnTo>
                    <a:pt x="0" y="9017"/>
                  </a:lnTo>
                  <a:lnTo>
                    <a:pt x="1269" y="9017"/>
                  </a:lnTo>
                  <a:lnTo>
                    <a:pt x="1269" y="6350"/>
                  </a:lnTo>
                  <a:close/>
                </a:path>
                <a:path w="237490" h="151130">
                  <a:moveTo>
                    <a:pt x="1269" y="3810"/>
                  </a:moveTo>
                  <a:lnTo>
                    <a:pt x="0" y="3810"/>
                  </a:lnTo>
                  <a:lnTo>
                    <a:pt x="0" y="5080"/>
                  </a:lnTo>
                  <a:lnTo>
                    <a:pt x="1269" y="5080"/>
                  </a:lnTo>
                  <a:lnTo>
                    <a:pt x="1269" y="3810"/>
                  </a:lnTo>
                  <a:close/>
                </a:path>
                <a:path w="237490" h="151130">
                  <a:moveTo>
                    <a:pt x="15240" y="0"/>
                  </a:moveTo>
                  <a:lnTo>
                    <a:pt x="0" y="0"/>
                  </a:lnTo>
                  <a:lnTo>
                    <a:pt x="0" y="2667"/>
                  </a:lnTo>
                  <a:lnTo>
                    <a:pt x="1269" y="2667"/>
                  </a:lnTo>
                  <a:lnTo>
                    <a:pt x="1269" y="1270"/>
                  </a:lnTo>
                  <a:lnTo>
                    <a:pt x="15240" y="1270"/>
                  </a:lnTo>
                  <a:lnTo>
                    <a:pt x="15240" y="0"/>
                  </a:lnTo>
                  <a:close/>
                </a:path>
                <a:path w="237490" h="151130">
                  <a:moveTo>
                    <a:pt x="101600" y="0"/>
                  </a:moveTo>
                  <a:lnTo>
                    <a:pt x="68580" y="0"/>
                  </a:lnTo>
                  <a:lnTo>
                    <a:pt x="68580" y="1270"/>
                  </a:lnTo>
                  <a:lnTo>
                    <a:pt x="101600" y="1270"/>
                  </a:lnTo>
                  <a:lnTo>
                    <a:pt x="101600" y="0"/>
                  </a:lnTo>
                  <a:close/>
                </a:path>
                <a:path w="237490" h="151130">
                  <a:moveTo>
                    <a:pt x="170179" y="0"/>
                  </a:moveTo>
                  <a:lnTo>
                    <a:pt x="140969" y="0"/>
                  </a:lnTo>
                  <a:lnTo>
                    <a:pt x="140969" y="1270"/>
                  </a:lnTo>
                  <a:lnTo>
                    <a:pt x="170179" y="1270"/>
                  </a:lnTo>
                  <a:lnTo>
                    <a:pt x="170179" y="0"/>
                  </a:lnTo>
                  <a:close/>
                </a:path>
              </a:pathLst>
            </a:custGeom>
            <a:solidFill>
              <a:srgbClr val="6CB3D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1144270" y="2349499"/>
              <a:ext cx="233679" cy="148590"/>
            </a:xfrm>
            <a:custGeom>
              <a:avLst/>
              <a:gdLst/>
              <a:ahLst/>
              <a:cxnLst/>
              <a:rect l="l" t="t" r="r" b="b"/>
              <a:pathLst>
                <a:path w="233680" h="148589">
                  <a:moveTo>
                    <a:pt x="49530" y="147447"/>
                  </a:moveTo>
                  <a:lnTo>
                    <a:pt x="48260" y="147447"/>
                  </a:lnTo>
                  <a:lnTo>
                    <a:pt x="48260" y="148589"/>
                  </a:lnTo>
                  <a:lnTo>
                    <a:pt x="49530" y="148589"/>
                  </a:lnTo>
                  <a:lnTo>
                    <a:pt x="49530" y="147447"/>
                  </a:lnTo>
                  <a:close/>
                </a:path>
                <a:path w="233680" h="148589">
                  <a:moveTo>
                    <a:pt x="102870" y="146176"/>
                  </a:moveTo>
                  <a:lnTo>
                    <a:pt x="49530" y="146176"/>
                  </a:lnTo>
                  <a:lnTo>
                    <a:pt x="49530" y="147447"/>
                  </a:lnTo>
                  <a:lnTo>
                    <a:pt x="100330" y="147447"/>
                  </a:lnTo>
                  <a:lnTo>
                    <a:pt x="100330" y="148589"/>
                  </a:lnTo>
                  <a:lnTo>
                    <a:pt x="102870" y="148589"/>
                  </a:lnTo>
                  <a:lnTo>
                    <a:pt x="102870" y="146176"/>
                  </a:lnTo>
                  <a:close/>
                </a:path>
                <a:path w="233680" h="148589">
                  <a:moveTo>
                    <a:pt x="233680" y="144779"/>
                  </a:moveTo>
                  <a:lnTo>
                    <a:pt x="232410" y="144779"/>
                  </a:lnTo>
                  <a:lnTo>
                    <a:pt x="232410" y="146176"/>
                  </a:lnTo>
                  <a:lnTo>
                    <a:pt x="194310" y="146176"/>
                  </a:lnTo>
                  <a:lnTo>
                    <a:pt x="194310" y="148589"/>
                  </a:lnTo>
                  <a:lnTo>
                    <a:pt x="196850" y="148589"/>
                  </a:lnTo>
                  <a:lnTo>
                    <a:pt x="196850" y="147447"/>
                  </a:lnTo>
                  <a:lnTo>
                    <a:pt x="233680" y="147447"/>
                  </a:lnTo>
                  <a:lnTo>
                    <a:pt x="233680" y="144779"/>
                  </a:lnTo>
                  <a:close/>
                </a:path>
                <a:path w="233680" h="148589">
                  <a:moveTo>
                    <a:pt x="233680" y="142239"/>
                  </a:moveTo>
                  <a:lnTo>
                    <a:pt x="232410" y="142239"/>
                  </a:lnTo>
                  <a:lnTo>
                    <a:pt x="232410" y="143637"/>
                  </a:lnTo>
                  <a:lnTo>
                    <a:pt x="233680" y="143637"/>
                  </a:lnTo>
                  <a:lnTo>
                    <a:pt x="233680" y="142239"/>
                  </a:lnTo>
                  <a:close/>
                </a:path>
                <a:path w="233680" h="148589">
                  <a:moveTo>
                    <a:pt x="233680" y="138429"/>
                  </a:moveTo>
                  <a:lnTo>
                    <a:pt x="232410" y="138429"/>
                  </a:lnTo>
                  <a:lnTo>
                    <a:pt x="232410" y="141097"/>
                  </a:lnTo>
                  <a:lnTo>
                    <a:pt x="233680" y="141097"/>
                  </a:lnTo>
                  <a:lnTo>
                    <a:pt x="233680" y="138429"/>
                  </a:lnTo>
                  <a:close/>
                </a:path>
                <a:path w="233680" h="148589">
                  <a:moveTo>
                    <a:pt x="233680" y="135889"/>
                  </a:moveTo>
                  <a:lnTo>
                    <a:pt x="232410" y="135889"/>
                  </a:lnTo>
                  <a:lnTo>
                    <a:pt x="232410" y="137287"/>
                  </a:lnTo>
                  <a:lnTo>
                    <a:pt x="233680" y="137287"/>
                  </a:lnTo>
                  <a:lnTo>
                    <a:pt x="233680" y="135889"/>
                  </a:lnTo>
                  <a:close/>
                </a:path>
                <a:path w="233680" h="148589">
                  <a:moveTo>
                    <a:pt x="233680" y="132079"/>
                  </a:moveTo>
                  <a:lnTo>
                    <a:pt x="232410" y="132079"/>
                  </a:lnTo>
                  <a:lnTo>
                    <a:pt x="232410" y="134747"/>
                  </a:lnTo>
                  <a:lnTo>
                    <a:pt x="233680" y="134747"/>
                  </a:lnTo>
                  <a:lnTo>
                    <a:pt x="233680" y="132079"/>
                  </a:lnTo>
                  <a:close/>
                </a:path>
                <a:path w="233680" h="148589">
                  <a:moveTo>
                    <a:pt x="233680" y="129539"/>
                  </a:moveTo>
                  <a:lnTo>
                    <a:pt x="232410" y="129539"/>
                  </a:lnTo>
                  <a:lnTo>
                    <a:pt x="232410" y="130937"/>
                  </a:lnTo>
                  <a:lnTo>
                    <a:pt x="233680" y="130937"/>
                  </a:lnTo>
                  <a:lnTo>
                    <a:pt x="233680" y="129539"/>
                  </a:lnTo>
                  <a:close/>
                </a:path>
                <a:path w="233680" h="148589">
                  <a:moveTo>
                    <a:pt x="233680" y="125729"/>
                  </a:moveTo>
                  <a:lnTo>
                    <a:pt x="232410" y="125729"/>
                  </a:lnTo>
                  <a:lnTo>
                    <a:pt x="232410" y="128397"/>
                  </a:lnTo>
                  <a:lnTo>
                    <a:pt x="233680" y="128397"/>
                  </a:lnTo>
                  <a:lnTo>
                    <a:pt x="233680" y="125729"/>
                  </a:lnTo>
                  <a:close/>
                </a:path>
                <a:path w="233680" h="148589">
                  <a:moveTo>
                    <a:pt x="2540" y="30479"/>
                  </a:moveTo>
                  <a:lnTo>
                    <a:pt x="0" y="30479"/>
                  </a:lnTo>
                  <a:lnTo>
                    <a:pt x="0" y="34289"/>
                  </a:lnTo>
                  <a:lnTo>
                    <a:pt x="2540" y="34289"/>
                  </a:lnTo>
                  <a:lnTo>
                    <a:pt x="2540" y="30479"/>
                  </a:lnTo>
                  <a:close/>
                </a:path>
                <a:path w="233680" h="148589">
                  <a:moveTo>
                    <a:pt x="2540" y="27939"/>
                  </a:moveTo>
                  <a:lnTo>
                    <a:pt x="0" y="27939"/>
                  </a:lnTo>
                  <a:lnTo>
                    <a:pt x="0" y="29210"/>
                  </a:lnTo>
                  <a:lnTo>
                    <a:pt x="2540" y="29210"/>
                  </a:lnTo>
                  <a:lnTo>
                    <a:pt x="2540" y="27939"/>
                  </a:lnTo>
                  <a:close/>
                </a:path>
                <a:path w="233680" h="148589">
                  <a:moveTo>
                    <a:pt x="2540" y="24130"/>
                  </a:moveTo>
                  <a:lnTo>
                    <a:pt x="0" y="24130"/>
                  </a:lnTo>
                  <a:lnTo>
                    <a:pt x="0" y="26797"/>
                  </a:lnTo>
                  <a:lnTo>
                    <a:pt x="2540" y="26797"/>
                  </a:lnTo>
                  <a:lnTo>
                    <a:pt x="2540" y="24130"/>
                  </a:lnTo>
                  <a:close/>
                </a:path>
                <a:path w="233680" h="148589">
                  <a:moveTo>
                    <a:pt x="2540" y="21589"/>
                  </a:moveTo>
                  <a:lnTo>
                    <a:pt x="0" y="21589"/>
                  </a:lnTo>
                  <a:lnTo>
                    <a:pt x="0" y="22860"/>
                  </a:lnTo>
                  <a:lnTo>
                    <a:pt x="2540" y="22860"/>
                  </a:lnTo>
                  <a:lnTo>
                    <a:pt x="2540" y="21589"/>
                  </a:lnTo>
                  <a:close/>
                </a:path>
                <a:path w="233680" h="148589">
                  <a:moveTo>
                    <a:pt x="2540" y="17780"/>
                  </a:moveTo>
                  <a:lnTo>
                    <a:pt x="0" y="17780"/>
                  </a:lnTo>
                  <a:lnTo>
                    <a:pt x="0" y="20447"/>
                  </a:lnTo>
                  <a:lnTo>
                    <a:pt x="2540" y="20447"/>
                  </a:lnTo>
                  <a:lnTo>
                    <a:pt x="2540" y="17780"/>
                  </a:lnTo>
                  <a:close/>
                </a:path>
                <a:path w="233680" h="148589">
                  <a:moveTo>
                    <a:pt x="2540" y="15239"/>
                  </a:moveTo>
                  <a:lnTo>
                    <a:pt x="0" y="15239"/>
                  </a:lnTo>
                  <a:lnTo>
                    <a:pt x="0" y="16510"/>
                  </a:lnTo>
                  <a:lnTo>
                    <a:pt x="2540" y="16510"/>
                  </a:lnTo>
                  <a:lnTo>
                    <a:pt x="2540" y="15239"/>
                  </a:lnTo>
                  <a:close/>
                </a:path>
                <a:path w="233680" h="148589">
                  <a:moveTo>
                    <a:pt x="2540" y="11430"/>
                  </a:moveTo>
                  <a:lnTo>
                    <a:pt x="0" y="11430"/>
                  </a:lnTo>
                  <a:lnTo>
                    <a:pt x="0" y="14097"/>
                  </a:lnTo>
                  <a:lnTo>
                    <a:pt x="2540" y="14097"/>
                  </a:lnTo>
                  <a:lnTo>
                    <a:pt x="2540" y="11430"/>
                  </a:lnTo>
                  <a:close/>
                </a:path>
                <a:path w="233680" h="148589">
                  <a:moveTo>
                    <a:pt x="2540" y="8889"/>
                  </a:moveTo>
                  <a:lnTo>
                    <a:pt x="0" y="8889"/>
                  </a:lnTo>
                  <a:lnTo>
                    <a:pt x="0" y="10160"/>
                  </a:lnTo>
                  <a:lnTo>
                    <a:pt x="2540" y="10160"/>
                  </a:lnTo>
                  <a:lnTo>
                    <a:pt x="2540" y="8889"/>
                  </a:lnTo>
                  <a:close/>
                </a:path>
                <a:path w="233680" h="148589">
                  <a:moveTo>
                    <a:pt x="2540" y="5080"/>
                  </a:moveTo>
                  <a:lnTo>
                    <a:pt x="0" y="5080"/>
                  </a:lnTo>
                  <a:lnTo>
                    <a:pt x="0" y="7747"/>
                  </a:lnTo>
                  <a:lnTo>
                    <a:pt x="2540" y="7747"/>
                  </a:lnTo>
                  <a:lnTo>
                    <a:pt x="2540" y="5080"/>
                  </a:lnTo>
                  <a:close/>
                </a:path>
                <a:path w="233680" h="148589">
                  <a:moveTo>
                    <a:pt x="2540" y="2539"/>
                  </a:moveTo>
                  <a:lnTo>
                    <a:pt x="0" y="2539"/>
                  </a:lnTo>
                  <a:lnTo>
                    <a:pt x="0" y="3810"/>
                  </a:lnTo>
                  <a:lnTo>
                    <a:pt x="2540" y="3810"/>
                  </a:lnTo>
                  <a:lnTo>
                    <a:pt x="2540" y="2539"/>
                  </a:lnTo>
                  <a:close/>
                </a:path>
                <a:path w="233680" h="148589">
                  <a:moveTo>
                    <a:pt x="17780" y="1397"/>
                  </a:moveTo>
                  <a:lnTo>
                    <a:pt x="15240" y="1397"/>
                  </a:lnTo>
                  <a:lnTo>
                    <a:pt x="15240" y="2539"/>
                  </a:lnTo>
                  <a:lnTo>
                    <a:pt x="17780" y="2539"/>
                  </a:lnTo>
                  <a:lnTo>
                    <a:pt x="17780" y="1397"/>
                  </a:lnTo>
                  <a:close/>
                </a:path>
                <a:path w="233680" h="148589">
                  <a:moveTo>
                    <a:pt x="100330" y="0"/>
                  </a:moveTo>
                  <a:lnTo>
                    <a:pt x="67310" y="0"/>
                  </a:lnTo>
                  <a:lnTo>
                    <a:pt x="67310" y="1397"/>
                  </a:lnTo>
                  <a:lnTo>
                    <a:pt x="99060" y="1397"/>
                  </a:lnTo>
                  <a:lnTo>
                    <a:pt x="99060" y="2539"/>
                  </a:lnTo>
                  <a:lnTo>
                    <a:pt x="100330" y="2539"/>
                  </a:lnTo>
                  <a:lnTo>
                    <a:pt x="100330" y="0"/>
                  </a:lnTo>
                  <a:close/>
                </a:path>
                <a:path w="233680" h="148589">
                  <a:moveTo>
                    <a:pt x="15240" y="0"/>
                  </a:moveTo>
                  <a:lnTo>
                    <a:pt x="0" y="0"/>
                  </a:lnTo>
                  <a:lnTo>
                    <a:pt x="0" y="1397"/>
                  </a:lnTo>
                  <a:lnTo>
                    <a:pt x="15240" y="1397"/>
                  </a:lnTo>
                  <a:lnTo>
                    <a:pt x="15240" y="0"/>
                  </a:lnTo>
                  <a:close/>
                </a:path>
                <a:path w="233680" h="148589">
                  <a:moveTo>
                    <a:pt x="168909" y="0"/>
                  </a:moveTo>
                  <a:lnTo>
                    <a:pt x="139700" y="0"/>
                  </a:lnTo>
                  <a:lnTo>
                    <a:pt x="139700" y="1270"/>
                  </a:lnTo>
                  <a:lnTo>
                    <a:pt x="168909" y="1270"/>
                  </a:lnTo>
                  <a:lnTo>
                    <a:pt x="168909" y="0"/>
                  </a:lnTo>
                  <a:close/>
                </a:path>
              </a:pathLst>
            </a:custGeom>
            <a:solidFill>
              <a:srgbClr val="6EB4D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1146810" y="2352039"/>
              <a:ext cx="229870" cy="143510"/>
            </a:xfrm>
            <a:custGeom>
              <a:avLst/>
              <a:gdLst/>
              <a:ahLst/>
              <a:cxnLst/>
              <a:rect l="l" t="t" r="r" b="b"/>
              <a:pathLst>
                <a:path w="229869" h="143510">
                  <a:moveTo>
                    <a:pt x="1270" y="27940"/>
                  </a:moveTo>
                  <a:lnTo>
                    <a:pt x="0" y="27940"/>
                  </a:lnTo>
                  <a:lnTo>
                    <a:pt x="0" y="30607"/>
                  </a:lnTo>
                  <a:lnTo>
                    <a:pt x="1270" y="30607"/>
                  </a:lnTo>
                  <a:lnTo>
                    <a:pt x="1270" y="27940"/>
                  </a:lnTo>
                  <a:close/>
                </a:path>
                <a:path w="229869" h="143510">
                  <a:moveTo>
                    <a:pt x="1270" y="25400"/>
                  </a:moveTo>
                  <a:lnTo>
                    <a:pt x="0" y="25400"/>
                  </a:lnTo>
                  <a:lnTo>
                    <a:pt x="0" y="26670"/>
                  </a:lnTo>
                  <a:lnTo>
                    <a:pt x="1270" y="26670"/>
                  </a:lnTo>
                  <a:lnTo>
                    <a:pt x="1270" y="25400"/>
                  </a:lnTo>
                  <a:close/>
                </a:path>
                <a:path w="229869" h="143510">
                  <a:moveTo>
                    <a:pt x="1270" y="21602"/>
                  </a:moveTo>
                  <a:lnTo>
                    <a:pt x="0" y="21602"/>
                  </a:lnTo>
                  <a:lnTo>
                    <a:pt x="0" y="24257"/>
                  </a:lnTo>
                  <a:lnTo>
                    <a:pt x="1270" y="24257"/>
                  </a:lnTo>
                  <a:lnTo>
                    <a:pt x="1270" y="21602"/>
                  </a:lnTo>
                  <a:close/>
                </a:path>
                <a:path w="229869" h="143510">
                  <a:moveTo>
                    <a:pt x="1270" y="19050"/>
                  </a:moveTo>
                  <a:lnTo>
                    <a:pt x="0" y="19050"/>
                  </a:lnTo>
                  <a:lnTo>
                    <a:pt x="0" y="20320"/>
                  </a:lnTo>
                  <a:lnTo>
                    <a:pt x="1270" y="20320"/>
                  </a:lnTo>
                  <a:lnTo>
                    <a:pt x="1270" y="19050"/>
                  </a:lnTo>
                  <a:close/>
                </a:path>
                <a:path w="229869" h="143510">
                  <a:moveTo>
                    <a:pt x="1270" y="15252"/>
                  </a:moveTo>
                  <a:lnTo>
                    <a:pt x="0" y="15252"/>
                  </a:lnTo>
                  <a:lnTo>
                    <a:pt x="0" y="17907"/>
                  </a:lnTo>
                  <a:lnTo>
                    <a:pt x="1270" y="17907"/>
                  </a:lnTo>
                  <a:lnTo>
                    <a:pt x="1270" y="15252"/>
                  </a:lnTo>
                  <a:close/>
                </a:path>
                <a:path w="229869" h="143510">
                  <a:moveTo>
                    <a:pt x="1270" y="12700"/>
                  </a:moveTo>
                  <a:lnTo>
                    <a:pt x="0" y="12700"/>
                  </a:lnTo>
                  <a:lnTo>
                    <a:pt x="0" y="13970"/>
                  </a:lnTo>
                  <a:lnTo>
                    <a:pt x="1270" y="13970"/>
                  </a:lnTo>
                  <a:lnTo>
                    <a:pt x="1270" y="12700"/>
                  </a:lnTo>
                  <a:close/>
                </a:path>
                <a:path w="229869" h="143510">
                  <a:moveTo>
                    <a:pt x="1270" y="8902"/>
                  </a:moveTo>
                  <a:lnTo>
                    <a:pt x="0" y="8902"/>
                  </a:lnTo>
                  <a:lnTo>
                    <a:pt x="0" y="11557"/>
                  </a:lnTo>
                  <a:lnTo>
                    <a:pt x="1270" y="11557"/>
                  </a:lnTo>
                  <a:lnTo>
                    <a:pt x="1270" y="8902"/>
                  </a:lnTo>
                  <a:close/>
                </a:path>
                <a:path w="229869" h="143510">
                  <a:moveTo>
                    <a:pt x="1270" y="6350"/>
                  </a:moveTo>
                  <a:lnTo>
                    <a:pt x="0" y="6350"/>
                  </a:lnTo>
                  <a:lnTo>
                    <a:pt x="0" y="7620"/>
                  </a:lnTo>
                  <a:lnTo>
                    <a:pt x="1270" y="7620"/>
                  </a:lnTo>
                  <a:lnTo>
                    <a:pt x="1270" y="6350"/>
                  </a:lnTo>
                  <a:close/>
                </a:path>
                <a:path w="229869" h="143510">
                  <a:moveTo>
                    <a:pt x="1270" y="2552"/>
                  </a:moveTo>
                  <a:lnTo>
                    <a:pt x="0" y="2552"/>
                  </a:lnTo>
                  <a:lnTo>
                    <a:pt x="0" y="5207"/>
                  </a:lnTo>
                  <a:lnTo>
                    <a:pt x="1270" y="5207"/>
                  </a:lnTo>
                  <a:lnTo>
                    <a:pt x="1270" y="2552"/>
                  </a:lnTo>
                  <a:close/>
                </a:path>
                <a:path w="229869" h="143510">
                  <a:moveTo>
                    <a:pt x="17780" y="0"/>
                  </a:moveTo>
                  <a:lnTo>
                    <a:pt x="0" y="0"/>
                  </a:lnTo>
                  <a:lnTo>
                    <a:pt x="0" y="1270"/>
                  </a:lnTo>
                  <a:lnTo>
                    <a:pt x="17780" y="1270"/>
                  </a:lnTo>
                  <a:lnTo>
                    <a:pt x="17780" y="0"/>
                  </a:lnTo>
                  <a:close/>
                </a:path>
                <a:path w="229869" h="143510">
                  <a:moveTo>
                    <a:pt x="96520" y="0"/>
                  </a:moveTo>
                  <a:lnTo>
                    <a:pt x="63500" y="0"/>
                  </a:lnTo>
                  <a:lnTo>
                    <a:pt x="63500" y="1270"/>
                  </a:lnTo>
                  <a:lnTo>
                    <a:pt x="96507" y="1270"/>
                  </a:lnTo>
                  <a:lnTo>
                    <a:pt x="96520" y="0"/>
                  </a:lnTo>
                  <a:close/>
                </a:path>
                <a:path w="229869" h="143510">
                  <a:moveTo>
                    <a:pt x="102870" y="142240"/>
                  </a:moveTo>
                  <a:lnTo>
                    <a:pt x="46990" y="142240"/>
                  </a:lnTo>
                  <a:lnTo>
                    <a:pt x="46990" y="143510"/>
                  </a:lnTo>
                  <a:lnTo>
                    <a:pt x="102870" y="143510"/>
                  </a:lnTo>
                  <a:lnTo>
                    <a:pt x="102870" y="142240"/>
                  </a:lnTo>
                  <a:close/>
                </a:path>
                <a:path w="229869" h="143510">
                  <a:moveTo>
                    <a:pt x="166357" y="0"/>
                  </a:moveTo>
                  <a:lnTo>
                    <a:pt x="137160" y="0"/>
                  </a:lnTo>
                  <a:lnTo>
                    <a:pt x="137160" y="1270"/>
                  </a:lnTo>
                  <a:lnTo>
                    <a:pt x="166357" y="1270"/>
                  </a:lnTo>
                  <a:lnTo>
                    <a:pt x="166357" y="0"/>
                  </a:lnTo>
                  <a:close/>
                </a:path>
                <a:path w="229869" h="143510">
                  <a:moveTo>
                    <a:pt x="229870" y="142240"/>
                  </a:moveTo>
                  <a:lnTo>
                    <a:pt x="189230" y="142240"/>
                  </a:lnTo>
                  <a:lnTo>
                    <a:pt x="189230" y="143510"/>
                  </a:lnTo>
                  <a:lnTo>
                    <a:pt x="229870" y="143510"/>
                  </a:lnTo>
                  <a:lnTo>
                    <a:pt x="229870" y="142240"/>
                  </a:lnTo>
                  <a:close/>
                </a:path>
                <a:path w="229869" h="143510">
                  <a:moveTo>
                    <a:pt x="229870" y="139700"/>
                  </a:moveTo>
                  <a:lnTo>
                    <a:pt x="228600" y="139700"/>
                  </a:lnTo>
                  <a:lnTo>
                    <a:pt x="228600" y="141097"/>
                  </a:lnTo>
                  <a:lnTo>
                    <a:pt x="229870" y="141097"/>
                  </a:lnTo>
                  <a:lnTo>
                    <a:pt x="229870" y="139700"/>
                  </a:lnTo>
                  <a:close/>
                </a:path>
                <a:path w="229869" h="143510">
                  <a:moveTo>
                    <a:pt x="229870" y="135890"/>
                  </a:moveTo>
                  <a:lnTo>
                    <a:pt x="228600" y="135890"/>
                  </a:lnTo>
                  <a:lnTo>
                    <a:pt x="228600" y="138557"/>
                  </a:lnTo>
                  <a:lnTo>
                    <a:pt x="229870" y="138557"/>
                  </a:lnTo>
                  <a:lnTo>
                    <a:pt x="229870" y="135890"/>
                  </a:lnTo>
                  <a:close/>
                </a:path>
                <a:path w="229869" h="143510">
                  <a:moveTo>
                    <a:pt x="229870" y="133350"/>
                  </a:moveTo>
                  <a:lnTo>
                    <a:pt x="228600" y="133350"/>
                  </a:lnTo>
                  <a:lnTo>
                    <a:pt x="228600" y="134747"/>
                  </a:lnTo>
                  <a:lnTo>
                    <a:pt x="229870" y="134747"/>
                  </a:lnTo>
                  <a:lnTo>
                    <a:pt x="229870" y="133350"/>
                  </a:lnTo>
                  <a:close/>
                </a:path>
                <a:path w="229869" h="143510">
                  <a:moveTo>
                    <a:pt x="229870" y="129540"/>
                  </a:moveTo>
                  <a:lnTo>
                    <a:pt x="228600" y="129540"/>
                  </a:lnTo>
                  <a:lnTo>
                    <a:pt x="228600" y="132207"/>
                  </a:lnTo>
                  <a:lnTo>
                    <a:pt x="229870" y="132207"/>
                  </a:lnTo>
                  <a:lnTo>
                    <a:pt x="229870" y="129540"/>
                  </a:lnTo>
                  <a:close/>
                </a:path>
                <a:path w="229869" h="143510">
                  <a:moveTo>
                    <a:pt x="229870" y="127000"/>
                  </a:moveTo>
                  <a:lnTo>
                    <a:pt x="228600" y="127000"/>
                  </a:lnTo>
                  <a:lnTo>
                    <a:pt x="228600" y="128397"/>
                  </a:lnTo>
                  <a:lnTo>
                    <a:pt x="229870" y="128397"/>
                  </a:lnTo>
                  <a:lnTo>
                    <a:pt x="229870" y="127000"/>
                  </a:lnTo>
                  <a:close/>
                </a:path>
                <a:path w="229869" h="143510">
                  <a:moveTo>
                    <a:pt x="229870" y="122047"/>
                  </a:moveTo>
                  <a:lnTo>
                    <a:pt x="228600" y="122047"/>
                  </a:lnTo>
                  <a:lnTo>
                    <a:pt x="228600" y="125857"/>
                  </a:lnTo>
                  <a:lnTo>
                    <a:pt x="229870" y="125857"/>
                  </a:lnTo>
                  <a:lnTo>
                    <a:pt x="229870" y="122047"/>
                  </a:lnTo>
                  <a:close/>
                </a:path>
              </a:pathLst>
            </a:custGeom>
            <a:solidFill>
              <a:srgbClr val="70B5D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1148079" y="2353309"/>
              <a:ext cx="227329" cy="140970"/>
            </a:xfrm>
            <a:custGeom>
              <a:avLst/>
              <a:gdLst/>
              <a:ahLst/>
              <a:cxnLst/>
              <a:rect l="l" t="t" r="r" b="b"/>
              <a:pathLst>
                <a:path w="227330" h="140969">
                  <a:moveTo>
                    <a:pt x="48259" y="139826"/>
                  </a:moveTo>
                  <a:lnTo>
                    <a:pt x="46989" y="139826"/>
                  </a:lnTo>
                  <a:lnTo>
                    <a:pt x="46989" y="140969"/>
                  </a:lnTo>
                  <a:lnTo>
                    <a:pt x="48259" y="140969"/>
                  </a:lnTo>
                  <a:lnTo>
                    <a:pt x="48259" y="139826"/>
                  </a:lnTo>
                  <a:close/>
                </a:path>
                <a:path w="227330" h="140969">
                  <a:moveTo>
                    <a:pt x="105409" y="138556"/>
                  </a:moveTo>
                  <a:lnTo>
                    <a:pt x="48259" y="138556"/>
                  </a:lnTo>
                  <a:lnTo>
                    <a:pt x="48259" y="139826"/>
                  </a:lnTo>
                  <a:lnTo>
                    <a:pt x="104139" y="139826"/>
                  </a:lnTo>
                  <a:lnTo>
                    <a:pt x="104139" y="140969"/>
                  </a:lnTo>
                  <a:lnTo>
                    <a:pt x="105409" y="140969"/>
                  </a:lnTo>
                  <a:lnTo>
                    <a:pt x="105409" y="138556"/>
                  </a:lnTo>
                  <a:close/>
                </a:path>
                <a:path w="227330" h="140969">
                  <a:moveTo>
                    <a:pt x="227329" y="138556"/>
                  </a:moveTo>
                  <a:lnTo>
                    <a:pt x="184150" y="138556"/>
                  </a:lnTo>
                  <a:lnTo>
                    <a:pt x="184150" y="140969"/>
                  </a:lnTo>
                  <a:lnTo>
                    <a:pt x="185419" y="140969"/>
                  </a:lnTo>
                  <a:lnTo>
                    <a:pt x="185419" y="139826"/>
                  </a:lnTo>
                  <a:lnTo>
                    <a:pt x="227329" y="139826"/>
                  </a:lnTo>
                  <a:lnTo>
                    <a:pt x="227329" y="138556"/>
                  </a:lnTo>
                  <a:close/>
                </a:path>
                <a:path w="227330" h="140969">
                  <a:moveTo>
                    <a:pt x="227329" y="134619"/>
                  </a:moveTo>
                  <a:lnTo>
                    <a:pt x="224789" y="134619"/>
                  </a:lnTo>
                  <a:lnTo>
                    <a:pt x="224789" y="137286"/>
                  </a:lnTo>
                  <a:lnTo>
                    <a:pt x="227329" y="137286"/>
                  </a:lnTo>
                  <a:lnTo>
                    <a:pt x="227329" y="134619"/>
                  </a:lnTo>
                  <a:close/>
                </a:path>
                <a:path w="227330" h="140969">
                  <a:moveTo>
                    <a:pt x="227329" y="132206"/>
                  </a:moveTo>
                  <a:lnTo>
                    <a:pt x="224789" y="132206"/>
                  </a:lnTo>
                  <a:lnTo>
                    <a:pt x="224789" y="133476"/>
                  </a:lnTo>
                  <a:lnTo>
                    <a:pt x="227329" y="133476"/>
                  </a:lnTo>
                  <a:lnTo>
                    <a:pt x="227329" y="132206"/>
                  </a:lnTo>
                  <a:close/>
                </a:path>
                <a:path w="227330" h="140969">
                  <a:moveTo>
                    <a:pt x="227329" y="128269"/>
                  </a:moveTo>
                  <a:lnTo>
                    <a:pt x="224789" y="128269"/>
                  </a:lnTo>
                  <a:lnTo>
                    <a:pt x="224789" y="130936"/>
                  </a:lnTo>
                  <a:lnTo>
                    <a:pt x="227329" y="130936"/>
                  </a:lnTo>
                  <a:lnTo>
                    <a:pt x="227329" y="128269"/>
                  </a:lnTo>
                  <a:close/>
                </a:path>
                <a:path w="227330" h="140969">
                  <a:moveTo>
                    <a:pt x="227329" y="125856"/>
                  </a:moveTo>
                  <a:lnTo>
                    <a:pt x="224789" y="125856"/>
                  </a:lnTo>
                  <a:lnTo>
                    <a:pt x="224789" y="127126"/>
                  </a:lnTo>
                  <a:lnTo>
                    <a:pt x="227329" y="127126"/>
                  </a:lnTo>
                  <a:lnTo>
                    <a:pt x="227329" y="125856"/>
                  </a:lnTo>
                  <a:close/>
                </a:path>
                <a:path w="227330" h="140969">
                  <a:moveTo>
                    <a:pt x="227329" y="120776"/>
                  </a:moveTo>
                  <a:lnTo>
                    <a:pt x="226059" y="120776"/>
                  </a:lnTo>
                  <a:lnTo>
                    <a:pt x="226059" y="121919"/>
                  </a:lnTo>
                  <a:lnTo>
                    <a:pt x="224789" y="121919"/>
                  </a:lnTo>
                  <a:lnTo>
                    <a:pt x="224789" y="124586"/>
                  </a:lnTo>
                  <a:lnTo>
                    <a:pt x="227329" y="124586"/>
                  </a:lnTo>
                  <a:lnTo>
                    <a:pt x="227329" y="120776"/>
                  </a:lnTo>
                  <a:close/>
                </a:path>
                <a:path w="227330" h="140969">
                  <a:moveTo>
                    <a:pt x="226059" y="119506"/>
                  </a:moveTo>
                  <a:lnTo>
                    <a:pt x="224789" y="119506"/>
                  </a:lnTo>
                  <a:lnTo>
                    <a:pt x="224789" y="120776"/>
                  </a:lnTo>
                  <a:lnTo>
                    <a:pt x="226059" y="120776"/>
                  </a:lnTo>
                  <a:lnTo>
                    <a:pt x="226059" y="119506"/>
                  </a:lnTo>
                  <a:close/>
                </a:path>
                <a:path w="227330" h="140969">
                  <a:moveTo>
                    <a:pt x="2539" y="30606"/>
                  </a:moveTo>
                  <a:lnTo>
                    <a:pt x="0" y="30606"/>
                  </a:lnTo>
                  <a:lnTo>
                    <a:pt x="0" y="33019"/>
                  </a:lnTo>
                  <a:lnTo>
                    <a:pt x="2539" y="33019"/>
                  </a:lnTo>
                  <a:lnTo>
                    <a:pt x="2539" y="30606"/>
                  </a:lnTo>
                  <a:close/>
                </a:path>
                <a:path w="227330" h="140969">
                  <a:moveTo>
                    <a:pt x="2539" y="26669"/>
                  </a:moveTo>
                  <a:lnTo>
                    <a:pt x="0" y="26669"/>
                  </a:lnTo>
                  <a:lnTo>
                    <a:pt x="0" y="29336"/>
                  </a:lnTo>
                  <a:lnTo>
                    <a:pt x="2539" y="29336"/>
                  </a:lnTo>
                  <a:lnTo>
                    <a:pt x="2539" y="26669"/>
                  </a:lnTo>
                  <a:close/>
                </a:path>
                <a:path w="227330" h="140969">
                  <a:moveTo>
                    <a:pt x="2539" y="24129"/>
                  </a:moveTo>
                  <a:lnTo>
                    <a:pt x="0" y="24129"/>
                  </a:lnTo>
                  <a:lnTo>
                    <a:pt x="0" y="25400"/>
                  </a:lnTo>
                  <a:lnTo>
                    <a:pt x="2539" y="25400"/>
                  </a:lnTo>
                  <a:lnTo>
                    <a:pt x="2539" y="24129"/>
                  </a:lnTo>
                  <a:close/>
                </a:path>
                <a:path w="227330" h="140969">
                  <a:moveTo>
                    <a:pt x="2539" y="20320"/>
                  </a:moveTo>
                  <a:lnTo>
                    <a:pt x="0" y="20320"/>
                  </a:lnTo>
                  <a:lnTo>
                    <a:pt x="0" y="22987"/>
                  </a:lnTo>
                  <a:lnTo>
                    <a:pt x="2539" y="22987"/>
                  </a:lnTo>
                  <a:lnTo>
                    <a:pt x="2539" y="20320"/>
                  </a:lnTo>
                  <a:close/>
                </a:path>
                <a:path w="227330" h="140969">
                  <a:moveTo>
                    <a:pt x="2539" y="17779"/>
                  </a:moveTo>
                  <a:lnTo>
                    <a:pt x="0" y="17779"/>
                  </a:lnTo>
                  <a:lnTo>
                    <a:pt x="0" y="19050"/>
                  </a:lnTo>
                  <a:lnTo>
                    <a:pt x="2539" y="19050"/>
                  </a:lnTo>
                  <a:lnTo>
                    <a:pt x="2539" y="17779"/>
                  </a:lnTo>
                  <a:close/>
                </a:path>
                <a:path w="227330" h="140969">
                  <a:moveTo>
                    <a:pt x="2539" y="13970"/>
                  </a:moveTo>
                  <a:lnTo>
                    <a:pt x="0" y="13970"/>
                  </a:lnTo>
                  <a:lnTo>
                    <a:pt x="0" y="16637"/>
                  </a:lnTo>
                  <a:lnTo>
                    <a:pt x="2539" y="16637"/>
                  </a:lnTo>
                  <a:lnTo>
                    <a:pt x="2539" y="13970"/>
                  </a:lnTo>
                  <a:close/>
                </a:path>
                <a:path w="227330" h="140969">
                  <a:moveTo>
                    <a:pt x="2539" y="11429"/>
                  </a:moveTo>
                  <a:lnTo>
                    <a:pt x="0" y="11429"/>
                  </a:lnTo>
                  <a:lnTo>
                    <a:pt x="0" y="12700"/>
                  </a:lnTo>
                  <a:lnTo>
                    <a:pt x="2539" y="12700"/>
                  </a:lnTo>
                  <a:lnTo>
                    <a:pt x="2539" y="11429"/>
                  </a:lnTo>
                  <a:close/>
                </a:path>
                <a:path w="227330" h="140969">
                  <a:moveTo>
                    <a:pt x="2539" y="7620"/>
                  </a:moveTo>
                  <a:lnTo>
                    <a:pt x="0" y="7620"/>
                  </a:lnTo>
                  <a:lnTo>
                    <a:pt x="0" y="10287"/>
                  </a:lnTo>
                  <a:lnTo>
                    <a:pt x="2539" y="10287"/>
                  </a:lnTo>
                  <a:lnTo>
                    <a:pt x="2539" y="7620"/>
                  </a:lnTo>
                  <a:close/>
                </a:path>
                <a:path w="227330" h="140969">
                  <a:moveTo>
                    <a:pt x="2539" y="5079"/>
                  </a:moveTo>
                  <a:lnTo>
                    <a:pt x="0" y="5079"/>
                  </a:lnTo>
                  <a:lnTo>
                    <a:pt x="0" y="6350"/>
                  </a:lnTo>
                  <a:lnTo>
                    <a:pt x="2539" y="6350"/>
                  </a:lnTo>
                  <a:lnTo>
                    <a:pt x="2539" y="5079"/>
                  </a:lnTo>
                  <a:close/>
                </a:path>
                <a:path w="227330" h="140969">
                  <a:moveTo>
                    <a:pt x="20319" y="1270"/>
                  </a:moveTo>
                  <a:lnTo>
                    <a:pt x="0" y="1270"/>
                  </a:lnTo>
                  <a:lnTo>
                    <a:pt x="0" y="3937"/>
                  </a:lnTo>
                  <a:lnTo>
                    <a:pt x="2539" y="3937"/>
                  </a:lnTo>
                  <a:lnTo>
                    <a:pt x="2539" y="2539"/>
                  </a:lnTo>
                  <a:lnTo>
                    <a:pt x="20319" y="2539"/>
                  </a:lnTo>
                  <a:lnTo>
                    <a:pt x="20319" y="1270"/>
                  </a:lnTo>
                  <a:close/>
                </a:path>
                <a:path w="227330" h="140969">
                  <a:moveTo>
                    <a:pt x="95249" y="1270"/>
                  </a:moveTo>
                  <a:lnTo>
                    <a:pt x="62229" y="1270"/>
                  </a:lnTo>
                  <a:lnTo>
                    <a:pt x="62229" y="2539"/>
                  </a:lnTo>
                  <a:lnTo>
                    <a:pt x="95249" y="2539"/>
                  </a:lnTo>
                  <a:lnTo>
                    <a:pt x="95249" y="1270"/>
                  </a:lnTo>
                  <a:close/>
                </a:path>
                <a:path w="227330" h="140969">
                  <a:moveTo>
                    <a:pt x="19049" y="0"/>
                  </a:moveTo>
                  <a:lnTo>
                    <a:pt x="16509" y="0"/>
                  </a:lnTo>
                  <a:lnTo>
                    <a:pt x="16509" y="1270"/>
                  </a:lnTo>
                  <a:lnTo>
                    <a:pt x="19049" y="1270"/>
                  </a:lnTo>
                  <a:lnTo>
                    <a:pt x="19049" y="0"/>
                  </a:lnTo>
                  <a:close/>
                </a:path>
                <a:path w="227330" h="140969">
                  <a:moveTo>
                    <a:pt x="165099" y="1269"/>
                  </a:moveTo>
                  <a:lnTo>
                    <a:pt x="135889" y="1269"/>
                  </a:lnTo>
                  <a:lnTo>
                    <a:pt x="135889" y="2539"/>
                  </a:lnTo>
                  <a:lnTo>
                    <a:pt x="165100" y="2539"/>
                  </a:lnTo>
                  <a:lnTo>
                    <a:pt x="165099" y="1269"/>
                  </a:lnTo>
                  <a:close/>
                </a:path>
              </a:pathLst>
            </a:custGeom>
            <a:solidFill>
              <a:srgbClr val="71B6D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1150620" y="2355849"/>
              <a:ext cx="222250" cy="135890"/>
            </a:xfrm>
            <a:custGeom>
              <a:avLst/>
              <a:gdLst/>
              <a:ahLst/>
              <a:cxnLst/>
              <a:rect l="l" t="t" r="r" b="b"/>
              <a:pathLst>
                <a:path w="222250" h="135889">
                  <a:moveTo>
                    <a:pt x="1270" y="27940"/>
                  </a:moveTo>
                  <a:lnTo>
                    <a:pt x="0" y="27940"/>
                  </a:lnTo>
                  <a:lnTo>
                    <a:pt x="0" y="29337"/>
                  </a:lnTo>
                  <a:lnTo>
                    <a:pt x="1270" y="29337"/>
                  </a:lnTo>
                  <a:lnTo>
                    <a:pt x="1270" y="27940"/>
                  </a:lnTo>
                  <a:close/>
                </a:path>
                <a:path w="222250" h="135889">
                  <a:moveTo>
                    <a:pt x="1270" y="24130"/>
                  </a:moveTo>
                  <a:lnTo>
                    <a:pt x="0" y="24130"/>
                  </a:lnTo>
                  <a:lnTo>
                    <a:pt x="0" y="26797"/>
                  </a:lnTo>
                  <a:lnTo>
                    <a:pt x="1270" y="26797"/>
                  </a:lnTo>
                  <a:lnTo>
                    <a:pt x="1270" y="24130"/>
                  </a:lnTo>
                  <a:close/>
                </a:path>
                <a:path w="222250" h="135889">
                  <a:moveTo>
                    <a:pt x="1270" y="21590"/>
                  </a:moveTo>
                  <a:lnTo>
                    <a:pt x="0" y="21590"/>
                  </a:lnTo>
                  <a:lnTo>
                    <a:pt x="0" y="22860"/>
                  </a:lnTo>
                  <a:lnTo>
                    <a:pt x="1270" y="22860"/>
                  </a:lnTo>
                  <a:lnTo>
                    <a:pt x="1270" y="21590"/>
                  </a:lnTo>
                  <a:close/>
                </a:path>
                <a:path w="222250" h="135889">
                  <a:moveTo>
                    <a:pt x="1270" y="17780"/>
                  </a:moveTo>
                  <a:lnTo>
                    <a:pt x="0" y="17780"/>
                  </a:lnTo>
                  <a:lnTo>
                    <a:pt x="0" y="20320"/>
                  </a:lnTo>
                  <a:lnTo>
                    <a:pt x="1270" y="20320"/>
                  </a:lnTo>
                  <a:lnTo>
                    <a:pt x="1270" y="17780"/>
                  </a:lnTo>
                  <a:close/>
                </a:path>
                <a:path w="222250" h="135889">
                  <a:moveTo>
                    <a:pt x="1270" y="15240"/>
                  </a:moveTo>
                  <a:lnTo>
                    <a:pt x="0" y="15240"/>
                  </a:lnTo>
                  <a:lnTo>
                    <a:pt x="0" y="16510"/>
                  </a:lnTo>
                  <a:lnTo>
                    <a:pt x="1270" y="16510"/>
                  </a:lnTo>
                  <a:lnTo>
                    <a:pt x="1270" y="15240"/>
                  </a:lnTo>
                  <a:close/>
                </a:path>
                <a:path w="222250" h="135889">
                  <a:moveTo>
                    <a:pt x="1270" y="11430"/>
                  </a:moveTo>
                  <a:lnTo>
                    <a:pt x="0" y="11430"/>
                  </a:lnTo>
                  <a:lnTo>
                    <a:pt x="0" y="13970"/>
                  </a:lnTo>
                  <a:lnTo>
                    <a:pt x="1270" y="13970"/>
                  </a:lnTo>
                  <a:lnTo>
                    <a:pt x="1270" y="11430"/>
                  </a:lnTo>
                  <a:close/>
                </a:path>
                <a:path w="222250" h="135889">
                  <a:moveTo>
                    <a:pt x="1270" y="8890"/>
                  </a:moveTo>
                  <a:lnTo>
                    <a:pt x="0" y="8890"/>
                  </a:lnTo>
                  <a:lnTo>
                    <a:pt x="0" y="10160"/>
                  </a:lnTo>
                  <a:lnTo>
                    <a:pt x="1270" y="10160"/>
                  </a:lnTo>
                  <a:lnTo>
                    <a:pt x="1270" y="8890"/>
                  </a:lnTo>
                  <a:close/>
                </a:path>
                <a:path w="222250" h="135889">
                  <a:moveTo>
                    <a:pt x="1270" y="5080"/>
                  </a:moveTo>
                  <a:lnTo>
                    <a:pt x="0" y="5080"/>
                  </a:lnTo>
                  <a:lnTo>
                    <a:pt x="0" y="7620"/>
                  </a:lnTo>
                  <a:lnTo>
                    <a:pt x="1270" y="7620"/>
                  </a:lnTo>
                  <a:lnTo>
                    <a:pt x="1270" y="5080"/>
                  </a:lnTo>
                  <a:close/>
                </a:path>
                <a:path w="222250" h="135889">
                  <a:moveTo>
                    <a:pt x="1270" y="2540"/>
                  </a:moveTo>
                  <a:lnTo>
                    <a:pt x="0" y="2540"/>
                  </a:lnTo>
                  <a:lnTo>
                    <a:pt x="0" y="3810"/>
                  </a:lnTo>
                  <a:lnTo>
                    <a:pt x="1270" y="3810"/>
                  </a:lnTo>
                  <a:lnTo>
                    <a:pt x="1270" y="2540"/>
                  </a:lnTo>
                  <a:close/>
                </a:path>
                <a:path w="222250" h="135889">
                  <a:moveTo>
                    <a:pt x="20320" y="0"/>
                  </a:moveTo>
                  <a:lnTo>
                    <a:pt x="0" y="0"/>
                  </a:lnTo>
                  <a:lnTo>
                    <a:pt x="0" y="1270"/>
                  </a:lnTo>
                  <a:lnTo>
                    <a:pt x="20320" y="1270"/>
                  </a:lnTo>
                  <a:lnTo>
                    <a:pt x="20320" y="0"/>
                  </a:lnTo>
                  <a:close/>
                </a:path>
                <a:path w="222250" h="135889">
                  <a:moveTo>
                    <a:pt x="92697" y="0"/>
                  </a:moveTo>
                  <a:lnTo>
                    <a:pt x="59690" y="0"/>
                  </a:lnTo>
                  <a:lnTo>
                    <a:pt x="59690" y="1270"/>
                  </a:lnTo>
                  <a:lnTo>
                    <a:pt x="92697" y="1270"/>
                  </a:lnTo>
                  <a:lnTo>
                    <a:pt x="92697" y="0"/>
                  </a:lnTo>
                  <a:close/>
                </a:path>
                <a:path w="222250" h="135889">
                  <a:moveTo>
                    <a:pt x="107950" y="134747"/>
                  </a:moveTo>
                  <a:lnTo>
                    <a:pt x="105397" y="134747"/>
                  </a:lnTo>
                  <a:lnTo>
                    <a:pt x="105397" y="135890"/>
                  </a:lnTo>
                  <a:lnTo>
                    <a:pt x="107950" y="135890"/>
                  </a:lnTo>
                  <a:lnTo>
                    <a:pt x="107950" y="134747"/>
                  </a:lnTo>
                  <a:close/>
                </a:path>
                <a:path w="222250" h="135889">
                  <a:moveTo>
                    <a:pt x="162560" y="0"/>
                  </a:moveTo>
                  <a:lnTo>
                    <a:pt x="133350" y="0"/>
                  </a:lnTo>
                  <a:lnTo>
                    <a:pt x="133350" y="1270"/>
                  </a:lnTo>
                  <a:lnTo>
                    <a:pt x="162560" y="1270"/>
                  </a:lnTo>
                  <a:lnTo>
                    <a:pt x="162560" y="0"/>
                  </a:lnTo>
                  <a:close/>
                </a:path>
                <a:path w="222250" h="135889">
                  <a:moveTo>
                    <a:pt x="179070" y="134747"/>
                  </a:moveTo>
                  <a:lnTo>
                    <a:pt x="176530" y="134747"/>
                  </a:lnTo>
                  <a:lnTo>
                    <a:pt x="176530" y="135890"/>
                  </a:lnTo>
                  <a:lnTo>
                    <a:pt x="179070" y="135890"/>
                  </a:lnTo>
                  <a:lnTo>
                    <a:pt x="179070" y="134747"/>
                  </a:lnTo>
                  <a:close/>
                </a:path>
                <a:path w="222250" h="135889">
                  <a:moveTo>
                    <a:pt x="222250" y="132080"/>
                  </a:moveTo>
                  <a:lnTo>
                    <a:pt x="220980" y="132080"/>
                  </a:lnTo>
                  <a:lnTo>
                    <a:pt x="220980" y="134747"/>
                  </a:lnTo>
                  <a:lnTo>
                    <a:pt x="222250" y="134747"/>
                  </a:lnTo>
                  <a:lnTo>
                    <a:pt x="222250" y="132080"/>
                  </a:lnTo>
                  <a:close/>
                </a:path>
                <a:path w="222250" h="135889">
                  <a:moveTo>
                    <a:pt x="222250" y="129540"/>
                  </a:moveTo>
                  <a:lnTo>
                    <a:pt x="220980" y="129540"/>
                  </a:lnTo>
                  <a:lnTo>
                    <a:pt x="220980" y="130937"/>
                  </a:lnTo>
                  <a:lnTo>
                    <a:pt x="222250" y="130937"/>
                  </a:lnTo>
                  <a:lnTo>
                    <a:pt x="222250" y="129540"/>
                  </a:lnTo>
                  <a:close/>
                </a:path>
                <a:path w="222250" h="135889">
                  <a:moveTo>
                    <a:pt x="222250" y="125730"/>
                  </a:moveTo>
                  <a:lnTo>
                    <a:pt x="220980" y="125730"/>
                  </a:lnTo>
                  <a:lnTo>
                    <a:pt x="220980" y="128397"/>
                  </a:lnTo>
                  <a:lnTo>
                    <a:pt x="222250" y="128397"/>
                  </a:lnTo>
                  <a:lnTo>
                    <a:pt x="222250" y="125730"/>
                  </a:lnTo>
                  <a:close/>
                </a:path>
                <a:path w="222250" h="135889">
                  <a:moveTo>
                    <a:pt x="222250" y="123190"/>
                  </a:moveTo>
                  <a:lnTo>
                    <a:pt x="220980" y="123190"/>
                  </a:lnTo>
                  <a:lnTo>
                    <a:pt x="220980" y="124587"/>
                  </a:lnTo>
                  <a:lnTo>
                    <a:pt x="222250" y="124587"/>
                  </a:lnTo>
                  <a:lnTo>
                    <a:pt x="222250" y="123190"/>
                  </a:lnTo>
                  <a:close/>
                </a:path>
                <a:path w="222250" h="135889">
                  <a:moveTo>
                    <a:pt x="222250" y="119380"/>
                  </a:moveTo>
                  <a:lnTo>
                    <a:pt x="220980" y="119380"/>
                  </a:lnTo>
                  <a:lnTo>
                    <a:pt x="220980" y="122047"/>
                  </a:lnTo>
                  <a:lnTo>
                    <a:pt x="222250" y="122047"/>
                  </a:lnTo>
                  <a:lnTo>
                    <a:pt x="222250" y="119380"/>
                  </a:lnTo>
                  <a:close/>
                </a:path>
                <a:path w="222250" h="135889">
                  <a:moveTo>
                    <a:pt x="222250" y="116840"/>
                  </a:moveTo>
                  <a:lnTo>
                    <a:pt x="220980" y="116840"/>
                  </a:lnTo>
                  <a:lnTo>
                    <a:pt x="220980" y="118237"/>
                  </a:lnTo>
                  <a:lnTo>
                    <a:pt x="222250" y="118237"/>
                  </a:lnTo>
                  <a:lnTo>
                    <a:pt x="222250" y="116840"/>
                  </a:lnTo>
                  <a:close/>
                </a:path>
              </a:pathLst>
            </a:custGeom>
            <a:solidFill>
              <a:srgbClr val="73B7D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31"/>
            <p:cNvSpPr/>
            <p:nvPr/>
          </p:nvSpPr>
          <p:spPr>
            <a:xfrm>
              <a:off x="1151890" y="2357119"/>
              <a:ext cx="219710" cy="133350"/>
            </a:xfrm>
            <a:custGeom>
              <a:avLst/>
              <a:gdLst/>
              <a:ahLst/>
              <a:cxnLst/>
              <a:rect l="l" t="t" r="r" b="b"/>
              <a:pathLst>
                <a:path w="219709" h="133350">
                  <a:moveTo>
                    <a:pt x="106679" y="132079"/>
                  </a:moveTo>
                  <a:lnTo>
                    <a:pt x="45719" y="132079"/>
                  </a:lnTo>
                  <a:lnTo>
                    <a:pt x="45719" y="133350"/>
                  </a:lnTo>
                  <a:lnTo>
                    <a:pt x="106679" y="133350"/>
                  </a:lnTo>
                  <a:lnTo>
                    <a:pt x="106679" y="132079"/>
                  </a:lnTo>
                  <a:close/>
                </a:path>
                <a:path w="219709" h="133350">
                  <a:moveTo>
                    <a:pt x="219709" y="130810"/>
                  </a:moveTo>
                  <a:lnTo>
                    <a:pt x="217169" y="130810"/>
                  </a:lnTo>
                  <a:lnTo>
                    <a:pt x="217169" y="132079"/>
                  </a:lnTo>
                  <a:lnTo>
                    <a:pt x="175259" y="132079"/>
                  </a:lnTo>
                  <a:lnTo>
                    <a:pt x="175259" y="133350"/>
                  </a:lnTo>
                  <a:lnTo>
                    <a:pt x="219709" y="133350"/>
                  </a:lnTo>
                  <a:lnTo>
                    <a:pt x="219709" y="130810"/>
                  </a:lnTo>
                  <a:close/>
                </a:path>
                <a:path w="219709" h="133350">
                  <a:moveTo>
                    <a:pt x="219709" y="128270"/>
                  </a:moveTo>
                  <a:lnTo>
                    <a:pt x="217169" y="128270"/>
                  </a:lnTo>
                  <a:lnTo>
                    <a:pt x="217169" y="129539"/>
                  </a:lnTo>
                  <a:lnTo>
                    <a:pt x="219709" y="129539"/>
                  </a:lnTo>
                  <a:lnTo>
                    <a:pt x="219709" y="128270"/>
                  </a:lnTo>
                  <a:close/>
                </a:path>
                <a:path w="219709" h="133350">
                  <a:moveTo>
                    <a:pt x="219709" y="124460"/>
                  </a:moveTo>
                  <a:lnTo>
                    <a:pt x="217169" y="124460"/>
                  </a:lnTo>
                  <a:lnTo>
                    <a:pt x="217169" y="127000"/>
                  </a:lnTo>
                  <a:lnTo>
                    <a:pt x="219709" y="127000"/>
                  </a:lnTo>
                  <a:lnTo>
                    <a:pt x="219709" y="124460"/>
                  </a:lnTo>
                  <a:close/>
                </a:path>
                <a:path w="219709" h="133350">
                  <a:moveTo>
                    <a:pt x="219709" y="121920"/>
                  </a:moveTo>
                  <a:lnTo>
                    <a:pt x="217169" y="121920"/>
                  </a:lnTo>
                  <a:lnTo>
                    <a:pt x="217169" y="123189"/>
                  </a:lnTo>
                  <a:lnTo>
                    <a:pt x="219709" y="123189"/>
                  </a:lnTo>
                  <a:lnTo>
                    <a:pt x="219709" y="121920"/>
                  </a:lnTo>
                  <a:close/>
                </a:path>
                <a:path w="219709" h="133350">
                  <a:moveTo>
                    <a:pt x="219709" y="118110"/>
                  </a:moveTo>
                  <a:lnTo>
                    <a:pt x="217169" y="118110"/>
                  </a:lnTo>
                  <a:lnTo>
                    <a:pt x="217169" y="120650"/>
                  </a:lnTo>
                  <a:lnTo>
                    <a:pt x="219709" y="120650"/>
                  </a:lnTo>
                  <a:lnTo>
                    <a:pt x="219709" y="118110"/>
                  </a:lnTo>
                  <a:close/>
                </a:path>
                <a:path w="219709" h="133350">
                  <a:moveTo>
                    <a:pt x="219709" y="114300"/>
                  </a:moveTo>
                  <a:lnTo>
                    <a:pt x="218440" y="114300"/>
                  </a:lnTo>
                  <a:lnTo>
                    <a:pt x="218440" y="115570"/>
                  </a:lnTo>
                  <a:lnTo>
                    <a:pt x="217169" y="115570"/>
                  </a:lnTo>
                  <a:lnTo>
                    <a:pt x="217169" y="116839"/>
                  </a:lnTo>
                  <a:lnTo>
                    <a:pt x="219709" y="116839"/>
                  </a:lnTo>
                  <a:lnTo>
                    <a:pt x="219709" y="114300"/>
                  </a:lnTo>
                  <a:close/>
                </a:path>
                <a:path w="219709" h="133350">
                  <a:moveTo>
                    <a:pt x="218440" y="113029"/>
                  </a:moveTo>
                  <a:lnTo>
                    <a:pt x="217169" y="113029"/>
                  </a:lnTo>
                  <a:lnTo>
                    <a:pt x="217169" y="114300"/>
                  </a:lnTo>
                  <a:lnTo>
                    <a:pt x="218440" y="114300"/>
                  </a:lnTo>
                  <a:lnTo>
                    <a:pt x="218440" y="113029"/>
                  </a:lnTo>
                  <a:close/>
                </a:path>
                <a:path w="219709" h="133350">
                  <a:moveTo>
                    <a:pt x="2540" y="92710"/>
                  </a:moveTo>
                  <a:lnTo>
                    <a:pt x="0" y="92710"/>
                  </a:lnTo>
                  <a:lnTo>
                    <a:pt x="0" y="96520"/>
                  </a:lnTo>
                  <a:lnTo>
                    <a:pt x="2540" y="96520"/>
                  </a:lnTo>
                  <a:lnTo>
                    <a:pt x="2540" y="92710"/>
                  </a:lnTo>
                  <a:close/>
                </a:path>
                <a:path w="219709" h="133350">
                  <a:moveTo>
                    <a:pt x="2540" y="90170"/>
                  </a:moveTo>
                  <a:lnTo>
                    <a:pt x="0" y="90170"/>
                  </a:lnTo>
                  <a:lnTo>
                    <a:pt x="0" y="91439"/>
                  </a:lnTo>
                  <a:lnTo>
                    <a:pt x="2540" y="91439"/>
                  </a:lnTo>
                  <a:lnTo>
                    <a:pt x="2540" y="90170"/>
                  </a:lnTo>
                  <a:close/>
                </a:path>
                <a:path w="219709" h="133350">
                  <a:moveTo>
                    <a:pt x="2540" y="86360"/>
                  </a:moveTo>
                  <a:lnTo>
                    <a:pt x="0" y="86360"/>
                  </a:lnTo>
                  <a:lnTo>
                    <a:pt x="0" y="88900"/>
                  </a:lnTo>
                  <a:lnTo>
                    <a:pt x="2540" y="88900"/>
                  </a:lnTo>
                  <a:lnTo>
                    <a:pt x="2540" y="86360"/>
                  </a:lnTo>
                  <a:close/>
                </a:path>
                <a:path w="219709" h="133350">
                  <a:moveTo>
                    <a:pt x="2540" y="83820"/>
                  </a:moveTo>
                  <a:lnTo>
                    <a:pt x="0" y="83820"/>
                  </a:lnTo>
                  <a:lnTo>
                    <a:pt x="0" y="85089"/>
                  </a:lnTo>
                  <a:lnTo>
                    <a:pt x="2540" y="85089"/>
                  </a:lnTo>
                  <a:lnTo>
                    <a:pt x="2540" y="83820"/>
                  </a:lnTo>
                  <a:close/>
                </a:path>
                <a:path w="219709" h="133350">
                  <a:moveTo>
                    <a:pt x="2540" y="80010"/>
                  </a:moveTo>
                  <a:lnTo>
                    <a:pt x="0" y="80010"/>
                  </a:lnTo>
                  <a:lnTo>
                    <a:pt x="0" y="82550"/>
                  </a:lnTo>
                  <a:lnTo>
                    <a:pt x="2540" y="82550"/>
                  </a:lnTo>
                  <a:lnTo>
                    <a:pt x="2540" y="80010"/>
                  </a:lnTo>
                  <a:close/>
                </a:path>
                <a:path w="219709" h="133350">
                  <a:moveTo>
                    <a:pt x="2540" y="77470"/>
                  </a:moveTo>
                  <a:lnTo>
                    <a:pt x="1269" y="77470"/>
                  </a:lnTo>
                  <a:lnTo>
                    <a:pt x="1269" y="78739"/>
                  </a:lnTo>
                  <a:lnTo>
                    <a:pt x="2540" y="78739"/>
                  </a:lnTo>
                  <a:lnTo>
                    <a:pt x="2540" y="77470"/>
                  </a:lnTo>
                  <a:close/>
                </a:path>
                <a:path w="219709" h="133350">
                  <a:moveTo>
                    <a:pt x="2540" y="29210"/>
                  </a:moveTo>
                  <a:lnTo>
                    <a:pt x="1269" y="29210"/>
                  </a:lnTo>
                  <a:lnTo>
                    <a:pt x="1269" y="30479"/>
                  </a:lnTo>
                  <a:lnTo>
                    <a:pt x="2540" y="30479"/>
                  </a:lnTo>
                  <a:lnTo>
                    <a:pt x="2540" y="29210"/>
                  </a:lnTo>
                  <a:close/>
                </a:path>
                <a:path w="219709" h="133350">
                  <a:moveTo>
                    <a:pt x="2540" y="26669"/>
                  </a:moveTo>
                  <a:lnTo>
                    <a:pt x="0" y="26669"/>
                  </a:lnTo>
                  <a:lnTo>
                    <a:pt x="0" y="27940"/>
                  </a:lnTo>
                  <a:lnTo>
                    <a:pt x="2540" y="27940"/>
                  </a:lnTo>
                  <a:lnTo>
                    <a:pt x="2540" y="26669"/>
                  </a:lnTo>
                  <a:close/>
                </a:path>
                <a:path w="219709" h="133350">
                  <a:moveTo>
                    <a:pt x="2540" y="22859"/>
                  </a:moveTo>
                  <a:lnTo>
                    <a:pt x="0" y="22859"/>
                  </a:lnTo>
                  <a:lnTo>
                    <a:pt x="0" y="25400"/>
                  </a:lnTo>
                  <a:lnTo>
                    <a:pt x="2540" y="25400"/>
                  </a:lnTo>
                  <a:lnTo>
                    <a:pt x="2540" y="22859"/>
                  </a:lnTo>
                  <a:close/>
                </a:path>
                <a:path w="219709" h="133350">
                  <a:moveTo>
                    <a:pt x="2540" y="20319"/>
                  </a:moveTo>
                  <a:lnTo>
                    <a:pt x="0" y="20319"/>
                  </a:lnTo>
                  <a:lnTo>
                    <a:pt x="0" y="21589"/>
                  </a:lnTo>
                  <a:lnTo>
                    <a:pt x="2540" y="21589"/>
                  </a:lnTo>
                  <a:lnTo>
                    <a:pt x="2540" y="20319"/>
                  </a:lnTo>
                  <a:close/>
                </a:path>
                <a:path w="219709" h="133350">
                  <a:moveTo>
                    <a:pt x="2540" y="16509"/>
                  </a:moveTo>
                  <a:lnTo>
                    <a:pt x="0" y="16509"/>
                  </a:lnTo>
                  <a:lnTo>
                    <a:pt x="0" y="19050"/>
                  </a:lnTo>
                  <a:lnTo>
                    <a:pt x="2540" y="19050"/>
                  </a:lnTo>
                  <a:lnTo>
                    <a:pt x="2540" y="16509"/>
                  </a:lnTo>
                  <a:close/>
                </a:path>
                <a:path w="219709" h="133350">
                  <a:moveTo>
                    <a:pt x="2540" y="13969"/>
                  </a:moveTo>
                  <a:lnTo>
                    <a:pt x="0" y="13969"/>
                  </a:lnTo>
                  <a:lnTo>
                    <a:pt x="0" y="15239"/>
                  </a:lnTo>
                  <a:lnTo>
                    <a:pt x="2540" y="15239"/>
                  </a:lnTo>
                  <a:lnTo>
                    <a:pt x="2540" y="13969"/>
                  </a:lnTo>
                  <a:close/>
                </a:path>
                <a:path w="219709" h="133350">
                  <a:moveTo>
                    <a:pt x="2540" y="10159"/>
                  </a:moveTo>
                  <a:lnTo>
                    <a:pt x="0" y="10159"/>
                  </a:lnTo>
                  <a:lnTo>
                    <a:pt x="0" y="12700"/>
                  </a:lnTo>
                  <a:lnTo>
                    <a:pt x="2540" y="12700"/>
                  </a:lnTo>
                  <a:lnTo>
                    <a:pt x="2540" y="10159"/>
                  </a:lnTo>
                  <a:close/>
                </a:path>
                <a:path w="219709" h="133350">
                  <a:moveTo>
                    <a:pt x="2540" y="7619"/>
                  </a:moveTo>
                  <a:lnTo>
                    <a:pt x="0" y="7619"/>
                  </a:lnTo>
                  <a:lnTo>
                    <a:pt x="0" y="8889"/>
                  </a:lnTo>
                  <a:lnTo>
                    <a:pt x="2540" y="8889"/>
                  </a:lnTo>
                  <a:lnTo>
                    <a:pt x="2540" y="7619"/>
                  </a:lnTo>
                  <a:close/>
                </a:path>
                <a:path w="219709" h="133350">
                  <a:moveTo>
                    <a:pt x="2540" y="3809"/>
                  </a:moveTo>
                  <a:lnTo>
                    <a:pt x="0" y="3809"/>
                  </a:lnTo>
                  <a:lnTo>
                    <a:pt x="0" y="6350"/>
                  </a:lnTo>
                  <a:lnTo>
                    <a:pt x="2540" y="6350"/>
                  </a:lnTo>
                  <a:lnTo>
                    <a:pt x="2540" y="3809"/>
                  </a:lnTo>
                  <a:close/>
                </a:path>
                <a:path w="219709" h="133350">
                  <a:moveTo>
                    <a:pt x="24129" y="1269"/>
                  </a:moveTo>
                  <a:lnTo>
                    <a:pt x="0" y="1269"/>
                  </a:lnTo>
                  <a:lnTo>
                    <a:pt x="0" y="2539"/>
                  </a:lnTo>
                  <a:lnTo>
                    <a:pt x="24129" y="2539"/>
                  </a:lnTo>
                  <a:lnTo>
                    <a:pt x="24129" y="1269"/>
                  </a:lnTo>
                  <a:close/>
                </a:path>
                <a:path w="219709" h="133350">
                  <a:moveTo>
                    <a:pt x="91439" y="1269"/>
                  </a:moveTo>
                  <a:lnTo>
                    <a:pt x="58419" y="1269"/>
                  </a:lnTo>
                  <a:lnTo>
                    <a:pt x="58419" y="2539"/>
                  </a:lnTo>
                  <a:lnTo>
                    <a:pt x="91439" y="2539"/>
                  </a:lnTo>
                  <a:lnTo>
                    <a:pt x="91439" y="1269"/>
                  </a:lnTo>
                  <a:close/>
                </a:path>
                <a:path w="219709" h="133350">
                  <a:moveTo>
                    <a:pt x="21590" y="0"/>
                  </a:moveTo>
                  <a:lnTo>
                    <a:pt x="19050" y="0"/>
                  </a:lnTo>
                  <a:lnTo>
                    <a:pt x="19050" y="1269"/>
                  </a:lnTo>
                  <a:lnTo>
                    <a:pt x="21590" y="1269"/>
                  </a:lnTo>
                  <a:lnTo>
                    <a:pt x="21590" y="0"/>
                  </a:lnTo>
                  <a:close/>
                </a:path>
                <a:path w="219709" h="133350">
                  <a:moveTo>
                    <a:pt x="132079" y="0"/>
                  </a:moveTo>
                  <a:lnTo>
                    <a:pt x="130809" y="0"/>
                  </a:lnTo>
                  <a:lnTo>
                    <a:pt x="130809" y="2539"/>
                  </a:lnTo>
                  <a:lnTo>
                    <a:pt x="161290" y="2539"/>
                  </a:lnTo>
                  <a:lnTo>
                    <a:pt x="161290" y="1269"/>
                  </a:lnTo>
                  <a:lnTo>
                    <a:pt x="132079" y="1269"/>
                  </a:lnTo>
                  <a:lnTo>
                    <a:pt x="132079" y="0"/>
                  </a:lnTo>
                  <a:close/>
                </a:path>
              </a:pathLst>
            </a:custGeom>
            <a:solidFill>
              <a:srgbClr val="75B8D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32"/>
            <p:cNvSpPr/>
            <p:nvPr/>
          </p:nvSpPr>
          <p:spPr>
            <a:xfrm>
              <a:off x="1154430" y="2359659"/>
              <a:ext cx="214629" cy="129539"/>
            </a:xfrm>
            <a:custGeom>
              <a:avLst/>
              <a:gdLst/>
              <a:ahLst/>
              <a:cxnLst/>
              <a:rect l="l" t="t" r="r" b="b"/>
              <a:pathLst>
                <a:path w="214630" h="129539">
                  <a:moveTo>
                    <a:pt x="1270" y="90170"/>
                  </a:moveTo>
                  <a:lnTo>
                    <a:pt x="0" y="90170"/>
                  </a:lnTo>
                  <a:lnTo>
                    <a:pt x="0" y="92837"/>
                  </a:lnTo>
                  <a:lnTo>
                    <a:pt x="1270" y="92837"/>
                  </a:lnTo>
                  <a:lnTo>
                    <a:pt x="1270" y="90170"/>
                  </a:lnTo>
                  <a:close/>
                </a:path>
                <a:path w="214630" h="129539">
                  <a:moveTo>
                    <a:pt x="1270" y="87630"/>
                  </a:moveTo>
                  <a:lnTo>
                    <a:pt x="0" y="87630"/>
                  </a:lnTo>
                  <a:lnTo>
                    <a:pt x="0" y="89027"/>
                  </a:lnTo>
                  <a:lnTo>
                    <a:pt x="1270" y="89027"/>
                  </a:lnTo>
                  <a:lnTo>
                    <a:pt x="1270" y="87630"/>
                  </a:lnTo>
                  <a:close/>
                </a:path>
                <a:path w="214630" h="129539">
                  <a:moveTo>
                    <a:pt x="1270" y="83820"/>
                  </a:moveTo>
                  <a:lnTo>
                    <a:pt x="0" y="83820"/>
                  </a:lnTo>
                  <a:lnTo>
                    <a:pt x="0" y="86487"/>
                  </a:lnTo>
                  <a:lnTo>
                    <a:pt x="1270" y="86487"/>
                  </a:lnTo>
                  <a:lnTo>
                    <a:pt x="1270" y="83820"/>
                  </a:lnTo>
                  <a:close/>
                </a:path>
                <a:path w="214630" h="129539">
                  <a:moveTo>
                    <a:pt x="1270" y="81280"/>
                  </a:moveTo>
                  <a:lnTo>
                    <a:pt x="0" y="81280"/>
                  </a:lnTo>
                  <a:lnTo>
                    <a:pt x="0" y="82677"/>
                  </a:lnTo>
                  <a:lnTo>
                    <a:pt x="1270" y="82677"/>
                  </a:lnTo>
                  <a:lnTo>
                    <a:pt x="1270" y="81280"/>
                  </a:lnTo>
                  <a:close/>
                </a:path>
                <a:path w="214630" h="129539">
                  <a:moveTo>
                    <a:pt x="1270" y="77470"/>
                  </a:moveTo>
                  <a:lnTo>
                    <a:pt x="0" y="77470"/>
                  </a:lnTo>
                  <a:lnTo>
                    <a:pt x="0" y="80137"/>
                  </a:lnTo>
                  <a:lnTo>
                    <a:pt x="1270" y="80137"/>
                  </a:lnTo>
                  <a:lnTo>
                    <a:pt x="1270" y="77470"/>
                  </a:lnTo>
                  <a:close/>
                </a:path>
                <a:path w="214630" h="129539">
                  <a:moveTo>
                    <a:pt x="1270" y="74930"/>
                  </a:moveTo>
                  <a:lnTo>
                    <a:pt x="0" y="74930"/>
                  </a:lnTo>
                  <a:lnTo>
                    <a:pt x="0" y="76327"/>
                  </a:lnTo>
                  <a:lnTo>
                    <a:pt x="1270" y="76327"/>
                  </a:lnTo>
                  <a:lnTo>
                    <a:pt x="1270" y="74930"/>
                  </a:lnTo>
                  <a:close/>
                </a:path>
                <a:path w="214630" h="129539">
                  <a:moveTo>
                    <a:pt x="1270" y="72390"/>
                  </a:moveTo>
                  <a:lnTo>
                    <a:pt x="0" y="72390"/>
                  </a:lnTo>
                  <a:lnTo>
                    <a:pt x="0" y="73787"/>
                  </a:lnTo>
                  <a:lnTo>
                    <a:pt x="1270" y="73787"/>
                  </a:lnTo>
                  <a:lnTo>
                    <a:pt x="1270" y="72390"/>
                  </a:lnTo>
                  <a:close/>
                </a:path>
                <a:path w="214630" h="129539">
                  <a:moveTo>
                    <a:pt x="1270" y="26670"/>
                  </a:moveTo>
                  <a:lnTo>
                    <a:pt x="0" y="26670"/>
                  </a:lnTo>
                  <a:lnTo>
                    <a:pt x="0" y="30480"/>
                  </a:lnTo>
                  <a:lnTo>
                    <a:pt x="1270" y="30480"/>
                  </a:lnTo>
                  <a:lnTo>
                    <a:pt x="1270" y="26670"/>
                  </a:lnTo>
                  <a:close/>
                </a:path>
                <a:path w="214630" h="129539">
                  <a:moveTo>
                    <a:pt x="1270" y="24130"/>
                  </a:moveTo>
                  <a:lnTo>
                    <a:pt x="0" y="24130"/>
                  </a:lnTo>
                  <a:lnTo>
                    <a:pt x="0" y="25412"/>
                  </a:lnTo>
                  <a:lnTo>
                    <a:pt x="1270" y="25412"/>
                  </a:lnTo>
                  <a:lnTo>
                    <a:pt x="1270" y="24130"/>
                  </a:lnTo>
                  <a:close/>
                </a:path>
                <a:path w="214630" h="129539">
                  <a:moveTo>
                    <a:pt x="1270" y="20320"/>
                  </a:moveTo>
                  <a:lnTo>
                    <a:pt x="0" y="20320"/>
                  </a:lnTo>
                  <a:lnTo>
                    <a:pt x="0" y="22860"/>
                  </a:lnTo>
                  <a:lnTo>
                    <a:pt x="1270" y="22860"/>
                  </a:lnTo>
                  <a:lnTo>
                    <a:pt x="1270" y="20320"/>
                  </a:lnTo>
                  <a:close/>
                </a:path>
                <a:path w="214630" h="129539">
                  <a:moveTo>
                    <a:pt x="1270" y="17780"/>
                  </a:moveTo>
                  <a:lnTo>
                    <a:pt x="0" y="17780"/>
                  </a:lnTo>
                  <a:lnTo>
                    <a:pt x="0" y="19050"/>
                  </a:lnTo>
                  <a:lnTo>
                    <a:pt x="1270" y="19050"/>
                  </a:lnTo>
                  <a:lnTo>
                    <a:pt x="1270" y="17780"/>
                  </a:lnTo>
                  <a:close/>
                </a:path>
                <a:path w="214630" h="129539">
                  <a:moveTo>
                    <a:pt x="1270" y="13970"/>
                  </a:moveTo>
                  <a:lnTo>
                    <a:pt x="0" y="13970"/>
                  </a:lnTo>
                  <a:lnTo>
                    <a:pt x="0" y="16510"/>
                  </a:lnTo>
                  <a:lnTo>
                    <a:pt x="1270" y="16510"/>
                  </a:lnTo>
                  <a:lnTo>
                    <a:pt x="1270" y="13970"/>
                  </a:lnTo>
                  <a:close/>
                </a:path>
                <a:path w="214630" h="129539">
                  <a:moveTo>
                    <a:pt x="1270" y="11430"/>
                  </a:moveTo>
                  <a:lnTo>
                    <a:pt x="0" y="11430"/>
                  </a:lnTo>
                  <a:lnTo>
                    <a:pt x="0" y="12700"/>
                  </a:lnTo>
                  <a:lnTo>
                    <a:pt x="1270" y="12700"/>
                  </a:lnTo>
                  <a:lnTo>
                    <a:pt x="1270" y="11430"/>
                  </a:lnTo>
                  <a:close/>
                </a:path>
                <a:path w="214630" h="129539">
                  <a:moveTo>
                    <a:pt x="1270" y="7620"/>
                  </a:moveTo>
                  <a:lnTo>
                    <a:pt x="0" y="7620"/>
                  </a:lnTo>
                  <a:lnTo>
                    <a:pt x="0" y="10160"/>
                  </a:lnTo>
                  <a:lnTo>
                    <a:pt x="1270" y="10160"/>
                  </a:lnTo>
                  <a:lnTo>
                    <a:pt x="1270" y="7620"/>
                  </a:lnTo>
                  <a:close/>
                </a:path>
                <a:path w="214630" h="129539">
                  <a:moveTo>
                    <a:pt x="1270" y="5080"/>
                  </a:moveTo>
                  <a:lnTo>
                    <a:pt x="0" y="5080"/>
                  </a:lnTo>
                  <a:lnTo>
                    <a:pt x="0" y="6350"/>
                  </a:lnTo>
                  <a:lnTo>
                    <a:pt x="1270" y="6350"/>
                  </a:lnTo>
                  <a:lnTo>
                    <a:pt x="1270" y="5080"/>
                  </a:lnTo>
                  <a:close/>
                </a:path>
                <a:path w="214630" h="129539">
                  <a:moveTo>
                    <a:pt x="1270" y="1270"/>
                  </a:moveTo>
                  <a:lnTo>
                    <a:pt x="0" y="1270"/>
                  </a:lnTo>
                  <a:lnTo>
                    <a:pt x="0" y="3810"/>
                  </a:lnTo>
                  <a:lnTo>
                    <a:pt x="1270" y="3810"/>
                  </a:lnTo>
                  <a:lnTo>
                    <a:pt x="1270" y="1270"/>
                  </a:lnTo>
                  <a:close/>
                </a:path>
                <a:path w="214630" h="129539">
                  <a:moveTo>
                    <a:pt x="22860" y="0"/>
                  </a:moveTo>
                  <a:lnTo>
                    <a:pt x="21590" y="0"/>
                  </a:lnTo>
                  <a:lnTo>
                    <a:pt x="21590" y="1270"/>
                  </a:lnTo>
                  <a:lnTo>
                    <a:pt x="22860" y="1270"/>
                  </a:lnTo>
                  <a:lnTo>
                    <a:pt x="22860" y="0"/>
                  </a:lnTo>
                  <a:close/>
                </a:path>
                <a:path w="214630" h="129539">
                  <a:moveTo>
                    <a:pt x="105410" y="128270"/>
                  </a:moveTo>
                  <a:lnTo>
                    <a:pt x="44450" y="128270"/>
                  </a:lnTo>
                  <a:lnTo>
                    <a:pt x="44450" y="129540"/>
                  </a:lnTo>
                  <a:lnTo>
                    <a:pt x="105410" y="129540"/>
                  </a:lnTo>
                  <a:lnTo>
                    <a:pt x="105410" y="128270"/>
                  </a:lnTo>
                  <a:close/>
                </a:path>
                <a:path w="214630" h="129539">
                  <a:moveTo>
                    <a:pt x="110490" y="127127"/>
                  </a:moveTo>
                  <a:lnTo>
                    <a:pt x="107950" y="127127"/>
                  </a:lnTo>
                  <a:lnTo>
                    <a:pt x="107950" y="128270"/>
                  </a:lnTo>
                  <a:lnTo>
                    <a:pt x="110490" y="128270"/>
                  </a:lnTo>
                  <a:lnTo>
                    <a:pt x="110490" y="127127"/>
                  </a:lnTo>
                  <a:close/>
                </a:path>
                <a:path w="214630" h="129539">
                  <a:moveTo>
                    <a:pt x="168910" y="127127"/>
                  </a:moveTo>
                  <a:lnTo>
                    <a:pt x="166370" y="127127"/>
                  </a:lnTo>
                  <a:lnTo>
                    <a:pt x="166370" y="128270"/>
                  </a:lnTo>
                  <a:lnTo>
                    <a:pt x="168910" y="128270"/>
                  </a:lnTo>
                  <a:lnTo>
                    <a:pt x="168910" y="127127"/>
                  </a:lnTo>
                  <a:close/>
                </a:path>
                <a:path w="214630" h="129539">
                  <a:moveTo>
                    <a:pt x="214630" y="128270"/>
                  </a:moveTo>
                  <a:lnTo>
                    <a:pt x="171450" y="128270"/>
                  </a:lnTo>
                  <a:lnTo>
                    <a:pt x="171450" y="129540"/>
                  </a:lnTo>
                  <a:lnTo>
                    <a:pt x="214630" y="129540"/>
                  </a:lnTo>
                  <a:lnTo>
                    <a:pt x="214630" y="128270"/>
                  </a:lnTo>
                  <a:close/>
                </a:path>
                <a:path w="214630" h="129539">
                  <a:moveTo>
                    <a:pt x="214630" y="125730"/>
                  </a:moveTo>
                  <a:lnTo>
                    <a:pt x="213360" y="125730"/>
                  </a:lnTo>
                  <a:lnTo>
                    <a:pt x="213360" y="127127"/>
                  </a:lnTo>
                  <a:lnTo>
                    <a:pt x="214630" y="127127"/>
                  </a:lnTo>
                  <a:lnTo>
                    <a:pt x="214630" y="125730"/>
                  </a:lnTo>
                  <a:close/>
                </a:path>
                <a:path w="214630" h="129539">
                  <a:moveTo>
                    <a:pt x="214630" y="121920"/>
                  </a:moveTo>
                  <a:lnTo>
                    <a:pt x="213360" y="121920"/>
                  </a:lnTo>
                  <a:lnTo>
                    <a:pt x="213360" y="124587"/>
                  </a:lnTo>
                  <a:lnTo>
                    <a:pt x="214630" y="124587"/>
                  </a:lnTo>
                  <a:lnTo>
                    <a:pt x="214630" y="121920"/>
                  </a:lnTo>
                  <a:close/>
                </a:path>
                <a:path w="214630" h="129539">
                  <a:moveTo>
                    <a:pt x="214630" y="119380"/>
                  </a:moveTo>
                  <a:lnTo>
                    <a:pt x="213360" y="119380"/>
                  </a:lnTo>
                  <a:lnTo>
                    <a:pt x="213360" y="120777"/>
                  </a:lnTo>
                  <a:lnTo>
                    <a:pt x="214630" y="120777"/>
                  </a:lnTo>
                  <a:lnTo>
                    <a:pt x="214630" y="119380"/>
                  </a:lnTo>
                  <a:close/>
                </a:path>
                <a:path w="214630" h="129539">
                  <a:moveTo>
                    <a:pt x="214630" y="115570"/>
                  </a:moveTo>
                  <a:lnTo>
                    <a:pt x="213360" y="115570"/>
                  </a:lnTo>
                  <a:lnTo>
                    <a:pt x="213360" y="118237"/>
                  </a:lnTo>
                  <a:lnTo>
                    <a:pt x="214630" y="118237"/>
                  </a:lnTo>
                  <a:lnTo>
                    <a:pt x="214630" y="115570"/>
                  </a:lnTo>
                  <a:close/>
                </a:path>
                <a:path w="214630" h="129539">
                  <a:moveTo>
                    <a:pt x="214630" y="113030"/>
                  </a:moveTo>
                  <a:lnTo>
                    <a:pt x="213360" y="113030"/>
                  </a:lnTo>
                  <a:lnTo>
                    <a:pt x="213360" y="114427"/>
                  </a:lnTo>
                  <a:lnTo>
                    <a:pt x="214630" y="114427"/>
                  </a:lnTo>
                  <a:lnTo>
                    <a:pt x="214630" y="113030"/>
                  </a:lnTo>
                  <a:close/>
                </a:path>
                <a:path w="214630" h="129539">
                  <a:moveTo>
                    <a:pt x="214630" y="110490"/>
                  </a:moveTo>
                  <a:lnTo>
                    <a:pt x="213360" y="110490"/>
                  </a:lnTo>
                  <a:lnTo>
                    <a:pt x="213360" y="111887"/>
                  </a:lnTo>
                  <a:lnTo>
                    <a:pt x="214630" y="111887"/>
                  </a:lnTo>
                  <a:lnTo>
                    <a:pt x="214630" y="110490"/>
                  </a:lnTo>
                  <a:close/>
                </a:path>
              </a:pathLst>
            </a:custGeom>
            <a:solidFill>
              <a:srgbClr val="77B9D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33"/>
            <p:cNvSpPr/>
            <p:nvPr/>
          </p:nvSpPr>
          <p:spPr>
            <a:xfrm>
              <a:off x="1155700" y="2360929"/>
              <a:ext cx="212090" cy="125730"/>
            </a:xfrm>
            <a:custGeom>
              <a:avLst/>
              <a:gdLst/>
              <a:ahLst/>
              <a:cxnLst/>
              <a:rect l="l" t="t" r="r" b="b"/>
              <a:pathLst>
                <a:path w="212090" h="125730">
                  <a:moveTo>
                    <a:pt x="109219" y="124460"/>
                  </a:moveTo>
                  <a:lnTo>
                    <a:pt x="44450" y="124460"/>
                  </a:lnTo>
                  <a:lnTo>
                    <a:pt x="44450" y="125730"/>
                  </a:lnTo>
                  <a:lnTo>
                    <a:pt x="109219" y="125730"/>
                  </a:lnTo>
                  <a:lnTo>
                    <a:pt x="109219" y="124460"/>
                  </a:lnTo>
                  <a:close/>
                </a:path>
                <a:path w="212090" h="125730">
                  <a:moveTo>
                    <a:pt x="212090" y="124460"/>
                  </a:moveTo>
                  <a:lnTo>
                    <a:pt x="165100" y="124460"/>
                  </a:lnTo>
                  <a:lnTo>
                    <a:pt x="165100" y="125730"/>
                  </a:lnTo>
                  <a:lnTo>
                    <a:pt x="212090" y="125730"/>
                  </a:lnTo>
                  <a:lnTo>
                    <a:pt x="212090" y="124460"/>
                  </a:lnTo>
                  <a:close/>
                </a:path>
                <a:path w="212090" h="125730">
                  <a:moveTo>
                    <a:pt x="212090" y="120650"/>
                  </a:moveTo>
                  <a:lnTo>
                    <a:pt x="209550" y="120650"/>
                  </a:lnTo>
                  <a:lnTo>
                    <a:pt x="209550" y="123317"/>
                  </a:lnTo>
                  <a:lnTo>
                    <a:pt x="212090" y="123317"/>
                  </a:lnTo>
                  <a:lnTo>
                    <a:pt x="212090" y="120650"/>
                  </a:lnTo>
                  <a:close/>
                </a:path>
                <a:path w="212090" h="125730">
                  <a:moveTo>
                    <a:pt x="212090" y="118110"/>
                  </a:moveTo>
                  <a:lnTo>
                    <a:pt x="209550" y="118110"/>
                  </a:lnTo>
                  <a:lnTo>
                    <a:pt x="209550" y="119380"/>
                  </a:lnTo>
                  <a:lnTo>
                    <a:pt x="212090" y="119380"/>
                  </a:lnTo>
                  <a:lnTo>
                    <a:pt x="212090" y="118110"/>
                  </a:lnTo>
                  <a:close/>
                </a:path>
                <a:path w="212090" h="125730">
                  <a:moveTo>
                    <a:pt x="212090" y="114300"/>
                  </a:moveTo>
                  <a:lnTo>
                    <a:pt x="209550" y="114300"/>
                  </a:lnTo>
                  <a:lnTo>
                    <a:pt x="209550" y="116967"/>
                  </a:lnTo>
                  <a:lnTo>
                    <a:pt x="212090" y="116967"/>
                  </a:lnTo>
                  <a:lnTo>
                    <a:pt x="212090" y="114300"/>
                  </a:lnTo>
                  <a:close/>
                </a:path>
                <a:path w="212090" h="125730">
                  <a:moveTo>
                    <a:pt x="212090" y="111760"/>
                  </a:moveTo>
                  <a:lnTo>
                    <a:pt x="209550" y="111760"/>
                  </a:lnTo>
                  <a:lnTo>
                    <a:pt x="209550" y="113030"/>
                  </a:lnTo>
                  <a:lnTo>
                    <a:pt x="212090" y="113030"/>
                  </a:lnTo>
                  <a:lnTo>
                    <a:pt x="212090" y="111760"/>
                  </a:lnTo>
                  <a:close/>
                </a:path>
                <a:path w="212090" h="125730">
                  <a:moveTo>
                    <a:pt x="212089" y="107950"/>
                  </a:moveTo>
                  <a:lnTo>
                    <a:pt x="209550" y="107950"/>
                  </a:lnTo>
                  <a:lnTo>
                    <a:pt x="209550" y="110617"/>
                  </a:lnTo>
                  <a:lnTo>
                    <a:pt x="212090" y="110617"/>
                  </a:lnTo>
                  <a:lnTo>
                    <a:pt x="212089" y="107950"/>
                  </a:lnTo>
                  <a:close/>
                </a:path>
                <a:path w="212090" h="125730">
                  <a:moveTo>
                    <a:pt x="1269" y="88900"/>
                  </a:moveTo>
                  <a:lnTo>
                    <a:pt x="0" y="88900"/>
                  </a:lnTo>
                  <a:lnTo>
                    <a:pt x="0" y="91567"/>
                  </a:lnTo>
                  <a:lnTo>
                    <a:pt x="1269" y="91567"/>
                  </a:lnTo>
                  <a:lnTo>
                    <a:pt x="1269" y="88900"/>
                  </a:lnTo>
                  <a:close/>
                </a:path>
                <a:path w="212090" h="125730">
                  <a:moveTo>
                    <a:pt x="1269" y="86360"/>
                  </a:moveTo>
                  <a:lnTo>
                    <a:pt x="0" y="86360"/>
                  </a:lnTo>
                  <a:lnTo>
                    <a:pt x="0" y="87630"/>
                  </a:lnTo>
                  <a:lnTo>
                    <a:pt x="1269" y="87630"/>
                  </a:lnTo>
                  <a:lnTo>
                    <a:pt x="1269" y="86360"/>
                  </a:lnTo>
                  <a:close/>
                </a:path>
                <a:path w="212090" h="125730">
                  <a:moveTo>
                    <a:pt x="1269" y="82550"/>
                  </a:moveTo>
                  <a:lnTo>
                    <a:pt x="0" y="82550"/>
                  </a:lnTo>
                  <a:lnTo>
                    <a:pt x="0" y="85217"/>
                  </a:lnTo>
                  <a:lnTo>
                    <a:pt x="1269" y="85217"/>
                  </a:lnTo>
                  <a:lnTo>
                    <a:pt x="1269" y="82550"/>
                  </a:lnTo>
                  <a:close/>
                </a:path>
                <a:path w="212090" h="125730">
                  <a:moveTo>
                    <a:pt x="1269" y="80010"/>
                  </a:moveTo>
                  <a:lnTo>
                    <a:pt x="0" y="80010"/>
                  </a:lnTo>
                  <a:lnTo>
                    <a:pt x="0" y="81280"/>
                  </a:lnTo>
                  <a:lnTo>
                    <a:pt x="1269" y="81280"/>
                  </a:lnTo>
                  <a:lnTo>
                    <a:pt x="1269" y="80010"/>
                  </a:lnTo>
                  <a:close/>
                </a:path>
                <a:path w="212090" h="125730">
                  <a:moveTo>
                    <a:pt x="1269" y="76200"/>
                  </a:moveTo>
                  <a:lnTo>
                    <a:pt x="0" y="76200"/>
                  </a:lnTo>
                  <a:lnTo>
                    <a:pt x="0" y="78867"/>
                  </a:lnTo>
                  <a:lnTo>
                    <a:pt x="1269" y="78867"/>
                  </a:lnTo>
                  <a:lnTo>
                    <a:pt x="1269" y="76200"/>
                  </a:lnTo>
                  <a:close/>
                </a:path>
                <a:path w="212090" h="125730">
                  <a:moveTo>
                    <a:pt x="1269" y="73660"/>
                  </a:moveTo>
                  <a:lnTo>
                    <a:pt x="0" y="73660"/>
                  </a:lnTo>
                  <a:lnTo>
                    <a:pt x="0" y="74930"/>
                  </a:lnTo>
                  <a:lnTo>
                    <a:pt x="1269" y="74930"/>
                  </a:lnTo>
                  <a:lnTo>
                    <a:pt x="1269" y="73660"/>
                  </a:lnTo>
                  <a:close/>
                </a:path>
                <a:path w="212090" h="125730">
                  <a:moveTo>
                    <a:pt x="1269" y="71120"/>
                  </a:moveTo>
                  <a:lnTo>
                    <a:pt x="0" y="71120"/>
                  </a:lnTo>
                  <a:lnTo>
                    <a:pt x="0" y="72517"/>
                  </a:lnTo>
                  <a:lnTo>
                    <a:pt x="1269" y="72517"/>
                  </a:lnTo>
                  <a:lnTo>
                    <a:pt x="1269" y="71120"/>
                  </a:lnTo>
                  <a:close/>
                </a:path>
                <a:path w="212090" h="125730">
                  <a:moveTo>
                    <a:pt x="1269" y="25400"/>
                  </a:moveTo>
                  <a:lnTo>
                    <a:pt x="0" y="25400"/>
                  </a:lnTo>
                  <a:lnTo>
                    <a:pt x="0" y="29210"/>
                  </a:lnTo>
                  <a:lnTo>
                    <a:pt x="1269" y="29210"/>
                  </a:lnTo>
                  <a:lnTo>
                    <a:pt x="1269" y="25400"/>
                  </a:lnTo>
                  <a:close/>
                </a:path>
                <a:path w="212090" h="125730">
                  <a:moveTo>
                    <a:pt x="1269" y="22860"/>
                  </a:moveTo>
                  <a:lnTo>
                    <a:pt x="0" y="22860"/>
                  </a:lnTo>
                  <a:lnTo>
                    <a:pt x="0" y="24130"/>
                  </a:lnTo>
                  <a:lnTo>
                    <a:pt x="1269" y="24130"/>
                  </a:lnTo>
                  <a:lnTo>
                    <a:pt x="1269" y="22860"/>
                  </a:lnTo>
                  <a:close/>
                </a:path>
                <a:path w="212090" h="125730">
                  <a:moveTo>
                    <a:pt x="1269" y="19050"/>
                  </a:moveTo>
                  <a:lnTo>
                    <a:pt x="0" y="19050"/>
                  </a:lnTo>
                  <a:lnTo>
                    <a:pt x="0" y="21590"/>
                  </a:lnTo>
                  <a:lnTo>
                    <a:pt x="1269" y="21590"/>
                  </a:lnTo>
                  <a:lnTo>
                    <a:pt x="1269" y="19050"/>
                  </a:lnTo>
                  <a:close/>
                </a:path>
                <a:path w="212090" h="125730">
                  <a:moveTo>
                    <a:pt x="1269" y="16510"/>
                  </a:moveTo>
                  <a:lnTo>
                    <a:pt x="0" y="16510"/>
                  </a:lnTo>
                  <a:lnTo>
                    <a:pt x="0" y="17780"/>
                  </a:lnTo>
                  <a:lnTo>
                    <a:pt x="1269" y="17780"/>
                  </a:lnTo>
                  <a:lnTo>
                    <a:pt x="1269" y="16510"/>
                  </a:lnTo>
                  <a:close/>
                </a:path>
                <a:path w="212090" h="125730">
                  <a:moveTo>
                    <a:pt x="1269" y="12700"/>
                  </a:moveTo>
                  <a:lnTo>
                    <a:pt x="0" y="12700"/>
                  </a:lnTo>
                  <a:lnTo>
                    <a:pt x="0" y="15240"/>
                  </a:lnTo>
                  <a:lnTo>
                    <a:pt x="1269" y="15240"/>
                  </a:lnTo>
                  <a:lnTo>
                    <a:pt x="1269" y="12700"/>
                  </a:lnTo>
                  <a:close/>
                </a:path>
                <a:path w="212090" h="125730">
                  <a:moveTo>
                    <a:pt x="1269" y="10160"/>
                  </a:moveTo>
                  <a:lnTo>
                    <a:pt x="0" y="10160"/>
                  </a:lnTo>
                  <a:lnTo>
                    <a:pt x="0" y="11430"/>
                  </a:lnTo>
                  <a:lnTo>
                    <a:pt x="1269" y="11430"/>
                  </a:lnTo>
                  <a:lnTo>
                    <a:pt x="1269" y="10160"/>
                  </a:lnTo>
                  <a:close/>
                </a:path>
                <a:path w="212090" h="125730">
                  <a:moveTo>
                    <a:pt x="1269" y="6350"/>
                  </a:moveTo>
                  <a:lnTo>
                    <a:pt x="0" y="6350"/>
                  </a:lnTo>
                  <a:lnTo>
                    <a:pt x="0" y="8890"/>
                  </a:lnTo>
                  <a:lnTo>
                    <a:pt x="1269" y="8890"/>
                  </a:lnTo>
                  <a:lnTo>
                    <a:pt x="1269" y="6350"/>
                  </a:lnTo>
                  <a:close/>
                </a:path>
                <a:path w="212090" h="125730">
                  <a:moveTo>
                    <a:pt x="1269" y="3810"/>
                  </a:moveTo>
                  <a:lnTo>
                    <a:pt x="0" y="3810"/>
                  </a:lnTo>
                  <a:lnTo>
                    <a:pt x="0" y="5080"/>
                  </a:lnTo>
                  <a:lnTo>
                    <a:pt x="1269" y="5080"/>
                  </a:lnTo>
                  <a:lnTo>
                    <a:pt x="1269" y="3810"/>
                  </a:lnTo>
                  <a:close/>
                </a:path>
                <a:path w="212090" h="125730">
                  <a:moveTo>
                    <a:pt x="24130" y="0"/>
                  </a:moveTo>
                  <a:lnTo>
                    <a:pt x="0" y="0"/>
                  </a:lnTo>
                  <a:lnTo>
                    <a:pt x="0" y="2540"/>
                  </a:lnTo>
                  <a:lnTo>
                    <a:pt x="1269" y="2540"/>
                  </a:lnTo>
                  <a:lnTo>
                    <a:pt x="1269" y="1270"/>
                  </a:lnTo>
                  <a:lnTo>
                    <a:pt x="24130" y="1270"/>
                  </a:lnTo>
                  <a:lnTo>
                    <a:pt x="24130" y="0"/>
                  </a:lnTo>
                  <a:close/>
                </a:path>
                <a:path w="212090" h="125730">
                  <a:moveTo>
                    <a:pt x="87629" y="0"/>
                  </a:moveTo>
                  <a:lnTo>
                    <a:pt x="54609" y="0"/>
                  </a:lnTo>
                  <a:lnTo>
                    <a:pt x="54609" y="1270"/>
                  </a:lnTo>
                  <a:lnTo>
                    <a:pt x="87629" y="1270"/>
                  </a:lnTo>
                  <a:lnTo>
                    <a:pt x="87629" y="0"/>
                  </a:lnTo>
                  <a:close/>
                </a:path>
                <a:path w="212090" h="125730">
                  <a:moveTo>
                    <a:pt x="157480" y="0"/>
                  </a:moveTo>
                  <a:lnTo>
                    <a:pt x="127000" y="0"/>
                  </a:lnTo>
                  <a:lnTo>
                    <a:pt x="127000" y="1270"/>
                  </a:lnTo>
                  <a:lnTo>
                    <a:pt x="157480" y="1270"/>
                  </a:lnTo>
                  <a:lnTo>
                    <a:pt x="157480" y="0"/>
                  </a:lnTo>
                  <a:close/>
                </a:path>
              </a:pathLst>
            </a:custGeom>
            <a:solidFill>
              <a:srgbClr val="78B9D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34"/>
            <p:cNvSpPr/>
            <p:nvPr/>
          </p:nvSpPr>
          <p:spPr>
            <a:xfrm>
              <a:off x="1156969" y="2362199"/>
              <a:ext cx="208279" cy="123189"/>
            </a:xfrm>
            <a:custGeom>
              <a:avLst/>
              <a:gdLst/>
              <a:ahLst/>
              <a:cxnLst/>
              <a:rect l="l" t="t" r="r" b="b"/>
              <a:pathLst>
                <a:path w="208280" h="123189">
                  <a:moveTo>
                    <a:pt x="48260" y="122047"/>
                  </a:moveTo>
                  <a:lnTo>
                    <a:pt x="44450" y="122047"/>
                  </a:lnTo>
                  <a:lnTo>
                    <a:pt x="44450" y="123189"/>
                  </a:lnTo>
                  <a:lnTo>
                    <a:pt x="48260" y="123189"/>
                  </a:lnTo>
                  <a:lnTo>
                    <a:pt x="48260" y="122047"/>
                  </a:lnTo>
                  <a:close/>
                </a:path>
                <a:path w="208280" h="123189">
                  <a:moveTo>
                    <a:pt x="111760" y="120776"/>
                  </a:moveTo>
                  <a:lnTo>
                    <a:pt x="48260" y="120776"/>
                  </a:lnTo>
                  <a:lnTo>
                    <a:pt x="48260" y="122047"/>
                  </a:lnTo>
                  <a:lnTo>
                    <a:pt x="110490" y="122047"/>
                  </a:lnTo>
                  <a:lnTo>
                    <a:pt x="110490" y="123189"/>
                  </a:lnTo>
                  <a:lnTo>
                    <a:pt x="111760" y="123189"/>
                  </a:lnTo>
                  <a:lnTo>
                    <a:pt x="111760" y="120776"/>
                  </a:lnTo>
                  <a:close/>
                </a:path>
                <a:path w="208280" h="123189">
                  <a:moveTo>
                    <a:pt x="208280" y="119379"/>
                  </a:moveTo>
                  <a:lnTo>
                    <a:pt x="207010" y="119379"/>
                  </a:lnTo>
                  <a:lnTo>
                    <a:pt x="207010" y="120776"/>
                  </a:lnTo>
                  <a:lnTo>
                    <a:pt x="160020" y="120776"/>
                  </a:lnTo>
                  <a:lnTo>
                    <a:pt x="160020" y="123189"/>
                  </a:lnTo>
                  <a:lnTo>
                    <a:pt x="161290" y="123189"/>
                  </a:lnTo>
                  <a:lnTo>
                    <a:pt x="161290" y="122047"/>
                  </a:lnTo>
                  <a:lnTo>
                    <a:pt x="208280" y="122047"/>
                  </a:lnTo>
                  <a:lnTo>
                    <a:pt x="208280" y="119379"/>
                  </a:lnTo>
                  <a:close/>
                </a:path>
                <a:path w="208280" h="123189">
                  <a:moveTo>
                    <a:pt x="208280" y="116839"/>
                  </a:moveTo>
                  <a:lnTo>
                    <a:pt x="207010" y="116839"/>
                  </a:lnTo>
                  <a:lnTo>
                    <a:pt x="207010" y="118237"/>
                  </a:lnTo>
                  <a:lnTo>
                    <a:pt x="208280" y="118237"/>
                  </a:lnTo>
                  <a:lnTo>
                    <a:pt x="208280" y="116839"/>
                  </a:lnTo>
                  <a:close/>
                </a:path>
                <a:path w="208280" h="123189">
                  <a:moveTo>
                    <a:pt x="208280" y="113029"/>
                  </a:moveTo>
                  <a:lnTo>
                    <a:pt x="207010" y="113029"/>
                  </a:lnTo>
                  <a:lnTo>
                    <a:pt x="207010" y="115697"/>
                  </a:lnTo>
                  <a:lnTo>
                    <a:pt x="208280" y="115697"/>
                  </a:lnTo>
                  <a:lnTo>
                    <a:pt x="208280" y="113029"/>
                  </a:lnTo>
                  <a:close/>
                </a:path>
                <a:path w="208280" h="123189">
                  <a:moveTo>
                    <a:pt x="208280" y="110489"/>
                  </a:moveTo>
                  <a:lnTo>
                    <a:pt x="207010" y="110489"/>
                  </a:lnTo>
                  <a:lnTo>
                    <a:pt x="207010" y="111887"/>
                  </a:lnTo>
                  <a:lnTo>
                    <a:pt x="208280" y="111887"/>
                  </a:lnTo>
                  <a:lnTo>
                    <a:pt x="208280" y="110489"/>
                  </a:lnTo>
                  <a:close/>
                </a:path>
                <a:path w="208280" h="123189">
                  <a:moveTo>
                    <a:pt x="208280" y="105537"/>
                  </a:moveTo>
                  <a:lnTo>
                    <a:pt x="207010" y="105537"/>
                  </a:lnTo>
                  <a:lnTo>
                    <a:pt x="207010" y="109347"/>
                  </a:lnTo>
                  <a:lnTo>
                    <a:pt x="208280" y="109347"/>
                  </a:lnTo>
                  <a:lnTo>
                    <a:pt x="208280" y="105537"/>
                  </a:lnTo>
                  <a:close/>
                </a:path>
                <a:path w="208280" h="123189">
                  <a:moveTo>
                    <a:pt x="2540" y="91439"/>
                  </a:moveTo>
                  <a:lnTo>
                    <a:pt x="1270" y="91439"/>
                  </a:lnTo>
                  <a:lnTo>
                    <a:pt x="1270" y="93979"/>
                  </a:lnTo>
                  <a:lnTo>
                    <a:pt x="2540" y="93979"/>
                  </a:lnTo>
                  <a:lnTo>
                    <a:pt x="2540" y="91439"/>
                  </a:lnTo>
                  <a:close/>
                </a:path>
                <a:path w="208280" h="123189">
                  <a:moveTo>
                    <a:pt x="2540" y="87629"/>
                  </a:moveTo>
                  <a:lnTo>
                    <a:pt x="0" y="87629"/>
                  </a:lnTo>
                  <a:lnTo>
                    <a:pt x="0" y="90297"/>
                  </a:lnTo>
                  <a:lnTo>
                    <a:pt x="2540" y="90297"/>
                  </a:lnTo>
                  <a:lnTo>
                    <a:pt x="2540" y="87629"/>
                  </a:lnTo>
                  <a:close/>
                </a:path>
                <a:path w="208280" h="123189">
                  <a:moveTo>
                    <a:pt x="2540" y="85089"/>
                  </a:moveTo>
                  <a:lnTo>
                    <a:pt x="0" y="85089"/>
                  </a:lnTo>
                  <a:lnTo>
                    <a:pt x="0" y="86487"/>
                  </a:lnTo>
                  <a:lnTo>
                    <a:pt x="2540" y="86487"/>
                  </a:lnTo>
                  <a:lnTo>
                    <a:pt x="2540" y="85089"/>
                  </a:lnTo>
                  <a:close/>
                </a:path>
                <a:path w="208280" h="123189">
                  <a:moveTo>
                    <a:pt x="2540" y="81279"/>
                  </a:moveTo>
                  <a:lnTo>
                    <a:pt x="0" y="81279"/>
                  </a:lnTo>
                  <a:lnTo>
                    <a:pt x="0" y="83947"/>
                  </a:lnTo>
                  <a:lnTo>
                    <a:pt x="2540" y="83947"/>
                  </a:lnTo>
                  <a:lnTo>
                    <a:pt x="2540" y="81279"/>
                  </a:lnTo>
                  <a:close/>
                </a:path>
                <a:path w="208280" h="123189">
                  <a:moveTo>
                    <a:pt x="2540" y="78739"/>
                  </a:moveTo>
                  <a:lnTo>
                    <a:pt x="0" y="78739"/>
                  </a:lnTo>
                  <a:lnTo>
                    <a:pt x="0" y="80137"/>
                  </a:lnTo>
                  <a:lnTo>
                    <a:pt x="2540" y="80137"/>
                  </a:lnTo>
                  <a:lnTo>
                    <a:pt x="2540" y="78739"/>
                  </a:lnTo>
                  <a:close/>
                </a:path>
                <a:path w="208280" h="123189">
                  <a:moveTo>
                    <a:pt x="2540" y="74929"/>
                  </a:moveTo>
                  <a:lnTo>
                    <a:pt x="0" y="74929"/>
                  </a:lnTo>
                  <a:lnTo>
                    <a:pt x="0" y="77597"/>
                  </a:lnTo>
                  <a:lnTo>
                    <a:pt x="2540" y="77597"/>
                  </a:lnTo>
                  <a:lnTo>
                    <a:pt x="2540" y="74929"/>
                  </a:lnTo>
                  <a:close/>
                </a:path>
                <a:path w="208280" h="123189">
                  <a:moveTo>
                    <a:pt x="2540" y="72389"/>
                  </a:moveTo>
                  <a:lnTo>
                    <a:pt x="0" y="72389"/>
                  </a:lnTo>
                  <a:lnTo>
                    <a:pt x="0" y="73787"/>
                  </a:lnTo>
                  <a:lnTo>
                    <a:pt x="2540" y="73787"/>
                  </a:lnTo>
                  <a:lnTo>
                    <a:pt x="2540" y="72389"/>
                  </a:lnTo>
                  <a:close/>
                </a:path>
                <a:path w="208280" h="123189">
                  <a:moveTo>
                    <a:pt x="2540" y="68579"/>
                  </a:moveTo>
                  <a:lnTo>
                    <a:pt x="1270" y="68579"/>
                  </a:lnTo>
                  <a:lnTo>
                    <a:pt x="1270" y="69976"/>
                  </a:lnTo>
                  <a:lnTo>
                    <a:pt x="0" y="69976"/>
                  </a:lnTo>
                  <a:lnTo>
                    <a:pt x="0" y="71247"/>
                  </a:lnTo>
                  <a:lnTo>
                    <a:pt x="2540" y="71247"/>
                  </a:lnTo>
                  <a:lnTo>
                    <a:pt x="2540" y="68579"/>
                  </a:lnTo>
                  <a:close/>
                </a:path>
                <a:path w="208280" h="123189">
                  <a:moveTo>
                    <a:pt x="2540" y="24129"/>
                  </a:moveTo>
                  <a:lnTo>
                    <a:pt x="0" y="24129"/>
                  </a:lnTo>
                  <a:lnTo>
                    <a:pt x="0" y="26797"/>
                  </a:lnTo>
                  <a:lnTo>
                    <a:pt x="2540" y="26797"/>
                  </a:lnTo>
                  <a:lnTo>
                    <a:pt x="2540" y="24129"/>
                  </a:lnTo>
                  <a:close/>
                </a:path>
                <a:path w="208280" h="123189">
                  <a:moveTo>
                    <a:pt x="2540" y="21589"/>
                  </a:moveTo>
                  <a:lnTo>
                    <a:pt x="0" y="21589"/>
                  </a:lnTo>
                  <a:lnTo>
                    <a:pt x="0" y="22860"/>
                  </a:lnTo>
                  <a:lnTo>
                    <a:pt x="2540" y="22860"/>
                  </a:lnTo>
                  <a:lnTo>
                    <a:pt x="2540" y="21589"/>
                  </a:lnTo>
                  <a:close/>
                </a:path>
                <a:path w="208280" h="123189">
                  <a:moveTo>
                    <a:pt x="2540" y="17779"/>
                  </a:moveTo>
                  <a:lnTo>
                    <a:pt x="0" y="17779"/>
                  </a:lnTo>
                  <a:lnTo>
                    <a:pt x="0" y="20320"/>
                  </a:lnTo>
                  <a:lnTo>
                    <a:pt x="2540" y="20320"/>
                  </a:lnTo>
                  <a:lnTo>
                    <a:pt x="2540" y="17779"/>
                  </a:lnTo>
                  <a:close/>
                </a:path>
                <a:path w="208280" h="123189">
                  <a:moveTo>
                    <a:pt x="2540" y="15239"/>
                  </a:moveTo>
                  <a:lnTo>
                    <a:pt x="0" y="15239"/>
                  </a:lnTo>
                  <a:lnTo>
                    <a:pt x="0" y="16510"/>
                  </a:lnTo>
                  <a:lnTo>
                    <a:pt x="2540" y="16510"/>
                  </a:lnTo>
                  <a:lnTo>
                    <a:pt x="2540" y="15239"/>
                  </a:lnTo>
                  <a:close/>
                </a:path>
                <a:path w="208280" h="123189">
                  <a:moveTo>
                    <a:pt x="2540" y="11429"/>
                  </a:moveTo>
                  <a:lnTo>
                    <a:pt x="0" y="11429"/>
                  </a:lnTo>
                  <a:lnTo>
                    <a:pt x="0" y="13970"/>
                  </a:lnTo>
                  <a:lnTo>
                    <a:pt x="2540" y="13970"/>
                  </a:lnTo>
                  <a:lnTo>
                    <a:pt x="2540" y="11429"/>
                  </a:lnTo>
                  <a:close/>
                </a:path>
                <a:path w="208280" h="123189">
                  <a:moveTo>
                    <a:pt x="2540" y="8889"/>
                  </a:moveTo>
                  <a:lnTo>
                    <a:pt x="0" y="8889"/>
                  </a:lnTo>
                  <a:lnTo>
                    <a:pt x="0" y="10160"/>
                  </a:lnTo>
                  <a:lnTo>
                    <a:pt x="2540" y="10160"/>
                  </a:lnTo>
                  <a:lnTo>
                    <a:pt x="2540" y="8889"/>
                  </a:lnTo>
                  <a:close/>
                </a:path>
                <a:path w="208280" h="123189">
                  <a:moveTo>
                    <a:pt x="2540" y="5079"/>
                  </a:moveTo>
                  <a:lnTo>
                    <a:pt x="0" y="5079"/>
                  </a:lnTo>
                  <a:lnTo>
                    <a:pt x="0" y="7620"/>
                  </a:lnTo>
                  <a:lnTo>
                    <a:pt x="2540" y="7620"/>
                  </a:lnTo>
                  <a:lnTo>
                    <a:pt x="2540" y="5079"/>
                  </a:lnTo>
                  <a:close/>
                </a:path>
                <a:path w="208280" h="123189">
                  <a:moveTo>
                    <a:pt x="2540" y="2539"/>
                  </a:moveTo>
                  <a:lnTo>
                    <a:pt x="0" y="2539"/>
                  </a:lnTo>
                  <a:lnTo>
                    <a:pt x="0" y="3810"/>
                  </a:lnTo>
                  <a:lnTo>
                    <a:pt x="2540" y="3810"/>
                  </a:lnTo>
                  <a:lnTo>
                    <a:pt x="2540" y="2539"/>
                  </a:lnTo>
                  <a:close/>
                </a:path>
                <a:path w="208280" h="123189">
                  <a:moveTo>
                    <a:pt x="26670" y="1270"/>
                  </a:moveTo>
                  <a:lnTo>
                    <a:pt x="25400" y="1270"/>
                  </a:lnTo>
                  <a:lnTo>
                    <a:pt x="25400" y="2539"/>
                  </a:lnTo>
                  <a:lnTo>
                    <a:pt x="26670" y="2539"/>
                  </a:lnTo>
                  <a:lnTo>
                    <a:pt x="26670" y="1270"/>
                  </a:lnTo>
                  <a:close/>
                </a:path>
                <a:path w="208280" h="123189">
                  <a:moveTo>
                    <a:pt x="25400" y="0"/>
                  </a:moveTo>
                  <a:lnTo>
                    <a:pt x="0" y="0"/>
                  </a:lnTo>
                  <a:lnTo>
                    <a:pt x="0" y="1270"/>
                  </a:lnTo>
                  <a:lnTo>
                    <a:pt x="25400" y="1270"/>
                  </a:lnTo>
                  <a:lnTo>
                    <a:pt x="25400" y="0"/>
                  </a:lnTo>
                  <a:close/>
                </a:path>
                <a:path w="208280" h="123189">
                  <a:moveTo>
                    <a:pt x="86359" y="0"/>
                  </a:moveTo>
                  <a:lnTo>
                    <a:pt x="53340" y="0"/>
                  </a:lnTo>
                  <a:lnTo>
                    <a:pt x="53340" y="1270"/>
                  </a:lnTo>
                  <a:lnTo>
                    <a:pt x="86359" y="1270"/>
                  </a:lnTo>
                  <a:lnTo>
                    <a:pt x="86359" y="0"/>
                  </a:lnTo>
                  <a:close/>
                </a:path>
                <a:path w="208280" h="123189">
                  <a:moveTo>
                    <a:pt x="156210" y="0"/>
                  </a:moveTo>
                  <a:lnTo>
                    <a:pt x="125730" y="0"/>
                  </a:lnTo>
                  <a:lnTo>
                    <a:pt x="125730" y="1270"/>
                  </a:lnTo>
                  <a:lnTo>
                    <a:pt x="156210" y="1270"/>
                  </a:lnTo>
                  <a:lnTo>
                    <a:pt x="156210" y="0"/>
                  </a:lnTo>
                  <a:close/>
                </a:path>
              </a:pathLst>
            </a:custGeom>
            <a:solidFill>
              <a:srgbClr val="7ABAD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" name="object 35"/>
            <p:cNvSpPr/>
            <p:nvPr/>
          </p:nvSpPr>
          <p:spPr>
            <a:xfrm>
              <a:off x="1159510" y="2364739"/>
              <a:ext cx="204470" cy="118110"/>
            </a:xfrm>
            <a:custGeom>
              <a:avLst/>
              <a:gdLst/>
              <a:ahLst/>
              <a:cxnLst/>
              <a:rect l="l" t="t" r="r" b="b"/>
              <a:pathLst>
                <a:path w="204469" h="118110">
                  <a:moveTo>
                    <a:pt x="1270" y="88900"/>
                  </a:moveTo>
                  <a:lnTo>
                    <a:pt x="0" y="88900"/>
                  </a:lnTo>
                  <a:lnTo>
                    <a:pt x="0" y="90297"/>
                  </a:lnTo>
                  <a:lnTo>
                    <a:pt x="1270" y="90297"/>
                  </a:lnTo>
                  <a:lnTo>
                    <a:pt x="1270" y="88900"/>
                  </a:lnTo>
                  <a:close/>
                </a:path>
                <a:path w="204469" h="118110">
                  <a:moveTo>
                    <a:pt x="1270" y="85090"/>
                  </a:moveTo>
                  <a:lnTo>
                    <a:pt x="0" y="85090"/>
                  </a:lnTo>
                  <a:lnTo>
                    <a:pt x="0" y="87757"/>
                  </a:lnTo>
                  <a:lnTo>
                    <a:pt x="1270" y="87757"/>
                  </a:lnTo>
                  <a:lnTo>
                    <a:pt x="1270" y="85090"/>
                  </a:lnTo>
                  <a:close/>
                </a:path>
                <a:path w="204469" h="118110">
                  <a:moveTo>
                    <a:pt x="1270" y="82550"/>
                  </a:moveTo>
                  <a:lnTo>
                    <a:pt x="0" y="82550"/>
                  </a:lnTo>
                  <a:lnTo>
                    <a:pt x="0" y="83947"/>
                  </a:lnTo>
                  <a:lnTo>
                    <a:pt x="1270" y="83947"/>
                  </a:lnTo>
                  <a:lnTo>
                    <a:pt x="1270" y="82550"/>
                  </a:lnTo>
                  <a:close/>
                </a:path>
                <a:path w="204469" h="118110">
                  <a:moveTo>
                    <a:pt x="1270" y="78740"/>
                  </a:moveTo>
                  <a:lnTo>
                    <a:pt x="0" y="78740"/>
                  </a:lnTo>
                  <a:lnTo>
                    <a:pt x="0" y="81407"/>
                  </a:lnTo>
                  <a:lnTo>
                    <a:pt x="1270" y="81407"/>
                  </a:lnTo>
                  <a:lnTo>
                    <a:pt x="1270" y="78740"/>
                  </a:lnTo>
                  <a:close/>
                </a:path>
                <a:path w="204469" h="118110">
                  <a:moveTo>
                    <a:pt x="1270" y="76200"/>
                  </a:moveTo>
                  <a:lnTo>
                    <a:pt x="0" y="76200"/>
                  </a:lnTo>
                  <a:lnTo>
                    <a:pt x="0" y="77597"/>
                  </a:lnTo>
                  <a:lnTo>
                    <a:pt x="1270" y="77597"/>
                  </a:lnTo>
                  <a:lnTo>
                    <a:pt x="1270" y="76200"/>
                  </a:lnTo>
                  <a:close/>
                </a:path>
                <a:path w="204469" h="118110">
                  <a:moveTo>
                    <a:pt x="1270" y="72390"/>
                  </a:moveTo>
                  <a:lnTo>
                    <a:pt x="0" y="72390"/>
                  </a:lnTo>
                  <a:lnTo>
                    <a:pt x="0" y="75057"/>
                  </a:lnTo>
                  <a:lnTo>
                    <a:pt x="1270" y="75057"/>
                  </a:lnTo>
                  <a:lnTo>
                    <a:pt x="1270" y="72390"/>
                  </a:lnTo>
                  <a:close/>
                </a:path>
                <a:path w="204469" h="118110">
                  <a:moveTo>
                    <a:pt x="1270" y="69850"/>
                  </a:moveTo>
                  <a:lnTo>
                    <a:pt x="0" y="69850"/>
                  </a:lnTo>
                  <a:lnTo>
                    <a:pt x="0" y="71247"/>
                  </a:lnTo>
                  <a:lnTo>
                    <a:pt x="1270" y="71247"/>
                  </a:lnTo>
                  <a:lnTo>
                    <a:pt x="1270" y="69850"/>
                  </a:lnTo>
                  <a:close/>
                </a:path>
                <a:path w="204469" h="118110">
                  <a:moveTo>
                    <a:pt x="1270" y="66040"/>
                  </a:moveTo>
                  <a:lnTo>
                    <a:pt x="0" y="66040"/>
                  </a:lnTo>
                  <a:lnTo>
                    <a:pt x="0" y="68707"/>
                  </a:lnTo>
                  <a:lnTo>
                    <a:pt x="1270" y="68707"/>
                  </a:lnTo>
                  <a:lnTo>
                    <a:pt x="1270" y="66040"/>
                  </a:lnTo>
                  <a:close/>
                </a:path>
                <a:path w="204469" h="118110">
                  <a:moveTo>
                    <a:pt x="1270" y="25400"/>
                  </a:moveTo>
                  <a:lnTo>
                    <a:pt x="0" y="25400"/>
                  </a:lnTo>
                  <a:lnTo>
                    <a:pt x="0" y="27940"/>
                  </a:lnTo>
                  <a:lnTo>
                    <a:pt x="1270" y="27940"/>
                  </a:lnTo>
                  <a:lnTo>
                    <a:pt x="1270" y="25400"/>
                  </a:lnTo>
                  <a:close/>
                </a:path>
                <a:path w="204469" h="118110">
                  <a:moveTo>
                    <a:pt x="1270" y="21590"/>
                  </a:moveTo>
                  <a:lnTo>
                    <a:pt x="0" y="21590"/>
                  </a:lnTo>
                  <a:lnTo>
                    <a:pt x="0" y="24142"/>
                  </a:lnTo>
                  <a:lnTo>
                    <a:pt x="1270" y="24142"/>
                  </a:lnTo>
                  <a:lnTo>
                    <a:pt x="1270" y="21590"/>
                  </a:lnTo>
                  <a:close/>
                </a:path>
                <a:path w="204469" h="118110">
                  <a:moveTo>
                    <a:pt x="1270" y="19050"/>
                  </a:moveTo>
                  <a:lnTo>
                    <a:pt x="0" y="19050"/>
                  </a:lnTo>
                  <a:lnTo>
                    <a:pt x="0" y="20332"/>
                  </a:lnTo>
                  <a:lnTo>
                    <a:pt x="1270" y="20332"/>
                  </a:lnTo>
                  <a:lnTo>
                    <a:pt x="1270" y="19050"/>
                  </a:lnTo>
                  <a:close/>
                </a:path>
                <a:path w="204469" h="118110">
                  <a:moveTo>
                    <a:pt x="1270" y="15240"/>
                  </a:moveTo>
                  <a:lnTo>
                    <a:pt x="0" y="15240"/>
                  </a:lnTo>
                  <a:lnTo>
                    <a:pt x="0" y="17780"/>
                  </a:lnTo>
                  <a:lnTo>
                    <a:pt x="1270" y="17780"/>
                  </a:lnTo>
                  <a:lnTo>
                    <a:pt x="1270" y="15240"/>
                  </a:lnTo>
                  <a:close/>
                </a:path>
                <a:path w="204469" h="118110">
                  <a:moveTo>
                    <a:pt x="1270" y="12700"/>
                  </a:moveTo>
                  <a:lnTo>
                    <a:pt x="0" y="12700"/>
                  </a:lnTo>
                  <a:lnTo>
                    <a:pt x="0" y="13970"/>
                  </a:lnTo>
                  <a:lnTo>
                    <a:pt x="1270" y="13970"/>
                  </a:lnTo>
                  <a:lnTo>
                    <a:pt x="1270" y="12700"/>
                  </a:lnTo>
                  <a:close/>
                </a:path>
                <a:path w="204469" h="118110">
                  <a:moveTo>
                    <a:pt x="1270" y="8890"/>
                  </a:moveTo>
                  <a:lnTo>
                    <a:pt x="0" y="8890"/>
                  </a:lnTo>
                  <a:lnTo>
                    <a:pt x="0" y="11430"/>
                  </a:lnTo>
                  <a:lnTo>
                    <a:pt x="1270" y="11430"/>
                  </a:lnTo>
                  <a:lnTo>
                    <a:pt x="1270" y="8890"/>
                  </a:lnTo>
                  <a:close/>
                </a:path>
                <a:path w="204469" h="118110">
                  <a:moveTo>
                    <a:pt x="1270" y="6350"/>
                  </a:moveTo>
                  <a:lnTo>
                    <a:pt x="0" y="6350"/>
                  </a:lnTo>
                  <a:lnTo>
                    <a:pt x="0" y="7620"/>
                  </a:lnTo>
                  <a:lnTo>
                    <a:pt x="1270" y="7620"/>
                  </a:lnTo>
                  <a:lnTo>
                    <a:pt x="1270" y="6350"/>
                  </a:lnTo>
                  <a:close/>
                </a:path>
                <a:path w="204469" h="118110">
                  <a:moveTo>
                    <a:pt x="1270" y="2540"/>
                  </a:moveTo>
                  <a:lnTo>
                    <a:pt x="0" y="2540"/>
                  </a:lnTo>
                  <a:lnTo>
                    <a:pt x="0" y="5080"/>
                  </a:lnTo>
                  <a:lnTo>
                    <a:pt x="1270" y="5080"/>
                  </a:lnTo>
                  <a:lnTo>
                    <a:pt x="1270" y="2540"/>
                  </a:lnTo>
                  <a:close/>
                </a:path>
                <a:path w="204469" h="118110">
                  <a:moveTo>
                    <a:pt x="26657" y="0"/>
                  </a:moveTo>
                  <a:lnTo>
                    <a:pt x="0" y="0"/>
                  </a:lnTo>
                  <a:lnTo>
                    <a:pt x="0" y="1270"/>
                  </a:lnTo>
                  <a:lnTo>
                    <a:pt x="26657" y="1270"/>
                  </a:lnTo>
                  <a:lnTo>
                    <a:pt x="26657" y="0"/>
                  </a:lnTo>
                  <a:close/>
                </a:path>
                <a:path w="204469" h="118110">
                  <a:moveTo>
                    <a:pt x="83807" y="0"/>
                  </a:moveTo>
                  <a:lnTo>
                    <a:pt x="50800" y="0"/>
                  </a:lnTo>
                  <a:lnTo>
                    <a:pt x="50800" y="1270"/>
                  </a:lnTo>
                  <a:lnTo>
                    <a:pt x="83807" y="1270"/>
                  </a:lnTo>
                  <a:lnTo>
                    <a:pt x="83807" y="0"/>
                  </a:lnTo>
                  <a:close/>
                </a:path>
                <a:path w="204469" h="118110">
                  <a:moveTo>
                    <a:pt x="111760" y="116840"/>
                  </a:moveTo>
                  <a:lnTo>
                    <a:pt x="48260" y="116840"/>
                  </a:lnTo>
                  <a:lnTo>
                    <a:pt x="48260" y="118110"/>
                  </a:lnTo>
                  <a:lnTo>
                    <a:pt x="111760" y="118110"/>
                  </a:lnTo>
                  <a:lnTo>
                    <a:pt x="111760" y="116840"/>
                  </a:lnTo>
                  <a:close/>
                </a:path>
                <a:path w="204469" h="118110">
                  <a:moveTo>
                    <a:pt x="153670" y="0"/>
                  </a:moveTo>
                  <a:lnTo>
                    <a:pt x="123190" y="0"/>
                  </a:lnTo>
                  <a:lnTo>
                    <a:pt x="123190" y="1270"/>
                  </a:lnTo>
                  <a:lnTo>
                    <a:pt x="153670" y="1270"/>
                  </a:lnTo>
                  <a:lnTo>
                    <a:pt x="153670" y="0"/>
                  </a:lnTo>
                  <a:close/>
                </a:path>
                <a:path w="204469" h="118110">
                  <a:moveTo>
                    <a:pt x="204470" y="116840"/>
                  </a:moveTo>
                  <a:lnTo>
                    <a:pt x="154940" y="116840"/>
                  </a:lnTo>
                  <a:lnTo>
                    <a:pt x="154940" y="118110"/>
                  </a:lnTo>
                  <a:lnTo>
                    <a:pt x="204470" y="118110"/>
                  </a:lnTo>
                  <a:lnTo>
                    <a:pt x="204470" y="116840"/>
                  </a:lnTo>
                  <a:close/>
                </a:path>
                <a:path w="204469" h="118110">
                  <a:moveTo>
                    <a:pt x="204470" y="114300"/>
                  </a:moveTo>
                  <a:lnTo>
                    <a:pt x="203200" y="114300"/>
                  </a:lnTo>
                  <a:lnTo>
                    <a:pt x="203200" y="115697"/>
                  </a:lnTo>
                  <a:lnTo>
                    <a:pt x="204470" y="115697"/>
                  </a:lnTo>
                  <a:lnTo>
                    <a:pt x="204470" y="114300"/>
                  </a:lnTo>
                  <a:close/>
                </a:path>
                <a:path w="204469" h="118110">
                  <a:moveTo>
                    <a:pt x="204470" y="110490"/>
                  </a:moveTo>
                  <a:lnTo>
                    <a:pt x="203200" y="110490"/>
                  </a:lnTo>
                  <a:lnTo>
                    <a:pt x="203200" y="113157"/>
                  </a:lnTo>
                  <a:lnTo>
                    <a:pt x="204470" y="113157"/>
                  </a:lnTo>
                  <a:lnTo>
                    <a:pt x="204470" y="110490"/>
                  </a:lnTo>
                  <a:close/>
                </a:path>
                <a:path w="204469" h="118110">
                  <a:moveTo>
                    <a:pt x="204470" y="107950"/>
                  </a:moveTo>
                  <a:lnTo>
                    <a:pt x="203200" y="107950"/>
                  </a:lnTo>
                  <a:lnTo>
                    <a:pt x="203200" y="109347"/>
                  </a:lnTo>
                  <a:lnTo>
                    <a:pt x="204470" y="109347"/>
                  </a:lnTo>
                  <a:lnTo>
                    <a:pt x="204470" y="107950"/>
                  </a:lnTo>
                  <a:close/>
                </a:path>
                <a:path w="204469" h="118110">
                  <a:moveTo>
                    <a:pt x="204470" y="102997"/>
                  </a:moveTo>
                  <a:lnTo>
                    <a:pt x="203200" y="102997"/>
                  </a:lnTo>
                  <a:lnTo>
                    <a:pt x="203200" y="106807"/>
                  </a:lnTo>
                  <a:lnTo>
                    <a:pt x="204470" y="106807"/>
                  </a:lnTo>
                  <a:lnTo>
                    <a:pt x="204470" y="102997"/>
                  </a:lnTo>
                  <a:close/>
                </a:path>
              </a:pathLst>
            </a:custGeom>
            <a:solidFill>
              <a:srgbClr val="7CBBD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" name="object 36"/>
            <p:cNvSpPr/>
            <p:nvPr/>
          </p:nvSpPr>
          <p:spPr>
            <a:xfrm>
              <a:off x="1160780" y="2366009"/>
              <a:ext cx="201930" cy="115570"/>
            </a:xfrm>
            <a:custGeom>
              <a:avLst/>
              <a:gdLst/>
              <a:ahLst/>
              <a:cxnLst/>
              <a:rect l="l" t="t" r="r" b="b"/>
              <a:pathLst>
                <a:path w="201930" h="115569">
                  <a:moveTo>
                    <a:pt x="52069" y="114426"/>
                  </a:moveTo>
                  <a:lnTo>
                    <a:pt x="49529" y="114426"/>
                  </a:lnTo>
                  <a:lnTo>
                    <a:pt x="49529" y="115569"/>
                  </a:lnTo>
                  <a:lnTo>
                    <a:pt x="52069" y="115569"/>
                  </a:lnTo>
                  <a:lnTo>
                    <a:pt x="52069" y="114426"/>
                  </a:lnTo>
                  <a:close/>
                </a:path>
                <a:path w="201930" h="115569">
                  <a:moveTo>
                    <a:pt x="115569" y="114426"/>
                  </a:moveTo>
                  <a:lnTo>
                    <a:pt x="113029" y="114426"/>
                  </a:lnTo>
                  <a:lnTo>
                    <a:pt x="113029" y="115569"/>
                  </a:lnTo>
                  <a:lnTo>
                    <a:pt x="115569" y="115569"/>
                  </a:lnTo>
                  <a:lnTo>
                    <a:pt x="115569" y="114426"/>
                  </a:lnTo>
                  <a:close/>
                </a:path>
                <a:path w="201930" h="115569">
                  <a:moveTo>
                    <a:pt x="151129" y="114426"/>
                  </a:moveTo>
                  <a:lnTo>
                    <a:pt x="148589" y="114426"/>
                  </a:lnTo>
                  <a:lnTo>
                    <a:pt x="148589" y="115569"/>
                  </a:lnTo>
                  <a:lnTo>
                    <a:pt x="151129" y="115569"/>
                  </a:lnTo>
                  <a:lnTo>
                    <a:pt x="151129" y="114426"/>
                  </a:lnTo>
                  <a:close/>
                </a:path>
                <a:path w="201930" h="115569">
                  <a:moveTo>
                    <a:pt x="201929" y="113156"/>
                  </a:moveTo>
                  <a:lnTo>
                    <a:pt x="199389" y="113156"/>
                  </a:lnTo>
                  <a:lnTo>
                    <a:pt x="199389" y="114426"/>
                  </a:lnTo>
                  <a:lnTo>
                    <a:pt x="201929" y="114426"/>
                  </a:lnTo>
                  <a:lnTo>
                    <a:pt x="201929" y="113156"/>
                  </a:lnTo>
                  <a:close/>
                </a:path>
                <a:path w="201930" h="115569">
                  <a:moveTo>
                    <a:pt x="201929" y="109219"/>
                  </a:moveTo>
                  <a:lnTo>
                    <a:pt x="199389" y="109219"/>
                  </a:lnTo>
                  <a:lnTo>
                    <a:pt x="199389" y="111886"/>
                  </a:lnTo>
                  <a:lnTo>
                    <a:pt x="201929" y="111886"/>
                  </a:lnTo>
                  <a:lnTo>
                    <a:pt x="201929" y="109219"/>
                  </a:lnTo>
                  <a:close/>
                </a:path>
                <a:path w="201930" h="115569">
                  <a:moveTo>
                    <a:pt x="201929" y="106806"/>
                  </a:moveTo>
                  <a:lnTo>
                    <a:pt x="199389" y="106806"/>
                  </a:lnTo>
                  <a:lnTo>
                    <a:pt x="199389" y="108076"/>
                  </a:lnTo>
                  <a:lnTo>
                    <a:pt x="201929" y="108076"/>
                  </a:lnTo>
                  <a:lnTo>
                    <a:pt x="201929" y="106806"/>
                  </a:lnTo>
                  <a:close/>
                </a:path>
                <a:path w="201930" h="115569">
                  <a:moveTo>
                    <a:pt x="201929" y="102869"/>
                  </a:moveTo>
                  <a:lnTo>
                    <a:pt x="199389" y="102869"/>
                  </a:lnTo>
                  <a:lnTo>
                    <a:pt x="199389" y="105536"/>
                  </a:lnTo>
                  <a:lnTo>
                    <a:pt x="201929" y="105536"/>
                  </a:lnTo>
                  <a:lnTo>
                    <a:pt x="201929" y="102869"/>
                  </a:lnTo>
                  <a:close/>
                </a:path>
                <a:path w="201930" h="115569">
                  <a:moveTo>
                    <a:pt x="200659" y="99186"/>
                  </a:moveTo>
                  <a:lnTo>
                    <a:pt x="199389" y="99186"/>
                  </a:lnTo>
                  <a:lnTo>
                    <a:pt x="199389" y="101726"/>
                  </a:lnTo>
                  <a:lnTo>
                    <a:pt x="201929" y="101726"/>
                  </a:lnTo>
                  <a:lnTo>
                    <a:pt x="201929" y="100456"/>
                  </a:lnTo>
                  <a:lnTo>
                    <a:pt x="200659" y="100456"/>
                  </a:lnTo>
                  <a:lnTo>
                    <a:pt x="200659" y="99186"/>
                  </a:lnTo>
                  <a:close/>
                </a:path>
                <a:path w="201930" h="115569">
                  <a:moveTo>
                    <a:pt x="2539" y="90169"/>
                  </a:moveTo>
                  <a:lnTo>
                    <a:pt x="0" y="90169"/>
                  </a:lnTo>
                  <a:lnTo>
                    <a:pt x="0" y="91566"/>
                  </a:lnTo>
                  <a:lnTo>
                    <a:pt x="2539" y="91566"/>
                  </a:lnTo>
                  <a:lnTo>
                    <a:pt x="2539" y="90169"/>
                  </a:lnTo>
                  <a:close/>
                </a:path>
                <a:path w="201930" h="115569">
                  <a:moveTo>
                    <a:pt x="2539" y="87756"/>
                  </a:moveTo>
                  <a:lnTo>
                    <a:pt x="0" y="87756"/>
                  </a:lnTo>
                  <a:lnTo>
                    <a:pt x="0" y="89026"/>
                  </a:lnTo>
                  <a:lnTo>
                    <a:pt x="2539" y="89026"/>
                  </a:lnTo>
                  <a:lnTo>
                    <a:pt x="2539" y="87756"/>
                  </a:lnTo>
                  <a:close/>
                </a:path>
                <a:path w="201930" h="115569">
                  <a:moveTo>
                    <a:pt x="2539" y="83819"/>
                  </a:moveTo>
                  <a:lnTo>
                    <a:pt x="0" y="83819"/>
                  </a:lnTo>
                  <a:lnTo>
                    <a:pt x="0" y="86486"/>
                  </a:lnTo>
                  <a:lnTo>
                    <a:pt x="2539" y="86486"/>
                  </a:lnTo>
                  <a:lnTo>
                    <a:pt x="2539" y="83819"/>
                  </a:lnTo>
                  <a:close/>
                </a:path>
                <a:path w="201930" h="115569">
                  <a:moveTo>
                    <a:pt x="2539" y="81406"/>
                  </a:moveTo>
                  <a:lnTo>
                    <a:pt x="0" y="81406"/>
                  </a:lnTo>
                  <a:lnTo>
                    <a:pt x="0" y="82676"/>
                  </a:lnTo>
                  <a:lnTo>
                    <a:pt x="2539" y="82676"/>
                  </a:lnTo>
                  <a:lnTo>
                    <a:pt x="2539" y="81406"/>
                  </a:lnTo>
                  <a:close/>
                </a:path>
                <a:path w="201930" h="115569">
                  <a:moveTo>
                    <a:pt x="2539" y="77469"/>
                  </a:moveTo>
                  <a:lnTo>
                    <a:pt x="0" y="77469"/>
                  </a:lnTo>
                  <a:lnTo>
                    <a:pt x="0" y="80136"/>
                  </a:lnTo>
                  <a:lnTo>
                    <a:pt x="2539" y="80136"/>
                  </a:lnTo>
                  <a:lnTo>
                    <a:pt x="2539" y="77469"/>
                  </a:lnTo>
                  <a:close/>
                </a:path>
                <a:path w="201930" h="115569">
                  <a:moveTo>
                    <a:pt x="2539" y="75056"/>
                  </a:moveTo>
                  <a:lnTo>
                    <a:pt x="0" y="75056"/>
                  </a:lnTo>
                  <a:lnTo>
                    <a:pt x="0" y="76326"/>
                  </a:lnTo>
                  <a:lnTo>
                    <a:pt x="2539" y="76326"/>
                  </a:lnTo>
                  <a:lnTo>
                    <a:pt x="2539" y="75056"/>
                  </a:lnTo>
                  <a:close/>
                </a:path>
                <a:path w="201930" h="115569">
                  <a:moveTo>
                    <a:pt x="2539" y="71119"/>
                  </a:moveTo>
                  <a:lnTo>
                    <a:pt x="0" y="71119"/>
                  </a:lnTo>
                  <a:lnTo>
                    <a:pt x="0" y="73786"/>
                  </a:lnTo>
                  <a:lnTo>
                    <a:pt x="2539" y="73786"/>
                  </a:lnTo>
                  <a:lnTo>
                    <a:pt x="2539" y="71119"/>
                  </a:lnTo>
                  <a:close/>
                </a:path>
                <a:path w="201930" h="115569">
                  <a:moveTo>
                    <a:pt x="2539" y="68706"/>
                  </a:moveTo>
                  <a:lnTo>
                    <a:pt x="0" y="68706"/>
                  </a:lnTo>
                  <a:lnTo>
                    <a:pt x="0" y="69976"/>
                  </a:lnTo>
                  <a:lnTo>
                    <a:pt x="2539" y="69976"/>
                  </a:lnTo>
                  <a:lnTo>
                    <a:pt x="2539" y="68706"/>
                  </a:lnTo>
                  <a:close/>
                </a:path>
                <a:path w="201930" h="115569">
                  <a:moveTo>
                    <a:pt x="2539" y="63626"/>
                  </a:moveTo>
                  <a:lnTo>
                    <a:pt x="0" y="63626"/>
                  </a:lnTo>
                  <a:lnTo>
                    <a:pt x="0" y="67436"/>
                  </a:lnTo>
                  <a:lnTo>
                    <a:pt x="2539" y="67436"/>
                  </a:lnTo>
                  <a:lnTo>
                    <a:pt x="2539" y="63626"/>
                  </a:lnTo>
                  <a:close/>
                </a:path>
                <a:path w="201930" h="115569">
                  <a:moveTo>
                    <a:pt x="2539" y="24256"/>
                  </a:moveTo>
                  <a:lnTo>
                    <a:pt x="0" y="24256"/>
                  </a:lnTo>
                  <a:lnTo>
                    <a:pt x="0" y="25526"/>
                  </a:lnTo>
                  <a:lnTo>
                    <a:pt x="2539" y="25526"/>
                  </a:lnTo>
                  <a:lnTo>
                    <a:pt x="2539" y="24256"/>
                  </a:lnTo>
                  <a:close/>
                </a:path>
                <a:path w="201930" h="115569">
                  <a:moveTo>
                    <a:pt x="2539" y="20319"/>
                  </a:moveTo>
                  <a:lnTo>
                    <a:pt x="0" y="20319"/>
                  </a:lnTo>
                  <a:lnTo>
                    <a:pt x="0" y="22860"/>
                  </a:lnTo>
                  <a:lnTo>
                    <a:pt x="2539" y="22860"/>
                  </a:lnTo>
                  <a:lnTo>
                    <a:pt x="2539" y="20319"/>
                  </a:lnTo>
                  <a:close/>
                </a:path>
                <a:path w="201930" h="115569">
                  <a:moveTo>
                    <a:pt x="2539" y="17779"/>
                  </a:moveTo>
                  <a:lnTo>
                    <a:pt x="0" y="17779"/>
                  </a:lnTo>
                  <a:lnTo>
                    <a:pt x="0" y="19050"/>
                  </a:lnTo>
                  <a:lnTo>
                    <a:pt x="2539" y="19050"/>
                  </a:lnTo>
                  <a:lnTo>
                    <a:pt x="2539" y="17779"/>
                  </a:lnTo>
                  <a:close/>
                </a:path>
                <a:path w="201930" h="115569">
                  <a:moveTo>
                    <a:pt x="2539" y="13969"/>
                  </a:moveTo>
                  <a:lnTo>
                    <a:pt x="0" y="13969"/>
                  </a:lnTo>
                  <a:lnTo>
                    <a:pt x="0" y="16510"/>
                  </a:lnTo>
                  <a:lnTo>
                    <a:pt x="2539" y="16510"/>
                  </a:lnTo>
                  <a:lnTo>
                    <a:pt x="2539" y="13969"/>
                  </a:lnTo>
                  <a:close/>
                </a:path>
                <a:path w="201930" h="115569">
                  <a:moveTo>
                    <a:pt x="2539" y="11429"/>
                  </a:moveTo>
                  <a:lnTo>
                    <a:pt x="0" y="11429"/>
                  </a:lnTo>
                  <a:lnTo>
                    <a:pt x="0" y="12700"/>
                  </a:lnTo>
                  <a:lnTo>
                    <a:pt x="2539" y="12700"/>
                  </a:lnTo>
                  <a:lnTo>
                    <a:pt x="2539" y="11429"/>
                  </a:lnTo>
                  <a:close/>
                </a:path>
                <a:path w="201930" h="115569">
                  <a:moveTo>
                    <a:pt x="2539" y="7619"/>
                  </a:moveTo>
                  <a:lnTo>
                    <a:pt x="0" y="7619"/>
                  </a:lnTo>
                  <a:lnTo>
                    <a:pt x="0" y="10160"/>
                  </a:lnTo>
                  <a:lnTo>
                    <a:pt x="2539" y="10160"/>
                  </a:lnTo>
                  <a:lnTo>
                    <a:pt x="2539" y="7619"/>
                  </a:lnTo>
                  <a:close/>
                </a:path>
                <a:path w="201930" h="115569">
                  <a:moveTo>
                    <a:pt x="2539" y="5079"/>
                  </a:moveTo>
                  <a:lnTo>
                    <a:pt x="0" y="5079"/>
                  </a:lnTo>
                  <a:lnTo>
                    <a:pt x="0" y="6350"/>
                  </a:lnTo>
                  <a:lnTo>
                    <a:pt x="2539" y="6350"/>
                  </a:lnTo>
                  <a:lnTo>
                    <a:pt x="2539" y="5079"/>
                  </a:lnTo>
                  <a:close/>
                </a:path>
                <a:path w="201930" h="115569">
                  <a:moveTo>
                    <a:pt x="30479" y="1269"/>
                  </a:moveTo>
                  <a:lnTo>
                    <a:pt x="0" y="1269"/>
                  </a:lnTo>
                  <a:lnTo>
                    <a:pt x="0" y="3810"/>
                  </a:lnTo>
                  <a:lnTo>
                    <a:pt x="2539" y="3810"/>
                  </a:lnTo>
                  <a:lnTo>
                    <a:pt x="2539" y="2539"/>
                  </a:lnTo>
                  <a:lnTo>
                    <a:pt x="30479" y="2539"/>
                  </a:lnTo>
                  <a:lnTo>
                    <a:pt x="30479" y="1269"/>
                  </a:lnTo>
                  <a:close/>
                </a:path>
                <a:path w="201930" h="115569">
                  <a:moveTo>
                    <a:pt x="82549" y="1269"/>
                  </a:moveTo>
                  <a:lnTo>
                    <a:pt x="49529" y="1269"/>
                  </a:lnTo>
                  <a:lnTo>
                    <a:pt x="49529" y="2539"/>
                  </a:lnTo>
                  <a:lnTo>
                    <a:pt x="82549" y="2539"/>
                  </a:lnTo>
                  <a:lnTo>
                    <a:pt x="82549" y="1269"/>
                  </a:lnTo>
                  <a:close/>
                </a:path>
                <a:path w="201930" h="115569">
                  <a:moveTo>
                    <a:pt x="27939" y="0"/>
                  </a:moveTo>
                  <a:lnTo>
                    <a:pt x="25399" y="0"/>
                  </a:lnTo>
                  <a:lnTo>
                    <a:pt x="25399" y="1269"/>
                  </a:lnTo>
                  <a:lnTo>
                    <a:pt x="27939" y="1269"/>
                  </a:lnTo>
                  <a:lnTo>
                    <a:pt x="27939" y="0"/>
                  </a:lnTo>
                  <a:close/>
                </a:path>
                <a:path w="201930" h="115569">
                  <a:moveTo>
                    <a:pt x="152400" y="1269"/>
                  </a:moveTo>
                  <a:lnTo>
                    <a:pt x="121919" y="1269"/>
                  </a:lnTo>
                  <a:lnTo>
                    <a:pt x="121919" y="2539"/>
                  </a:lnTo>
                  <a:lnTo>
                    <a:pt x="152400" y="2539"/>
                  </a:lnTo>
                  <a:lnTo>
                    <a:pt x="152400" y="1269"/>
                  </a:lnTo>
                  <a:close/>
                </a:path>
              </a:pathLst>
            </a:custGeom>
            <a:solidFill>
              <a:srgbClr val="7EBCD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" name="object 37"/>
            <p:cNvSpPr/>
            <p:nvPr/>
          </p:nvSpPr>
          <p:spPr>
            <a:xfrm>
              <a:off x="1163320" y="2368549"/>
              <a:ext cx="196850" cy="111760"/>
            </a:xfrm>
            <a:custGeom>
              <a:avLst/>
              <a:gdLst/>
              <a:ahLst/>
              <a:cxnLst/>
              <a:rect l="l" t="t" r="r" b="b"/>
              <a:pathLst>
                <a:path w="196850" h="111760">
                  <a:moveTo>
                    <a:pt x="1270" y="87642"/>
                  </a:moveTo>
                  <a:lnTo>
                    <a:pt x="0" y="87642"/>
                  </a:lnTo>
                  <a:lnTo>
                    <a:pt x="0" y="88900"/>
                  </a:lnTo>
                  <a:lnTo>
                    <a:pt x="1270" y="88900"/>
                  </a:lnTo>
                  <a:lnTo>
                    <a:pt x="1270" y="87642"/>
                  </a:lnTo>
                  <a:close/>
                </a:path>
                <a:path w="196850" h="111760">
                  <a:moveTo>
                    <a:pt x="1270" y="85090"/>
                  </a:moveTo>
                  <a:lnTo>
                    <a:pt x="0" y="85090"/>
                  </a:lnTo>
                  <a:lnTo>
                    <a:pt x="0" y="86360"/>
                  </a:lnTo>
                  <a:lnTo>
                    <a:pt x="1270" y="86360"/>
                  </a:lnTo>
                  <a:lnTo>
                    <a:pt x="1270" y="85090"/>
                  </a:lnTo>
                  <a:close/>
                </a:path>
                <a:path w="196850" h="111760">
                  <a:moveTo>
                    <a:pt x="1270" y="81292"/>
                  </a:moveTo>
                  <a:lnTo>
                    <a:pt x="0" y="81292"/>
                  </a:lnTo>
                  <a:lnTo>
                    <a:pt x="0" y="83947"/>
                  </a:lnTo>
                  <a:lnTo>
                    <a:pt x="1270" y="83947"/>
                  </a:lnTo>
                  <a:lnTo>
                    <a:pt x="1270" y="81292"/>
                  </a:lnTo>
                  <a:close/>
                </a:path>
                <a:path w="196850" h="111760">
                  <a:moveTo>
                    <a:pt x="1270" y="78740"/>
                  </a:moveTo>
                  <a:lnTo>
                    <a:pt x="0" y="78740"/>
                  </a:lnTo>
                  <a:lnTo>
                    <a:pt x="0" y="80010"/>
                  </a:lnTo>
                  <a:lnTo>
                    <a:pt x="1270" y="80010"/>
                  </a:lnTo>
                  <a:lnTo>
                    <a:pt x="1270" y="78740"/>
                  </a:lnTo>
                  <a:close/>
                </a:path>
                <a:path w="196850" h="111760">
                  <a:moveTo>
                    <a:pt x="1270" y="74942"/>
                  </a:moveTo>
                  <a:lnTo>
                    <a:pt x="0" y="74942"/>
                  </a:lnTo>
                  <a:lnTo>
                    <a:pt x="0" y="77597"/>
                  </a:lnTo>
                  <a:lnTo>
                    <a:pt x="1270" y="77597"/>
                  </a:lnTo>
                  <a:lnTo>
                    <a:pt x="1270" y="74942"/>
                  </a:lnTo>
                  <a:close/>
                </a:path>
                <a:path w="196850" h="111760">
                  <a:moveTo>
                    <a:pt x="1270" y="72390"/>
                  </a:moveTo>
                  <a:lnTo>
                    <a:pt x="0" y="72390"/>
                  </a:lnTo>
                  <a:lnTo>
                    <a:pt x="0" y="73660"/>
                  </a:lnTo>
                  <a:lnTo>
                    <a:pt x="1270" y="73660"/>
                  </a:lnTo>
                  <a:lnTo>
                    <a:pt x="1270" y="72390"/>
                  </a:lnTo>
                  <a:close/>
                </a:path>
                <a:path w="196850" h="111760">
                  <a:moveTo>
                    <a:pt x="1270" y="68592"/>
                  </a:moveTo>
                  <a:lnTo>
                    <a:pt x="0" y="68592"/>
                  </a:lnTo>
                  <a:lnTo>
                    <a:pt x="0" y="71247"/>
                  </a:lnTo>
                  <a:lnTo>
                    <a:pt x="1270" y="71247"/>
                  </a:lnTo>
                  <a:lnTo>
                    <a:pt x="1270" y="68592"/>
                  </a:lnTo>
                  <a:close/>
                </a:path>
                <a:path w="196850" h="111760">
                  <a:moveTo>
                    <a:pt x="1270" y="66040"/>
                  </a:moveTo>
                  <a:lnTo>
                    <a:pt x="0" y="66040"/>
                  </a:lnTo>
                  <a:lnTo>
                    <a:pt x="0" y="67310"/>
                  </a:lnTo>
                  <a:lnTo>
                    <a:pt x="1270" y="67310"/>
                  </a:lnTo>
                  <a:lnTo>
                    <a:pt x="1270" y="66040"/>
                  </a:lnTo>
                  <a:close/>
                </a:path>
                <a:path w="196850" h="111760">
                  <a:moveTo>
                    <a:pt x="1270" y="62242"/>
                  </a:moveTo>
                  <a:lnTo>
                    <a:pt x="0" y="62242"/>
                  </a:lnTo>
                  <a:lnTo>
                    <a:pt x="0" y="64897"/>
                  </a:lnTo>
                  <a:lnTo>
                    <a:pt x="1270" y="64897"/>
                  </a:lnTo>
                  <a:lnTo>
                    <a:pt x="1270" y="62242"/>
                  </a:lnTo>
                  <a:close/>
                </a:path>
                <a:path w="196850" h="111760">
                  <a:moveTo>
                    <a:pt x="1270" y="59690"/>
                  </a:moveTo>
                  <a:lnTo>
                    <a:pt x="0" y="59690"/>
                  </a:lnTo>
                  <a:lnTo>
                    <a:pt x="0" y="60960"/>
                  </a:lnTo>
                  <a:lnTo>
                    <a:pt x="1270" y="60960"/>
                  </a:lnTo>
                  <a:lnTo>
                    <a:pt x="1270" y="59690"/>
                  </a:lnTo>
                  <a:close/>
                </a:path>
                <a:path w="196850" h="111760">
                  <a:moveTo>
                    <a:pt x="1270" y="24142"/>
                  </a:moveTo>
                  <a:lnTo>
                    <a:pt x="0" y="24142"/>
                  </a:lnTo>
                  <a:lnTo>
                    <a:pt x="0" y="25400"/>
                  </a:lnTo>
                  <a:lnTo>
                    <a:pt x="1270" y="25400"/>
                  </a:lnTo>
                  <a:lnTo>
                    <a:pt x="1270" y="24142"/>
                  </a:lnTo>
                  <a:close/>
                </a:path>
                <a:path w="196850" h="111760">
                  <a:moveTo>
                    <a:pt x="1270" y="21590"/>
                  </a:moveTo>
                  <a:lnTo>
                    <a:pt x="0" y="21590"/>
                  </a:lnTo>
                  <a:lnTo>
                    <a:pt x="0" y="22860"/>
                  </a:lnTo>
                  <a:lnTo>
                    <a:pt x="1270" y="22860"/>
                  </a:lnTo>
                  <a:lnTo>
                    <a:pt x="1270" y="21590"/>
                  </a:lnTo>
                  <a:close/>
                </a:path>
                <a:path w="196850" h="111760">
                  <a:moveTo>
                    <a:pt x="1270" y="17780"/>
                  </a:moveTo>
                  <a:lnTo>
                    <a:pt x="0" y="17780"/>
                  </a:lnTo>
                  <a:lnTo>
                    <a:pt x="0" y="20332"/>
                  </a:lnTo>
                  <a:lnTo>
                    <a:pt x="1270" y="20332"/>
                  </a:lnTo>
                  <a:lnTo>
                    <a:pt x="1270" y="17780"/>
                  </a:lnTo>
                  <a:close/>
                </a:path>
                <a:path w="196850" h="111760">
                  <a:moveTo>
                    <a:pt x="1270" y="15240"/>
                  </a:moveTo>
                  <a:lnTo>
                    <a:pt x="0" y="15240"/>
                  </a:lnTo>
                  <a:lnTo>
                    <a:pt x="0" y="16522"/>
                  </a:lnTo>
                  <a:lnTo>
                    <a:pt x="1270" y="16522"/>
                  </a:lnTo>
                  <a:lnTo>
                    <a:pt x="1270" y="15240"/>
                  </a:lnTo>
                  <a:close/>
                </a:path>
                <a:path w="196850" h="111760">
                  <a:moveTo>
                    <a:pt x="1270" y="11430"/>
                  </a:moveTo>
                  <a:lnTo>
                    <a:pt x="0" y="11430"/>
                  </a:lnTo>
                  <a:lnTo>
                    <a:pt x="0" y="13970"/>
                  </a:lnTo>
                  <a:lnTo>
                    <a:pt x="1270" y="13970"/>
                  </a:lnTo>
                  <a:lnTo>
                    <a:pt x="1270" y="11430"/>
                  </a:lnTo>
                  <a:close/>
                </a:path>
                <a:path w="196850" h="111760">
                  <a:moveTo>
                    <a:pt x="1270" y="8890"/>
                  </a:moveTo>
                  <a:lnTo>
                    <a:pt x="0" y="8890"/>
                  </a:lnTo>
                  <a:lnTo>
                    <a:pt x="0" y="10160"/>
                  </a:lnTo>
                  <a:lnTo>
                    <a:pt x="1270" y="10160"/>
                  </a:lnTo>
                  <a:lnTo>
                    <a:pt x="1270" y="8890"/>
                  </a:lnTo>
                  <a:close/>
                </a:path>
                <a:path w="196850" h="111760">
                  <a:moveTo>
                    <a:pt x="1270" y="5080"/>
                  </a:moveTo>
                  <a:lnTo>
                    <a:pt x="0" y="5080"/>
                  </a:lnTo>
                  <a:lnTo>
                    <a:pt x="0" y="7620"/>
                  </a:lnTo>
                  <a:lnTo>
                    <a:pt x="1270" y="7620"/>
                  </a:lnTo>
                  <a:lnTo>
                    <a:pt x="1270" y="5080"/>
                  </a:lnTo>
                  <a:close/>
                </a:path>
                <a:path w="196850" h="111760">
                  <a:moveTo>
                    <a:pt x="1270" y="2540"/>
                  </a:moveTo>
                  <a:lnTo>
                    <a:pt x="0" y="2540"/>
                  </a:lnTo>
                  <a:lnTo>
                    <a:pt x="0" y="3810"/>
                  </a:lnTo>
                  <a:lnTo>
                    <a:pt x="1270" y="3810"/>
                  </a:lnTo>
                  <a:lnTo>
                    <a:pt x="1270" y="2540"/>
                  </a:lnTo>
                  <a:close/>
                </a:path>
                <a:path w="196850" h="111760">
                  <a:moveTo>
                    <a:pt x="29210" y="0"/>
                  </a:moveTo>
                  <a:lnTo>
                    <a:pt x="0" y="0"/>
                  </a:lnTo>
                  <a:lnTo>
                    <a:pt x="0" y="1270"/>
                  </a:lnTo>
                  <a:lnTo>
                    <a:pt x="29210" y="1270"/>
                  </a:lnTo>
                  <a:lnTo>
                    <a:pt x="29210" y="0"/>
                  </a:lnTo>
                  <a:close/>
                </a:path>
                <a:path w="196850" h="111760">
                  <a:moveTo>
                    <a:pt x="78740" y="0"/>
                  </a:moveTo>
                  <a:lnTo>
                    <a:pt x="46990" y="0"/>
                  </a:lnTo>
                  <a:lnTo>
                    <a:pt x="46990" y="1270"/>
                  </a:lnTo>
                  <a:lnTo>
                    <a:pt x="78740" y="1270"/>
                  </a:lnTo>
                  <a:lnTo>
                    <a:pt x="78740" y="0"/>
                  </a:lnTo>
                  <a:close/>
                </a:path>
                <a:path w="196850" h="111760">
                  <a:moveTo>
                    <a:pt x="113030" y="110490"/>
                  </a:moveTo>
                  <a:lnTo>
                    <a:pt x="54610" y="110490"/>
                  </a:lnTo>
                  <a:lnTo>
                    <a:pt x="54610" y="109347"/>
                  </a:lnTo>
                  <a:lnTo>
                    <a:pt x="52070" y="109347"/>
                  </a:lnTo>
                  <a:lnTo>
                    <a:pt x="52070" y="110490"/>
                  </a:lnTo>
                  <a:lnTo>
                    <a:pt x="49530" y="110490"/>
                  </a:lnTo>
                  <a:lnTo>
                    <a:pt x="49530" y="111760"/>
                  </a:lnTo>
                  <a:lnTo>
                    <a:pt x="113030" y="111760"/>
                  </a:lnTo>
                  <a:lnTo>
                    <a:pt x="113030" y="110490"/>
                  </a:lnTo>
                  <a:close/>
                </a:path>
                <a:path w="196850" h="111760">
                  <a:moveTo>
                    <a:pt x="116840" y="109347"/>
                  </a:moveTo>
                  <a:lnTo>
                    <a:pt x="114300" y="109347"/>
                  </a:lnTo>
                  <a:lnTo>
                    <a:pt x="114300" y="110490"/>
                  </a:lnTo>
                  <a:lnTo>
                    <a:pt x="116840" y="110490"/>
                  </a:lnTo>
                  <a:lnTo>
                    <a:pt x="116840" y="109347"/>
                  </a:lnTo>
                  <a:close/>
                </a:path>
                <a:path w="196850" h="111760">
                  <a:moveTo>
                    <a:pt x="144780" y="109347"/>
                  </a:moveTo>
                  <a:lnTo>
                    <a:pt x="142240" y="109347"/>
                  </a:lnTo>
                  <a:lnTo>
                    <a:pt x="142240" y="110490"/>
                  </a:lnTo>
                  <a:lnTo>
                    <a:pt x="144780" y="110490"/>
                  </a:lnTo>
                  <a:lnTo>
                    <a:pt x="144780" y="109347"/>
                  </a:lnTo>
                  <a:close/>
                </a:path>
                <a:path w="196850" h="111760">
                  <a:moveTo>
                    <a:pt x="149860" y="0"/>
                  </a:moveTo>
                  <a:lnTo>
                    <a:pt x="119380" y="0"/>
                  </a:lnTo>
                  <a:lnTo>
                    <a:pt x="119380" y="1270"/>
                  </a:lnTo>
                  <a:lnTo>
                    <a:pt x="149860" y="1270"/>
                  </a:lnTo>
                  <a:lnTo>
                    <a:pt x="149860" y="0"/>
                  </a:lnTo>
                  <a:close/>
                </a:path>
                <a:path w="196850" h="111760">
                  <a:moveTo>
                    <a:pt x="196850" y="110490"/>
                  </a:moveTo>
                  <a:lnTo>
                    <a:pt x="146050" y="110490"/>
                  </a:lnTo>
                  <a:lnTo>
                    <a:pt x="146050" y="111760"/>
                  </a:lnTo>
                  <a:lnTo>
                    <a:pt x="196850" y="111760"/>
                  </a:lnTo>
                  <a:lnTo>
                    <a:pt x="196850" y="110490"/>
                  </a:lnTo>
                  <a:close/>
                </a:path>
                <a:path w="196850" h="111760">
                  <a:moveTo>
                    <a:pt x="196850" y="106692"/>
                  </a:moveTo>
                  <a:lnTo>
                    <a:pt x="195580" y="106692"/>
                  </a:lnTo>
                  <a:lnTo>
                    <a:pt x="195580" y="109347"/>
                  </a:lnTo>
                  <a:lnTo>
                    <a:pt x="196850" y="109347"/>
                  </a:lnTo>
                  <a:lnTo>
                    <a:pt x="196850" y="106692"/>
                  </a:lnTo>
                  <a:close/>
                </a:path>
                <a:path w="196850" h="111760">
                  <a:moveTo>
                    <a:pt x="196850" y="104140"/>
                  </a:moveTo>
                  <a:lnTo>
                    <a:pt x="195580" y="104140"/>
                  </a:lnTo>
                  <a:lnTo>
                    <a:pt x="195580" y="105410"/>
                  </a:lnTo>
                  <a:lnTo>
                    <a:pt x="196850" y="105410"/>
                  </a:lnTo>
                  <a:lnTo>
                    <a:pt x="196850" y="104140"/>
                  </a:lnTo>
                  <a:close/>
                </a:path>
                <a:path w="196850" h="111760">
                  <a:moveTo>
                    <a:pt x="196850" y="100342"/>
                  </a:moveTo>
                  <a:lnTo>
                    <a:pt x="195580" y="100342"/>
                  </a:lnTo>
                  <a:lnTo>
                    <a:pt x="195580" y="102997"/>
                  </a:lnTo>
                  <a:lnTo>
                    <a:pt x="196850" y="102997"/>
                  </a:lnTo>
                  <a:lnTo>
                    <a:pt x="196850" y="100342"/>
                  </a:lnTo>
                  <a:close/>
                </a:path>
                <a:path w="196850" h="111760">
                  <a:moveTo>
                    <a:pt x="196850" y="96647"/>
                  </a:moveTo>
                  <a:lnTo>
                    <a:pt x="195580" y="96647"/>
                  </a:lnTo>
                  <a:lnTo>
                    <a:pt x="195580" y="99060"/>
                  </a:lnTo>
                  <a:lnTo>
                    <a:pt x="196850" y="99060"/>
                  </a:lnTo>
                  <a:lnTo>
                    <a:pt x="196850" y="96647"/>
                  </a:lnTo>
                  <a:close/>
                </a:path>
              </a:pathLst>
            </a:custGeom>
            <a:solidFill>
              <a:srgbClr val="80BDD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" name="object 38"/>
            <p:cNvSpPr/>
            <p:nvPr/>
          </p:nvSpPr>
          <p:spPr>
            <a:xfrm>
              <a:off x="1164590" y="2369819"/>
              <a:ext cx="194310" cy="107950"/>
            </a:xfrm>
            <a:custGeom>
              <a:avLst/>
              <a:gdLst/>
              <a:ahLst/>
              <a:cxnLst/>
              <a:rect l="l" t="t" r="r" b="b"/>
              <a:pathLst>
                <a:path w="194309" h="107950">
                  <a:moveTo>
                    <a:pt x="115570" y="106679"/>
                  </a:moveTo>
                  <a:lnTo>
                    <a:pt x="53340" y="106679"/>
                  </a:lnTo>
                  <a:lnTo>
                    <a:pt x="53340" y="107950"/>
                  </a:lnTo>
                  <a:lnTo>
                    <a:pt x="115570" y="107950"/>
                  </a:lnTo>
                  <a:lnTo>
                    <a:pt x="115570" y="106679"/>
                  </a:lnTo>
                  <a:close/>
                </a:path>
                <a:path w="194309" h="107950">
                  <a:moveTo>
                    <a:pt x="194309" y="105410"/>
                  </a:moveTo>
                  <a:lnTo>
                    <a:pt x="191769" y="105410"/>
                  </a:lnTo>
                  <a:lnTo>
                    <a:pt x="191769" y="106679"/>
                  </a:lnTo>
                  <a:lnTo>
                    <a:pt x="140969" y="106679"/>
                  </a:lnTo>
                  <a:lnTo>
                    <a:pt x="140969" y="107950"/>
                  </a:lnTo>
                  <a:lnTo>
                    <a:pt x="194309" y="107950"/>
                  </a:lnTo>
                  <a:lnTo>
                    <a:pt x="194309" y="105410"/>
                  </a:lnTo>
                  <a:close/>
                </a:path>
                <a:path w="194309" h="107950">
                  <a:moveTo>
                    <a:pt x="194309" y="102870"/>
                  </a:moveTo>
                  <a:lnTo>
                    <a:pt x="191769" y="102870"/>
                  </a:lnTo>
                  <a:lnTo>
                    <a:pt x="191769" y="104139"/>
                  </a:lnTo>
                  <a:lnTo>
                    <a:pt x="194309" y="104139"/>
                  </a:lnTo>
                  <a:lnTo>
                    <a:pt x="194309" y="102870"/>
                  </a:lnTo>
                  <a:close/>
                </a:path>
                <a:path w="194309" h="107950">
                  <a:moveTo>
                    <a:pt x="194309" y="99060"/>
                  </a:moveTo>
                  <a:lnTo>
                    <a:pt x="191769" y="99060"/>
                  </a:lnTo>
                  <a:lnTo>
                    <a:pt x="191769" y="101600"/>
                  </a:lnTo>
                  <a:lnTo>
                    <a:pt x="194309" y="101600"/>
                  </a:lnTo>
                  <a:lnTo>
                    <a:pt x="194309" y="99060"/>
                  </a:lnTo>
                  <a:close/>
                </a:path>
                <a:path w="194309" h="107950">
                  <a:moveTo>
                    <a:pt x="194309" y="96520"/>
                  </a:moveTo>
                  <a:lnTo>
                    <a:pt x="191769" y="96520"/>
                  </a:lnTo>
                  <a:lnTo>
                    <a:pt x="191769" y="97789"/>
                  </a:lnTo>
                  <a:lnTo>
                    <a:pt x="194309" y="97789"/>
                  </a:lnTo>
                  <a:lnTo>
                    <a:pt x="194309" y="96520"/>
                  </a:lnTo>
                  <a:close/>
                </a:path>
                <a:path w="194309" h="107950">
                  <a:moveTo>
                    <a:pt x="194309" y="93979"/>
                  </a:moveTo>
                  <a:lnTo>
                    <a:pt x="191769" y="93979"/>
                  </a:lnTo>
                  <a:lnTo>
                    <a:pt x="191769" y="95250"/>
                  </a:lnTo>
                  <a:lnTo>
                    <a:pt x="194309" y="95250"/>
                  </a:lnTo>
                  <a:lnTo>
                    <a:pt x="194309" y="93979"/>
                  </a:lnTo>
                  <a:close/>
                </a:path>
                <a:path w="194309" h="107950">
                  <a:moveTo>
                    <a:pt x="1269" y="86360"/>
                  </a:moveTo>
                  <a:lnTo>
                    <a:pt x="0" y="86360"/>
                  </a:lnTo>
                  <a:lnTo>
                    <a:pt x="0" y="87629"/>
                  </a:lnTo>
                  <a:lnTo>
                    <a:pt x="1269" y="87629"/>
                  </a:lnTo>
                  <a:lnTo>
                    <a:pt x="1269" y="86360"/>
                  </a:lnTo>
                  <a:close/>
                </a:path>
                <a:path w="194309" h="107950">
                  <a:moveTo>
                    <a:pt x="1269" y="83820"/>
                  </a:moveTo>
                  <a:lnTo>
                    <a:pt x="0" y="83820"/>
                  </a:lnTo>
                  <a:lnTo>
                    <a:pt x="0" y="85089"/>
                  </a:lnTo>
                  <a:lnTo>
                    <a:pt x="1269" y="85089"/>
                  </a:lnTo>
                  <a:lnTo>
                    <a:pt x="1269" y="83820"/>
                  </a:lnTo>
                  <a:close/>
                </a:path>
                <a:path w="194309" h="107950">
                  <a:moveTo>
                    <a:pt x="1269" y="80010"/>
                  </a:moveTo>
                  <a:lnTo>
                    <a:pt x="0" y="80010"/>
                  </a:lnTo>
                  <a:lnTo>
                    <a:pt x="0" y="82550"/>
                  </a:lnTo>
                  <a:lnTo>
                    <a:pt x="1269" y="82550"/>
                  </a:lnTo>
                  <a:lnTo>
                    <a:pt x="1269" y="80010"/>
                  </a:lnTo>
                  <a:close/>
                </a:path>
                <a:path w="194309" h="107950">
                  <a:moveTo>
                    <a:pt x="1269" y="77470"/>
                  </a:moveTo>
                  <a:lnTo>
                    <a:pt x="0" y="77470"/>
                  </a:lnTo>
                  <a:lnTo>
                    <a:pt x="0" y="78739"/>
                  </a:lnTo>
                  <a:lnTo>
                    <a:pt x="1269" y="78739"/>
                  </a:lnTo>
                  <a:lnTo>
                    <a:pt x="1269" y="77470"/>
                  </a:lnTo>
                  <a:close/>
                </a:path>
                <a:path w="194309" h="107950">
                  <a:moveTo>
                    <a:pt x="1269" y="73660"/>
                  </a:moveTo>
                  <a:lnTo>
                    <a:pt x="0" y="73660"/>
                  </a:lnTo>
                  <a:lnTo>
                    <a:pt x="0" y="76200"/>
                  </a:lnTo>
                  <a:lnTo>
                    <a:pt x="1269" y="76200"/>
                  </a:lnTo>
                  <a:lnTo>
                    <a:pt x="1269" y="73660"/>
                  </a:lnTo>
                  <a:close/>
                </a:path>
                <a:path w="194309" h="107950">
                  <a:moveTo>
                    <a:pt x="1269" y="71120"/>
                  </a:moveTo>
                  <a:lnTo>
                    <a:pt x="0" y="71120"/>
                  </a:lnTo>
                  <a:lnTo>
                    <a:pt x="0" y="72389"/>
                  </a:lnTo>
                  <a:lnTo>
                    <a:pt x="1269" y="72389"/>
                  </a:lnTo>
                  <a:lnTo>
                    <a:pt x="1269" y="71120"/>
                  </a:lnTo>
                  <a:close/>
                </a:path>
                <a:path w="194309" h="107950">
                  <a:moveTo>
                    <a:pt x="1269" y="67310"/>
                  </a:moveTo>
                  <a:lnTo>
                    <a:pt x="0" y="67310"/>
                  </a:lnTo>
                  <a:lnTo>
                    <a:pt x="0" y="69850"/>
                  </a:lnTo>
                  <a:lnTo>
                    <a:pt x="1269" y="69850"/>
                  </a:lnTo>
                  <a:lnTo>
                    <a:pt x="1269" y="67310"/>
                  </a:lnTo>
                  <a:close/>
                </a:path>
                <a:path w="194309" h="107950">
                  <a:moveTo>
                    <a:pt x="1269" y="64770"/>
                  </a:moveTo>
                  <a:lnTo>
                    <a:pt x="0" y="64770"/>
                  </a:lnTo>
                  <a:lnTo>
                    <a:pt x="0" y="66039"/>
                  </a:lnTo>
                  <a:lnTo>
                    <a:pt x="1269" y="66039"/>
                  </a:lnTo>
                  <a:lnTo>
                    <a:pt x="1269" y="64770"/>
                  </a:lnTo>
                  <a:close/>
                </a:path>
                <a:path w="194309" h="107950">
                  <a:moveTo>
                    <a:pt x="1269" y="60960"/>
                  </a:moveTo>
                  <a:lnTo>
                    <a:pt x="0" y="60960"/>
                  </a:lnTo>
                  <a:lnTo>
                    <a:pt x="0" y="63500"/>
                  </a:lnTo>
                  <a:lnTo>
                    <a:pt x="1269" y="63500"/>
                  </a:lnTo>
                  <a:lnTo>
                    <a:pt x="1269" y="60960"/>
                  </a:lnTo>
                  <a:close/>
                </a:path>
                <a:path w="194309" h="107950">
                  <a:moveTo>
                    <a:pt x="1269" y="58419"/>
                  </a:moveTo>
                  <a:lnTo>
                    <a:pt x="0" y="58419"/>
                  </a:lnTo>
                  <a:lnTo>
                    <a:pt x="0" y="59689"/>
                  </a:lnTo>
                  <a:lnTo>
                    <a:pt x="1269" y="59689"/>
                  </a:lnTo>
                  <a:lnTo>
                    <a:pt x="1269" y="58419"/>
                  </a:lnTo>
                  <a:close/>
                </a:path>
                <a:path w="194309" h="107950">
                  <a:moveTo>
                    <a:pt x="1269" y="22860"/>
                  </a:moveTo>
                  <a:lnTo>
                    <a:pt x="0" y="22860"/>
                  </a:lnTo>
                  <a:lnTo>
                    <a:pt x="0" y="26669"/>
                  </a:lnTo>
                  <a:lnTo>
                    <a:pt x="1269" y="26669"/>
                  </a:lnTo>
                  <a:lnTo>
                    <a:pt x="1269" y="22860"/>
                  </a:lnTo>
                  <a:close/>
                </a:path>
                <a:path w="194309" h="107950">
                  <a:moveTo>
                    <a:pt x="1269" y="20319"/>
                  </a:moveTo>
                  <a:lnTo>
                    <a:pt x="0" y="20319"/>
                  </a:lnTo>
                  <a:lnTo>
                    <a:pt x="0" y="21589"/>
                  </a:lnTo>
                  <a:lnTo>
                    <a:pt x="1269" y="21589"/>
                  </a:lnTo>
                  <a:lnTo>
                    <a:pt x="1269" y="20319"/>
                  </a:lnTo>
                  <a:close/>
                </a:path>
                <a:path w="194309" h="107950">
                  <a:moveTo>
                    <a:pt x="1269" y="16509"/>
                  </a:moveTo>
                  <a:lnTo>
                    <a:pt x="0" y="16509"/>
                  </a:lnTo>
                  <a:lnTo>
                    <a:pt x="0" y="19050"/>
                  </a:lnTo>
                  <a:lnTo>
                    <a:pt x="1269" y="19050"/>
                  </a:lnTo>
                  <a:lnTo>
                    <a:pt x="1269" y="16509"/>
                  </a:lnTo>
                  <a:close/>
                </a:path>
                <a:path w="194309" h="107950">
                  <a:moveTo>
                    <a:pt x="1269" y="13969"/>
                  </a:moveTo>
                  <a:lnTo>
                    <a:pt x="0" y="13969"/>
                  </a:lnTo>
                  <a:lnTo>
                    <a:pt x="0" y="15240"/>
                  </a:lnTo>
                  <a:lnTo>
                    <a:pt x="1269" y="15240"/>
                  </a:lnTo>
                  <a:lnTo>
                    <a:pt x="1269" y="13969"/>
                  </a:lnTo>
                  <a:close/>
                </a:path>
                <a:path w="194309" h="107950">
                  <a:moveTo>
                    <a:pt x="1269" y="10159"/>
                  </a:moveTo>
                  <a:lnTo>
                    <a:pt x="0" y="10159"/>
                  </a:lnTo>
                  <a:lnTo>
                    <a:pt x="0" y="12700"/>
                  </a:lnTo>
                  <a:lnTo>
                    <a:pt x="1269" y="12700"/>
                  </a:lnTo>
                  <a:lnTo>
                    <a:pt x="1269" y="10159"/>
                  </a:lnTo>
                  <a:close/>
                </a:path>
                <a:path w="194309" h="107950">
                  <a:moveTo>
                    <a:pt x="1269" y="7619"/>
                  </a:moveTo>
                  <a:lnTo>
                    <a:pt x="0" y="7619"/>
                  </a:lnTo>
                  <a:lnTo>
                    <a:pt x="0" y="8889"/>
                  </a:lnTo>
                  <a:lnTo>
                    <a:pt x="1269" y="8889"/>
                  </a:lnTo>
                  <a:lnTo>
                    <a:pt x="1269" y="7619"/>
                  </a:lnTo>
                  <a:close/>
                </a:path>
                <a:path w="194309" h="107950">
                  <a:moveTo>
                    <a:pt x="1269" y="3809"/>
                  </a:moveTo>
                  <a:lnTo>
                    <a:pt x="0" y="3809"/>
                  </a:lnTo>
                  <a:lnTo>
                    <a:pt x="0" y="6350"/>
                  </a:lnTo>
                  <a:lnTo>
                    <a:pt x="1269" y="6350"/>
                  </a:lnTo>
                  <a:lnTo>
                    <a:pt x="1269" y="3809"/>
                  </a:lnTo>
                  <a:close/>
                </a:path>
                <a:path w="194309" h="107950">
                  <a:moveTo>
                    <a:pt x="1269" y="1269"/>
                  </a:moveTo>
                  <a:lnTo>
                    <a:pt x="0" y="1269"/>
                  </a:lnTo>
                  <a:lnTo>
                    <a:pt x="0" y="2539"/>
                  </a:lnTo>
                  <a:lnTo>
                    <a:pt x="1269" y="2539"/>
                  </a:lnTo>
                  <a:lnTo>
                    <a:pt x="1269" y="1269"/>
                  </a:lnTo>
                  <a:close/>
                </a:path>
                <a:path w="194309" h="107950">
                  <a:moveTo>
                    <a:pt x="30479" y="0"/>
                  </a:moveTo>
                  <a:lnTo>
                    <a:pt x="27940" y="0"/>
                  </a:lnTo>
                  <a:lnTo>
                    <a:pt x="27940" y="1269"/>
                  </a:lnTo>
                  <a:lnTo>
                    <a:pt x="30479" y="1269"/>
                  </a:lnTo>
                  <a:lnTo>
                    <a:pt x="30479" y="0"/>
                  </a:lnTo>
                  <a:close/>
                </a:path>
                <a:path w="194309" h="107950">
                  <a:moveTo>
                    <a:pt x="45719" y="0"/>
                  </a:moveTo>
                  <a:lnTo>
                    <a:pt x="44450" y="0"/>
                  </a:lnTo>
                  <a:lnTo>
                    <a:pt x="44450" y="1269"/>
                  </a:lnTo>
                  <a:lnTo>
                    <a:pt x="45719" y="1269"/>
                  </a:lnTo>
                  <a:lnTo>
                    <a:pt x="45719" y="0"/>
                  </a:lnTo>
                  <a:close/>
                </a:path>
              </a:pathLst>
            </a:custGeom>
            <a:solidFill>
              <a:srgbClr val="81BED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" name="object 39"/>
            <p:cNvSpPr/>
            <p:nvPr/>
          </p:nvSpPr>
          <p:spPr>
            <a:xfrm>
              <a:off x="1165859" y="2371089"/>
              <a:ext cx="190500" cy="105410"/>
            </a:xfrm>
            <a:custGeom>
              <a:avLst/>
              <a:gdLst/>
              <a:ahLst/>
              <a:cxnLst/>
              <a:rect l="l" t="t" r="r" b="b"/>
              <a:pathLst>
                <a:path w="190500" h="105410">
                  <a:moveTo>
                    <a:pt x="116840" y="104139"/>
                  </a:moveTo>
                  <a:lnTo>
                    <a:pt x="54609" y="104139"/>
                  </a:lnTo>
                  <a:lnTo>
                    <a:pt x="54609" y="105410"/>
                  </a:lnTo>
                  <a:lnTo>
                    <a:pt x="116840" y="105410"/>
                  </a:lnTo>
                  <a:lnTo>
                    <a:pt x="116840" y="104139"/>
                  </a:lnTo>
                  <a:close/>
                </a:path>
                <a:path w="190500" h="105410">
                  <a:moveTo>
                    <a:pt x="190500" y="104139"/>
                  </a:moveTo>
                  <a:lnTo>
                    <a:pt x="137159" y="104139"/>
                  </a:lnTo>
                  <a:lnTo>
                    <a:pt x="137159" y="105410"/>
                  </a:lnTo>
                  <a:lnTo>
                    <a:pt x="190500" y="105410"/>
                  </a:lnTo>
                  <a:lnTo>
                    <a:pt x="190500" y="104139"/>
                  </a:lnTo>
                  <a:close/>
                </a:path>
                <a:path w="190500" h="105410">
                  <a:moveTo>
                    <a:pt x="59690" y="102997"/>
                  </a:moveTo>
                  <a:lnTo>
                    <a:pt x="57150" y="102997"/>
                  </a:lnTo>
                  <a:lnTo>
                    <a:pt x="57150" y="104139"/>
                  </a:lnTo>
                  <a:lnTo>
                    <a:pt x="59690" y="104139"/>
                  </a:lnTo>
                  <a:lnTo>
                    <a:pt x="59690" y="102997"/>
                  </a:lnTo>
                  <a:close/>
                </a:path>
                <a:path w="190500" h="105410">
                  <a:moveTo>
                    <a:pt x="120650" y="102997"/>
                  </a:moveTo>
                  <a:lnTo>
                    <a:pt x="119380" y="102997"/>
                  </a:lnTo>
                  <a:lnTo>
                    <a:pt x="119380" y="104139"/>
                  </a:lnTo>
                  <a:lnTo>
                    <a:pt x="120650" y="104139"/>
                  </a:lnTo>
                  <a:lnTo>
                    <a:pt x="120650" y="102997"/>
                  </a:lnTo>
                  <a:close/>
                </a:path>
                <a:path w="190500" h="105410">
                  <a:moveTo>
                    <a:pt x="135890" y="102997"/>
                  </a:moveTo>
                  <a:lnTo>
                    <a:pt x="133350" y="102997"/>
                  </a:lnTo>
                  <a:lnTo>
                    <a:pt x="133350" y="104139"/>
                  </a:lnTo>
                  <a:lnTo>
                    <a:pt x="135890" y="104139"/>
                  </a:lnTo>
                  <a:lnTo>
                    <a:pt x="135890" y="102997"/>
                  </a:lnTo>
                  <a:close/>
                </a:path>
                <a:path w="190500" h="105410">
                  <a:moveTo>
                    <a:pt x="190500" y="101600"/>
                  </a:moveTo>
                  <a:lnTo>
                    <a:pt x="189230" y="101600"/>
                  </a:lnTo>
                  <a:lnTo>
                    <a:pt x="189230" y="102997"/>
                  </a:lnTo>
                  <a:lnTo>
                    <a:pt x="190500" y="102997"/>
                  </a:lnTo>
                  <a:lnTo>
                    <a:pt x="190500" y="101600"/>
                  </a:lnTo>
                  <a:close/>
                </a:path>
                <a:path w="190500" h="105410">
                  <a:moveTo>
                    <a:pt x="190500" y="97789"/>
                  </a:moveTo>
                  <a:lnTo>
                    <a:pt x="189230" y="97789"/>
                  </a:lnTo>
                  <a:lnTo>
                    <a:pt x="189230" y="100457"/>
                  </a:lnTo>
                  <a:lnTo>
                    <a:pt x="190500" y="100457"/>
                  </a:lnTo>
                  <a:lnTo>
                    <a:pt x="190500" y="97789"/>
                  </a:lnTo>
                  <a:close/>
                </a:path>
                <a:path w="190500" h="105410">
                  <a:moveTo>
                    <a:pt x="190500" y="95250"/>
                  </a:moveTo>
                  <a:lnTo>
                    <a:pt x="189230" y="95250"/>
                  </a:lnTo>
                  <a:lnTo>
                    <a:pt x="189230" y="96647"/>
                  </a:lnTo>
                  <a:lnTo>
                    <a:pt x="190500" y="96647"/>
                  </a:lnTo>
                  <a:lnTo>
                    <a:pt x="190500" y="95250"/>
                  </a:lnTo>
                  <a:close/>
                </a:path>
                <a:path w="190500" h="105410">
                  <a:moveTo>
                    <a:pt x="190500" y="91439"/>
                  </a:moveTo>
                  <a:lnTo>
                    <a:pt x="189230" y="91439"/>
                  </a:lnTo>
                  <a:lnTo>
                    <a:pt x="189230" y="94107"/>
                  </a:lnTo>
                  <a:lnTo>
                    <a:pt x="190500" y="94107"/>
                  </a:lnTo>
                  <a:lnTo>
                    <a:pt x="190500" y="91439"/>
                  </a:lnTo>
                  <a:close/>
                </a:path>
                <a:path w="190500" h="105410">
                  <a:moveTo>
                    <a:pt x="2540" y="85089"/>
                  </a:moveTo>
                  <a:lnTo>
                    <a:pt x="0" y="85089"/>
                  </a:lnTo>
                  <a:lnTo>
                    <a:pt x="0" y="86360"/>
                  </a:lnTo>
                  <a:lnTo>
                    <a:pt x="2540" y="86360"/>
                  </a:lnTo>
                  <a:lnTo>
                    <a:pt x="2540" y="85089"/>
                  </a:lnTo>
                  <a:close/>
                </a:path>
                <a:path w="190500" h="105410">
                  <a:moveTo>
                    <a:pt x="2540" y="82550"/>
                  </a:moveTo>
                  <a:lnTo>
                    <a:pt x="0" y="82550"/>
                  </a:lnTo>
                  <a:lnTo>
                    <a:pt x="0" y="83947"/>
                  </a:lnTo>
                  <a:lnTo>
                    <a:pt x="2540" y="83947"/>
                  </a:lnTo>
                  <a:lnTo>
                    <a:pt x="2540" y="82550"/>
                  </a:lnTo>
                  <a:close/>
                </a:path>
                <a:path w="190500" h="105410">
                  <a:moveTo>
                    <a:pt x="2540" y="78739"/>
                  </a:moveTo>
                  <a:lnTo>
                    <a:pt x="0" y="78739"/>
                  </a:lnTo>
                  <a:lnTo>
                    <a:pt x="0" y="81407"/>
                  </a:lnTo>
                  <a:lnTo>
                    <a:pt x="2540" y="81407"/>
                  </a:lnTo>
                  <a:lnTo>
                    <a:pt x="2540" y="78739"/>
                  </a:lnTo>
                  <a:close/>
                </a:path>
                <a:path w="190500" h="105410">
                  <a:moveTo>
                    <a:pt x="2540" y="76200"/>
                  </a:moveTo>
                  <a:lnTo>
                    <a:pt x="0" y="76200"/>
                  </a:lnTo>
                  <a:lnTo>
                    <a:pt x="0" y="77597"/>
                  </a:lnTo>
                  <a:lnTo>
                    <a:pt x="2540" y="77597"/>
                  </a:lnTo>
                  <a:lnTo>
                    <a:pt x="2540" y="76200"/>
                  </a:lnTo>
                  <a:close/>
                </a:path>
                <a:path w="190500" h="105410">
                  <a:moveTo>
                    <a:pt x="2540" y="72389"/>
                  </a:moveTo>
                  <a:lnTo>
                    <a:pt x="0" y="72389"/>
                  </a:lnTo>
                  <a:lnTo>
                    <a:pt x="0" y="75057"/>
                  </a:lnTo>
                  <a:lnTo>
                    <a:pt x="2540" y="75057"/>
                  </a:lnTo>
                  <a:lnTo>
                    <a:pt x="2540" y="72389"/>
                  </a:lnTo>
                  <a:close/>
                </a:path>
                <a:path w="190500" h="105410">
                  <a:moveTo>
                    <a:pt x="2540" y="69850"/>
                  </a:moveTo>
                  <a:lnTo>
                    <a:pt x="0" y="69850"/>
                  </a:lnTo>
                  <a:lnTo>
                    <a:pt x="0" y="71247"/>
                  </a:lnTo>
                  <a:lnTo>
                    <a:pt x="2540" y="71247"/>
                  </a:lnTo>
                  <a:lnTo>
                    <a:pt x="2540" y="69850"/>
                  </a:lnTo>
                  <a:close/>
                </a:path>
                <a:path w="190500" h="105410">
                  <a:moveTo>
                    <a:pt x="2540" y="66039"/>
                  </a:moveTo>
                  <a:lnTo>
                    <a:pt x="0" y="66039"/>
                  </a:lnTo>
                  <a:lnTo>
                    <a:pt x="0" y="68707"/>
                  </a:lnTo>
                  <a:lnTo>
                    <a:pt x="2540" y="68707"/>
                  </a:lnTo>
                  <a:lnTo>
                    <a:pt x="2540" y="66039"/>
                  </a:lnTo>
                  <a:close/>
                </a:path>
                <a:path w="190500" h="105410">
                  <a:moveTo>
                    <a:pt x="2540" y="63500"/>
                  </a:moveTo>
                  <a:lnTo>
                    <a:pt x="0" y="63500"/>
                  </a:lnTo>
                  <a:lnTo>
                    <a:pt x="0" y="64897"/>
                  </a:lnTo>
                  <a:lnTo>
                    <a:pt x="2540" y="64897"/>
                  </a:lnTo>
                  <a:lnTo>
                    <a:pt x="2540" y="63500"/>
                  </a:lnTo>
                  <a:close/>
                </a:path>
                <a:path w="190500" h="105410">
                  <a:moveTo>
                    <a:pt x="2540" y="59689"/>
                  </a:moveTo>
                  <a:lnTo>
                    <a:pt x="0" y="59689"/>
                  </a:lnTo>
                  <a:lnTo>
                    <a:pt x="0" y="62357"/>
                  </a:lnTo>
                  <a:lnTo>
                    <a:pt x="2540" y="62357"/>
                  </a:lnTo>
                  <a:lnTo>
                    <a:pt x="2540" y="59689"/>
                  </a:lnTo>
                  <a:close/>
                </a:path>
                <a:path w="190500" h="105410">
                  <a:moveTo>
                    <a:pt x="1270" y="56007"/>
                  </a:moveTo>
                  <a:lnTo>
                    <a:pt x="0" y="56007"/>
                  </a:lnTo>
                  <a:lnTo>
                    <a:pt x="0" y="58420"/>
                  </a:lnTo>
                  <a:lnTo>
                    <a:pt x="2540" y="58420"/>
                  </a:lnTo>
                  <a:lnTo>
                    <a:pt x="2540" y="57150"/>
                  </a:lnTo>
                  <a:lnTo>
                    <a:pt x="1270" y="57150"/>
                  </a:lnTo>
                  <a:lnTo>
                    <a:pt x="1270" y="56007"/>
                  </a:lnTo>
                  <a:close/>
                </a:path>
                <a:path w="190500" h="105410">
                  <a:moveTo>
                    <a:pt x="2540" y="54610"/>
                  </a:moveTo>
                  <a:lnTo>
                    <a:pt x="1270" y="54610"/>
                  </a:lnTo>
                  <a:lnTo>
                    <a:pt x="1270" y="56007"/>
                  </a:lnTo>
                  <a:lnTo>
                    <a:pt x="2540" y="56007"/>
                  </a:lnTo>
                  <a:lnTo>
                    <a:pt x="2540" y="54610"/>
                  </a:lnTo>
                  <a:close/>
                </a:path>
                <a:path w="190500" h="105410">
                  <a:moveTo>
                    <a:pt x="2540" y="21590"/>
                  </a:moveTo>
                  <a:lnTo>
                    <a:pt x="0" y="21590"/>
                  </a:lnTo>
                  <a:lnTo>
                    <a:pt x="0" y="25400"/>
                  </a:lnTo>
                  <a:lnTo>
                    <a:pt x="1270" y="25400"/>
                  </a:lnTo>
                  <a:lnTo>
                    <a:pt x="1270" y="24257"/>
                  </a:lnTo>
                  <a:lnTo>
                    <a:pt x="2540" y="24257"/>
                  </a:lnTo>
                  <a:lnTo>
                    <a:pt x="2540" y="21590"/>
                  </a:lnTo>
                  <a:close/>
                </a:path>
                <a:path w="190500" h="105410">
                  <a:moveTo>
                    <a:pt x="2540" y="19050"/>
                  </a:moveTo>
                  <a:lnTo>
                    <a:pt x="0" y="19050"/>
                  </a:lnTo>
                  <a:lnTo>
                    <a:pt x="0" y="20320"/>
                  </a:lnTo>
                  <a:lnTo>
                    <a:pt x="2540" y="20320"/>
                  </a:lnTo>
                  <a:lnTo>
                    <a:pt x="2540" y="19050"/>
                  </a:lnTo>
                  <a:close/>
                </a:path>
                <a:path w="190500" h="105410">
                  <a:moveTo>
                    <a:pt x="2540" y="15239"/>
                  </a:moveTo>
                  <a:lnTo>
                    <a:pt x="0" y="15239"/>
                  </a:lnTo>
                  <a:lnTo>
                    <a:pt x="0" y="17780"/>
                  </a:lnTo>
                  <a:lnTo>
                    <a:pt x="2540" y="17780"/>
                  </a:lnTo>
                  <a:lnTo>
                    <a:pt x="2540" y="15239"/>
                  </a:lnTo>
                  <a:close/>
                </a:path>
                <a:path w="190500" h="105410">
                  <a:moveTo>
                    <a:pt x="2540" y="12700"/>
                  </a:moveTo>
                  <a:lnTo>
                    <a:pt x="0" y="12700"/>
                  </a:lnTo>
                  <a:lnTo>
                    <a:pt x="0" y="13970"/>
                  </a:lnTo>
                  <a:lnTo>
                    <a:pt x="2540" y="13970"/>
                  </a:lnTo>
                  <a:lnTo>
                    <a:pt x="2540" y="12700"/>
                  </a:lnTo>
                  <a:close/>
                </a:path>
                <a:path w="190500" h="105410">
                  <a:moveTo>
                    <a:pt x="2540" y="8889"/>
                  </a:moveTo>
                  <a:lnTo>
                    <a:pt x="0" y="8889"/>
                  </a:lnTo>
                  <a:lnTo>
                    <a:pt x="0" y="11430"/>
                  </a:lnTo>
                  <a:lnTo>
                    <a:pt x="2540" y="11430"/>
                  </a:lnTo>
                  <a:lnTo>
                    <a:pt x="2540" y="8889"/>
                  </a:lnTo>
                  <a:close/>
                </a:path>
                <a:path w="190500" h="105410">
                  <a:moveTo>
                    <a:pt x="2540" y="6350"/>
                  </a:moveTo>
                  <a:lnTo>
                    <a:pt x="0" y="6350"/>
                  </a:lnTo>
                  <a:lnTo>
                    <a:pt x="0" y="7620"/>
                  </a:lnTo>
                  <a:lnTo>
                    <a:pt x="2540" y="7620"/>
                  </a:lnTo>
                  <a:lnTo>
                    <a:pt x="2540" y="6350"/>
                  </a:lnTo>
                  <a:close/>
                </a:path>
                <a:path w="190500" h="105410">
                  <a:moveTo>
                    <a:pt x="2540" y="2539"/>
                  </a:moveTo>
                  <a:lnTo>
                    <a:pt x="0" y="2539"/>
                  </a:lnTo>
                  <a:lnTo>
                    <a:pt x="0" y="5080"/>
                  </a:lnTo>
                  <a:lnTo>
                    <a:pt x="2540" y="5080"/>
                  </a:lnTo>
                  <a:lnTo>
                    <a:pt x="2540" y="2539"/>
                  </a:lnTo>
                  <a:close/>
                </a:path>
                <a:path w="190500" h="105410">
                  <a:moveTo>
                    <a:pt x="34290" y="1270"/>
                  </a:moveTo>
                  <a:lnTo>
                    <a:pt x="31750" y="1270"/>
                  </a:lnTo>
                  <a:lnTo>
                    <a:pt x="31750" y="2539"/>
                  </a:lnTo>
                  <a:lnTo>
                    <a:pt x="34290" y="2539"/>
                  </a:lnTo>
                  <a:lnTo>
                    <a:pt x="34290" y="1270"/>
                  </a:lnTo>
                  <a:close/>
                </a:path>
                <a:path w="190500" h="105410">
                  <a:moveTo>
                    <a:pt x="31750" y="0"/>
                  </a:moveTo>
                  <a:lnTo>
                    <a:pt x="0" y="0"/>
                  </a:lnTo>
                  <a:lnTo>
                    <a:pt x="0" y="1270"/>
                  </a:lnTo>
                  <a:lnTo>
                    <a:pt x="31750" y="1270"/>
                  </a:lnTo>
                  <a:lnTo>
                    <a:pt x="31750" y="0"/>
                  </a:lnTo>
                  <a:close/>
                </a:path>
                <a:path w="190500" h="105410">
                  <a:moveTo>
                    <a:pt x="76200" y="0"/>
                  </a:moveTo>
                  <a:lnTo>
                    <a:pt x="43180" y="0"/>
                  </a:lnTo>
                  <a:lnTo>
                    <a:pt x="43180" y="1270"/>
                  </a:lnTo>
                  <a:lnTo>
                    <a:pt x="76200" y="1270"/>
                  </a:lnTo>
                  <a:lnTo>
                    <a:pt x="76200" y="0"/>
                  </a:lnTo>
                  <a:close/>
                </a:path>
                <a:path w="190500" h="105410">
                  <a:moveTo>
                    <a:pt x="147320" y="0"/>
                  </a:moveTo>
                  <a:lnTo>
                    <a:pt x="116840" y="0"/>
                  </a:lnTo>
                  <a:lnTo>
                    <a:pt x="116840" y="1270"/>
                  </a:lnTo>
                  <a:lnTo>
                    <a:pt x="147320" y="1270"/>
                  </a:lnTo>
                  <a:lnTo>
                    <a:pt x="147320" y="0"/>
                  </a:lnTo>
                  <a:close/>
                </a:path>
              </a:pathLst>
            </a:custGeom>
            <a:solidFill>
              <a:srgbClr val="83BFD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" name="object 40"/>
            <p:cNvSpPr/>
            <p:nvPr/>
          </p:nvSpPr>
          <p:spPr>
            <a:xfrm>
              <a:off x="1168400" y="2373629"/>
              <a:ext cx="186690" cy="100330"/>
            </a:xfrm>
            <a:custGeom>
              <a:avLst/>
              <a:gdLst/>
              <a:ahLst/>
              <a:cxnLst/>
              <a:rect l="l" t="t" r="r" b="b"/>
              <a:pathLst>
                <a:path w="186690" h="100330">
                  <a:moveTo>
                    <a:pt x="118109" y="99060"/>
                  </a:moveTo>
                  <a:lnTo>
                    <a:pt x="57150" y="99060"/>
                  </a:lnTo>
                  <a:lnTo>
                    <a:pt x="57150" y="100330"/>
                  </a:lnTo>
                  <a:lnTo>
                    <a:pt x="118109" y="100330"/>
                  </a:lnTo>
                  <a:lnTo>
                    <a:pt x="118109" y="99060"/>
                  </a:lnTo>
                  <a:close/>
                </a:path>
                <a:path w="186690" h="100330">
                  <a:moveTo>
                    <a:pt x="186690" y="99060"/>
                  </a:moveTo>
                  <a:lnTo>
                    <a:pt x="130809" y="99060"/>
                  </a:lnTo>
                  <a:lnTo>
                    <a:pt x="130809" y="100330"/>
                  </a:lnTo>
                  <a:lnTo>
                    <a:pt x="186690" y="100330"/>
                  </a:lnTo>
                  <a:lnTo>
                    <a:pt x="186690" y="99060"/>
                  </a:lnTo>
                  <a:close/>
                </a:path>
                <a:path w="186690" h="100330">
                  <a:moveTo>
                    <a:pt x="186690" y="95250"/>
                  </a:moveTo>
                  <a:lnTo>
                    <a:pt x="185419" y="95250"/>
                  </a:lnTo>
                  <a:lnTo>
                    <a:pt x="185419" y="97917"/>
                  </a:lnTo>
                  <a:lnTo>
                    <a:pt x="186690" y="97917"/>
                  </a:lnTo>
                  <a:lnTo>
                    <a:pt x="186690" y="95250"/>
                  </a:lnTo>
                  <a:close/>
                </a:path>
                <a:path w="186690" h="100330">
                  <a:moveTo>
                    <a:pt x="186690" y="92710"/>
                  </a:moveTo>
                  <a:lnTo>
                    <a:pt x="185419" y="92710"/>
                  </a:lnTo>
                  <a:lnTo>
                    <a:pt x="185419" y="93980"/>
                  </a:lnTo>
                  <a:lnTo>
                    <a:pt x="186690" y="93980"/>
                  </a:lnTo>
                  <a:lnTo>
                    <a:pt x="186690" y="92710"/>
                  </a:lnTo>
                  <a:close/>
                </a:path>
                <a:path w="186690" h="100330">
                  <a:moveTo>
                    <a:pt x="186690" y="88900"/>
                  </a:moveTo>
                  <a:lnTo>
                    <a:pt x="185419" y="88900"/>
                  </a:lnTo>
                  <a:lnTo>
                    <a:pt x="185419" y="91567"/>
                  </a:lnTo>
                  <a:lnTo>
                    <a:pt x="186690" y="91567"/>
                  </a:lnTo>
                  <a:lnTo>
                    <a:pt x="186690" y="88900"/>
                  </a:lnTo>
                  <a:close/>
                </a:path>
                <a:path w="186690" h="100330">
                  <a:moveTo>
                    <a:pt x="1269" y="82550"/>
                  </a:moveTo>
                  <a:lnTo>
                    <a:pt x="0" y="82550"/>
                  </a:lnTo>
                  <a:lnTo>
                    <a:pt x="0" y="83820"/>
                  </a:lnTo>
                  <a:lnTo>
                    <a:pt x="1269" y="83820"/>
                  </a:lnTo>
                  <a:lnTo>
                    <a:pt x="1269" y="82550"/>
                  </a:lnTo>
                  <a:close/>
                </a:path>
                <a:path w="186690" h="100330">
                  <a:moveTo>
                    <a:pt x="1269" y="80010"/>
                  </a:moveTo>
                  <a:lnTo>
                    <a:pt x="0" y="80010"/>
                  </a:lnTo>
                  <a:lnTo>
                    <a:pt x="0" y="81280"/>
                  </a:lnTo>
                  <a:lnTo>
                    <a:pt x="1269" y="81280"/>
                  </a:lnTo>
                  <a:lnTo>
                    <a:pt x="1269" y="80010"/>
                  </a:lnTo>
                  <a:close/>
                </a:path>
                <a:path w="186690" h="100330">
                  <a:moveTo>
                    <a:pt x="1269" y="76200"/>
                  </a:moveTo>
                  <a:lnTo>
                    <a:pt x="0" y="76200"/>
                  </a:lnTo>
                  <a:lnTo>
                    <a:pt x="0" y="78740"/>
                  </a:lnTo>
                  <a:lnTo>
                    <a:pt x="1269" y="78740"/>
                  </a:lnTo>
                  <a:lnTo>
                    <a:pt x="1269" y="76200"/>
                  </a:lnTo>
                  <a:close/>
                </a:path>
                <a:path w="186690" h="100330">
                  <a:moveTo>
                    <a:pt x="1269" y="73660"/>
                  </a:moveTo>
                  <a:lnTo>
                    <a:pt x="0" y="73660"/>
                  </a:lnTo>
                  <a:lnTo>
                    <a:pt x="0" y="74930"/>
                  </a:lnTo>
                  <a:lnTo>
                    <a:pt x="1269" y="74930"/>
                  </a:lnTo>
                  <a:lnTo>
                    <a:pt x="1269" y="73660"/>
                  </a:lnTo>
                  <a:close/>
                </a:path>
                <a:path w="186690" h="100330">
                  <a:moveTo>
                    <a:pt x="1269" y="69850"/>
                  </a:moveTo>
                  <a:lnTo>
                    <a:pt x="0" y="69850"/>
                  </a:lnTo>
                  <a:lnTo>
                    <a:pt x="0" y="72390"/>
                  </a:lnTo>
                  <a:lnTo>
                    <a:pt x="1269" y="72390"/>
                  </a:lnTo>
                  <a:lnTo>
                    <a:pt x="1269" y="69850"/>
                  </a:lnTo>
                  <a:close/>
                </a:path>
                <a:path w="186690" h="100330">
                  <a:moveTo>
                    <a:pt x="1269" y="67310"/>
                  </a:moveTo>
                  <a:lnTo>
                    <a:pt x="0" y="67310"/>
                  </a:lnTo>
                  <a:lnTo>
                    <a:pt x="0" y="68580"/>
                  </a:lnTo>
                  <a:lnTo>
                    <a:pt x="1269" y="68580"/>
                  </a:lnTo>
                  <a:lnTo>
                    <a:pt x="1269" y="67310"/>
                  </a:lnTo>
                  <a:close/>
                </a:path>
                <a:path w="186690" h="100330">
                  <a:moveTo>
                    <a:pt x="1269" y="63500"/>
                  </a:moveTo>
                  <a:lnTo>
                    <a:pt x="0" y="63500"/>
                  </a:lnTo>
                  <a:lnTo>
                    <a:pt x="0" y="66040"/>
                  </a:lnTo>
                  <a:lnTo>
                    <a:pt x="1269" y="66040"/>
                  </a:lnTo>
                  <a:lnTo>
                    <a:pt x="1269" y="63500"/>
                  </a:lnTo>
                  <a:close/>
                </a:path>
                <a:path w="186690" h="100330">
                  <a:moveTo>
                    <a:pt x="1269" y="60960"/>
                  </a:moveTo>
                  <a:lnTo>
                    <a:pt x="0" y="60960"/>
                  </a:lnTo>
                  <a:lnTo>
                    <a:pt x="0" y="62230"/>
                  </a:lnTo>
                  <a:lnTo>
                    <a:pt x="1269" y="62230"/>
                  </a:lnTo>
                  <a:lnTo>
                    <a:pt x="1269" y="60960"/>
                  </a:lnTo>
                  <a:close/>
                </a:path>
                <a:path w="186690" h="100330">
                  <a:moveTo>
                    <a:pt x="1269" y="57150"/>
                  </a:moveTo>
                  <a:lnTo>
                    <a:pt x="0" y="57150"/>
                  </a:lnTo>
                  <a:lnTo>
                    <a:pt x="0" y="59690"/>
                  </a:lnTo>
                  <a:lnTo>
                    <a:pt x="1269" y="59690"/>
                  </a:lnTo>
                  <a:lnTo>
                    <a:pt x="1269" y="57150"/>
                  </a:lnTo>
                  <a:close/>
                </a:path>
                <a:path w="186690" h="100330">
                  <a:moveTo>
                    <a:pt x="1269" y="54610"/>
                  </a:moveTo>
                  <a:lnTo>
                    <a:pt x="0" y="54610"/>
                  </a:lnTo>
                  <a:lnTo>
                    <a:pt x="0" y="55880"/>
                  </a:lnTo>
                  <a:lnTo>
                    <a:pt x="1269" y="55880"/>
                  </a:lnTo>
                  <a:lnTo>
                    <a:pt x="1269" y="54610"/>
                  </a:lnTo>
                  <a:close/>
                </a:path>
                <a:path w="186690" h="100330">
                  <a:moveTo>
                    <a:pt x="1269" y="52070"/>
                  </a:moveTo>
                  <a:lnTo>
                    <a:pt x="0" y="52070"/>
                  </a:lnTo>
                  <a:lnTo>
                    <a:pt x="0" y="53340"/>
                  </a:lnTo>
                  <a:lnTo>
                    <a:pt x="1269" y="53340"/>
                  </a:lnTo>
                  <a:lnTo>
                    <a:pt x="1269" y="52070"/>
                  </a:lnTo>
                  <a:close/>
                </a:path>
                <a:path w="186690" h="100330">
                  <a:moveTo>
                    <a:pt x="1269" y="19050"/>
                  </a:moveTo>
                  <a:lnTo>
                    <a:pt x="0" y="19050"/>
                  </a:lnTo>
                  <a:lnTo>
                    <a:pt x="0" y="21590"/>
                  </a:lnTo>
                  <a:lnTo>
                    <a:pt x="1269" y="21590"/>
                  </a:lnTo>
                  <a:lnTo>
                    <a:pt x="1269" y="19050"/>
                  </a:lnTo>
                  <a:close/>
                </a:path>
                <a:path w="186690" h="100330">
                  <a:moveTo>
                    <a:pt x="1269" y="16510"/>
                  </a:moveTo>
                  <a:lnTo>
                    <a:pt x="0" y="16510"/>
                  </a:lnTo>
                  <a:lnTo>
                    <a:pt x="0" y="17780"/>
                  </a:lnTo>
                  <a:lnTo>
                    <a:pt x="1269" y="17780"/>
                  </a:lnTo>
                  <a:lnTo>
                    <a:pt x="1269" y="16510"/>
                  </a:lnTo>
                  <a:close/>
                </a:path>
                <a:path w="186690" h="100330">
                  <a:moveTo>
                    <a:pt x="1269" y="12700"/>
                  </a:moveTo>
                  <a:lnTo>
                    <a:pt x="0" y="12700"/>
                  </a:lnTo>
                  <a:lnTo>
                    <a:pt x="0" y="15240"/>
                  </a:lnTo>
                  <a:lnTo>
                    <a:pt x="1269" y="15240"/>
                  </a:lnTo>
                  <a:lnTo>
                    <a:pt x="1269" y="12700"/>
                  </a:lnTo>
                  <a:close/>
                </a:path>
                <a:path w="186690" h="100330">
                  <a:moveTo>
                    <a:pt x="1269" y="10160"/>
                  </a:moveTo>
                  <a:lnTo>
                    <a:pt x="0" y="10160"/>
                  </a:lnTo>
                  <a:lnTo>
                    <a:pt x="0" y="11430"/>
                  </a:lnTo>
                  <a:lnTo>
                    <a:pt x="1269" y="11430"/>
                  </a:lnTo>
                  <a:lnTo>
                    <a:pt x="1269" y="10160"/>
                  </a:lnTo>
                  <a:close/>
                </a:path>
                <a:path w="186690" h="100330">
                  <a:moveTo>
                    <a:pt x="1269" y="6350"/>
                  </a:moveTo>
                  <a:lnTo>
                    <a:pt x="0" y="6350"/>
                  </a:lnTo>
                  <a:lnTo>
                    <a:pt x="0" y="8890"/>
                  </a:lnTo>
                  <a:lnTo>
                    <a:pt x="1269" y="8890"/>
                  </a:lnTo>
                  <a:lnTo>
                    <a:pt x="1269" y="6350"/>
                  </a:lnTo>
                  <a:close/>
                </a:path>
                <a:path w="186690" h="100330">
                  <a:moveTo>
                    <a:pt x="1269" y="3810"/>
                  </a:moveTo>
                  <a:lnTo>
                    <a:pt x="0" y="3810"/>
                  </a:lnTo>
                  <a:lnTo>
                    <a:pt x="0" y="5080"/>
                  </a:lnTo>
                  <a:lnTo>
                    <a:pt x="1269" y="5080"/>
                  </a:lnTo>
                  <a:lnTo>
                    <a:pt x="1269" y="3810"/>
                  </a:lnTo>
                  <a:close/>
                </a:path>
                <a:path w="186690" h="100330">
                  <a:moveTo>
                    <a:pt x="33019" y="0"/>
                  </a:moveTo>
                  <a:lnTo>
                    <a:pt x="0" y="0"/>
                  </a:lnTo>
                  <a:lnTo>
                    <a:pt x="0" y="2540"/>
                  </a:lnTo>
                  <a:lnTo>
                    <a:pt x="1269" y="2540"/>
                  </a:lnTo>
                  <a:lnTo>
                    <a:pt x="1269" y="1270"/>
                  </a:lnTo>
                  <a:lnTo>
                    <a:pt x="33019" y="1270"/>
                  </a:lnTo>
                  <a:lnTo>
                    <a:pt x="33019" y="0"/>
                  </a:lnTo>
                  <a:close/>
                </a:path>
                <a:path w="186690" h="100330">
                  <a:moveTo>
                    <a:pt x="73659" y="0"/>
                  </a:moveTo>
                  <a:lnTo>
                    <a:pt x="40640" y="0"/>
                  </a:lnTo>
                  <a:lnTo>
                    <a:pt x="40640" y="1270"/>
                  </a:lnTo>
                  <a:lnTo>
                    <a:pt x="73659" y="1270"/>
                  </a:lnTo>
                  <a:lnTo>
                    <a:pt x="73659" y="0"/>
                  </a:lnTo>
                  <a:close/>
                </a:path>
                <a:path w="186690" h="100330">
                  <a:moveTo>
                    <a:pt x="144780" y="0"/>
                  </a:moveTo>
                  <a:lnTo>
                    <a:pt x="114300" y="0"/>
                  </a:lnTo>
                  <a:lnTo>
                    <a:pt x="114300" y="1270"/>
                  </a:lnTo>
                  <a:lnTo>
                    <a:pt x="144780" y="1270"/>
                  </a:lnTo>
                  <a:lnTo>
                    <a:pt x="144780" y="0"/>
                  </a:lnTo>
                  <a:close/>
                </a:path>
              </a:pathLst>
            </a:custGeom>
            <a:solidFill>
              <a:srgbClr val="85C0D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" name="object 41"/>
            <p:cNvSpPr/>
            <p:nvPr/>
          </p:nvSpPr>
          <p:spPr>
            <a:xfrm>
              <a:off x="1169669" y="2374899"/>
              <a:ext cx="184150" cy="97790"/>
            </a:xfrm>
            <a:custGeom>
              <a:avLst/>
              <a:gdLst/>
              <a:ahLst/>
              <a:cxnLst/>
              <a:rect l="l" t="t" r="r" b="b"/>
              <a:pathLst>
                <a:path w="184150" h="97789">
                  <a:moveTo>
                    <a:pt x="60960" y="96647"/>
                  </a:moveTo>
                  <a:lnTo>
                    <a:pt x="58420" y="96647"/>
                  </a:lnTo>
                  <a:lnTo>
                    <a:pt x="58420" y="97789"/>
                  </a:lnTo>
                  <a:lnTo>
                    <a:pt x="60960" y="97789"/>
                  </a:lnTo>
                  <a:lnTo>
                    <a:pt x="60960" y="96647"/>
                  </a:lnTo>
                  <a:close/>
                </a:path>
                <a:path w="184150" h="97789">
                  <a:moveTo>
                    <a:pt x="121920" y="95376"/>
                  </a:moveTo>
                  <a:lnTo>
                    <a:pt x="60960" y="95376"/>
                  </a:lnTo>
                  <a:lnTo>
                    <a:pt x="60960" y="96647"/>
                  </a:lnTo>
                  <a:lnTo>
                    <a:pt x="119380" y="96647"/>
                  </a:lnTo>
                  <a:lnTo>
                    <a:pt x="119380" y="97789"/>
                  </a:lnTo>
                  <a:lnTo>
                    <a:pt x="121920" y="97789"/>
                  </a:lnTo>
                  <a:lnTo>
                    <a:pt x="121920" y="95376"/>
                  </a:lnTo>
                  <a:close/>
                </a:path>
                <a:path w="184150" h="97789">
                  <a:moveTo>
                    <a:pt x="184150" y="93979"/>
                  </a:moveTo>
                  <a:lnTo>
                    <a:pt x="181610" y="93979"/>
                  </a:lnTo>
                  <a:lnTo>
                    <a:pt x="181610" y="95376"/>
                  </a:lnTo>
                  <a:lnTo>
                    <a:pt x="124460" y="95376"/>
                  </a:lnTo>
                  <a:lnTo>
                    <a:pt x="124460" y="97789"/>
                  </a:lnTo>
                  <a:lnTo>
                    <a:pt x="127000" y="97789"/>
                  </a:lnTo>
                  <a:lnTo>
                    <a:pt x="127000" y="96647"/>
                  </a:lnTo>
                  <a:lnTo>
                    <a:pt x="184150" y="96647"/>
                  </a:lnTo>
                  <a:lnTo>
                    <a:pt x="184150" y="93979"/>
                  </a:lnTo>
                  <a:close/>
                </a:path>
                <a:path w="184150" h="97789">
                  <a:moveTo>
                    <a:pt x="184150" y="91439"/>
                  </a:moveTo>
                  <a:lnTo>
                    <a:pt x="181610" y="91439"/>
                  </a:lnTo>
                  <a:lnTo>
                    <a:pt x="181610" y="92837"/>
                  </a:lnTo>
                  <a:lnTo>
                    <a:pt x="184150" y="92837"/>
                  </a:lnTo>
                  <a:lnTo>
                    <a:pt x="184150" y="91439"/>
                  </a:lnTo>
                  <a:close/>
                </a:path>
                <a:path w="184150" h="97789">
                  <a:moveTo>
                    <a:pt x="184150" y="86487"/>
                  </a:moveTo>
                  <a:lnTo>
                    <a:pt x="181610" y="86487"/>
                  </a:lnTo>
                  <a:lnTo>
                    <a:pt x="181610" y="90297"/>
                  </a:lnTo>
                  <a:lnTo>
                    <a:pt x="184150" y="90297"/>
                  </a:lnTo>
                  <a:lnTo>
                    <a:pt x="184150" y="86487"/>
                  </a:lnTo>
                  <a:close/>
                </a:path>
                <a:path w="184150" h="97789">
                  <a:moveTo>
                    <a:pt x="2540" y="81279"/>
                  </a:moveTo>
                  <a:lnTo>
                    <a:pt x="0" y="81279"/>
                  </a:lnTo>
                  <a:lnTo>
                    <a:pt x="0" y="82550"/>
                  </a:lnTo>
                  <a:lnTo>
                    <a:pt x="2540" y="82550"/>
                  </a:lnTo>
                  <a:lnTo>
                    <a:pt x="2540" y="81279"/>
                  </a:lnTo>
                  <a:close/>
                </a:path>
                <a:path w="184150" h="97789">
                  <a:moveTo>
                    <a:pt x="2540" y="78739"/>
                  </a:moveTo>
                  <a:lnTo>
                    <a:pt x="0" y="78739"/>
                  </a:lnTo>
                  <a:lnTo>
                    <a:pt x="0" y="80010"/>
                  </a:lnTo>
                  <a:lnTo>
                    <a:pt x="2540" y="80010"/>
                  </a:lnTo>
                  <a:lnTo>
                    <a:pt x="2540" y="78739"/>
                  </a:lnTo>
                  <a:close/>
                </a:path>
                <a:path w="184150" h="97789">
                  <a:moveTo>
                    <a:pt x="2540" y="74929"/>
                  </a:moveTo>
                  <a:lnTo>
                    <a:pt x="0" y="74929"/>
                  </a:lnTo>
                  <a:lnTo>
                    <a:pt x="0" y="77470"/>
                  </a:lnTo>
                  <a:lnTo>
                    <a:pt x="2540" y="77470"/>
                  </a:lnTo>
                  <a:lnTo>
                    <a:pt x="2540" y="74929"/>
                  </a:lnTo>
                  <a:close/>
                </a:path>
                <a:path w="184150" h="97789">
                  <a:moveTo>
                    <a:pt x="2540" y="72389"/>
                  </a:moveTo>
                  <a:lnTo>
                    <a:pt x="0" y="72389"/>
                  </a:lnTo>
                  <a:lnTo>
                    <a:pt x="0" y="73660"/>
                  </a:lnTo>
                  <a:lnTo>
                    <a:pt x="2540" y="73660"/>
                  </a:lnTo>
                  <a:lnTo>
                    <a:pt x="2540" y="72389"/>
                  </a:lnTo>
                  <a:close/>
                </a:path>
                <a:path w="184150" h="97789">
                  <a:moveTo>
                    <a:pt x="2540" y="68579"/>
                  </a:moveTo>
                  <a:lnTo>
                    <a:pt x="0" y="68579"/>
                  </a:lnTo>
                  <a:lnTo>
                    <a:pt x="0" y="71120"/>
                  </a:lnTo>
                  <a:lnTo>
                    <a:pt x="2540" y="71120"/>
                  </a:lnTo>
                  <a:lnTo>
                    <a:pt x="2540" y="68579"/>
                  </a:lnTo>
                  <a:close/>
                </a:path>
                <a:path w="184150" h="97789">
                  <a:moveTo>
                    <a:pt x="2540" y="66039"/>
                  </a:moveTo>
                  <a:lnTo>
                    <a:pt x="0" y="66039"/>
                  </a:lnTo>
                  <a:lnTo>
                    <a:pt x="0" y="67310"/>
                  </a:lnTo>
                  <a:lnTo>
                    <a:pt x="2540" y="67310"/>
                  </a:lnTo>
                  <a:lnTo>
                    <a:pt x="2540" y="66039"/>
                  </a:lnTo>
                  <a:close/>
                </a:path>
                <a:path w="184150" h="97789">
                  <a:moveTo>
                    <a:pt x="2540" y="62229"/>
                  </a:moveTo>
                  <a:lnTo>
                    <a:pt x="0" y="62229"/>
                  </a:lnTo>
                  <a:lnTo>
                    <a:pt x="0" y="64770"/>
                  </a:lnTo>
                  <a:lnTo>
                    <a:pt x="2540" y="64770"/>
                  </a:lnTo>
                  <a:lnTo>
                    <a:pt x="2540" y="62229"/>
                  </a:lnTo>
                  <a:close/>
                </a:path>
                <a:path w="184150" h="97789">
                  <a:moveTo>
                    <a:pt x="2540" y="59689"/>
                  </a:moveTo>
                  <a:lnTo>
                    <a:pt x="0" y="59689"/>
                  </a:lnTo>
                  <a:lnTo>
                    <a:pt x="0" y="60960"/>
                  </a:lnTo>
                  <a:lnTo>
                    <a:pt x="2540" y="60960"/>
                  </a:lnTo>
                  <a:lnTo>
                    <a:pt x="2540" y="59689"/>
                  </a:lnTo>
                  <a:close/>
                </a:path>
                <a:path w="184150" h="97789">
                  <a:moveTo>
                    <a:pt x="2540" y="55879"/>
                  </a:moveTo>
                  <a:lnTo>
                    <a:pt x="0" y="55879"/>
                  </a:lnTo>
                  <a:lnTo>
                    <a:pt x="0" y="58420"/>
                  </a:lnTo>
                  <a:lnTo>
                    <a:pt x="2540" y="58420"/>
                  </a:lnTo>
                  <a:lnTo>
                    <a:pt x="2540" y="55879"/>
                  </a:lnTo>
                  <a:close/>
                </a:path>
                <a:path w="184150" h="97789">
                  <a:moveTo>
                    <a:pt x="2540" y="53339"/>
                  </a:moveTo>
                  <a:lnTo>
                    <a:pt x="0" y="53339"/>
                  </a:lnTo>
                  <a:lnTo>
                    <a:pt x="0" y="54610"/>
                  </a:lnTo>
                  <a:lnTo>
                    <a:pt x="2540" y="54610"/>
                  </a:lnTo>
                  <a:lnTo>
                    <a:pt x="2540" y="53339"/>
                  </a:lnTo>
                  <a:close/>
                </a:path>
                <a:path w="184150" h="97789">
                  <a:moveTo>
                    <a:pt x="2540" y="49530"/>
                  </a:moveTo>
                  <a:lnTo>
                    <a:pt x="0" y="49530"/>
                  </a:lnTo>
                  <a:lnTo>
                    <a:pt x="0" y="52070"/>
                  </a:lnTo>
                  <a:lnTo>
                    <a:pt x="2540" y="52070"/>
                  </a:lnTo>
                  <a:lnTo>
                    <a:pt x="2540" y="49530"/>
                  </a:lnTo>
                  <a:close/>
                </a:path>
                <a:path w="184150" h="97789">
                  <a:moveTo>
                    <a:pt x="2540" y="21590"/>
                  </a:moveTo>
                  <a:lnTo>
                    <a:pt x="0" y="21590"/>
                  </a:lnTo>
                  <a:lnTo>
                    <a:pt x="0" y="24130"/>
                  </a:lnTo>
                  <a:lnTo>
                    <a:pt x="1270" y="24130"/>
                  </a:lnTo>
                  <a:lnTo>
                    <a:pt x="1270" y="22860"/>
                  </a:lnTo>
                  <a:lnTo>
                    <a:pt x="2540" y="22860"/>
                  </a:lnTo>
                  <a:lnTo>
                    <a:pt x="2540" y="21590"/>
                  </a:lnTo>
                  <a:close/>
                </a:path>
                <a:path w="184150" h="97789">
                  <a:moveTo>
                    <a:pt x="2540" y="17780"/>
                  </a:moveTo>
                  <a:lnTo>
                    <a:pt x="0" y="17780"/>
                  </a:lnTo>
                  <a:lnTo>
                    <a:pt x="0" y="20320"/>
                  </a:lnTo>
                  <a:lnTo>
                    <a:pt x="2540" y="20320"/>
                  </a:lnTo>
                  <a:lnTo>
                    <a:pt x="2540" y="17780"/>
                  </a:lnTo>
                  <a:close/>
                </a:path>
                <a:path w="184150" h="97789">
                  <a:moveTo>
                    <a:pt x="2540" y="15239"/>
                  </a:moveTo>
                  <a:lnTo>
                    <a:pt x="0" y="15239"/>
                  </a:lnTo>
                  <a:lnTo>
                    <a:pt x="0" y="16510"/>
                  </a:lnTo>
                  <a:lnTo>
                    <a:pt x="2540" y="16510"/>
                  </a:lnTo>
                  <a:lnTo>
                    <a:pt x="2540" y="15239"/>
                  </a:lnTo>
                  <a:close/>
                </a:path>
                <a:path w="184150" h="97789">
                  <a:moveTo>
                    <a:pt x="2540" y="11429"/>
                  </a:moveTo>
                  <a:lnTo>
                    <a:pt x="0" y="11429"/>
                  </a:lnTo>
                  <a:lnTo>
                    <a:pt x="0" y="13970"/>
                  </a:lnTo>
                  <a:lnTo>
                    <a:pt x="2540" y="13970"/>
                  </a:lnTo>
                  <a:lnTo>
                    <a:pt x="2540" y="11429"/>
                  </a:lnTo>
                  <a:close/>
                </a:path>
                <a:path w="184150" h="97789">
                  <a:moveTo>
                    <a:pt x="2540" y="8889"/>
                  </a:moveTo>
                  <a:lnTo>
                    <a:pt x="0" y="8889"/>
                  </a:lnTo>
                  <a:lnTo>
                    <a:pt x="0" y="10160"/>
                  </a:lnTo>
                  <a:lnTo>
                    <a:pt x="2540" y="10160"/>
                  </a:lnTo>
                  <a:lnTo>
                    <a:pt x="2540" y="8889"/>
                  </a:lnTo>
                  <a:close/>
                </a:path>
                <a:path w="184150" h="97789">
                  <a:moveTo>
                    <a:pt x="2540" y="5079"/>
                  </a:moveTo>
                  <a:lnTo>
                    <a:pt x="0" y="5079"/>
                  </a:lnTo>
                  <a:lnTo>
                    <a:pt x="0" y="7620"/>
                  </a:lnTo>
                  <a:lnTo>
                    <a:pt x="2540" y="7620"/>
                  </a:lnTo>
                  <a:lnTo>
                    <a:pt x="2540" y="5079"/>
                  </a:lnTo>
                  <a:close/>
                </a:path>
                <a:path w="184150" h="97789">
                  <a:moveTo>
                    <a:pt x="2540" y="2539"/>
                  </a:moveTo>
                  <a:lnTo>
                    <a:pt x="0" y="2539"/>
                  </a:lnTo>
                  <a:lnTo>
                    <a:pt x="0" y="3810"/>
                  </a:lnTo>
                  <a:lnTo>
                    <a:pt x="2540" y="3810"/>
                  </a:lnTo>
                  <a:lnTo>
                    <a:pt x="2540" y="2539"/>
                  </a:lnTo>
                  <a:close/>
                </a:path>
                <a:path w="184150" h="97789">
                  <a:moveTo>
                    <a:pt x="36830" y="1270"/>
                  </a:moveTo>
                  <a:lnTo>
                    <a:pt x="34290" y="1270"/>
                  </a:lnTo>
                  <a:lnTo>
                    <a:pt x="34290" y="2539"/>
                  </a:lnTo>
                  <a:lnTo>
                    <a:pt x="36830" y="2539"/>
                  </a:lnTo>
                  <a:lnTo>
                    <a:pt x="36830" y="1270"/>
                  </a:lnTo>
                  <a:close/>
                </a:path>
                <a:path w="184150" h="97789">
                  <a:moveTo>
                    <a:pt x="34290" y="0"/>
                  </a:moveTo>
                  <a:lnTo>
                    <a:pt x="0" y="0"/>
                  </a:lnTo>
                  <a:lnTo>
                    <a:pt x="0" y="1270"/>
                  </a:lnTo>
                  <a:lnTo>
                    <a:pt x="34290" y="1270"/>
                  </a:lnTo>
                  <a:lnTo>
                    <a:pt x="34290" y="0"/>
                  </a:lnTo>
                  <a:close/>
                </a:path>
                <a:path w="184150" h="97789">
                  <a:moveTo>
                    <a:pt x="72390" y="0"/>
                  </a:moveTo>
                  <a:lnTo>
                    <a:pt x="39370" y="0"/>
                  </a:lnTo>
                  <a:lnTo>
                    <a:pt x="39370" y="1270"/>
                  </a:lnTo>
                  <a:lnTo>
                    <a:pt x="72390" y="1270"/>
                  </a:lnTo>
                  <a:lnTo>
                    <a:pt x="72390" y="0"/>
                  </a:lnTo>
                  <a:close/>
                </a:path>
                <a:path w="184150" h="97789">
                  <a:moveTo>
                    <a:pt x="143510" y="0"/>
                  </a:moveTo>
                  <a:lnTo>
                    <a:pt x="113030" y="0"/>
                  </a:lnTo>
                  <a:lnTo>
                    <a:pt x="113030" y="1270"/>
                  </a:lnTo>
                  <a:lnTo>
                    <a:pt x="143510" y="1270"/>
                  </a:lnTo>
                  <a:lnTo>
                    <a:pt x="143510" y="0"/>
                  </a:lnTo>
                  <a:close/>
                </a:path>
              </a:pathLst>
            </a:custGeom>
            <a:solidFill>
              <a:srgbClr val="87C1D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" name="object 42"/>
            <p:cNvSpPr/>
            <p:nvPr/>
          </p:nvSpPr>
          <p:spPr>
            <a:xfrm>
              <a:off x="1172210" y="2377439"/>
              <a:ext cx="179070" cy="92710"/>
            </a:xfrm>
            <a:custGeom>
              <a:avLst/>
              <a:gdLst/>
              <a:ahLst/>
              <a:cxnLst/>
              <a:rect l="l" t="t" r="r" b="b"/>
              <a:pathLst>
                <a:path w="179069" h="92710">
                  <a:moveTo>
                    <a:pt x="1270" y="78740"/>
                  </a:moveTo>
                  <a:lnTo>
                    <a:pt x="0" y="78740"/>
                  </a:lnTo>
                  <a:lnTo>
                    <a:pt x="0" y="80010"/>
                  </a:lnTo>
                  <a:lnTo>
                    <a:pt x="1270" y="80010"/>
                  </a:lnTo>
                  <a:lnTo>
                    <a:pt x="1270" y="78740"/>
                  </a:lnTo>
                  <a:close/>
                </a:path>
                <a:path w="179069" h="92710">
                  <a:moveTo>
                    <a:pt x="1270" y="76200"/>
                  </a:moveTo>
                  <a:lnTo>
                    <a:pt x="0" y="76200"/>
                  </a:lnTo>
                  <a:lnTo>
                    <a:pt x="0" y="77470"/>
                  </a:lnTo>
                  <a:lnTo>
                    <a:pt x="1270" y="77470"/>
                  </a:lnTo>
                  <a:lnTo>
                    <a:pt x="1270" y="76200"/>
                  </a:lnTo>
                  <a:close/>
                </a:path>
                <a:path w="179069" h="92710">
                  <a:moveTo>
                    <a:pt x="1270" y="72390"/>
                  </a:moveTo>
                  <a:lnTo>
                    <a:pt x="0" y="72390"/>
                  </a:lnTo>
                  <a:lnTo>
                    <a:pt x="0" y="74930"/>
                  </a:lnTo>
                  <a:lnTo>
                    <a:pt x="1270" y="74930"/>
                  </a:lnTo>
                  <a:lnTo>
                    <a:pt x="1270" y="72390"/>
                  </a:lnTo>
                  <a:close/>
                </a:path>
                <a:path w="179069" h="92710">
                  <a:moveTo>
                    <a:pt x="1270" y="69850"/>
                  </a:moveTo>
                  <a:lnTo>
                    <a:pt x="0" y="69850"/>
                  </a:lnTo>
                  <a:lnTo>
                    <a:pt x="0" y="71120"/>
                  </a:lnTo>
                  <a:lnTo>
                    <a:pt x="1270" y="71120"/>
                  </a:lnTo>
                  <a:lnTo>
                    <a:pt x="1270" y="69850"/>
                  </a:lnTo>
                  <a:close/>
                </a:path>
                <a:path w="179069" h="92710">
                  <a:moveTo>
                    <a:pt x="1270" y="66040"/>
                  </a:moveTo>
                  <a:lnTo>
                    <a:pt x="0" y="66040"/>
                  </a:lnTo>
                  <a:lnTo>
                    <a:pt x="0" y="68580"/>
                  </a:lnTo>
                  <a:lnTo>
                    <a:pt x="1270" y="68580"/>
                  </a:lnTo>
                  <a:lnTo>
                    <a:pt x="1270" y="66040"/>
                  </a:lnTo>
                  <a:close/>
                </a:path>
                <a:path w="179069" h="92710">
                  <a:moveTo>
                    <a:pt x="1270" y="63500"/>
                  </a:moveTo>
                  <a:lnTo>
                    <a:pt x="0" y="63500"/>
                  </a:lnTo>
                  <a:lnTo>
                    <a:pt x="0" y="64770"/>
                  </a:lnTo>
                  <a:lnTo>
                    <a:pt x="1270" y="64770"/>
                  </a:lnTo>
                  <a:lnTo>
                    <a:pt x="1270" y="63500"/>
                  </a:lnTo>
                  <a:close/>
                </a:path>
                <a:path w="179069" h="92710">
                  <a:moveTo>
                    <a:pt x="1270" y="59690"/>
                  </a:moveTo>
                  <a:lnTo>
                    <a:pt x="0" y="59690"/>
                  </a:lnTo>
                  <a:lnTo>
                    <a:pt x="0" y="62230"/>
                  </a:lnTo>
                  <a:lnTo>
                    <a:pt x="1270" y="62230"/>
                  </a:lnTo>
                  <a:lnTo>
                    <a:pt x="1270" y="59690"/>
                  </a:lnTo>
                  <a:close/>
                </a:path>
                <a:path w="179069" h="92710">
                  <a:moveTo>
                    <a:pt x="1270" y="57150"/>
                  </a:moveTo>
                  <a:lnTo>
                    <a:pt x="0" y="57150"/>
                  </a:lnTo>
                  <a:lnTo>
                    <a:pt x="0" y="58420"/>
                  </a:lnTo>
                  <a:lnTo>
                    <a:pt x="1270" y="58420"/>
                  </a:lnTo>
                  <a:lnTo>
                    <a:pt x="1270" y="57150"/>
                  </a:lnTo>
                  <a:close/>
                </a:path>
                <a:path w="179069" h="92710">
                  <a:moveTo>
                    <a:pt x="1270" y="53340"/>
                  </a:moveTo>
                  <a:lnTo>
                    <a:pt x="0" y="53340"/>
                  </a:lnTo>
                  <a:lnTo>
                    <a:pt x="0" y="55880"/>
                  </a:lnTo>
                  <a:lnTo>
                    <a:pt x="1270" y="55880"/>
                  </a:lnTo>
                  <a:lnTo>
                    <a:pt x="1270" y="53340"/>
                  </a:lnTo>
                  <a:close/>
                </a:path>
                <a:path w="179069" h="92710">
                  <a:moveTo>
                    <a:pt x="1270" y="50800"/>
                  </a:moveTo>
                  <a:lnTo>
                    <a:pt x="0" y="50800"/>
                  </a:lnTo>
                  <a:lnTo>
                    <a:pt x="0" y="52070"/>
                  </a:lnTo>
                  <a:lnTo>
                    <a:pt x="1270" y="52070"/>
                  </a:lnTo>
                  <a:lnTo>
                    <a:pt x="1270" y="50800"/>
                  </a:lnTo>
                  <a:close/>
                </a:path>
                <a:path w="179069" h="92710">
                  <a:moveTo>
                    <a:pt x="1270" y="45732"/>
                  </a:moveTo>
                  <a:lnTo>
                    <a:pt x="0" y="45732"/>
                  </a:lnTo>
                  <a:lnTo>
                    <a:pt x="0" y="49542"/>
                  </a:lnTo>
                  <a:lnTo>
                    <a:pt x="1270" y="49542"/>
                  </a:lnTo>
                  <a:lnTo>
                    <a:pt x="1270" y="45732"/>
                  </a:lnTo>
                  <a:close/>
                </a:path>
                <a:path w="179069" h="92710">
                  <a:moveTo>
                    <a:pt x="1270" y="19062"/>
                  </a:moveTo>
                  <a:lnTo>
                    <a:pt x="0" y="19062"/>
                  </a:lnTo>
                  <a:lnTo>
                    <a:pt x="0" y="20332"/>
                  </a:lnTo>
                  <a:lnTo>
                    <a:pt x="1270" y="20332"/>
                  </a:lnTo>
                  <a:lnTo>
                    <a:pt x="1270" y="19062"/>
                  </a:lnTo>
                  <a:close/>
                </a:path>
                <a:path w="179069" h="92710">
                  <a:moveTo>
                    <a:pt x="1270" y="15252"/>
                  </a:moveTo>
                  <a:lnTo>
                    <a:pt x="0" y="15252"/>
                  </a:lnTo>
                  <a:lnTo>
                    <a:pt x="0" y="17792"/>
                  </a:lnTo>
                  <a:lnTo>
                    <a:pt x="1270" y="17792"/>
                  </a:lnTo>
                  <a:lnTo>
                    <a:pt x="1270" y="15252"/>
                  </a:lnTo>
                  <a:close/>
                </a:path>
                <a:path w="179069" h="92710">
                  <a:moveTo>
                    <a:pt x="1270" y="12700"/>
                  </a:moveTo>
                  <a:lnTo>
                    <a:pt x="0" y="12700"/>
                  </a:lnTo>
                  <a:lnTo>
                    <a:pt x="0" y="13970"/>
                  </a:lnTo>
                  <a:lnTo>
                    <a:pt x="1270" y="13970"/>
                  </a:lnTo>
                  <a:lnTo>
                    <a:pt x="1270" y="12700"/>
                  </a:lnTo>
                  <a:close/>
                </a:path>
                <a:path w="179069" h="92710">
                  <a:moveTo>
                    <a:pt x="1270" y="8890"/>
                  </a:moveTo>
                  <a:lnTo>
                    <a:pt x="0" y="8890"/>
                  </a:lnTo>
                  <a:lnTo>
                    <a:pt x="0" y="11442"/>
                  </a:lnTo>
                  <a:lnTo>
                    <a:pt x="1270" y="11442"/>
                  </a:lnTo>
                  <a:lnTo>
                    <a:pt x="1270" y="8890"/>
                  </a:lnTo>
                  <a:close/>
                </a:path>
                <a:path w="179069" h="92710">
                  <a:moveTo>
                    <a:pt x="1270" y="6350"/>
                  </a:moveTo>
                  <a:lnTo>
                    <a:pt x="0" y="6350"/>
                  </a:lnTo>
                  <a:lnTo>
                    <a:pt x="0" y="7632"/>
                  </a:lnTo>
                  <a:lnTo>
                    <a:pt x="1270" y="7632"/>
                  </a:lnTo>
                  <a:lnTo>
                    <a:pt x="1270" y="6350"/>
                  </a:lnTo>
                  <a:close/>
                </a:path>
                <a:path w="179069" h="92710">
                  <a:moveTo>
                    <a:pt x="1270" y="2540"/>
                  </a:moveTo>
                  <a:lnTo>
                    <a:pt x="0" y="2540"/>
                  </a:lnTo>
                  <a:lnTo>
                    <a:pt x="0" y="5080"/>
                  </a:lnTo>
                  <a:lnTo>
                    <a:pt x="1270" y="5080"/>
                  </a:lnTo>
                  <a:lnTo>
                    <a:pt x="1270" y="2540"/>
                  </a:lnTo>
                  <a:close/>
                </a:path>
                <a:path w="179069" h="92710">
                  <a:moveTo>
                    <a:pt x="69850" y="0"/>
                  </a:moveTo>
                  <a:lnTo>
                    <a:pt x="0" y="0"/>
                  </a:lnTo>
                  <a:lnTo>
                    <a:pt x="0" y="1270"/>
                  </a:lnTo>
                  <a:lnTo>
                    <a:pt x="69850" y="1270"/>
                  </a:lnTo>
                  <a:lnTo>
                    <a:pt x="69850" y="0"/>
                  </a:lnTo>
                  <a:close/>
                </a:path>
                <a:path w="179069" h="92710">
                  <a:moveTo>
                    <a:pt x="140970" y="0"/>
                  </a:moveTo>
                  <a:lnTo>
                    <a:pt x="110490" y="0"/>
                  </a:lnTo>
                  <a:lnTo>
                    <a:pt x="110490" y="1270"/>
                  </a:lnTo>
                  <a:lnTo>
                    <a:pt x="140970" y="1270"/>
                  </a:lnTo>
                  <a:lnTo>
                    <a:pt x="140970" y="0"/>
                  </a:lnTo>
                  <a:close/>
                </a:path>
                <a:path w="179069" h="92710">
                  <a:moveTo>
                    <a:pt x="179070" y="91440"/>
                  </a:moveTo>
                  <a:lnTo>
                    <a:pt x="60960" y="91440"/>
                  </a:lnTo>
                  <a:lnTo>
                    <a:pt x="60960" y="92710"/>
                  </a:lnTo>
                  <a:lnTo>
                    <a:pt x="179070" y="92710"/>
                  </a:lnTo>
                  <a:lnTo>
                    <a:pt x="179070" y="91440"/>
                  </a:lnTo>
                  <a:close/>
                </a:path>
                <a:path w="179069" h="92710">
                  <a:moveTo>
                    <a:pt x="179070" y="88900"/>
                  </a:moveTo>
                  <a:lnTo>
                    <a:pt x="177800" y="88900"/>
                  </a:lnTo>
                  <a:lnTo>
                    <a:pt x="177800" y="90297"/>
                  </a:lnTo>
                  <a:lnTo>
                    <a:pt x="179070" y="90297"/>
                  </a:lnTo>
                  <a:lnTo>
                    <a:pt x="179070" y="88900"/>
                  </a:lnTo>
                  <a:close/>
                </a:path>
                <a:path w="179069" h="92710">
                  <a:moveTo>
                    <a:pt x="179070" y="85090"/>
                  </a:moveTo>
                  <a:lnTo>
                    <a:pt x="177800" y="85090"/>
                  </a:lnTo>
                  <a:lnTo>
                    <a:pt x="177800" y="87757"/>
                  </a:lnTo>
                  <a:lnTo>
                    <a:pt x="179070" y="87757"/>
                  </a:lnTo>
                  <a:lnTo>
                    <a:pt x="179070" y="85090"/>
                  </a:lnTo>
                  <a:close/>
                </a:path>
                <a:path w="179069" h="92710">
                  <a:moveTo>
                    <a:pt x="179070" y="82550"/>
                  </a:moveTo>
                  <a:lnTo>
                    <a:pt x="177800" y="82550"/>
                  </a:lnTo>
                  <a:lnTo>
                    <a:pt x="177800" y="83947"/>
                  </a:lnTo>
                  <a:lnTo>
                    <a:pt x="179070" y="83947"/>
                  </a:lnTo>
                  <a:lnTo>
                    <a:pt x="179070" y="82550"/>
                  </a:lnTo>
                  <a:close/>
                </a:path>
              </a:pathLst>
            </a:custGeom>
            <a:solidFill>
              <a:srgbClr val="88C1D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" name="object 43"/>
            <p:cNvSpPr/>
            <p:nvPr/>
          </p:nvSpPr>
          <p:spPr>
            <a:xfrm>
              <a:off x="1173480" y="2379979"/>
              <a:ext cx="176530" cy="88900"/>
            </a:xfrm>
            <a:custGeom>
              <a:avLst/>
              <a:gdLst/>
              <a:ahLst/>
              <a:cxnLst/>
              <a:rect l="l" t="t" r="r" b="b"/>
              <a:pathLst>
                <a:path w="176530" h="88900">
                  <a:moveTo>
                    <a:pt x="64769" y="87757"/>
                  </a:moveTo>
                  <a:lnTo>
                    <a:pt x="62229" y="87757"/>
                  </a:lnTo>
                  <a:lnTo>
                    <a:pt x="62229" y="88900"/>
                  </a:lnTo>
                  <a:lnTo>
                    <a:pt x="64769" y="88900"/>
                  </a:lnTo>
                  <a:lnTo>
                    <a:pt x="64769" y="87757"/>
                  </a:lnTo>
                  <a:close/>
                </a:path>
                <a:path w="176530" h="88900">
                  <a:moveTo>
                    <a:pt x="176529" y="86487"/>
                  </a:moveTo>
                  <a:lnTo>
                    <a:pt x="173989" y="86487"/>
                  </a:lnTo>
                  <a:lnTo>
                    <a:pt x="173989" y="87757"/>
                  </a:lnTo>
                  <a:lnTo>
                    <a:pt x="176529" y="87757"/>
                  </a:lnTo>
                  <a:lnTo>
                    <a:pt x="176529" y="86487"/>
                  </a:lnTo>
                  <a:close/>
                </a:path>
                <a:path w="176530" h="88900">
                  <a:moveTo>
                    <a:pt x="176529" y="82550"/>
                  </a:moveTo>
                  <a:lnTo>
                    <a:pt x="173989" y="82550"/>
                  </a:lnTo>
                  <a:lnTo>
                    <a:pt x="173989" y="85216"/>
                  </a:lnTo>
                  <a:lnTo>
                    <a:pt x="176529" y="85216"/>
                  </a:lnTo>
                  <a:lnTo>
                    <a:pt x="176529" y="82550"/>
                  </a:lnTo>
                  <a:close/>
                </a:path>
                <a:path w="176530" h="88900">
                  <a:moveTo>
                    <a:pt x="176529" y="78866"/>
                  </a:moveTo>
                  <a:lnTo>
                    <a:pt x="173989" y="78866"/>
                  </a:lnTo>
                  <a:lnTo>
                    <a:pt x="173989" y="81407"/>
                  </a:lnTo>
                  <a:lnTo>
                    <a:pt x="176529" y="81407"/>
                  </a:lnTo>
                  <a:lnTo>
                    <a:pt x="176529" y="78866"/>
                  </a:lnTo>
                  <a:close/>
                </a:path>
                <a:path w="176530" h="88900">
                  <a:moveTo>
                    <a:pt x="1269" y="76200"/>
                  </a:moveTo>
                  <a:lnTo>
                    <a:pt x="0" y="76200"/>
                  </a:lnTo>
                  <a:lnTo>
                    <a:pt x="0" y="77470"/>
                  </a:lnTo>
                  <a:lnTo>
                    <a:pt x="1269" y="77470"/>
                  </a:lnTo>
                  <a:lnTo>
                    <a:pt x="1269" y="76200"/>
                  </a:lnTo>
                  <a:close/>
                </a:path>
                <a:path w="176530" h="88900">
                  <a:moveTo>
                    <a:pt x="2539" y="73660"/>
                  </a:moveTo>
                  <a:lnTo>
                    <a:pt x="0" y="73660"/>
                  </a:lnTo>
                  <a:lnTo>
                    <a:pt x="0" y="74930"/>
                  </a:lnTo>
                  <a:lnTo>
                    <a:pt x="2539" y="74930"/>
                  </a:lnTo>
                  <a:lnTo>
                    <a:pt x="2539" y="73660"/>
                  </a:lnTo>
                  <a:close/>
                </a:path>
                <a:path w="176530" h="88900">
                  <a:moveTo>
                    <a:pt x="2539" y="69850"/>
                  </a:moveTo>
                  <a:lnTo>
                    <a:pt x="0" y="69850"/>
                  </a:lnTo>
                  <a:lnTo>
                    <a:pt x="0" y="72390"/>
                  </a:lnTo>
                  <a:lnTo>
                    <a:pt x="2539" y="72390"/>
                  </a:lnTo>
                  <a:lnTo>
                    <a:pt x="2539" y="69850"/>
                  </a:lnTo>
                  <a:close/>
                </a:path>
                <a:path w="176530" h="88900">
                  <a:moveTo>
                    <a:pt x="2539" y="67310"/>
                  </a:moveTo>
                  <a:lnTo>
                    <a:pt x="0" y="67310"/>
                  </a:lnTo>
                  <a:lnTo>
                    <a:pt x="0" y="68580"/>
                  </a:lnTo>
                  <a:lnTo>
                    <a:pt x="2539" y="68580"/>
                  </a:lnTo>
                  <a:lnTo>
                    <a:pt x="2539" y="67310"/>
                  </a:lnTo>
                  <a:close/>
                </a:path>
                <a:path w="176530" h="88900">
                  <a:moveTo>
                    <a:pt x="2539" y="63500"/>
                  </a:moveTo>
                  <a:lnTo>
                    <a:pt x="0" y="63500"/>
                  </a:lnTo>
                  <a:lnTo>
                    <a:pt x="0" y="66040"/>
                  </a:lnTo>
                  <a:lnTo>
                    <a:pt x="2539" y="66040"/>
                  </a:lnTo>
                  <a:lnTo>
                    <a:pt x="2539" y="63500"/>
                  </a:lnTo>
                  <a:close/>
                </a:path>
                <a:path w="176530" h="88900">
                  <a:moveTo>
                    <a:pt x="2539" y="60960"/>
                  </a:moveTo>
                  <a:lnTo>
                    <a:pt x="0" y="60960"/>
                  </a:lnTo>
                  <a:lnTo>
                    <a:pt x="0" y="62230"/>
                  </a:lnTo>
                  <a:lnTo>
                    <a:pt x="2539" y="62230"/>
                  </a:lnTo>
                  <a:lnTo>
                    <a:pt x="2539" y="60960"/>
                  </a:lnTo>
                  <a:close/>
                </a:path>
                <a:path w="176530" h="88900">
                  <a:moveTo>
                    <a:pt x="2539" y="57150"/>
                  </a:moveTo>
                  <a:lnTo>
                    <a:pt x="0" y="57150"/>
                  </a:lnTo>
                  <a:lnTo>
                    <a:pt x="0" y="59690"/>
                  </a:lnTo>
                  <a:lnTo>
                    <a:pt x="2539" y="59690"/>
                  </a:lnTo>
                  <a:lnTo>
                    <a:pt x="2539" y="57150"/>
                  </a:lnTo>
                  <a:close/>
                </a:path>
                <a:path w="176530" h="88900">
                  <a:moveTo>
                    <a:pt x="2539" y="54610"/>
                  </a:moveTo>
                  <a:lnTo>
                    <a:pt x="0" y="54610"/>
                  </a:lnTo>
                  <a:lnTo>
                    <a:pt x="0" y="55880"/>
                  </a:lnTo>
                  <a:lnTo>
                    <a:pt x="2539" y="55880"/>
                  </a:lnTo>
                  <a:lnTo>
                    <a:pt x="2539" y="54610"/>
                  </a:lnTo>
                  <a:close/>
                </a:path>
                <a:path w="176530" h="88900">
                  <a:moveTo>
                    <a:pt x="2539" y="50800"/>
                  </a:moveTo>
                  <a:lnTo>
                    <a:pt x="0" y="50800"/>
                  </a:lnTo>
                  <a:lnTo>
                    <a:pt x="0" y="53340"/>
                  </a:lnTo>
                  <a:lnTo>
                    <a:pt x="2539" y="53340"/>
                  </a:lnTo>
                  <a:lnTo>
                    <a:pt x="2539" y="50800"/>
                  </a:lnTo>
                  <a:close/>
                </a:path>
                <a:path w="176530" h="88900">
                  <a:moveTo>
                    <a:pt x="2539" y="48260"/>
                  </a:moveTo>
                  <a:lnTo>
                    <a:pt x="0" y="48260"/>
                  </a:lnTo>
                  <a:lnTo>
                    <a:pt x="0" y="49530"/>
                  </a:lnTo>
                  <a:lnTo>
                    <a:pt x="2539" y="49530"/>
                  </a:lnTo>
                  <a:lnTo>
                    <a:pt x="2539" y="48260"/>
                  </a:lnTo>
                  <a:close/>
                </a:path>
                <a:path w="176530" h="88900">
                  <a:moveTo>
                    <a:pt x="2539" y="44450"/>
                  </a:moveTo>
                  <a:lnTo>
                    <a:pt x="0" y="44450"/>
                  </a:lnTo>
                  <a:lnTo>
                    <a:pt x="0" y="46990"/>
                  </a:lnTo>
                  <a:lnTo>
                    <a:pt x="2539" y="46990"/>
                  </a:lnTo>
                  <a:lnTo>
                    <a:pt x="2539" y="44450"/>
                  </a:lnTo>
                  <a:close/>
                </a:path>
                <a:path w="176530" h="88900">
                  <a:moveTo>
                    <a:pt x="2539" y="41910"/>
                  </a:moveTo>
                  <a:lnTo>
                    <a:pt x="0" y="41910"/>
                  </a:lnTo>
                  <a:lnTo>
                    <a:pt x="0" y="43180"/>
                  </a:lnTo>
                  <a:lnTo>
                    <a:pt x="2539" y="43180"/>
                  </a:lnTo>
                  <a:lnTo>
                    <a:pt x="2539" y="41910"/>
                  </a:lnTo>
                  <a:close/>
                </a:path>
                <a:path w="176530" h="88900">
                  <a:moveTo>
                    <a:pt x="2539" y="19050"/>
                  </a:moveTo>
                  <a:lnTo>
                    <a:pt x="0" y="19050"/>
                  </a:lnTo>
                  <a:lnTo>
                    <a:pt x="0" y="20320"/>
                  </a:lnTo>
                  <a:lnTo>
                    <a:pt x="2539" y="20320"/>
                  </a:lnTo>
                  <a:lnTo>
                    <a:pt x="2539" y="19050"/>
                  </a:lnTo>
                  <a:close/>
                </a:path>
                <a:path w="176530" h="88900">
                  <a:moveTo>
                    <a:pt x="2539" y="16510"/>
                  </a:moveTo>
                  <a:lnTo>
                    <a:pt x="0" y="16510"/>
                  </a:lnTo>
                  <a:lnTo>
                    <a:pt x="0" y="17780"/>
                  </a:lnTo>
                  <a:lnTo>
                    <a:pt x="2539" y="17780"/>
                  </a:lnTo>
                  <a:lnTo>
                    <a:pt x="2539" y="16510"/>
                  </a:lnTo>
                  <a:close/>
                </a:path>
                <a:path w="176530" h="88900">
                  <a:moveTo>
                    <a:pt x="2539" y="12700"/>
                  </a:moveTo>
                  <a:lnTo>
                    <a:pt x="0" y="12700"/>
                  </a:lnTo>
                  <a:lnTo>
                    <a:pt x="0" y="15240"/>
                  </a:lnTo>
                  <a:lnTo>
                    <a:pt x="2539" y="15240"/>
                  </a:lnTo>
                  <a:lnTo>
                    <a:pt x="2539" y="12700"/>
                  </a:lnTo>
                  <a:close/>
                </a:path>
                <a:path w="176530" h="88900">
                  <a:moveTo>
                    <a:pt x="2539" y="10160"/>
                  </a:moveTo>
                  <a:lnTo>
                    <a:pt x="0" y="10160"/>
                  </a:lnTo>
                  <a:lnTo>
                    <a:pt x="0" y="11430"/>
                  </a:lnTo>
                  <a:lnTo>
                    <a:pt x="2539" y="11430"/>
                  </a:lnTo>
                  <a:lnTo>
                    <a:pt x="2539" y="10160"/>
                  </a:lnTo>
                  <a:close/>
                </a:path>
                <a:path w="176530" h="88900">
                  <a:moveTo>
                    <a:pt x="2539" y="6350"/>
                  </a:moveTo>
                  <a:lnTo>
                    <a:pt x="0" y="6350"/>
                  </a:lnTo>
                  <a:lnTo>
                    <a:pt x="0" y="8890"/>
                  </a:lnTo>
                  <a:lnTo>
                    <a:pt x="2539" y="8890"/>
                  </a:lnTo>
                  <a:lnTo>
                    <a:pt x="2539" y="6350"/>
                  </a:lnTo>
                  <a:close/>
                </a:path>
                <a:path w="176530" h="88900">
                  <a:moveTo>
                    <a:pt x="2539" y="3810"/>
                  </a:moveTo>
                  <a:lnTo>
                    <a:pt x="0" y="3810"/>
                  </a:lnTo>
                  <a:lnTo>
                    <a:pt x="0" y="5080"/>
                  </a:lnTo>
                  <a:lnTo>
                    <a:pt x="2539" y="5080"/>
                  </a:lnTo>
                  <a:lnTo>
                    <a:pt x="2539" y="3810"/>
                  </a:lnTo>
                  <a:close/>
                </a:path>
                <a:path w="176530" h="88900">
                  <a:moveTo>
                    <a:pt x="139700" y="0"/>
                  </a:moveTo>
                  <a:lnTo>
                    <a:pt x="109219" y="0"/>
                  </a:lnTo>
                  <a:lnTo>
                    <a:pt x="109219" y="1270"/>
                  </a:lnTo>
                  <a:lnTo>
                    <a:pt x="139700" y="1270"/>
                  </a:lnTo>
                  <a:lnTo>
                    <a:pt x="139700" y="0"/>
                  </a:lnTo>
                  <a:close/>
                </a:path>
                <a:path w="176530" h="88900">
                  <a:moveTo>
                    <a:pt x="68580" y="0"/>
                  </a:moveTo>
                  <a:lnTo>
                    <a:pt x="0" y="0"/>
                  </a:lnTo>
                  <a:lnTo>
                    <a:pt x="0" y="2540"/>
                  </a:lnTo>
                  <a:lnTo>
                    <a:pt x="2539" y="2540"/>
                  </a:lnTo>
                  <a:lnTo>
                    <a:pt x="2539" y="1270"/>
                  </a:lnTo>
                  <a:lnTo>
                    <a:pt x="68580" y="1270"/>
                  </a:lnTo>
                  <a:lnTo>
                    <a:pt x="68580" y="0"/>
                  </a:lnTo>
                  <a:close/>
                </a:path>
              </a:pathLst>
            </a:custGeom>
            <a:solidFill>
              <a:srgbClr val="8AC2D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" name="object 44"/>
            <p:cNvSpPr/>
            <p:nvPr/>
          </p:nvSpPr>
          <p:spPr>
            <a:xfrm>
              <a:off x="1176020" y="2381249"/>
              <a:ext cx="171450" cy="86360"/>
            </a:xfrm>
            <a:custGeom>
              <a:avLst/>
              <a:gdLst/>
              <a:ahLst/>
              <a:cxnLst/>
              <a:rect l="l" t="t" r="r" b="b"/>
              <a:pathLst>
                <a:path w="171450" h="86360">
                  <a:moveTo>
                    <a:pt x="1270" y="72390"/>
                  </a:moveTo>
                  <a:lnTo>
                    <a:pt x="0" y="72390"/>
                  </a:lnTo>
                  <a:lnTo>
                    <a:pt x="0" y="74930"/>
                  </a:lnTo>
                  <a:lnTo>
                    <a:pt x="1270" y="74930"/>
                  </a:lnTo>
                  <a:lnTo>
                    <a:pt x="1270" y="72390"/>
                  </a:lnTo>
                  <a:close/>
                </a:path>
                <a:path w="171450" h="86360">
                  <a:moveTo>
                    <a:pt x="1270" y="68580"/>
                  </a:moveTo>
                  <a:lnTo>
                    <a:pt x="0" y="68580"/>
                  </a:lnTo>
                  <a:lnTo>
                    <a:pt x="0" y="71120"/>
                  </a:lnTo>
                  <a:lnTo>
                    <a:pt x="1270" y="71120"/>
                  </a:lnTo>
                  <a:lnTo>
                    <a:pt x="1270" y="68580"/>
                  </a:lnTo>
                  <a:close/>
                </a:path>
                <a:path w="171450" h="86360">
                  <a:moveTo>
                    <a:pt x="1270" y="66040"/>
                  </a:moveTo>
                  <a:lnTo>
                    <a:pt x="0" y="66040"/>
                  </a:lnTo>
                  <a:lnTo>
                    <a:pt x="0" y="67310"/>
                  </a:lnTo>
                  <a:lnTo>
                    <a:pt x="1270" y="67310"/>
                  </a:lnTo>
                  <a:lnTo>
                    <a:pt x="1270" y="66040"/>
                  </a:lnTo>
                  <a:close/>
                </a:path>
                <a:path w="171450" h="86360">
                  <a:moveTo>
                    <a:pt x="1270" y="62230"/>
                  </a:moveTo>
                  <a:lnTo>
                    <a:pt x="0" y="62230"/>
                  </a:lnTo>
                  <a:lnTo>
                    <a:pt x="0" y="64770"/>
                  </a:lnTo>
                  <a:lnTo>
                    <a:pt x="1270" y="64770"/>
                  </a:lnTo>
                  <a:lnTo>
                    <a:pt x="1270" y="62230"/>
                  </a:lnTo>
                  <a:close/>
                </a:path>
                <a:path w="171450" h="86360">
                  <a:moveTo>
                    <a:pt x="1270" y="59690"/>
                  </a:moveTo>
                  <a:lnTo>
                    <a:pt x="0" y="59690"/>
                  </a:lnTo>
                  <a:lnTo>
                    <a:pt x="0" y="60960"/>
                  </a:lnTo>
                  <a:lnTo>
                    <a:pt x="1270" y="60960"/>
                  </a:lnTo>
                  <a:lnTo>
                    <a:pt x="1270" y="59690"/>
                  </a:lnTo>
                  <a:close/>
                </a:path>
                <a:path w="171450" h="86360">
                  <a:moveTo>
                    <a:pt x="1270" y="55880"/>
                  </a:moveTo>
                  <a:lnTo>
                    <a:pt x="0" y="55880"/>
                  </a:lnTo>
                  <a:lnTo>
                    <a:pt x="0" y="58420"/>
                  </a:lnTo>
                  <a:lnTo>
                    <a:pt x="1270" y="58420"/>
                  </a:lnTo>
                  <a:lnTo>
                    <a:pt x="1270" y="55880"/>
                  </a:lnTo>
                  <a:close/>
                </a:path>
                <a:path w="171450" h="86360">
                  <a:moveTo>
                    <a:pt x="1270" y="53340"/>
                  </a:moveTo>
                  <a:lnTo>
                    <a:pt x="0" y="53340"/>
                  </a:lnTo>
                  <a:lnTo>
                    <a:pt x="0" y="54610"/>
                  </a:lnTo>
                  <a:lnTo>
                    <a:pt x="1270" y="54610"/>
                  </a:lnTo>
                  <a:lnTo>
                    <a:pt x="1270" y="53340"/>
                  </a:lnTo>
                  <a:close/>
                </a:path>
                <a:path w="171450" h="86360">
                  <a:moveTo>
                    <a:pt x="1270" y="49530"/>
                  </a:moveTo>
                  <a:lnTo>
                    <a:pt x="0" y="49530"/>
                  </a:lnTo>
                  <a:lnTo>
                    <a:pt x="0" y="52070"/>
                  </a:lnTo>
                  <a:lnTo>
                    <a:pt x="1270" y="52070"/>
                  </a:lnTo>
                  <a:lnTo>
                    <a:pt x="1270" y="49530"/>
                  </a:lnTo>
                  <a:close/>
                </a:path>
                <a:path w="171450" h="86360">
                  <a:moveTo>
                    <a:pt x="1270" y="46990"/>
                  </a:moveTo>
                  <a:lnTo>
                    <a:pt x="0" y="46990"/>
                  </a:lnTo>
                  <a:lnTo>
                    <a:pt x="0" y="48260"/>
                  </a:lnTo>
                  <a:lnTo>
                    <a:pt x="1270" y="48260"/>
                  </a:lnTo>
                  <a:lnTo>
                    <a:pt x="1270" y="46990"/>
                  </a:lnTo>
                  <a:close/>
                </a:path>
                <a:path w="171450" h="86360">
                  <a:moveTo>
                    <a:pt x="1270" y="43180"/>
                  </a:moveTo>
                  <a:lnTo>
                    <a:pt x="0" y="43180"/>
                  </a:lnTo>
                  <a:lnTo>
                    <a:pt x="0" y="45732"/>
                  </a:lnTo>
                  <a:lnTo>
                    <a:pt x="1270" y="45732"/>
                  </a:lnTo>
                  <a:lnTo>
                    <a:pt x="1270" y="43180"/>
                  </a:lnTo>
                  <a:close/>
                </a:path>
                <a:path w="171450" h="86360">
                  <a:moveTo>
                    <a:pt x="1270" y="39382"/>
                  </a:moveTo>
                  <a:lnTo>
                    <a:pt x="0" y="39382"/>
                  </a:lnTo>
                  <a:lnTo>
                    <a:pt x="0" y="41922"/>
                  </a:lnTo>
                  <a:lnTo>
                    <a:pt x="1270" y="41922"/>
                  </a:lnTo>
                  <a:lnTo>
                    <a:pt x="1270" y="39382"/>
                  </a:lnTo>
                  <a:close/>
                </a:path>
                <a:path w="171450" h="86360">
                  <a:moveTo>
                    <a:pt x="1270" y="17792"/>
                  </a:moveTo>
                  <a:lnTo>
                    <a:pt x="0" y="17792"/>
                  </a:lnTo>
                  <a:lnTo>
                    <a:pt x="0" y="21602"/>
                  </a:lnTo>
                  <a:lnTo>
                    <a:pt x="1270" y="21602"/>
                  </a:lnTo>
                  <a:lnTo>
                    <a:pt x="1270" y="17792"/>
                  </a:lnTo>
                  <a:close/>
                </a:path>
                <a:path w="171450" h="86360">
                  <a:moveTo>
                    <a:pt x="1270" y="15252"/>
                  </a:moveTo>
                  <a:lnTo>
                    <a:pt x="0" y="15252"/>
                  </a:lnTo>
                  <a:lnTo>
                    <a:pt x="0" y="16522"/>
                  </a:lnTo>
                  <a:lnTo>
                    <a:pt x="1270" y="16522"/>
                  </a:lnTo>
                  <a:lnTo>
                    <a:pt x="1270" y="15252"/>
                  </a:lnTo>
                  <a:close/>
                </a:path>
                <a:path w="171450" h="86360">
                  <a:moveTo>
                    <a:pt x="1270" y="11442"/>
                  </a:moveTo>
                  <a:lnTo>
                    <a:pt x="0" y="11442"/>
                  </a:lnTo>
                  <a:lnTo>
                    <a:pt x="0" y="13982"/>
                  </a:lnTo>
                  <a:lnTo>
                    <a:pt x="1270" y="13982"/>
                  </a:lnTo>
                  <a:lnTo>
                    <a:pt x="1270" y="11442"/>
                  </a:lnTo>
                  <a:close/>
                </a:path>
                <a:path w="171450" h="86360">
                  <a:moveTo>
                    <a:pt x="1270" y="8890"/>
                  </a:moveTo>
                  <a:lnTo>
                    <a:pt x="0" y="8890"/>
                  </a:lnTo>
                  <a:lnTo>
                    <a:pt x="0" y="10160"/>
                  </a:lnTo>
                  <a:lnTo>
                    <a:pt x="1270" y="10160"/>
                  </a:lnTo>
                  <a:lnTo>
                    <a:pt x="1270" y="8890"/>
                  </a:lnTo>
                  <a:close/>
                </a:path>
                <a:path w="171450" h="86360">
                  <a:moveTo>
                    <a:pt x="1270" y="5080"/>
                  </a:moveTo>
                  <a:lnTo>
                    <a:pt x="0" y="5080"/>
                  </a:lnTo>
                  <a:lnTo>
                    <a:pt x="0" y="7632"/>
                  </a:lnTo>
                  <a:lnTo>
                    <a:pt x="1270" y="7632"/>
                  </a:lnTo>
                  <a:lnTo>
                    <a:pt x="1270" y="5080"/>
                  </a:lnTo>
                  <a:close/>
                </a:path>
                <a:path w="171450" h="86360">
                  <a:moveTo>
                    <a:pt x="1270" y="2540"/>
                  </a:moveTo>
                  <a:lnTo>
                    <a:pt x="0" y="2540"/>
                  </a:lnTo>
                  <a:lnTo>
                    <a:pt x="0" y="3822"/>
                  </a:lnTo>
                  <a:lnTo>
                    <a:pt x="1270" y="3822"/>
                  </a:lnTo>
                  <a:lnTo>
                    <a:pt x="1270" y="2540"/>
                  </a:lnTo>
                  <a:close/>
                </a:path>
                <a:path w="171450" h="86360">
                  <a:moveTo>
                    <a:pt x="66040" y="0"/>
                  </a:moveTo>
                  <a:lnTo>
                    <a:pt x="0" y="0"/>
                  </a:lnTo>
                  <a:lnTo>
                    <a:pt x="0" y="1270"/>
                  </a:lnTo>
                  <a:lnTo>
                    <a:pt x="66040" y="1270"/>
                  </a:lnTo>
                  <a:lnTo>
                    <a:pt x="66040" y="0"/>
                  </a:lnTo>
                  <a:close/>
                </a:path>
                <a:path w="171450" h="86360">
                  <a:moveTo>
                    <a:pt x="137160" y="0"/>
                  </a:moveTo>
                  <a:lnTo>
                    <a:pt x="106680" y="0"/>
                  </a:lnTo>
                  <a:lnTo>
                    <a:pt x="106680" y="1270"/>
                  </a:lnTo>
                  <a:lnTo>
                    <a:pt x="137160" y="1270"/>
                  </a:lnTo>
                  <a:lnTo>
                    <a:pt x="137160" y="0"/>
                  </a:lnTo>
                  <a:close/>
                </a:path>
                <a:path w="171450" h="86360">
                  <a:moveTo>
                    <a:pt x="171450" y="85090"/>
                  </a:moveTo>
                  <a:lnTo>
                    <a:pt x="67310" y="85090"/>
                  </a:lnTo>
                  <a:lnTo>
                    <a:pt x="67310" y="83947"/>
                  </a:lnTo>
                  <a:lnTo>
                    <a:pt x="64770" y="83947"/>
                  </a:lnTo>
                  <a:lnTo>
                    <a:pt x="64770" y="85090"/>
                  </a:lnTo>
                  <a:lnTo>
                    <a:pt x="62230" y="85090"/>
                  </a:lnTo>
                  <a:lnTo>
                    <a:pt x="62230" y="86360"/>
                  </a:lnTo>
                  <a:lnTo>
                    <a:pt x="171450" y="86360"/>
                  </a:lnTo>
                  <a:lnTo>
                    <a:pt x="171450" y="85090"/>
                  </a:lnTo>
                  <a:close/>
                </a:path>
                <a:path w="171450" h="86360">
                  <a:moveTo>
                    <a:pt x="171450" y="81292"/>
                  </a:moveTo>
                  <a:lnTo>
                    <a:pt x="170180" y="81292"/>
                  </a:lnTo>
                  <a:lnTo>
                    <a:pt x="170180" y="83947"/>
                  </a:lnTo>
                  <a:lnTo>
                    <a:pt x="171450" y="83947"/>
                  </a:lnTo>
                  <a:lnTo>
                    <a:pt x="171450" y="81292"/>
                  </a:lnTo>
                  <a:close/>
                </a:path>
                <a:path w="171450" h="86360">
                  <a:moveTo>
                    <a:pt x="171450" y="78740"/>
                  </a:moveTo>
                  <a:lnTo>
                    <a:pt x="170180" y="78740"/>
                  </a:lnTo>
                  <a:lnTo>
                    <a:pt x="170180" y="80010"/>
                  </a:lnTo>
                  <a:lnTo>
                    <a:pt x="171450" y="80010"/>
                  </a:lnTo>
                  <a:lnTo>
                    <a:pt x="171450" y="78740"/>
                  </a:lnTo>
                  <a:close/>
                </a:path>
                <a:path w="171450" h="86360">
                  <a:moveTo>
                    <a:pt x="171450" y="76200"/>
                  </a:moveTo>
                  <a:lnTo>
                    <a:pt x="170180" y="76200"/>
                  </a:lnTo>
                  <a:lnTo>
                    <a:pt x="170180" y="77597"/>
                  </a:lnTo>
                  <a:lnTo>
                    <a:pt x="171450" y="77597"/>
                  </a:lnTo>
                  <a:lnTo>
                    <a:pt x="171450" y="76200"/>
                  </a:lnTo>
                  <a:close/>
                </a:path>
              </a:pathLst>
            </a:custGeom>
            <a:solidFill>
              <a:srgbClr val="8CC3D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" name="object 45"/>
            <p:cNvSpPr/>
            <p:nvPr/>
          </p:nvSpPr>
          <p:spPr>
            <a:xfrm>
              <a:off x="1177289" y="2382519"/>
              <a:ext cx="168910" cy="82550"/>
            </a:xfrm>
            <a:custGeom>
              <a:avLst/>
              <a:gdLst/>
              <a:ahLst/>
              <a:cxnLst/>
              <a:rect l="l" t="t" r="r" b="b"/>
              <a:pathLst>
                <a:path w="168909" h="82550">
                  <a:moveTo>
                    <a:pt x="168909" y="80010"/>
                  </a:moveTo>
                  <a:lnTo>
                    <a:pt x="166369" y="80010"/>
                  </a:lnTo>
                  <a:lnTo>
                    <a:pt x="166369" y="81279"/>
                  </a:lnTo>
                  <a:lnTo>
                    <a:pt x="66040" y="81279"/>
                  </a:lnTo>
                  <a:lnTo>
                    <a:pt x="66040" y="82550"/>
                  </a:lnTo>
                  <a:lnTo>
                    <a:pt x="168909" y="82550"/>
                  </a:lnTo>
                  <a:lnTo>
                    <a:pt x="168909" y="80010"/>
                  </a:lnTo>
                  <a:close/>
                </a:path>
                <a:path w="168909" h="82550">
                  <a:moveTo>
                    <a:pt x="168909" y="77470"/>
                  </a:moveTo>
                  <a:lnTo>
                    <a:pt x="166369" y="77470"/>
                  </a:lnTo>
                  <a:lnTo>
                    <a:pt x="166369" y="78739"/>
                  </a:lnTo>
                  <a:lnTo>
                    <a:pt x="168909" y="78739"/>
                  </a:lnTo>
                  <a:lnTo>
                    <a:pt x="168909" y="77470"/>
                  </a:lnTo>
                  <a:close/>
                </a:path>
                <a:path w="168909" h="82550">
                  <a:moveTo>
                    <a:pt x="167639" y="73660"/>
                  </a:moveTo>
                  <a:lnTo>
                    <a:pt x="166369" y="73660"/>
                  </a:lnTo>
                  <a:lnTo>
                    <a:pt x="166369" y="76200"/>
                  </a:lnTo>
                  <a:lnTo>
                    <a:pt x="168909" y="76200"/>
                  </a:lnTo>
                  <a:lnTo>
                    <a:pt x="168909" y="74929"/>
                  </a:lnTo>
                  <a:lnTo>
                    <a:pt x="167639" y="74929"/>
                  </a:lnTo>
                  <a:lnTo>
                    <a:pt x="167639" y="73660"/>
                  </a:lnTo>
                  <a:close/>
                </a:path>
                <a:path w="168909" h="82550">
                  <a:moveTo>
                    <a:pt x="1269" y="71119"/>
                  </a:moveTo>
                  <a:lnTo>
                    <a:pt x="0" y="71119"/>
                  </a:lnTo>
                  <a:lnTo>
                    <a:pt x="0" y="73659"/>
                  </a:lnTo>
                  <a:lnTo>
                    <a:pt x="1269" y="73659"/>
                  </a:lnTo>
                  <a:lnTo>
                    <a:pt x="1269" y="71119"/>
                  </a:lnTo>
                  <a:close/>
                </a:path>
                <a:path w="168909" h="82550">
                  <a:moveTo>
                    <a:pt x="1269" y="67309"/>
                  </a:moveTo>
                  <a:lnTo>
                    <a:pt x="0" y="67309"/>
                  </a:lnTo>
                  <a:lnTo>
                    <a:pt x="0" y="69850"/>
                  </a:lnTo>
                  <a:lnTo>
                    <a:pt x="1269" y="69850"/>
                  </a:lnTo>
                  <a:lnTo>
                    <a:pt x="1269" y="67309"/>
                  </a:lnTo>
                  <a:close/>
                </a:path>
                <a:path w="168909" h="82550">
                  <a:moveTo>
                    <a:pt x="1269" y="64769"/>
                  </a:moveTo>
                  <a:lnTo>
                    <a:pt x="0" y="64769"/>
                  </a:lnTo>
                  <a:lnTo>
                    <a:pt x="0" y="66039"/>
                  </a:lnTo>
                  <a:lnTo>
                    <a:pt x="1269" y="66039"/>
                  </a:lnTo>
                  <a:lnTo>
                    <a:pt x="1269" y="64769"/>
                  </a:lnTo>
                  <a:close/>
                </a:path>
                <a:path w="168909" h="82550">
                  <a:moveTo>
                    <a:pt x="1269" y="60959"/>
                  </a:moveTo>
                  <a:lnTo>
                    <a:pt x="0" y="60959"/>
                  </a:lnTo>
                  <a:lnTo>
                    <a:pt x="0" y="63500"/>
                  </a:lnTo>
                  <a:lnTo>
                    <a:pt x="1269" y="63500"/>
                  </a:lnTo>
                  <a:lnTo>
                    <a:pt x="1269" y="60959"/>
                  </a:lnTo>
                  <a:close/>
                </a:path>
                <a:path w="168909" h="82550">
                  <a:moveTo>
                    <a:pt x="1269" y="58419"/>
                  </a:moveTo>
                  <a:lnTo>
                    <a:pt x="0" y="58419"/>
                  </a:lnTo>
                  <a:lnTo>
                    <a:pt x="0" y="59689"/>
                  </a:lnTo>
                  <a:lnTo>
                    <a:pt x="1269" y="59689"/>
                  </a:lnTo>
                  <a:lnTo>
                    <a:pt x="1269" y="58419"/>
                  </a:lnTo>
                  <a:close/>
                </a:path>
                <a:path w="168909" h="82550">
                  <a:moveTo>
                    <a:pt x="1269" y="54609"/>
                  </a:moveTo>
                  <a:lnTo>
                    <a:pt x="0" y="54609"/>
                  </a:lnTo>
                  <a:lnTo>
                    <a:pt x="0" y="57150"/>
                  </a:lnTo>
                  <a:lnTo>
                    <a:pt x="1269" y="57150"/>
                  </a:lnTo>
                  <a:lnTo>
                    <a:pt x="1269" y="54609"/>
                  </a:lnTo>
                  <a:close/>
                </a:path>
                <a:path w="168909" h="82550">
                  <a:moveTo>
                    <a:pt x="1269" y="52069"/>
                  </a:moveTo>
                  <a:lnTo>
                    <a:pt x="0" y="52069"/>
                  </a:lnTo>
                  <a:lnTo>
                    <a:pt x="0" y="53339"/>
                  </a:lnTo>
                  <a:lnTo>
                    <a:pt x="1269" y="53339"/>
                  </a:lnTo>
                  <a:lnTo>
                    <a:pt x="1269" y="52069"/>
                  </a:lnTo>
                  <a:close/>
                </a:path>
                <a:path w="168909" h="82550">
                  <a:moveTo>
                    <a:pt x="1269" y="48259"/>
                  </a:moveTo>
                  <a:lnTo>
                    <a:pt x="0" y="48259"/>
                  </a:lnTo>
                  <a:lnTo>
                    <a:pt x="0" y="50800"/>
                  </a:lnTo>
                  <a:lnTo>
                    <a:pt x="1269" y="50800"/>
                  </a:lnTo>
                  <a:lnTo>
                    <a:pt x="1269" y="48259"/>
                  </a:lnTo>
                  <a:close/>
                </a:path>
                <a:path w="168909" h="82550">
                  <a:moveTo>
                    <a:pt x="1269" y="45719"/>
                  </a:moveTo>
                  <a:lnTo>
                    <a:pt x="0" y="45719"/>
                  </a:lnTo>
                  <a:lnTo>
                    <a:pt x="0" y="46989"/>
                  </a:lnTo>
                  <a:lnTo>
                    <a:pt x="1269" y="46989"/>
                  </a:lnTo>
                  <a:lnTo>
                    <a:pt x="1269" y="45719"/>
                  </a:lnTo>
                  <a:close/>
                </a:path>
                <a:path w="168909" h="82550">
                  <a:moveTo>
                    <a:pt x="1269" y="41909"/>
                  </a:moveTo>
                  <a:lnTo>
                    <a:pt x="0" y="41909"/>
                  </a:lnTo>
                  <a:lnTo>
                    <a:pt x="0" y="44450"/>
                  </a:lnTo>
                  <a:lnTo>
                    <a:pt x="1269" y="44450"/>
                  </a:lnTo>
                  <a:lnTo>
                    <a:pt x="1269" y="41909"/>
                  </a:lnTo>
                  <a:close/>
                </a:path>
                <a:path w="168909" h="82550">
                  <a:moveTo>
                    <a:pt x="1269" y="38100"/>
                  </a:moveTo>
                  <a:lnTo>
                    <a:pt x="0" y="38100"/>
                  </a:lnTo>
                  <a:lnTo>
                    <a:pt x="0" y="40640"/>
                  </a:lnTo>
                  <a:lnTo>
                    <a:pt x="1269" y="40640"/>
                  </a:lnTo>
                  <a:lnTo>
                    <a:pt x="1269" y="38100"/>
                  </a:lnTo>
                  <a:close/>
                </a:path>
                <a:path w="168909" h="82550">
                  <a:moveTo>
                    <a:pt x="1269" y="16510"/>
                  </a:moveTo>
                  <a:lnTo>
                    <a:pt x="0" y="16510"/>
                  </a:lnTo>
                  <a:lnTo>
                    <a:pt x="0" y="19050"/>
                  </a:lnTo>
                  <a:lnTo>
                    <a:pt x="1269" y="19050"/>
                  </a:lnTo>
                  <a:lnTo>
                    <a:pt x="1269" y="16510"/>
                  </a:lnTo>
                  <a:close/>
                </a:path>
                <a:path w="168909" h="82550">
                  <a:moveTo>
                    <a:pt x="1269" y="13970"/>
                  </a:moveTo>
                  <a:lnTo>
                    <a:pt x="0" y="13970"/>
                  </a:lnTo>
                  <a:lnTo>
                    <a:pt x="0" y="15240"/>
                  </a:lnTo>
                  <a:lnTo>
                    <a:pt x="1269" y="15240"/>
                  </a:lnTo>
                  <a:lnTo>
                    <a:pt x="1269" y="13970"/>
                  </a:lnTo>
                  <a:close/>
                </a:path>
                <a:path w="168909" h="82550">
                  <a:moveTo>
                    <a:pt x="1269" y="10160"/>
                  </a:moveTo>
                  <a:lnTo>
                    <a:pt x="0" y="10160"/>
                  </a:lnTo>
                  <a:lnTo>
                    <a:pt x="0" y="12700"/>
                  </a:lnTo>
                  <a:lnTo>
                    <a:pt x="1269" y="12700"/>
                  </a:lnTo>
                  <a:lnTo>
                    <a:pt x="1269" y="10160"/>
                  </a:lnTo>
                  <a:close/>
                </a:path>
                <a:path w="168909" h="82550">
                  <a:moveTo>
                    <a:pt x="1269" y="7619"/>
                  </a:moveTo>
                  <a:lnTo>
                    <a:pt x="0" y="7619"/>
                  </a:lnTo>
                  <a:lnTo>
                    <a:pt x="0" y="8889"/>
                  </a:lnTo>
                  <a:lnTo>
                    <a:pt x="1269" y="8889"/>
                  </a:lnTo>
                  <a:lnTo>
                    <a:pt x="1269" y="7619"/>
                  </a:lnTo>
                  <a:close/>
                </a:path>
                <a:path w="168909" h="82550">
                  <a:moveTo>
                    <a:pt x="1269" y="3809"/>
                  </a:moveTo>
                  <a:lnTo>
                    <a:pt x="0" y="3809"/>
                  </a:lnTo>
                  <a:lnTo>
                    <a:pt x="0" y="6350"/>
                  </a:lnTo>
                  <a:lnTo>
                    <a:pt x="1269" y="6350"/>
                  </a:lnTo>
                  <a:lnTo>
                    <a:pt x="1269" y="3809"/>
                  </a:lnTo>
                  <a:close/>
                </a:path>
                <a:path w="168909" h="82550">
                  <a:moveTo>
                    <a:pt x="1269" y="1269"/>
                  </a:moveTo>
                  <a:lnTo>
                    <a:pt x="0" y="1269"/>
                  </a:lnTo>
                  <a:lnTo>
                    <a:pt x="0" y="2540"/>
                  </a:lnTo>
                  <a:lnTo>
                    <a:pt x="1269" y="2540"/>
                  </a:lnTo>
                  <a:lnTo>
                    <a:pt x="1269" y="1269"/>
                  </a:lnTo>
                  <a:close/>
                </a:path>
                <a:path w="168909" h="82550">
                  <a:moveTo>
                    <a:pt x="105409" y="0"/>
                  </a:moveTo>
                  <a:lnTo>
                    <a:pt x="104140" y="0"/>
                  </a:lnTo>
                  <a:lnTo>
                    <a:pt x="104140" y="1269"/>
                  </a:lnTo>
                  <a:lnTo>
                    <a:pt x="105409" y="1269"/>
                  </a:lnTo>
                  <a:lnTo>
                    <a:pt x="105409" y="0"/>
                  </a:lnTo>
                  <a:close/>
                </a:path>
              </a:pathLst>
            </a:custGeom>
            <a:solidFill>
              <a:srgbClr val="8EC4D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" name="object 46"/>
            <p:cNvSpPr/>
            <p:nvPr/>
          </p:nvSpPr>
          <p:spPr>
            <a:xfrm>
              <a:off x="1178560" y="2383789"/>
              <a:ext cx="165100" cy="80010"/>
            </a:xfrm>
            <a:custGeom>
              <a:avLst/>
              <a:gdLst/>
              <a:ahLst/>
              <a:cxnLst/>
              <a:rect l="l" t="t" r="r" b="b"/>
              <a:pathLst>
                <a:path w="165100" h="80010">
                  <a:moveTo>
                    <a:pt x="165100" y="78739"/>
                  </a:moveTo>
                  <a:lnTo>
                    <a:pt x="67309" y="78739"/>
                  </a:lnTo>
                  <a:lnTo>
                    <a:pt x="67309" y="80010"/>
                  </a:lnTo>
                  <a:lnTo>
                    <a:pt x="165100" y="80010"/>
                  </a:lnTo>
                  <a:lnTo>
                    <a:pt x="165100" y="78739"/>
                  </a:lnTo>
                  <a:close/>
                </a:path>
                <a:path w="165100" h="80010">
                  <a:moveTo>
                    <a:pt x="72390" y="77597"/>
                  </a:moveTo>
                  <a:lnTo>
                    <a:pt x="69850" y="77597"/>
                  </a:lnTo>
                  <a:lnTo>
                    <a:pt x="69850" y="78739"/>
                  </a:lnTo>
                  <a:lnTo>
                    <a:pt x="72390" y="78739"/>
                  </a:lnTo>
                  <a:lnTo>
                    <a:pt x="72390" y="77597"/>
                  </a:lnTo>
                  <a:close/>
                </a:path>
                <a:path w="165100" h="80010">
                  <a:moveTo>
                    <a:pt x="165100" y="76200"/>
                  </a:moveTo>
                  <a:lnTo>
                    <a:pt x="163830" y="76200"/>
                  </a:lnTo>
                  <a:lnTo>
                    <a:pt x="163830" y="77597"/>
                  </a:lnTo>
                  <a:lnTo>
                    <a:pt x="165100" y="77597"/>
                  </a:lnTo>
                  <a:lnTo>
                    <a:pt x="165100" y="76200"/>
                  </a:lnTo>
                  <a:close/>
                </a:path>
                <a:path w="165100" h="80010">
                  <a:moveTo>
                    <a:pt x="165100" y="72389"/>
                  </a:moveTo>
                  <a:lnTo>
                    <a:pt x="163830" y="72389"/>
                  </a:lnTo>
                  <a:lnTo>
                    <a:pt x="163830" y="75057"/>
                  </a:lnTo>
                  <a:lnTo>
                    <a:pt x="165100" y="75057"/>
                  </a:lnTo>
                  <a:lnTo>
                    <a:pt x="165100" y="72389"/>
                  </a:lnTo>
                  <a:close/>
                </a:path>
                <a:path w="165100" h="80010">
                  <a:moveTo>
                    <a:pt x="2540" y="66039"/>
                  </a:moveTo>
                  <a:lnTo>
                    <a:pt x="0" y="66039"/>
                  </a:lnTo>
                  <a:lnTo>
                    <a:pt x="0" y="68580"/>
                  </a:lnTo>
                  <a:lnTo>
                    <a:pt x="2540" y="68580"/>
                  </a:lnTo>
                  <a:lnTo>
                    <a:pt x="2540" y="66039"/>
                  </a:lnTo>
                  <a:close/>
                </a:path>
                <a:path w="165100" h="80010">
                  <a:moveTo>
                    <a:pt x="2540" y="63500"/>
                  </a:moveTo>
                  <a:lnTo>
                    <a:pt x="0" y="63500"/>
                  </a:lnTo>
                  <a:lnTo>
                    <a:pt x="0" y="64770"/>
                  </a:lnTo>
                  <a:lnTo>
                    <a:pt x="2540" y="64770"/>
                  </a:lnTo>
                  <a:lnTo>
                    <a:pt x="2540" y="63500"/>
                  </a:lnTo>
                  <a:close/>
                </a:path>
                <a:path w="165100" h="80010">
                  <a:moveTo>
                    <a:pt x="2540" y="59689"/>
                  </a:moveTo>
                  <a:lnTo>
                    <a:pt x="0" y="59689"/>
                  </a:lnTo>
                  <a:lnTo>
                    <a:pt x="0" y="62230"/>
                  </a:lnTo>
                  <a:lnTo>
                    <a:pt x="2540" y="62230"/>
                  </a:lnTo>
                  <a:lnTo>
                    <a:pt x="2540" y="59689"/>
                  </a:lnTo>
                  <a:close/>
                </a:path>
                <a:path w="165100" h="80010">
                  <a:moveTo>
                    <a:pt x="2540" y="57150"/>
                  </a:moveTo>
                  <a:lnTo>
                    <a:pt x="0" y="57150"/>
                  </a:lnTo>
                  <a:lnTo>
                    <a:pt x="0" y="58420"/>
                  </a:lnTo>
                  <a:lnTo>
                    <a:pt x="2540" y="58420"/>
                  </a:lnTo>
                  <a:lnTo>
                    <a:pt x="2540" y="57150"/>
                  </a:lnTo>
                  <a:close/>
                </a:path>
                <a:path w="165100" h="80010">
                  <a:moveTo>
                    <a:pt x="2540" y="53339"/>
                  </a:moveTo>
                  <a:lnTo>
                    <a:pt x="0" y="53339"/>
                  </a:lnTo>
                  <a:lnTo>
                    <a:pt x="0" y="55880"/>
                  </a:lnTo>
                  <a:lnTo>
                    <a:pt x="2540" y="55880"/>
                  </a:lnTo>
                  <a:lnTo>
                    <a:pt x="2540" y="53339"/>
                  </a:lnTo>
                  <a:close/>
                </a:path>
                <a:path w="165100" h="80010">
                  <a:moveTo>
                    <a:pt x="2540" y="50800"/>
                  </a:moveTo>
                  <a:lnTo>
                    <a:pt x="0" y="50800"/>
                  </a:lnTo>
                  <a:lnTo>
                    <a:pt x="0" y="52070"/>
                  </a:lnTo>
                  <a:lnTo>
                    <a:pt x="2540" y="52070"/>
                  </a:lnTo>
                  <a:lnTo>
                    <a:pt x="2540" y="50800"/>
                  </a:lnTo>
                  <a:close/>
                </a:path>
                <a:path w="165100" h="80010">
                  <a:moveTo>
                    <a:pt x="2540" y="46989"/>
                  </a:moveTo>
                  <a:lnTo>
                    <a:pt x="0" y="46989"/>
                  </a:lnTo>
                  <a:lnTo>
                    <a:pt x="0" y="49530"/>
                  </a:lnTo>
                  <a:lnTo>
                    <a:pt x="2540" y="49530"/>
                  </a:lnTo>
                  <a:lnTo>
                    <a:pt x="2540" y="46989"/>
                  </a:lnTo>
                  <a:close/>
                </a:path>
                <a:path w="165100" h="80010">
                  <a:moveTo>
                    <a:pt x="2540" y="44450"/>
                  </a:moveTo>
                  <a:lnTo>
                    <a:pt x="0" y="44450"/>
                  </a:lnTo>
                  <a:lnTo>
                    <a:pt x="0" y="45720"/>
                  </a:lnTo>
                  <a:lnTo>
                    <a:pt x="2540" y="45720"/>
                  </a:lnTo>
                  <a:lnTo>
                    <a:pt x="2540" y="44450"/>
                  </a:lnTo>
                  <a:close/>
                </a:path>
                <a:path w="165100" h="80010">
                  <a:moveTo>
                    <a:pt x="2540" y="40639"/>
                  </a:moveTo>
                  <a:lnTo>
                    <a:pt x="0" y="40639"/>
                  </a:lnTo>
                  <a:lnTo>
                    <a:pt x="0" y="43180"/>
                  </a:lnTo>
                  <a:lnTo>
                    <a:pt x="2540" y="43180"/>
                  </a:lnTo>
                  <a:lnTo>
                    <a:pt x="2540" y="40639"/>
                  </a:lnTo>
                  <a:close/>
                </a:path>
                <a:path w="165100" h="80010">
                  <a:moveTo>
                    <a:pt x="2540" y="38100"/>
                  </a:moveTo>
                  <a:lnTo>
                    <a:pt x="0" y="38100"/>
                  </a:lnTo>
                  <a:lnTo>
                    <a:pt x="0" y="39370"/>
                  </a:lnTo>
                  <a:lnTo>
                    <a:pt x="2540" y="39370"/>
                  </a:lnTo>
                  <a:lnTo>
                    <a:pt x="2540" y="38100"/>
                  </a:lnTo>
                  <a:close/>
                </a:path>
                <a:path w="165100" h="80010">
                  <a:moveTo>
                    <a:pt x="2540" y="34290"/>
                  </a:moveTo>
                  <a:lnTo>
                    <a:pt x="1270" y="34290"/>
                  </a:lnTo>
                  <a:lnTo>
                    <a:pt x="1270" y="35560"/>
                  </a:lnTo>
                  <a:lnTo>
                    <a:pt x="0" y="35560"/>
                  </a:lnTo>
                  <a:lnTo>
                    <a:pt x="0" y="36830"/>
                  </a:lnTo>
                  <a:lnTo>
                    <a:pt x="2540" y="36830"/>
                  </a:lnTo>
                  <a:lnTo>
                    <a:pt x="2540" y="34290"/>
                  </a:lnTo>
                  <a:close/>
                </a:path>
                <a:path w="165100" h="80010">
                  <a:moveTo>
                    <a:pt x="2540" y="19050"/>
                  </a:moveTo>
                  <a:lnTo>
                    <a:pt x="1270" y="19050"/>
                  </a:lnTo>
                  <a:lnTo>
                    <a:pt x="1270" y="21590"/>
                  </a:lnTo>
                  <a:lnTo>
                    <a:pt x="2540" y="21590"/>
                  </a:lnTo>
                  <a:lnTo>
                    <a:pt x="2540" y="19050"/>
                  </a:lnTo>
                  <a:close/>
                </a:path>
                <a:path w="165100" h="80010">
                  <a:moveTo>
                    <a:pt x="2540" y="15240"/>
                  </a:moveTo>
                  <a:lnTo>
                    <a:pt x="0" y="15240"/>
                  </a:lnTo>
                  <a:lnTo>
                    <a:pt x="0" y="17780"/>
                  </a:lnTo>
                  <a:lnTo>
                    <a:pt x="2540" y="17780"/>
                  </a:lnTo>
                  <a:lnTo>
                    <a:pt x="2540" y="15240"/>
                  </a:lnTo>
                  <a:close/>
                </a:path>
                <a:path w="165100" h="80010">
                  <a:moveTo>
                    <a:pt x="2540" y="12700"/>
                  </a:moveTo>
                  <a:lnTo>
                    <a:pt x="0" y="12700"/>
                  </a:lnTo>
                  <a:lnTo>
                    <a:pt x="0" y="13970"/>
                  </a:lnTo>
                  <a:lnTo>
                    <a:pt x="2540" y="13970"/>
                  </a:lnTo>
                  <a:lnTo>
                    <a:pt x="2540" y="12700"/>
                  </a:lnTo>
                  <a:close/>
                </a:path>
                <a:path w="165100" h="80010">
                  <a:moveTo>
                    <a:pt x="2540" y="8890"/>
                  </a:moveTo>
                  <a:lnTo>
                    <a:pt x="0" y="8890"/>
                  </a:lnTo>
                  <a:lnTo>
                    <a:pt x="0" y="11430"/>
                  </a:lnTo>
                  <a:lnTo>
                    <a:pt x="2540" y="11430"/>
                  </a:lnTo>
                  <a:lnTo>
                    <a:pt x="2540" y="8890"/>
                  </a:lnTo>
                  <a:close/>
                </a:path>
                <a:path w="165100" h="80010">
                  <a:moveTo>
                    <a:pt x="2540" y="6350"/>
                  </a:moveTo>
                  <a:lnTo>
                    <a:pt x="0" y="6350"/>
                  </a:lnTo>
                  <a:lnTo>
                    <a:pt x="0" y="7620"/>
                  </a:lnTo>
                  <a:lnTo>
                    <a:pt x="2540" y="7620"/>
                  </a:lnTo>
                  <a:lnTo>
                    <a:pt x="2540" y="6350"/>
                  </a:lnTo>
                  <a:close/>
                </a:path>
                <a:path w="165100" h="80010">
                  <a:moveTo>
                    <a:pt x="2540" y="2539"/>
                  </a:moveTo>
                  <a:lnTo>
                    <a:pt x="0" y="2539"/>
                  </a:lnTo>
                  <a:lnTo>
                    <a:pt x="0" y="5080"/>
                  </a:lnTo>
                  <a:lnTo>
                    <a:pt x="2540" y="5080"/>
                  </a:lnTo>
                  <a:lnTo>
                    <a:pt x="2540" y="2539"/>
                  </a:lnTo>
                  <a:close/>
                </a:path>
                <a:path w="165100" h="80010">
                  <a:moveTo>
                    <a:pt x="63500" y="0"/>
                  </a:moveTo>
                  <a:lnTo>
                    <a:pt x="0" y="0"/>
                  </a:lnTo>
                  <a:lnTo>
                    <a:pt x="0" y="1270"/>
                  </a:lnTo>
                  <a:lnTo>
                    <a:pt x="63500" y="1270"/>
                  </a:lnTo>
                  <a:lnTo>
                    <a:pt x="63500" y="0"/>
                  </a:lnTo>
                  <a:close/>
                </a:path>
                <a:path w="165100" h="80010">
                  <a:moveTo>
                    <a:pt x="134620" y="0"/>
                  </a:moveTo>
                  <a:lnTo>
                    <a:pt x="102870" y="0"/>
                  </a:lnTo>
                  <a:lnTo>
                    <a:pt x="102870" y="1270"/>
                  </a:lnTo>
                  <a:lnTo>
                    <a:pt x="134620" y="1270"/>
                  </a:lnTo>
                  <a:lnTo>
                    <a:pt x="134620" y="0"/>
                  </a:lnTo>
                  <a:close/>
                </a:path>
              </a:pathLst>
            </a:custGeom>
            <a:solidFill>
              <a:srgbClr val="8FC5D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" name="object 47"/>
            <p:cNvSpPr/>
            <p:nvPr/>
          </p:nvSpPr>
          <p:spPr>
            <a:xfrm>
              <a:off x="1181100" y="2386329"/>
              <a:ext cx="161290" cy="74930"/>
            </a:xfrm>
            <a:custGeom>
              <a:avLst/>
              <a:gdLst/>
              <a:ahLst/>
              <a:cxnLst/>
              <a:rect l="l" t="t" r="r" b="b"/>
              <a:pathLst>
                <a:path w="161290" h="74930">
                  <a:moveTo>
                    <a:pt x="161290" y="73660"/>
                  </a:moveTo>
                  <a:lnTo>
                    <a:pt x="69850" y="73660"/>
                  </a:lnTo>
                  <a:lnTo>
                    <a:pt x="69850" y="74930"/>
                  </a:lnTo>
                  <a:lnTo>
                    <a:pt x="161290" y="74930"/>
                  </a:lnTo>
                  <a:lnTo>
                    <a:pt x="161290" y="73660"/>
                  </a:lnTo>
                  <a:close/>
                </a:path>
                <a:path w="161290" h="74930">
                  <a:moveTo>
                    <a:pt x="161290" y="68580"/>
                  </a:moveTo>
                  <a:lnTo>
                    <a:pt x="160019" y="68580"/>
                  </a:lnTo>
                  <a:lnTo>
                    <a:pt x="160019" y="72390"/>
                  </a:lnTo>
                  <a:lnTo>
                    <a:pt x="161290" y="72390"/>
                  </a:lnTo>
                  <a:lnTo>
                    <a:pt x="161290" y="68580"/>
                  </a:lnTo>
                  <a:close/>
                </a:path>
                <a:path w="161290" h="74930">
                  <a:moveTo>
                    <a:pt x="1269" y="63500"/>
                  </a:moveTo>
                  <a:lnTo>
                    <a:pt x="0" y="63500"/>
                  </a:lnTo>
                  <a:lnTo>
                    <a:pt x="0" y="67310"/>
                  </a:lnTo>
                  <a:lnTo>
                    <a:pt x="1269" y="67310"/>
                  </a:lnTo>
                  <a:lnTo>
                    <a:pt x="1269" y="63500"/>
                  </a:lnTo>
                  <a:close/>
                </a:path>
                <a:path w="161290" h="74930">
                  <a:moveTo>
                    <a:pt x="1269" y="60960"/>
                  </a:moveTo>
                  <a:lnTo>
                    <a:pt x="0" y="60960"/>
                  </a:lnTo>
                  <a:lnTo>
                    <a:pt x="0" y="62230"/>
                  </a:lnTo>
                  <a:lnTo>
                    <a:pt x="1269" y="62230"/>
                  </a:lnTo>
                  <a:lnTo>
                    <a:pt x="1269" y="60960"/>
                  </a:lnTo>
                  <a:close/>
                </a:path>
                <a:path w="161290" h="74930">
                  <a:moveTo>
                    <a:pt x="1269" y="57150"/>
                  </a:moveTo>
                  <a:lnTo>
                    <a:pt x="0" y="57150"/>
                  </a:lnTo>
                  <a:lnTo>
                    <a:pt x="0" y="59690"/>
                  </a:lnTo>
                  <a:lnTo>
                    <a:pt x="1269" y="59690"/>
                  </a:lnTo>
                  <a:lnTo>
                    <a:pt x="1269" y="57150"/>
                  </a:lnTo>
                  <a:close/>
                </a:path>
                <a:path w="161290" h="74930">
                  <a:moveTo>
                    <a:pt x="1269" y="54610"/>
                  </a:moveTo>
                  <a:lnTo>
                    <a:pt x="0" y="54610"/>
                  </a:lnTo>
                  <a:lnTo>
                    <a:pt x="0" y="55880"/>
                  </a:lnTo>
                  <a:lnTo>
                    <a:pt x="1269" y="55880"/>
                  </a:lnTo>
                  <a:lnTo>
                    <a:pt x="1269" y="54610"/>
                  </a:lnTo>
                  <a:close/>
                </a:path>
                <a:path w="161290" h="74930">
                  <a:moveTo>
                    <a:pt x="1269" y="50800"/>
                  </a:moveTo>
                  <a:lnTo>
                    <a:pt x="0" y="50800"/>
                  </a:lnTo>
                  <a:lnTo>
                    <a:pt x="0" y="53340"/>
                  </a:lnTo>
                  <a:lnTo>
                    <a:pt x="1269" y="53340"/>
                  </a:lnTo>
                  <a:lnTo>
                    <a:pt x="1269" y="50800"/>
                  </a:lnTo>
                  <a:close/>
                </a:path>
                <a:path w="161290" h="74930">
                  <a:moveTo>
                    <a:pt x="1269" y="48260"/>
                  </a:moveTo>
                  <a:lnTo>
                    <a:pt x="0" y="48260"/>
                  </a:lnTo>
                  <a:lnTo>
                    <a:pt x="0" y="49530"/>
                  </a:lnTo>
                  <a:lnTo>
                    <a:pt x="1269" y="49530"/>
                  </a:lnTo>
                  <a:lnTo>
                    <a:pt x="1269" y="48260"/>
                  </a:lnTo>
                  <a:close/>
                </a:path>
                <a:path w="161290" h="74930">
                  <a:moveTo>
                    <a:pt x="1269" y="44450"/>
                  </a:moveTo>
                  <a:lnTo>
                    <a:pt x="0" y="44450"/>
                  </a:lnTo>
                  <a:lnTo>
                    <a:pt x="0" y="46990"/>
                  </a:lnTo>
                  <a:lnTo>
                    <a:pt x="1269" y="46990"/>
                  </a:lnTo>
                  <a:lnTo>
                    <a:pt x="1269" y="44450"/>
                  </a:lnTo>
                  <a:close/>
                </a:path>
                <a:path w="161290" h="74930">
                  <a:moveTo>
                    <a:pt x="1269" y="41910"/>
                  </a:moveTo>
                  <a:lnTo>
                    <a:pt x="0" y="41910"/>
                  </a:lnTo>
                  <a:lnTo>
                    <a:pt x="0" y="43180"/>
                  </a:lnTo>
                  <a:lnTo>
                    <a:pt x="1269" y="43180"/>
                  </a:lnTo>
                  <a:lnTo>
                    <a:pt x="1269" y="41910"/>
                  </a:lnTo>
                  <a:close/>
                </a:path>
                <a:path w="161290" h="74930">
                  <a:moveTo>
                    <a:pt x="1269" y="38100"/>
                  </a:moveTo>
                  <a:lnTo>
                    <a:pt x="0" y="38100"/>
                  </a:lnTo>
                  <a:lnTo>
                    <a:pt x="0" y="40640"/>
                  </a:lnTo>
                  <a:lnTo>
                    <a:pt x="1269" y="40640"/>
                  </a:lnTo>
                  <a:lnTo>
                    <a:pt x="1269" y="38100"/>
                  </a:lnTo>
                  <a:close/>
                </a:path>
                <a:path w="161290" h="74930">
                  <a:moveTo>
                    <a:pt x="1269" y="35560"/>
                  </a:moveTo>
                  <a:lnTo>
                    <a:pt x="0" y="35560"/>
                  </a:lnTo>
                  <a:lnTo>
                    <a:pt x="0" y="36830"/>
                  </a:lnTo>
                  <a:lnTo>
                    <a:pt x="1269" y="36830"/>
                  </a:lnTo>
                  <a:lnTo>
                    <a:pt x="1269" y="35560"/>
                  </a:lnTo>
                  <a:close/>
                </a:path>
                <a:path w="161290" h="74930">
                  <a:moveTo>
                    <a:pt x="1269" y="31750"/>
                  </a:moveTo>
                  <a:lnTo>
                    <a:pt x="0" y="31750"/>
                  </a:lnTo>
                  <a:lnTo>
                    <a:pt x="0" y="34290"/>
                  </a:lnTo>
                  <a:lnTo>
                    <a:pt x="1269" y="34290"/>
                  </a:lnTo>
                  <a:lnTo>
                    <a:pt x="1269" y="31750"/>
                  </a:lnTo>
                  <a:close/>
                </a:path>
                <a:path w="161290" h="74930">
                  <a:moveTo>
                    <a:pt x="1269" y="16510"/>
                  </a:moveTo>
                  <a:lnTo>
                    <a:pt x="0" y="16510"/>
                  </a:lnTo>
                  <a:lnTo>
                    <a:pt x="0" y="19050"/>
                  </a:lnTo>
                  <a:lnTo>
                    <a:pt x="1269" y="19050"/>
                  </a:lnTo>
                  <a:lnTo>
                    <a:pt x="1269" y="16510"/>
                  </a:lnTo>
                  <a:close/>
                </a:path>
                <a:path w="161290" h="74930">
                  <a:moveTo>
                    <a:pt x="1269" y="12700"/>
                  </a:moveTo>
                  <a:lnTo>
                    <a:pt x="0" y="12700"/>
                  </a:lnTo>
                  <a:lnTo>
                    <a:pt x="0" y="15240"/>
                  </a:lnTo>
                  <a:lnTo>
                    <a:pt x="1269" y="15240"/>
                  </a:lnTo>
                  <a:lnTo>
                    <a:pt x="1269" y="12700"/>
                  </a:lnTo>
                  <a:close/>
                </a:path>
                <a:path w="161290" h="74930">
                  <a:moveTo>
                    <a:pt x="1269" y="10160"/>
                  </a:moveTo>
                  <a:lnTo>
                    <a:pt x="0" y="10160"/>
                  </a:lnTo>
                  <a:lnTo>
                    <a:pt x="0" y="11430"/>
                  </a:lnTo>
                  <a:lnTo>
                    <a:pt x="1269" y="11430"/>
                  </a:lnTo>
                  <a:lnTo>
                    <a:pt x="1269" y="10160"/>
                  </a:lnTo>
                  <a:close/>
                </a:path>
                <a:path w="161290" h="74930">
                  <a:moveTo>
                    <a:pt x="1269" y="6350"/>
                  </a:moveTo>
                  <a:lnTo>
                    <a:pt x="0" y="6350"/>
                  </a:lnTo>
                  <a:lnTo>
                    <a:pt x="0" y="8890"/>
                  </a:lnTo>
                  <a:lnTo>
                    <a:pt x="1269" y="8890"/>
                  </a:lnTo>
                  <a:lnTo>
                    <a:pt x="1269" y="6350"/>
                  </a:lnTo>
                  <a:close/>
                </a:path>
                <a:path w="161290" h="74930">
                  <a:moveTo>
                    <a:pt x="1269" y="3810"/>
                  </a:moveTo>
                  <a:lnTo>
                    <a:pt x="0" y="3810"/>
                  </a:lnTo>
                  <a:lnTo>
                    <a:pt x="0" y="5080"/>
                  </a:lnTo>
                  <a:lnTo>
                    <a:pt x="1269" y="5080"/>
                  </a:lnTo>
                  <a:lnTo>
                    <a:pt x="1269" y="3810"/>
                  </a:lnTo>
                  <a:close/>
                </a:path>
                <a:path w="161290" h="74930">
                  <a:moveTo>
                    <a:pt x="59690" y="0"/>
                  </a:moveTo>
                  <a:lnTo>
                    <a:pt x="0" y="0"/>
                  </a:lnTo>
                  <a:lnTo>
                    <a:pt x="0" y="2540"/>
                  </a:lnTo>
                  <a:lnTo>
                    <a:pt x="1269" y="2540"/>
                  </a:lnTo>
                  <a:lnTo>
                    <a:pt x="1269" y="1270"/>
                  </a:lnTo>
                  <a:lnTo>
                    <a:pt x="59690" y="1270"/>
                  </a:lnTo>
                  <a:lnTo>
                    <a:pt x="59690" y="0"/>
                  </a:lnTo>
                  <a:close/>
                </a:path>
                <a:path w="161290" h="74930">
                  <a:moveTo>
                    <a:pt x="132080" y="0"/>
                  </a:moveTo>
                  <a:lnTo>
                    <a:pt x="100330" y="0"/>
                  </a:lnTo>
                  <a:lnTo>
                    <a:pt x="100330" y="1270"/>
                  </a:lnTo>
                  <a:lnTo>
                    <a:pt x="132080" y="1270"/>
                  </a:lnTo>
                  <a:lnTo>
                    <a:pt x="132080" y="0"/>
                  </a:lnTo>
                  <a:close/>
                </a:path>
              </a:pathLst>
            </a:custGeom>
            <a:solidFill>
              <a:srgbClr val="91C6D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" name="object 48"/>
            <p:cNvSpPr/>
            <p:nvPr/>
          </p:nvSpPr>
          <p:spPr>
            <a:xfrm>
              <a:off x="1182369" y="2387599"/>
              <a:ext cx="158750" cy="72390"/>
            </a:xfrm>
            <a:custGeom>
              <a:avLst/>
              <a:gdLst/>
              <a:ahLst/>
              <a:cxnLst/>
              <a:rect l="l" t="t" r="r" b="b"/>
              <a:pathLst>
                <a:path w="158750" h="72389">
                  <a:moveTo>
                    <a:pt x="73660" y="71120"/>
                  </a:moveTo>
                  <a:lnTo>
                    <a:pt x="71120" y="71120"/>
                  </a:lnTo>
                  <a:lnTo>
                    <a:pt x="71120" y="72389"/>
                  </a:lnTo>
                  <a:lnTo>
                    <a:pt x="73660" y="72389"/>
                  </a:lnTo>
                  <a:lnTo>
                    <a:pt x="73660" y="71120"/>
                  </a:lnTo>
                  <a:close/>
                </a:path>
                <a:path w="158750" h="72389">
                  <a:moveTo>
                    <a:pt x="158750" y="68579"/>
                  </a:moveTo>
                  <a:lnTo>
                    <a:pt x="156210" y="68579"/>
                  </a:lnTo>
                  <a:lnTo>
                    <a:pt x="156210" y="69850"/>
                  </a:lnTo>
                  <a:lnTo>
                    <a:pt x="73660" y="69850"/>
                  </a:lnTo>
                  <a:lnTo>
                    <a:pt x="73660" y="71120"/>
                  </a:lnTo>
                  <a:lnTo>
                    <a:pt x="158750" y="71120"/>
                  </a:lnTo>
                  <a:lnTo>
                    <a:pt x="158750" y="68579"/>
                  </a:lnTo>
                  <a:close/>
                </a:path>
                <a:path w="158750" h="72389">
                  <a:moveTo>
                    <a:pt x="158750" y="66039"/>
                  </a:moveTo>
                  <a:lnTo>
                    <a:pt x="156210" y="66039"/>
                  </a:lnTo>
                  <a:lnTo>
                    <a:pt x="156210" y="67310"/>
                  </a:lnTo>
                  <a:lnTo>
                    <a:pt x="158750" y="67310"/>
                  </a:lnTo>
                  <a:lnTo>
                    <a:pt x="158750" y="66039"/>
                  </a:lnTo>
                  <a:close/>
                </a:path>
                <a:path w="158750" h="72389">
                  <a:moveTo>
                    <a:pt x="2540" y="62229"/>
                  </a:moveTo>
                  <a:lnTo>
                    <a:pt x="0" y="62229"/>
                  </a:lnTo>
                  <a:lnTo>
                    <a:pt x="0" y="66039"/>
                  </a:lnTo>
                  <a:lnTo>
                    <a:pt x="1270" y="66039"/>
                  </a:lnTo>
                  <a:lnTo>
                    <a:pt x="1270" y="63500"/>
                  </a:lnTo>
                  <a:lnTo>
                    <a:pt x="2540" y="63500"/>
                  </a:lnTo>
                  <a:lnTo>
                    <a:pt x="2540" y="62229"/>
                  </a:lnTo>
                  <a:close/>
                </a:path>
                <a:path w="158750" h="72389">
                  <a:moveTo>
                    <a:pt x="2540" y="59689"/>
                  </a:moveTo>
                  <a:lnTo>
                    <a:pt x="0" y="59689"/>
                  </a:lnTo>
                  <a:lnTo>
                    <a:pt x="0" y="60960"/>
                  </a:lnTo>
                  <a:lnTo>
                    <a:pt x="2540" y="60960"/>
                  </a:lnTo>
                  <a:lnTo>
                    <a:pt x="2540" y="59689"/>
                  </a:lnTo>
                  <a:close/>
                </a:path>
                <a:path w="158750" h="72389">
                  <a:moveTo>
                    <a:pt x="2540" y="55879"/>
                  </a:moveTo>
                  <a:lnTo>
                    <a:pt x="0" y="55879"/>
                  </a:lnTo>
                  <a:lnTo>
                    <a:pt x="0" y="58420"/>
                  </a:lnTo>
                  <a:lnTo>
                    <a:pt x="2540" y="58420"/>
                  </a:lnTo>
                  <a:lnTo>
                    <a:pt x="2540" y="55879"/>
                  </a:lnTo>
                  <a:close/>
                </a:path>
                <a:path w="158750" h="72389">
                  <a:moveTo>
                    <a:pt x="2540" y="53339"/>
                  </a:moveTo>
                  <a:lnTo>
                    <a:pt x="0" y="53339"/>
                  </a:lnTo>
                  <a:lnTo>
                    <a:pt x="0" y="54610"/>
                  </a:lnTo>
                  <a:lnTo>
                    <a:pt x="2540" y="54610"/>
                  </a:lnTo>
                  <a:lnTo>
                    <a:pt x="2540" y="53339"/>
                  </a:lnTo>
                  <a:close/>
                </a:path>
                <a:path w="158750" h="72389">
                  <a:moveTo>
                    <a:pt x="2540" y="49529"/>
                  </a:moveTo>
                  <a:lnTo>
                    <a:pt x="0" y="49529"/>
                  </a:lnTo>
                  <a:lnTo>
                    <a:pt x="0" y="52070"/>
                  </a:lnTo>
                  <a:lnTo>
                    <a:pt x="2540" y="52070"/>
                  </a:lnTo>
                  <a:lnTo>
                    <a:pt x="2540" y="49529"/>
                  </a:lnTo>
                  <a:close/>
                </a:path>
                <a:path w="158750" h="72389">
                  <a:moveTo>
                    <a:pt x="2540" y="46989"/>
                  </a:moveTo>
                  <a:lnTo>
                    <a:pt x="0" y="46989"/>
                  </a:lnTo>
                  <a:lnTo>
                    <a:pt x="0" y="48260"/>
                  </a:lnTo>
                  <a:lnTo>
                    <a:pt x="2540" y="48260"/>
                  </a:lnTo>
                  <a:lnTo>
                    <a:pt x="2540" y="46989"/>
                  </a:lnTo>
                  <a:close/>
                </a:path>
                <a:path w="158750" h="72389">
                  <a:moveTo>
                    <a:pt x="2540" y="43179"/>
                  </a:moveTo>
                  <a:lnTo>
                    <a:pt x="0" y="43179"/>
                  </a:lnTo>
                  <a:lnTo>
                    <a:pt x="0" y="45720"/>
                  </a:lnTo>
                  <a:lnTo>
                    <a:pt x="2540" y="45720"/>
                  </a:lnTo>
                  <a:lnTo>
                    <a:pt x="2540" y="43179"/>
                  </a:lnTo>
                  <a:close/>
                </a:path>
                <a:path w="158750" h="72389">
                  <a:moveTo>
                    <a:pt x="2540" y="40639"/>
                  </a:moveTo>
                  <a:lnTo>
                    <a:pt x="0" y="40639"/>
                  </a:lnTo>
                  <a:lnTo>
                    <a:pt x="0" y="41910"/>
                  </a:lnTo>
                  <a:lnTo>
                    <a:pt x="2540" y="41910"/>
                  </a:lnTo>
                  <a:lnTo>
                    <a:pt x="2540" y="40639"/>
                  </a:lnTo>
                  <a:close/>
                </a:path>
                <a:path w="158750" h="72389">
                  <a:moveTo>
                    <a:pt x="2540" y="36829"/>
                  </a:moveTo>
                  <a:lnTo>
                    <a:pt x="0" y="36829"/>
                  </a:lnTo>
                  <a:lnTo>
                    <a:pt x="0" y="39370"/>
                  </a:lnTo>
                  <a:lnTo>
                    <a:pt x="2540" y="39370"/>
                  </a:lnTo>
                  <a:lnTo>
                    <a:pt x="2540" y="36829"/>
                  </a:lnTo>
                  <a:close/>
                </a:path>
                <a:path w="158750" h="72389">
                  <a:moveTo>
                    <a:pt x="2540" y="34289"/>
                  </a:moveTo>
                  <a:lnTo>
                    <a:pt x="0" y="34289"/>
                  </a:lnTo>
                  <a:lnTo>
                    <a:pt x="0" y="35560"/>
                  </a:lnTo>
                  <a:lnTo>
                    <a:pt x="2540" y="35560"/>
                  </a:lnTo>
                  <a:lnTo>
                    <a:pt x="2540" y="34289"/>
                  </a:lnTo>
                  <a:close/>
                </a:path>
                <a:path w="158750" h="72389">
                  <a:moveTo>
                    <a:pt x="2540" y="29210"/>
                  </a:moveTo>
                  <a:lnTo>
                    <a:pt x="0" y="29210"/>
                  </a:lnTo>
                  <a:lnTo>
                    <a:pt x="0" y="33020"/>
                  </a:lnTo>
                  <a:lnTo>
                    <a:pt x="2540" y="33020"/>
                  </a:lnTo>
                  <a:lnTo>
                    <a:pt x="2540" y="29210"/>
                  </a:lnTo>
                  <a:close/>
                </a:path>
                <a:path w="158750" h="72389">
                  <a:moveTo>
                    <a:pt x="2540" y="17780"/>
                  </a:moveTo>
                  <a:lnTo>
                    <a:pt x="1270" y="17780"/>
                  </a:lnTo>
                  <a:lnTo>
                    <a:pt x="1270" y="19050"/>
                  </a:lnTo>
                  <a:lnTo>
                    <a:pt x="2540" y="19050"/>
                  </a:lnTo>
                  <a:lnTo>
                    <a:pt x="2540" y="17780"/>
                  </a:lnTo>
                  <a:close/>
                </a:path>
                <a:path w="158750" h="72389">
                  <a:moveTo>
                    <a:pt x="2540" y="15240"/>
                  </a:moveTo>
                  <a:lnTo>
                    <a:pt x="0" y="15240"/>
                  </a:lnTo>
                  <a:lnTo>
                    <a:pt x="0" y="16510"/>
                  </a:lnTo>
                  <a:lnTo>
                    <a:pt x="2540" y="16510"/>
                  </a:lnTo>
                  <a:lnTo>
                    <a:pt x="2540" y="15240"/>
                  </a:lnTo>
                  <a:close/>
                </a:path>
                <a:path w="158750" h="72389">
                  <a:moveTo>
                    <a:pt x="2540" y="11430"/>
                  </a:moveTo>
                  <a:lnTo>
                    <a:pt x="0" y="11430"/>
                  </a:lnTo>
                  <a:lnTo>
                    <a:pt x="0" y="13970"/>
                  </a:lnTo>
                  <a:lnTo>
                    <a:pt x="2540" y="13970"/>
                  </a:lnTo>
                  <a:lnTo>
                    <a:pt x="2540" y="11430"/>
                  </a:lnTo>
                  <a:close/>
                </a:path>
                <a:path w="158750" h="72389">
                  <a:moveTo>
                    <a:pt x="2540" y="8890"/>
                  </a:moveTo>
                  <a:lnTo>
                    <a:pt x="0" y="8890"/>
                  </a:lnTo>
                  <a:lnTo>
                    <a:pt x="0" y="10160"/>
                  </a:lnTo>
                  <a:lnTo>
                    <a:pt x="2540" y="10160"/>
                  </a:lnTo>
                  <a:lnTo>
                    <a:pt x="2540" y="8890"/>
                  </a:lnTo>
                  <a:close/>
                </a:path>
                <a:path w="158750" h="72389">
                  <a:moveTo>
                    <a:pt x="2540" y="5080"/>
                  </a:moveTo>
                  <a:lnTo>
                    <a:pt x="0" y="5080"/>
                  </a:lnTo>
                  <a:lnTo>
                    <a:pt x="0" y="7620"/>
                  </a:lnTo>
                  <a:lnTo>
                    <a:pt x="2540" y="7620"/>
                  </a:lnTo>
                  <a:lnTo>
                    <a:pt x="2540" y="5080"/>
                  </a:lnTo>
                  <a:close/>
                </a:path>
                <a:path w="158750" h="72389">
                  <a:moveTo>
                    <a:pt x="2540" y="2539"/>
                  </a:moveTo>
                  <a:lnTo>
                    <a:pt x="0" y="2539"/>
                  </a:lnTo>
                  <a:lnTo>
                    <a:pt x="0" y="3810"/>
                  </a:lnTo>
                  <a:lnTo>
                    <a:pt x="2540" y="3810"/>
                  </a:lnTo>
                  <a:lnTo>
                    <a:pt x="2540" y="2539"/>
                  </a:lnTo>
                  <a:close/>
                </a:path>
                <a:path w="158750" h="72389">
                  <a:moveTo>
                    <a:pt x="58420" y="0"/>
                  </a:moveTo>
                  <a:lnTo>
                    <a:pt x="0" y="0"/>
                  </a:lnTo>
                  <a:lnTo>
                    <a:pt x="0" y="1270"/>
                  </a:lnTo>
                  <a:lnTo>
                    <a:pt x="58420" y="1270"/>
                  </a:lnTo>
                  <a:lnTo>
                    <a:pt x="58420" y="0"/>
                  </a:lnTo>
                  <a:close/>
                </a:path>
                <a:path w="158750" h="72389">
                  <a:moveTo>
                    <a:pt x="130810" y="0"/>
                  </a:moveTo>
                  <a:lnTo>
                    <a:pt x="99060" y="0"/>
                  </a:lnTo>
                  <a:lnTo>
                    <a:pt x="99060" y="1270"/>
                  </a:lnTo>
                  <a:lnTo>
                    <a:pt x="130810" y="1270"/>
                  </a:lnTo>
                  <a:lnTo>
                    <a:pt x="130810" y="0"/>
                  </a:lnTo>
                  <a:close/>
                </a:path>
              </a:pathLst>
            </a:custGeom>
            <a:solidFill>
              <a:srgbClr val="93C7D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" name="object 49"/>
            <p:cNvSpPr/>
            <p:nvPr/>
          </p:nvSpPr>
          <p:spPr>
            <a:xfrm>
              <a:off x="1184910" y="2390139"/>
              <a:ext cx="153670" cy="67310"/>
            </a:xfrm>
            <a:custGeom>
              <a:avLst/>
              <a:gdLst/>
              <a:ahLst/>
              <a:cxnLst/>
              <a:rect l="l" t="t" r="r" b="b"/>
              <a:pathLst>
                <a:path w="153669" h="67310">
                  <a:moveTo>
                    <a:pt x="1270" y="59690"/>
                  </a:moveTo>
                  <a:lnTo>
                    <a:pt x="0" y="59690"/>
                  </a:lnTo>
                  <a:lnTo>
                    <a:pt x="0" y="60960"/>
                  </a:lnTo>
                  <a:lnTo>
                    <a:pt x="1270" y="60960"/>
                  </a:lnTo>
                  <a:lnTo>
                    <a:pt x="1270" y="59690"/>
                  </a:lnTo>
                  <a:close/>
                </a:path>
                <a:path w="153669" h="67310">
                  <a:moveTo>
                    <a:pt x="1270" y="57150"/>
                  </a:moveTo>
                  <a:lnTo>
                    <a:pt x="0" y="57150"/>
                  </a:lnTo>
                  <a:lnTo>
                    <a:pt x="0" y="58420"/>
                  </a:lnTo>
                  <a:lnTo>
                    <a:pt x="1270" y="58420"/>
                  </a:lnTo>
                  <a:lnTo>
                    <a:pt x="1270" y="57150"/>
                  </a:lnTo>
                  <a:close/>
                </a:path>
                <a:path w="153669" h="67310">
                  <a:moveTo>
                    <a:pt x="1270" y="53340"/>
                  </a:moveTo>
                  <a:lnTo>
                    <a:pt x="0" y="53340"/>
                  </a:lnTo>
                  <a:lnTo>
                    <a:pt x="0" y="55880"/>
                  </a:lnTo>
                  <a:lnTo>
                    <a:pt x="1270" y="55880"/>
                  </a:lnTo>
                  <a:lnTo>
                    <a:pt x="1270" y="53340"/>
                  </a:lnTo>
                  <a:close/>
                </a:path>
                <a:path w="153669" h="67310">
                  <a:moveTo>
                    <a:pt x="1270" y="50800"/>
                  </a:moveTo>
                  <a:lnTo>
                    <a:pt x="0" y="50800"/>
                  </a:lnTo>
                  <a:lnTo>
                    <a:pt x="0" y="52070"/>
                  </a:lnTo>
                  <a:lnTo>
                    <a:pt x="1270" y="52070"/>
                  </a:lnTo>
                  <a:lnTo>
                    <a:pt x="1270" y="50800"/>
                  </a:lnTo>
                  <a:close/>
                </a:path>
                <a:path w="153669" h="67310">
                  <a:moveTo>
                    <a:pt x="1270" y="46990"/>
                  </a:moveTo>
                  <a:lnTo>
                    <a:pt x="0" y="46990"/>
                  </a:lnTo>
                  <a:lnTo>
                    <a:pt x="0" y="49530"/>
                  </a:lnTo>
                  <a:lnTo>
                    <a:pt x="1270" y="49530"/>
                  </a:lnTo>
                  <a:lnTo>
                    <a:pt x="1270" y="46990"/>
                  </a:lnTo>
                  <a:close/>
                </a:path>
                <a:path w="153669" h="67310">
                  <a:moveTo>
                    <a:pt x="1270" y="44450"/>
                  </a:moveTo>
                  <a:lnTo>
                    <a:pt x="0" y="44450"/>
                  </a:lnTo>
                  <a:lnTo>
                    <a:pt x="0" y="45720"/>
                  </a:lnTo>
                  <a:lnTo>
                    <a:pt x="1270" y="45720"/>
                  </a:lnTo>
                  <a:lnTo>
                    <a:pt x="1270" y="44450"/>
                  </a:lnTo>
                  <a:close/>
                </a:path>
                <a:path w="153669" h="67310">
                  <a:moveTo>
                    <a:pt x="1270" y="40640"/>
                  </a:moveTo>
                  <a:lnTo>
                    <a:pt x="0" y="40640"/>
                  </a:lnTo>
                  <a:lnTo>
                    <a:pt x="0" y="43180"/>
                  </a:lnTo>
                  <a:lnTo>
                    <a:pt x="1270" y="43180"/>
                  </a:lnTo>
                  <a:lnTo>
                    <a:pt x="1270" y="40640"/>
                  </a:lnTo>
                  <a:close/>
                </a:path>
                <a:path w="153669" h="67310">
                  <a:moveTo>
                    <a:pt x="1270" y="38100"/>
                  </a:moveTo>
                  <a:lnTo>
                    <a:pt x="0" y="38100"/>
                  </a:lnTo>
                  <a:lnTo>
                    <a:pt x="0" y="39370"/>
                  </a:lnTo>
                  <a:lnTo>
                    <a:pt x="1270" y="39370"/>
                  </a:lnTo>
                  <a:lnTo>
                    <a:pt x="1270" y="38100"/>
                  </a:lnTo>
                  <a:close/>
                </a:path>
                <a:path w="153669" h="67310">
                  <a:moveTo>
                    <a:pt x="1270" y="34290"/>
                  </a:moveTo>
                  <a:lnTo>
                    <a:pt x="0" y="34290"/>
                  </a:lnTo>
                  <a:lnTo>
                    <a:pt x="0" y="36842"/>
                  </a:lnTo>
                  <a:lnTo>
                    <a:pt x="1270" y="36842"/>
                  </a:lnTo>
                  <a:lnTo>
                    <a:pt x="1270" y="34290"/>
                  </a:lnTo>
                  <a:close/>
                </a:path>
                <a:path w="153669" h="67310">
                  <a:moveTo>
                    <a:pt x="1270" y="31750"/>
                  </a:moveTo>
                  <a:lnTo>
                    <a:pt x="0" y="31750"/>
                  </a:lnTo>
                  <a:lnTo>
                    <a:pt x="0" y="33032"/>
                  </a:lnTo>
                  <a:lnTo>
                    <a:pt x="1270" y="33032"/>
                  </a:lnTo>
                  <a:lnTo>
                    <a:pt x="1270" y="31750"/>
                  </a:lnTo>
                  <a:close/>
                </a:path>
                <a:path w="153669" h="67310">
                  <a:moveTo>
                    <a:pt x="1270" y="27952"/>
                  </a:moveTo>
                  <a:lnTo>
                    <a:pt x="0" y="27952"/>
                  </a:lnTo>
                  <a:lnTo>
                    <a:pt x="0" y="30480"/>
                  </a:lnTo>
                  <a:lnTo>
                    <a:pt x="1270" y="30480"/>
                  </a:lnTo>
                  <a:lnTo>
                    <a:pt x="1270" y="27952"/>
                  </a:lnTo>
                  <a:close/>
                </a:path>
                <a:path w="153669" h="67310">
                  <a:moveTo>
                    <a:pt x="1270" y="25412"/>
                  </a:moveTo>
                  <a:lnTo>
                    <a:pt x="0" y="25412"/>
                  </a:lnTo>
                  <a:lnTo>
                    <a:pt x="0" y="26670"/>
                  </a:lnTo>
                  <a:lnTo>
                    <a:pt x="1270" y="26670"/>
                  </a:lnTo>
                  <a:lnTo>
                    <a:pt x="1270" y="25412"/>
                  </a:lnTo>
                  <a:close/>
                </a:path>
                <a:path w="153669" h="67310">
                  <a:moveTo>
                    <a:pt x="1270" y="15252"/>
                  </a:moveTo>
                  <a:lnTo>
                    <a:pt x="0" y="15252"/>
                  </a:lnTo>
                  <a:lnTo>
                    <a:pt x="0" y="16510"/>
                  </a:lnTo>
                  <a:lnTo>
                    <a:pt x="1270" y="16510"/>
                  </a:lnTo>
                  <a:lnTo>
                    <a:pt x="1270" y="15252"/>
                  </a:lnTo>
                  <a:close/>
                </a:path>
                <a:path w="153669" h="67310">
                  <a:moveTo>
                    <a:pt x="1270" y="12712"/>
                  </a:moveTo>
                  <a:lnTo>
                    <a:pt x="0" y="12712"/>
                  </a:lnTo>
                  <a:lnTo>
                    <a:pt x="0" y="13970"/>
                  </a:lnTo>
                  <a:lnTo>
                    <a:pt x="1270" y="13970"/>
                  </a:lnTo>
                  <a:lnTo>
                    <a:pt x="1270" y="12712"/>
                  </a:lnTo>
                  <a:close/>
                </a:path>
                <a:path w="153669" h="67310">
                  <a:moveTo>
                    <a:pt x="1270" y="8902"/>
                  </a:moveTo>
                  <a:lnTo>
                    <a:pt x="0" y="8902"/>
                  </a:lnTo>
                  <a:lnTo>
                    <a:pt x="0" y="11430"/>
                  </a:lnTo>
                  <a:lnTo>
                    <a:pt x="1270" y="11430"/>
                  </a:lnTo>
                  <a:lnTo>
                    <a:pt x="1270" y="8902"/>
                  </a:lnTo>
                  <a:close/>
                </a:path>
                <a:path w="153669" h="67310">
                  <a:moveTo>
                    <a:pt x="1270" y="6362"/>
                  </a:moveTo>
                  <a:lnTo>
                    <a:pt x="0" y="6362"/>
                  </a:lnTo>
                  <a:lnTo>
                    <a:pt x="0" y="7620"/>
                  </a:lnTo>
                  <a:lnTo>
                    <a:pt x="1270" y="7620"/>
                  </a:lnTo>
                  <a:lnTo>
                    <a:pt x="1270" y="6362"/>
                  </a:lnTo>
                  <a:close/>
                </a:path>
                <a:path w="153669" h="67310">
                  <a:moveTo>
                    <a:pt x="1270" y="2552"/>
                  </a:moveTo>
                  <a:lnTo>
                    <a:pt x="0" y="2552"/>
                  </a:lnTo>
                  <a:lnTo>
                    <a:pt x="0" y="5080"/>
                  </a:lnTo>
                  <a:lnTo>
                    <a:pt x="1270" y="5080"/>
                  </a:lnTo>
                  <a:lnTo>
                    <a:pt x="1270" y="2552"/>
                  </a:lnTo>
                  <a:close/>
                </a:path>
                <a:path w="153669" h="67310">
                  <a:moveTo>
                    <a:pt x="55880" y="0"/>
                  </a:moveTo>
                  <a:lnTo>
                    <a:pt x="0" y="0"/>
                  </a:lnTo>
                  <a:lnTo>
                    <a:pt x="0" y="1270"/>
                  </a:lnTo>
                  <a:lnTo>
                    <a:pt x="55880" y="1270"/>
                  </a:lnTo>
                  <a:lnTo>
                    <a:pt x="55880" y="0"/>
                  </a:lnTo>
                  <a:close/>
                </a:path>
                <a:path w="153669" h="67310">
                  <a:moveTo>
                    <a:pt x="128270" y="0"/>
                  </a:moveTo>
                  <a:lnTo>
                    <a:pt x="96520" y="0"/>
                  </a:lnTo>
                  <a:lnTo>
                    <a:pt x="96520" y="1270"/>
                  </a:lnTo>
                  <a:lnTo>
                    <a:pt x="128270" y="1270"/>
                  </a:lnTo>
                  <a:lnTo>
                    <a:pt x="128270" y="0"/>
                  </a:lnTo>
                  <a:close/>
                </a:path>
                <a:path w="153669" h="67310">
                  <a:moveTo>
                    <a:pt x="153670" y="66040"/>
                  </a:moveTo>
                  <a:lnTo>
                    <a:pt x="73660" y="66040"/>
                  </a:lnTo>
                  <a:lnTo>
                    <a:pt x="73660" y="67310"/>
                  </a:lnTo>
                  <a:lnTo>
                    <a:pt x="153670" y="67310"/>
                  </a:lnTo>
                  <a:lnTo>
                    <a:pt x="153670" y="66040"/>
                  </a:lnTo>
                  <a:close/>
                </a:path>
                <a:path w="153669" h="67310">
                  <a:moveTo>
                    <a:pt x="153670" y="62230"/>
                  </a:moveTo>
                  <a:lnTo>
                    <a:pt x="152400" y="62230"/>
                  </a:lnTo>
                  <a:lnTo>
                    <a:pt x="152400" y="64770"/>
                  </a:lnTo>
                  <a:lnTo>
                    <a:pt x="153670" y="64770"/>
                  </a:lnTo>
                  <a:lnTo>
                    <a:pt x="153670" y="62230"/>
                  </a:lnTo>
                  <a:close/>
                </a:path>
              </a:pathLst>
            </a:custGeom>
            <a:solidFill>
              <a:srgbClr val="95C8D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" name="object 50"/>
            <p:cNvSpPr/>
            <p:nvPr/>
          </p:nvSpPr>
          <p:spPr>
            <a:xfrm>
              <a:off x="1186180" y="2392679"/>
              <a:ext cx="151130" cy="63500"/>
            </a:xfrm>
            <a:custGeom>
              <a:avLst/>
              <a:gdLst/>
              <a:ahLst/>
              <a:cxnLst/>
              <a:rect l="l" t="t" r="r" b="b"/>
              <a:pathLst>
                <a:path w="151130" h="63500">
                  <a:moveTo>
                    <a:pt x="76200" y="62229"/>
                  </a:moveTo>
                  <a:lnTo>
                    <a:pt x="74929" y="62229"/>
                  </a:lnTo>
                  <a:lnTo>
                    <a:pt x="74929" y="63499"/>
                  </a:lnTo>
                  <a:lnTo>
                    <a:pt x="76200" y="63499"/>
                  </a:lnTo>
                  <a:lnTo>
                    <a:pt x="76200" y="62229"/>
                  </a:lnTo>
                  <a:close/>
                </a:path>
                <a:path w="151130" h="63500">
                  <a:moveTo>
                    <a:pt x="151129" y="59689"/>
                  </a:moveTo>
                  <a:lnTo>
                    <a:pt x="149859" y="59689"/>
                  </a:lnTo>
                  <a:lnTo>
                    <a:pt x="149859" y="60959"/>
                  </a:lnTo>
                  <a:lnTo>
                    <a:pt x="148589" y="60959"/>
                  </a:lnTo>
                  <a:lnTo>
                    <a:pt x="148589" y="62229"/>
                  </a:lnTo>
                  <a:lnTo>
                    <a:pt x="151129" y="62229"/>
                  </a:lnTo>
                  <a:lnTo>
                    <a:pt x="151129" y="59689"/>
                  </a:lnTo>
                  <a:close/>
                </a:path>
                <a:path w="151130" h="63500">
                  <a:moveTo>
                    <a:pt x="149859" y="58419"/>
                  </a:moveTo>
                  <a:lnTo>
                    <a:pt x="148589" y="58419"/>
                  </a:lnTo>
                  <a:lnTo>
                    <a:pt x="148589" y="59689"/>
                  </a:lnTo>
                  <a:lnTo>
                    <a:pt x="149859" y="59689"/>
                  </a:lnTo>
                  <a:lnTo>
                    <a:pt x="149859" y="58419"/>
                  </a:lnTo>
                  <a:close/>
                </a:path>
                <a:path w="151130" h="63500">
                  <a:moveTo>
                    <a:pt x="1269" y="54609"/>
                  </a:moveTo>
                  <a:lnTo>
                    <a:pt x="0" y="54609"/>
                  </a:lnTo>
                  <a:lnTo>
                    <a:pt x="0" y="55879"/>
                  </a:lnTo>
                  <a:lnTo>
                    <a:pt x="1269" y="55879"/>
                  </a:lnTo>
                  <a:lnTo>
                    <a:pt x="1269" y="54609"/>
                  </a:lnTo>
                  <a:close/>
                </a:path>
                <a:path w="151130" h="63500">
                  <a:moveTo>
                    <a:pt x="1269" y="50799"/>
                  </a:moveTo>
                  <a:lnTo>
                    <a:pt x="0" y="50799"/>
                  </a:lnTo>
                  <a:lnTo>
                    <a:pt x="0" y="53339"/>
                  </a:lnTo>
                  <a:lnTo>
                    <a:pt x="1269" y="53339"/>
                  </a:lnTo>
                  <a:lnTo>
                    <a:pt x="1269" y="50799"/>
                  </a:lnTo>
                  <a:close/>
                </a:path>
                <a:path w="151130" h="63500">
                  <a:moveTo>
                    <a:pt x="1269" y="48259"/>
                  </a:moveTo>
                  <a:lnTo>
                    <a:pt x="0" y="48259"/>
                  </a:lnTo>
                  <a:lnTo>
                    <a:pt x="0" y="49529"/>
                  </a:lnTo>
                  <a:lnTo>
                    <a:pt x="1269" y="49529"/>
                  </a:lnTo>
                  <a:lnTo>
                    <a:pt x="1269" y="48259"/>
                  </a:lnTo>
                  <a:close/>
                </a:path>
                <a:path w="151130" h="63500">
                  <a:moveTo>
                    <a:pt x="1269" y="44449"/>
                  </a:moveTo>
                  <a:lnTo>
                    <a:pt x="0" y="44449"/>
                  </a:lnTo>
                  <a:lnTo>
                    <a:pt x="0" y="46989"/>
                  </a:lnTo>
                  <a:lnTo>
                    <a:pt x="1269" y="46989"/>
                  </a:lnTo>
                  <a:lnTo>
                    <a:pt x="1269" y="44449"/>
                  </a:lnTo>
                  <a:close/>
                </a:path>
                <a:path w="151130" h="63500">
                  <a:moveTo>
                    <a:pt x="1269" y="41909"/>
                  </a:moveTo>
                  <a:lnTo>
                    <a:pt x="0" y="41909"/>
                  </a:lnTo>
                  <a:lnTo>
                    <a:pt x="0" y="43179"/>
                  </a:lnTo>
                  <a:lnTo>
                    <a:pt x="1269" y="43179"/>
                  </a:lnTo>
                  <a:lnTo>
                    <a:pt x="1269" y="41909"/>
                  </a:lnTo>
                  <a:close/>
                </a:path>
                <a:path w="151130" h="63500">
                  <a:moveTo>
                    <a:pt x="1269" y="38099"/>
                  </a:moveTo>
                  <a:lnTo>
                    <a:pt x="0" y="38099"/>
                  </a:lnTo>
                  <a:lnTo>
                    <a:pt x="0" y="40639"/>
                  </a:lnTo>
                  <a:lnTo>
                    <a:pt x="1269" y="40639"/>
                  </a:lnTo>
                  <a:lnTo>
                    <a:pt x="1269" y="38099"/>
                  </a:lnTo>
                  <a:close/>
                </a:path>
                <a:path w="151130" h="63500">
                  <a:moveTo>
                    <a:pt x="1269" y="35559"/>
                  </a:moveTo>
                  <a:lnTo>
                    <a:pt x="0" y="35559"/>
                  </a:lnTo>
                  <a:lnTo>
                    <a:pt x="0" y="36829"/>
                  </a:lnTo>
                  <a:lnTo>
                    <a:pt x="1269" y="36829"/>
                  </a:lnTo>
                  <a:lnTo>
                    <a:pt x="1269" y="35559"/>
                  </a:lnTo>
                  <a:close/>
                </a:path>
                <a:path w="151130" h="63500">
                  <a:moveTo>
                    <a:pt x="1269" y="31749"/>
                  </a:moveTo>
                  <a:lnTo>
                    <a:pt x="0" y="31749"/>
                  </a:lnTo>
                  <a:lnTo>
                    <a:pt x="0" y="34290"/>
                  </a:lnTo>
                  <a:lnTo>
                    <a:pt x="1269" y="34290"/>
                  </a:lnTo>
                  <a:lnTo>
                    <a:pt x="1269" y="31749"/>
                  </a:lnTo>
                  <a:close/>
                </a:path>
                <a:path w="151130" h="63500">
                  <a:moveTo>
                    <a:pt x="1269" y="29209"/>
                  </a:moveTo>
                  <a:lnTo>
                    <a:pt x="0" y="29209"/>
                  </a:lnTo>
                  <a:lnTo>
                    <a:pt x="0" y="30480"/>
                  </a:lnTo>
                  <a:lnTo>
                    <a:pt x="1269" y="30480"/>
                  </a:lnTo>
                  <a:lnTo>
                    <a:pt x="1269" y="29209"/>
                  </a:lnTo>
                  <a:close/>
                </a:path>
                <a:path w="151130" h="63500">
                  <a:moveTo>
                    <a:pt x="1269" y="25400"/>
                  </a:moveTo>
                  <a:lnTo>
                    <a:pt x="0" y="25400"/>
                  </a:lnTo>
                  <a:lnTo>
                    <a:pt x="0" y="27939"/>
                  </a:lnTo>
                  <a:lnTo>
                    <a:pt x="1269" y="27939"/>
                  </a:lnTo>
                  <a:lnTo>
                    <a:pt x="1269" y="25400"/>
                  </a:lnTo>
                  <a:close/>
                </a:path>
                <a:path w="151130" h="63500">
                  <a:moveTo>
                    <a:pt x="1269" y="21589"/>
                  </a:moveTo>
                  <a:lnTo>
                    <a:pt x="0" y="21589"/>
                  </a:lnTo>
                  <a:lnTo>
                    <a:pt x="0" y="24129"/>
                  </a:lnTo>
                  <a:lnTo>
                    <a:pt x="1269" y="24129"/>
                  </a:lnTo>
                  <a:lnTo>
                    <a:pt x="1269" y="21589"/>
                  </a:lnTo>
                  <a:close/>
                </a:path>
                <a:path w="151130" h="63500">
                  <a:moveTo>
                    <a:pt x="1269" y="12700"/>
                  </a:moveTo>
                  <a:lnTo>
                    <a:pt x="0" y="12700"/>
                  </a:lnTo>
                  <a:lnTo>
                    <a:pt x="0" y="16510"/>
                  </a:lnTo>
                  <a:lnTo>
                    <a:pt x="1269" y="16510"/>
                  </a:lnTo>
                  <a:lnTo>
                    <a:pt x="1269" y="12700"/>
                  </a:lnTo>
                  <a:close/>
                </a:path>
                <a:path w="151130" h="63500">
                  <a:moveTo>
                    <a:pt x="1269" y="10160"/>
                  </a:moveTo>
                  <a:lnTo>
                    <a:pt x="0" y="10160"/>
                  </a:lnTo>
                  <a:lnTo>
                    <a:pt x="0" y="11429"/>
                  </a:lnTo>
                  <a:lnTo>
                    <a:pt x="1269" y="11429"/>
                  </a:lnTo>
                  <a:lnTo>
                    <a:pt x="1269" y="10160"/>
                  </a:lnTo>
                  <a:close/>
                </a:path>
                <a:path w="151130" h="63500">
                  <a:moveTo>
                    <a:pt x="1269" y="6350"/>
                  </a:moveTo>
                  <a:lnTo>
                    <a:pt x="0" y="6350"/>
                  </a:lnTo>
                  <a:lnTo>
                    <a:pt x="0" y="8889"/>
                  </a:lnTo>
                  <a:lnTo>
                    <a:pt x="1269" y="8889"/>
                  </a:lnTo>
                  <a:lnTo>
                    <a:pt x="1269" y="6350"/>
                  </a:lnTo>
                  <a:close/>
                </a:path>
                <a:path w="151130" h="63500">
                  <a:moveTo>
                    <a:pt x="1269" y="3810"/>
                  </a:moveTo>
                  <a:lnTo>
                    <a:pt x="0" y="3810"/>
                  </a:lnTo>
                  <a:lnTo>
                    <a:pt x="0" y="5079"/>
                  </a:lnTo>
                  <a:lnTo>
                    <a:pt x="1269" y="5079"/>
                  </a:lnTo>
                  <a:lnTo>
                    <a:pt x="1269" y="3810"/>
                  </a:lnTo>
                  <a:close/>
                </a:path>
                <a:path w="151130" h="63500">
                  <a:moveTo>
                    <a:pt x="1269" y="0"/>
                  </a:moveTo>
                  <a:lnTo>
                    <a:pt x="0" y="0"/>
                  </a:lnTo>
                  <a:lnTo>
                    <a:pt x="0" y="2539"/>
                  </a:lnTo>
                  <a:lnTo>
                    <a:pt x="1269" y="2539"/>
                  </a:lnTo>
                  <a:lnTo>
                    <a:pt x="1269" y="0"/>
                  </a:lnTo>
                  <a:close/>
                </a:path>
              </a:pathLst>
            </a:custGeom>
            <a:solidFill>
              <a:srgbClr val="97C9D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" name="object 51"/>
            <p:cNvSpPr/>
            <p:nvPr/>
          </p:nvSpPr>
          <p:spPr>
            <a:xfrm>
              <a:off x="1187450" y="2392679"/>
              <a:ext cx="147320" cy="62230"/>
            </a:xfrm>
            <a:custGeom>
              <a:avLst/>
              <a:gdLst/>
              <a:ahLst/>
              <a:cxnLst/>
              <a:rect l="l" t="t" r="r" b="b"/>
              <a:pathLst>
                <a:path w="147319" h="62230">
                  <a:moveTo>
                    <a:pt x="147319" y="60959"/>
                  </a:moveTo>
                  <a:lnTo>
                    <a:pt x="74930" y="60959"/>
                  </a:lnTo>
                  <a:lnTo>
                    <a:pt x="74930" y="62229"/>
                  </a:lnTo>
                  <a:lnTo>
                    <a:pt x="147319" y="62229"/>
                  </a:lnTo>
                  <a:lnTo>
                    <a:pt x="147319" y="60959"/>
                  </a:lnTo>
                  <a:close/>
                </a:path>
                <a:path w="147319" h="62230">
                  <a:moveTo>
                    <a:pt x="72390" y="59689"/>
                  </a:moveTo>
                  <a:lnTo>
                    <a:pt x="69850" y="59689"/>
                  </a:lnTo>
                  <a:lnTo>
                    <a:pt x="69850" y="60959"/>
                  </a:lnTo>
                  <a:lnTo>
                    <a:pt x="72390" y="60959"/>
                  </a:lnTo>
                  <a:lnTo>
                    <a:pt x="72390" y="59689"/>
                  </a:lnTo>
                  <a:close/>
                </a:path>
                <a:path w="147319" h="62230">
                  <a:moveTo>
                    <a:pt x="147319" y="58419"/>
                  </a:moveTo>
                  <a:lnTo>
                    <a:pt x="146050" y="58419"/>
                  </a:lnTo>
                  <a:lnTo>
                    <a:pt x="146050" y="59689"/>
                  </a:lnTo>
                  <a:lnTo>
                    <a:pt x="147319" y="59689"/>
                  </a:lnTo>
                  <a:lnTo>
                    <a:pt x="147319" y="58419"/>
                  </a:lnTo>
                  <a:close/>
                </a:path>
                <a:path w="147319" h="62230">
                  <a:moveTo>
                    <a:pt x="2540" y="54609"/>
                  </a:moveTo>
                  <a:lnTo>
                    <a:pt x="0" y="54609"/>
                  </a:lnTo>
                  <a:lnTo>
                    <a:pt x="0" y="57149"/>
                  </a:lnTo>
                  <a:lnTo>
                    <a:pt x="2540" y="57149"/>
                  </a:lnTo>
                  <a:lnTo>
                    <a:pt x="2540" y="54609"/>
                  </a:lnTo>
                  <a:close/>
                </a:path>
                <a:path w="147319" h="62230">
                  <a:moveTo>
                    <a:pt x="2540" y="50799"/>
                  </a:moveTo>
                  <a:lnTo>
                    <a:pt x="0" y="50799"/>
                  </a:lnTo>
                  <a:lnTo>
                    <a:pt x="0" y="53339"/>
                  </a:lnTo>
                  <a:lnTo>
                    <a:pt x="2540" y="53339"/>
                  </a:lnTo>
                  <a:lnTo>
                    <a:pt x="2540" y="50799"/>
                  </a:lnTo>
                  <a:close/>
                </a:path>
                <a:path w="147319" h="62230">
                  <a:moveTo>
                    <a:pt x="2540" y="48259"/>
                  </a:moveTo>
                  <a:lnTo>
                    <a:pt x="0" y="48259"/>
                  </a:lnTo>
                  <a:lnTo>
                    <a:pt x="0" y="49529"/>
                  </a:lnTo>
                  <a:lnTo>
                    <a:pt x="2540" y="49529"/>
                  </a:lnTo>
                  <a:lnTo>
                    <a:pt x="2540" y="48259"/>
                  </a:lnTo>
                  <a:close/>
                </a:path>
                <a:path w="147319" h="62230">
                  <a:moveTo>
                    <a:pt x="2540" y="44449"/>
                  </a:moveTo>
                  <a:lnTo>
                    <a:pt x="0" y="44449"/>
                  </a:lnTo>
                  <a:lnTo>
                    <a:pt x="0" y="46989"/>
                  </a:lnTo>
                  <a:lnTo>
                    <a:pt x="2540" y="46989"/>
                  </a:lnTo>
                  <a:lnTo>
                    <a:pt x="2540" y="44449"/>
                  </a:lnTo>
                  <a:close/>
                </a:path>
                <a:path w="147319" h="62230">
                  <a:moveTo>
                    <a:pt x="2540" y="41909"/>
                  </a:moveTo>
                  <a:lnTo>
                    <a:pt x="0" y="41909"/>
                  </a:lnTo>
                  <a:lnTo>
                    <a:pt x="0" y="43179"/>
                  </a:lnTo>
                  <a:lnTo>
                    <a:pt x="2540" y="43179"/>
                  </a:lnTo>
                  <a:lnTo>
                    <a:pt x="2540" y="41909"/>
                  </a:lnTo>
                  <a:close/>
                </a:path>
                <a:path w="147319" h="62230">
                  <a:moveTo>
                    <a:pt x="2540" y="38099"/>
                  </a:moveTo>
                  <a:lnTo>
                    <a:pt x="0" y="38099"/>
                  </a:lnTo>
                  <a:lnTo>
                    <a:pt x="0" y="40639"/>
                  </a:lnTo>
                  <a:lnTo>
                    <a:pt x="2540" y="40639"/>
                  </a:lnTo>
                  <a:lnTo>
                    <a:pt x="2540" y="38099"/>
                  </a:lnTo>
                  <a:close/>
                </a:path>
                <a:path w="147319" h="62230">
                  <a:moveTo>
                    <a:pt x="2540" y="35559"/>
                  </a:moveTo>
                  <a:lnTo>
                    <a:pt x="0" y="35559"/>
                  </a:lnTo>
                  <a:lnTo>
                    <a:pt x="0" y="36829"/>
                  </a:lnTo>
                  <a:lnTo>
                    <a:pt x="2540" y="36829"/>
                  </a:lnTo>
                  <a:lnTo>
                    <a:pt x="2540" y="35559"/>
                  </a:lnTo>
                  <a:close/>
                </a:path>
                <a:path w="147319" h="62230">
                  <a:moveTo>
                    <a:pt x="2540" y="31749"/>
                  </a:moveTo>
                  <a:lnTo>
                    <a:pt x="0" y="31749"/>
                  </a:lnTo>
                  <a:lnTo>
                    <a:pt x="0" y="34290"/>
                  </a:lnTo>
                  <a:lnTo>
                    <a:pt x="2540" y="34290"/>
                  </a:lnTo>
                  <a:lnTo>
                    <a:pt x="2540" y="31749"/>
                  </a:lnTo>
                  <a:close/>
                </a:path>
                <a:path w="147319" h="62230">
                  <a:moveTo>
                    <a:pt x="2540" y="29209"/>
                  </a:moveTo>
                  <a:lnTo>
                    <a:pt x="0" y="29209"/>
                  </a:lnTo>
                  <a:lnTo>
                    <a:pt x="0" y="30480"/>
                  </a:lnTo>
                  <a:lnTo>
                    <a:pt x="2540" y="30480"/>
                  </a:lnTo>
                  <a:lnTo>
                    <a:pt x="2540" y="29209"/>
                  </a:lnTo>
                  <a:close/>
                </a:path>
                <a:path w="147319" h="62230">
                  <a:moveTo>
                    <a:pt x="2540" y="25400"/>
                  </a:moveTo>
                  <a:lnTo>
                    <a:pt x="0" y="25400"/>
                  </a:lnTo>
                  <a:lnTo>
                    <a:pt x="0" y="27939"/>
                  </a:lnTo>
                  <a:lnTo>
                    <a:pt x="2540" y="27939"/>
                  </a:lnTo>
                  <a:lnTo>
                    <a:pt x="2540" y="25400"/>
                  </a:lnTo>
                  <a:close/>
                </a:path>
                <a:path w="147319" h="62230">
                  <a:moveTo>
                    <a:pt x="1269" y="21589"/>
                  </a:moveTo>
                  <a:lnTo>
                    <a:pt x="0" y="21589"/>
                  </a:lnTo>
                  <a:lnTo>
                    <a:pt x="0" y="24129"/>
                  </a:lnTo>
                  <a:lnTo>
                    <a:pt x="2540" y="24129"/>
                  </a:lnTo>
                  <a:lnTo>
                    <a:pt x="2540" y="22860"/>
                  </a:lnTo>
                  <a:lnTo>
                    <a:pt x="1269" y="22860"/>
                  </a:lnTo>
                  <a:lnTo>
                    <a:pt x="1269" y="21589"/>
                  </a:lnTo>
                  <a:close/>
                </a:path>
                <a:path w="147319" h="62230">
                  <a:moveTo>
                    <a:pt x="2540" y="20319"/>
                  </a:moveTo>
                  <a:lnTo>
                    <a:pt x="1269" y="20319"/>
                  </a:lnTo>
                  <a:lnTo>
                    <a:pt x="1269" y="21589"/>
                  </a:lnTo>
                  <a:lnTo>
                    <a:pt x="2540" y="21589"/>
                  </a:lnTo>
                  <a:lnTo>
                    <a:pt x="2540" y="20319"/>
                  </a:lnTo>
                  <a:close/>
                </a:path>
                <a:path w="147319" h="62230">
                  <a:moveTo>
                    <a:pt x="2540" y="12700"/>
                  </a:moveTo>
                  <a:lnTo>
                    <a:pt x="0" y="12700"/>
                  </a:lnTo>
                  <a:lnTo>
                    <a:pt x="0" y="15366"/>
                  </a:lnTo>
                  <a:lnTo>
                    <a:pt x="2540" y="15366"/>
                  </a:lnTo>
                  <a:lnTo>
                    <a:pt x="2540" y="12700"/>
                  </a:lnTo>
                  <a:close/>
                </a:path>
                <a:path w="147319" h="62230">
                  <a:moveTo>
                    <a:pt x="2540" y="10160"/>
                  </a:moveTo>
                  <a:lnTo>
                    <a:pt x="0" y="10160"/>
                  </a:lnTo>
                  <a:lnTo>
                    <a:pt x="0" y="11429"/>
                  </a:lnTo>
                  <a:lnTo>
                    <a:pt x="2540" y="11429"/>
                  </a:lnTo>
                  <a:lnTo>
                    <a:pt x="2540" y="10160"/>
                  </a:lnTo>
                  <a:close/>
                </a:path>
                <a:path w="147319" h="62230">
                  <a:moveTo>
                    <a:pt x="2540" y="6350"/>
                  </a:moveTo>
                  <a:lnTo>
                    <a:pt x="0" y="6350"/>
                  </a:lnTo>
                  <a:lnTo>
                    <a:pt x="0" y="8889"/>
                  </a:lnTo>
                  <a:lnTo>
                    <a:pt x="2540" y="8889"/>
                  </a:lnTo>
                  <a:lnTo>
                    <a:pt x="2540" y="6350"/>
                  </a:lnTo>
                  <a:close/>
                </a:path>
                <a:path w="147319" h="62230">
                  <a:moveTo>
                    <a:pt x="2540" y="3810"/>
                  </a:moveTo>
                  <a:lnTo>
                    <a:pt x="0" y="3810"/>
                  </a:lnTo>
                  <a:lnTo>
                    <a:pt x="0" y="5079"/>
                  </a:lnTo>
                  <a:lnTo>
                    <a:pt x="2540" y="5079"/>
                  </a:lnTo>
                  <a:lnTo>
                    <a:pt x="2540" y="3810"/>
                  </a:lnTo>
                  <a:close/>
                </a:path>
                <a:path w="147319" h="62230">
                  <a:moveTo>
                    <a:pt x="53340" y="0"/>
                  </a:moveTo>
                  <a:lnTo>
                    <a:pt x="0" y="0"/>
                  </a:lnTo>
                  <a:lnTo>
                    <a:pt x="0" y="2539"/>
                  </a:lnTo>
                  <a:lnTo>
                    <a:pt x="53340" y="2539"/>
                  </a:lnTo>
                  <a:lnTo>
                    <a:pt x="53340" y="0"/>
                  </a:lnTo>
                  <a:close/>
                </a:path>
                <a:path w="147319" h="62230">
                  <a:moveTo>
                    <a:pt x="125730" y="0"/>
                  </a:moveTo>
                  <a:lnTo>
                    <a:pt x="93980" y="0"/>
                  </a:lnTo>
                  <a:lnTo>
                    <a:pt x="93980" y="2539"/>
                  </a:lnTo>
                  <a:lnTo>
                    <a:pt x="125730" y="2539"/>
                  </a:lnTo>
                  <a:lnTo>
                    <a:pt x="125730" y="0"/>
                  </a:lnTo>
                  <a:close/>
                </a:path>
              </a:pathLst>
            </a:custGeom>
            <a:solidFill>
              <a:srgbClr val="98C9D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" name="object 52"/>
            <p:cNvSpPr/>
            <p:nvPr/>
          </p:nvSpPr>
          <p:spPr>
            <a:xfrm>
              <a:off x="1189989" y="2395219"/>
              <a:ext cx="143510" cy="57150"/>
            </a:xfrm>
            <a:custGeom>
              <a:avLst/>
              <a:gdLst/>
              <a:ahLst/>
              <a:cxnLst/>
              <a:rect l="l" t="t" r="r" b="b"/>
              <a:pathLst>
                <a:path w="143509" h="57150">
                  <a:moveTo>
                    <a:pt x="143509" y="54609"/>
                  </a:moveTo>
                  <a:lnTo>
                    <a:pt x="142240" y="54609"/>
                  </a:lnTo>
                  <a:lnTo>
                    <a:pt x="142240" y="55879"/>
                  </a:lnTo>
                  <a:lnTo>
                    <a:pt x="67309" y="55879"/>
                  </a:lnTo>
                  <a:lnTo>
                    <a:pt x="67309" y="57150"/>
                  </a:lnTo>
                  <a:lnTo>
                    <a:pt x="143509" y="57150"/>
                  </a:lnTo>
                  <a:lnTo>
                    <a:pt x="143509" y="54609"/>
                  </a:lnTo>
                  <a:close/>
                </a:path>
                <a:path w="143509" h="57150">
                  <a:moveTo>
                    <a:pt x="1269" y="48259"/>
                  </a:moveTo>
                  <a:lnTo>
                    <a:pt x="0" y="48259"/>
                  </a:lnTo>
                  <a:lnTo>
                    <a:pt x="0" y="50800"/>
                  </a:lnTo>
                  <a:lnTo>
                    <a:pt x="1269" y="50800"/>
                  </a:lnTo>
                  <a:lnTo>
                    <a:pt x="1269" y="48259"/>
                  </a:lnTo>
                  <a:close/>
                </a:path>
                <a:path w="143509" h="57150">
                  <a:moveTo>
                    <a:pt x="1269" y="45719"/>
                  </a:moveTo>
                  <a:lnTo>
                    <a:pt x="0" y="45719"/>
                  </a:lnTo>
                  <a:lnTo>
                    <a:pt x="0" y="46989"/>
                  </a:lnTo>
                  <a:lnTo>
                    <a:pt x="1269" y="46989"/>
                  </a:lnTo>
                  <a:lnTo>
                    <a:pt x="1269" y="45719"/>
                  </a:lnTo>
                  <a:close/>
                </a:path>
                <a:path w="143509" h="57150">
                  <a:moveTo>
                    <a:pt x="1269" y="41909"/>
                  </a:moveTo>
                  <a:lnTo>
                    <a:pt x="0" y="41909"/>
                  </a:lnTo>
                  <a:lnTo>
                    <a:pt x="0" y="44450"/>
                  </a:lnTo>
                  <a:lnTo>
                    <a:pt x="1269" y="44450"/>
                  </a:lnTo>
                  <a:lnTo>
                    <a:pt x="1269" y="41909"/>
                  </a:lnTo>
                  <a:close/>
                </a:path>
                <a:path w="143509" h="57150">
                  <a:moveTo>
                    <a:pt x="1269" y="39369"/>
                  </a:moveTo>
                  <a:lnTo>
                    <a:pt x="0" y="39369"/>
                  </a:lnTo>
                  <a:lnTo>
                    <a:pt x="0" y="40639"/>
                  </a:lnTo>
                  <a:lnTo>
                    <a:pt x="1269" y="40639"/>
                  </a:lnTo>
                  <a:lnTo>
                    <a:pt x="1269" y="39369"/>
                  </a:lnTo>
                  <a:close/>
                </a:path>
                <a:path w="143509" h="57150">
                  <a:moveTo>
                    <a:pt x="1269" y="35559"/>
                  </a:moveTo>
                  <a:lnTo>
                    <a:pt x="0" y="35559"/>
                  </a:lnTo>
                  <a:lnTo>
                    <a:pt x="0" y="38100"/>
                  </a:lnTo>
                  <a:lnTo>
                    <a:pt x="1269" y="38100"/>
                  </a:lnTo>
                  <a:lnTo>
                    <a:pt x="1269" y="35559"/>
                  </a:lnTo>
                  <a:close/>
                </a:path>
                <a:path w="143509" h="57150">
                  <a:moveTo>
                    <a:pt x="1269" y="33019"/>
                  </a:moveTo>
                  <a:lnTo>
                    <a:pt x="0" y="33019"/>
                  </a:lnTo>
                  <a:lnTo>
                    <a:pt x="0" y="34289"/>
                  </a:lnTo>
                  <a:lnTo>
                    <a:pt x="1269" y="34289"/>
                  </a:lnTo>
                  <a:lnTo>
                    <a:pt x="1269" y="33019"/>
                  </a:lnTo>
                  <a:close/>
                </a:path>
                <a:path w="143509" h="57150">
                  <a:moveTo>
                    <a:pt x="1269" y="29209"/>
                  </a:moveTo>
                  <a:lnTo>
                    <a:pt x="0" y="29209"/>
                  </a:lnTo>
                  <a:lnTo>
                    <a:pt x="0" y="31750"/>
                  </a:lnTo>
                  <a:lnTo>
                    <a:pt x="1269" y="31750"/>
                  </a:lnTo>
                  <a:lnTo>
                    <a:pt x="1269" y="29209"/>
                  </a:lnTo>
                  <a:close/>
                </a:path>
                <a:path w="143509" h="57150">
                  <a:moveTo>
                    <a:pt x="1269" y="26669"/>
                  </a:moveTo>
                  <a:lnTo>
                    <a:pt x="0" y="26669"/>
                  </a:lnTo>
                  <a:lnTo>
                    <a:pt x="0" y="27940"/>
                  </a:lnTo>
                  <a:lnTo>
                    <a:pt x="1269" y="27940"/>
                  </a:lnTo>
                  <a:lnTo>
                    <a:pt x="1269" y="26669"/>
                  </a:lnTo>
                  <a:close/>
                </a:path>
                <a:path w="143509" h="57150">
                  <a:moveTo>
                    <a:pt x="1269" y="22860"/>
                  </a:moveTo>
                  <a:lnTo>
                    <a:pt x="0" y="22860"/>
                  </a:lnTo>
                  <a:lnTo>
                    <a:pt x="0" y="25400"/>
                  </a:lnTo>
                  <a:lnTo>
                    <a:pt x="1269" y="25400"/>
                  </a:lnTo>
                  <a:lnTo>
                    <a:pt x="1269" y="22860"/>
                  </a:lnTo>
                  <a:close/>
                </a:path>
                <a:path w="143509" h="57150">
                  <a:moveTo>
                    <a:pt x="1269" y="20320"/>
                  </a:moveTo>
                  <a:lnTo>
                    <a:pt x="0" y="20320"/>
                  </a:lnTo>
                  <a:lnTo>
                    <a:pt x="0" y="21589"/>
                  </a:lnTo>
                  <a:lnTo>
                    <a:pt x="1269" y="21589"/>
                  </a:lnTo>
                  <a:lnTo>
                    <a:pt x="1269" y="20320"/>
                  </a:lnTo>
                  <a:close/>
                </a:path>
                <a:path w="143509" h="57150">
                  <a:moveTo>
                    <a:pt x="1269" y="17779"/>
                  </a:moveTo>
                  <a:lnTo>
                    <a:pt x="0" y="17779"/>
                  </a:lnTo>
                  <a:lnTo>
                    <a:pt x="0" y="19050"/>
                  </a:lnTo>
                  <a:lnTo>
                    <a:pt x="1269" y="19050"/>
                  </a:lnTo>
                  <a:lnTo>
                    <a:pt x="1269" y="17779"/>
                  </a:lnTo>
                  <a:close/>
                </a:path>
                <a:path w="143509" h="57150">
                  <a:moveTo>
                    <a:pt x="1269" y="13970"/>
                  </a:moveTo>
                  <a:lnTo>
                    <a:pt x="0" y="13970"/>
                  </a:lnTo>
                  <a:lnTo>
                    <a:pt x="0" y="16510"/>
                  </a:lnTo>
                  <a:lnTo>
                    <a:pt x="1269" y="16510"/>
                  </a:lnTo>
                  <a:lnTo>
                    <a:pt x="1269" y="13970"/>
                  </a:lnTo>
                  <a:close/>
                </a:path>
                <a:path w="143509" h="57150">
                  <a:moveTo>
                    <a:pt x="1269" y="10160"/>
                  </a:moveTo>
                  <a:lnTo>
                    <a:pt x="0" y="10160"/>
                  </a:lnTo>
                  <a:lnTo>
                    <a:pt x="0" y="12826"/>
                  </a:lnTo>
                  <a:lnTo>
                    <a:pt x="1269" y="12826"/>
                  </a:lnTo>
                  <a:lnTo>
                    <a:pt x="1269" y="10160"/>
                  </a:lnTo>
                  <a:close/>
                </a:path>
                <a:path w="143509" h="57150">
                  <a:moveTo>
                    <a:pt x="1269" y="7620"/>
                  </a:moveTo>
                  <a:lnTo>
                    <a:pt x="0" y="7620"/>
                  </a:lnTo>
                  <a:lnTo>
                    <a:pt x="0" y="8889"/>
                  </a:lnTo>
                  <a:lnTo>
                    <a:pt x="1269" y="8889"/>
                  </a:lnTo>
                  <a:lnTo>
                    <a:pt x="1269" y="7620"/>
                  </a:lnTo>
                  <a:close/>
                </a:path>
                <a:path w="143509" h="57150">
                  <a:moveTo>
                    <a:pt x="1269" y="3810"/>
                  </a:moveTo>
                  <a:lnTo>
                    <a:pt x="0" y="3810"/>
                  </a:lnTo>
                  <a:lnTo>
                    <a:pt x="0" y="6350"/>
                  </a:lnTo>
                  <a:lnTo>
                    <a:pt x="1269" y="6350"/>
                  </a:lnTo>
                  <a:lnTo>
                    <a:pt x="1269" y="3810"/>
                  </a:lnTo>
                  <a:close/>
                </a:path>
                <a:path w="143509" h="57150">
                  <a:moveTo>
                    <a:pt x="1269" y="1270"/>
                  </a:moveTo>
                  <a:lnTo>
                    <a:pt x="0" y="1270"/>
                  </a:lnTo>
                  <a:lnTo>
                    <a:pt x="0" y="2539"/>
                  </a:lnTo>
                  <a:lnTo>
                    <a:pt x="1269" y="2539"/>
                  </a:lnTo>
                  <a:lnTo>
                    <a:pt x="1269" y="1270"/>
                  </a:lnTo>
                  <a:close/>
                </a:path>
                <a:path w="143509" h="57150">
                  <a:moveTo>
                    <a:pt x="53340" y="0"/>
                  </a:moveTo>
                  <a:lnTo>
                    <a:pt x="50800" y="0"/>
                  </a:lnTo>
                  <a:lnTo>
                    <a:pt x="50800" y="1270"/>
                  </a:lnTo>
                  <a:lnTo>
                    <a:pt x="53340" y="1270"/>
                  </a:lnTo>
                  <a:lnTo>
                    <a:pt x="53340" y="0"/>
                  </a:lnTo>
                  <a:close/>
                </a:path>
              </a:pathLst>
            </a:custGeom>
            <a:solidFill>
              <a:srgbClr val="9ACAD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3" name="object 53"/>
            <p:cNvSpPr/>
            <p:nvPr/>
          </p:nvSpPr>
          <p:spPr>
            <a:xfrm>
              <a:off x="1191260" y="2396489"/>
              <a:ext cx="140970" cy="54610"/>
            </a:xfrm>
            <a:custGeom>
              <a:avLst/>
              <a:gdLst/>
              <a:ahLst/>
              <a:cxnLst/>
              <a:rect l="l" t="t" r="r" b="b"/>
              <a:pathLst>
                <a:path w="140969" h="54610">
                  <a:moveTo>
                    <a:pt x="140970" y="52070"/>
                  </a:moveTo>
                  <a:lnTo>
                    <a:pt x="138430" y="52070"/>
                  </a:lnTo>
                  <a:lnTo>
                    <a:pt x="138430" y="53339"/>
                  </a:lnTo>
                  <a:lnTo>
                    <a:pt x="64770" y="53339"/>
                  </a:lnTo>
                  <a:lnTo>
                    <a:pt x="64770" y="54610"/>
                  </a:lnTo>
                  <a:lnTo>
                    <a:pt x="140970" y="54610"/>
                  </a:lnTo>
                  <a:lnTo>
                    <a:pt x="140970" y="52070"/>
                  </a:lnTo>
                  <a:close/>
                </a:path>
                <a:path w="140969" h="54610">
                  <a:moveTo>
                    <a:pt x="62230" y="52070"/>
                  </a:moveTo>
                  <a:lnTo>
                    <a:pt x="59690" y="52070"/>
                  </a:lnTo>
                  <a:lnTo>
                    <a:pt x="59690" y="53339"/>
                  </a:lnTo>
                  <a:lnTo>
                    <a:pt x="62230" y="53339"/>
                  </a:lnTo>
                  <a:lnTo>
                    <a:pt x="62230" y="52070"/>
                  </a:lnTo>
                  <a:close/>
                </a:path>
                <a:path w="140969" h="54610">
                  <a:moveTo>
                    <a:pt x="2540" y="46989"/>
                  </a:moveTo>
                  <a:lnTo>
                    <a:pt x="0" y="46989"/>
                  </a:lnTo>
                  <a:lnTo>
                    <a:pt x="0" y="49530"/>
                  </a:lnTo>
                  <a:lnTo>
                    <a:pt x="1270" y="49530"/>
                  </a:lnTo>
                  <a:lnTo>
                    <a:pt x="1270" y="50800"/>
                  </a:lnTo>
                  <a:lnTo>
                    <a:pt x="2540" y="50800"/>
                  </a:lnTo>
                  <a:lnTo>
                    <a:pt x="2540" y="46989"/>
                  </a:lnTo>
                  <a:close/>
                </a:path>
                <a:path w="140969" h="54610">
                  <a:moveTo>
                    <a:pt x="2540" y="44450"/>
                  </a:moveTo>
                  <a:lnTo>
                    <a:pt x="0" y="44450"/>
                  </a:lnTo>
                  <a:lnTo>
                    <a:pt x="0" y="45720"/>
                  </a:lnTo>
                  <a:lnTo>
                    <a:pt x="2540" y="45720"/>
                  </a:lnTo>
                  <a:lnTo>
                    <a:pt x="2540" y="44450"/>
                  </a:lnTo>
                  <a:close/>
                </a:path>
                <a:path w="140969" h="54610">
                  <a:moveTo>
                    <a:pt x="2540" y="40639"/>
                  </a:moveTo>
                  <a:lnTo>
                    <a:pt x="0" y="40639"/>
                  </a:lnTo>
                  <a:lnTo>
                    <a:pt x="0" y="43180"/>
                  </a:lnTo>
                  <a:lnTo>
                    <a:pt x="2540" y="43180"/>
                  </a:lnTo>
                  <a:lnTo>
                    <a:pt x="2540" y="40639"/>
                  </a:lnTo>
                  <a:close/>
                </a:path>
                <a:path w="140969" h="54610">
                  <a:moveTo>
                    <a:pt x="2540" y="38100"/>
                  </a:moveTo>
                  <a:lnTo>
                    <a:pt x="0" y="38100"/>
                  </a:lnTo>
                  <a:lnTo>
                    <a:pt x="0" y="39370"/>
                  </a:lnTo>
                  <a:lnTo>
                    <a:pt x="2540" y="39370"/>
                  </a:lnTo>
                  <a:lnTo>
                    <a:pt x="2540" y="38100"/>
                  </a:lnTo>
                  <a:close/>
                </a:path>
                <a:path w="140969" h="54610">
                  <a:moveTo>
                    <a:pt x="2540" y="34289"/>
                  </a:moveTo>
                  <a:lnTo>
                    <a:pt x="0" y="34289"/>
                  </a:lnTo>
                  <a:lnTo>
                    <a:pt x="0" y="36830"/>
                  </a:lnTo>
                  <a:lnTo>
                    <a:pt x="2540" y="36830"/>
                  </a:lnTo>
                  <a:lnTo>
                    <a:pt x="2540" y="34289"/>
                  </a:lnTo>
                  <a:close/>
                </a:path>
                <a:path w="140969" h="54610">
                  <a:moveTo>
                    <a:pt x="2540" y="31750"/>
                  </a:moveTo>
                  <a:lnTo>
                    <a:pt x="0" y="31750"/>
                  </a:lnTo>
                  <a:lnTo>
                    <a:pt x="0" y="33020"/>
                  </a:lnTo>
                  <a:lnTo>
                    <a:pt x="2540" y="33020"/>
                  </a:lnTo>
                  <a:lnTo>
                    <a:pt x="2540" y="31750"/>
                  </a:lnTo>
                  <a:close/>
                </a:path>
                <a:path w="140969" h="54610">
                  <a:moveTo>
                    <a:pt x="2540" y="27939"/>
                  </a:moveTo>
                  <a:lnTo>
                    <a:pt x="0" y="27939"/>
                  </a:lnTo>
                  <a:lnTo>
                    <a:pt x="0" y="30480"/>
                  </a:lnTo>
                  <a:lnTo>
                    <a:pt x="2540" y="30480"/>
                  </a:lnTo>
                  <a:lnTo>
                    <a:pt x="2540" y="27939"/>
                  </a:lnTo>
                  <a:close/>
                </a:path>
                <a:path w="140969" h="54610">
                  <a:moveTo>
                    <a:pt x="2540" y="25400"/>
                  </a:moveTo>
                  <a:lnTo>
                    <a:pt x="0" y="25400"/>
                  </a:lnTo>
                  <a:lnTo>
                    <a:pt x="0" y="26670"/>
                  </a:lnTo>
                  <a:lnTo>
                    <a:pt x="2540" y="26670"/>
                  </a:lnTo>
                  <a:lnTo>
                    <a:pt x="2540" y="25400"/>
                  </a:lnTo>
                  <a:close/>
                </a:path>
                <a:path w="140969" h="54610">
                  <a:moveTo>
                    <a:pt x="2540" y="21589"/>
                  </a:moveTo>
                  <a:lnTo>
                    <a:pt x="0" y="21589"/>
                  </a:lnTo>
                  <a:lnTo>
                    <a:pt x="0" y="24130"/>
                  </a:lnTo>
                  <a:lnTo>
                    <a:pt x="2540" y="24130"/>
                  </a:lnTo>
                  <a:lnTo>
                    <a:pt x="2540" y="21589"/>
                  </a:lnTo>
                  <a:close/>
                </a:path>
                <a:path w="140969" h="54610">
                  <a:moveTo>
                    <a:pt x="2540" y="19050"/>
                  </a:moveTo>
                  <a:lnTo>
                    <a:pt x="0" y="19050"/>
                  </a:lnTo>
                  <a:lnTo>
                    <a:pt x="0" y="20320"/>
                  </a:lnTo>
                  <a:lnTo>
                    <a:pt x="2540" y="20320"/>
                  </a:lnTo>
                  <a:lnTo>
                    <a:pt x="2540" y="19050"/>
                  </a:lnTo>
                  <a:close/>
                </a:path>
                <a:path w="140969" h="54610">
                  <a:moveTo>
                    <a:pt x="2540" y="12700"/>
                  </a:moveTo>
                  <a:lnTo>
                    <a:pt x="0" y="12700"/>
                  </a:lnTo>
                  <a:lnTo>
                    <a:pt x="0" y="17780"/>
                  </a:lnTo>
                  <a:lnTo>
                    <a:pt x="2540" y="17780"/>
                  </a:lnTo>
                  <a:lnTo>
                    <a:pt x="2540" y="15239"/>
                  </a:lnTo>
                  <a:lnTo>
                    <a:pt x="1270" y="15239"/>
                  </a:lnTo>
                  <a:lnTo>
                    <a:pt x="1270" y="13970"/>
                  </a:lnTo>
                  <a:lnTo>
                    <a:pt x="2540" y="13970"/>
                  </a:lnTo>
                  <a:lnTo>
                    <a:pt x="2540" y="12700"/>
                  </a:lnTo>
                  <a:close/>
                </a:path>
                <a:path w="140969" h="54610">
                  <a:moveTo>
                    <a:pt x="2540" y="8889"/>
                  </a:moveTo>
                  <a:lnTo>
                    <a:pt x="0" y="8889"/>
                  </a:lnTo>
                  <a:lnTo>
                    <a:pt x="0" y="11430"/>
                  </a:lnTo>
                  <a:lnTo>
                    <a:pt x="2540" y="11430"/>
                  </a:lnTo>
                  <a:lnTo>
                    <a:pt x="2540" y="8889"/>
                  </a:lnTo>
                  <a:close/>
                </a:path>
                <a:path w="140969" h="54610">
                  <a:moveTo>
                    <a:pt x="2540" y="6350"/>
                  </a:moveTo>
                  <a:lnTo>
                    <a:pt x="0" y="6350"/>
                  </a:lnTo>
                  <a:lnTo>
                    <a:pt x="0" y="7620"/>
                  </a:lnTo>
                  <a:lnTo>
                    <a:pt x="2540" y="7620"/>
                  </a:lnTo>
                  <a:lnTo>
                    <a:pt x="2540" y="6350"/>
                  </a:lnTo>
                  <a:close/>
                </a:path>
                <a:path w="140969" h="54610">
                  <a:moveTo>
                    <a:pt x="2540" y="2539"/>
                  </a:moveTo>
                  <a:lnTo>
                    <a:pt x="0" y="2539"/>
                  </a:lnTo>
                  <a:lnTo>
                    <a:pt x="0" y="5080"/>
                  </a:lnTo>
                  <a:lnTo>
                    <a:pt x="2540" y="5080"/>
                  </a:lnTo>
                  <a:lnTo>
                    <a:pt x="2540" y="2539"/>
                  </a:lnTo>
                  <a:close/>
                </a:path>
                <a:path w="140969" h="54610">
                  <a:moveTo>
                    <a:pt x="55880" y="1270"/>
                  </a:moveTo>
                  <a:lnTo>
                    <a:pt x="54609" y="1270"/>
                  </a:lnTo>
                  <a:lnTo>
                    <a:pt x="54609" y="2539"/>
                  </a:lnTo>
                  <a:lnTo>
                    <a:pt x="55880" y="2539"/>
                  </a:lnTo>
                  <a:lnTo>
                    <a:pt x="55880" y="1270"/>
                  </a:lnTo>
                  <a:close/>
                </a:path>
                <a:path w="140969" h="54610">
                  <a:moveTo>
                    <a:pt x="54609" y="0"/>
                  </a:moveTo>
                  <a:lnTo>
                    <a:pt x="0" y="0"/>
                  </a:lnTo>
                  <a:lnTo>
                    <a:pt x="0" y="1270"/>
                  </a:lnTo>
                  <a:lnTo>
                    <a:pt x="54609" y="1270"/>
                  </a:lnTo>
                  <a:lnTo>
                    <a:pt x="54609" y="0"/>
                  </a:lnTo>
                  <a:close/>
                </a:path>
                <a:path w="140969" h="54610">
                  <a:moveTo>
                    <a:pt x="121920" y="0"/>
                  </a:moveTo>
                  <a:lnTo>
                    <a:pt x="90170" y="0"/>
                  </a:lnTo>
                  <a:lnTo>
                    <a:pt x="90170" y="1270"/>
                  </a:lnTo>
                  <a:lnTo>
                    <a:pt x="121920" y="1270"/>
                  </a:lnTo>
                  <a:lnTo>
                    <a:pt x="121920" y="0"/>
                  </a:lnTo>
                  <a:close/>
                </a:path>
              </a:pathLst>
            </a:custGeom>
            <a:solidFill>
              <a:srgbClr val="9CCCD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4" name="object 54"/>
            <p:cNvSpPr/>
            <p:nvPr/>
          </p:nvSpPr>
          <p:spPr>
            <a:xfrm>
              <a:off x="1193800" y="2399029"/>
              <a:ext cx="135890" cy="49530"/>
            </a:xfrm>
            <a:custGeom>
              <a:avLst/>
              <a:gdLst/>
              <a:ahLst/>
              <a:cxnLst/>
              <a:rect l="l" t="t" r="r" b="b"/>
              <a:pathLst>
                <a:path w="135890" h="49530">
                  <a:moveTo>
                    <a:pt x="135890" y="48260"/>
                  </a:moveTo>
                  <a:lnTo>
                    <a:pt x="57150" y="48260"/>
                  </a:lnTo>
                  <a:lnTo>
                    <a:pt x="57150" y="49530"/>
                  </a:lnTo>
                  <a:lnTo>
                    <a:pt x="135890" y="49530"/>
                  </a:lnTo>
                  <a:lnTo>
                    <a:pt x="135890" y="48260"/>
                  </a:lnTo>
                  <a:close/>
                </a:path>
                <a:path w="135890" h="49530">
                  <a:moveTo>
                    <a:pt x="1269" y="44450"/>
                  </a:moveTo>
                  <a:lnTo>
                    <a:pt x="0" y="44450"/>
                  </a:lnTo>
                  <a:lnTo>
                    <a:pt x="0" y="48260"/>
                  </a:lnTo>
                  <a:lnTo>
                    <a:pt x="1270" y="48260"/>
                  </a:lnTo>
                  <a:lnTo>
                    <a:pt x="1269" y="44450"/>
                  </a:lnTo>
                  <a:close/>
                </a:path>
                <a:path w="135890" h="49530">
                  <a:moveTo>
                    <a:pt x="1269" y="41910"/>
                  </a:moveTo>
                  <a:lnTo>
                    <a:pt x="0" y="41910"/>
                  </a:lnTo>
                  <a:lnTo>
                    <a:pt x="0" y="43180"/>
                  </a:lnTo>
                  <a:lnTo>
                    <a:pt x="1269" y="43180"/>
                  </a:lnTo>
                  <a:lnTo>
                    <a:pt x="1269" y="41910"/>
                  </a:lnTo>
                  <a:close/>
                </a:path>
                <a:path w="135890" h="49530">
                  <a:moveTo>
                    <a:pt x="1269" y="38100"/>
                  </a:moveTo>
                  <a:lnTo>
                    <a:pt x="0" y="38100"/>
                  </a:lnTo>
                  <a:lnTo>
                    <a:pt x="0" y="40640"/>
                  </a:lnTo>
                  <a:lnTo>
                    <a:pt x="1269" y="40640"/>
                  </a:lnTo>
                  <a:lnTo>
                    <a:pt x="1269" y="38100"/>
                  </a:lnTo>
                  <a:close/>
                </a:path>
                <a:path w="135890" h="49530">
                  <a:moveTo>
                    <a:pt x="1269" y="35560"/>
                  </a:moveTo>
                  <a:lnTo>
                    <a:pt x="0" y="35560"/>
                  </a:lnTo>
                  <a:lnTo>
                    <a:pt x="0" y="36830"/>
                  </a:lnTo>
                  <a:lnTo>
                    <a:pt x="1269" y="36830"/>
                  </a:lnTo>
                  <a:lnTo>
                    <a:pt x="1269" y="35560"/>
                  </a:lnTo>
                  <a:close/>
                </a:path>
                <a:path w="135890" h="49530">
                  <a:moveTo>
                    <a:pt x="1269" y="31750"/>
                  </a:moveTo>
                  <a:lnTo>
                    <a:pt x="0" y="31750"/>
                  </a:lnTo>
                  <a:lnTo>
                    <a:pt x="0" y="34290"/>
                  </a:lnTo>
                  <a:lnTo>
                    <a:pt x="1269" y="34290"/>
                  </a:lnTo>
                  <a:lnTo>
                    <a:pt x="1269" y="31750"/>
                  </a:lnTo>
                  <a:close/>
                </a:path>
                <a:path w="135890" h="49530">
                  <a:moveTo>
                    <a:pt x="1269" y="29210"/>
                  </a:moveTo>
                  <a:lnTo>
                    <a:pt x="0" y="29210"/>
                  </a:lnTo>
                  <a:lnTo>
                    <a:pt x="0" y="30480"/>
                  </a:lnTo>
                  <a:lnTo>
                    <a:pt x="1269" y="30480"/>
                  </a:lnTo>
                  <a:lnTo>
                    <a:pt x="1269" y="29210"/>
                  </a:lnTo>
                  <a:close/>
                </a:path>
                <a:path w="135890" h="49530">
                  <a:moveTo>
                    <a:pt x="1269" y="25400"/>
                  </a:moveTo>
                  <a:lnTo>
                    <a:pt x="0" y="25400"/>
                  </a:lnTo>
                  <a:lnTo>
                    <a:pt x="0" y="27940"/>
                  </a:lnTo>
                  <a:lnTo>
                    <a:pt x="1269" y="27940"/>
                  </a:lnTo>
                  <a:lnTo>
                    <a:pt x="1269" y="25400"/>
                  </a:lnTo>
                  <a:close/>
                </a:path>
                <a:path w="135890" h="49530">
                  <a:moveTo>
                    <a:pt x="1269" y="22860"/>
                  </a:moveTo>
                  <a:lnTo>
                    <a:pt x="0" y="22860"/>
                  </a:lnTo>
                  <a:lnTo>
                    <a:pt x="0" y="24130"/>
                  </a:lnTo>
                  <a:lnTo>
                    <a:pt x="1269" y="24130"/>
                  </a:lnTo>
                  <a:lnTo>
                    <a:pt x="1269" y="22860"/>
                  </a:lnTo>
                  <a:close/>
                </a:path>
                <a:path w="135890" h="49530">
                  <a:moveTo>
                    <a:pt x="1269" y="19050"/>
                  </a:moveTo>
                  <a:lnTo>
                    <a:pt x="0" y="19050"/>
                  </a:lnTo>
                  <a:lnTo>
                    <a:pt x="0" y="21590"/>
                  </a:lnTo>
                  <a:lnTo>
                    <a:pt x="1269" y="21590"/>
                  </a:lnTo>
                  <a:lnTo>
                    <a:pt x="1269" y="19050"/>
                  </a:lnTo>
                  <a:close/>
                </a:path>
                <a:path w="135890" h="49530">
                  <a:moveTo>
                    <a:pt x="1269" y="16510"/>
                  </a:moveTo>
                  <a:lnTo>
                    <a:pt x="0" y="16510"/>
                  </a:lnTo>
                  <a:lnTo>
                    <a:pt x="0" y="17780"/>
                  </a:lnTo>
                  <a:lnTo>
                    <a:pt x="1269" y="17780"/>
                  </a:lnTo>
                  <a:lnTo>
                    <a:pt x="1269" y="16510"/>
                  </a:lnTo>
                  <a:close/>
                </a:path>
                <a:path w="135890" h="49530">
                  <a:moveTo>
                    <a:pt x="1269" y="12700"/>
                  </a:moveTo>
                  <a:lnTo>
                    <a:pt x="0" y="12700"/>
                  </a:lnTo>
                  <a:lnTo>
                    <a:pt x="0" y="15240"/>
                  </a:lnTo>
                  <a:lnTo>
                    <a:pt x="1269" y="15240"/>
                  </a:lnTo>
                  <a:lnTo>
                    <a:pt x="1269" y="12700"/>
                  </a:lnTo>
                  <a:close/>
                </a:path>
                <a:path w="135890" h="49530">
                  <a:moveTo>
                    <a:pt x="1269" y="10160"/>
                  </a:moveTo>
                  <a:lnTo>
                    <a:pt x="0" y="10160"/>
                  </a:lnTo>
                  <a:lnTo>
                    <a:pt x="0" y="11430"/>
                  </a:lnTo>
                  <a:lnTo>
                    <a:pt x="1269" y="11430"/>
                  </a:lnTo>
                  <a:lnTo>
                    <a:pt x="1269" y="10160"/>
                  </a:lnTo>
                  <a:close/>
                </a:path>
                <a:path w="135890" h="49530">
                  <a:moveTo>
                    <a:pt x="1269" y="6350"/>
                  </a:moveTo>
                  <a:lnTo>
                    <a:pt x="0" y="6350"/>
                  </a:lnTo>
                  <a:lnTo>
                    <a:pt x="0" y="8890"/>
                  </a:lnTo>
                  <a:lnTo>
                    <a:pt x="1269" y="8890"/>
                  </a:lnTo>
                  <a:lnTo>
                    <a:pt x="1269" y="6350"/>
                  </a:lnTo>
                  <a:close/>
                </a:path>
                <a:path w="135890" h="49530">
                  <a:moveTo>
                    <a:pt x="1269" y="3810"/>
                  </a:moveTo>
                  <a:lnTo>
                    <a:pt x="0" y="3810"/>
                  </a:lnTo>
                  <a:lnTo>
                    <a:pt x="0" y="5080"/>
                  </a:lnTo>
                  <a:lnTo>
                    <a:pt x="1269" y="5080"/>
                  </a:lnTo>
                  <a:lnTo>
                    <a:pt x="1269" y="3810"/>
                  </a:lnTo>
                  <a:close/>
                </a:path>
                <a:path w="135890" h="49530">
                  <a:moveTo>
                    <a:pt x="55880" y="0"/>
                  </a:moveTo>
                  <a:lnTo>
                    <a:pt x="0" y="0"/>
                  </a:lnTo>
                  <a:lnTo>
                    <a:pt x="0" y="2540"/>
                  </a:lnTo>
                  <a:lnTo>
                    <a:pt x="1269" y="2540"/>
                  </a:lnTo>
                  <a:lnTo>
                    <a:pt x="1269" y="1270"/>
                  </a:lnTo>
                  <a:lnTo>
                    <a:pt x="55880" y="1270"/>
                  </a:lnTo>
                  <a:lnTo>
                    <a:pt x="55880" y="0"/>
                  </a:lnTo>
                  <a:close/>
                </a:path>
                <a:path w="135890" h="49530">
                  <a:moveTo>
                    <a:pt x="119380" y="0"/>
                  </a:moveTo>
                  <a:lnTo>
                    <a:pt x="87630" y="0"/>
                  </a:lnTo>
                  <a:lnTo>
                    <a:pt x="87630" y="1270"/>
                  </a:lnTo>
                  <a:lnTo>
                    <a:pt x="119380" y="1270"/>
                  </a:lnTo>
                  <a:lnTo>
                    <a:pt x="119380" y="0"/>
                  </a:lnTo>
                  <a:close/>
                </a:path>
              </a:pathLst>
            </a:custGeom>
            <a:solidFill>
              <a:srgbClr val="9ECCD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5" name="object 55"/>
            <p:cNvSpPr/>
            <p:nvPr/>
          </p:nvSpPr>
          <p:spPr>
            <a:xfrm>
              <a:off x="1195070" y="2400299"/>
              <a:ext cx="132080" cy="46990"/>
            </a:xfrm>
            <a:custGeom>
              <a:avLst/>
              <a:gdLst/>
              <a:ahLst/>
              <a:cxnLst/>
              <a:rect l="l" t="t" r="r" b="b"/>
              <a:pathLst>
                <a:path w="132080" h="46989">
                  <a:moveTo>
                    <a:pt x="2540" y="43180"/>
                  </a:moveTo>
                  <a:lnTo>
                    <a:pt x="0" y="43180"/>
                  </a:lnTo>
                  <a:lnTo>
                    <a:pt x="0" y="44450"/>
                  </a:lnTo>
                  <a:lnTo>
                    <a:pt x="2540" y="44450"/>
                  </a:lnTo>
                  <a:lnTo>
                    <a:pt x="2540" y="43180"/>
                  </a:lnTo>
                  <a:close/>
                </a:path>
                <a:path w="132080" h="46989">
                  <a:moveTo>
                    <a:pt x="2540" y="40640"/>
                  </a:moveTo>
                  <a:lnTo>
                    <a:pt x="0" y="40640"/>
                  </a:lnTo>
                  <a:lnTo>
                    <a:pt x="0" y="41910"/>
                  </a:lnTo>
                  <a:lnTo>
                    <a:pt x="2540" y="41910"/>
                  </a:lnTo>
                  <a:lnTo>
                    <a:pt x="2540" y="40640"/>
                  </a:lnTo>
                  <a:close/>
                </a:path>
                <a:path w="132080" h="46989">
                  <a:moveTo>
                    <a:pt x="2540" y="36830"/>
                  </a:moveTo>
                  <a:lnTo>
                    <a:pt x="0" y="36830"/>
                  </a:lnTo>
                  <a:lnTo>
                    <a:pt x="0" y="39370"/>
                  </a:lnTo>
                  <a:lnTo>
                    <a:pt x="2540" y="39370"/>
                  </a:lnTo>
                  <a:lnTo>
                    <a:pt x="2540" y="36830"/>
                  </a:lnTo>
                  <a:close/>
                </a:path>
                <a:path w="132080" h="46989">
                  <a:moveTo>
                    <a:pt x="2540" y="34290"/>
                  </a:moveTo>
                  <a:lnTo>
                    <a:pt x="0" y="34290"/>
                  </a:lnTo>
                  <a:lnTo>
                    <a:pt x="0" y="35560"/>
                  </a:lnTo>
                  <a:lnTo>
                    <a:pt x="2540" y="35560"/>
                  </a:lnTo>
                  <a:lnTo>
                    <a:pt x="2540" y="34290"/>
                  </a:lnTo>
                  <a:close/>
                </a:path>
                <a:path w="132080" h="46989">
                  <a:moveTo>
                    <a:pt x="2540" y="30480"/>
                  </a:moveTo>
                  <a:lnTo>
                    <a:pt x="0" y="30480"/>
                  </a:lnTo>
                  <a:lnTo>
                    <a:pt x="0" y="33020"/>
                  </a:lnTo>
                  <a:lnTo>
                    <a:pt x="2540" y="33020"/>
                  </a:lnTo>
                  <a:lnTo>
                    <a:pt x="2540" y="30480"/>
                  </a:lnTo>
                  <a:close/>
                </a:path>
                <a:path w="132080" h="46989">
                  <a:moveTo>
                    <a:pt x="2540" y="27940"/>
                  </a:moveTo>
                  <a:lnTo>
                    <a:pt x="0" y="27940"/>
                  </a:lnTo>
                  <a:lnTo>
                    <a:pt x="0" y="29210"/>
                  </a:lnTo>
                  <a:lnTo>
                    <a:pt x="2540" y="29210"/>
                  </a:lnTo>
                  <a:lnTo>
                    <a:pt x="2540" y="27940"/>
                  </a:lnTo>
                  <a:close/>
                </a:path>
                <a:path w="132080" h="46989">
                  <a:moveTo>
                    <a:pt x="2540" y="24130"/>
                  </a:moveTo>
                  <a:lnTo>
                    <a:pt x="0" y="24130"/>
                  </a:lnTo>
                  <a:lnTo>
                    <a:pt x="0" y="26682"/>
                  </a:lnTo>
                  <a:lnTo>
                    <a:pt x="2540" y="26682"/>
                  </a:lnTo>
                  <a:lnTo>
                    <a:pt x="2540" y="24130"/>
                  </a:lnTo>
                  <a:close/>
                </a:path>
                <a:path w="132080" h="46989">
                  <a:moveTo>
                    <a:pt x="2540" y="21590"/>
                  </a:moveTo>
                  <a:lnTo>
                    <a:pt x="0" y="21590"/>
                  </a:lnTo>
                  <a:lnTo>
                    <a:pt x="0" y="22872"/>
                  </a:lnTo>
                  <a:lnTo>
                    <a:pt x="2540" y="22872"/>
                  </a:lnTo>
                  <a:lnTo>
                    <a:pt x="2540" y="21590"/>
                  </a:lnTo>
                  <a:close/>
                </a:path>
                <a:path w="132080" h="46989">
                  <a:moveTo>
                    <a:pt x="2540" y="17780"/>
                  </a:moveTo>
                  <a:lnTo>
                    <a:pt x="0" y="17780"/>
                  </a:lnTo>
                  <a:lnTo>
                    <a:pt x="0" y="20320"/>
                  </a:lnTo>
                  <a:lnTo>
                    <a:pt x="2540" y="20320"/>
                  </a:lnTo>
                  <a:lnTo>
                    <a:pt x="2540" y="17780"/>
                  </a:lnTo>
                  <a:close/>
                </a:path>
                <a:path w="132080" h="46989">
                  <a:moveTo>
                    <a:pt x="2540" y="15240"/>
                  </a:moveTo>
                  <a:lnTo>
                    <a:pt x="0" y="15240"/>
                  </a:lnTo>
                  <a:lnTo>
                    <a:pt x="0" y="16510"/>
                  </a:lnTo>
                  <a:lnTo>
                    <a:pt x="2540" y="16510"/>
                  </a:lnTo>
                  <a:lnTo>
                    <a:pt x="2540" y="15240"/>
                  </a:lnTo>
                  <a:close/>
                </a:path>
                <a:path w="132080" h="46989">
                  <a:moveTo>
                    <a:pt x="2540" y="11430"/>
                  </a:moveTo>
                  <a:lnTo>
                    <a:pt x="0" y="11430"/>
                  </a:lnTo>
                  <a:lnTo>
                    <a:pt x="0" y="13970"/>
                  </a:lnTo>
                  <a:lnTo>
                    <a:pt x="2540" y="13970"/>
                  </a:lnTo>
                  <a:lnTo>
                    <a:pt x="2540" y="11430"/>
                  </a:lnTo>
                  <a:close/>
                </a:path>
                <a:path w="132080" h="46989">
                  <a:moveTo>
                    <a:pt x="2540" y="8890"/>
                  </a:moveTo>
                  <a:lnTo>
                    <a:pt x="0" y="8890"/>
                  </a:lnTo>
                  <a:lnTo>
                    <a:pt x="0" y="10160"/>
                  </a:lnTo>
                  <a:lnTo>
                    <a:pt x="2540" y="10160"/>
                  </a:lnTo>
                  <a:lnTo>
                    <a:pt x="2540" y="8890"/>
                  </a:lnTo>
                  <a:close/>
                </a:path>
                <a:path w="132080" h="46989">
                  <a:moveTo>
                    <a:pt x="2540" y="5080"/>
                  </a:moveTo>
                  <a:lnTo>
                    <a:pt x="0" y="5080"/>
                  </a:lnTo>
                  <a:lnTo>
                    <a:pt x="0" y="7632"/>
                  </a:lnTo>
                  <a:lnTo>
                    <a:pt x="2540" y="7632"/>
                  </a:lnTo>
                  <a:lnTo>
                    <a:pt x="2540" y="5080"/>
                  </a:lnTo>
                  <a:close/>
                </a:path>
                <a:path w="132080" h="46989">
                  <a:moveTo>
                    <a:pt x="2540" y="2540"/>
                  </a:moveTo>
                  <a:lnTo>
                    <a:pt x="0" y="2540"/>
                  </a:lnTo>
                  <a:lnTo>
                    <a:pt x="0" y="3810"/>
                  </a:lnTo>
                  <a:lnTo>
                    <a:pt x="2540" y="3810"/>
                  </a:lnTo>
                  <a:lnTo>
                    <a:pt x="2540" y="2540"/>
                  </a:lnTo>
                  <a:close/>
                </a:path>
                <a:path w="132080" h="46989">
                  <a:moveTo>
                    <a:pt x="54610" y="45720"/>
                  </a:moveTo>
                  <a:lnTo>
                    <a:pt x="52070" y="45720"/>
                  </a:lnTo>
                  <a:lnTo>
                    <a:pt x="52070" y="46990"/>
                  </a:lnTo>
                  <a:lnTo>
                    <a:pt x="54610" y="46990"/>
                  </a:lnTo>
                  <a:lnTo>
                    <a:pt x="54610" y="45720"/>
                  </a:lnTo>
                  <a:close/>
                </a:path>
                <a:path w="132080" h="46989">
                  <a:moveTo>
                    <a:pt x="55880" y="0"/>
                  </a:moveTo>
                  <a:lnTo>
                    <a:pt x="0" y="0"/>
                  </a:lnTo>
                  <a:lnTo>
                    <a:pt x="0" y="1270"/>
                  </a:lnTo>
                  <a:lnTo>
                    <a:pt x="55880" y="1270"/>
                  </a:lnTo>
                  <a:lnTo>
                    <a:pt x="55880" y="0"/>
                  </a:lnTo>
                  <a:close/>
                </a:path>
                <a:path w="132080" h="46989">
                  <a:moveTo>
                    <a:pt x="58420" y="1270"/>
                  </a:moveTo>
                  <a:lnTo>
                    <a:pt x="55880" y="1270"/>
                  </a:lnTo>
                  <a:lnTo>
                    <a:pt x="55880" y="2540"/>
                  </a:lnTo>
                  <a:lnTo>
                    <a:pt x="58420" y="2540"/>
                  </a:lnTo>
                  <a:lnTo>
                    <a:pt x="58420" y="1270"/>
                  </a:lnTo>
                  <a:close/>
                </a:path>
                <a:path w="132080" h="46989">
                  <a:moveTo>
                    <a:pt x="118110" y="0"/>
                  </a:moveTo>
                  <a:lnTo>
                    <a:pt x="86360" y="0"/>
                  </a:lnTo>
                  <a:lnTo>
                    <a:pt x="86360" y="1270"/>
                  </a:lnTo>
                  <a:lnTo>
                    <a:pt x="118110" y="1270"/>
                  </a:lnTo>
                  <a:lnTo>
                    <a:pt x="118110" y="0"/>
                  </a:lnTo>
                  <a:close/>
                </a:path>
                <a:path w="132080" h="46989">
                  <a:moveTo>
                    <a:pt x="132080" y="45720"/>
                  </a:moveTo>
                  <a:lnTo>
                    <a:pt x="129540" y="45720"/>
                  </a:lnTo>
                  <a:lnTo>
                    <a:pt x="129540" y="46990"/>
                  </a:lnTo>
                  <a:lnTo>
                    <a:pt x="132080" y="46990"/>
                  </a:lnTo>
                  <a:lnTo>
                    <a:pt x="132080" y="45720"/>
                  </a:lnTo>
                  <a:close/>
                </a:path>
              </a:pathLst>
            </a:custGeom>
            <a:solidFill>
              <a:srgbClr val="9FCDE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6" name="object 56"/>
            <p:cNvSpPr/>
            <p:nvPr/>
          </p:nvSpPr>
          <p:spPr>
            <a:xfrm>
              <a:off x="1197610" y="2402839"/>
              <a:ext cx="127000" cy="43180"/>
            </a:xfrm>
            <a:custGeom>
              <a:avLst/>
              <a:gdLst/>
              <a:ahLst/>
              <a:cxnLst/>
              <a:rect l="l" t="t" r="r" b="b"/>
              <a:pathLst>
                <a:path w="127000" h="43180">
                  <a:moveTo>
                    <a:pt x="1270" y="38100"/>
                  </a:moveTo>
                  <a:lnTo>
                    <a:pt x="0" y="38100"/>
                  </a:lnTo>
                  <a:lnTo>
                    <a:pt x="0" y="39370"/>
                  </a:lnTo>
                  <a:lnTo>
                    <a:pt x="1270" y="39370"/>
                  </a:lnTo>
                  <a:lnTo>
                    <a:pt x="1270" y="38100"/>
                  </a:lnTo>
                  <a:close/>
                </a:path>
                <a:path w="127000" h="43180">
                  <a:moveTo>
                    <a:pt x="1270" y="34290"/>
                  </a:moveTo>
                  <a:lnTo>
                    <a:pt x="0" y="34290"/>
                  </a:lnTo>
                  <a:lnTo>
                    <a:pt x="0" y="36830"/>
                  </a:lnTo>
                  <a:lnTo>
                    <a:pt x="1270" y="36830"/>
                  </a:lnTo>
                  <a:lnTo>
                    <a:pt x="1270" y="34290"/>
                  </a:lnTo>
                  <a:close/>
                </a:path>
                <a:path w="127000" h="43180">
                  <a:moveTo>
                    <a:pt x="1270" y="31750"/>
                  </a:moveTo>
                  <a:lnTo>
                    <a:pt x="0" y="31750"/>
                  </a:lnTo>
                  <a:lnTo>
                    <a:pt x="0" y="33020"/>
                  </a:lnTo>
                  <a:lnTo>
                    <a:pt x="1270" y="33020"/>
                  </a:lnTo>
                  <a:lnTo>
                    <a:pt x="1270" y="31750"/>
                  </a:lnTo>
                  <a:close/>
                </a:path>
                <a:path w="127000" h="43180">
                  <a:moveTo>
                    <a:pt x="1270" y="27940"/>
                  </a:moveTo>
                  <a:lnTo>
                    <a:pt x="0" y="27940"/>
                  </a:lnTo>
                  <a:lnTo>
                    <a:pt x="0" y="30480"/>
                  </a:lnTo>
                  <a:lnTo>
                    <a:pt x="1270" y="30480"/>
                  </a:lnTo>
                  <a:lnTo>
                    <a:pt x="1270" y="27940"/>
                  </a:lnTo>
                  <a:close/>
                </a:path>
                <a:path w="127000" h="43180">
                  <a:moveTo>
                    <a:pt x="1270" y="25400"/>
                  </a:moveTo>
                  <a:lnTo>
                    <a:pt x="0" y="25400"/>
                  </a:lnTo>
                  <a:lnTo>
                    <a:pt x="0" y="26670"/>
                  </a:lnTo>
                  <a:lnTo>
                    <a:pt x="1270" y="26670"/>
                  </a:lnTo>
                  <a:lnTo>
                    <a:pt x="1270" y="25400"/>
                  </a:lnTo>
                  <a:close/>
                </a:path>
                <a:path w="127000" h="43180">
                  <a:moveTo>
                    <a:pt x="1270" y="21590"/>
                  </a:moveTo>
                  <a:lnTo>
                    <a:pt x="0" y="21590"/>
                  </a:lnTo>
                  <a:lnTo>
                    <a:pt x="0" y="24142"/>
                  </a:lnTo>
                  <a:lnTo>
                    <a:pt x="1270" y="24142"/>
                  </a:lnTo>
                  <a:lnTo>
                    <a:pt x="1270" y="21590"/>
                  </a:lnTo>
                  <a:close/>
                </a:path>
                <a:path w="127000" h="43180">
                  <a:moveTo>
                    <a:pt x="1270" y="19050"/>
                  </a:moveTo>
                  <a:lnTo>
                    <a:pt x="0" y="19050"/>
                  </a:lnTo>
                  <a:lnTo>
                    <a:pt x="0" y="20332"/>
                  </a:lnTo>
                  <a:lnTo>
                    <a:pt x="1270" y="20332"/>
                  </a:lnTo>
                  <a:lnTo>
                    <a:pt x="1270" y="19050"/>
                  </a:lnTo>
                  <a:close/>
                </a:path>
                <a:path w="127000" h="43180">
                  <a:moveTo>
                    <a:pt x="1270" y="15240"/>
                  </a:moveTo>
                  <a:lnTo>
                    <a:pt x="0" y="15240"/>
                  </a:lnTo>
                  <a:lnTo>
                    <a:pt x="0" y="17780"/>
                  </a:lnTo>
                  <a:lnTo>
                    <a:pt x="1270" y="17780"/>
                  </a:lnTo>
                  <a:lnTo>
                    <a:pt x="1270" y="15240"/>
                  </a:lnTo>
                  <a:close/>
                </a:path>
                <a:path w="127000" h="43180">
                  <a:moveTo>
                    <a:pt x="1270" y="12700"/>
                  </a:moveTo>
                  <a:lnTo>
                    <a:pt x="0" y="12700"/>
                  </a:lnTo>
                  <a:lnTo>
                    <a:pt x="0" y="13970"/>
                  </a:lnTo>
                  <a:lnTo>
                    <a:pt x="1270" y="13970"/>
                  </a:lnTo>
                  <a:lnTo>
                    <a:pt x="1270" y="12700"/>
                  </a:lnTo>
                  <a:close/>
                </a:path>
                <a:path w="127000" h="43180">
                  <a:moveTo>
                    <a:pt x="1270" y="8890"/>
                  </a:moveTo>
                  <a:lnTo>
                    <a:pt x="0" y="8890"/>
                  </a:lnTo>
                  <a:lnTo>
                    <a:pt x="0" y="11430"/>
                  </a:lnTo>
                  <a:lnTo>
                    <a:pt x="1270" y="11430"/>
                  </a:lnTo>
                  <a:lnTo>
                    <a:pt x="1270" y="8890"/>
                  </a:lnTo>
                  <a:close/>
                </a:path>
                <a:path w="127000" h="43180">
                  <a:moveTo>
                    <a:pt x="1270" y="6350"/>
                  </a:moveTo>
                  <a:lnTo>
                    <a:pt x="0" y="6350"/>
                  </a:lnTo>
                  <a:lnTo>
                    <a:pt x="0" y="7620"/>
                  </a:lnTo>
                  <a:lnTo>
                    <a:pt x="1270" y="7620"/>
                  </a:lnTo>
                  <a:lnTo>
                    <a:pt x="1270" y="6350"/>
                  </a:lnTo>
                  <a:close/>
                </a:path>
                <a:path w="127000" h="43180">
                  <a:moveTo>
                    <a:pt x="1270" y="2540"/>
                  </a:moveTo>
                  <a:lnTo>
                    <a:pt x="0" y="2540"/>
                  </a:lnTo>
                  <a:lnTo>
                    <a:pt x="0" y="5092"/>
                  </a:lnTo>
                  <a:lnTo>
                    <a:pt x="1270" y="5092"/>
                  </a:lnTo>
                  <a:lnTo>
                    <a:pt x="1270" y="2540"/>
                  </a:lnTo>
                  <a:close/>
                </a:path>
                <a:path w="127000" h="43180">
                  <a:moveTo>
                    <a:pt x="58420" y="0"/>
                  </a:moveTo>
                  <a:lnTo>
                    <a:pt x="0" y="0"/>
                  </a:lnTo>
                  <a:lnTo>
                    <a:pt x="0" y="1270"/>
                  </a:lnTo>
                  <a:lnTo>
                    <a:pt x="58420" y="1270"/>
                  </a:lnTo>
                  <a:lnTo>
                    <a:pt x="58420" y="0"/>
                  </a:lnTo>
                  <a:close/>
                </a:path>
                <a:path w="127000" h="43180">
                  <a:moveTo>
                    <a:pt x="115570" y="0"/>
                  </a:moveTo>
                  <a:lnTo>
                    <a:pt x="83820" y="0"/>
                  </a:lnTo>
                  <a:lnTo>
                    <a:pt x="83820" y="1270"/>
                  </a:lnTo>
                  <a:lnTo>
                    <a:pt x="115570" y="1270"/>
                  </a:lnTo>
                  <a:lnTo>
                    <a:pt x="115570" y="0"/>
                  </a:lnTo>
                  <a:close/>
                </a:path>
                <a:path w="127000" h="43180">
                  <a:moveTo>
                    <a:pt x="127000" y="41910"/>
                  </a:moveTo>
                  <a:lnTo>
                    <a:pt x="124460" y="41910"/>
                  </a:lnTo>
                  <a:lnTo>
                    <a:pt x="124460" y="40640"/>
                  </a:lnTo>
                  <a:lnTo>
                    <a:pt x="46990" y="40640"/>
                  </a:lnTo>
                  <a:lnTo>
                    <a:pt x="46990" y="41910"/>
                  </a:lnTo>
                  <a:lnTo>
                    <a:pt x="49530" y="41910"/>
                  </a:lnTo>
                  <a:lnTo>
                    <a:pt x="49530" y="43180"/>
                  </a:lnTo>
                  <a:lnTo>
                    <a:pt x="127000" y="43180"/>
                  </a:lnTo>
                  <a:lnTo>
                    <a:pt x="127000" y="41910"/>
                  </a:lnTo>
                  <a:close/>
                </a:path>
              </a:pathLst>
            </a:custGeom>
            <a:solidFill>
              <a:srgbClr val="A1CEE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7" name="object 57"/>
            <p:cNvSpPr/>
            <p:nvPr/>
          </p:nvSpPr>
          <p:spPr>
            <a:xfrm>
              <a:off x="1198880" y="2404109"/>
              <a:ext cx="121920" cy="39370"/>
            </a:xfrm>
            <a:custGeom>
              <a:avLst/>
              <a:gdLst/>
              <a:ahLst/>
              <a:cxnLst/>
              <a:rect l="l" t="t" r="r" b="b"/>
              <a:pathLst>
                <a:path w="121919" h="39369">
                  <a:moveTo>
                    <a:pt x="43179" y="38100"/>
                  </a:moveTo>
                  <a:lnTo>
                    <a:pt x="41909" y="38100"/>
                  </a:lnTo>
                  <a:lnTo>
                    <a:pt x="41909" y="39369"/>
                  </a:lnTo>
                  <a:lnTo>
                    <a:pt x="43179" y="39369"/>
                  </a:lnTo>
                  <a:lnTo>
                    <a:pt x="43179" y="38100"/>
                  </a:lnTo>
                  <a:close/>
                </a:path>
                <a:path w="121919" h="39369">
                  <a:moveTo>
                    <a:pt x="121919" y="38100"/>
                  </a:moveTo>
                  <a:lnTo>
                    <a:pt x="119379" y="38100"/>
                  </a:lnTo>
                  <a:lnTo>
                    <a:pt x="119379" y="39369"/>
                  </a:lnTo>
                  <a:lnTo>
                    <a:pt x="121919" y="39369"/>
                  </a:lnTo>
                  <a:lnTo>
                    <a:pt x="121919" y="38100"/>
                  </a:lnTo>
                  <a:close/>
                </a:path>
                <a:path w="121919" h="39369">
                  <a:moveTo>
                    <a:pt x="1269" y="36829"/>
                  </a:moveTo>
                  <a:lnTo>
                    <a:pt x="0" y="36829"/>
                  </a:lnTo>
                  <a:lnTo>
                    <a:pt x="0" y="39369"/>
                  </a:lnTo>
                  <a:lnTo>
                    <a:pt x="2540" y="39369"/>
                  </a:lnTo>
                  <a:lnTo>
                    <a:pt x="2540" y="38100"/>
                  </a:lnTo>
                  <a:lnTo>
                    <a:pt x="1269" y="38100"/>
                  </a:lnTo>
                  <a:lnTo>
                    <a:pt x="1269" y="36829"/>
                  </a:lnTo>
                  <a:close/>
                </a:path>
                <a:path w="121919" h="39369">
                  <a:moveTo>
                    <a:pt x="1269" y="33019"/>
                  </a:moveTo>
                  <a:lnTo>
                    <a:pt x="0" y="33019"/>
                  </a:lnTo>
                  <a:lnTo>
                    <a:pt x="0" y="35560"/>
                  </a:lnTo>
                  <a:lnTo>
                    <a:pt x="1269" y="35560"/>
                  </a:lnTo>
                  <a:lnTo>
                    <a:pt x="1269" y="33019"/>
                  </a:lnTo>
                  <a:close/>
                </a:path>
                <a:path w="121919" h="39369">
                  <a:moveTo>
                    <a:pt x="1269" y="30479"/>
                  </a:moveTo>
                  <a:lnTo>
                    <a:pt x="0" y="30479"/>
                  </a:lnTo>
                  <a:lnTo>
                    <a:pt x="0" y="31750"/>
                  </a:lnTo>
                  <a:lnTo>
                    <a:pt x="1269" y="31750"/>
                  </a:lnTo>
                  <a:lnTo>
                    <a:pt x="1269" y="30479"/>
                  </a:lnTo>
                  <a:close/>
                </a:path>
                <a:path w="121919" h="39369">
                  <a:moveTo>
                    <a:pt x="1269" y="26669"/>
                  </a:moveTo>
                  <a:lnTo>
                    <a:pt x="0" y="26669"/>
                  </a:lnTo>
                  <a:lnTo>
                    <a:pt x="0" y="29210"/>
                  </a:lnTo>
                  <a:lnTo>
                    <a:pt x="1269" y="29210"/>
                  </a:lnTo>
                  <a:lnTo>
                    <a:pt x="1269" y="26669"/>
                  </a:lnTo>
                  <a:close/>
                </a:path>
                <a:path w="121919" h="39369">
                  <a:moveTo>
                    <a:pt x="1269" y="24129"/>
                  </a:moveTo>
                  <a:lnTo>
                    <a:pt x="0" y="24129"/>
                  </a:lnTo>
                  <a:lnTo>
                    <a:pt x="0" y="25400"/>
                  </a:lnTo>
                  <a:lnTo>
                    <a:pt x="1269" y="25400"/>
                  </a:lnTo>
                  <a:lnTo>
                    <a:pt x="1269" y="24129"/>
                  </a:lnTo>
                  <a:close/>
                </a:path>
                <a:path w="121919" h="39369">
                  <a:moveTo>
                    <a:pt x="1269" y="20319"/>
                  </a:moveTo>
                  <a:lnTo>
                    <a:pt x="0" y="20319"/>
                  </a:lnTo>
                  <a:lnTo>
                    <a:pt x="0" y="22860"/>
                  </a:lnTo>
                  <a:lnTo>
                    <a:pt x="1269" y="22860"/>
                  </a:lnTo>
                  <a:lnTo>
                    <a:pt x="1269" y="20319"/>
                  </a:lnTo>
                  <a:close/>
                </a:path>
                <a:path w="121919" h="39369">
                  <a:moveTo>
                    <a:pt x="1269" y="17779"/>
                  </a:moveTo>
                  <a:lnTo>
                    <a:pt x="0" y="17779"/>
                  </a:lnTo>
                  <a:lnTo>
                    <a:pt x="0" y="19050"/>
                  </a:lnTo>
                  <a:lnTo>
                    <a:pt x="1269" y="19050"/>
                  </a:lnTo>
                  <a:lnTo>
                    <a:pt x="1269" y="17779"/>
                  </a:lnTo>
                  <a:close/>
                </a:path>
                <a:path w="121919" h="39369">
                  <a:moveTo>
                    <a:pt x="1269" y="13969"/>
                  </a:moveTo>
                  <a:lnTo>
                    <a:pt x="0" y="13969"/>
                  </a:lnTo>
                  <a:lnTo>
                    <a:pt x="0" y="16510"/>
                  </a:lnTo>
                  <a:lnTo>
                    <a:pt x="1269" y="16510"/>
                  </a:lnTo>
                  <a:lnTo>
                    <a:pt x="1269" y="13969"/>
                  </a:lnTo>
                  <a:close/>
                </a:path>
                <a:path w="121919" h="39369">
                  <a:moveTo>
                    <a:pt x="1269" y="11429"/>
                  </a:moveTo>
                  <a:lnTo>
                    <a:pt x="0" y="11429"/>
                  </a:lnTo>
                  <a:lnTo>
                    <a:pt x="0" y="12700"/>
                  </a:lnTo>
                  <a:lnTo>
                    <a:pt x="1269" y="12700"/>
                  </a:lnTo>
                  <a:lnTo>
                    <a:pt x="1269" y="11429"/>
                  </a:lnTo>
                  <a:close/>
                </a:path>
                <a:path w="121919" h="39369">
                  <a:moveTo>
                    <a:pt x="1269" y="7619"/>
                  </a:moveTo>
                  <a:lnTo>
                    <a:pt x="0" y="7619"/>
                  </a:lnTo>
                  <a:lnTo>
                    <a:pt x="0" y="10160"/>
                  </a:lnTo>
                  <a:lnTo>
                    <a:pt x="1269" y="10160"/>
                  </a:lnTo>
                  <a:lnTo>
                    <a:pt x="1269" y="7619"/>
                  </a:lnTo>
                  <a:close/>
                </a:path>
                <a:path w="121919" h="39369">
                  <a:moveTo>
                    <a:pt x="1269" y="5079"/>
                  </a:moveTo>
                  <a:lnTo>
                    <a:pt x="0" y="5079"/>
                  </a:lnTo>
                  <a:lnTo>
                    <a:pt x="0" y="6350"/>
                  </a:lnTo>
                  <a:lnTo>
                    <a:pt x="1269" y="6350"/>
                  </a:lnTo>
                  <a:lnTo>
                    <a:pt x="1269" y="5079"/>
                  </a:lnTo>
                  <a:close/>
                </a:path>
                <a:path w="121919" h="39369">
                  <a:moveTo>
                    <a:pt x="1269" y="1269"/>
                  </a:moveTo>
                  <a:lnTo>
                    <a:pt x="0" y="1269"/>
                  </a:lnTo>
                  <a:lnTo>
                    <a:pt x="0" y="3810"/>
                  </a:lnTo>
                  <a:lnTo>
                    <a:pt x="1269" y="3810"/>
                  </a:lnTo>
                  <a:lnTo>
                    <a:pt x="1269" y="1269"/>
                  </a:lnTo>
                  <a:close/>
                </a:path>
                <a:path w="121919" h="39369">
                  <a:moveTo>
                    <a:pt x="58419" y="0"/>
                  </a:moveTo>
                  <a:lnTo>
                    <a:pt x="57150" y="0"/>
                  </a:lnTo>
                  <a:lnTo>
                    <a:pt x="57150" y="1269"/>
                  </a:lnTo>
                  <a:lnTo>
                    <a:pt x="58419" y="1269"/>
                  </a:lnTo>
                  <a:lnTo>
                    <a:pt x="58419" y="0"/>
                  </a:lnTo>
                  <a:close/>
                </a:path>
              </a:pathLst>
            </a:custGeom>
            <a:solidFill>
              <a:srgbClr val="A3CFE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8" name="object 58"/>
            <p:cNvSpPr/>
            <p:nvPr/>
          </p:nvSpPr>
          <p:spPr>
            <a:xfrm>
              <a:off x="1200150" y="2405379"/>
              <a:ext cx="118110" cy="36830"/>
            </a:xfrm>
            <a:custGeom>
              <a:avLst/>
              <a:gdLst/>
              <a:ahLst/>
              <a:cxnLst/>
              <a:rect l="l" t="t" r="r" b="b"/>
              <a:pathLst>
                <a:path w="118109" h="36830">
                  <a:moveTo>
                    <a:pt x="1270" y="35560"/>
                  </a:moveTo>
                  <a:lnTo>
                    <a:pt x="0" y="35560"/>
                  </a:lnTo>
                  <a:lnTo>
                    <a:pt x="0" y="36830"/>
                  </a:lnTo>
                  <a:lnTo>
                    <a:pt x="1270" y="36830"/>
                  </a:lnTo>
                  <a:lnTo>
                    <a:pt x="1270" y="35560"/>
                  </a:lnTo>
                  <a:close/>
                </a:path>
                <a:path w="118109" h="36830">
                  <a:moveTo>
                    <a:pt x="6350" y="34290"/>
                  </a:moveTo>
                  <a:lnTo>
                    <a:pt x="3809" y="34290"/>
                  </a:lnTo>
                  <a:lnTo>
                    <a:pt x="3809" y="35560"/>
                  </a:lnTo>
                  <a:lnTo>
                    <a:pt x="6350" y="35560"/>
                  </a:lnTo>
                  <a:lnTo>
                    <a:pt x="6350" y="34290"/>
                  </a:lnTo>
                  <a:close/>
                </a:path>
                <a:path w="118109" h="36830">
                  <a:moveTo>
                    <a:pt x="2540" y="31750"/>
                  </a:moveTo>
                  <a:lnTo>
                    <a:pt x="0" y="31750"/>
                  </a:lnTo>
                  <a:lnTo>
                    <a:pt x="0" y="34290"/>
                  </a:lnTo>
                  <a:lnTo>
                    <a:pt x="2540" y="34290"/>
                  </a:lnTo>
                  <a:lnTo>
                    <a:pt x="2540" y="31750"/>
                  </a:lnTo>
                  <a:close/>
                </a:path>
                <a:path w="118109" h="36830">
                  <a:moveTo>
                    <a:pt x="2540" y="29210"/>
                  </a:moveTo>
                  <a:lnTo>
                    <a:pt x="0" y="29210"/>
                  </a:lnTo>
                  <a:lnTo>
                    <a:pt x="0" y="30480"/>
                  </a:lnTo>
                  <a:lnTo>
                    <a:pt x="2540" y="30480"/>
                  </a:lnTo>
                  <a:lnTo>
                    <a:pt x="2540" y="29210"/>
                  </a:lnTo>
                  <a:close/>
                </a:path>
                <a:path w="118109" h="36830">
                  <a:moveTo>
                    <a:pt x="2540" y="25400"/>
                  </a:moveTo>
                  <a:lnTo>
                    <a:pt x="0" y="25400"/>
                  </a:lnTo>
                  <a:lnTo>
                    <a:pt x="0" y="27940"/>
                  </a:lnTo>
                  <a:lnTo>
                    <a:pt x="2540" y="27940"/>
                  </a:lnTo>
                  <a:lnTo>
                    <a:pt x="2540" y="25400"/>
                  </a:lnTo>
                  <a:close/>
                </a:path>
                <a:path w="118109" h="36830">
                  <a:moveTo>
                    <a:pt x="118109" y="35560"/>
                  </a:moveTo>
                  <a:lnTo>
                    <a:pt x="40640" y="35560"/>
                  </a:lnTo>
                  <a:lnTo>
                    <a:pt x="40640" y="36830"/>
                  </a:lnTo>
                  <a:lnTo>
                    <a:pt x="118109" y="36830"/>
                  </a:lnTo>
                  <a:lnTo>
                    <a:pt x="118109" y="35560"/>
                  </a:lnTo>
                  <a:close/>
                </a:path>
                <a:path w="118109" h="36830">
                  <a:moveTo>
                    <a:pt x="38100" y="34290"/>
                  </a:moveTo>
                  <a:lnTo>
                    <a:pt x="35559" y="34290"/>
                  </a:lnTo>
                  <a:lnTo>
                    <a:pt x="35559" y="35560"/>
                  </a:lnTo>
                  <a:lnTo>
                    <a:pt x="38100" y="35560"/>
                  </a:lnTo>
                  <a:lnTo>
                    <a:pt x="38100" y="34290"/>
                  </a:lnTo>
                  <a:close/>
                </a:path>
                <a:path w="118109" h="36830">
                  <a:moveTo>
                    <a:pt x="115569" y="34290"/>
                  </a:moveTo>
                  <a:lnTo>
                    <a:pt x="113029" y="34290"/>
                  </a:lnTo>
                  <a:lnTo>
                    <a:pt x="113029" y="35560"/>
                  </a:lnTo>
                  <a:lnTo>
                    <a:pt x="115569" y="35560"/>
                  </a:lnTo>
                  <a:lnTo>
                    <a:pt x="115569" y="34290"/>
                  </a:lnTo>
                  <a:close/>
                </a:path>
                <a:path w="118109" h="36830">
                  <a:moveTo>
                    <a:pt x="2540" y="22860"/>
                  </a:moveTo>
                  <a:lnTo>
                    <a:pt x="0" y="22860"/>
                  </a:lnTo>
                  <a:lnTo>
                    <a:pt x="0" y="24130"/>
                  </a:lnTo>
                  <a:lnTo>
                    <a:pt x="2540" y="24130"/>
                  </a:lnTo>
                  <a:lnTo>
                    <a:pt x="2540" y="22860"/>
                  </a:lnTo>
                  <a:close/>
                </a:path>
                <a:path w="118109" h="36830">
                  <a:moveTo>
                    <a:pt x="2540" y="19050"/>
                  </a:moveTo>
                  <a:lnTo>
                    <a:pt x="0" y="19050"/>
                  </a:lnTo>
                  <a:lnTo>
                    <a:pt x="0" y="21590"/>
                  </a:lnTo>
                  <a:lnTo>
                    <a:pt x="2540" y="21590"/>
                  </a:lnTo>
                  <a:lnTo>
                    <a:pt x="2540" y="19050"/>
                  </a:lnTo>
                  <a:close/>
                </a:path>
                <a:path w="118109" h="36830">
                  <a:moveTo>
                    <a:pt x="2540" y="16510"/>
                  </a:moveTo>
                  <a:lnTo>
                    <a:pt x="0" y="16510"/>
                  </a:lnTo>
                  <a:lnTo>
                    <a:pt x="0" y="17780"/>
                  </a:lnTo>
                  <a:lnTo>
                    <a:pt x="2540" y="17780"/>
                  </a:lnTo>
                  <a:lnTo>
                    <a:pt x="2540" y="16510"/>
                  </a:lnTo>
                  <a:close/>
                </a:path>
                <a:path w="118109" h="36830">
                  <a:moveTo>
                    <a:pt x="2540" y="12700"/>
                  </a:moveTo>
                  <a:lnTo>
                    <a:pt x="0" y="12700"/>
                  </a:lnTo>
                  <a:lnTo>
                    <a:pt x="0" y="15240"/>
                  </a:lnTo>
                  <a:lnTo>
                    <a:pt x="2540" y="15240"/>
                  </a:lnTo>
                  <a:lnTo>
                    <a:pt x="2540" y="12700"/>
                  </a:lnTo>
                  <a:close/>
                </a:path>
                <a:path w="118109" h="36830">
                  <a:moveTo>
                    <a:pt x="2540" y="10160"/>
                  </a:moveTo>
                  <a:lnTo>
                    <a:pt x="0" y="10160"/>
                  </a:lnTo>
                  <a:lnTo>
                    <a:pt x="0" y="11430"/>
                  </a:lnTo>
                  <a:lnTo>
                    <a:pt x="2540" y="11430"/>
                  </a:lnTo>
                  <a:lnTo>
                    <a:pt x="2540" y="10160"/>
                  </a:lnTo>
                  <a:close/>
                </a:path>
                <a:path w="118109" h="36830">
                  <a:moveTo>
                    <a:pt x="2540" y="6350"/>
                  </a:moveTo>
                  <a:lnTo>
                    <a:pt x="0" y="6350"/>
                  </a:lnTo>
                  <a:lnTo>
                    <a:pt x="0" y="8890"/>
                  </a:lnTo>
                  <a:lnTo>
                    <a:pt x="2540" y="8890"/>
                  </a:lnTo>
                  <a:lnTo>
                    <a:pt x="2540" y="6350"/>
                  </a:lnTo>
                  <a:close/>
                </a:path>
                <a:path w="118109" h="36830">
                  <a:moveTo>
                    <a:pt x="2540" y="3810"/>
                  </a:moveTo>
                  <a:lnTo>
                    <a:pt x="0" y="3810"/>
                  </a:lnTo>
                  <a:lnTo>
                    <a:pt x="0" y="5080"/>
                  </a:lnTo>
                  <a:lnTo>
                    <a:pt x="2540" y="5080"/>
                  </a:lnTo>
                  <a:lnTo>
                    <a:pt x="2540" y="3810"/>
                  </a:lnTo>
                  <a:close/>
                </a:path>
                <a:path w="118109" h="36830">
                  <a:moveTo>
                    <a:pt x="59690" y="0"/>
                  </a:moveTo>
                  <a:lnTo>
                    <a:pt x="0" y="0"/>
                  </a:lnTo>
                  <a:lnTo>
                    <a:pt x="0" y="2540"/>
                  </a:lnTo>
                  <a:lnTo>
                    <a:pt x="60960" y="2540"/>
                  </a:lnTo>
                  <a:lnTo>
                    <a:pt x="60960" y="1270"/>
                  </a:lnTo>
                  <a:lnTo>
                    <a:pt x="59690" y="1270"/>
                  </a:lnTo>
                  <a:lnTo>
                    <a:pt x="59690" y="0"/>
                  </a:lnTo>
                  <a:close/>
                </a:path>
                <a:path w="118109" h="36830">
                  <a:moveTo>
                    <a:pt x="113030" y="0"/>
                  </a:moveTo>
                  <a:lnTo>
                    <a:pt x="81280" y="0"/>
                  </a:lnTo>
                  <a:lnTo>
                    <a:pt x="81280" y="2540"/>
                  </a:lnTo>
                  <a:lnTo>
                    <a:pt x="113030" y="2540"/>
                  </a:lnTo>
                  <a:lnTo>
                    <a:pt x="113030" y="0"/>
                  </a:lnTo>
                  <a:close/>
                </a:path>
              </a:pathLst>
            </a:custGeom>
            <a:solidFill>
              <a:srgbClr val="A5D0E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9" name="object 59"/>
            <p:cNvSpPr/>
            <p:nvPr/>
          </p:nvSpPr>
          <p:spPr>
            <a:xfrm>
              <a:off x="1202689" y="2407919"/>
              <a:ext cx="110489" cy="31750"/>
            </a:xfrm>
            <a:custGeom>
              <a:avLst/>
              <a:gdLst/>
              <a:ahLst/>
              <a:cxnLst/>
              <a:rect l="l" t="t" r="r" b="b"/>
              <a:pathLst>
                <a:path w="110490" h="31750">
                  <a:moveTo>
                    <a:pt x="1269" y="29209"/>
                  </a:moveTo>
                  <a:lnTo>
                    <a:pt x="0" y="29209"/>
                  </a:lnTo>
                  <a:lnTo>
                    <a:pt x="0" y="31749"/>
                  </a:lnTo>
                  <a:lnTo>
                    <a:pt x="3809" y="31749"/>
                  </a:lnTo>
                  <a:lnTo>
                    <a:pt x="3809" y="30479"/>
                  </a:lnTo>
                  <a:lnTo>
                    <a:pt x="1269" y="30479"/>
                  </a:lnTo>
                  <a:lnTo>
                    <a:pt x="1269" y="29209"/>
                  </a:lnTo>
                  <a:close/>
                </a:path>
                <a:path w="110490" h="31750">
                  <a:moveTo>
                    <a:pt x="1269" y="26669"/>
                  </a:moveTo>
                  <a:lnTo>
                    <a:pt x="0" y="26669"/>
                  </a:lnTo>
                  <a:lnTo>
                    <a:pt x="0" y="27939"/>
                  </a:lnTo>
                  <a:lnTo>
                    <a:pt x="1269" y="27939"/>
                  </a:lnTo>
                  <a:lnTo>
                    <a:pt x="1269" y="26669"/>
                  </a:lnTo>
                  <a:close/>
                </a:path>
                <a:path w="110490" h="31750">
                  <a:moveTo>
                    <a:pt x="1269" y="22859"/>
                  </a:moveTo>
                  <a:lnTo>
                    <a:pt x="0" y="22859"/>
                  </a:lnTo>
                  <a:lnTo>
                    <a:pt x="0" y="25399"/>
                  </a:lnTo>
                  <a:lnTo>
                    <a:pt x="1269" y="25399"/>
                  </a:lnTo>
                  <a:lnTo>
                    <a:pt x="1269" y="22859"/>
                  </a:lnTo>
                  <a:close/>
                </a:path>
                <a:path w="110490" h="31750">
                  <a:moveTo>
                    <a:pt x="110490" y="30479"/>
                  </a:moveTo>
                  <a:lnTo>
                    <a:pt x="33019" y="30479"/>
                  </a:lnTo>
                  <a:lnTo>
                    <a:pt x="33019" y="31749"/>
                  </a:lnTo>
                  <a:lnTo>
                    <a:pt x="110489" y="31749"/>
                  </a:lnTo>
                  <a:lnTo>
                    <a:pt x="110490" y="30479"/>
                  </a:lnTo>
                  <a:close/>
                </a:path>
                <a:path w="110490" h="31750">
                  <a:moveTo>
                    <a:pt x="1269" y="20319"/>
                  </a:moveTo>
                  <a:lnTo>
                    <a:pt x="0" y="20319"/>
                  </a:lnTo>
                  <a:lnTo>
                    <a:pt x="0" y="21589"/>
                  </a:lnTo>
                  <a:lnTo>
                    <a:pt x="1269" y="21589"/>
                  </a:lnTo>
                  <a:lnTo>
                    <a:pt x="1269" y="20319"/>
                  </a:lnTo>
                  <a:close/>
                </a:path>
                <a:path w="110490" h="31750">
                  <a:moveTo>
                    <a:pt x="1269" y="16509"/>
                  </a:moveTo>
                  <a:lnTo>
                    <a:pt x="0" y="16509"/>
                  </a:lnTo>
                  <a:lnTo>
                    <a:pt x="0" y="19050"/>
                  </a:lnTo>
                  <a:lnTo>
                    <a:pt x="1269" y="19050"/>
                  </a:lnTo>
                  <a:lnTo>
                    <a:pt x="1269" y="16509"/>
                  </a:lnTo>
                  <a:close/>
                </a:path>
                <a:path w="110490" h="31750">
                  <a:moveTo>
                    <a:pt x="1269" y="13969"/>
                  </a:moveTo>
                  <a:lnTo>
                    <a:pt x="0" y="13969"/>
                  </a:lnTo>
                  <a:lnTo>
                    <a:pt x="0" y="15239"/>
                  </a:lnTo>
                  <a:lnTo>
                    <a:pt x="1269" y="15239"/>
                  </a:lnTo>
                  <a:lnTo>
                    <a:pt x="1269" y="13969"/>
                  </a:lnTo>
                  <a:close/>
                </a:path>
                <a:path w="110490" h="31750">
                  <a:moveTo>
                    <a:pt x="1269" y="10159"/>
                  </a:moveTo>
                  <a:lnTo>
                    <a:pt x="0" y="10159"/>
                  </a:lnTo>
                  <a:lnTo>
                    <a:pt x="0" y="12699"/>
                  </a:lnTo>
                  <a:lnTo>
                    <a:pt x="1269" y="12699"/>
                  </a:lnTo>
                  <a:lnTo>
                    <a:pt x="1269" y="10159"/>
                  </a:lnTo>
                  <a:close/>
                </a:path>
                <a:path w="110490" h="31750">
                  <a:moveTo>
                    <a:pt x="1269" y="7619"/>
                  </a:moveTo>
                  <a:lnTo>
                    <a:pt x="0" y="7619"/>
                  </a:lnTo>
                  <a:lnTo>
                    <a:pt x="0" y="8889"/>
                  </a:lnTo>
                  <a:lnTo>
                    <a:pt x="1269" y="8889"/>
                  </a:lnTo>
                  <a:lnTo>
                    <a:pt x="1269" y="7619"/>
                  </a:lnTo>
                  <a:close/>
                </a:path>
                <a:path w="110490" h="31750">
                  <a:moveTo>
                    <a:pt x="1269" y="3809"/>
                  </a:moveTo>
                  <a:lnTo>
                    <a:pt x="0" y="3809"/>
                  </a:lnTo>
                  <a:lnTo>
                    <a:pt x="0" y="6349"/>
                  </a:lnTo>
                  <a:lnTo>
                    <a:pt x="1269" y="6349"/>
                  </a:lnTo>
                  <a:lnTo>
                    <a:pt x="1269" y="3809"/>
                  </a:lnTo>
                  <a:close/>
                </a:path>
                <a:path w="110490" h="31750">
                  <a:moveTo>
                    <a:pt x="1269" y="1269"/>
                  </a:moveTo>
                  <a:lnTo>
                    <a:pt x="0" y="1269"/>
                  </a:lnTo>
                  <a:lnTo>
                    <a:pt x="0" y="2539"/>
                  </a:lnTo>
                  <a:lnTo>
                    <a:pt x="1269" y="2539"/>
                  </a:lnTo>
                  <a:lnTo>
                    <a:pt x="1269" y="1269"/>
                  </a:lnTo>
                  <a:close/>
                </a:path>
                <a:path w="110490" h="31750">
                  <a:moveTo>
                    <a:pt x="60959" y="0"/>
                  </a:moveTo>
                  <a:lnTo>
                    <a:pt x="58420" y="0"/>
                  </a:lnTo>
                  <a:lnTo>
                    <a:pt x="58420" y="1269"/>
                  </a:lnTo>
                  <a:lnTo>
                    <a:pt x="60959" y="1269"/>
                  </a:lnTo>
                  <a:lnTo>
                    <a:pt x="60959" y="0"/>
                  </a:lnTo>
                  <a:close/>
                </a:path>
                <a:path w="110490" h="31750">
                  <a:moveTo>
                    <a:pt x="78740" y="0"/>
                  </a:moveTo>
                  <a:lnTo>
                    <a:pt x="77469" y="0"/>
                  </a:lnTo>
                  <a:lnTo>
                    <a:pt x="77469" y="1269"/>
                  </a:lnTo>
                  <a:lnTo>
                    <a:pt x="78740" y="1269"/>
                  </a:lnTo>
                  <a:lnTo>
                    <a:pt x="78740" y="0"/>
                  </a:lnTo>
                  <a:close/>
                </a:path>
              </a:pathLst>
            </a:custGeom>
            <a:solidFill>
              <a:srgbClr val="A7D1E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0" name="object 60"/>
            <p:cNvSpPr/>
            <p:nvPr/>
          </p:nvSpPr>
          <p:spPr>
            <a:xfrm>
              <a:off x="1203960" y="2409189"/>
              <a:ext cx="109220" cy="29209"/>
            </a:xfrm>
            <a:custGeom>
              <a:avLst/>
              <a:gdLst/>
              <a:ahLst/>
              <a:cxnLst/>
              <a:rect l="l" t="t" r="r" b="b"/>
              <a:pathLst>
                <a:path w="109219" h="29210">
                  <a:moveTo>
                    <a:pt x="2540" y="25400"/>
                  </a:moveTo>
                  <a:lnTo>
                    <a:pt x="0" y="25400"/>
                  </a:lnTo>
                  <a:lnTo>
                    <a:pt x="0" y="26670"/>
                  </a:lnTo>
                  <a:lnTo>
                    <a:pt x="2540" y="26670"/>
                  </a:lnTo>
                  <a:lnTo>
                    <a:pt x="2540" y="25400"/>
                  </a:lnTo>
                  <a:close/>
                </a:path>
                <a:path w="109219" h="29210">
                  <a:moveTo>
                    <a:pt x="2540" y="21590"/>
                  </a:moveTo>
                  <a:lnTo>
                    <a:pt x="0" y="21590"/>
                  </a:lnTo>
                  <a:lnTo>
                    <a:pt x="0" y="24130"/>
                  </a:lnTo>
                  <a:lnTo>
                    <a:pt x="2540" y="24130"/>
                  </a:lnTo>
                  <a:lnTo>
                    <a:pt x="2540" y="21590"/>
                  </a:lnTo>
                  <a:close/>
                </a:path>
                <a:path w="109219" h="29210">
                  <a:moveTo>
                    <a:pt x="2540" y="19050"/>
                  </a:moveTo>
                  <a:lnTo>
                    <a:pt x="0" y="19050"/>
                  </a:lnTo>
                  <a:lnTo>
                    <a:pt x="0" y="20320"/>
                  </a:lnTo>
                  <a:lnTo>
                    <a:pt x="2540" y="20320"/>
                  </a:lnTo>
                  <a:lnTo>
                    <a:pt x="2540" y="19050"/>
                  </a:lnTo>
                  <a:close/>
                </a:path>
                <a:path w="109219" h="29210">
                  <a:moveTo>
                    <a:pt x="2540" y="15240"/>
                  </a:moveTo>
                  <a:lnTo>
                    <a:pt x="0" y="15240"/>
                  </a:lnTo>
                  <a:lnTo>
                    <a:pt x="0" y="17792"/>
                  </a:lnTo>
                  <a:lnTo>
                    <a:pt x="2540" y="17792"/>
                  </a:lnTo>
                  <a:lnTo>
                    <a:pt x="2540" y="15240"/>
                  </a:lnTo>
                  <a:close/>
                </a:path>
                <a:path w="109219" h="29210">
                  <a:moveTo>
                    <a:pt x="2540" y="12700"/>
                  </a:moveTo>
                  <a:lnTo>
                    <a:pt x="0" y="12700"/>
                  </a:lnTo>
                  <a:lnTo>
                    <a:pt x="0" y="13982"/>
                  </a:lnTo>
                  <a:lnTo>
                    <a:pt x="2540" y="13982"/>
                  </a:lnTo>
                  <a:lnTo>
                    <a:pt x="2540" y="12700"/>
                  </a:lnTo>
                  <a:close/>
                </a:path>
                <a:path w="109219" h="29210">
                  <a:moveTo>
                    <a:pt x="2540" y="8890"/>
                  </a:moveTo>
                  <a:lnTo>
                    <a:pt x="0" y="8890"/>
                  </a:lnTo>
                  <a:lnTo>
                    <a:pt x="0" y="11430"/>
                  </a:lnTo>
                  <a:lnTo>
                    <a:pt x="2540" y="11430"/>
                  </a:lnTo>
                  <a:lnTo>
                    <a:pt x="2540" y="8890"/>
                  </a:lnTo>
                  <a:close/>
                </a:path>
                <a:path w="109219" h="29210">
                  <a:moveTo>
                    <a:pt x="2540" y="6350"/>
                  </a:moveTo>
                  <a:lnTo>
                    <a:pt x="0" y="6350"/>
                  </a:lnTo>
                  <a:lnTo>
                    <a:pt x="0" y="7620"/>
                  </a:lnTo>
                  <a:lnTo>
                    <a:pt x="2540" y="7620"/>
                  </a:lnTo>
                  <a:lnTo>
                    <a:pt x="2540" y="6350"/>
                  </a:lnTo>
                  <a:close/>
                </a:path>
                <a:path w="109219" h="29210">
                  <a:moveTo>
                    <a:pt x="2540" y="2540"/>
                  </a:moveTo>
                  <a:lnTo>
                    <a:pt x="0" y="2540"/>
                  </a:lnTo>
                  <a:lnTo>
                    <a:pt x="0" y="5080"/>
                  </a:lnTo>
                  <a:lnTo>
                    <a:pt x="2540" y="5080"/>
                  </a:lnTo>
                  <a:lnTo>
                    <a:pt x="2540" y="2540"/>
                  </a:lnTo>
                  <a:close/>
                </a:path>
                <a:path w="109219" h="29210">
                  <a:moveTo>
                    <a:pt x="5080" y="27940"/>
                  </a:moveTo>
                  <a:lnTo>
                    <a:pt x="0" y="27940"/>
                  </a:lnTo>
                  <a:lnTo>
                    <a:pt x="0" y="29210"/>
                  </a:lnTo>
                  <a:lnTo>
                    <a:pt x="5080" y="29210"/>
                  </a:lnTo>
                  <a:lnTo>
                    <a:pt x="5080" y="27940"/>
                  </a:lnTo>
                  <a:close/>
                </a:path>
                <a:path w="109219" h="29210">
                  <a:moveTo>
                    <a:pt x="8890" y="26670"/>
                  </a:moveTo>
                  <a:lnTo>
                    <a:pt x="7607" y="26670"/>
                  </a:lnTo>
                  <a:lnTo>
                    <a:pt x="7607" y="27940"/>
                  </a:lnTo>
                  <a:lnTo>
                    <a:pt x="8890" y="27940"/>
                  </a:lnTo>
                  <a:lnTo>
                    <a:pt x="8890" y="26670"/>
                  </a:lnTo>
                  <a:close/>
                </a:path>
                <a:path w="109219" h="29210">
                  <a:moveTo>
                    <a:pt x="27940" y="26670"/>
                  </a:moveTo>
                  <a:lnTo>
                    <a:pt x="25400" y="26670"/>
                  </a:lnTo>
                  <a:lnTo>
                    <a:pt x="25400" y="27940"/>
                  </a:lnTo>
                  <a:lnTo>
                    <a:pt x="27940" y="27940"/>
                  </a:lnTo>
                  <a:lnTo>
                    <a:pt x="27940" y="26670"/>
                  </a:lnTo>
                  <a:close/>
                </a:path>
                <a:path w="109219" h="29210">
                  <a:moveTo>
                    <a:pt x="62230" y="0"/>
                  </a:moveTo>
                  <a:lnTo>
                    <a:pt x="0" y="0"/>
                  </a:lnTo>
                  <a:lnTo>
                    <a:pt x="0" y="1270"/>
                  </a:lnTo>
                  <a:lnTo>
                    <a:pt x="62230" y="1270"/>
                  </a:lnTo>
                  <a:lnTo>
                    <a:pt x="62230" y="0"/>
                  </a:lnTo>
                  <a:close/>
                </a:path>
                <a:path w="109219" h="29210">
                  <a:moveTo>
                    <a:pt x="63500" y="1270"/>
                  </a:moveTo>
                  <a:lnTo>
                    <a:pt x="62230" y="1270"/>
                  </a:lnTo>
                  <a:lnTo>
                    <a:pt x="62230" y="2540"/>
                  </a:lnTo>
                  <a:lnTo>
                    <a:pt x="63500" y="2540"/>
                  </a:lnTo>
                  <a:lnTo>
                    <a:pt x="63500" y="1270"/>
                  </a:lnTo>
                  <a:close/>
                </a:path>
                <a:path w="109219" h="29210">
                  <a:moveTo>
                    <a:pt x="109220" y="27940"/>
                  </a:moveTo>
                  <a:lnTo>
                    <a:pt x="30480" y="27940"/>
                  </a:lnTo>
                  <a:lnTo>
                    <a:pt x="30480" y="29210"/>
                  </a:lnTo>
                  <a:lnTo>
                    <a:pt x="109220" y="29210"/>
                  </a:lnTo>
                  <a:lnTo>
                    <a:pt x="109220" y="27940"/>
                  </a:lnTo>
                  <a:close/>
                </a:path>
                <a:path w="109219" h="29210">
                  <a:moveTo>
                    <a:pt x="109220" y="0"/>
                  </a:moveTo>
                  <a:lnTo>
                    <a:pt x="76200" y="0"/>
                  </a:lnTo>
                  <a:lnTo>
                    <a:pt x="76200" y="1270"/>
                  </a:lnTo>
                  <a:lnTo>
                    <a:pt x="109207" y="1270"/>
                  </a:lnTo>
                  <a:lnTo>
                    <a:pt x="109220" y="0"/>
                  </a:lnTo>
                  <a:close/>
                </a:path>
              </a:pathLst>
            </a:custGeom>
            <a:solidFill>
              <a:srgbClr val="A8D1E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1" name="object 61"/>
            <p:cNvSpPr/>
            <p:nvPr/>
          </p:nvSpPr>
          <p:spPr>
            <a:xfrm>
              <a:off x="1206500" y="2411729"/>
              <a:ext cx="106680" cy="24130"/>
            </a:xfrm>
            <a:custGeom>
              <a:avLst/>
              <a:gdLst/>
              <a:ahLst/>
              <a:cxnLst/>
              <a:rect l="l" t="t" r="r" b="b"/>
              <a:pathLst>
                <a:path w="106680" h="24130">
                  <a:moveTo>
                    <a:pt x="6350" y="22860"/>
                  </a:moveTo>
                  <a:lnTo>
                    <a:pt x="0" y="22860"/>
                  </a:lnTo>
                  <a:lnTo>
                    <a:pt x="0" y="24130"/>
                  </a:lnTo>
                  <a:lnTo>
                    <a:pt x="6350" y="24130"/>
                  </a:lnTo>
                  <a:lnTo>
                    <a:pt x="6350" y="22860"/>
                  </a:lnTo>
                  <a:close/>
                </a:path>
                <a:path w="106680" h="24130">
                  <a:moveTo>
                    <a:pt x="1269" y="19050"/>
                  </a:moveTo>
                  <a:lnTo>
                    <a:pt x="0" y="19050"/>
                  </a:lnTo>
                  <a:lnTo>
                    <a:pt x="0" y="21590"/>
                  </a:lnTo>
                  <a:lnTo>
                    <a:pt x="1269" y="21590"/>
                  </a:lnTo>
                  <a:lnTo>
                    <a:pt x="1269" y="19050"/>
                  </a:lnTo>
                  <a:close/>
                </a:path>
                <a:path w="106680" h="24130">
                  <a:moveTo>
                    <a:pt x="106680" y="22860"/>
                  </a:moveTo>
                  <a:lnTo>
                    <a:pt x="22859" y="22860"/>
                  </a:lnTo>
                  <a:lnTo>
                    <a:pt x="22859" y="24130"/>
                  </a:lnTo>
                  <a:lnTo>
                    <a:pt x="106680" y="24130"/>
                  </a:lnTo>
                  <a:lnTo>
                    <a:pt x="106680" y="22860"/>
                  </a:lnTo>
                  <a:close/>
                </a:path>
                <a:path w="106680" h="24130">
                  <a:moveTo>
                    <a:pt x="1269" y="16510"/>
                  </a:moveTo>
                  <a:lnTo>
                    <a:pt x="0" y="16510"/>
                  </a:lnTo>
                  <a:lnTo>
                    <a:pt x="0" y="17780"/>
                  </a:lnTo>
                  <a:lnTo>
                    <a:pt x="1269" y="17780"/>
                  </a:lnTo>
                  <a:lnTo>
                    <a:pt x="1269" y="16510"/>
                  </a:lnTo>
                  <a:close/>
                </a:path>
                <a:path w="106680" h="24130">
                  <a:moveTo>
                    <a:pt x="1269" y="12700"/>
                  </a:moveTo>
                  <a:lnTo>
                    <a:pt x="0" y="12700"/>
                  </a:lnTo>
                  <a:lnTo>
                    <a:pt x="0" y="15240"/>
                  </a:lnTo>
                  <a:lnTo>
                    <a:pt x="1269" y="15240"/>
                  </a:lnTo>
                  <a:lnTo>
                    <a:pt x="1269" y="12700"/>
                  </a:lnTo>
                  <a:close/>
                </a:path>
                <a:path w="106680" h="24130">
                  <a:moveTo>
                    <a:pt x="1269" y="10160"/>
                  </a:moveTo>
                  <a:lnTo>
                    <a:pt x="0" y="10160"/>
                  </a:lnTo>
                  <a:lnTo>
                    <a:pt x="0" y="11430"/>
                  </a:lnTo>
                  <a:lnTo>
                    <a:pt x="1269" y="11430"/>
                  </a:lnTo>
                  <a:lnTo>
                    <a:pt x="1269" y="10160"/>
                  </a:lnTo>
                  <a:close/>
                </a:path>
                <a:path w="106680" h="24130">
                  <a:moveTo>
                    <a:pt x="1269" y="6350"/>
                  </a:moveTo>
                  <a:lnTo>
                    <a:pt x="0" y="6350"/>
                  </a:lnTo>
                  <a:lnTo>
                    <a:pt x="0" y="8890"/>
                  </a:lnTo>
                  <a:lnTo>
                    <a:pt x="1269" y="8890"/>
                  </a:lnTo>
                  <a:lnTo>
                    <a:pt x="1269" y="6350"/>
                  </a:lnTo>
                  <a:close/>
                </a:path>
                <a:path w="106680" h="24130">
                  <a:moveTo>
                    <a:pt x="1269" y="3810"/>
                  </a:moveTo>
                  <a:lnTo>
                    <a:pt x="0" y="3810"/>
                  </a:lnTo>
                  <a:lnTo>
                    <a:pt x="0" y="5080"/>
                  </a:lnTo>
                  <a:lnTo>
                    <a:pt x="1269" y="5080"/>
                  </a:lnTo>
                  <a:lnTo>
                    <a:pt x="1269" y="3810"/>
                  </a:lnTo>
                  <a:close/>
                </a:path>
                <a:path w="106680" h="24130">
                  <a:moveTo>
                    <a:pt x="63500" y="0"/>
                  </a:moveTo>
                  <a:lnTo>
                    <a:pt x="0" y="0"/>
                  </a:lnTo>
                  <a:lnTo>
                    <a:pt x="0" y="2540"/>
                  </a:lnTo>
                  <a:lnTo>
                    <a:pt x="1269" y="2540"/>
                  </a:lnTo>
                  <a:lnTo>
                    <a:pt x="1269" y="1270"/>
                  </a:lnTo>
                  <a:lnTo>
                    <a:pt x="63500" y="1270"/>
                  </a:lnTo>
                  <a:lnTo>
                    <a:pt x="63500" y="0"/>
                  </a:lnTo>
                  <a:close/>
                </a:path>
                <a:path w="106680" h="24130">
                  <a:moveTo>
                    <a:pt x="106679" y="0"/>
                  </a:moveTo>
                  <a:lnTo>
                    <a:pt x="73659" y="0"/>
                  </a:lnTo>
                  <a:lnTo>
                    <a:pt x="73659" y="1270"/>
                  </a:lnTo>
                  <a:lnTo>
                    <a:pt x="106679" y="1270"/>
                  </a:lnTo>
                  <a:lnTo>
                    <a:pt x="106679" y="0"/>
                  </a:lnTo>
                  <a:close/>
                </a:path>
              </a:pathLst>
            </a:custGeom>
            <a:solidFill>
              <a:srgbClr val="AAD2E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2" name="object 62"/>
            <p:cNvSpPr/>
            <p:nvPr/>
          </p:nvSpPr>
          <p:spPr>
            <a:xfrm>
              <a:off x="1207770" y="2412999"/>
              <a:ext cx="105410" cy="21590"/>
            </a:xfrm>
            <a:custGeom>
              <a:avLst/>
              <a:gdLst/>
              <a:ahLst/>
              <a:cxnLst/>
              <a:rect l="l" t="t" r="r" b="b"/>
              <a:pathLst>
                <a:path w="105409" h="21589">
                  <a:moveTo>
                    <a:pt x="1270" y="17780"/>
                  </a:moveTo>
                  <a:lnTo>
                    <a:pt x="0" y="17780"/>
                  </a:lnTo>
                  <a:lnTo>
                    <a:pt x="0" y="20320"/>
                  </a:lnTo>
                  <a:lnTo>
                    <a:pt x="1270" y="20320"/>
                  </a:lnTo>
                  <a:lnTo>
                    <a:pt x="1270" y="17780"/>
                  </a:lnTo>
                  <a:close/>
                </a:path>
                <a:path w="105409" h="21589">
                  <a:moveTo>
                    <a:pt x="1270" y="15240"/>
                  </a:moveTo>
                  <a:lnTo>
                    <a:pt x="0" y="15240"/>
                  </a:lnTo>
                  <a:lnTo>
                    <a:pt x="0" y="16510"/>
                  </a:lnTo>
                  <a:lnTo>
                    <a:pt x="1270" y="16510"/>
                  </a:lnTo>
                  <a:lnTo>
                    <a:pt x="1270" y="15240"/>
                  </a:lnTo>
                  <a:close/>
                </a:path>
                <a:path w="105409" h="21589">
                  <a:moveTo>
                    <a:pt x="1270" y="11430"/>
                  </a:moveTo>
                  <a:lnTo>
                    <a:pt x="0" y="11430"/>
                  </a:lnTo>
                  <a:lnTo>
                    <a:pt x="0" y="13982"/>
                  </a:lnTo>
                  <a:lnTo>
                    <a:pt x="1270" y="13982"/>
                  </a:lnTo>
                  <a:lnTo>
                    <a:pt x="1270" y="11430"/>
                  </a:lnTo>
                  <a:close/>
                </a:path>
                <a:path w="105409" h="21589">
                  <a:moveTo>
                    <a:pt x="1270" y="8890"/>
                  </a:moveTo>
                  <a:lnTo>
                    <a:pt x="0" y="8890"/>
                  </a:lnTo>
                  <a:lnTo>
                    <a:pt x="0" y="10172"/>
                  </a:lnTo>
                  <a:lnTo>
                    <a:pt x="1270" y="10172"/>
                  </a:lnTo>
                  <a:lnTo>
                    <a:pt x="1270" y="8890"/>
                  </a:lnTo>
                  <a:close/>
                </a:path>
                <a:path w="105409" h="21589">
                  <a:moveTo>
                    <a:pt x="1270" y="5080"/>
                  </a:moveTo>
                  <a:lnTo>
                    <a:pt x="0" y="5080"/>
                  </a:lnTo>
                  <a:lnTo>
                    <a:pt x="0" y="7620"/>
                  </a:lnTo>
                  <a:lnTo>
                    <a:pt x="1270" y="7620"/>
                  </a:lnTo>
                  <a:lnTo>
                    <a:pt x="1270" y="5080"/>
                  </a:lnTo>
                  <a:close/>
                </a:path>
                <a:path w="105409" h="21589">
                  <a:moveTo>
                    <a:pt x="1270" y="2540"/>
                  </a:moveTo>
                  <a:lnTo>
                    <a:pt x="0" y="2540"/>
                  </a:lnTo>
                  <a:lnTo>
                    <a:pt x="0" y="3810"/>
                  </a:lnTo>
                  <a:lnTo>
                    <a:pt x="1270" y="3810"/>
                  </a:lnTo>
                  <a:lnTo>
                    <a:pt x="1270" y="2540"/>
                  </a:lnTo>
                  <a:close/>
                </a:path>
                <a:path w="105409" h="21589">
                  <a:moveTo>
                    <a:pt x="10160" y="20320"/>
                  </a:moveTo>
                  <a:lnTo>
                    <a:pt x="7620" y="20320"/>
                  </a:lnTo>
                  <a:lnTo>
                    <a:pt x="7620" y="21590"/>
                  </a:lnTo>
                  <a:lnTo>
                    <a:pt x="10160" y="21590"/>
                  </a:lnTo>
                  <a:lnTo>
                    <a:pt x="10160" y="20320"/>
                  </a:lnTo>
                  <a:close/>
                </a:path>
                <a:path w="105409" h="21589">
                  <a:moveTo>
                    <a:pt x="20320" y="20320"/>
                  </a:moveTo>
                  <a:lnTo>
                    <a:pt x="17780" y="20320"/>
                  </a:lnTo>
                  <a:lnTo>
                    <a:pt x="17780" y="21590"/>
                  </a:lnTo>
                  <a:lnTo>
                    <a:pt x="20320" y="21590"/>
                  </a:lnTo>
                  <a:lnTo>
                    <a:pt x="20320" y="20320"/>
                  </a:lnTo>
                  <a:close/>
                </a:path>
                <a:path w="105409" h="21589">
                  <a:moveTo>
                    <a:pt x="63500" y="0"/>
                  </a:moveTo>
                  <a:lnTo>
                    <a:pt x="0" y="0"/>
                  </a:lnTo>
                  <a:lnTo>
                    <a:pt x="0" y="1270"/>
                  </a:lnTo>
                  <a:lnTo>
                    <a:pt x="63500" y="1270"/>
                  </a:lnTo>
                  <a:lnTo>
                    <a:pt x="63500" y="0"/>
                  </a:lnTo>
                  <a:close/>
                </a:path>
                <a:path w="105409" h="21589">
                  <a:moveTo>
                    <a:pt x="105397" y="0"/>
                  </a:moveTo>
                  <a:lnTo>
                    <a:pt x="72390" y="0"/>
                  </a:lnTo>
                  <a:lnTo>
                    <a:pt x="72390" y="1270"/>
                  </a:lnTo>
                  <a:lnTo>
                    <a:pt x="105397" y="1270"/>
                  </a:lnTo>
                  <a:lnTo>
                    <a:pt x="105397" y="0"/>
                  </a:lnTo>
                  <a:close/>
                </a:path>
              </a:pathLst>
            </a:custGeom>
            <a:solidFill>
              <a:srgbClr val="ACD3E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3" name="object 63"/>
            <p:cNvSpPr/>
            <p:nvPr/>
          </p:nvSpPr>
          <p:spPr>
            <a:xfrm>
              <a:off x="1209039" y="2414269"/>
              <a:ext cx="104139" cy="19050"/>
            </a:xfrm>
            <a:custGeom>
              <a:avLst/>
              <a:gdLst/>
              <a:ahLst/>
              <a:cxnLst/>
              <a:rect l="l" t="t" r="r" b="b"/>
              <a:pathLst>
                <a:path w="104140" h="19050">
                  <a:moveTo>
                    <a:pt x="11430" y="16509"/>
                  </a:moveTo>
                  <a:lnTo>
                    <a:pt x="0" y="16509"/>
                  </a:lnTo>
                  <a:lnTo>
                    <a:pt x="0" y="19050"/>
                  </a:lnTo>
                  <a:lnTo>
                    <a:pt x="8890" y="19050"/>
                  </a:lnTo>
                  <a:lnTo>
                    <a:pt x="8890" y="17779"/>
                  </a:lnTo>
                  <a:lnTo>
                    <a:pt x="11430" y="17779"/>
                  </a:lnTo>
                  <a:lnTo>
                    <a:pt x="11430" y="16509"/>
                  </a:lnTo>
                  <a:close/>
                </a:path>
                <a:path w="104140" h="19050">
                  <a:moveTo>
                    <a:pt x="104140" y="16509"/>
                  </a:moveTo>
                  <a:lnTo>
                    <a:pt x="13969" y="16509"/>
                  </a:lnTo>
                  <a:lnTo>
                    <a:pt x="13969" y="17779"/>
                  </a:lnTo>
                  <a:lnTo>
                    <a:pt x="16509" y="17779"/>
                  </a:lnTo>
                  <a:lnTo>
                    <a:pt x="16509" y="19050"/>
                  </a:lnTo>
                  <a:lnTo>
                    <a:pt x="104140" y="19050"/>
                  </a:lnTo>
                  <a:lnTo>
                    <a:pt x="104140" y="16509"/>
                  </a:lnTo>
                  <a:close/>
                </a:path>
                <a:path w="104140" h="19050">
                  <a:moveTo>
                    <a:pt x="2540" y="13969"/>
                  </a:moveTo>
                  <a:lnTo>
                    <a:pt x="0" y="13969"/>
                  </a:lnTo>
                  <a:lnTo>
                    <a:pt x="0" y="15239"/>
                  </a:lnTo>
                  <a:lnTo>
                    <a:pt x="2540" y="15239"/>
                  </a:lnTo>
                  <a:lnTo>
                    <a:pt x="2540" y="13969"/>
                  </a:lnTo>
                  <a:close/>
                </a:path>
                <a:path w="104140" h="19050">
                  <a:moveTo>
                    <a:pt x="104140" y="13969"/>
                  </a:moveTo>
                  <a:lnTo>
                    <a:pt x="102869" y="13969"/>
                  </a:lnTo>
                  <a:lnTo>
                    <a:pt x="102869" y="15239"/>
                  </a:lnTo>
                  <a:lnTo>
                    <a:pt x="104140" y="15239"/>
                  </a:lnTo>
                  <a:lnTo>
                    <a:pt x="104140" y="13969"/>
                  </a:lnTo>
                  <a:close/>
                </a:path>
                <a:path w="104140" h="19050">
                  <a:moveTo>
                    <a:pt x="2540" y="10159"/>
                  </a:moveTo>
                  <a:lnTo>
                    <a:pt x="0" y="10159"/>
                  </a:lnTo>
                  <a:lnTo>
                    <a:pt x="0" y="12700"/>
                  </a:lnTo>
                  <a:lnTo>
                    <a:pt x="2540" y="12700"/>
                  </a:lnTo>
                  <a:lnTo>
                    <a:pt x="2540" y="10159"/>
                  </a:lnTo>
                  <a:close/>
                </a:path>
                <a:path w="104140" h="19050">
                  <a:moveTo>
                    <a:pt x="104140" y="10159"/>
                  </a:moveTo>
                  <a:lnTo>
                    <a:pt x="102869" y="10159"/>
                  </a:lnTo>
                  <a:lnTo>
                    <a:pt x="102869" y="12700"/>
                  </a:lnTo>
                  <a:lnTo>
                    <a:pt x="104140" y="12700"/>
                  </a:lnTo>
                  <a:lnTo>
                    <a:pt x="104140" y="10159"/>
                  </a:lnTo>
                  <a:close/>
                </a:path>
                <a:path w="104140" h="19050">
                  <a:moveTo>
                    <a:pt x="2540" y="7619"/>
                  </a:moveTo>
                  <a:lnTo>
                    <a:pt x="0" y="7619"/>
                  </a:lnTo>
                  <a:lnTo>
                    <a:pt x="0" y="8890"/>
                  </a:lnTo>
                  <a:lnTo>
                    <a:pt x="2540" y="8890"/>
                  </a:lnTo>
                  <a:lnTo>
                    <a:pt x="2540" y="7619"/>
                  </a:lnTo>
                  <a:close/>
                </a:path>
                <a:path w="104140" h="19050">
                  <a:moveTo>
                    <a:pt x="104140" y="7619"/>
                  </a:moveTo>
                  <a:lnTo>
                    <a:pt x="102869" y="7619"/>
                  </a:lnTo>
                  <a:lnTo>
                    <a:pt x="102869" y="8890"/>
                  </a:lnTo>
                  <a:lnTo>
                    <a:pt x="104140" y="8890"/>
                  </a:lnTo>
                  <a:lnTo>
                    <a:pt x="104140" y="7619"/>
                  </a:lnTo>
                  <a:close/>
                </a:path>
                <a:path w="104140" h="19050">
                  <a:moveTo>
                    <a:pt x="2540" y="3809"/>
                  </a:moveTo>
                  <a:lnTo>
                    <a:pt x="0" y="3809"/>
                  </a:lnTo>
                  <a:lnTo>
                    <a:pt x="0" y="6350"/>
                  </a:lnTo>
                  <a:lnTo>
                    <a:pt x="2540" y="6350"/>
                  </a:lnTo>
                  <a:lnTo>
                    <a:pt x="2540" y="3809"/>
                  </a:lnTo>
                  <a:close/>
                </a:path>
                <a:path w="104140" h="19050">
                  <a:moveTo>
                    <a:pt x="104140" y="3809"/>
                  </a:moveTo>
                  <a:lnTo>
                    <a:pt x="102869" y="3809"/>
                  </a:lnTo>
                  <a:lnTo>
                    <a:pt x="102869" y="6350"/>
                  </a:lnTo>
                  <a:lnTo>
                    <a:pt x="104140" y="6350"/>
                  </a:lnTo>
                  <a:lnTo>
                    <a:pt x="104140" y="3809"/>
                  </a:lnTo>
                  <a:close/>
                </a:path>
                <a:path w="104140" h="19050">
                  <a:moveTo>
                    <a:pt x="67309" y="1269"/>
                  </a:moveTo>
                  <a:lnTo>
                    <a:pt x="0" y="1269"/>
                  </a:lnTo>
                  <a:lnTo>
                    <a:pt x="0" y="2539"/>
                  </a:lnTo>
                  <a:lnTo>
                    <a:pt x="67309" y="2539"/>
                  </a:lnTo>
                  <a:lnTo>
                    <a:pt x="67309" y="1269"/>
                  </a:lnTo>
                  <a:close/>
                </a:path>
                <a:path w="104140" h="19050">
                  <a:moveTo>
                    <a:pt x="104139" y="1269"/>
                  </a:moveTo>
                  <a:lnTo>
                    <a:pt x="71119" y="1269"/>
                  </a:lnTo>
                  <a:lnTo>
                    <a:pt x="71119" y="2539"/>
                  </a:lnTo>
                  <a:lnTo>
                    <a:pt x="104140" y="2539"/>
                  </a:lnTo>
                  <a:lnTo>
                    <a:pt x="104139" y="1269"/>
                  </a:lnTo>
                  <a:close/>
                </a:path>
                <a:path w="104140" h="19050">
                  <a:moveTo>
                    <a:pt x="64770" y="0"/>
                  </a:moveTo>
                  <a:lnTo>
                    <a:pt x="62229" y="0"/>
                  </a:lnTo>
                  <a:lnTo>
                    <a:pt x="62229" y="1269"/>
                  </a:lnTo>
                  <a:lnTo>
                    <a:pt x="64770" y="1269"/>
                  </a:lnTo>
                  <a:lnTo>
                    <a:pt x="64770" y="0"/>
                  </a:lnTo>
                  <a:close/>
                </a:path>
              </a:pathLst>
            </a:custGeom>
            <a:solidFill>
              <a:srgbClr val="AED4E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4" name="object 64"/>
            <p:cNvSpPr/>
            <p:nvPr/>
          </p:nvSpPr>
          <p:spPr>
            <a:xfrm>
              <a:off x="1211580" y="2416809"/>
              <a:ext cx="100330" cy="12700"/>
            </a:xfrm>
            <a:custGeom>
              <a:avLst/>
              <a:gdLst/>
              <a:ahLst/>
              <a:cxnLst/>
              <a:rect l="l" t="t" r="r" b="b"/>
              <a:pathLst>
                <a:path w="100330" h="12700">
                  <a:moveTo>
                    <a:pt x="1270" y="11430"/>
                  </a:moveTo>
                  <a:lnTo>
                    <a:pt x="0" y="11430"/>
                  </a:lnTo>
                  <a:lnTo>
                    <a:pt x="0" y="12700"/>
                  </a:lnTo>
                  <a:lnTo>
                    <a:pt x="1270" y="12700"/>
                  </a:lnTo>
                  <a:lnTo>
                    <a:pt x="1270" y="11430"/>
                  </a:lnTo>
                  <a:close/>
                </a:path>
                <a:path w="100330" h="12700">
                  <a:moveTo>
                    <a:pt x="1270" y="7620"/>
                  </a:moveTo>
                  <a:lnTo>
                    <a:pt x="0" y="7620"/>
                  </a:lnTo>
                  <a:lnTo>
                    <a:pt x="0" y="10172"/>
                  </a:lnTo>
                  <a:lnTo>
                    <a:pt x="1270" y="10172"/>
                  </a:lnTo>
                  <a:lnTo>
                    <a:pt x="1270" y="7620"/>
                  </a:lnTo>
                  <a:close/>
                </a:path>
                <a:path w="100330" h="12700">
                  <a:moveTo>
                    <a:pt x="1270" y="5080"/>
                  </a:moveTo>
                  <a:lnTo>
                    <a:pt x="0" y="5080"/>
                  </a:lnTo>
                  <a:lnTo>
                    <a:pt x="0" y="6362"/>
                  </a:lnTo>
                  <a:lnTo>
                    <a:pt x="1270" y="6362"/>
                  </a:lnTo>
                  <a:lnTo>
                    <a:pt x="1270" y="5080"/>
                  </a:lnTo>
                  <a:close/>
                </a:path>
                <a:path w="100330" h="12700">
                  <a:moveTo>
                    <a:pt x="1270" y="1270"/>
                  </a:moveTo>
                  <a:lnTo>
                    <a:pt x="0" y="1270"/>
                  </a:lnTo>
                  <a:lnTo>
                    <a:pt x="0" y="3810"/>
                  </a:lnTo>
                  <a:lnTo>
                    <a:pt x="1270" y="3810"/>
                  </a:lnTo>
                  <a:lnTo>
                    <a:pt x="1270" y="1270"/>
                  </a:lnTo>
                  <a:close/>
                </a:path>
                <a:path w="100330" h="12700">
                  <a:moveTo>
                    <a:pt x="66040" y="0"/>
                  </a:moveTo>
                  <a:lnTo>
                    <a:pt x="64770" y="0"/>
                  </a:lnTo>
                  <a:lnTo>
                    <a:pt x="64770" y="1270"/>
                  </a:lnTo>
                  <a:lnTo>
                    <a:pt x="66040" y="1270"/>
                  </a:lnTo>
                  <a:lnTo>
                    <a:pt x="66040" y="0"/>
                  </a:lnTo>
                  <a:close/>
                </a:path>
                <a:path w="100330" h="12700">
                  <a:moveTo>
                    <a:pt x="100330" y="11430"/>
                  </a:moveTo>
                  <a:lnTo>
                    <a:pt x="99060" y="11430"/>
                  </a:lnTo>
                  <a:lnTo>
                    <a:pt x="99060" y="12700"/>
                  </a:lnTo>
                  <a:lnTo>
                    <a:pt x="100330" y="12700"/>
                  </a:lnTo>
                  <a:lnTo>
                    <a:pt x="100330" y="11430"/>
                  </a:lnTo>
                  <a:close/>
                </a:path>
                <a:path w="100330" h="12700">
                  <a:moveTo>
                    <a:pt x="100330" y="7620"/>
                  </a:moveTo>
                  <a:lnTo>
                    <a:pt x="99060" y="7620"/>
                  </a:lnTo>
                  <a:lnTo>
                    <a:pt x="99060" y="10172"/>
                  </a:lnTo>
                  <a:lnTo>
                    <a:pt x="100330" y="10172"/>
                  </a:lnTo>
                  <a:lnTo>
                    <a:pt x="100330" y="7620"/>
                  </a:lnTo>
                  <a:close/>
                </a:path>
                <a:path w="100330" h="12700">
                  <a:moveTo>
                    <a:pt x="100330" y="5080"/>
                  </a:moveTo>
                  <a:lnTo>
                    <a:pt x="99060" y="5080"/>
                  </a:lnTo>
                  <a:lnTo>
                    <a:pt x="99060" y="6362"/>
                  </a:lnTo>
                  <a:lnTo>
                    <a:pt x="100330" y="6362"/>
                  </a:lnTo>
                  <a:lnTo>
                    <a:pt x="100330" y="5080"/>
                  </a:lnTo>
                  <a:close/>
                </a:path>
                <a:path w="100330" h="12700">
                  <a:moveTo>
                    <a:pt x="100330" y="1270"/>
                  </a:moveTo>
                  <a:lnTo>
                    <a:pt x="99060" y="1270"/>
                  </a:lnTo>
                  <a:lnTo>
                    <a:pt x="99060" y="3810"/>
                  </a:lnTo>
                  <a:lnTo>
                    <a:pt x="100330" y="3810"/>
                  </a:lnTo>
                  <a:lnTo>
                    <a:pt x="100330" y="1270"/>
                  </a:lnTo>
                  <a:close/>
                </a:path>
              </a:pathLst>
            </a:custGeom>
            <a:solidFill>
              <a:srgbClr val="AFD5E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5" name="object 65"/>
            <p:cNvSpPr/>
            <p:nvPr/>
          </p:nvSpPr>
          <p:spPr>
            <a:xfrm>
              <a:off x="1212850" y="2418079"/>
              <a:ext cx="97790" cy="11430"/>
            </a:xfrm>
            <a:custGeom>
              <a:avLst/>
              <a:gdLst/>
              <a:ahLst/>
              <a:cxnLst/>
              <a:rect l="l" t="t" r="r" b="b"/>
              <a:pathLst>
                <a:path w="97790" h="11430">
                  <a:moveTo>
                    <a:pt x="2540" y="6350"/>
                  </a:moveTo>
                  <a:lnTo>
                    <a:pt x="0" y="6350"/>
                  </a:lnTo>
                  <a:lnTo>
                    <a:pt x="0" y="8902"/>
                  </a:lnTo>
                  <a:lnTo>
                    <a:pt x="2527" y="8902"/>
                  </a:lnTo>
                  <a:lnTo>
                    <a:pt x="2540" y="6350"/>
                  </a:lnTo>
                  <a:close/>
                </a:path>
                <a:path w="97790" h="11430">
                  <a:moveTo>
                    <a:pt x="2540" y="3810"/>
                  </a:moveTo>
                  <a:lnTo>
                    <a:pt x="0" y="3810"/>
                  </a:lnTo>
                  <a:lnTo>
                    <a:pt x="0" y="5092"/>
                  </a:lnTo>
                  <a:lnTo>
                    <a:pt x="2540" y="5092"/>
                  </a:lnTo>
                  <a:lnTo>
                    <a:pt x="2540" y="3810"/>
                  </a:lnTo>
                  <a:close/>
                </a:path>
                <a:path w="97790" h="11430">
                  <a:moveTo>
                    <a:pt x="97790" y="10160"/>
                  </a:moveTo>
                  <a:lnTo>
                    <a:pt x="0" y="10160"/>
                  </a:lnTo>
                  <a:lnTo>
                    <a:pt x="0" y="11430"/>
                  </a:lnTo>
                  <a:lnTo>
                    <a:pt x="97790" y="11430"/>
                  </a:lnTo>
                  <a:lnTo>
                    <a:pt x="97790" y="10160"/>
                  </a:lnTo>
                  <a:close/>
                </a:path>
                <a:path w="97790" h="11430">
                  <a:moveTo>
                    <a:pt x="97790" y="6350"/>
                  </a:moveTo>
                  <a:lnTo>
                    <a:pt x="95250" y="6350"/>
                  </a:lnTo>
                  <a:lnTo>
                    <a:pt x="95250" y="8902"/>
                  </a:lnTo>
                  <a:lnTo>
                    <a:pt x="97790" y="8902"/>
                  </a:lnTo>
                  <a:lnTo>
                    <a:pt x="97790" y="6350"/>
                  </a:lnTo>
                  <a:close/>
                </a:path>
                <a:path w="97790" h="11430">
                  <a:moveTo>
                    <a:pt x="97790" y="3810"/>
                  </a:moveTo>
                  <a:lnTo>
                    <a:pt x="95250" y="3810"/>
                  </a:lnTo>
                  <a:lnTo>
                    <a:pt x="95250" y="5092"/>
                  </a:lnTo>
                  <a:lnTo>
                    <a:pt x="97790" y="5092"/>
                  </a:lnTo>
                  <a:lnTo>
                    <a:pt x="97790" y="3810"/>
                  </a:lnTo>
                  <a:close/>
                </a:path>
                <a:path w="97790" h="11430">
                  <a:moveTo>
                    <a:pt x="97790" y="0"/>
                  </a:moveTo>
                  <a:lnTo>
                    <a:pt x="0" y="0"/>
                  </a:lnTo>
                  <a:lnTo>
                    <a:pt x="0" y="2540"/>
                  </a:lnTo>
                  <a:lnTo>
                    <a:pt x="97790" y="2540"/>
                  </a:lnTo>
                  <a:lnTo>
                    <a:pt x="97790" y="0"/>
                  </a:lnTo>
                  <a:close/>
                </a:path>
              </a:pathLst>
            </a:custGeom>
            <a:solidFill>
              <a:srgbClr val="B1D6E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6" name="object 66"/>
            <p:cNvSpPr/>
            <p:nvPr/>
          </p:nvSpPr>
          <p:spPr>
            <a:xfrm>
              <a:off x="1215377" y="2421889"/>
              <a:ext cx="93345" cy="5080"/>
            </a:xfrm>
            <a:custGeom>
              <a:avLst/>
              <a:gdLst/>
              <a:ahLst/>
              <a:cxnLst/>
              <a:rect l="l" t="t" r="r" b="b"/>
              <a:pathLst>
                <a:path w="93344" h="5080">
                  <a:moveTo>
                    <a:pt x="1282" y="0"/>
                  </a:moveTo>
                  <a:lnTo>
                    <a:pt x="12" y="0"/>
                  </a:lnTo>
                  <a:lnTo>
                    <a:pt x="12" y="1282"/>
                  </a:lnTo>
                  <a:lnTo>
                    <a:pt x="1282" y="1282"/>
                  </a:lnTo>
                  <a:lnTo>
                    <a:pt x="1282" y="0"/>
                  </a:lnTo>
                  <a:close/>
                </a:path>
                <a:path w="93344" h="5080">
                  <a:moveTo>
                    <a:pt x="92722" y="2540"/>
                  </a:moveTo>
                  <a:lnTo>
                    <a:pt x="91452" y="2540"/>
                  </a:lnTo>
                  <a:lnTo>
                    <a:pt x="91452" y="3810"/>
                  </a:lnTo>
                  <a:lnTo>
                    <a:pt x="1282" y="3810"/>
                  </a:lnTo>
                  <a:lnTo>
                    <a:pt x="1282" y="2540"/>
                  </a:lnTo>
                  <a:lnTo>
                    <a:pt x="12" y="2540"/>
                  </a:lnTo>
                  <a:lnTo>
                    <a:pt x="12" y="3810"/>
                  </a:lnTo>
                  <a:lnTo>
                    <a:pt x="0" y="5080"/>
                  </a:lnTo>
                  <a:lnTo>
                    <a:pt x="92722" y="5080"/>
                  </a:lnTo>
                  <a:lnTo>
                    <a:pt x="92722" y="3810"/>
                  </a:lnTo>
                  <a:lnTo>
                    <a:pt x="92722" y="2540"/>
                  </a:lnTo>
                  <a:close/>
                </a:path>
                <a:path w="93344" h="5080">
                  <a:moveTo>
                    <a:pt x="92722" y="0"/>
                  </a:moveTo>
                  <a:lnTo>
                    <a:pt x="91452" y="0"/>
                  </a:lnTo>
                  <a:lnTo>
                    <a:pt x="91452" y="1282"/>
                  </a:lnTo>
                  <a:lnTo>
                    <a:pt x="92722" y="1282"/>
                  </a:lnTo>
                  <a:lnTo>
                    <a:pt x="92722" y="0"/>
                  </a:lnTo>
                  <a:close/>
                </a:path>
              </a:pathLst>
            </a:custGeom>
            <a:solidFill>
              <a:srgbClr val="B3D7E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7" name="object 67"/>
            <p:cNvSpPr/>
            <p:nvPr/>
          </p:nvSpPr>
          <p:spPr>
            <a:xfrm>
              <a:off x="1216660" y="2421889"/>
              <a:ext cx="90170" cy="3810"/>
            </a:xfrm>
            <a:custGeom>
              <a:avLst/>
              <a:gdLst/>
              <a:ahLst/>
              <a:cxnLst/>
              <a:rect l="l" t="t" r="r" b="b"/>
              <a:pathLst>
                <a:path w="90169" h="3810">
                  <a:moveTo>
                    <a:pt x="90170" y="2540"/>
                  </a:moveTo>
                  <a:lnTo>
                    <a:pt x="0" y="2540"/>
                  </a:lnTo>
                  <a:lnTo>
                    <a:pt x="0" y="3810"/>
                  </a:lnTo>
                  <a:lnTo>
                    <a:pt x="90170" y="3810"/>
                  </a:lnTo>
                  <a:lnTo>
                    <a:pt x="90170" y="2540"/>
                  </a:lnTo>
                  <a:close/>
                </a:path>
                <a:path w="90169" h="3810">
                  <a:moveTo>
                    <a:pt x="90170" y="0"/>
                  </a:moveTo>
                  <a:lnTo>
                    <a:pt x="0" y="0"/>
                  </a:lnTo>
                  <a:lnTo>
                    <a:pt x="0" y="1282"/>
                  </a:lnTo>
                  <a:lnTo>
                    <a:pt x="90170" y="1282"/>
                  </a:lnTo>
                  <a:lnTo>
                    <a:pt x="90170" y="0"/>
                  </a:lnTo>
                  <a:close/>
                </a:path>
              </a:pathLst>
            </a:custGeom>
            <a:solidFill>
              <a:srgbClr val="B7D9E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8" name="object 68"/>
            <p:cNvSpPr/>
            <p:nvPr/>
          </p:nvSpPr>
          <p:spPr>
            <a:xfrm>
              <a:off x="1123950" y="2517139"/>
              <a:ext cx="276860" cy="165100"/>
            </a:xfrm>
            <a:custGeom>
              <a:avLst/>
              <a:gdLst/>
              <a:ahLst/>
              <a:cxnLst/>
              <a:rect l="l" t="t" r="r" b="b"/>
              <a:pathLst>
                <a:path w="276859" h="165100">
                  <a:moveTo>
                    <a:pt x="111759" y="162560"/>
                  </a:moveTo>
                  <a:lnTo>
                    <a:pt x="99059" y="162560"/>
                  </a:lnTo>
                  <a:lnTo>
                    <a:pt x="99059" y="163830"/>
                  </a:lnTo>
                  <a:lnTo>
                    <a:pt x="109219" y="163830"/>
                  </a:lnTo>
                  <a:lnTo>
                    <a:pt x="109219" y="165100"/>
                  </a:lnTo>
                  <a:lnTo>
                    <a:pt x="111759" y="165100"/>
                  </a:lnTo>
                  <a:lnTo>
                    <a:pt x="111759" y="162560"/>
                  </a:lnTo>
                  <a:close/>
                </a:path>
                <a:path w="276859" h="165100">
                  <a:moveTo>
                    <a:pt x="1269" y="120650"/>
                  </a:moveTo>
                  <a:lnTo>
                    <a:pt x="0" y="120650"/>
                  </a:lnTo>
                  <a:lnTo>
                    <a:pt x="0" y="139700"/>
                  </a:lnTo>
                  <a:lnTo>
                    <a:pt x="1269" y="139700"/>
                  </a:lnTo>
                  <a:lnTo>
                    <a:pt x="1269" y="120650"/>
                  </a:lnTo>
                  <a:close/>
                </a:path>
                <a:path w="276859" h="165100">
                  <a:moveTo>
                    <a:pt x="275590" y="0"/>
                  </a:moveTo>
                  <a:lnTo>
                    <a:pt x="274319" y="0"/>
                  </a:lnTo>
                  <a:lnTo>
                    <a:pt x="274319" y="3810"/>
                  </a:lnTo>
                  <a:lnTo>
                    <a:pt x="276859" y="3810"/>
                  </a:lnTo>
                  <a:lnTo>
                    <a:pt x="276859" y="1270"/>
                  </a:lnTo>
                  <a:lnTo>
                    <a:pt x="275590" y="1270"/>
                  </a:lnTo>
                  <a:lnTo>
                    <a:pt x="275590" y="0"/>
                  </a:lnTo>
                  <a:close/>
                </a:path>
              </a:pathLst>
            </a:custGeom>
            <a:solidFill>
              <a:srgbClr val="59AAC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9" name="object 69"/>
            <p:cNvSpPr/>
            <p:nvPr/>
          </p:nvSpPr>
          <p:spPr>
            <a:xfrm>
              <a:off x="1125220" y="2489199"/>
              <a:ext cx="273050" cy="190500"/>
            </a:xfrm>
            <a:custGeom>
              <a:avLst/>
              <a:gdLst/>
              <a:ahLst/>
              <a:cxnLst/>
              <a:rect l="l" t="t" r="r" b="b"/>
              <a:pathLst>
                <a:path w="273050" h="190500">
                  <a:moveTo>
                    <a:pt x="1270" y="148590"/>
                  </a:moveTo>
                  <a:lnTo>
                    <a:pt x="0" y="148590"/>
                  </a:lnTo>
                  <a:lnTo>
                    <a:pt x="0" y="167640"/>
                  </a:lnTo>
                  <a:lnTo>
                    <a:pt x="1270" y="167640"/>
                  </a:lnTo>
                  <a:lnTo>
                    <a:pt x="1270" y="148590"/>
                  </a:lnTo>
                  <a:close/>
                </a:path>
                <a:path w="273050" h="190500">
                  <a:moveTo>
                    <a:pt x="86360" y="0"/>
                  </a:moveTo>
                  <a:lnTo>
                    <a:pt x="74930" y="0"/>
                  </a:lnTo>
                  <a:lnTo>
                    <a:pt x="74930" y="2540"/>
                  </a:lnTo>
                  <a:lnTo>
                    <a:pt x="86360" y="2540"/>
                  </a:lnTo>
                  <a:lnTo>
                    <a:pt x="86360" y="0"/>
                  </a:lnTo>
                  <a:close/>
                </a:path>
                <a:path w="273050" h="190500">
                  <a:moveTo>
                    <a:pt x="113030" y="189242"/>
                  </a:moveTo>
                  <a:lnTo>
                    <a:pt x="96520" y="189242"/>
                  </a:lnTo>
                  <a:lnTo>
                    <a:pt x="96520" y="190500"/>
                  </a:lnTo>
                  <a:lnTo>
                    <a:pt x="113030" y="190500"/>
                  </a:lnTo>
                  <a:lnTo>
                    <a:pt x="113030" y="189242"/>
                  </a:lnTo>
                  <a:close/>
                </a:path>
                <a:path w="273050" h="190500">
                  <a:moveTo>
                    <a:pt x="257797" y="0"/>
                  </a:moveTo>
                  <a:lnTo>
                    <a:pt x="254000" y="0"/>
                  </a:lnTo>
                  <a:lnTo>
                    <a:pt x="254000" y="2540"/>
                  </a:lnTo>
                  <a:lnTo>
                    <a:pt x="257797" y="2540"/>
                  </a:lnTo>
                  <a:lnTo>
                    <a:pt x="257797" y="0"/>
                  </a:lnTo>
                  <a:close/>
                </a:path>
                <a:path w="273050" h="190500">
                  <a:moveTo>
                    <a:pt x="273050" y="25400"/>
                  </a:moveTo>
                  <a:lnTo>
                    <a:pt x="271780" y="25400"/>
                  </a:lnTo>
                  <a:lnTo>
                    <a:pt x="271780" y="31750"/>
                  </a:lnTo>
                  <a:lnTo>
                    <a:pt x="273050" y="31750"/>
                  </a:lnTo>
                  <a:lnTo>
                    <a:pt x="273050" y="25400"/>
                  </a:lnTo>
                  <a:close/>
                </a:path>
              </a:pathLst>
            </a:custGeom>
            <a:solidFill>
              <a:srgbClr val="5AAAC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0" name="object 70"/>
            <p:cNvSpPr/>
            <p:nvPr/>
          </p:nvSpPr>
          <p:spPr>
            <a:xfrm>
              <a:off x="1126490" y="2491739"/>
              <a:ext cx="270510" cy="186690"/>
            </a:xfrm>
            <a:custGeom>
              <a:avLst/>
              <a:gdLst/>
              <a:ahLst/>
              <a:cxnLst/>
              <a:rect l="l" t="t" r="r" b="b"/>
              <a:pathLst>
                <a:path w="270509" h="186689">
                  <a:moveTo>
                    <a:pt x="111759" y="185420"/>
                  </a:moveTo>
                  <a:lnTo>
                    <a:pt x="91440" y="185420"/>
                  </a:lnTo>
                  <a:lnTo>
                    <a:pt x="91440" y="186689"/>
                  </a:lnTo>
                  <a:lnTo>
                    <a:pt x="111759" y="186689"/>
                  </a:lnTo>
                  <a:lnTo>
                    <a:pt x="111759" y="185420"/>
                  </a:lnTo>
                  <a:close/>
                </a:path>
                <a:path w="270509" h="186689">
                  <a:moveTo>
                    <a:pt x="2540" y="165100"/>
                  </a:moveTo>
                  <a:lnTo>
                    <a:pt x="0" y="165100"/>
                  </a:lnTo>
                  <a:lnTo>
                    <a:pt x="0" y="166370"/>
                  </a:lnTo>
                  <a:lnTo>
                    <a:pt x="1269" y="166370"/>
                  </a:lnTo>
                  <a:lnTo>
                    <a:pt x="1269" y="167640"/>
                  </a:lnTo>
                  <a:lnTo>
                    <a:pt x="2540" y="167640"/>
                  </a:lnTo>
                  <a:lnTo>
                    <a:pt x="2540" y="165100"/>
                  </a:lnTo>
                  <a:close/>
                </a:path>
                <a:path w="270509" h="186689">
                  <a:moveTo>
                    <a:pt x="2540" y="143510"/>
                  </a:moveTo>
                  <a:lnTo>
                    <a:pt x="1269" y="143510"/>
                  </a:lnTo>
                  <a:lnTo>
                    <a:pt x="1269" y="144779"/>
                  </a:lnTo>
                  <a:lnTo>
                    <a:pt x="0" y="144779"/>
                  </a:lnTo>
                  <a:lnTo>
                    <a:pt x="0" y="165100"/>
                  </a:lnTo>
                  <a:lnTo>
                    <a:pt x="2540" y="165100"/>
                  </a:lnTo>
                  <a:lnTo>
                    <a:pt x="2540" y="143510"/>
                  </a:lnTo>
                  <a:close/>
                </a:path>
                <a:path w="270509" h="186689">
                  <a:moveTo>
                    <a:pt x="269240" y="19050"/>
                  </a:moveTo>
                  <a:lnTo>
                    <a:pt x="267969" y="19050"/>
                  </a:lnTo>
                  <a:lnTo>
                    <a:pt x="267969" y="31750"/>
                  </a:lnTo>
                  <a:lnTo>
                    <a:pt x="269239" y="31750"/>
                  </a:lnTo>
                  <a:lnTo>
                    <a:pt x="269239" y="30479"/>
                  </a:lnTo>
                  <a:lnTo>
                    <a:pt x="270509" y="30479"/>
                  </a:lnTo>
                  <a:lnTo>
                    <a:pt x="270509" y="21589"/>
                  </a:lnTo>
                  <a:lnTo>
                    <a:pt x="269239" y="21589"/>
                  </a:lnTo>
                  <a:lnTo>
                    <a:pt x="269240" y="19050"/>
                  </a:lnTo>
                  <a:close/>
                </a:path>
                <a:path w="270509" h="186689">
                  <a:moveTo>
                    <a:pt x="88899" y="0"/>
                  </a:moveTo>
                  <a:lnTo>
                    <a:pt x="68579" y="0"/>
                  </a:lnTo>
                  <a:lnTo>
                    <a:pt x="68579" y="2539"/>
                  </a:lnTo>
                  <a:lnTo>
                    <a:pt x="88899" y="2539"/>
                  </a:lnTo>
                  <a:lnTo>
                    <a:pt x="88899" y="0"/>
                  </a:lnTo>
                  <a:close/>
                </a:path>
                <a:path w="270509" h="186689">
                  <a:moveTo>
                    <a:pt x="257809" y="0"/>
                  </a:moveTo>
                  <a:lnTo>
                    <a:pt x="247650" y="0"/>
                  </a:lnTo>
                  <a:lnTo>
                    <a:pt x="247650" y="2539"/>
                  </a:lnTo>
                  <a:lnTo>
                    <a:pt x="257809" y="2539"/>
                  </a:lnTo>
                  <a:lnTo>
                    <a:pt x="257809" y="0"/>
                  </a:lnTo>
                  <a:close/>
                </a:path>
              </a:pathLst>
            </a:custGeom>
            <a:solidFill>
              <a:srgbClr val="5CABC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1" name="object 71"/>
            <p:cNvSpPr/>
            <p:nvPr/>
          </p:nvSpPr>
          <p:spPr>
            <a:xfrm>
              <a:off x="1129030" y="2494279"/>
              <a:ext cx="265430" cy="182880"/>
            </a:xfrm>
            <a:custGeom>
              <a:avLst/>
              <a:gdLst/>
              <a:ahLst/>
              <a:cxnLst/>
              <a:rect l="l" t="t" r="r" b="b"/>
              <a:pathLst>
                <a:path w="265430" h="182880">
                  <a:moveTo>
                    <a:pt x="1270" y="139700"/>
                  </a:moveTo>
                  <a:lnTo>
                    <a:pt x="0" y="139700"/>
                  </a:lnTo>
                  <a:lnTo>
                    <a:pt x="0" y="162560"/>
                  </a:lnTo>
                  <a:lnTo>
                    <a:pt x="0" y="166370"/>
                  </a:lnTo>
                  <a:lnTo>
                    <a:pt x="1270" y="166370"/>
                  </a:lnTo>
                  <a:lnTo>
                    <a:pt x="1270" y="162560"/>
                  </a:lnTo>
                  <a:lnTo>
                    <a:pt x="1270" y="139700"/>
                  </a:lnTo>
                  <a:close/>
                </a:path>
                <a:path w="265430" h="182880">
                  <a:moveTo>
                    <a:pt x="64770" y="0"/>
                  </a:moveTo>
                  <a:lnTo>
                    <a:pt x="63500" y="0"/>
                  </a:lnTo>
                  <a:lnTo>
                    <a:pt x="63500" y="1270"/>
                  </a:lnTo>
                  <a:lnTo>
                    <a:pt x="64770" y="1270"/>
                  </a:lnTo>
                  <a:lnTo>
                    <a:pt x="64770" y="0"/>
                  </a:lnTo>
                  <a:close/>
                </a:path>
                <a:path w="265430" h="182880">
                  <a:moveTo>
                    <a:pt x="85090" y="180340"/>
                  </a:moveTo>
                  <a:lnTo>
                    <a:pt x="83820" y="180340"/>
                  </a:lnTo>
                  <a:lnTo>
                    <a:pt x="83820" y="181610"/>
                  </a:lnTo>
                  <a:lnTo>
                    <a:pt x="85090" y="181610"/>
                  </a:lnTo>
                  <a:lnTo>
                    <a:pt x="85090" y="180340"/>
                  </a:lnTo>
                  <a:close/>
                </a:path>
                <a:path w="265430" h="182880">
                  <a:moveTo>
                    <a:pt x="91440" y="0"/>
                  </a:moveTo>
                  <a:lnTo>
                    <a:pt x="88900" y="0"/>
                  </a:lnTo>
                  <a:lnTo>
                    <a:pt x="88900" y="1270"/>
                  </a:lnTo>
                  <a:lnTo>
                    <a:pt x="91440" y="1270"/>
                  </a:lnTo>
                  <a:lnTo>
                    <a:pt x="91440" y="0"/>
                  </a:lnTo>
                  <a:close/>
                </a:path>
                <a:path w="265430" h="182880">
                  <a:moveTo>
                    <a:pt x="110490" y="181610"/>
                  </a:moveTo>
                  <a:lnTo>
                    <a:pt x="86360" y="181610"/>
                  </a:lnTo>
                  <a:lnTo>
                    <a:pt x="86360" y="182880"/>
                  </a:lnTo>
                  <a:lnTo>
                    <a:pt x="110490" y="182880"/>
                  </a:lnTo>
                  <a:lnTo>
                    <a:pt x="110490" y="181610"/>
                  </a:lnTo>
                  <a:close/>
                </a:path>
                <a:path w="265430" h="182880">
                  <a:moveTo>
                    <a:pt x="111760" y="180340"/>
                  </a:moveTo>
                  <a:lnTo>
                    <a:pt x="110490" y="180340"/>
                  </a:lnTo>
                  <a:lnTo>
                    <a:pt x="110490" y="181610"/>
                  </a:lnTo>
                  <a:lnTo>
                    <a:pt x="111760" y="181610"/>
                  </a:lnTo>
                  <a:lnTo>
                    <a:pt x="111760" y="180340"/>
                  </a:lnTo>
                  <a:close/>
                </a:path>
                <a:path w="265430" h="182880">
                  <a:moveTo>
                    <a:pt x="165100" y="180340"/>
                  </a:moveTo>
                  <a:lnTo>
                    <a:pt x="162560" y="180340"/>
                  </a:lnTo>
                  <a:lnTo>
                    <a:pt x="162560" y="181610"/>
                  </a:lnTo>
                  <a:lnTo>
                    <a:pt x="165100" y="181610"/>
                  </a:lnTo>
                  <a:lnTo>
                    <a:pt x="165100" y="180340"/>
                  </a:lnTo>
                  <a:close/>
                </a:path>
                <a:path w="265430" h="182880">
                  <a:moveTo>
                    <a:pt x="175247" y="181610"/>
                  </a:moveTo>
                  <a:lnTo>
                    <a:pt x="167640" y="181610"/>
                  </a:lnTo>
                  <a:lnTo>
                    <a:pt x="167640" y="182880"/>
                  </a:lnTo>
                  <a:lnTo>
                    <a:pt x="175247" y="182880"/>
                  </a:lnTo>
                  <a:lnTo>
                    <a:pt x="175247" y="181610"/>
                  </a:lnTo>
                  <a:close/>
                </a:path>
                <a:path w="265430" h="182880">
                  <a:moveTo>
                    <a:pt x="255270" y="0"/>
                  </a:moveTo>
                  <a:lnTo>
                    <a:pt x="242570" y="0"/>
                  </a:lnTo>
                  <a:lnTo>
                    <a:pt x="242570" y="1270"/>
                  </a:lnTo>
                  <a:lnTo>
                    <a:pt x="255270" y="1270"/>
                  </a:lnTo>
                  <a:lnTo>
                    <a:pt x="255270" y="0"/>
                  </a:lnTo>
                  <a:close/>
                </a:path>
                <a:path w="265430" h="182880">
                  <a:moveTo>
                    <a:pt x="265430" y="15240"/>
                  </a:moveTo>
                  <a:lnTo>
                    <a:pt x="264160" y="15240"/>
                  </a:lnTo>
                  <a:lnTo>
                    <a:pt x="264160" y="29210"/>
                  </a:lnTo>
                  <a:lnTo>
                    <a:pt x="265430" y="29210"/>
                  </a:lnTo>
                  <a:lnTo>
                    <a:pt x="265430" y="15240"/>
                  </a:lnTo>
                  <a:close/>
                </a:path>
              </a:pathLst>
            </a:custGeom>
            <a:solidFill>
              <a:srgbClr val="5EACC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2" name="object 72"/>
            <p:cNvSpPr/>
            <p:nvPr/>
          </p:nvSpPr>
          <p:spPr>
            <a:xfrm>
              <a:off x="1130300" y="2494279"/>
              <a:ext cx="262890" cy="180340"/>
            </a:xfrm>
            <a:custGeom>
              <a:avLst/>
              <a:gdLst/>
              <a:ahLst/>
              <a:cxnLst/>
              <a:rect l="l" t="t" r="r" b="b"/>
              <a:pathLst>
                <a:path w="262890" h="180339">
                  <a:moveTo>
                    <a:pt x="110490" y="179070"/>
                  </a:moveTo>
                  <a:lnTo>
                    <a:pt x="82550" y="179070"/>
                  </a:lnTo>
                  <a:lnTo>
                    <a:pt x="82550" y="180340"/>
                  </a:lnTo>
                  <a:lnTo>
                    <a:pt x="110490" y="180340"/>
                  </a:lnTo>
                  <a:lnTo>
                    <a:pt x="110490" y="179070"/>
                  </a:lnTo>
                  <a:close/>
                </a:path>
                <a:path w="262890" h="180339">
                  <a:moveTo>
                    <a:pt x="175259" y="179070"/>
                  </a:moveTo>
                  <a:lnTo>
                    <a:pt x="161290" y="179070"/>
                  </a:lnTo>
                  <a:lnTo>
                    <a:pt x="161290" y="180340"/>
                  </a:lnTo>
                  <a:lnTo>
                    <a:pt x="175260" y="180340"/>
                  </a:lnTo>
                  <a:lnTo>
                    <a:pt x="175259" y="179070"/>
                  </a:lnTo>
                  <a:close/>
                </a:path>
                <a:path w="262890" h="180339">
                  <a:moveTo>
                    <a:pt x="1269" y="162560"/>
                  </a:moveTo>
                  <a:lnTo>
                    <a:pt x="0" y="162560"/>
                  </a:lnTo>
                  <a:lnTo>
                    <a:pt x="0" y="168910"/>
                  </a:lnTo>
                  <a:lnTo>
                    <a:pt x="1269" y="168910"/>
                  </a:lnTo>
                  <a:lnTo>
                    <a:pt x="1269" y="162560"/>
                  </a:lnTo>
                  <a:close/>
                </a:path>
                <a:path w="262890" h="180339">
                  <a:moveTo>
                    <a:pt x="1269" y="137160"/>
                  </a:moveTo>
                  <a:lnTo>
                    <a:pt x="0" y="137160"/>
                  </a:lnTo>
                  <a:lnTo>
                    <a:pt x="0" y="162560"/>
                  </a:lnTo>
                  <a:lnTo>
                    <a:pt x="1269" y="162560"/>
                  </a:lnTo>
                  <a:lnTo>
                    <a:pt x="1269" y="137160"/>
                  </a:lnTo>
                  <a:close/>
                </a:path>
                <a:path w="262890" h="180339">
                  <a:moveTo>
                    <a:pt x="261620" y="10160"/>
                  </a:moveTo>
                  <a:lnTo>
                    <a:pt x="260350" y="10160"/>
                  </a:lnTo>
                  <a:lnTo>
                    <a:pt x="260350" y="31750"/>
                  </a:lnTo>
                  <a:lnTo>
                    <a:pt x="261619" y="31750"/>
                  </a:lnTo>
                  <a:lnTo>
                    <a:pt x="261619" y="29210"/>
                  </a:lnTo>
                  <a:lnTo>
                    <a:pt x="262890" y="29210"/>
                  </a:lnTo>
                  <a:lnTo>
                    <a:pt x="262890" y="12700"/>
                  </a:lnTo>
                  <a:lnTo>
                    <a:pt x="261620" y="12700"/>
                  </a:lnTo>
                  <a:lnTo>
                    <a:pt x="261620" y="10160"/>
                  </a:lnTo>
                  <a:close/>
                </a:path>
                <a:path w="262890" h="180339">
                  <a:moveTo>
                    <a:pt x="90170" y="0"/>
                  </a:moveTo>
                  <a:lnTo>
                    <a:pt x="62230" y="0"/>
                  </a:lnTo>
                  <a:lnTo>
                    <a:pt x="62230" y="3810"/>
                  </a:lnTo>
                  <a:lnTo>
                    <a:pt x="91440" y="3810"/>
                  </a:lnTo>
                  <a:lnTo>
                    <a:pt x="91440" y="2539"/>
                  </a:lnTo>
                  <a:lnTo>
                    <a:pt x="90170" y="2539"/>
                  </a:lnTo>
                  <a:lnTo>
                    <a:pt x="90170" y="0"/>
                  </a:lnTo>
                  <a:close/>
                </a:path>
                <a:path w="262890" h="180339">
                  <a:moveTo>
                    <a:pt x="256540" y="2539"/>
                  </a:moveTo>
                  <a:lnTo>
                    <a:pt x="237490" y="2539"/>
                  </a:lnTo>
                  <a:lnTo>
                    <a:pt x="237490" y="3810"/>
                  </a:lnTo>
                  <a:lnTo>
                    <a:pt x="256540" y="3810"/>
                  </a:lnTo>
                  <a:lnTo>
                    <a:pt x="256540" y="2539"/>
                  </a:lnTo>
                  <a:close/>
                </a:path>
                <a:path w="262890" h="180339">
                  <a:moveTo>
                    <a:pt x="255270" y="1270"/>
                  </a:moveTo>
                  <a:lnTo>
                    <a:pt x="240030" y="1270"/>
                  </a:lnTo>
                  <a:lnTo>
                    <a:pt x="240030" y="2539"/>
                  </a:lnTo>
                  <a:lnTo>
                    <a:pt x="255270" y="2539"/>
                  </a:lnTo>
                  <a:lnTo>
                    <a:pt x="255270" y="1270"/>
                  </a:lnTo>
                  <a:close/>
                </a:path>
              </a:pathLst>
            </a:custGeom>
            <a:solidFill>
              <a:srgbClr val="5FADC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3" name="object 73"/>
            <p:cNvSpPr/>
            <p:nvPr/>
          </p:nvSpPr>
          <p:spPr>
            <a:xfrm>
              <a:off x="1131570" y="2503169"/>
              <a:ext cx="259079" cy="170180"/>
            </a:xfrm>
            <a:custGeom>
              <a:avLst/>
              <a:gdLst/>
              <a:ahLst/>
              <a:cxnLst/>
              <a:rect l="l" t="t" r="r" b="b"/>
              <a:pathLst>
                <a:path w="259080" h="170180">
                  <a:moveTo>
                    <a:pt x="2540" y="160020"/>
                  </a:moveTo>
                  <a:lnTo>
                    <a:pt x="1270" y="160020"/>
                  </a:lnTo>
                  <a:lnTo>
                    <a:pt x="1270" y="161290"/>
                  </a:lnTo>
                  <a:lnTo>
                    <a:pt x="2540" y="161290"/>
                  </a:lnTo>
                  <a:lnTo>
                    <a:pt x="2540" y="160020"/>
                  </a:lnTo>
                  <a:close/>
                </a:path>
                <a:path w="259080" h="170180">
                  <a:moveTo>
                    <a:pt x="2540" y="128270"/>
                  </a:moveTo>
                  <a:lnTo>
                    <a:pt x="0" y="128270"/>
                  </a:lnTo>
                  <a:lnTo>
                    <a:pt x="0" y="153670"/>
                  </a:lnTo>
                  <a:lnTo>
                    <a:pt x="0" y="158750"/>
                  </a:lnTo>
                  <a:lnTo>
                    <a:pt x="2540" y="158750"/>
                  </a:lnTo>
                  <a:lnTo>
                    <a:pt x="2540" y="153670"/>
                  </a:lnTo>
                  <a:lnTo>
                    <a:pt x="2540" y="128270"/>
                  </a:lnTo>
                  <a:close/>
                </a:path>
                <a:path w="259080" h="170180">
                  <a:moveTo>
                    <a:pt x="109220" y="167640"/>
                  </a:moveTo>
                  <a:lnTo>
                    <a:pt x="80010" y="167640"/>
                  </a:lnTo>
                  <a:lnTo>
                    <a:pt x="80010" y="170180"/>
                  </a:lnTo>
                  <a:lnTo>
                    <a:pt x="109220" y="170180"/>
                  </a:lnTo>
                  <a:lnTo>
                    <a:pt x="109220" y="167640"/>
                  </a:lnTo>
                  <a:close/>
                </a:path>
                <a:path w="259080" h="170180">
                  <a:moveTo>
                    <a:pt x="176530" y="167640"/>
                  </a:moveTo>
                  <a:lnTo>
                    <a:pt x="154940" y="167640"/>
                  </a:lnTo>
                  <a:lnTo>
                    <a:pt x="154940" y="168922"/>
                  </a:lnTo>
                  <a:lnTo>
                    <a:pt x="158750" y="168922"/>
                  </a:lnTo>
                  <a:lnTo>
                    <a:pt x="158750" y="170180"/>
                  </a:lnTo>
                  <a:lnTo>
                    <a:pt x="175247" y="170180"/>
                  </a:lnTo>
                  <a:lnTo>
                    <a:pt x="175247" y="168922"/>
                  </a:lnTo>
                  <a:lnTo>
                    <a:pt x="176530" y="168922"/>
                  </a:lnTo>
                  <a:lnTo>
                    <a:pt x="176530" y="167640"/>
                  </a:lnTo>
                  <a:close/>
                </a:path>
                <a:path w="259080" h="170180">
                  <a:moveTo>
                    <a:pt x="259080" y="0"/>
                  </a:moveTo>
                  <a:lnTo>
                    <a:pt x="257810" y="0"/>
                  </a:lnTo>
                  <a:lnTo>
                    <a:pt x="257810" y="22860"/>
                  </a:lnTo>
                  <a:lnTo>
                    <a:pt x="259080" y="22860"/>
                  </a:lnTo>
                  <a:lnTo>
                    <a:pt x="259080" y="0"/>
                  </a:lnTo>
                  <a:close/>
                </a:path>
              </a:pathLst>
            </a:custGeom>
            <a:solidFill>
              <a:srgbClr val="61AEC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4" name="object 74"/>
            <p:cNvSpPr/>
            <p:nvPr/>
          </p:nvSpPr>
          <p:spPr>
            <a:xfrm>
              <a:off x="1134110" y="2498089"/>
              <a:ext cx="255270" cy="172720"/>
            </a:xfrm>
            <a:custGeom>
              <a:avLst/>
              <a:gdLst/>
              <a:ahLst/>
              <a:cxnLst/>
              <a:rect l="l" t="t" r="r" b="b"/>
              <a:pathLst>
                <a:path w="255269" h="172719">
                  <a:moveTo>
                    <a:pt x="1270" y="165100"/>
                  </a:moveTo>
                  <a:lnTo>
                    <a:pt x="0" y="165100"/>
                  </a:lnTo>
                  <a:lnTo>
                    <a:pt x="0" y="166370"/>
                  </a:lnTo>
                  <a:lnTo>
                    <a:pt x="1270" y="166370"/>
                  </a:lnTo>
                  <a:lnTo>
                    <a:pt x="1270" y="165100"/>
                  </a:lnTo>
                  <a:close/>
                </a:path>
                <a:path w="255269" h="172719">
                  <a:moveTo>
                    <a:pt x="1270" y="133350"/>
                  </a:moveTo>
                  <a:lnTo>
                    <a:pt x="0" y="133350"/>
                  </a:lnTo>
                  <a:lnTo>
                    <a:pt x="0" y="158750"/>
                  </a:lnTo>
                  <a:lnTo>
                    <a:pt x="0" y="163830"/>
                  </a:lnTo>
                  <a:lnTo>
                    <a:pt x="1270" y="163830"/>
                  </a:lnTo>
                  <a:lnTo>
                    <a:pt x="1270" y="158750"/>
                  </a:lnTo>
                  <a:lnTo>
                    <a:pt x="1270" y="133350"/>
                  </a:lnTo>
                  <a:close/>
                </a:path>
                <a:path w="255269" h="172719">
                  <a:moveTo>
                    <a:pt x="92710" y="0"/>
                  </a:moveTo>
                  <a:lnTo>
                    <a:pt x="57150" y="0"/>
                  </a:lnTo>
                  <a:lnTo>
                    <a:pt x="57150" y="2540"/>
                  </a:lnTo>
                  <a:lnTo>
                    <a:pt x="92710" y="2540"/>
                  </a:lnTo>
                  <a:lnTo>
                    <a:pt x="92710" y="0"/>
                  </a:lnTo>
                  <a:close/>
                </a:path>
                <a:path w="255269" h="172719">
                  <a:moveTo>
                    <a:pt x="96520" y="2540"/>
                  </a:moveTo>
                  <a:lnTo>
                    <a:pt x="93980" y="2540"/>
                  </a:lnTo>
                  <a:lnTo>
                    <a:pt x="93980" y="3810"/>
                  </a:lnTo>
                  <a:lnTo>
                    <a:pt x="96520" y="3810"/>
                  </a:lnTo>
                  <a:lnTo>
                    <a:pt x="96520" y="2540"/>
                  </a:lnTo>
                  <a:close/>
                </a:path>
                <a:path w="255269" h="172719">
                  <a:moveTo>
                    <a:pt x="106680" y="171450"/>
                  </a:moveTo>
                  <a:lnTo>
                    <a:pt x="77470" y="171450"/>
                  </a:lnTo>
                  <a:lnTo>
                    <a:pt x="77470" y="172720"/>
                  </a:lnTo>
                  <a:lnTo>
                    <a:pt x="106680" y="172720"/>
                  </a:lnTo>
                  <a:lnTo>
                    <a:pt x="106680" y="171450"/>
                  </a:lnTo>
                  <a:close/>
                </a:path>
                <a:path w="255269" h="172719">
                  <a:moveTo>
                    <a:pt x="173990" y="171450"/>
                  </a:moveTo>
                  <a:lnTo>
                    <a:pt x="149860" y="171450"/>
                  </a:lnTo>
                  <a:lnTo>
                    <a:pt x="149860" y="172720"/>
                  </a:lnTo>
                  <a:lnTo>
                    <a:pt x="173990" y="172720"/>
                  </a:lnTo>
                  <a:lnTo>
                    <a:pt x="173990" y="171450"/>
                  </a:lnTo>
                  <a:close/>
                </a:path>
                <a:path w="255269" h="172719">
                  <a:moveTo>
                    <a:pt x="226060" y="2540"/>
                  </a:moveTo>
                  <a:lnTo>
                    <a:pt x="224790" y="2540"/>
                  </a:lnTo>
                  <a:lnTo>
                    <a:pt x="224790" y="3810"/>
                  </a:lnTo>
                  <a:lnTo>
                    <a:pt x="226060" y="3810"/>
                  </a:lnTo>
                  <a:lnTo>
                    <a:pt x="226060" y="2540"/>
                  </a:lnTo>
                  <a:close/>
                </a:path>
                <a:path w="255269" h="172719">
                  <a:moveTo>
                    <a:pt x="255270" y="2540"/>
                  </a:moveTo>
                  <a:lnTo>
                    <a:pt x="254000" y="2540"/>
                  </a:lnTo>
                  <a:lnTo>
                    <a:pt x="254000" y="0"/>
                  </a:lnTo>
                  <a:lnTo>
                    <a:pt x="228600" y="0"/>
                  </a:lnTo>
                  <a:lnTo>
                    <a:pt x="228600" y="2540"/>
                  </a:lnTo>
                  <a:lnTo>
                    <a:pt x="252730" y="2540"/>
                  </a:lnTo>
                  <a:lnTo>
                    <a:pt x="252730" y="29210"/>
                  </a:lnTo>
                  <a:lnTo>
                    <a:pt x="255257" y="29210"/>
                  </a:lnTo>
                  <a:lnTo>
                    <a:pt x="255270" y="2540"/>
                  </a:lnTo>
                  <a:close/>
                </a:path>
              </a:pathLst>
            </a:custGeom>
            <a:solidFill>
              <a:srgbClr val="63AFC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5" name="object 75"/>
            <p:cNvSpPr/>
            <p:nvPr/>
          </p:nvSpPr>
          <p:spPr>
            <a:xfrm>
              <a:off x="1135379" y="2500629"/>
              <a:ext cx="251460" cy="168910"/>
            </a:xfrm>
            <a:custGeom>
              <a:avLst/>
              <a:gdLst/>
              <a:ahLst/>
              <a:cxnLst/>
              <a:rect l="l" t="t" r="r" b="b"/>
              <a:pathLst>
                <a:path w="251459" h="168910">
                  <a:moveTo>
                    <a:pt x="105409" y="166370"/>
                  </a:moveTo>
                  <a:lnTo>
                    <a:pt x="76200" y="166370"/>
                  </a:lnTo>
                  <a:lnTo>
                    <a:pt x="76200" y="168910"/>
                  </a:lnTo>
                  <a:lnTo>
                    <a:pt x="105409" y="168910"/>
                  </a:lnTo>
                  <a:lnTo>
                    <a:pt x="105409" y="166370"/>
                  </a:lnTo>
                  <a:close/>
                </a:path>
                <a:path w="251459" h="168910">
                  <a:moveTo>
                    <a:pt x="173989" y="166370"/>
                  </a:moveTo>
                  <a:lnTo>
                    <a:pt x="147319" y="166370"/>
                  </a:lnTo>
                  <a:lnTo>
                    <a:pt x="147319" y="168910"/>
                  </a:lnTo>
                  <a:lnTo>
                    <a:pt x="173989" y="168910"/>
                  </a:lnTo>
                  <a:lnTo>
                    <a:pt x="173989" y="166370"/>
                  </a:lnTo>
                  <a:close/>
                </a:path>
                <a:path w="251459" h="168910">
                  <a:moveTo>
                    <a:pt x="2539" y="162560"/>
                  </a:moveTo>
                  <a:lnTo>
                    <a:pt x="0" y="162560"/>
                  </a:lnTo>
                  <a:lnTo>
                    <a:pt x="0" y="163830"/>
                  </a:lnTo>
                  <a:lnTo>
                    <a:pt x="2539" y="163830"/>
                  </a:lnTo>
                  <a:lnTo>
                    <a:pt x="2539" y="162560"/>
                  </a:lnTo>
                  <a:close/>
                </a:path>
                <a:path w="251459" h="168910">
                  <a:moveTo>
                    <a:pt x="2539" y="156210"/>
                  </a:moveTo>
                  <a:lnTo>
                    <a:pt x="0" y="156210"/>
                  </a:lnTo>
                  <a:lnTo>
                    <a:pt x="0" y="161290"/>
                  </a:lnTo>
                  <a:lnTo>
                    <a:pt x="2539" y="161290"/>
                  </a:lnTo>
                  <a:lnTo>
                    <a:pt x="2539" y="156210"/>
                  </a:lnTo>
                  <a:close/>
                </a:path>
                <a:path w="251459" h="168910">
                  <a:moveTo>
                    <a:pt x="2539" y="129539"/>
                  </a:moveTo>
                  <a:lnTo>
                    <a:pt x="0" y="129539"/>
                  </a:lnTo>
                  <a:lnTo>
                    <a:pt x="0" y="156210"/>
                  </a:lnTo>
                  <a:lnTo>
                    <a:pt x="2539" y="156210"/>
                  </a:lnTo>
                  <a:lnTo>
                    <a:pt x="2539" y="129539"/>
                  </a:lnTo>
                  <a:close/>
                </a:path>
                <a:path w="251459" h="168910">
                  <a:moveTo>
                    <a:pt x="251459" y="0"/>
                  </a:moveTo>
                  <a:lnTo>
                    <a:pt x="223519" y="0"/>
                  </a:lnTo>
                  <a:lnTo>
                    <a:pt x="223519" y="2539"/>
                  </a:lnTo>
                  <a:lnTo>
                    <a:pt x="250189" y="2539"/>
                  </a:lnTo>
                  <a:lnTo>
                    <a:pt x="250189" y="27939"/>
                  </a:lnTo>
                  <a:lnTo>
                    <a:pt x="251459" y="27939"/>
                  </a:lnTo>
                  <a:lnTo>
                    <a:pt x="251459" y="0"/>
                  </a:lnTo>
                  <a:close/>
                </a:path>
                <a:path w="251459" h="168910">
                  <a:moveTo>
                    <a:pt x="95250" y="0"/>
                  </a:moveTo>
                  <a:lnTo>
                    <a:pt x="54609" y="0"/>
                  </a:lnTo>
                  <a:lnTo>
                    <a:pt x="54609" y="2539"/>
                  </a:lnTo>
                  <a:lnTo>
                    <a:pt x="95250" y="2539"/>
                  </a:lnTo>
                  <a:lnTo>
                    <a:pt x="95250" y="0"/>
                  </a:lnTo>
                  <a:close/>
                </a:path>
              </a:pathLst>
            </a:custGeom>
            <a:solidFill>
              <a:srgbClr val="66B0C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6" name="object 76"/>
            <p:cNvSpPr/>
            <p:nvPr/>
          </p:nvSpPr>
          <p:spPr>
            <a:xfrm>
              <a:off x="1137920" y="2503169"/>
              <a:ext cx="247650" cy="163830"/>
            </a:xfrm>
            <a:custGeom>
              <a:avLst/>
              <a:gdLst/>
              <a:ahLst/>
              <a:cxnLst/>
              <a:rect l="l" t="t" r="r" b="b"/>
              <a:pathLst>
                <a:path w="247650" h="163830">
                  <a:moveTo>
                    <a:pt x="102870" y="162560"/>
                  </a:moveTo>
                  <a:lnTo>
                    <a:pt x="73660" y="162560"/>
                  </a:lnTo>
                  <a:lnTo>
                    <a:pt x="73660" y="163830"/>
                  </a:lnTo>
                  <a:lnTo>
                    <a:pt x="102870" y="163830"/>
                  </a:lnTo>
                  <a:lnTo>
                    <a:pt x="102870" y="162560"/>
                  </a:lnTo>
                  <a:close/>
                </a:path>
                <a:path w="247650" h="163830">
                  <a:moveTo>
                    <a:pt x="172720" y="162560"/>
                  </a:moveTo>
                  <a:lnTo>
                    <a:pt x="143510" y="162560"/>
                  </a:lnTo>
                  <a:lnTo>
                    <a:pt x="143510" y="163830"/>
                  </a:lnTo>
                  <a:lnTo>
                    <a:pt x="172720" y="163830"/>
                  </a:lnTo>
                  <a:lnTo>
                    <a:pt x="172720" y="162560"/>
                  </a:lnTo>
                  <a:close/>
                </a:path>
                <a:path w="247650" h="163830">
                  <a:moveTo>
                    <a:pt x="1270" y="160020"/>
                  </a:moveTo>
                  <a:lnTo>
                    <a:pt x="0" y="160020"/>
                  </a:lnTo>
                  <a:lnTo>
                    <a:pt x="0" y="161290"/>
                  </a:lnTo>
                  <a:lnTo>
                    <a:pt x="1270" y="161290"/>
                  </a:lnTo>
                  <a:lnTo>
                    <a:pt x="1270" y="160020"/>
                  </a:lnTo>
                  <a:close/>
                </a:path>
                <a:path w="247650" h="163830">
                  <a:moveTo>
                    <a:pt x="1270" y="153670"/>
                  </a:moveTo>
                  <a:lnTo>
                    <a:pt x="0" y="153670"/>
                  </a:lnTo>
                  <a:lnTo>
                    <a:pt x="0" y="158750"/>
                  </a:lnTo>
                  <a:lnTo>
                    <a:pt x="1270" y="158750"/>
                  </a:lnTo>
                  <a:lnTo>
                    <a:pt x="1270" y="153670"/>
                  </a:lnTo>
                  <a:close/>
                </a:path>
                <a:path w="247650" h="163830">
                  <a:moveTo>
                    <a:pt x="1270" y="125730"/>
                  </a:moveTo>
                  <a:lnTo>
                    <a:pt x="0" y="125730"/>
                  </a:lnTo>
                  <a:lnTo>
                    <a:pt x="0" y="153670"/>
                  </a:lnTo>
                  <a:lnTo>
                    <a:pt x="1270" y="153670"/>
                  </a:lnTo>
                  <a:lnTo>
                    <a:pt x="1270" y="125730"/>
                  </a:lnTo>
                  <a:close/>
                </a:path>
                <a:path w="247650" h="163830">
                  <a:moveTo>
                    <a:pt x="247650" y="0"/>
                  </a:moveTo>
                  <a:lnTo>
                    <a:pt x="218440" y="0"/>
                  </a:lnTo>
                  <a:lnTo>
                    <a:pt x="218440" y="1270"/>
                  </a:lnTo>
                  <a:lnTo>
                    <a:pt x="246380" y="1270"/>
                  </a:lnTo>
                  <a:lnTo>
                    <a:pt x="246380" y="26670"/>
                  </a:lnTo>
                  <a:lnTo>
                    <a:pt x="247650" y="26670"/>
                  </a:lnTo>
                  <a:lnTo>
                    <a:pt x="247650" y="0"/>
                  </a:lnTo>
                  <a:close/>
                </a:path>
                <a:path w="247650" h="163830">
                  <a:moveTo>
                    <a:pt x="95250" y="0"/>
                  </a:moveTo>
                  <a:lnTo>
                    <a:pt x="52070" y="0"/>
                  </a:lnTo>
                  <a:lnTo>
                    <a:pt x="52070" y="1270"/>
                  </a:lnTo>
                  <a:lnTo>
                    <a:pt x="95250" y="1270"/>
                  </a:lnTo>
                  <a:lnTo>
                    <a:pt x="95250" y="0"/>
                  </a:lnTo>
                  <a:close/>
                </a:path>
              </a:pathLst>
            </a:custGeom>
            <a:solidFill>
              <a:srgbClr val="66B0C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7" name="object 77"/>
            <p:cNvSpPr/>
            <p:nvPr/>
          </p:nvSpPr>
          <p:spPr>
            <a:xfrm>
              <a:off x="1139190" y="2504439"/>
              <a:ext cx="245110" cy="161290"/>
            </a:xfrm>
            <a:custGeom>
              <a:avLst/>
              <a:gdLst/>
              <a:ahLst/>
              <a:cxnLst/>
              <a:rect l="l" t="t" r="r" b="b"/>
              <a:pathLst>
                <a:path w="245109" h="161289">
                  <a:moveTo>
                    <a:pt x="101600" y="160020"/>
                  </a:moveTo>
                  <a:lnTo>
                    <a:pt x="72390" y="160020"/>
                  </a:lnTo>
                  <a:lnTo>
                    <a:pt x="72390" y="161289"/>
                  </a:lnTo>
                  <a:lnTo>
                    <a:pt x="101600" y="161289"/>
                  </a:lnTo>
                  <a:lnTo>
                    <a:pt x="101600" y="160020"/>
                  </a:lnTo>
                  <a:close/>
                </a:path>
                <a:path w="245109" h="161289">
                  <a:moveTo>
                    <a:pt x="172720" y="160020"/>
                  </a:moveTo>
                  <a:lnTo>
                    <a:pt x="142240" y="160020"/>
                  </a:lnTo>
                  <a:lnTo>
                    <a:pt x="142240" y="161289"/>
                  </a:lnTo>
                  <a:lnTo>
                    <a:pt x="172720" y="161289"/>
                  </a:lnTo>
                  <a:lnTo>
                    <a:pt x="172720" y="160020"/>
                  </a:lnTo>
                  <a:close/>
                </a:path>
                <a:path w="245109" h="161289">
                  <a:moveTo>
                    <a:pt x="2540" y="158750"/>
                  </a:moveTo>
                  <a:lnTo>
                    <a:pt x="0" y="158750"/>
                  </a:lnTo>
                  <a:lnTo>
                    <a:pt x="0" y="160020"/>
                  </a:lnTo>
                  <a:lnTo>
                    <a:pt x="2540" y="160020"/>
                  </a:lnTo>
                  <a:lnTo>
                    <a:pt x="2540" y="158750"/>
                  </a:lnTo>
                  <a:close/>
                </a:path>
                <a:path w="245109" h="161289">
                  <a:moveTo>
                    <a:pt x="2540" y="152400"/>
                  </a:moveTo>
                  <a:lnTo>
                    <a:pt x="0" y="152400"/>
                  </a:lnTo>
                  <a:lnTo>
                    <a:pt x="0" y="157480"/>
                  </a:lnTo>
                  <a:lnTo>
                    <a:pt x="2540" y="157480"/>
                  </a:lnTo>
                  <a:lnTo>
                    <a:pt x="2540" y="152400"/>
                  </a:lnTo>
                  <a:close/>
                </a:path>
                <a:path w="245109" h="161289">
                  <a:moveTo>
                    <a:pt x="2540" y="123189"/>
                  </a:moveTo>
                  <a:lnTo>
                    <a:pt x="1269" y="123189"/>
                  </a:lnTo>
                  <a:lnTo>
                    <a:pt x="1269" y="124460"/>
                  </a:lnTo>
                  <a:lnTo>
                    <a:pt x="0" y="124460"/>
                  </a:lnTo>
                  <a:lnTo>
                    <a:pt x="0" y="152400"/>
                  </a:lnTo>
                  <a:lnTo>
                    <a:pt x="2540" y="152400"/>
                  </a:lnTo>
                  <a:lnTo>
                    <a:pt x="2540" y="123189"/>
                  </a:lnTo>
                  <a:close/>
                </a:path>
                <a:path w="245109" h="161289">
                  <a:moveTo>
                    <a:pt x="245109" y="0"/>
                  </a:moveTo>
                  <a:lnTo>
                    <a:pt x="212090" y="0"/>
                  </a:lnTo>
                  <a:lnTo>
                    <a:pt x="212090" y="2539"/>
                  </a:lnTo>
                  <a:lnTo>
                    <a:pt x="242569" y="2539"/>
                  </a:lnTo>
                  <a:lnTo>
                    <a:pt x="242569" y="25400"/>
                  </a:lnTo>
                  <a:lnTo>
                    <a:pt x="245109" y="25400"/>
                  </a:lnTo>
                  <a:lnTo>
                    <a:pt x="245109" y="0"/>
                  </a:lnTo>
                  <a:close/>
                </a:path>
                <a:path w="245109" h="161289">
                  <a:moveTo>
                    <a:pt x="97790" y="0"/>
                  </a:moveTo>
                  <a:lnTo>
                    <a:pt x="50800" y="0"/>
                  </a:lnTo>
                  <a:lnTo>
                    <a:pt x="50800" y="2539"/>
                  </a:lnTo>
                  <a:lnTo>
                    <a:pt x="97790" y="2539"/>
                  </a:lnTo>
                  <a:lnTo>
                    <a:pt x="97790" y="0"/>
                  </a:lnTo>
                  <a:close/>
                </a:path>
              </a:pathLst>
            </a:custGeom>
            <a:solidFill>
              <a:srgbClr val="68B1C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8" name="object 78"/>
            <p:cNvSpPr/>
            <p:nvPr/>
          </p:nvSpPr>
          <p:spPr>
            <a:xfrm>
              <a:off x="1141730" y="2506979"/>
              <a:ext cx="240029" cy="157480"/>
            </a:xfrm>
            <a:custGeom>
              <a:avLst/>
              <a:gdLst/>
              <a:ahLst/>
              <a:cxnLst/>
              <a:rect l="l" t="t" r="r" b="b"/>
              <a:pathLst>
                <a:path w="240030" h="157480">
                  <a:moveTo>
                    <a:pt x="1270" y="118110"/>
                  </a:moveTo>
                  <a:lnTo>
                    <a:pt x="0" y="118110"/>
                  </a:lnTo>
                  <a:lnTo>
                    <a:pt x="0" y="149860"/>
                  </a:lnTo>
                  <a:lnTo>
                    <a:pt x="0" y="154940"/>
                  </a:lnTo>
                  <a:lnTo>
                    <a:pt x="1270" y="154940"/>
                  </a:lnTo>
                  <a:lnTo>
                    <a:pt x="1270" y="149860"/>
                  </a:lnTo>
                  <a:lnTo>
                    <a:pt x="1270" y="118110"/>
                  </a:lnTo>
                  <a:close/>
                </a:path>
                <a:path w="240030" h="157480">
                  <a:moveTo>
                    <a:pt x="8890" y="156210"/>
                  </a:moveTo>
                  <a:lnTo>
                    <a:pt x="0" y="156210"/>
                  </a:lnTo>
                  <a:lnTo>
                    <a:pt x="0" y="157480"/>
                  </a:lnTo>
                  <a:lnTo>
                    <a:pt x="8890" y="157480"/>
                  </a:lnTo>
                  <a:lnTo>
                    <a:pt x="8890" y="156210"/>
                  </a:lnTo>
                  <a:close/>
                </a:path>
                <a:path w="240030" h="157480">
                  <a:moveTo>
                    <a:pt x="12700" y="154940"/>
                  </a:moveTo>
                  <a:lnTo>
                    <a:pt x="10147" y="154940"/>
                  </a:lnTo>
                  <a:lnTo>
                    <a:pt x="10147" y="156210"/>
                  </a:lnTo>
                  <a:lnTo>
                    <a:pt x="12700" y="156210"/>
                  </a:lnTo>
                  <a:lnTo>
                    <a:pt x="12700" y="154940"/>
                  </a:lnTo>
                  <a:close/>
                </a:path>
                <a:path w="240030" h="157480">
                  <a:moveTo>
                    <a:pt x="99060" y="156210"/>
                  </a:moveTo>
                  <a:lnTo>
                    <a:pt x="69850" y="156210"/>
                  </a:lnTo>
                  <a:lnTo>
                    <a:pt x="69850" y="157480"/>
                  </a:lnTo>
                  <a:lnTo>
                    <a:pt x="99060" y="157480"/>
                  </a:lnTo>
                  <a:lnTo>
                    <a:pt x="99060" y="156210"/>
                  </a:lnTo>
                  <a:close/>
                </a:path>
                <a:path w="240030" h="157480">
                  <a:moveTo>
                    <a:pt x="100330" y="0"/>
                  </a:moveTo>
                  <a:lnTo>
                    <a:pt x="97790" y="0"/>
                  </a:lnTo>
                  <a:lnTo>
                    <a:pt x="97790" y="1270"/>
                  </a:lnTo>
                  <a:lnTo>
                    <a:pt x="100330" y="1270"/>
                  </a:lnTo>
                  <a:lnTo>
                    <a:pt x="100330" y="0"/>
                  </a:lnTo>
                  <a:close/>
                </a:path>
                <a:path w="240030" h="157480">
                  <a:moveTo>
                    <a:pt x="170180" y="156210"/>
                  </a:moveTo>
                  <a:lnTo>
                    <a:pt x="138430" y="156210"/>
                  </a:lnTo>
                  <a:lnTo>
                    <a:pt x="138430" y="157480"/>
                  </a:lnTo>
                  <a:lnTo>
                    <a:pt x="170180" y="157480"/>
                  </a:lnTo>
                  <a:lnTo>
                    <a:pt x="170180" y="156210"/>
                  </a:lnTo>
                  <a:close/>
                </a:path>
                <a:path w="240030" h="157480">
                  <a:moveTo>
                    <a:pt x="208280" y="0"/>
                  </a:moveTo>
                  <a:lnTo>
                    <a:pt x="205740" y="0"/>
                  </a:lnTo>
                  <a:lnTo>
                    <a:pt x="205740" y="1270"/>
                  </a:lnTo>
                  <a:lnTo>
                    <a:pt x="208280" y="1270"/>
                  </a:lnTo>
                  <a:lnTo>
                    <a:pt x="208280" y="0"/>
                  </a:lnTo>
                  <a:close/>
                </a:path>
                <a:path w="240030" h="157480">
                  <a:moveTo>
                    <a:pt x="240030" y="0"/>
                  </a:moveTo>
                  <a:lnTo>
                    <a:pt x="238760" y="0"/>
                  </a:lnTo>
                  <a:lnTo>
                    <a:pt x="238760" y="22860"/>
                  </a:lnTo>
                  <a:lnTo>
                    <a:pt x="240030" y="22860"/>
                  </a:lnTo>
                  <a:lnTo>
                    <a:pt x="240030" y="0"/>
                  </a:lnTo>
                  <a:close/>
                </a:path>
              </a:pathLst>
            </a:custGeom>
            <a:solidFill>
              <a:srgbClr val="6AB2D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9" name="object 79"/>
            <p:cNvSpPr/>
            <p:nvPr/>
          </p:nvSpPr>
          <p:spPr>
            <a:xfrm>
              <a:off x="1143000" y="2506979"/>
              <a:ext cx="237490" cy="154940"/>
            </a:xfrm>
            <a:custGeom>
              <a:avLst/>
              <a:gdLst/>
              <a:ahLst/>
              <a:cxnLst/>
              <a:rect l="l" t="t" r="r" b="b"/>
              <a:pathLst>
                <a:path w="237490" h="154939">
                  <a:moveTo>
                    <a:pt x="1269" y="149860"/>
                  </a:moveTo>
                  <a:lnTo>
                    <a:pt x="0" y="149860"/>
                  </a:lnTo>
                  <a:lnTo>
                    <a:pt x="0" y="154940"/>
                  </a:lnTo>
                  <a:lnTo>
                    <a:pt x="11430" y="154940"/>
                  </a:lnTo>
                  <a:lnTo>
                    <a:pt x="11430" y="153670"/>
                  </a:lnTo>
                  <a:lnTo>
                    <a:pt x="1269" y="153670"/>
                  </a:lnTo>
                  <a:lnTo>
                    <a:pt x="1269" y="149860"/>
                  </a:lnTo>
                  <a:close/>
                </a:path>
                <a:path w="237490" h="154939">
                  <a:moveTo>
                    <a:pt x="97790" y="153670"/>
                  </a:moveTo>
                  <a:lnTo>
                    <a:pt x="68580" y="153670"/>
                  </a:lnTo>
                  <a:lnTo>
                    <a:pt x="68580" y="154940"/>
                  </a:lnTo>
                  <a:lnTo>
                    <a:pt x="97790" y="154940"/>
                  </a:lnTo>
                  <a:lnTo>
                    <a:pt x="97790" y="153670"/>
                  </a:lnTo>
                  <a:close/>
                </a:path>
                <a:path w="237490" h="154939">
                  <a:moveTo>
                    <a:pt x="170179" y="153670"/>
                  </a:moveTo>
                  <a:lnTo>
                    <a:pt x="137159" y="153670"/>
                  </a:lnTo>
                  <a:lnTo>
                    <a:pt x="137159" y="154940"/>
                  </a:lnTo>
                  <a:lnTo>
                    <a:pt x="170179" y="154940"/>
                  </a:lnTo>
                  <a:lnTo>
                    <a:pt x="170179" y="153670"/>
                  </a:lnTo>
                  <a:close/>
                </a:path>
                <a:path w="237490" h="154939">
                  <a:moveTo>
                    <a:pt x="1269" y="118110"/>
                  </a:moveTo>
                  <a:lnTo>
                    <a:pt x="0" y="118110"/>
                  </a:lnTo>
                  <a:lnTo>
                    <a:pt x="0" y="149860"/>
                  </a:lnTo>
                  <a:lnTo>
                    <a:pt x="1269" y="149860"/>
                  </a:lnTo>
                  <a:lnTo>
                    <a:pt x="1269" y="118110"/>
                  </a:lnTo>
                  <a:close/>
                </a:path>
                <a:path w="237490" h="154939">
                  <a:moveTo>
                    <a:pt x="237490" y="0"/>
                  </a:moveTo>
                  <a:lnTo>
                    <a:pt x="204469" y="0"/>
                  </a:lnTo>
                  <a:lnTo>
                    <a:pt x="204469" y="2539"/>
                  </a:lnTo>
                  <a:lnTo>
                    <a:pt x="201930" y="2539"/>
                  </a:lnTo>
                  <a:lnTo>
                    <a:pt x="201930" y="3810"/>
                  </a:lnTo>
                  <a:lnTo>
                    <a:pt x="234950" y="3810"/>
                  </a:lnTo>
                  <a:lnTo>
                    <a:pt x="234950" y="25400"/>
                  </a:lnTo>
                  <a:lnTo>
                    <a:pt x="237490" y="25400"/>
                  </a:lnTo>
                  <a:lnTo>
                    <a:pt x="237490" y="0"/>
                  </a:lnTo>
                  <a:close/>
                </a:path>
                <a:path w="237490" h="154939">
                  <a:moveTo>
                    <a:pt x="101600" y="2539"/>
                  </a:moveTo>
                  <a:lnTo>
                    <a:pt x="48259" y="2539"/>
                  </a:lnTo>
                  <a:lnTo>
                    <a:pt x="48259" y="3810"/>
                  </a:lnTo>
                  <a:lnTo>
                    <a:pt x="101600" y="3810"/>
                  </a:lnTo>
                  <a:lnTo>
                    <a:pt x="101600" y="2539"/>
                  </a:lnTo>
                  <a:close/>
                </a:path>
                <a:path w="237490" h="154939">
                  <a:moveTo>
                    <a:pt x="99059" y="0"/>
                  </a:moveTo>
                  <a:lnTo>
                    <a:pt x="46990" y="0"/>
                  </a:lnTo>
                  <a:lnTo>
                    <a:pt x="46990" y="2539"/>
                  </a:lnTo>
                  <a:lnTo>
                    <a:pt x="99059" y="2539"/>
                  </a:lnTo>
                  <a:lnTo>
                    <a:pt x="99059" y="0"/>
                  </a:lnTo>
                  <a:close/>
                </a:path>
              </a:pathLst>
            </a:custGeom>
            <a:solidFill>
              <a:srgbClr val="6CB3D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0" name="object 80"/>
            <p:cNvSpPr/>
            <p:nvPr/>
          </p:nvSpPr>
          <p:spPr>
            <a:xfrm>
              <a:off x="1144270" y="2510789"/>
              <a:ext cx="233679" cy="149860"/>
            </a:xfrm>
            <a:custGeom>
              <a:avLst/>
              <a:gdLst/>
              <a:ahLst/>
              <a:cxnLst/>
              <a:rect l="l" t="t" r="r" b="b"/>
              <a:pathLst>
                <a:path w="233680" h="149860">
                  <a:moveTo>
                    <a:pt x="2540" y="146050"/>
                  </a:moveTo>
                  <a:lnTo>
                    <a:pt x="0" y="146050"/>
                  </a:lnTo>
                  <a:lnTo>
                    <a:pt x="0" y="149860"/>
                  </a:lnTo>
                  <a:lnTo>
                    <a:pt x="12700" y="149860"/>
                  </a:lnTo>
                  <a:lnTo>
                    <a:pt x="12700" y="148590"/>
                  </a:lnTo>
                  <a:lnTo>
                    <a:pt x="13970" y="148590"/>
                  </a:lnTo>
                  <a:lnTo>
                    <a:pt x="13970" y="147320"/>
                  </a:lnTo>
                  <a:lnTo>
                    <a:pt x="2540" y="147320"/>
                  </a:lnTo>
                  <a:lnTo>
                    <a:pt x="2540" y="146050"/>
                  </a:lnTo>
                  <a:close/>
                </a:path>
                <a:path w="233680" h="149860">
                  <a:moveTo>
                    <a:pt x="96520" y="147320"/>
                  </a:moveTo>
                  <a:lnTo>
                    <a:pt x="67310" y="147320"/>
                  </a:lnTo>
                  <a:lnTo>
                    <a:pt x="67310" y="149860"/>
                  </a:lnTo>
                  <a:lnTo>
                    <a:pt x="96520" y="149860"/>
                  </a:lnTo>
                  <a:lnTo>
                    <a:pt x="96520" y="147320"/>
                  </a:lnTo>
                  <a:close/>
                </a:path>
                <a:path w="233680" h="149860">
                  <a:moveTo>
                    <a:pt x="168909" y="147320"/>
                  </a:moveTo>
                  <a:lnTo>
                    <a:pt x="135890" y="147320"/>
                  </a:lnTo>
                  <a:lnTo>
                    <a:pt x="135890" y="149860"/>
                  </a:lnTo>
                  <a:lnTo>
                    <a:pt x="168909" y="149860"/>
                  </a:lnTo>
                  <a:lnTo>
                    <a:pt x="168909" y="147320"/>
                  </a:lnTo>
                  <a:close/>
                </a:path>
                <a:path w="233680" h="149860">
                  <a:moveTo>
                    <a:pt x="2540" y="114300"/>
                  </a:moveTo>
                  <a:lnTo>
                    <a:pt x="0" y="114300"/>
                  </a:lnTo>
                  <a:lnTo>
                    <a:pt x="0" y="146050"/>
                  </a:lnTo>
                  <a:lnTo>
                    <a:pt x="2540" y="146050"/>
                  </a:lnTo>
                  <a:lnTo>
                    <a:pt x="2540" y="114300"/>
                  </a:lnTo>
                  <a:close/>
                </a:path>
                <a:path w="233680" h="149860">
                  <a:moveTo>
                    <a:pt x="233680" y="0"/>
                  </a:moveTo>
                  <a:lnTo>
                    <a:pt x="232410" y="0"/>
                  </a:lnTo>
                  <a:lnTo>
                    <a:pt x="232410" y="22860"/>
                  </a:lnTo>
                  <a:lnTo>
                    <a:pt x="233680" y="22860"/>
                  </a:lnTo>
                  <a:lnTo>
                    <a:pt x="233680" y="0"/>
                  </a:lnTo>
                  <a:close/>
                </a:path>
              </a:pathLst>
            </a:custGeom>
            <a:solidFill>
              <a:srgbClr val="6DB4D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1" name="object 81"/>
            <p:cNvSpPr/>
            <p:nvPr/>
          </p:nvSpPr>
          <p:spPr>
            <a:xfrm>
              <a:off x="1146809" y="2510789"/>
              <a:ext cx="229870" cy="147320"/>
            </a:xfrm>
            <a:custGeom>
              <a:avLst/>
              <a:gdLst/>
              <a:ahLst/>
              <a:cxnLst/>
              <a:rect l="l" t="t" r="r" b="b"/>
              <a:pathLst>
                <a:path w="229869" h="147319">
                  <a:moveTo>
                    <a:pt x="93980" y="146050"/>
                  </a:moveTo>
                  <a:lnTo>
                    <a:pt x="64770" y="146050"/>
                  </a:lnTo>
                  <a:lnTo>
                    <a:pt x="64770" y="147320"/>
                  </a:lnTo>
                  <a:lnTo>
                    <a:pt x="93980" y="147320"/>
                  </a:lnTo>
                  <a:lnTo>
                    <a:pt x="93980" y="146050"/>
                  </a:lnTo>
                  <a:close/>
                </a:path>
                <a:path w="229869" h="147319">
                  <a:moveTo>
                    <a:pt x="166369" y="146050"/>
                  </a:moveTo>
                  <a:lnTo>
                    <a:pt x="133350" y="146050"/>
                  </a:lnTo>
                  <a:lnTo>
                    <a:pt x="133350" y="147320"/>
                  </a:lnTo>
                  <a:lnTo>
                    <a:pt x="166369" y="147320"/>
                  </a:lnTo>
                  <a:lnTo>
                    <a:pt x="166369" y="146050"/>
                  </a:lnTo>
                  <a:close/>
                </a:path>
                <a:path w="229869" h="147319">
                  <a:moveTo>
                    <a:pt x="13970" y="146050"/>
                  </a:moveTo>
                  <a:lnTo>
                    <a:pt x="0" y="146050"/>
                  </a:lnTo>
                  <a:lnTo>
                    <a:pt x="0" y="147320"/>
                  </a:lnTo>
                  <a:lnTo>
                    <a:pt x="13970" y="147320"/>
                  </a:lnTo>
                  <a:lnTo>
                    <a:pt x="13970" y="146050"/>
                  </a:lnTo>
                  <a:close/>
                </a:path>
                <a:path w="229869" h="147319">
                  <a:moveTo>
                    <a:pt x="1270" y="113029"/>
                  </a:moveTo>
                  <a:lnTo>
                    <a:pt x="0" y="113029"/>
                  </a:lnTo>
                  <a:lnTo>
                    <a:pt x="0" y="146050"/>
                  </a:lnTo>
                  <a:lnTo>
                    <a:pt x="1270" y="146050"/>
                  </a:lnTo>
                  <a:lnTo>
                    <a:pt x="1270" y="113029"/>
                  </a:lnTo>
                  <a:close/>
                </a:path>
                <a:path w="229869" h="147319">
                  <a:moveTo>
                    <a:pt x="229870" y="0"/>
                  </a:moveTo>
                  <a:lnTo>
                    <a:pt x="194309" y="0"/>
                  </a:lnTo>
                  <a:lnTo>
                    <a:pt x="194309" y="2539"/>
                  </a:lnTo>
                  <a:lnTo>
                    <a:pt x="228600" y="2539"/>
                  </a:lnTo>
                  <a:lnTo>
                    <a:pt x="228600" y="24129"/>
                  </a:lnTo>
                  <a:lnTo>
                    <a:pt x="229870" y="24129"/>
                  </a:lnTo>
                  <a:lnTo>
                    <a:pt x="229870" y="0"/>
                  </a:lnTo>
                  <a:close/>
                </a:path>
                <a:path w="229869" h="147319">
                  <a:moveTo>
                    <a:pt x="101600" y="0"/>
                  </a:moveTo>
                  <a:lnTo>
                    <a:pt x="45720" y="0"/>
                  </a:lnTo>
                  <a:lnTo>
                    <a:pt x="45720" y="3810"/>
                  </a:lnTo>
                  <a:lnTo>
                    <a:pt x="104140" y="3810"/>
                  </a:lnTo>
                  <a:lnTo>
                    <a:pt x="104140" y="2539"/>
                  </a:lnTo>
                  <a:lnTo>
                    <a:pt x="101600" y="2539"/>
                  </a:lnTo>
                  <a:lnTo>
                    <a:pt x="101600" y="0"/>
                  </a:lnTo>
                  <a:close/>
                </a:path>
                <a:path w="229869" h="147319">
                  <a:moveTo>
                    <a:pt x="191770" y="2539"/>
                  </a:moveTo>
                  <a:lnTo>
                    <a:pt x="189230" y="2539"/>
                  </a:lnTo>
                  <a:lnTo>
                    <a:pt x="189230" y="3810"/>
                  </a:lnTo>
                  <a:lnTo>
                    <a:pt x="191770" y="3810"/>
                  </a:lnTo>
                  <a:lnTo>
                    <a:pt x="191770" y="2539"/>
                  </a:lnTo>
                  <a:close/>
                </a:path>
              </a:pathLst>
            </a:custGeom>
            <a:solidFill>
              <a:srgbClr val="6FB5D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2" name="object 82"/>
            <p:cNvSpPr/>
            <p:nvPr/>
          </p:nvSpPr>
          <p:spPr>
            <a:xfrm>
              <a:off x="1148079" y="2513329"/>
              <a:ext cx="227329" cy="143510"/>
            </a:xfrm>
            <a:custGeom>
              <a:avLst/>
              <a:gdLst/>
              <a:ahLst/>
              <a:cxnLst/>
              <a:rect l="l" t="t" r="r" b="b"/>
              <a:pathLst>
                <a:path w="227330" h="143510">
                  <a:moveTo>
                    <a:pt x="16509" y="142239"/>
                  </a:moveTo>
                  <a:lnTo>
                    <a:pt x="13969" y="142239"/>
                  </a:lnTo>
                  <a:lnTo>
                    <a:pt x="13969" y="143509"/>
                  </a:lnTo>
                  <a:lnTo>
                    <a:pt x="16509" y="143509"/>
                  </a:lnTo>
                  <a:lnTo>
                    <a:pt x="16509" y="142239"/>
                  </a:lnTo>
                  <a:close/>
                </a:path>
                <a:path w="227330" h="143510">
                  <a:moveTo>
                    <a:pt x="2539" y="137159"/>
                  </a:moveTo>
                  <a:lnTo>
                    <a:pt x="0" y="137159"/>
                  </a:lnTo>
                  <a:lnTo>
                    <a:pt x="0" y="142239"/>
                  </a:lnTo>
                  <a:lnTo>
                    <a:pt x="2539" y="142239"/>
                  </a:lnTo>
                  <a:lnTo>
                    <a:pt x="2539" y="137159"/>
                  </a:lnTo>
                  <a:close/>
                </a:path>
                <a:path w="227330" h="143510">
                  <a:moveTo>
                    <a:pt x="2539" y="130809"/>
                  </a:moveTo>
                  <a:lnTo>
                    <a:pt x="0" y="130809"/>
                  </a:lnTo>
                  <a:lnTo>
                    <a:pt x="0" y="135889"/>
                  </a:lnTo>
                  <a:lnTo>
                    <a:pt x="2539" y="135889"/>
                  </a:lnTo>
                  <a:lnTo>
                    <a:pt x="2539" y="130809"/>
                  </a:lnTo>
                  <a:close/>
                </a:path>
                <a:path w="227330" h="143510">
                  <a:moveTo>
                    <a:pt x="2539" y="124459"/>
                  </a:moveTo>
                  <a:lnTo>
                    <a:pt x="0" y="124459"/>
                  </a:lnTo>
                  <a:lnTo>
                    <a:pt x="0" y="129539"/>
                  </a:lnTo>
                  <a:lnTo>
                    <a:pt x="2539" y="129539"/>
                  </a:lnTo>
                  <a:lnTo>
                    <a:pt x="2539" y="124459"/>
                  </a:lnTo>
                  <a:close/>
                </a:path>
                <a:path w="227330" h="143510">
                  <a:moveTo>
                    <a:pt x="2539" y="118109"/>
                  </a:moveTo>
                  <a:lnTo>
                    <a:pt x="0" y="118109"/>
                  </a:lnTo>
                  <a:lnTo>
                    <a:pt x="0" y="123189"/>
                  </a:lnTo>
                  <a:lnTo>
                    <a:pt x="2539" y="123189"/>
                  </a:lnTo>
                  <a:lnTo>
                    <a:pt x="2539" y="118109"/>
                  </a:lnTo>
                  <a:close/>
                </a:path>
                <a:path w="227330" h="143510">
                  <a:moveTo>
                    <a:pt x="2539" y="111759"/>
                  </a:moveTo>
                  <a:lnTo>
                    <a:pt x="0" y="111759"/>
                  </a:lnTo>
                  <a:lnTo>
                    <a:pt x="0" y="116839"/>
                  </a:lnTo>
                  <a:lnTo>
                    <a:pt x="2539" y="116839"/>
                  </a:lnTo>
                  <a:lnTo>
                    <a:pt x="2539" y="111759"/>
                  </a:lnTo>
                  <a:close/>
                </a:path>
                <a:path w="227330" h="143510">
                  <a:moveTo>
                    <a:pt x="2539" y="107950"/>
                  </a:moveTo>
                  <a:lnTo>
                    <a:pt x="1269" y="107950"/>
                  </a:lnTo>
                  <a:lnTo>
                    <a:pt x="1269" y="109219"/>
                  </a:lnTo>
                  <a:lnTo>
                    <a:pt x="0" y="109219"/>
                  </a:lnTo>
                  <a:lnTo>
                    <a:pt x="0" y="110489"/>
                  </a:lnTo>
                  <a:lnTo>
                    <a:pt x="2539" y="110489"/>
                  </a:lnTo>
                  <a:lnTo>
                    <a:pt x="2539" y="107950"/>
                  </a:lnTo>
                  <a:close/>
                </a:path>
                <a:path w="227330" h="143510">
                  <a:moveTo>
                    <a:pt x="227329" y="16510"/>
                  </a:moveTo>
                  <a:lnTo>
                    <a:pt x="224789" y="16510"/>
                  </a:lnTo>
                  <a:lnTo>
                    <a:pt x="224789" y="22860"/>
                  </a:lnTo>
                  <a:lnTo>
                    <a:pt x="226059" y="22860"/>
                  </a:lnTo>
                  <a:lnTo>
                    <a:pt x="226059" y="20319"/>
                  </a:lnTo>
                  <a:lnTo>
                    <a:pt x="227329" y="20319"/>
                  </a:lnTo>
                  <a:lnTo>
                    <a:pt x="227329" y="16510"/>
                  </a:lnTo>
                  <a:close/>
                </a:path>
                <a:path w="227330" h="143510">
                  <a:moveTo>
                    <a:pt x="227329" y="10160"/>
                  </a:moveTo>
                  <a:lnTo>
                    <a:pt x="224789" y="10160"/>
                  </a:lnTo>
                  <a:lnTo>
                    <a:pt x="224789" y="15239"/>
                  </a:lnTo>
                  <a:lnTo>
                    <a:pt x="227329" y="15239"/>
                  </a:lnTo>
                  <a:lnTo>
                    <a:pt x="227329" y="10160"/>
                  </a:lnTo>
                  <a:close/>
                </a:path>
                <a:path w="227330" h="143510">
                  <a:moveTo>
                    <a:pt x="227329" y="3810"/>
                  </a:moveTo>
                  <a:lnTo>
                    <a:pt x="224789" y="3810"/>
                  </a:lnTo>
                  <a:lnTo>
                    <a:pt x="224789" y="8889"/>
                  </a:lnTo>
                  <a:lnTo>
                    <a:pt x="227329" y="8889"/>
                  </a:lnTo>
                  <a:lnTo>
                    <a:pt x="227329" y="3810"/>
                  </a:lnTo>
                  <a:close/>
                </a:path>
                <a:path w="227330" h="143510">
                  <a:moveTo>
                    <a:pt x="227329" y="0"/>
                  </a:moveTo>
                  <a:lnTo>
                    <a:pt x="187959" y="0"/>
                  </a:lnTo>
                  <a:lnTo>
                    <a:pt x="187959" y="1269"/>
                  </a:lnTo>
                  <a:lnTo>
                    <a:pt x="224789" y="1269"/>
                  </a:lnTo>
                  <a:lnTo>
                    <a:pt x="224789" y="2539"/>
                  </a:lnTo>
                  <a:lnTo>
                    <a:pt x="227329" y="2539"/>
                  </a:lnTo>
                  <a:lnTo>
                    <a:pt x="227329" y="0"/>
                  </a:lnTo>
                  <a:close/>
                </a:path>
                <a:path w="227330" h="143510">
                  <a:moveTo>
                    <a:pt x="105409" y="0"/>
                  </a:moveTo>
                  <a:lnTo>
                    <a:pt x="45719" y="0"/>
                  </a:lnTo>
                  <a:lnTo>
                    <a:pt x="45719" y="1269"/>
                  </a:lnTo>
                  <a:lnTo>
                    <a:pt x="105409" y="1269"/>
                  </a:lnTo>
                  <a:lnTo>
                    <a:pt x="105409" y="0"/>
                  </a:lnTo>
                  <a:close/>
                </a:path>
              </a:pathLst>
            </a:custGeom>
            <a:solidFill>
              <a:srgbClr val="71B6D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3" name="object 83"/>
            <p:cNvSpPr/>
            <p:nvPr/>
          </p:nvSpPr>
          <p:spPr>
            <a:xfrm>
              <a:off x="1150619" y="2514599"/>
              <a:ext cx="222250" cy="140970"/>
            </a:xfrm>
            <a:custGeom>
              <a:avLst/>
              <a:gdLst/>
              <a:ahLst/>
              <a:cxnLst/>
              <a:rect l="l" t="t" r="r" b="b"/>
              <a:pathLst>
                <a:path w="222250" h="140969">
                  <a:moveTo>
                    <a:pt x="1270" y="135889"/>
                  </a:moveTo>
                  <a:lnTo>
                    <a:pt x="0" y="135889"/>
                  </a:lnTo>
                  <a:lnTo>
                    <a:pt x="0" y="140969"/>
                  </a:lnTo>
                  <a:lnTo>
                    <a:pt x="13970" y="140969"/>
                  </a:lnTo>
                  <a:lnTo>
                    <a:pt x="13970" y="139699"/>
                  </a:lnTo>
                  <a:lnTo>
                    <a:pt x="16510" y="139699"/>
                  </a:lnTo>
                  <a:lnTo>
                    <a:pt x="16510" y="138429"/>
                  </a:lnTo>
                  <a:lnTo>
                    <a:pt x="1270" y="138429"/>
                  </a:lnTo>
                  <a:lnTo>
                    <a:pt x="1270" y="135889"/>
                  </a:lnTo>
                  <a:close/>
                </a:path>
                <a:path w="222250" h="140969">
                  <a:moveTo>
                    <a:pt x="90170" y="138429"/>
                  </a:moveTo>
                  <a:lnTo>
                    <a:pt x="60960" y="138429"/>
                  </a:lnTo>
                  <a:lnTo>
                    <a:pt x="60960" y="140969"/>
                  </a:lnTo>
                  <a:lnTo>
                    <a:pt x="90170" y="140969"/>
                  </a:lnTo>
                  <a:lnTo>
                    <a:pt x="90170" y="138429"/>
                  </a:lnTo>
                  <a:close/>
                </a:path>
                <a:path w="222250" h="140969">
                  <a:moveTo>
                    <a:pt x="1270" y="129539"/>
                  </a:moveTo>
                  <a:lnTo>
                    <a:pt x="0" y="129539"/>
                  </a:lnTo>
                  <a:lnTo>
                    <a:pt x="0" y="134619"/>
                  </a:lnTo>
                  <a:lnTo>
                    <a:pt x="1270" y="134619"/>
                  </a:lnTo>
                  <a:lnTo>
                    <a:pt x="1270" y="129539"/>
                  </a:lnTo>
                  <a:close/>
                </a:path>
                <a:path w="222250" h="140969">
                  <a:moveTo>
                    <a:pt x="1270" y="123189"/>
                  </a:moveTo>
                  <a:lnTo>
                    <a:pt x="0" y="123189"/>
                  </a:lnTo>
                  <a:lnTo>
                    <a:pt x="0" y="128269"/>
                  </a:lnTo>
                  <a:lnTo>
                    <a:pt x="1270" y="128269"/>
                  </a:lnTo>
                  <a:lnTo>
                    <a:pt x="1270" y="123189"/>
                  </a:lnTo>
                  <a:close/>
                </a:path>
                <a:path w="222250" h="140969">
                  <a:moveTo>
                    <a:pt x="1270" y="116839"/>
                  </a:moveTo>
                  <a:lnTo>
                    <a:pt x="0" y="116839"/>
                  </a:lnTo>
                  <a:lnTo>
                    <a:pt x="0" y="121919"/>
                  </a:lnTo>
                  <a:lnTo>
                    <a:pt x="1270" y="121919"/>
                  </a:lnTo>
                  <a:lnTo>
                    <a:pt x="1270" y="116839"/>
                  </a:lnTo>
                  <a:close/>
                </a:path>
                <a:path w="222250" h="140969">
                  <a:moveTo>
                    <a:pt x="1270" y="110489"/>
                  </a:moveTo>
                  <a:lnTo>
                    <a:pt x="0" y="110489"/>
                  </a:lnTo>
                  <a:lnTo>
                    <a:pt x="0" y="115569"/>
                  </a:lnTo>
                  <a:lnTo>
                    <a:pt x="1270" y="115569"/>
                  </a:lnTo>
                  <a:lnTo>
                    <a:pt x="1270" y="110489"/>
                  </a:lnTo>
                  <a:close/>
                </a:path>
                <a:path w="222250" h="140969">
                  <a:moveTo>
                    <a:pt x="162559" y="138429"/>
                  </a:moveTo>
                  <a:lnTo>
                    <a:pt x="129540" y="138429"/>
                  </a:lnTo>
                  <a:lnTo>
                    <a:pt x="129540" y="140969"/>
                  </a:lnTo>
                  <a:lnTo>
                    <a:pt x="162559" y="140969"/>
                  </a:lnTo>
                  <a:lnTo>
                    <a:pt x="162559" y="138429"/>
                  </a:lnTo>
                  <a:close/>
                </a:path>
                <a:path w="222250" h="140969">
                  <a:moveTo>
                    <a:pt x="1270" y="106680"/>
                  </a:moveTo>
                  <a:lnTo>
                    <a:pt x="0" y="106680"/>
                  </a:lnTo>
                  <a:lnTo>
                    <a:pt x="0" y="109220"/>
                  </a:lnTo>
                  <a:lnTo>
                    <a:pt x="1270" y="109220"/>
                  </a:lnTo>
                  <a:lnTo>
                    <a:pt x="1270" y="106680"/>
                  </a:lnTo>
                  <a:close/>
                </a:path>
                <a:path w="222250" h="140969">
                  <a:moveTo>
                    <a:pt x="222250" y="15240"/>
                  </a:moveTo>
                  <a:lnTo>
                    <a:pt x="220980" y="15240"/>
                  </a:lnTo>
                  <a:lnTo>
                    <a:pt x="220980" y="21590"/>
                  </a:lnTo>
                  <a:lnTo>
                    <a:pt x="222250" y="21590"/>
                  </a:lnTo>
                  <a:lnTo>
                    <a:pt x="222250" y="15240"/>
                  </a:lnTo>
                  <a:close/>
                </a:path>
                <a:path w="222250" h="140969">
                  <a:moveTo>
                    <a:pt x="222250" y="8890"/>
                  </a:moveTo>
                  <a:lnTo>
                    <a:pt x="220980" y="8890"/>
                  </a:lnTo>
                  <a:lnTo>
                    <a:pt x="220980" y="13970"/>
                  </a:lnTo>
                  <a:lnTo>
                    <a:pt x="222250" y="13970"/>
                  </a:lnTo>
                  <a:lnTo>
                    <a:pt x="222250" y="8890"/>
                  </a:lnTo>
                  <a:close/>
                </a:path>
                <a:path w="222250" h="140969">
                  <a:moveTo>
                    <a:pt x="222250" y="2540"/>
                  </a:moveTo>
                  <a:lnTo>
                    <a:pt x="220980" y="2540"/>
                  </a:lnTo>
                  <a:lnTo>
                    <a:pt x="220980" y="7620"/>
                  </a:lnTo>
                  <a:lnTo>
                    <a:pt x="222250" y="7620"/>
                  </a:lnTo>
                  <a:lnTo>
                    <a:pt x="222250" y="2540"/>
                  </a:lnTo>
                  <a:close/>
                </a:path>
                <a:path w="222250" h="140969">
                  <a:moveTo>
                    <a:pt x="104140" y="0"/>
                  </a:moveTo>
                  <a:lnTo>
                    <a:pt x="45720" y="0"/>
                  </a:lnTo>
                  <a:lnTo>
                    <a:pt x="45720" y="1270"/>
                  </a:lnTo>
                  <a:lnTo>
                    <a:pt x="104140" y="1270"/>
                  </a:lnTo>
                  <a:lnTo>
                    <a:pt x="104140" y="0"/>
                  </a:lnTo>
                  <a:close/>
                </a:path>
                <a:path w="222250" h="140969">
                  <a:moveTo>
                    <a:pt x="222250" y="0"/>
                  </a:moveTo>
                  <a:lnTo>
                    <a:pt x="182880" y="0"/>
                  </a:lnTo>
                  <a:lnTo>
                    <a:pt x="182880" y="1270"/>
                  </a:lnTo>
                  <a:lnTo>
                    <a:pt x="222250" y="1270"/>
                  </a:lnTo>
                  <a:lnTo>
                    <a:pt x="222250" y="0"/>
                  </a:lnTo>
                  <a:close/>
                </a:path>
              </a:pathLst>
            </a:custGeom>
            <a:solidFill>
              <a:srgbClr val="73B7D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4" name="object 84"/>
            <p:cNvSpPr/>
            <p:nvPr/>
          </p:nvSpPr>
          <p:spPr>
            <a:xfrm>
              <a:off x="1151890" y="2515869"/>
              <a:ext cx="219710" cy="137160"/>
            </a:xfrm>
            <a:custGeom>
              <a:avLst/>
              <a:gdLst/>
              <a:ahLst/>
              <a:cxnLst/>
              <a:rect l="l" t="t" r="r" b="b"/>
              <a:pathLst>
                <a:path w="219709" h="137160">
                  <a:moveTo>
                    <a:pt x="2540" y="134619"/>
                  </a:moveTo>
                  <a:lnTo>
                    <a:pt x="0" y="134619"/>
                  </a:lnTo>
                  <a:lnTo>
                    <a:pt x="0" y="137159"/>
                  </a:lnTo>
                  <a:lnTo>
                    <a:pt x="16509" y="137159"/>
                  </a:lnTo>
                  <a:lnTo>
                    <a:pt x="16509" y="135889"/>
                  </a:lnTo>
                  <a:lnTo>
                    <a:pt x="2540" y="135889"/>
                  </a:lnTo>
                  <a:lnTo>
                    <a:pt x="2540" y="134619"/>
                  </a:lnTo>
                  <a:close/>
                </a:path>
                <a:path w="219709" h="137160">
                  <a:moveTo>
                    <a:pt x="88900" y="135889"/>
                  </a:moveTo>
                  <a:lnTo>
                    <a:pt x="59690" y="135889"/>
                  </a:lnTo>
                  <a:lnTo>
                    <a:pt x="59690" y="137159"/>
                  </a:lnTo>
                  <a:lnTo>
                    <a:pt x="88900" y="137159"/>
                  </a:lnTo>
                  <a:lnTo>
                    <a:pt x="88900" y="135889"/>
                  </a:lnTo>
                  <a:close/>
                </a:path>
                <a:path w="219709" h="137160">
                  <a:moveTo>
                    <a:pt x="2540" y="128269"/>
                  </a:moveTo>
                  <a:lnTo>
                    <a:pt x="0" y="128269"/>
                  </a:lnTo>
                  <a:lnTo>
                    <a:pt x="0" y="133349"/>
                  </a:lnTo>
                  <a:lnTo>
                    <a:pt x="2540" y="133349"/>
                  </a:lnTo>
                  <a:lnTo>
                    <a:pt x="2540" y="128269"/>
                  </a:lnTo>
                  <a:close/>
                </a:path>
                <a:path w="219709" h="137160">
                  <a:moveTo>
                    <a:pt x="2540" y="121919"/>
                  </a:moveTo>
                  <a:lnTo>
                    <a:pt x="0" y="121919"/>
                  </a:lnTo>
                  <a:lnTo>
                    <a:pt x="0" y="126999"/>
                  </a:lnTo>
                  <a:lnTo>
                    <a:pt x="2540" y="126999"/>
                  </a:lnTo>
                  <a:lnTo>
                    <a:pt x="2540" y="121919"/>
                  </a:lnTo>
                  <a:close/>
                </a:path>
                <a:path w="219709" h="137160">
                  <a:moveTo>
                    <a:pt x="2540" y="115569"/>
                  </a:moveTo>
                  <a:lnTo>
                    <a:pt x="0" y="115569"/>
                  </a:lnTo>
                  <a:lnTo>
                    <a:pt x="0" y="120649"/>
                  </a:lnTo>
                  <a:lnTo>
                    <a:pt x="2540" y="120649"/>
                  </a:lnTo>
                  <a:lnTo>
                    <a:pt x="2540" y="115569"/>
                  </a:lnTo>
                  <a:close/>
                </a:path>
                <a:path w="219709" h="137160">
                  <a:moveTo>
                    <a:pt x="2540" y="109219"/>
                  </a:moveTo>
                  <a:lnTo>
                    <a:pt x="0" y="109219"/>
                  </a:lnTo>
                  <a:lnTo>
                    <a:pt x="0" y="114299"/>
                  </a:lnTo>
                  <a:lnTo>
                    <a:pt x="2540" y="114299"/>
                  </a:lnTo>
                  <a:lnTo>
                    <a:pt x="2540" y="109219"/>
                  </a:lnTo>
                  <a:close/>
                </a:path>
                <a:path w="219709" h="137160">
                  <a:moveTo>
                    <a:pt x="161289" y="135889"/>
                  </a:moveTo>
                  <a:lnTo>
                    <a:pt x="128269" y="135889"/>
                  </a:lnTo>
                  <a:lnTo>
                    <a:pt x="128269" y="137159"/>
                  </a:lnTo>
                  <a:lnTo>
                    <a:pt x="161289" y="137159"/>
                  </a:lnTo>
                  <a:lnTo>
                    <a:pt x="161289" y="135889"/>
                  </a:lnTo>
                  <a:close/>
                </a:path>
                <a:path w="219709" h="137160">
                  <a:moveTo>
                    <a:pt x="2540" y="104139"/>
                  </a:moveTo>
                  <a:lnTo>
                    <a:pt x="0" y="104139"/>
                  </a:lnTo>
                  <a:lnTo>
                    <a:pt x="0" y="107950"/>
                  </a:lnTo>
                  <a:lnTo>
                    <a:pt x="2540" y="107950"/>
                  </a:lnTo>
                  <a:lnTo>
                    <a:pt x="2540" y="104139"/>
                  </a:lnTo>
                  <a:close/>
                </a:path>
                <a:path w="219709" h="137160">
                  <a:moveTo>
                    <a:pt x="219709" y="13970"/>
                  </a:moveTo>
                  <a:lnTo>
                    <a:pt x="217169" y="13970"/>
                  </a:lnTo>
                  <a:lnTo>
                    <a:pt x="217169" y="19050"/>
                  </a:lnTo>
                  <a:lnTo>
                    <a:pt x="219709" y="19050"/>
                  </a:lnTo>
                  <a:lnTo>
                    <a:pt x="219709" y="13970"/>
                  </a:lnTo>
                  <a:close/>
                </a:path>
                <a:path w="219709" h="137160">
                  <a:moveTo>
                    <a:pt x="219709" y="7620"/>
                  </a:moveTo>
                  <a:lnTo>
                    <a:pt x="217169" y="7620"/>
                  </a:lnTo>
                  <a:lnTo>
                    <a:pt x="217169" y="12700"/>
                  </a:lnTo>
                  <a:lnTo>
                    <a:pt x="219709" y="12700"/>
                  </a:lnTo>
                  <a:lnTo>
                    <a:pt x="219709" y="7620"/>
                  </a:lnTo>
                  <a:close/>
                </a:path>
                <a:path w="219709" h="137160">
                  <a:moveTo>
                    <a:pt x="219709" y="1270"/>
                  </a:moveTo>
                  <a:lnTo>
                    <a:pt x="177800" y="1270"/>
                  </a:lnTo>
                  <a:lnTo>
                    <a:pt x="177800" y="2539"/>
                  </a:lnTo>
                  <a:lnTo>
                    <a:pt x="217169" y="2539"/>
                  </a:lnTo>
                  <a:lnTo>
                    <a:pt x="217169" y="6350"/>
                  </a:lnTo>
                  <a:lnTo>
                    <a:pt x="219709" y="6350"/>
                  </a:lnTo>
                  <a:lnTo>
                    <a:pt x="219709" y="1270"/>
                  </a:lnTo>
                  <a:close/>
                </a:path>
                <a:path w="219709" h="137160">
                  <a:moveTo>
                    <a:pt x="107950" y="1270"/>
                  </a:moveTo>
                  <a:lnTo>
                    <a:pt x="48259" y="1270"/>
                  </a:lnTo>
                  <a:lnTo>
                    <a:pt x="48259" y="2539"/>
                  </a:lnTo>
                  <a:lnTo>
                    <a:pt x="107950" y="2539"/>
                  </a:lnTo>
                  <a:lnTo>
                    <a:pt x="107950" y="1270"/>
                  </a:lnTo>
                  <a:close/>
                </a:path>
                <a:path w="219709" h="137160">
                  <a:moveTo>
                    <a:pt x="46990" y="0"/>
                  </a:moveTo>
                  <a:lnTo>
                    <a:pt x="44450" y="0"/>
                  </a:lnTo>
                  <a:lnTo>
                    <a:pt x="44450" y="1270"/>
                  </a:lnTo>
                  <a:lnTo>
                    <a:pt x="46990" y="1270"/>
                  </a:lnTo>
                  <a:lnTo>
                    <a:pt x="46990" y="0"/>
                  </a:lnTo>
                  <a:close/>
                </a:path>
                <a:path w="219709" h="137160">
                  <a:moveTo>
                    <a:pt x="105409" y="0"/>
                  </a:moveTo>
                  <a:lnTo>
                    <a:pt x="102869" y="0"/>
                  </a:lnTo>
                  <a:lnTo>
                    <a:pt x="102869" y="1270"/>
                  </a:lnTo>
                  <a:lnTo>
                    <a:pt x="105409" y="1270"/>
                  </a:lnTo>
                  <a:lnTo>
                    <a:pt x="105409" y="0"/>
                  </a:lnTo>
                  <a:close/>
                </a:path>
                <a:path w="219709" h="137160">
                  <a:moveTo>
                    <a:pt x="181609" y="0"/>
                  </a:moveTo>
                  <a:lnTo>
                    <a:pt x="179069" y="0"/>
                  </a:lnTo>
                  <a:lnTo>
                    <a:pt x="179069" y="1270"/>
                  </a:lnTo>
                  <a:lnTo>
                    <a:pt x="181609" y="1270"/>
                  </a:lnTo>
                  <a:lnTo>
                    <a:pt x="181609" y="0"/>
                  </a:lnTo>
                  <a:close/>
                </a:path>
              </a:pathLst>
            </a:custGeom>
            <a:solidFill>
              <a:srgbClr val="74B7D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5" name="object 85"/>
            <p:cNvSpPr/>
            <p:nvPr/>
          </p:nvSpPr>
          <p:spPr>
            <a:xfrm>
              <a:off x="1154430" y="2518409"/>
              <a:ext cx="214629" cy="133350"/>
            </a:xfrm>
            <a:custGeom>
              <a:avLst/>
              <a:gdLst/>
              <a:ahLst/>
              <a:cxnLst/>
              <a:rect l="l" t="t" r="r" b="b"/>
              <a:pathLst>
                <a:path w="214630" h="133350">
                  <a:moveTo>
                    <a:pt x="16509" y="132079"/>
                  </a:moveTo>
                  <a:lnTo>
                    <a:pt x="0" y="132079"/>
                  </a:lnTo>
                  <a:lnTo>
                    <a:pt x="0" y="133349"/>
                  </a:lnTo>
                  <a:lnTo>
                    <a:pt x="16509" y="133349"/>
                  </a:lnTo>
                  <a:lnTo>
                    <a:pt x="16509" y="132079"/>
                  </a:lnTo>
                  <a:close/>
                </a:path>
                <a:path w="214630" h="133350">
                  <a:moveTo>
                    <a:pt x="86359" y="132079"/>
                  </a:moveTo>
                  <a:lnTo>
                    <a:pt x="57150" y="132079"/>
                  </a:lnTo>
                  <a:lnTo>
                    <a:pt x="57150" y="133349"/>
                  </a:lnTo>
                  <a:lnTo>
                    <a:pt x="86359" y="133349"/>
                  </a:lnTo>
                  <a:lnTo>
                    <a:pt x="86359" y="132079"/>
                  </a:lnTo>
                  <a:close/>
                </a:path>
                <a:path w="214630" h="133350">
                  <a:moveTo>
                    <a:pt x="20319" y="130809"/>
                  </a:moveTo>
                  <a:lnTo>
                    <a:pt x="19050" y="130809"/>
                  </a:lnTo>
                  <a:lnTo>
                    <a:pt x="19050" y="132079"/>
                  </a:lnTo>
                  <a:lnTo>
                    <a:pt x="20319" y="132079"/>
                  </a:lnTo>
                  <a:lnTo>
                    <a:pt x="20319" y="130809"/>
                  </a:lnTo>
                  <a:close/>
                </a:path>
                <a:path w="214630" h="133350">
                  <a:moveTo>
                    <a:pt x="1269" y="125729"/>
                  </a:moveTo>
                  <a:lnTo>
                    <a:pt x="0" y="125729"/>
                  </a:lnTo>
                  <a:lnTo>
                    <a:pt x="0" y="130809"/>
                  </a:lnTo>
                  <a:lnTo>
                    <a:pt x="1269" y="130809"/>
                  </a:lnTo>
                  <a:lnTo>
                    <a:pt x="1269" y="125729"/>
                  </a:lnTo>
                  <a:close/>
                </a:path>
                <a:path w="214630" h="133350">
                  <a:moveTo>
                    <a:pt x="1269" y="119379"/>
                  </a:moveTo>
                  <a:lnTo>
                    <a:pt x="0" y="119379"/>
                  </a:lnTo>
                  <a:lnTo>
                    <a:pt x="0" y="124459"/>
                  </a:lnTo>
                  <a:lnTo>
                    <a:pt x="1269" y="124459"/>
                  </a:lnTo>
                  <a:lnTo>
                    <a:pt x="1269" y="119379"/>
                  </a:lnTo>
                  <a:close/>
                </a:path>
                <a:path w="214630" h="133350">
                  <a:moveTo>
                    <a:pt x="1269" y="113029"/>
                  </a:moveTo>
                  <a:lnTo>
                    <a:pt x="0" y="113029"/>
                  </a:lnTo>
                  <a:lnTo>
                    <a:pt x="0" y="118109"/>
                  </a:lnTo>
                  <a:lnTo>
                    <a:pt x="1269" y="118109"/>
                  </a:lnTo>
                  <a:lnTo>
                    <a:pt x="1269" y="113029"/>
                  </a:lnTo>
                  <a:close/>
                </a:path>
                <a:path w="214630" h="133350">
                  <a:moveTo>
                    <a:pt x="1269" y="106679"/>
                  </a:moveTo>
                  <a:lnTo>
                    <a:pt x="0" y="106679"/>
                  </a:lnTo>
                  <a:lnTo>
                    <a:pt x="0" y="111759"/>
                  </a:lnTo>
                  <a:lnTo>
                    <a:pt x="1269" y="111759"/>
                  </a:lnTo>
                  <a:lnTo>
                    <a:pt x="1269" y="106679"/>
                  </a:lnTo>
                  <a:close/>
                </a:path>
                <a:path w="214630" h="133350">
                  <a:moveTo>
                    <a:pt x="158749" y="132079"/>
                  </a:moveTo>
                  <a:lnTo>
                    <a:pt x="125729" y="132079"/>
                  </a:lnTo>
                  <a:lnTo>
                    <a:pt x="125729" y="133349"/>
                  </a:lnTo>
                  <a:lnTo>
                    <a:pt x="158749" y="133349"/>
                  </a:lnTo>
                  <a:lnTo>
                    <a:pt x="158749" y="132079"/>
                  </a:lnTo>
                  <a:close/>
                </a:path>
                <a:path w="214630" h="133350">
                  <a:moveTo>
                    <a:pt x="1269" y="100330"/>
                  </a:moveTo>
                  <a:lnTo>
                    <a:pt x="0" y="100330"/>
                  </a:lnTo>
                  <a:lnTo>
                    <a:pt x="0" y="105410"/>
                  </a:lnTo>
                  <a:lnTo>
                    <a:pt x="1269" y="105410"/>
                  </a:lnTo>
                  <a:lnTo>
                    <a:pt x="1269" y="100330"/>
                  </a:lnTo>
                  <a:close/>
                </a:path>
                <a:path w="214630" h="133350">
                  <a:moveTo>
                    <a:pt x="1269" y="49530"/>
                  </a:moveTo>
                  <a:lnTo>
                    <a:pt x="0" y="49530"/>
                  </a:lnTo>
                  <a:lnTo>
                    <a:pt x="0" y="55880"/>
                  </a:lnTo>
                  <a:lnTo>
                    <a:pt x="1269" y="55880"/>
                  </a:lnTo>
                  <a:lnTo>
                    <a:pt x="1269" y="49530"/>
                  </a:lnTo>
                  <a:close/>
                </a:path>
                <a:path w="214630" h="133350">
                  <a:moveTo>
                    <a:pt x="1269" y="43180"/>
                  </a:moveTo>
                  <a:lnTo>
                    <a:pt x="0" y="43180"/>
                  </a:lnTo>
                  <a:lnTo>
                    <a:pt x="0" y="48260"/>
                  </a:lnTo>
                  <a:lnTo>
                    <a:pt x="1269" y="48260"/>
                  </a:lnTo>
                  <a:lnTo>
                    <a:pt x="1269" y="43180"/>
                  </a:lnTo>
                  <a:close/>
                </a:path>
                <a:path w="214630" h="133350">
                  <a:moveTo>
                    <a:pt x="1269" y="38100"/>
                  </a:moveTo>
                  <a:lnTo>
                    <a:pt x="0" y="38100"/>
                  </a:lnTo>
                  <a:lnTo>
                    <a:pt x="0" y="41910"/>
                  </a:lnTo>
                  <a:lnTo>
                    <a:pt x="1269" y="41910"/>
                  </a:lnTo>
                  <a:lnTo>
                    <a:pt x="1269" y="38100"/>
                  </a:lnTo>
                  <a:close/>
                </a:path>
                <a:path w="214630" h="133350">
                  <a:moveTo>
                    <a:pt x="214629" y="17780"/>
                  </a:moveTo>
                  <a:lnTo>
                    <a:pt x="213359" y="17780"/>
                  </a:lnTo>
                  <a:lnTo>
                    <a:pt x="213359" y="19050"/>
                  </a:lnTo>
                  <a:lnTo>
                    <a:pt x="214629" y="19050"/>
                  </a:lnTo>
                  <a:lnTo>
                    <a:pt x="214629" y="17780"/>
                  </a:lnTo>
                  <a:close/>
                </a:path>
                <a:path w="214630" h="133350">
                  <a:moveTo>
                    <a:pt x="214629" y="11430"/>
                  </a:moveTo>
                  <a:lnTo>
                    <a:pt x="213359" y="11430"/>
                  </a:lnTo>
                  <a:lnTo>
                    <a:pt x="213359" y="16510"/>
                  </a:lnTo>
                  <a:lnTo>
                    <a:pt x="214629" y="16510"/>
                  </a:lnTo>
                  <a:lnTo>
                    <a:pt x="214629" y="11430"/>
                  </a:lnTo>
                  <a:close/>
                </a:path>
                <a:path w="214630" h="133350">
                  <a:moveTo>
                    <a:pt x="214629" y="5080"/>
                  </a:moveTo>
                  <a:lnTo>
                    <a:pt x="213359" y="5080"/>
                  </a:lnTo>
                  <a:lnTo>
                    <a:pt x="213359" y="10160"/>
                  </a:lnTo>
                  <a:lnTo>
                    <a:pt x="214629" y="10160"/>
                  </a:lnTo>
                  <a:lnTo>
                    <a:pt x="214629" y="5080"/>
                  </a:lnTo>
                  <a:close/>
                </a:path>
                <a:path w="214630" h="133350">
                  <a:moveTo>
                    <a:pt x="214629" y="0"/>
                  </a:moveTo>
                  <a:lnTo>
                    <a:pt x="172719" y="0"/>
                  </a:lnTo>
                  <a:lnTo>
                    <a:pt x="172719" y="1270"/>
                  </a:lnTo>
                  <a:lnTo>
                    <a:pt x="213359" y="1270"/>
                  </a:lnTo>
                  <a:lnTo>
                    <a:pt x="213359" y="3810"/>
                  </a:lnTo>
                  <a:lnTo>
                    <a:pt x="214629" y="3810"/>
                  </a:lnTo>
                  <a:lnTo>
                    <a:pt x="214629" y="0"/>
                  </a:lnTo>
                  <a:close/>
                </a:path>
                <a:path w="214630" h="133350">
                  <a:moveTo>
                    <a:pt x="106679" y="0"/>
                  </a:moveTo>
                  <a:lnTo>
                    <a:pt x="48259" y="0"/>
                  </a:lnTo>
                  <a:lnTo>
                    <a:pt x="48259" y="1270"/>
                  </a:lnTo>
                  <a:lnTo>
                    <a:pt x="106679" y="1270"/>
                  </a:lnTo>
                  <a:lnTo>
                    <a:pt x="106679" y="0"/>
                  </a:lnTo>
                  <a:close/>
                </a:path>
              </a:pathLst>
            </a:custGeom>
            <a:solidFill>
              <a:srgbClr val="76B8D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6" name="object 86"/>
            <p:cNvSpPr/>
            <p:nvPr/>
          </p:nvSpPr>
          <p:spPr>
            <a:xfrm>
              <a:off x="1155700" y="2519679"/>
              <a:ext cx="212090" cy="129539"/>
            </a:xfrm>
            <a:custGeom>
              <a:avLst/>
              <a:gdLst/>
              <a:ahLst/>
              <a:cxnLst/>
              <a:rect l="l" t="t" r="r" b="b"/>
              <a:pathLst>
                <a:path w="212090" h="129539">
                  <a:moveTo>
                    <a:pt x="1269" y="124459"/>
                  </a:moveTo>
                  <a:lnTo>
                    <a:pt x="0" y="124459"/>
                  </a:lnTo>
                  <a:lnTo>
                    <a:pt x="0" y="129539"/>
                  </a:lnTo>
                  <a:lnTo>
                    <a:pt x="19050" y="129539"/>
                  </a:lnTo>
                  <a:lnTo>
                    <a:pt x="19050" y="128269"/>
                  </a:lnTo>
                  <a:lnTo>
                    <a:pt x="1269" y="128269"/>
                  </a:lnTo>
                  <a:lnTo>
                    <a:pt x="1269" y="124459"/>
                  </a:lnTo>
                  <a:close/>
                </a:path>
                <a:path w="212090" h="129539">
                  <a:moveTo>
                    <a:pt x="85090" y="128269"/>
                  </a:moveTo>
                  <a:lnTo>
                    <a:pt x="55880" y="128269"/>
                  </a:lnTo>
                  <a:lnTo>
                    <a:pt x="55880" y="129539"/>
                  </a:lnTo>
                  <a:lnTo>
                    <a:pt x="85090" y="129539"/>
                  </a:lnTo>
                  <a:lnTo>
                    <a:pt x="85090" y="128269"/>
                  </a:lnTo>
                  <a:close/>
                </a:path>
                <a:path w="212090" h="129539">
                  <a:moveTo>
                    <a:pt x="1269" y="118109"/>
                  </a:moveTo>
                  <a:lnTo>
                    <a:pt x="0" y="118109"/>
                  </a:lnTo>
                  <a:lnTo>
                    <a:pt x="0" y="123189"/>
                  </a:lnTo>
                  <a:lnTo>
                    <a:pt x="1269" y="123189"/>
                  </a:lnTo>
                  <a:lnTo>
                    <a:pt x="1269" y="118109"/>
                  </a:lnTo>
                  <a:close/>
                </a:path>
                <a:path w="212090" h="129539">
                  <a:moveTo>
                    <a:pt x="1269" y="111759"/>
                  </a:moveTo>
                  <a:lnTo>
                    <a:pt x="0" y="111759"/>
                  </a:lnTo>
                  <a:lnTo>
                    <a:pt x="0" y="116839"/>
                  </a:lnTo>
                  <a:lnTo>
                    <a:pt x="1269" y="116839"/>
                  </a:lnTo>
                  <a:lnTo>
                    <a:pt x="1269" y="111759"/>
                  </a:lnTo>
                  <a:close/>
                </a:path>
                <a:path w="212090" h="129539">
                  <a:moveTo>
                    <a:pt x="1269" y="105409"/>
                  </a:moveTo>
                  <a:lnTo>
                    <a:pt x="0" y="105409"/>
                  </a:lnTo>
                  <a:lnTo>
                    <a:pt x="0" y="110489"/>
                  </a:lnTo>
                  <a:lnTo>
                    <a:pt x="1269" y="110489"/>
                  </a:lnTo>
                  <a:lnTo>
                    <a:pt x="1269" y="105409"/>
                  </a:lnTo>
                  <a:close/>
                </a:path>
                <a:path w="212090" h="129539">
                  <a:moveTo>
                    <a:pt x="157479" y="128269"/>
                  </a:moveTo>
                  <a:lnTo>
                    <a:pt x="124459" y="128269"/>
                  </a:lnTo>
                  <a:lnTo>
                    <a:pt x="124459" y="129539"/>
                  </a:lnTo>
                  <a:lnTo>
                    <a:pt x="157479" y="129539"/>
                  </a:lnTo>
                  <a:lnTo>
                    <a:pt x="157479" y="128269"/>
                  </a:lnTo>
                  <a:close/>
                </a:path>
                <a:path w="212090" h="129539">
                  <a:moveTo>
                    <a:pt x="1269" y="97789"/>
                  </a:moveTo>
                  <a:lnTo>
                    <a:pt x="0" y="97789"/>
                  </a:lnTo>
                  <a:lnTo>
                    <a:pt x="0" y="104139"/>
                  </a:lnTo>
                  <a:lnTo>
                    <a:pt x="1269" y="104139"/>
                  </a:lnTo>
                  <a:lnTo>
                    <a:pt x="1269" y="97789"/>
                  </a:lnTo>
                  <a:close/>
                </a:path>
                <a:path w="212090" h="129539">
                  <a:moveTo>
                    <a:pt x="1269" y="48260"/>
                  </a:moveTo>
                  <a:lnTo>
                    <a:pt x="0" y="48260"/>
                  </a:lnTo>
                  <a:lnTo>
                    <a:pt x="0" y="53339"/>
                  </a:lnTo>
                  <a:lnTo>
                    <a:pt x="1269" y="53339"/>
                  </a:lnTo>
                  <a:lnTo>
                    <a:pt x="1269" y="48260"/>
                  </a:lnTo>
                  <a:close/>
                </a:path>
                <a:path w="212090" h="129539">
                  <a:moveTo>
                    <a:pt x="1269" y="41910"/>
                  </a:moveTo>
                  <a:lnTo>
                    <a:pt x="0" y="41910"/>
                  </a:lnTo>
                  <a:lnTo>
                    <a:pt x="0" y="46989"/>
                  </a:lnTo>
                  <a:lnTo>
                    <a:pt x="1269" y="46989"/>
                  </a:lnTo>
                  <a:lnTo>
                    <a:pt x="1269" y="41910"/>
                  </a:lnTo>
                  <a:close/>
                </a:path>
                <a:path w="212090" h="129539">
                  <a:moveTo>
                    <a:pt x="1269" y="34289"/>
                  </a:moveTo>
                  <a:lnTo>
                    <a:pt x="0" y="34289"/>
                  </a:lnTo>
                  <a:lnTo>
                    <a:pt x="0" y="40639"/>
                  </a:lnTo>
                  <a:lnTo>
                    <a:pt x="1269" y="40639"/>
                  </a:lnTo>
                  <a:lnTo>
                    <a:pt x="1269" y="34289"/>
                  </a:lnTo>
                  <a:close/>
                </a:path>
                <a:path w="212090" h="129539">
                  <a:moveTo>
                    <a:pt x="212090" y="16510"/>
                  </a:moveTo>
                  <a:lnTo>
                    <a:pt x="209550" y="16510"/>
                  </a:lnTo>
                  <a:lnTo>
                    <a:pt x="209550" y="19050"/>
                  </a:lnTo>
                  <a:lnTo>
                    <a:pt x="212090" y="19050"/>
                  </a:lnTo>
                  <a:lnTo>
                    <a:pt x="212090" y="16510"/>
                  </a:lnTo>
                  <a:close/>
                </a:path>
                <a:path w="212090" h="129539">
                  <a:moveTo>
                    <a:pt x="212090" y="10160"/>
                  </a:moveTo>
                  <a:lnTo>
                    <a:pt x="209550" y="10160"/>
                  </a:lnTo>
                  <a:lnTo>
                    <a:pt x="209550" y="15239"/>
                  </a:lnTo>
                  <a:lnTo>
                    <a:pt x="212090" y="15239"/>
                  </a:lnTo>
                  <a:lnTo>
                    <a:pt x="212090" y="10160"/>
                  </a:lnTo>
                  <a:close/>
                </a:path>
                <a:path w="212090" h="129539">
                  <a:moveTo>
                    <a:pt x="212090" y="3810"/>
                  </a:moveTo>
                  <a:lnTo>
                    <a:pt x="209550" y="3810"/>
                  </a:lnTo>
                  <a:lnTo>
                    <a:pt x="209550" y="8889"/>
                  </a:lnTo>
                  <a:lnTo>
                    <a:pt x="212090" y="8889"/>
                  </a:lnTo>
                  <a:lnTo>
                    <a:pt x="212090" y="3810"/>
                  </a:lnTo>
                  <a:close/>
                </a:path>
                <a:path w="212090" h="129539">
                  <a:moveTo>
                    <a:pt x="110490" y="1269"/>
                  </a:moveTo>
                  <a:lnTo>
                    <a:pt x="50800" y="1269"/>
                  </a:lnTo>
                  <a:lnTo>
                    <a:pt x="50800" y="2539"/>
                  </a:lnTo>
                  <a:lnTo>
                    <a:pt x="110490" y="2539"/>
                  </a:lnTo>
                  <a:lnTo>
                    <a:pt x="110490" y="1269"/>
                  </a:lnTo>
                  <a:close/>
                </a:path>
                <a:path w="212090" h="129539">
                  <a:moveTo>
                    <a:pt x="212090" y="0"/>
                  </a:moveTo>
                  <a:lnTo>
                    <a:pt x="168909" y="0"/>
                  </a:lnTo>
                  <a:lnTo>
                    <a:pt x="168909" y="1269"/>
                  </a:lnTo>
                  <a:lnTo>
                    <a:pt x="166369" y="1269"/>
                  </a:lnTo>
                  <a:lnTo>
                    <a:pt x="166369" y="2539"/>
                  </a:lnTo>
                  <a:lnTo>
                    <a:pt x="212090" y="2539"/>
                  </a:lnTo>
                  <a:lnTo>
                    <a:pt x="212090" y="0"/>
                  </a:lnTo>
                  <a:close/>
                </a:path>
                <a:path w="212090" h="129539">
                  <a:moveTo>
                    <a:pt x="107950" y="0"/>
                  </a:moveTo>
                  <a:lnTo>
                    <a:pt x="48259" y="0"/>
                  </a:lnTo>
                  <a:lnTo>
                    <a:pt x="48259" y="1269"/>
                  </a:lnTo>
                  <a:lnTo>
                    <a:pt x="107950" y="1269"/>
                  </a:lnTo>
                  <a:lnTo>
                    <a:pt x="107950" y="0"/>
                  </a:lnTo>
                  <a:close/>
                </a:path>
              </a:pathLst>
            </a:custGeom>
            <a:solidFill>
              <a:srgbClr val="78B9D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7" name="object 87"/>
            <p:cNvSpPr/>
            <p:nvPr/>
          </p:nvSpPr>
          <p:spPr>
            <a:xfrm>
              <a:off x="1156969" y="2522219"/>
              <a:ext cx="208279" cy="125730"/>
            </a:xfrm>
            <a:custGeom>
              <a:avLst/>
              <a:gdLst/>
              <a:ahLst/>
              <a:cxnLst/>
              <a:rect l="l" t="t" r="r" b="b"/>
              <a:pathLst>
                <a:path w="208280" h="125730">
                  <a:moveTo>
                    <a:pt x="2540" y="121919"/>
                  </a:moveTo>
                  <a:lnTo>
                    <a:pt x="0" y="121919"/>
                  </a:lnTo>
                  <a:lnTo>
                    <a:pt x="0" y="125729"/>
                  </a:lnTo>
                  <a:lnTo>
                    <a:pt x="20320" y="125729"/>
                  </a:lnTo>
                  <a:lnTo>
                    <a:pt x="20320" y="124459"/>
                  </a:lnTo>
                  <a:lnTo>
                    <a:pt x="22860" y="124459"/>
                  </a:lnTo>
                  <a:lnTo>
                    <a:pt x="22860" y="123189"/>
                  </a:lnTo>
                  <a:lnTo>
                    <a:pt x="2540" y="123189"/>
                  </a:lnTo>
                  <a:lnTo>
                    <a:pt x="2540" y="121919"/>
                  </a:lnTo>
                  <a:close/>
                </a:path>
                <a:path w="208280" h="125730">
                  <a:moveTo>
                    <a:pt x="83820" y="123189"/>
                  </a:moveTo>
                  <a:lnTo>
                    <a:pt x="54610" y="123189"/>
                  </a:lnTo>
                  <a:lnTo>
                    <a:pt x="54610" y="125729"/>
                  </a:lnTo>
                  <a:lnTo>
                    <a:pt x="83820" y="125729"/>
                  </a:lnTo>
                  <a:lnTo>
                    <a:pt x="83820" y="123189"/>
                  </a:lnTo>
                  <a:close/>
                </a:path>
                <a:path w="208280" h="125730">
                  <a:moveTo>
                    <a:pt x="2540" y="115569"/>
                  </a:moveTo>
                  <a:lnTo>
                    <a:pt x="0" y="115569"/>
                  </a:lnTo>
                  <a:lnTo>
                    <a:pt x="0" y="120649"/>
                  </a:lnTo>
                  <a:lnTo>
                    <a:pt x="2540" y="120649"/>
                  </a:lnTo>
                  <a:lnTo>
                    <a:pt x="2540" y="115569"/>
                  </a:lnTo>
                  <a:close/>
                </a:path>
                <a:path w="208280" h="125730">
                  <a:moveTo>
                    <a:pt x="2540" y="109219"/>
                  </a:moveTo>
                  <a:lnTo>
                    <a:pt x="0" y="109219"/>
                  </a:lnTo>
                  <a:lnTo>
                    <a:pt x="0" y="114299"/>
                  </a:lnTo>
                  <a:lnTo>
                    <a:pt x="2540" y="114299"/>
                  </a:lnTo>
                  <a:lnTo>
                    <a:pt x="2540" y="109219"/>
                  </a:lnTo>
                  <a:close/>
                </a:path>
                <a:path w="208280" h="125730">
                  <a:moveTo>
                    <a:pt x="2540" y="102869"/>
                  </a:moveTo>
                  <a:lnTo>
                    <a:pt x="0" y="102869"/>
                  </a:lnTo>
                  <a:lnTo>
                    <a:pt x="0" y="107949"/>
                  </a:lnTo>
                  <a:lnTo>
                    <a:pt x="2540" y="107949"/>
                  </a:lnTo>
                  <a:lnTo>
                    <a:pt x="2540" y="102869"/>
                  </a:lnTo>
                  <a:close/>
                </a:path>
                <a:path w="208280" h="125730">
                  <a:moveTo>
                    <a:pt x="156209" y="123189"/>
                  </a:moveTo>
                  <a:lnTo>
                    <a:pt x="123190" y="123189"/>
                  </a:lnTo>
                  <a:lnTo>
                    <a:pt x="123190" y="125729"/>
                  </a:lnTo>
                  <a:lnTo>
                    <a:pt x="156209" y="125729"/>
                  </a:lnTo>
                  <a:lnTo>
                    <a:pt x="156209" y="123189"/>
                  </a:lnTo>
                  <a:close/>
                </a:path>
                <a:path w="208280" h="125730">
                  <a:moveTo>
                    <a:pt x="1270" y="95250"/>
                  </a:moveTo>
                  <a:lnTo>
                    <a:pt x="0" y="95250"/>
                  </a:lnTo>
                  <a:lnTo>
                    <a:pt x="0" y="101600"/>
                  </a:lnTo>
                  <a:lnTo>
                    <a:pt x="2540" y="101600"/>
                  </a:lnTo>
                  <a:lnTo>
                    <a:pt x="2540" y="96520"/>
                  </a:lnTo>
                  <a:lnTo>
                    <a:pt x="1270" y="96520"/>
                  </a:lnTo>
                  <a:lnTo>
                    <a:pt x="1270" y="95250"/>
                  </a:lnTo>
                  <a:close/>
                </a:path>
                <a:path w="208280" h="125730">
                  <a:moveTo>
                    <a:pt x="2540" y="93979"/>
                  </a:moveTo>
                  <a:lnTo>
                    <a:pt x="1270" y="93979"/>
                  </a:lnTo>
                  <a:lnTo>
                    <a:pt x="1270" y="95250"/>
                  </a:lnTo>
                  <a:lnTo>
                    <a:pt x="2540" y="95250"/>
                  </a:lnTo>
                  <a:lnTo>
                    <a:pt x="2540" y="93979"/>
                  </a:lnTo>
                  <a:close/>
                </a:path>
                <a:path w="208280" h="125730">
                  <a:moveTo>
                    <a:pt x="2540" y="52070"/>
                  </a:moveTo>
                  <a:lnTo>
                    <a:pt x="1270" y="52070"/>
                  </a:lnTo>
                  <a:lnTo>
                    <a:pt x="1270" y="53339"/>
                  </a:lnTo>
                  <a:lnTo>
                    <a:pt x="2540" y="53339"/>
                  </a:lnTo>
                  <a:lnTo>
                    <a:pt x="2540" y="52070"/>
                  </a:lnTo>
                  <a:close/>
                </a:path>
                <a:path w="208280" h="125730">
                  <a:moveTo>
                    <a:pt x="2540" y="45720"/>
                  </a:moveTo>
                  <a:lnTo>
                    <a:pt x="0" y="45720"/>
                  </a:lnTo>
                  <a:lnTo>
                    <a:pt x="0" y="50800"/>
                  </a:lnTo>
                  <a:lnTo>
                    <a:pt x="2540" y="50800"/>
                  </a:lnTo>
                  <a:lnTo>
                    <a:pt x="2540" y="45720"/>
                  </a:lnTo>
                  <a:close/>
                </a:path>
                <a:path w="208280" h="125730">
                  <a:moveTo>
                    <a:pt x="2540" y="39370"/>
                  </a:moveTo>
                  <a:lnTo>
                    <a:pt x="0" y="39370"/>
                  </a:lnTo>
                  <a:lnTo>
                    <a:pt x="0" y="44450"/>
                  </a:lnTo>
                  <a:lnTo>
                    <a:pt x="2540" y="44450"/>
                  </a:lnTo>
                  <a:lnTo>
                    <a:pt x="2540" y="39370"/>
                  </a:lnTo>
                  <a:close/>
                </a:path>
                <a:path w="208280" h="125730">
                  <a:moveTo>
                    <a:pt x="2540" y="33020"/>
                  </a:moveTo>
                  <a:lnTo>
                    <a:pt x="0" y="33020"/>
                  </a:lnTo>
                  <a:lnTo>
                    <a:pt x="0" y="38100"/>
                  </a:lnTo>
                  <a:lnTo>
                    <a:pt x="2540" y="38100"/>
                  </a:lnTo>
                  <a:lnTo>
                    <a:pt x="2540" y="33020"/>
                  </a:lnTo>
                  <a:close/>
                </a:path>
                <a:path w="208280" h="125730">
                  <a:moveTo>
                    <a:pt x="2540" y="27939"/>
                  </a:moveTo>
                  <a:lnTo>
                    <a:pt x="1270" y="27939"/>
                  </a:lnTo>
                  <a:lnTo>
                    <a:pt x="1270" y="29210"/>
                  </a:lnTo>
                  <a:lnTo>
                    <a:pt x="0" y="29210"/>
                  </a:lnTo>
                  <a:lnTo>
                    <a:pt x="0" y="31750"/>
                  </a:lnTo>
                  <a:lnTo>
                    <a:pt x="2540" y="31750"/>
                  </a:lnTo>
                  <a:lnTo>
                    <a:pt x="2540" y="27939"/>
                  </a:lnTo>
                  <a:close/>
                </a:path>
                <a:path w="208280" h="125730">
                  <a:moveTo>
                    <a:pt x="208280" y="13970"/>
                  </a:moveTo>
                  <a:lnTo>
                    <a:pt x="207010" y="13970"/>
                  </a:lnTo>
                  <a:lnTo>
                    <a:pt x="207010" y="17779"/>
                  </a:lnTo>
                  <a:lnTo>
                    <a:pt x="208280" y="17779"/>
                  </a:lnTo>
                  <a:lnTo>
                    <a:pt x="208280" y="13970"/>
                  </a:lnTo>
                  <a:close/>
                </a:path>
                <a:path w="208280" h="125730">
                  <a:moveTo>
                    <a:pt x="208280" y="7620"/>
                  </a:moveTo>
                  <a:lnTo>
                    <a:pt x="207010" y="7620"/>
                  </a:lnTo>
                  <a:lnTo>
                    <a:pt x="207010" y="12700"/>
                  </a:lnTo>
                  <a:lnTo>
                    <a:pt x="208280" y="12700"/>
                  </a:lnTo>
                  <a:lnTo>
                    <a:pt x="208280" y="7620"/>
                  </a:lnTo>
                  <a:close/>
                </a:path>
                <a:path w="208280" h="125730">
                  <a:moveTo>
                    <a:pt x="208280" y="1270"/>
                  </a:moveTo>
                  <a:lnTo>
                    <a:pt x="207010" y="1270"/>
                  </a:lnTo>
                  <a:lnTo>
                    <a:pt x="207010" y="6350"/>
                  </a:lnTo>
                  <a:lnTo>
                    <a:pt x="208280" y="6350"/>
                  </a:lnTo>
                  <a:lnTo>
                    <a:pt x="208280" y="1270"/>
                  </a:lnTo>
                  <a:close/>
                </a:path>
                <a:path w="208280" h="125730">
                  <a:moveTo>
                    <a:pt x="52070" y="0"/>
                  </a:moveTo>
                  <a:lnTo>
                    <a:pt x="49530" y="0"/>
                  </a:lnTo>
                  <a:lnTo>
                    <a:pt x="49530" y="1270"/>
                  </a:lnTo>
                  <a:lnTo>
                    <a:pt x="52070" y="1270"/>
                  </a:lnTo>
                  <a:lnTo>
                    <a:pt x="52070" y="0"/>
                  </a:lnTo>
                  <a:close/>
                </a:path>
                <a:path w="208280" h="125730">
                  <a:moveTo>
                    <a:pt x="111760" y="0"/>
                  </a:moveTo>
                  <a:lnTo>
                    <a:pt x="109220" y="0"/>
                  </a:lnTo>
                  <a:lnTo>
                    <a:pt x="109220" y="1270"/>
                  </a:lnTo>
                  <a:lnTo>
                    <a:pt x="111760" y="1270"/>
                  </a:lnTo>
                  <a:lnTo>
                    <a:pt x="111760" y="0"/>
                  </a:lnTo>
                  <a:close/>
                </a:path>
                <a:path w="208280" h="125730">
                  <a:moveTo>
                    <a:pt x="165100" y="0"/>
                  </a:moveTo>
                  <a:lnTo>
                    <a:pt x="163830" y="0"/>
                  </a:lnTo>
                  <a:lnTo>
                    <a:pt x="163830" y="1270"/>
                  </a:lnTo>
                  <a:lnTo>
                    <a:pt x="165100" y="1270"/>
                  </a:lnTo>
                  <a:lnTo>
                    <a:pt x="165100" y="0"/>
                  </a:lnTo>
                  <a:close/>
                </a:path>
              </a:pathLst>
            </a:custGeom>
            <a:solidFill>
              <a:srgbClr val="7ABAD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8" name="object 88"/>
            <p:cNvSpPr/>
            <p:nvPr/>
          </p:nvSpPr>
          <p:spPr>
            <a:xfrm>
              <a:off x="1159509" y="2523489"/>
              <a:ext cx="204470" cy="121920"/>
            </a:xfrm>
            <a:custGeom>
              <a:avLst/>
              <a:gdLst/>
              <a:ahLst/>
              <a:cxnLst/>
              <a:rect l="l" t="t" r="r" b="b"/>
              <a:pathLst>
                <a:path w="204469" h="121919">
                  <a:moveTo>
                    <a:pt x="21590" y="120649"/>
                  </a:moveTo>
                  <a:lnTo>
                    <a:pt x="0" y="120649"/>
                  </a:lnTo>
                  <a:lnTo>
                    <a:pt x="0" y="121919"/>
                  </a:lnTo>
                  <a:lnTo>
                    <a:pt x="21590" y="121919"/>
                  </a:lnTo>
                  <a:lnTo>
                    <a:pt x="21590" y="120649"/>
                  </a:lnTo>
                  <a:close/>
                </a:path>
                <a:path w="204469" h="121919">
                  <a:moveTo>
                    <a:pt x="81280" y="120649"/>
                  </a:moveTo>
                  <a:lnTo>
                    <a:pt x="52070" y="120649"/>
                  </a:lnTo>
                  <a:lnTo>
                    <a:pt x="52070" y="121919"/>
                  </a:lnTo>
                  <a:lnTo>
                    <a:pt x="81280" y="121919"/>
                  </a:lnTo>
                  <a:lnTo>
                    <a:pt x="81280" y="120649"/>
                  </a:lnTo>
                  <a:close/>
                </a:path>
                <a:path w="204469" h="121919">
                  <a:moveTo>
                    <a:pt x="1270" y="114299"/>
                  </a:moveTo>
                  <a:lnTo>
                    <a:pt x="0" y="114299"/>
                  </a:lnTo>
                  <a:lnTo>
                    <a:pt x="0" y="119379"/>
                  </a:lnTo>
                  <a:lnTo>
                    <a:pt x="1270" y="119379"/>
                  </a:lnTo>
                  <a:lnTo>
                    <a:pt x="1270" y="114299"/>
                  </a:lnTo>
                  <a:close/>
                </a:path>
                <a:path w="204469" h="121919">
                  <a:moveTo>
                    <a:pt x="1270" y="107949"/>
                  </a:moveTo>
                  <a:lnTo>
                    <a:pt x="0" y="107949"/>
                  </a:lnTo>
                  <a:lnTo>
                    <a:pt x="0" y="113029"/>
                  </a:lnTo>
                  <a:lnTo>
                    <a:pt x="1270" y="113029"/>
                  </a:lnTo>
                  <a:lnTo>
                    <a:pt x="1270" y="107949"/>
                  </a:lnTo>
                  <a:close/>
                </a:path>
                <a:path w="204469" h="121919">
                  <a:moveTo>
                    <a:pt x="1270" y="101599"/>
                  </a:moveTo>
                  <a:lnTo>
                    <a:pt x="0" y="101599"/>
                  </a:lnTo>
                  <a:lnTo>
                    <a:pt x="0" y="106679"/>
                  </a:lnTo>
                  <a:lnTo>
                    <a:pt x="1270" y="106679"/>
                  </a:lnTo>
                  <a:lnTo>
                    <a:pt x="1270" y="101599"/>
                  </a:lnTo>
                  <a:close/>
                </a:path>
                <a:path w="204469" h="121919">
                  <a:moveTo>
                    <a:pt x="153669" y="120649"/>
                  </a:moveTo>
                  <a:lnTo>
                    <a:pt x="120650" y="120649"/>
                  </a:lnTo>
                  <a:lnTo>
                    <a:pt x="120650" y="121919"/>
                  </a:lnTo>
                  <a:lnTo>
                    <a:pt x="153669" y="121919"/>
                  </a:lnTo>
                  <a:lnTo>
                    <a:pt x="153669" y="120649"/>
                  </a:lnTo>
                  <a:close/>
                </a:path>
                <a:path w="204469" h="121919">
                  <a:moveTo>
                    <a:pt x="1270" y="95249"/>
                  </a:moveTo>
                  <a:lnTo>
                    <a:pt x="0" y="95249"/>
                  </a:lnTo>
                  <a:lnTo>
                    <a:pt x="0" y="100330"/>
                  </a:lnTo>
                  <a:lnTo>
                    <a:pt x="1270" y="100330"/>
                  </a:lnTo>
                  <a:lnTo>
                    <a:pt x="1270" y="95249"/>
                  </a:lnTo>
                  <a:close/>
                </a:path>
                <a:path w="204469" h="121919">
                  <a:moveTo>
                    <a:pt x="1270" y="92709"/>
                  </a:moveTo>
                  <a:lnTo>
                    <a:pt x="0" y="92709"/>
                  </a:lnTo>
                  <a:lnTo>
                    <a:pt x="0" y="93979"/>
                  </a:lnTo>
                  <a:lnTo>
                    <a:pt x="1270" y="93979"/>
                  </a:lnTo>
                  <a:lnTo>
                    <a:pt x="1270" y="92709"/>
                  </a:lnTo>
                  <a:close/>
                </a:path>
                <a:path w="204469" h="121919">
                  <a:moveTo>
                    <a:pt x="1270" y="50800"/>
                  </a:moveTo>
                  <a:lnTo>
                    <a:pt x="0" y="50800"/>
                  </a:lnTo>
                  <a:lnTo>
                    <a:pt x="0" y="52069"/>
                  </a:lnTo>
                  <a:lnTo>
                    <a:pt x="1270" y="52069"/>
                  </a:lnTo>
                  <a:lnTo>
                    <a:pt x="1270" y="50800"/>
                  </a:lnTo>
                  <a:close/>
                </a:path>
                <a:path w="204469" h="121919">
                  <a:moveTo>
                    <a:pt x="1270" y="44450"/>
                  </a:moveTo>
                  <a:lnTo>
                    <a:pt x="0" y="44450"/>
                  </a:lnTo>
                  <a:lnTo>
                    <a:pt x="0" y="49529"/>
                  </a:lnTo>
                  <a:lnTo>
                    <a:pt x="1270" y="49529"/>
                  </a:lnTo>
                  <a:lnTo>
                    <a:pt x="1270" y="44450"/>
                  </a:lnTo>
                  <a:close/>
                </a:path>
                <a:path w="204469" h="121919">
                  <a:moveTo>
                    <a:pt x="1270" y="38100"/>
                  </a:moveTo>
                  <a:lnTo>
                    <a:pt x="0" y="38100"/>
                  </a:lnTo>
                  <a:lnTo>
                    <a:pt x="0" y="43179"/>
                  </a:lnTo>
                  <a:lnTo>
                    <a:pt x="1270" y="43179"/>
                  </a:lnTo>
                  <a:lnTo>
                    <a:pt x="1270" y="38100"/>
                  </a:lnTo>
                  <a:close/>
                </a:path>
                <a:path w="204469" h="121919">
                  <a:moveTo>
                    <a:pt x="1270" y="31750"/>
                  </a:moveTo>
                  <a:lnTo>
                    <a:pt x="0" y="31750"/>
                  </a:lnTo>
                  <a:lnTo>
                    <a:pt x="0" y="36829"/>
                  </a:lnTo>
                  <a:lnTo>
                    <a:pt x="1270" y="36829"/>
                  </a:lnTo>
                  <a:lnTo>
                    <a:pt x="1270" y="31750"/>
                  </a:lnTo>
                  <a:close/>
                </a:path>
                <a:path w="204469" h="121919">
                  <a:moveTo>
                    <a:pt x="1270" y="26669"/>
                  </a:moveTo>
                  <a:lnTo>
                    <a:pt x="0" y="26669"/>
                  </a:lnTo>
                  <a:lnTo>
                    <a:pt x="0" y="30479"/>
                  </a:lnTo>
                  <a:lnTo>
                    <a:pt x="1270" y="30479"/>
                  </a:lnTo>
                  <a:lnTo>
                    <a:pt x="1270" y="26669"/>
                  </a:lnTo>
                  <a:close/>
                </a:path>
                <a:path w="204469" h="121919">
                  <a:moveTo>
                    <a:pt x="204470" y="12700"/>
                  </a:moveTo>
                  <a:lnTo>
                    <a:pt x="203200" y="12700"/>
                  </a:lnTo>
                  <a:lnTo>
                    <a:pt x="203200" y="16509"/>
                  </a:lnTo>
                  <a:lnTo>
                    <a:pt x="204470" y="16509"/>
                  </a:lnTo>
                  <a:lnTo>
                    <a:pt x="204470" y="12700"/>
                  </a:lnTo>
                  <a:close/>
                </a:path>
                <a:path w="204469" h="121919">
                  <a:moveTo>
                    <a:pt x="204470" y="6350"/>
                  </a:moveTo>
                  <a:lnTo>
                    <a:pt x="203200" y="6350"/>
                  </a:lnTo>
                  <a:lnTo>
                    <a:pt x="203200" y="11429"/>
                  </a:lnTo>
                  <a:lnTo>
                    <a:pt x="204470" y="11429"/>
                  </a:lnTo>
                  <a:lnTo>
                    <a:pt x="204470" y="6350"/>
                  </a:lnTo>
                  <a:close/>
                </a:path>
                <a:path w="204469" h="121919">
                  <a:moveTo>
                    <a:pt x="204470" y="0"/>
                  </a:moveTo>
                  <a:lnTo>
                    <a:pt x="158750" y="0"/>
                  </a:lnTo>
                  <a:lnTo>
                    <a:pt x="158750" y="1269"/>
                  </a:lnTo>
                  <a:lnTo>
                    <a:pt x="156209" y="1269"/>
                  </a:lnTo>
                  <a:lnTo>
                    <a:pt x="156209" y="2539"/>
                  </a:lnTo>
                  <a:lnTo>
                    <a:pt x="203200" y="2539"/>
                  </a:lnTo>
                  <a:lnTo>
                    <a:pt x="203200" y="5079"/>
                  </a:lnTo>
                  <a:lnTo>
                    <a:pt x="204470" y="5079"/>
                  </a:lnTo>
                  <a:lnTo>
                    <a:pt x="204470" y="0"/>
                  </a:lnTo>
                  <a:close/>
                </a:path>
                <a:path w="204469" h="121919">
                  <a:moveTo>
                    <a:pt x="113030" y="1269"/>
                  </a:moveTo>
                  <a:lnTo>
                    <a:pt x="53340" y="1269"/>
                  </a:lnTo>
                  <a:lnTo>
                    <a:pt x="53340" y="2666"/>
                  </a:lnTo>
                  <a:lnTo>
                    <a:pt x="113030" y="2666"/>
                  </a:lnTo>
                  <a:lnTo>
                    <a:pt x="113030" y="1269"/>
                  </a:lnTo>
                  <a:close/>
                </a:path>
                <a:path w="204469" h="121919">
                  <a:moveTo>
                    <a:pt x="156209" y="2539"/>
                  </a:moveTo>
                  <a:lnTo>
                    <a:pt x="153670" y="2539"/>
                  </a:lnTo>
                  <a:lnTo>
                    <a:pt x="156209" y="2666"/>
                  </a:lnTo>
                  <a:close/>
                </a:path>
                <a:path w="204469" h="121919">
                  <a:moveTo>
                    <a:pt x="110490" y="0"/>
                  </a:moveTo>
                  <a:lnTo>
                    <a:pt x="50800" y="0"/>
                  </a:lnTo>
                  <a:lnTo>
                    <a:pt x="50800" y="1269"/>
                  </a:lnTo>
                  <a:lnTo>
                    <a:pt x="110490" y="1269"/>
                  </a:lnTo>
                  <a:lnTo>
                    <a:pt x="110490" y="0"/>
                  </a:lnTo>
                  <a:close/>
                </a:path>
              </a:pathLst>
            </a:custGeom>
            <a:solidFill>
              <a:srgbClr val="7BBBD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9" name="object 89"/>
            <p:cNvSpPr/>
            <p:nvPr/>
          </p:nvSpPr>
          <p:spPr>
            <a:xfrm>
              <a:off x="1160780" y="2526029"/>
              <a:ext cx="201930" cy="118110"/>
            </a:xfrm>
            <a:custGeom>
              <a:avLst/>
              <a:gdLst/>
              <a:ahLst/>
              <a:cxnLst/>
              <a:rect l="l" t="t" r="r" b="b"/>
              <a:pathLst>
                <a:path w="201930" h="118110">
                  <a:moveTo>
                    <a:pt x="24129" y="116839"/>
                  </a:moveTo>
                  <a:lnTo>
                    <a:pt x="22859" y="116839"/>
                  </a:lnTo>
                  <a:lnTo>
                    <a:pt x="22859" y="118109"/>
                  </a:lnTo>
                  <a:lnTo>
                    <a:pt x="24129" y="118109"/>
                  </a:lnTo>
                  <a:lnTo>
                    <a:pt x="24129" y="116839"/>
                  </a:lnTo>
                  <a:close/>
                </a:path>
                <a:path w="201930" h="118110">
                  <a:moveTo>
                    <a:pt x="2539" y="111759"/>
                  </a:moveTo>
                  <a:lnTo>
                    <a:pt x="0" y="111759"/>
                  </a:lnTo>
                  <a:lnTo>
                    <a:pt x="0" y="116839"/>
                  </a:lnTo>
                  <a:lnTo>
                    <a:pt x="2539" y="116839"/>
                  </a:lnTo>
                  <a:lnTo>
                    <a:pt x="2539" y="111759"/>
                  </a:lnTo>
                  <a:close/>
                </a:path>
                <a:path w="201930" h="118110">
                  <a:moveTo>
                    <a:pt x="2539" y="105409"/>
                  </a:moveTo>
                  <a:lnTo>
                    <a:pt x="0" y="105409"/>
                  </a:lnTo>
                  <a:lnTo>
                    <a:pt x="0" y="110489"/>
                  </a:lnTo>
                  <a:lnTo>
                    <a:pt x="2539" y="110489"/>
                  </a:lnTo>
                  <a:lnTo>
                    <a:pt x="2539" y="105409"/>
                  </a:lnTo>
                  <a:close/>
                </a:path>
                <a:path w="201930" h="118110">
                  <a:moveTo>
                    <a:pt x="2539" y="99059"/>
                  </a:moveTo>
                  <a:lnTo>
                    <a:pt x="0" y="99059"/>
                  </a:lnTo>
                  <a:lnTo>
                    <a:pt x="0" y="104139"/>
                  </a:lnTo>
                  <a:lnTo>
                    <a:pt x="2539" y="104139"/>
                  </a:lnTo>
                  <a:lnTo>
                    <a:pt x="2539" y="99059"/>
                  </a:lnTo>
                  <a:close/>
                </a:path>
                <a:path w="201930" h="118110">
                  <a:moveTo>
                    <a:pt x="2539" y="92709"/>
                  </a:moveTo>
                  <a:lnTo>
                    <a:pt x="0" y="92709"/>
                  </a:lnTo>
                  <a:lnTo>
                    <a:pt x="0" y="97790"/>
                  </a:lnTo>
                  <a:lnTo>
                    <a:pt x="2539" y="97790"/>
                  </a:lnTo>
                  <a:lnTo>
                    <a:pt x="2539" y="92709"/>
                  </a:lnTo>
                  <a:close/>
                </a:path>
                <a:path w="201930" h="118110">
                  <a:moveTo>
                    <a:pt x="2539" y="89026"/>
                  </a:moveTo>
                  <a:lnTo>
                    <a:pt x="0" y="89026"/>
                  </a:lnTo>
                  <a:lnTo>
                    <a:pt x="0" y="91439"/>
                  </a:lnTo>
                  <a:lnTo>
                    <a:pt x="2539" y="91439"/>
                  </a:lnTo>
                  <a:lnTo>
                    <a:pt x="2539" y="89026"/>
                  </a:lnTo>
                  <a:close/>
                </a:path>
                <a:path w="201930" h="118110">
                  <a:moveTo>
                    <a:pt x="2539" y="48260"/>
                  </a:moveTo>
                  <a:lnTo>
                    <a:pt x="0" y="48260"/>
                  </a:lnTo>
                  <a:lnTo>
                    <a:pt x="0" y="50926"/>
                  </a:lnTo>
                  <a:lnTo>
                    <a:pt x="1269" y="50926"/>
                  </a:lnTo>
                  <a:lnTo>
                    <a:pt x="1269" y="52069"/>
                  </a:lnTo>
                  <a:lnTo>
                    <a:pt x="2539" y="52069"/>
                  </a:lnTo>
                  <a:lnTo>
                    <a:pt x="2539" y="48260"/>
                  </a:lnTo>
                  <a:close/>
                </a:path>
                <a:path w="201930" h="118110">
                  <a:moveTo>
                    <a:pt x="2539" y="41910"/>
                  </a:moveTo>
                  <a:lnTo>
                    <a:pt x="0" y="41910"/>
                  </a:lnTo>
                  <a:lnTo>
                    <a:pt x="0" y="46989"/>
                  </a:lnTo>
                  <a:lnTo>
                    <a:pt x="2539" y="46989"/>
                  </a:lnTo>
                  <a:lnTo>
                    <a:pt x="2539" y="41910"/>
                  </a:lnTo>
                  <a:close/>
                </a:path>
                <a:path w="201930" h="118110">
                  <a:moveTo>
                    <a:pt x="2539" y="35560"/>
                  </a:moveTo>
                  <a:lnTo>
                    <a:pt x="0" y="35560"/>
                  </a:lnTo>
                  <a:lnTo>
                    <a:pt x="0" y="40639"/>
                  </a:lnTo>
                  <a:lnTo>
                    <a:pt x="2539" y="40639"/>
                  </a:lnTo>
                  <a:lnTo>
                    <a:pt x="2539" y="35560"/>
                  </a:lnTo>
                  <a:close/>
                </a:path>
                <a:path w="201930" h="118110">
                  <a:moveTo>
                    <a:pt x="2539" y="29210"/>
                  </a:moveTo>
                  <a:lnTo>
                    <a:pt x="0" y="29210"/>
                  </a:lnTo>
                  <a:lnTo>
                    <a:pt x="0" y="34289"/>
                  </a:lnTo>
                  <a:lnTo>
                    <a:pt x="2539" y="34289"/>
                  </a:lnTo>
                  <a:lnTo>
                    <a:pt x="2539" y="29210"/>
                  </a:lnTo>
                  <a:close/>
                </a:path>
                <a:path w="201930" h="118110">
                  <a:moveTo>
                    <a:pt x="2539" y="22860"/>
                  </a:moveTo>
                  <a:lnTo>
                    <a:pt x="1269" y="22860"/>
                  </a:lnTo>
                  <a:lnTo>
                    <a:pt x="1269" y="24129"/>
                  </a:lnTo>
                  <a:lnTo>
                    <a:pt x="0" y="24129"/>
                  </a:lnTo>
                  <a:lnTo>
                    <a:pt x="0" y="27939"/>
                  </a:lnTo>
                  <a:lnTo>
                    <a:pt x="2539" y="27939"/>
                  </a:lnTo>
                  <a:lnTo>
                    <a:pt x="2539" y="22860"/>
                  </a:lnTo>
                  <a:close/>
                </a:path>
                <a:path w="201930" h="118110">
                  <a:moveTo>
                    <a:pt x="201929" y="10160"/>
                  </a:moveTo>
                  <a:lnTo>
                    <a:pt x="199389" y="10160"/>
                  </a:lnTo>
                  <a:lnTo>
                    <a:pt x="199389" y="15239"/>
                  </a:lnTo>
                  <a:lnTo>
                    <a:pt x="200659" y="15239"/>
                  </a:lnTo>
                  <a:lnTo>
                    <a:pt x="200659" y="16510"/>
                  </a:lnTo>
                  <a:lnTo>
                    <a:pt x="201929" y="16510"/>
                  </a:lnTo>
                  <a:lnTo>
                    <a:pt x="201929" y="10160"/>
                  </a:lnTo>
                  <a:close/>
                </a:path>
                <a:path w="201930" h="118110">
                  <a:moveTo>
                    <a:pt x="201929" y="3810"/>
                  </a:moveTo>
                  <a:lnTo>
                    <a:pt x="199389" y="3810"/>
                  </a:lnTo>
                  <a:lnTo>
                    <a:pt x="199389" y="8889"/>
                  </a:lnTo>
                  <a:lnTo>
                    <a:pt x="201929" y="8889"/>
                  </a:lnTo>
                  <a:lnTo>
                    <a:pt x="201929" y="3810"/>
                  </a:lnTo>
                  <a:close/>
                </a:path>
                <a:path w="201930" h="118110">
                  <a:moveTo>
                    <a:pt x="201929" y="0"/>
                  </a:moveTo>
                  <a:lnTo>
                    <a:pt x="152400" y="0"/>
                  </a:lnTo>
                  <a:lnTo>
                    <a:pt x="152400" y="1269"/>
                  </a:lnTo>
                  <a:lnTo>
                    <a:pt x="199389" y="1269"/>
                  </a:lnTo>
                  <a:lnTo>
                    <a:pt x="199389" y="2539"/>
                  </a:lnTo>
                  <a:lnTo>
                    <a:pt x="201929" y="2539"/>
                  </a:lnTo>
                  <a:lnTo>
                    <a:pt x="201929" y="0"/>
                  </a:lnTo>
                  <a:close/>
                </a:path>
                <a:path w="201930" h="118110">
                  <a:moveTo>
                    <a:pt x="114299" y="126"/>
                  </a:moveTo>
                  <a:lnTo>
                    <a:pt x="53339" y="126"/>
                  </a:lnTo>
                  <a:lnTo>
                    <a:pt x="53339" y="1269"/>
                  </a:lnTo>
                  <a:lnTo>
                    <a:pt x="114299" y="1269"/>
                  </a:lnTo>
                  <a:lnTo>
                    <a:pt x="114299" y="126"/>
                  </a:lnTo>
                  <a:close/>
                </a:path>
              </a:pathLst>
            </a:custGeom>
            <a:solidFill>
              <a:srgbClr val="7DBCD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0" name="object 90"/>
            <p:cNvSpPr/>
            <p:nvPr/>
          </p:nvSpPr>
          <p:spPr>
            <a:xfrm>
              <a:off x="1163319" y="2527299"/>
              <a:ext cx="196850" cy="115570"/>
            </a:xfrm>
            <a:custGeom>
              <a:avLst/>
              <a:gdLst/>
              <a:ahLst/>
              <a:cxnLst/>
              <a:rect l="l" t="t" r="r" b="b"/>
              <a:pathLst>
                <a:path w="196850" h="115569">
                  <a:moveTo>
                    <a:pt x="1270" y="110489"/>
                  </a:moveTo>
                  <a:lnTo>
                    <a:pt x="0" y="110489"/>
                  </a:lnTo>
                  <a:lnTo>
                    <a:pt x="0" y="115570"/>
                  </a:lnTo>
                  <a:lnTo>
                    <a:pt x="21590" y="115570"/>
                  </a:lnTo>
                  <a:lnTo>
                    <a:pt x="21590" y="114300"/>
                  </a:lnTo>
                  <a:lnTo>
                    <a:pt x="24130" y="114300"/>
                  </a:lnTo>
                  <a:lnTo>
                    <a:pt x="24130" y="113030"/>
                  </a:lnTo>
                  <a:lnTo>
                    <a:pt x="1270" y="113030"/>
                  </a:lnTo>
                  <a:lnTo>
                    <a:pt x="1270" y="110489"/>
                  </a:lnTo>
                  <a:close/>
                </a:path>
                <a:path w="196850" h="115569">
                  <a:moveTo>
                    <a:pt x="77470" y="113030"/>
                  </a:moveTo>
                  <a:lnTo>
                    <a:pt x="48260" y="113030"/>
                  </a:lnTo>
                  <a:lnTo>
                    <a:pt x="48260" y="115570"/>
                  </a:lnTo>
                  <a:lnTo>
                    <a:pt x="77470" y="115570"/>
                  </a:lnTo>
                  <a:lnTo>
                    <a:pt x="77470" y="113030"/>
                  </a:lnTo>
                  <a:close/>
                </a:path>
                <a:path w="196850" h="115569">
                  <a:moveTo>
                    <a:pt x="1270" y="104139"/>
                  </a:moveTo>
                  <a:lnTo>
                    <a:pt x="0" y="104139"/>
                  </a:lnTo>
                  <a:lnTo>
                    <a:pt x="0" y="109220"/>
                  </a:lnTo>
                  <a:lnTo>
                    <a:pt x="1270" y="109220"/>
                  </a:lnTo>
                  <a:lnTo>
                    <a:pt x="1270" y="104139"/>
                  </a:lnTo>
                  <a:close/>
                </a:path>
                <a:path w="196850" h="115569">
                  <a:moveTo>
                    <a:pt x="1270" y="97789"/>
                  </a:moveTo>
                  <a:lnTo>
                    <a:pt x="0" y="97789"/>
                  </a:lnTo>
                  <a:lnTo>
                    <a:pt x="0" y="102870"/>
                  </a:lnTo>
                  <a:lnTo>
                    <a:pt x="1270" y="102870"/>
                  </a:lnTo>
                  <a:lnTo>
                    <a:pt x="1270" y="97789"/>
                  </a:lnTo>
                  <a:close/>
                </a:path>
                <a:path w="196850" h="115569">
                  <a:moveTo>
                    <a:pt x="149859" y="113029"/>
                  </a:moveTo>
                  <a:lnTo>
                    <a:pt x="116840" y="113029"/>
                  </a:lnTo>
                  <a:lnTo>
                    <a:pt x="116840" y="115570"/>
                  </a:lnTo>
                  <a:lnTo>
                    <a:pt x="149859" y="115570"/>
                  </a:lnTo>
                  <a:lnTo>
                    <a:pt x="149859" y="113029"/>
                  </a:lnTo>
                  <a:close/>
                </a:path>
                <a:path w="196850" h="115569">
                  <a:moveTo>
                    <a:pt x="1270" y="91439"/>
                  </a:moveTo>
                  <a:lnTo>
                    <a:pt x="0" y="91439"/>
                  </a:lnTo>
                  <a:lnTo>
                    <a:pt x="0" y="96520"/>
                  </a:lnTo>
                  <a:lnTo>
                    <a:pt x="1270" y="96520"/>
                  </a:lnTo>
                  <a:lnTo>
                    <a:pt x="1270" y="91439"/>
                  </a:lnTo>
                  <a:close/>
                </a:path>
                <a:path w="196850" h="115569">
                  <a:moveTo>
                    <a:pt x="1270" y="86360"/>
                  </a:moveTo>
                  <a:lnTo>
                    <a:pt x="0" y="86360"/>
                  </a:lnTo>
                  <a:lnTo>
                    <a:pt x="0" y="90170"/>
                  </a:lnTo>
                  <a:lnTo>
                    <a:pt x="1270" y="90170"/>
                  </a:lnTo>
                  <a:lnTo>
                    <a:pt x="1270" y="86360"/>
                  </a:lnTo>
                  <a:close/>
                </a:path>
                <a:path w="196850" h="115569">
                  <a:moveTo>
                    <a:pt x="1270" y="46990"/>
                  </a:moveTo>
                  <a:lnTo>
                    <a:pt x="0" y="46990"/>
                  </a:lnTo>
                  <a:lnTo>
                    <a:pt x="0" y="50800"/>
                  </a:lnTo>
                  <a:lnTo>
                    <a:pt x="1270" y="50800"/>
                  </a:lnTo>
                  <a:lnTo>
                    <a:pt x="1270" y="46990"/>
                  </a:lnTo>
                  <a:close/>
                </a:path>
                <a:path w="196850" h="115569">
                  <a:moveTo>
                    <a:pt x="1270" y="40640"/>
                  </a:moveTo>
                  <a:lnTo>
                    <a:pt x="0" y="40640"/>
                  </a:lnTo>
                  <a:lnTo>
                    <a:pt x="0" y="45720"/>
                  </a:lnTo>
                  <a:lnTo>
                    <a:pt x="1270" y="45720"/>
                  </a:lnTo>
                  <a:lnTo>
                    <a:pt x="1270" y="40640"/>
                  </a:lnTo>
                  <a:close/>
                </a:path>
                <a:path w="196850" h="115569">
                  <a:moveTo>
                    <a:pt x="1270" y="34290"/>
                  </a:moveTo>
                  <a:lnTo>
                    <a:pt x="0" y="34290"/>
                  </a:lnTo>
                  <a:lnTo>
                    <a:pt x="0" y="39370"/>
                  </a:lnTo>
                  <a:lnTo>
                    <a:pt x="1270" y="39370"/>
                  </a:lnTo>
                  <a:lnTo>
                    <a:pt x="1270" y="34290"/>
                  </a:lnTo>
                  <a:close/>
                </a:path>
                <a:path w="196850" h="115569">
                  <a:moveTo>
                    <a:pt x="1270" y="27940"/>
                  </a:moveTo>
                  <a:lnTo>
                    <a:pt x="0" y="27940"/>
                  </a:lnTo>
                  <a:lnTo>
                    <a:pt x="0" y="33020"/>
                  </a:lnTo>
                  <a:lnTo>
                    <a:pt x="1270" y="33020"/>
                  </a:lnTo>
                  <a:lnTo>
                    <a:pt x="1270" y="27940"/>
                  </a:lnTo>
                  <a:close/>
                </a:path>
                <a:path w="196850" h="115569">
                  <a:moveTo>
                    <a:pt x="1270" y="21590"/>
                  </a:moveTo>
                  <a:lnTo>
                    <a:pt x="0" y="21590"/>
                  </a:lnTo>
                  <a:lnTo>
                    <a:pt x="0" y="26670"/>
                  </a:lnTo>
                  <a:lnTo>
                    <a:pt x="1270" y="26670"/>
                  </a:lnTo>
                  <a:lnTo>
                    <a:pt x="1270" y="21590"/>
                  </a:lnTo>
                  <a:close/>
                </a:path>
                <a:path w="196850" h="115569">
                  <a:moveTo>
                    <a:pt x="196850" y="8890"/>
                  </a:moveTo>
                  <a:lnTo>
                    <a:pt x="195580" y="8890"/>
                  </a:lnTo>
                  <a:lnTo>
                    <a:pt x="195580" y="13970"/>
                  </a:lnTo>
                  <a:lnTo>
                    <a:pt x="196850" y="13970"/>
                  </a:lnTo>
                  <a:lnTo>
                    <a:pt x="196850" y="8890"/>
                  </a:lnTo>
                  <a:close/>
                </a:path>
                <a:path w="196850" h="115569">
                  <a:moveTo>
                    <a:pt x="196850" y="2540"/>
                  </a:moveTo>
                  <a:lnTo>
                    <a:pt x="195580" y="2540"/>
                  </a:lnTo>
                  <a:lnTo>
                    <a:pt x="195580" y="7620"/>
                  </a:lnTo>
                  <a:lnTo>
                    <a:pt x="196850" y="7620"/>
                  </a:lnTo>
                  <a:lnTo>
                    <a:pt x="196850" y="2540"/>
                  </a:lnTo>
                  <a:close/>
                </a:path>
                <a:path w="196850" h="115569">
                  <a:moveTo>
                    <a:pt x="114300" y="0"/>
                  </a:moveTo>
                  <a:lnTo>
                    <a:pt x="53340" y="0"/>
                  </a:lnTo>
                  <a:lnTo>
                    <a:pt x="53340" y="1270"/>
                  </a:lnTo>
                  <a:lnTo>
                    <a:pt x="114300" y="1270"/>
                  </a:lnTo>
                  <a:lnTo>
                    <a:pt x="114300" y="0"/>
                  </a:lnTo>
                  <a:close/>
                </a:path>
                <a:path w="196850" h="115569">
                  <a:moveTo>
                    <a:pt x="196850" y="0"/>
                  </a:moveTo>
                  <a:lnTo>
                    <a:pt x="148590" y="0"/>
                  </a:lnTo>
                  <a:lnTo>
                    <a:pt x="148590" y="1270"/>
                  </a:lnTo>
                  <a:lnTo>
                    <a:pt x="196850" y="1270"/>
                  </a:lnTo>
                  <a:lnTo>
                    <a:pt x="196850" y="0"/>
                  </a:lnTo>
                  <a:close/>
                </a:path>
              </a:pathLst>
            </a:custGeom>
            <a:solidFill>
              <a:srgbClr val="7FBDD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1" name="object 91"/>
            <p:cNvSpPr/>
            <p:nvPr/>
          </p:nvSpPr>
          <p:spPr>
            <a:xfrm>
              <a:off x="1164590" y="2528569"/>
              <a:ext cx="194310" cy="111760"/>
            </a:xfrm>
            <a:custGeom>
              <a:avLst/>
              <a:gdLst/>
              <a:ahLst/>
              <a:cxnLst/>
              <a:rect l="l" t="t" r="r" b="b"/>
              <a:pathLst>
                <a:path w="194309" h="111760">
                  <a:moveTo>
                    <a:pt x="1269" y="109219"/>
                  </a:moveTo>
                  <a:lnTo>
                    <a:pt x="0" y="109219"/>
                  </a:lnTo>
                  <a:lnTo>
                    <a:pt x="0" y="111759"/>
                  </a:lnTo>
                  <a:lnTo>
                    <a:pt x="25400" y="111759"/>
                  </a:lnTo>
                  <a:lnTo>
                    <a:pt x="25400" y="110489"/>
                  </a:lnTo>
                  <a:lnTo>
                    <a:pt x="1269" y="110489"/>
                  </a:lnTo>
                  <a:lnTo>
                    <a:pt x="1269" y="109219"/>
                  </a:lnTo>
                  <a:close/>
                </a:path>
                <a:path w="194309" h="111760">
                  <a:moveTo>
                    <a:pt x="76200" y="110489"/>
                  </a:moveTo>
                  <a:lnTo>
                    <a:pt x="46990" y="110489"/>
                  </a:lnTo>
                  <a:lnTo>
                    <a:pt x="46990" y="111759"/>
                  </a:lnTo>
                  <a:lnTo>
                    <a:pt x="76200" y="111759"/>
                  </a:lnTo>
                  <a:lnTo>
                    <a:pt x="76200" y="110489"/>
                  </a:lnTo>
                  <a:close/>
                </a:path>
                <a:path w="194309" h="111760">
                  <a:moveTo>
                    <a:pt x="1269" y="102869"/>
                  </a:moveTo>
                  <a:lnTo>
                    <a:pt x="0" y="102869"/>
                  </a:lnTo>
                  <a:lnTo>
                    <a:pt x="0" y="107950"/>
                  </a:lnTo>
                  <a:lnTo>
                    <a:pt x="1269" y="107950"/>
                  </a:lnTo>
                  <a:lnTo>
                    <a:pt x="1269" y="102869"/>
                  </a:lnTo>
                  <a:close/>
                </a:path>
                <a:path w="194309" h="111760">
                  <a:moveTo>
                    <a:pt x="1269" y="96519"/>
                  </a:moveTo>
                  <a:lnTo>
                    <a:pt x="0" y="96519"/>
                  </a:lnTo>
                  <a:lnTo>
                    <a:pt x="0" y="101600"/>
                  </a:lnTo>
                  <a:lnTo>
                    <a:pt x="1269" y="101600"/>
                  </a:lnTo>
                  <a:lnTo>
                    <a:pt x="1269" y="96519"/>
                  </a:lnTo>
                  <a:close/>
                </a:path>
                <a:path w="194309" h="111760">
                  <a:moveTo>
                    <a:pt x="148589" y="110489"/>
                  </a:moveTo>
                  <a:lnTo>
                    <a:pt x="115569" y="110489"/>
                  </a:lnTo>
                  <a:lnTo>
                    <a:pt x="115569" y="111759"/>
                  </a:lnTo>
                  <a:lnTo>
                    <a:pt x="148589" y="111759"/>
                  </a:lnTo>
                  <a:lnTo>
                    <a:pt x="148589" y="110489"/>
                  </a:lnTo>
                  <a:close/>
                </a:path>
                <a:path w="194309" h="111760">
                  <a:moveTo>
                    <a:pt x="1269" y="90169"/>
                  </a:moveTo>
                  <a:lnTo>
                    <a:pt x="0" y="90169"/>
                  </a:lnTo>
                  <a:lnTo>
                    <a:pt x="0" y="95250"/>
                  </a:lnTo>
                  <a:lnTo>
                    <a:pt x="1269" y="95250"/>
                  </a:lnTo>
                  <a:lnTo>
                    <a:pt x="1269" y="90169"/>
                  </a:lnTo>
                  <a:close/>
                </a:path>
                <a:path w="194309" h="111760">
                  <a:moveTo>
                    <a:pt x="1269" y="85089"/>
                  </a:moveTo>
                  <a:lnTo>
                    <a:pt x="0" y="85089"/>
                  </a:lnTo>
                  <a:lnTo>
                    <a:pt x="0" y="88900"/>
                  </a:lnTo>
                  <a:lnTo>
                    <a:pt x="1269" y="88900"/>
                  </a:lnTo>
                  <a:lnTo>
                    <a:pt x="1269" y="85089"/>
                  </a:lnTo>
                  <a:close/>
                </a:path>
                <a:path w="194309" h="111760">
                  <a:moveTo>
                    <a:pt x="1269" y="45720"/>
                  </a:moveTo>
                  <a:lnTo>
                    <a:pt x="0" y="45720"/>
                  </a:lnTo>
                  <a:lnTo>
                    <a:pt x="0" y="52070"/>
                  </a:lnTo>
                  <a:lnTo>
                    <a:pt x="1269" y="52070"/>
                  </a:lnTo>
                  <a:lnTo>
                    <a:pt x="1269" y="45720"/>
                  </a:lnTo>
                  <a:close/>
                </a:path>
                <a:path w="194309" h="111760">
                  <a:moveTo>
                    <a:pt x="1269" y="39370"/>
                  </a:moveTo>
                  <a:lnTo>
                    <a:pt x="0" y="39370"/>
                  </a:lnTo>
                  <a:lnTo>
                    <a:pt x="0" y="44450"/>
                  </a:lnTo>
                  <a:lnTo>
                    <a:pt x="1269" y="44450"/>
                  </a:lnTo>
                  <a:lnTo>
                    <a:pt x="1269" y="39370"/>
                  </a:lnTo>
                  <a:close/>
                </a:path>
                <a:path w="194309" h="111760">
                  <a:moveTo>
                    <a:pt x="1269" y="33020"/>
                  </a:moveTo>
                  <a:lnTo>
                    <a:pt x="0" y="33020"/>
                  </a:lnTo>
                  <a:lnTo>
                    <a:pt x="0" y="38100"/>
                  </a:lnTo>
                  <a:lnTo>
                    <a:pt x="1269" y="38100"/>
                  </a:lnTo>
                  <a:lnTo>
                    <a:pt x="1269" y="33020"/>
                  </a:lnTo>
                  <a:close/>
                </a:path>
                <a:path w="194309" h="111760">
                  <a:moveTo>
                    <a:pt x="1269" y="26670"/>
                  </a:moveTo>
                  <a:lnTo>
                    <a:pt x="0" y="26670"/>
                  </a:lnTo>
                  <a:lnTo>
                    <a:pt x="0" y="31750"/>
                  </a:lnTo>
                  <a:lnTo>
                    <a:pt x="1269" y="31750"/>
                  </a:lnTo>
                  <a:lnTo>
                    <a:pt x="1269" y="26670"/>
                  </a:lnTo>
                  <a:close/>
                </a:path>
                <a:path w="194309" h="111760">
                  <a:moveTo>
                    <a:pt x="1269" y="19050"/>
                  </a:moveTo>
                  <a:lnTo>
                    <a:pt x="0" y="19050"/>
                  </a:lnTo>
                  <a:lnTo>
                    <a:pt x="0" y="25400"/>
                  </a:lnTo>
                  <a:lnTo>
                    <a:pt x="1269" y="25400"/>
                  </a:lnTo>
                  <a:lnTo>
                    <a:pt x="1269" y="19050"/>
                  </a:lnTo>
                  <a:close/>
                </a:path>
                <a:path w="194309" h="111760">
                  <a:moveTo>
                    <a:pt x="194309" y="13970"/>
                  </a:moveTo>
                  <a:lnTo>
                    <a:pt x="191769" y="13970"/>
                  </a:lnTo>
                  <a:lnTo>
                    <a:pt x="191769" y="15239"/>
                  </a:lnTo>
                  <a:lnTo>
                    <a:pt x="194309" y="15239"/>
                  </a:lnTo>
                  <a:lnTo>
                    <a:pt x="194309" y="13970"/>
                  </a:lnTo>
                  <a:close/>
                </a:path>
                <a:path w="194309" h="111760">
                  <a:moveTo>
                    <a:pt x="194309" y="7620"/>
                  </a:moveTo>
                  <a:lnTo>
                    <a:pt x="191769" y="7620"/>
                  </a:lnTo>
                  <a:lnTo>
                    <a:pt x="191769" y="12700"/>
                  </a:lnTo>
                  <a:lnTo>
                    <a:pt x="194309" y="12700"/>
                  </a:lnTo>
                  <a:lnTo>
                    <a:pt x="194309" y="7620"/>
                  </a:lnTo>
                  <a:close/>
                </a:path>
                <a:path w="194309" h="111760">
                  <a:moveTo>
                    <a:pt x="194309" y="1270"/>
                  </a:moveTo>
                  <a:lnTo>
                    <a:pt x="142240" y="1270"/>
                  </a:lnTo>
                  <a:lnTo>
                    <a:pt x="142240" y="2539"/>
                  </a:lnTo>
                  <a:lnTo>
                    <a:pt x="191769" y="2539"/>
                  </a:lnTo>
                  <a:lnTo>
                    <a:pt x="191769" y="6350"/>
                  </a:lnTo>
                  <a:lnTo>
                    <a:pt x="194309" y="6350"/>
                  </a:lnTo>
                  <a:lnTo>
                    <a:pt x="194309" y="1270"/>
                  </a:lnTo>
                  <a:close/>
                </a:path>
                <a:path w="194309" h="111760">
                  <a:moveTo>
                    <a:pt x="116839" y="1270"/>
                  </a:moveTo>
                  <a:lnTo>
                    <a:pt x="55879" y="1270"/>
                  </a:lnTo>
                  <a:lnTo>
                    <a:pt x="55879" y="2539"/>
                  </a:lnTo>
                  <a:lnTo>
                    <a:pt x="116839" y="2539"/>
                  </a:lnTo>
                  <a:lnTo>
                    <a:pt x="116839" y="1270"/>
                  </a:lnTo>
                  <a:close/>
                </a:path>
                <a:path w="194309" h="111760">
                  <a:moveTo>
                    <a:pt x="53340" y="0"/>
                  </a:moveTo>
                  <a:lnTo>
                    <a:pt x="52069" y="0"/>
                  </a:lnTo>
                  <a:lnTo>
                    <a:pt x="52069" y="1270"/>
                  </a:lnTo>
                  <a:lnTo>
                    <a:pt x="53340" y="1270"/>
                  </a:lnTo>
                  <a:lnTo>
                    <a:pt x="53340" y="0"/>
                  </a:lnTo>
                  <a:close/>
                </a:path>
                <a:path w="194309" h="111760">
                  <a:moveTo>
                    <a:pt x="114300" y="0"/>
                  </a:moveTo>
                  <a:lnTo>
                    <a:pt x="113029" y="0"/>
                  </a:lnTo>
                  <a:lnTo>
                    <a:pt x="113029" y="1270"/>
                  </a:lnTo>
                  <a:lnTo>
                    <a:pt x="114300" y="1270"/>
                  </a:lnTo>
                  <a:lnTo>
                    <a:pt x="114300" y="0"/>
                  </a:lnTo>
                  <a:close/>
                </a:path>
                <a:path w="194309" h="111760">
                  <a:moveTo>
                    <a:pt x="147319" y="0"/>
                  </a:moveTo>
                  <a:lnTo>
                    <a:pt x="144779" y="0"/>
                  </a:lnTo>
                  <a:lnTo>
                    <a:pt x="144779" y="1270"/>
                  </a:lnTo>
                  <a:lnTo>
                    <a:pt x="147319" y="1270"/>
                  </a:lnTo>
                  <a:lnTo>
                    <a:pt x="147319" y="0"/>
                  </a:lnTo>
                  <a:close/>
                </a:path>
              </a:pathLst>
            </a:custGeom>
            <a:solidFill>
              <a:srgbClr val="81BED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2" name="object 92"/>
            <p:cNvSpPr/>
            <p:nvPr/>
          </p:nvSpPr>
          <p:spPr>
            <a:xfrm>
              <a:off x="1165859" y="2531109"/>
              <a:ext cx="190500" cy="107950"/>
            </a:xfrm>
            <a:custGeom>
              <a:avLst/>
              <a:gdLst/>
              <a:ahLst/>
              <a:cxnLst/>
              <a:rect l="l" t="t" r="r" b="b"/>
              <a:pathLst>
                <a:path w="190500" h="107950">
                  <a:moveTo>
                    <a:pt x="25400" y="106679"/>
                  </a:moveTo>
                  <a:lnTo>
                    <a:pt x="0" y="106679"/>
                  </a:lnTo>
                  <a:lnTo>
                    <a:pt x="0" y="107950"/>
                  </a:lnTo>
                  <a:lnTo>
                    <a:pt x="25400" y="107950"/>
                  </a:lnTo>
                  <a:lnTo>
                    <a:pt x="25400" y="106679"/>
                  </a:lnTo>
                  <a:close/>
                </a:path>
                <a:path w="190500" h="107950">
                  <a:moveTo>
                    <a:pt x="74930" y="106679"/>
                  </a:moveTo>
                  <a:lnTo>
                    <a:pt x="45720" y="106679"/>
                  </a:lnTo>
                  <a:lnTo>
                    <a:pt x="45720" y="107950"/>
                  </a:lnTo>
                  <a:lnTo>
                    <a:pt x="74930" y="107950"/>
                  </a:lnTo>
                  <a:lnTo>
                    <a:pt x="74930" y="106679"/>
                  </a:lnTo>
                  <a:close/>
                </a:path>
                <a:path w="190500" h="107950">
                  <a:moveTo>
                    <a:pt x="30480" y="105410"/>
                  </a:moveTo>
                  <a:lnTo>
                    <a:pt x="27940" y="105410"/>
                  </a:lnTo>
                  <a:lnTo>
                    <a:pt x="27940" y="106679"/>
                  </a:lnTo>
                  <a:lnTo>
                    <a:pt x="30480" y="106679"/>
                  </a:lnTo>
                  <a:lnTo>
                    <a:pt x="30480" y="105410"/>
                  </a:lnTo>
                  <a:close/>
                </a:path>
                <a:path w="190500" h="107950">
                  <a:moveTo>
                    <a:pt x="2540" y="100329"/>
                  </a:moveTo>
                  <a:lnTo>
                    <a:pt x="0" y="100329"/>
                  </a:lnTo>
                  <a:lnTo>
                    <a:pt x="0" y="105410"/>
                  </a:lnTo>
                  <a:lnTo>
                    <a:pt x="2540" y="105410"/>
                  </a:lnTo>
                  <a:lnTo>
                    <a:pt x="2540" y="100329"/>
                  </a:lnTo>
                  <a:close/>
                </a:path>
                <a:path w="190500" h="107950">
                  <a:moveTo>
                    <a:pt x="2540" y="93979"/>
                  </a:moveTo>
                  <a:lnTo>
                    <a:pt x="0" y="93979"/>
                  </a:lnTo>
                  <a:lnTo>
                    <a:pt x="0" y="99060"/>
                  </a:lnTo>
                  <a:lnTo>
                    <a:pt x="2540" y="99060"/>
                  </a:lnTo>
                  <a:lnTo>
                    <a:pt x="2540" y="93979"/>
                  </a:lnTo>
                  <a:close/>
                </a:path>
                <a:path w="190500" h="107950">
                  <a:moveTo>
                    <a:pt x="147319" y="106679"/>
                  </a:moveTo>
                  <a:lnTo>
                    <a:pt x="114300" y="106679"/>
                  </a:lnTo>
                  <a:lnTo>
                    <a:pt x="114300" y="107950"/>
                  </a:lnTo>
                  <a:lnTo>
                    <a:pt x="147319" y="107950"/>
                  </a:lnTo>
                  <a:lnTo>
                    <a:pt x="147319" y="106679"/>
                  </a:lnTo>
                  <a:close/>
                </a:path>
                <a:path w="190500" h="107950">
                  <a:moveTo>
                    <a:pt x="2540" y="87629"/>
                  </a:moveTo>
                  <a:lnTo>
                    <a:pt x="0" y="87629"/>
                  </a:lnTo>
                  <a:lnTo>
                    <a:pt x="0" y="92710"/>
                  </a:lnTo>
                  <a:lnTo>
                    <a:pt x="2540" y="92710"/>
                  </a:lnTo>
                  <a:lnTo>
                    <a:pt x="2540" y="87629"/>
                  </a:lnTo>
                  <a:close/>
                </a:path>
                <a:path w="190500" h="107950">
                  <a:moveTo>
                    <a:pt x="2540" y="80010"/>
                  </a:moveTo>
                  <a:lnTo>
                    <a:pt x="1270" y="80010"/>
                  </a:lnTo>
                  <a:lnTo>
                    <a:pt x="1270" y="81280"/>
                  </a:lnTo>
                  <a:lnTo>
                    <a:pt x="0" y="81280"/>
                  </a:lnTo>
                  <a:lnTo>
                    <a:pt x="0" y="86360"/>
                  </a:lnTo>
                  <a:lnTo>
                    <a:pt x="2540" y="86360"/>
                  </a:lnTo>
                  <a:lnTo>
                    <a:pt x="2540" y="80010"/>
                  </a:lnTo>
                  <a:close/>
                </a:path>
                <a:path w="190500" h="107950">
                  <a:moveTo>
                    <a:pt x="2540" y="43180"/>
                  </a:moveTo>
                  <a:lnTo>
                    <a:pt x="0" y="43180"/>
                  </a:lnTo>
                  <a:lnTo>
                    <a:pt x="0" y="48387"/>
                  </a:lnTo>
                  <a:lnTo>
                    <a:pt x="2540" y="48387"/>
                  </a:lnTo>
                  <a:lnTo>
                    <a:pt x="2540" y="43180"/>
                  </a:lnTo>
                  <a:close/>
                </a:path>
                <a:path w="190500" h="107950">
                  <a:moveTo>
                    <a:pt x="2540" y="36830"/>
                  </a:moveTo>
                  <a:lnTo>
                    <a:pt x="0" y="36830"/>
                  </a:lnTo>
                  <a:lnTo>
                    <a:pt x="0" y="41910"/>
                  </a:lnTo>
                  <a:lnTo>
                    <a:pt x="2540" y="41910"/>
                  </a:lnTo>
                  <a:lnTo>
                    <a:pt x="2540" y="36830"/>
                  </a:lnTo>
                  <a:close/>
                </a:path>
                <a:path w="190500" h="107950">
                  <a:moveTo>
                    <a:pt x="2540" y="30480"/>
                  </a:moveTo>
                  <a:lnTo>
                    <a:pt x="0" y="30480"/>
                  </a:lnTo>
                  <a:lnTo>
                    <a:pt x="0" y="35560"/>
                  </a:lnTo>
                  <a:lnTo>
                    <a:pt x="2540" y="35560"/>
                  </a:lnTo>
                  <a:lnTo>
                    <a:pt x="2540" y="30480"/>
                  </a:lnTo>
                  <a:close/>
                </a:path>
                <a:path w="190500" h="107950">
                  <a:moveTo>
                    <a:pt x="2540" y="24130"/>
                  </a:moveTo>
                  <a:lnTo>
                    <a:pt x="0" y="24130"/>
                  </a:lnTo>
                  <a:lnTo>
                    <a:pt x="0" y="29210"/>
                  </a:lnTo>
                  <a:lnTo>
                    <a:pt x="2540" y="29210"/>
                  </a:lnTo>
                  <a:lnTo>
                    <a:pt x="2540" y="24130"/>
                  </a:lnTo>
                  <a:close/>
                </a:path>
                <a:path w="190500" h="107950">
                  <a:moveTo>
                    <a:pt x="2540" y="16510"/>
                  </a:moveTo>
                  <a:lnTo>
                    <a:pt x="0" y="16510"/>
                  </a:lnTo>
                  <a:lnTo>
                    <a:pt x="0" y="22860"/>
                  </a:lnTo>
                  <a:lnTo>
                    <a:pt x="2540" y="22860"/>
                  </a:lnTo>
                  <a:lnTo>
                    <a:pt x="2540" y="16510"/>
                  </a:lnTo>
                  <a:close/>
                </a:path>
                <a:path w="190500" h="107950">
                  <a:moveTo>
                    <a:pt x="190500" y="11430"/>
                  </a:moveTo>
                  <a:lnTo>
                    <a:pt x="189230" y="11430"/>
                  </a:lnTo>
                  <a:lnTo>
                    <a:pt x="189230" y="14097"/>
                  </a:lnTo>
                  <a:lnTo>
                    <a:pt x="190500" y="14097"/>
                  </a:lnTo>
                  <a:lnTo>
                    <a:pt x="190500" y="11430"/>
                  </a:lnTo>
                  <a:close/>
                </a:path>
                <a:path w="190500" h="107950">
                  <a:moveTo>
                    <a:pt x="190500" y="5080"/>
                  </a:moveTo>
                  <a:lnTo>
                    <a:pt x="189230" y="5080"/>
                  </a:lnTo>
                  <a:lnTo>
                    <a:pt x="189230" y="10160"/>
                  </a:lnTo>
                  <a:lnTo>
                    <a:pt x="190500" y="10160"/>
                  </a:lnTo>
                  <a:lnTo>
                    <a:pt x="190500" y="5080"/>
                  </a:lnTo>
                  <a:close/>
                </a:path>
                <a:path w="190500" h="107950">
                  <a:moveTo>
                    <a:pt x="190500" y="0"/>
                  </a:moveTo>
                  <a:lnTo>
                    <a:pt x="138430" y="0"/>
                  </a:lnTo>
                  <a:lnTo>
                    <a:pt x="138430" y="1270"/>
                  </a:lnTo>
                  <a:lnTo>
                    <a:pt x="189230" y="1270"/>
                  </a:lnTo>
                  <a:lnTo>
                    <a:pt x="189230" y="3810"/>
                  </a:lnTo>
                  <a:lnTo>
                    <a:pt x="190500" y="3810"/>
                  </a:lnTo>
                  <a:lnTo>
                    <a:pt x="190500" y="0"/>
                  </a:lnTo>
                  <a:close/>
                </a:path>
                <a:path w="190500" h="107950">
                  <a:moveTo>
                    <a:pt x="118110" y="0"/>
                  </a:moveTo>
                  <a:lnTo>
                    <a:pt x="55880" y="0"/>
                  </a:lnTo>
                  <a:lnTo>
                    <a:pt x="55880" y="1397"/>
                  </a:lnTo>
                  <a:lnTo>
                    <a:pt x="118110" y="1397"/>
                  </a:lnTo>
                  <a:lnTo>
                    <a:pt x="118110" y="0"/>
                  </a:lnTo>
                  <a:close/>
                </a:path>
                <a:path w="190500" h="107950">
                  <a:moveTo>
                    <a:pt x="138430" y="1270"/>
                  </a:moveTo>
                  <a:lnTo>
                    <a:pt x="135890" y="1270"/>
                  </a:lnTo>
                  <a:lnTo>
                    <a:pt x="138430" y="1397"/>
                  </a:lnTo>
                  <a:close/>
                </a:path>
              </a:pathLst>
            </a:custGeom>
            <a:solidFill>
              <a:srgbClr val="82BED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3" name="object 93"/>
            <p:cNvSpPr/>
            <p:nvPr/>
          </p:nvSpPr>
          <p:spPr>
            <a:xfrm>
              <a:off x="1168400" y="2532379"/>
              <a:ext cx="186690" cy="104139"/>
            </a:xfrm>
            <a:custGeom>
              <a:avLst/>
              <a:gdLst/>
              <a:ahLst/>
              <a:cxnLst/>
              <a:rect l="l" t="t" r="r" b="b"/>
              <a:pathLst>
                <a:path w="186690" h="104139">
                  <a:moveTo>
                    <a:pt x="1269" y="99059"/>
                  </a:moveTo>
                  <a:lnTo>
                    <a:pt x="0" y="99059"/>
                  </a:lnTo>
                  <a:lnTo>
                    <a:pt x="0" y="104139"/>
                  </a:lnTo>
                  <a:lnTo>
                    <a:pt x="27940" y="104139"/>
                  </a:lnTo>
                  <a:lnTo>
                    <a:pt x="27940" y="102869"/>
                  </a:lnTo>
                  <a:lnTo>
                    <a:pt x="1269" y="102869"/>
                  </a:lnTo>
                  <a:lnTo>
                    <a:pt x="1269" y="99059"/>
                  </a:lnTo>
                  <a:close/>
                </a:path>
                <a:path w="186690" h="104139">
                  <a:moveTo>
                    <a:pt x="72390" y="102869"/>
                  </a:moveTo>
                  <a:lnTo>
                    <a:pt x="43180" y="102869"/>
                  </a:lnTo>
                  <a:lnTo>
                    <a:pt x="43180" y="104139"/>
                  </a:lnTo>
                  <a:lnTo>
                    <a:pt x="72390" y="104139"/>
                  </a:lnTo>
                  <a:lnTo>
                    <a:pt x="72390" y="102869"/>
                  </a:lnTo>
                  <a:close/>
                </a:path>
                <a:path w="186690" h="104139">
                  <a:moveTo>
                    <a:pt x="1269" y="92709"/>
                  </a:moveTo>
                  <a:lnTo>
                    <a:pt x="0" y="92709"/>
                  </a:lnTo>
                  <a:lnTo>
                    <a:pt x="0" y="97789"/>
                  </a:lnTo>
                  <a:lnTo>
                    <a:pt x="1269" y="97789"/>
                  </a:lnTo>
                  <a:lnTo>
                    <a:pt x="1269" y="92709"/>
                  </a:lnTo>
                  <a:close/>
                </a:path>
                <a:path w="186690" h="104139">
                  <a:moveTo>
                    <a:pt x="144779" y="102869"/>
                  </a:moveTo>
                  <a:lnTo>
                    <a:pt x="111759" y="102869"/>
                  </a:lnTo>
                  <a:lnTo>
                    <a:pt x="111759" y="104139"/>
                  </a:lnTo>
                  <a:lnTo>
                    <a:pt x="144779" y="104139"/>
                  </a:lnTo>
                  <a:lnTo>
                    <a:pt x="144779" y="102869"/>
                  </a:lnTo>
                  <a:close/>
                </a:path>
                <a:path w="186690" h="104139">
                  <a:moveTo>
                    <a:pt x="1269" y="86359"/>
                  </a:moveTo>
                  <a:lnTo>
                    <a:pt x="0" y="86359"/>
                  </a:lnTo>
                  <a:lnTo>
                    <a:pt x="0" y="91439"/>
                  </a:lnTo>
                  <a:lnTo>
                    <a:pt x="1269" y="91439"/>
                  </a:lnTo>
                  <a:lnTo>
                    <a:pt x="1269" y="86359"/>
                  </a:lnTo>
                  <a:close/>
                </a:path>
                <a:path w="186690" h="104139">
                  <a:moveTo>
                    <a:pt x="1269" y="78739"/>
                  </a:moveTo>
                  <a:lnTo>
                    <a:pt x="0" y="78739"/>
                  </a:lnTo>
                  <a:lnTo>
                    <a:pt x="0" y="85089"/>
                  </a:lnTo>
                  <a:lnTo>
                    <a:pt x="1269" y="85089"/>
                  </a:lnTo>
                  <a:lnTo>
                    <a:pt x="1269" y="78739"/>
                  </a:lnTo>
                  <a:close/>
                </a:path>
                <a:path w="186690" h="104139">
                  <a:moveTo>
                    <a:pt x="1269" y="48259"/>
                  </a:moveTo>
                  <a:lnTo>
                    <a:pt x="0" y="48259"/>
                  </a:lnTo>
                  <a:lnTo>
                    <a:pt x="0" y="49529"/>
                  </a:lnTo>
                  <a:lnTo>
                    <a:pt x="1269" y="49529"/>
                  </a:lnTo>
                  <a:lnTo>
                    <a:pt x="1269" y="48259"/>
                  </a:lnTo>
                  <a:close/>
                </a:path>
                <a:path w="186690" h="104139">
                  <a:moveTo>
                    <a:pt x="1269" y="41910"/>
                  </a:moveTo>
                  <a:lnTo>
                    <a:pt x="0" y="41910"/>
                  </a:lnTo>
                  <a:lnTo>
                    <a:pt x="0" y="46989"/>
                  </a:lnTo>
                  <a:lnTo>
                    <a:pt x="1269" y="46989"/>
                  </a:lnTo>
                  <a:lnTo>
                    <a:pt x="1269" y="41910"/>
                  </a:lnTo>
                  <a:close/>
                </a:path>
                <a:path w="186690" h="104139">
                  <a:moveTo>
                    <a:pt x="1269" y="35560"/>
                  </a:moveTo>
                  <a:lnTo>
                    <a:pt x="0" y="35560"/>
                  </a:lnTo>
                  <a:lnTo>
                    <a:pt x="0" y="40639"/>
                  </a:lnTo>
                  <a:lnTo>
                    <a:pt x="1269" y="40639"/>
                  </a:lnTo>
                  <a:lnTo>
                    <a:pt x="1269" y="35560"/>
                  </a:lnTo>
                  <a:close/>
                </a:path>
                <a:path w="186690" h="104139">
                  <a:moveTo>
                    <a:pt x="1269" y="29210"/>
                  </a:moveTo>
                  <a:lnTo>
                    <a:pt x="0" y="29210"/>
                  </a:lnTo>
                  <a:lnTo>
                    <a:pt x="0" y="34289"/>
                  </a:lnTo>
                  <a:lnTo>
                    <a:pt x="1269" y="34289"/>
                  </a:lnTo>
                  <a:lnTo>
                    <a:pt x="1269" y="29210"/>
                  </a:lnTo>
                  <a:close/>
                </a:path>
                <a:path w="186690" h="104139">
                  <a:moveTo>
                    <a:pt x="1269" y="22860"/>
                  </a:moveTo>
                  <a:lnTo>
                    <a:pt x="0" y="22860"/>
                  </a:lnTo>
                  <a:lnTo>
                    <a:pt x="0" y="27939"/>
                  </a:lnTo>
                  <a:lnTo>
                    <a:pt x="1269" y="27939"/>
                  </a:lnTo>
                  <a:lnTo>
                    <a:pt x="1269" y="22860"/>
                  </a:lnTo>
                  <a:close/>
                </a:path>
                <a:path w="186690" h="104139">
                  <a:moveTo>
                    <a:pt x="1269" y="15239"/>
                  </a:moveTo>
                  <a:lnTo>
                    <a:pt x="0" y="15239"/>
                  </a:lnTo>
                  <a:lnTo>
                    <a:pt x="0" y="21589"/>
                  </a:lnTo>
                  <a:lnTo>
                    <a:pt x="1269" y="21589"/>
                  </a:lnTo>
                  <a:lnTo>
                    <a:pt x="1269" y="15239"/>
                  </a:lnTo>
                  <a:close/>
                </a:path>
                <a:path w="186690" h="104139">
                  <a:moveTo>
                    <a:pt x="186690" y="10160"/>
                  </a:moveTo>
                  <a:lnTo>
                    <a:pt x="185419" y="10160"/>
                  </a:lnTo>
                  <a:lnTo>
                    <a:pt x="185419" y="12700"/>
                  </a:lnTo>
                  <a:lnTo>
                    <a:pt x="186690" y="12700"/>
                  </a:lnTo>
                  <a:lnTo>
                    <a:pt x="186690" y="10160"/>
                  </a:lnTo>
                  <a:close/>
                </a:path>
                <a:path w="186690" h="104139">
                  <a:moveTo>
                    <a:pt x="186690" y="3810"/>
                  </a:moveTo>
                  <a:lnTo>
                    <a:pt x="185419" y="3810"/>
                  </a:lnTo>
                  <a:lnTo>
                    <a:pt x="185419" y="8889"/>
                  </a:lnTo>
                  <a:lnTo>
                    <a:pt x="186690" y="8889"/>
                  </a:lnTo>
                  <a:lnTo>
                    <a:pt x="186690" y="3810"/>
                  </a:lnTo>
                  <a:close/>
                </a:path>
                <a:path w="186690" h="104139">
                  <a:moveTo>
                    <a:pt x="119379" y="1269"/>
                  </a:moveTo>
                  <a:lnTo>
                    <a:pt x="58419" y="1269"/>
                  </a:lnTo>
                  <a:lnTo>
                    <a:pt x="58419" y="2539"/>
                  </a:lnTo>
                  <a:lnTo>
                    <a:pt x="119379" y="2539"/>
                  </a:lnTo>
                  <a:lnTo>
                    <a:pt x="119379" y="1269"/>
                  </a:lnTo>
                  <a:close/>
                </a:path>
                <a:path w="186690" h="104139">
                  <a:moveTo>
                    <a:pt x="186690" y="0"/>
                  </a:moveTo>
                  <a:lnTo>
                    <a:pt x="133350" y="0"/>
                  </a:lnTo>
                  <a:lnTo>
                    <a:pt x="133350" y="1269"/>
                  </a:lnTo>
                  <a:lnTo>
                    <a:pt x="132080" y="1269"/>
                  </a:lnTo>
                  <a:lnTo>
                    <a:pt x="132080" y="2539"/>
                  </a:lnTo>
                  <a:lnTo>
                    <a:pt x="186690" y="2539"/>
                  </a:lnTo>
                  <a:lnTo>
                    <a:pt x="186690" y="0"/>
                  </a:lnTo>
                  <a:close/>
                </a:path>
                <a:path w="186690" h="104139">
                  <a:moveTo>
                    <a:pt x="116840" y="0"/>
                  </a:moveTo>
                  <a:lnTo>
                    <a:pt x="55880" y="0"/>
                  </a:lnTo>
                  <a:lnTo>
                    <a:pt x="55880" y="1269"/>
                  </a:lnTo>
                  <a:lnTo>
                    <a:pt x="116840" y="1269"/>
                  </a:lnTo>
                  <a:lnTo>
                    <a:pt x="116840" y="0"/>
                  </a:lnTo>
                  <a:close/>
                </a:path>
              </a:pathLst>
            </a:custGeom>
            <a:solidFill>
              <a:srgbClr val="84BFD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4" name="object 94"/>
            <p:cNvSpPr/>
            <p:nvPr/>
          </p:nvSpPr>
          <p:spPr>
            <a:xfrm>
              <a:off x="1169669" y="2534919"/>
              <a:ext cx="184150" cy="100330"/>
            </a:xfrm>
            <a:custGeom>
              <a:avLst/>
              <a:gdLst/>
              <a:ahLst/>
              <a:cxnLst/>
              <a:rect l="l" t="t" r="r" b="b"/>
              <a:pathLst>
                <a:path w="184150" h="100330">
                  <a:moveTo>
                    <a:pt x="2540" y="96519"/>
                  </a:moveTo>
                  <a:lnTo>
                    <a:pt x="0" y="96519"/>
                  </a:lnTo>
                  <a:lnTo>
                    <a:pt x="0" y="100329"/>
                  </a:lnTo>
                  <a:lnTo>
                    <a:pt x="27940" y="100329"/>
                  </a:lnTo>
                  <a:lnTo>
                    <a:pt x="27940" y="99059"/>
                  </a:lnTo>
                  <a:lnTo>
                    <a:pt x="2540" y="99059"/>
                  </a:lnTo>
                  <a:lnTo>
                    <a:pt x="2540" y="96519"/>
                  </a:lnTo>
                  <a:close/>
                </a:path>
                <a:path w="184150" h="100330">
                  <a:moveTo>
                    <a:pt x="71120" y="99059"/>
                  </a:moveTo>
                  <a:lnTo>
                    <a:pt x="41910" y="99059"/>
                  </a:lnTo>
                  <a:lnTo>
                    <a:pt x="41910" y="100329"/>
                  </a:lnTo>
                  <a:lnTo>
                    <a:pt x="71120" y="100329"/>
                  </a:lnTo>
                  <a:lnTo>
                    <a:pt x="71120" y="99059"/>
                  </a:lnTo>
                  <a:close/>
                </a:path>
                <a:path w="184150" h="100330">
                  <a:moveTo>
                    <a:pt x="2540" y="90169"/>
                  </a:moveTo>
                  <a:lnTo>
                    <a:pt x="0" y="90169"/>
                  </a:lnTo>
                  <a:lnTo>
                    <a:pt x="0" y="95249"/>
                  </a:lnTo>
                  <a:lnTo>
                    <a:pt x="2540" y="95249"/>
                  </a:lnTo>
                  <a:lnTo>
                    <a:pt x="2540" y="90169"/>
                  </a:lnTo>
                  <a:close/>
                </a:path>
                <a:path w="184150" h="100330">
                  <a:moveTo>
                    <a:pt x="143509" y="99059"/>
                  </a:moveTo>
                  <a:lnTo>
                    <a:pt x="110490" y="99059"/>
                  </a:lnTo>
                  <a:lnTo>
                    <a:pt x="110490" y="100329"/>
                  </a:lnTo>
                  <a:lnTo>
                    <a:pt x="143509" y="100329"/>
                  </a:lnTo>
                  <a:lnTo>
                    <a:pt x="143509" y="99059"/>
                  </a:lnTo>
                  <a:close/>
                </a:path>
                <a:path w="184150" h="100330">
                  <a:moveTo>
                    <a:pt x="2540" y="83819"/>
                  </a:moveTo>
                  <a:lnTo>
                    <a:pt x="0" y="83819"/>
                  </a:lnTo>
                  <a:lnTo>
                    <a:pt x="0" y="88900"/>
                  </a:lnTo>
                  <a:lnTo>
                    <a:pt x="2540" y="88900"/>
                  </a:lnTo>
                  <a:lnTo>
                    <a:pt x="2540" y="83819"/>
                  </a:lnTo>
                  <a:close/>
                </a:path>
                <a:path w="184150" h="100330">
                  <a:moveTo>
                    <a:pt x="2540" y="77469"/>
                  </a:moveTo>
                  <a:lnTo>
                    <a:pt x="0" y="77469"/>
                  </a:lnTo>
                  <a:lnTo>
                    <a:pt x="0" y="82549"/>
                  </a:lnTo>
                  <a:lnTo>
                    <a:pt x="2540" y="82549"/>
                  </a:lnTo>
                  <a:lnTo>
                    <a:pt x="2540" y="77469"/>
                  </a:lnTo>
                  <a:close/>
                </a:path>
                <a:path w="184150" h="100330">
                  <a:moveTo>
                    <a:pt x="2540" y="74929"/>
                  </a:moveTo>
                  <a:lnTo>
                    <a:pt x="0" y="74929"/>
                  </a:lnTo>
                  <a:lnTo>
                    <a:pt x="0" y="76199"/>
                  </a:lnTo>
                  <a:lnTo>
                    <a:pt x="2540" y="76199"/>
                  </a:lnTo>
                  <a:lnTo>
                    <a:pt x="2540" y="74929"/>
                  </a:lnTo>
                  <a:close/>
                </a:path>
                <a:path w="184150" h="100330">
                  <a:moveTo>
                    <a:pt x="2540" y="45719"/>
                  </a:moveTo>
                  <a:lnTo>
                    <a:pt x="0" y="45719"/>
                  </a:lnTo>
                  <a:lnTo>
                    <a:pt x="0" y="48386"/>
                  </a:lnTo>
                  <a:lnTo>
                    <a:pt x="2540" y="48386"/>
                  </a:lnTo>
                  <a:lnTo>
                    <a:pt x="2540" y="45719"/>
                  </a:lnTo>
                  <a:close/>
                </a:path>
                <a:path w="184150" h="100330">
                  <a:moveTo>
                    <a:pt x="2540" y="39370"/>
                  </a:moveTo>
                  <a:lnTo>
                    <a:pt x="0" y="39370"/>
                  </a:lnTo>
                  <a:lnTo>
                    <a:pt x="0" y="44450"/>
                  </a:lnTo>
                  <a:lnTo>
                    <a:pt x="2540" y="44450"/>
                  </a:lnTo>
                  <a:lnTo>
                    <a:pt x="2540" y="39370"/>
                  </a:lnTo>
                  <a:close/>
                </a:path>
                <a:path w="184150" h="100330">
                  <a:moveTo>
                    <a:pt x="2540" y="33020"/>
                  </a:moveTo>
                  <a:lnTo>
                    <a:pt x="0" y="33020"/>
                  </a:lnTo>
                  <a:lnTo>
                    <a:pt x="0" y="38100"/>
                  </a:lnTo>
                  <a:lnTo>
                    <a:pt x="2540" y="38100"/>
                  </a:lnTo>
                  <a:lnTo>
                    <a:pt x="2540" y="33020"/>
                  </a:lnTo>
                  <a:close/>
                </a:path>
                <a:path w="184150" h="100330">
                  <a:moveTo>
                    <a:pt x="2540" y="26670"/>
                  </a:moveTo>
                  <a:lnTo>
                    <a:pt x="0" y="26670"/>
                  </a:lnTo>
                  <a:lnTo>
                    <a:pt x="0" y="31750"/>
                  </a:lnTo>
                  <a:lnTo>
                    <a:pt x="2540" y="31750"/>
                  </a:lnTo>
                  <a:lnTo>
                    <a:pt x="2540" y="26670"/>
                  </a:lnTo>
                  <a:close/>
                </a:path>
                <a:path w="184150" h="100330">
                  <a:moveTo>
                    <a:pt x="2540" y="20320"/>
                  </a:moveTo>
                  <a:lnTo>
                    <a:pt x="0" y="20320"/>
                  </a:lnTo>
                  <a:lnTo>
                    <a:pt x="0" y="25400"/>
                  </a:lnTo>
                  <a:lnTo>
                    <a:pt x="2540" y="25400"/>
                  </a:lnTo>
                  <a:lnTo>
                    <a:pt x="2540" y="20320"/>
                  </a:lnTo>
                  <a:close/>
                </a:path>
                <a:path w="184150" h="100330">
                  <a:moveTo>
                    <a:pt x="2540" y="13970"/>
                  </a:moveTo>
                  <a:lnTo>
                    <a:pt x="0" y="13970"/>
                  </a:lnTo>
                  <a:lnTo>
                    <a:pt x="0" y="19050"/>
                  </a:lnTo>
                  <a:lnTo>
                    <a:pt x="2540" y="19050"/>
                  </a:lnTo>
                  <a:lnTo>
                    <a:pt x="2540" y="13970"/>
                  </a:lnTo>
                  <a:close/>
                </a:path>
                <a:path w="184150" h="100330">
                  <a:moveTo>
                    <a:pt x="184150" y="7620"/>
                  </a:moveTo>
                  <a:lnTo>
                    <a:pt x="181610" y="7620"/>
                  </a:lnTo>
                  <a:lnTo>
                    <a:pt x="181610" y="13970"/>
                  </a:lnTo>
                  <a:lnTo>
                    <a:pt x="182880" y="13970"/>
                  </a:lnTo>
                  <a:lnTo>
                    <a:pt x="182880" y="11429"/>
                  </a:lnTo>
                  <a:lnTo>
                    <a:pt x="184150" y="11429"/>
                  </a:lnTo>
                  <a:lnTo>
                    <a:pt x="184150" y="7620"/>
                  </a:lnTo>
                  <a:close/>
                </a:path>
                <a:path w="184150" h="100330">
                  <a:moveTo>
                    <a:pt x="184150" y="1270"/>
                  </a:moveTo>
                  <a:lnTo>
                    <a:pt x="181610" y="1270"/>
                  </a:lnTo>
                  <a:lnTo>
                    <a:pt x="181610" y="6350"/>
                  </a:lnTo>
                  <a:lnTo>
                    <a:pt x="184150" y="6350"/>
                  </a:lnTo>
                  <a:lnTo>
                    <a:pt x="184150" y="1270"/>
                  </a:lnTo>
                  <a:close/>
                </a:path>
                <a:path w="184150" h="100330">
                  <a:moveTo>
                    <a:pt x="58420" y="0"/>
                  </a:moveTo>
                  <a:lnTo>
                    <a:pt x="57150" y="0"/>
                  </a:lnTo>
                  <a:lnTo>
                    <a:pt x="57150" y="1270"/>
                  </a:lnTo>
                  <a:lnTo>
                    <a:pt x="58420" y="1270"/>
                  </a:lnTo>
                  <a:lnTo>
                    <a:pt x="58420" y="0"/>
                  </a:lnTo>
                  <a:close/>
                </a:path>
                <a:path w="184150" h="100330">
                  <a:moveTo>
                    <a:pt x="120650" y="0"/>
                  </a:moveTo>
                  <a:lnTo>
                    <a:pt x="118109" y="0"/>
                  </a:lnTo>
                  <a:lnTo>
                    <a:pt x="118109" y="1270"/>
                  </a:lnTo>
                  <a:lnTo>
                    <a:pt x="120650" y="1270"/>
                  </a:lnTo>
                  <a:lnTo>
                    <a:pt x="120650" y="0"/>
                  </a:lnTo>
                  <a:close/>
                </a:path>
                <a:path w="184150" h="100330">
                  <a:moveTo>
                    <a:pt x="130810" y="0"/>
                  </a:moveTo>
                  <a:lnTo>
                    <a:pt x="128270" y="0"/>
                  </a:lnTo>
                  <a:lnTo>
                    <a:pt x="128270" y="1270"/>
                  </a:lnTo>
                  <a:lnTo>
                    <a:pt x="130810" y="1270"/>
                  </a:lnTo>
                  <a:lnTo>
                    <a:pt x="130810" y="0"/>
                  </a:lnTo>
                  <a:close/>
                </a:path>
              </a:pathLst>
            </a:custGeom>
            <a:solidFill>
              <a:srgbClr val="86C0D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5" name="object 95"/>
            <p:cNvSpPr/>
            <p:nvPr/>
          </p:nvSpPr>
          <p:spPr>
            <a:xfrm>
              <a:off x="1172209" y="2536189"/>
              <a:ext cx="179070" cy="97790"/>
            </a:xfrm>
            <a:custGeom>
              <a:avLst/>
              <a:gdLst/>
              <a:ahLst/>
              <a:cxnLst/>
              <a:rect l="l" t="t" r="r" b="b"/>
              <a:pathLst>
                <a:path w="179069" h="97789">
                  <a:moveTo>
                    <a:pt x="68580" y="95249"/>
                  </a:moveTo>
                  <a:lnTo>
                    <a:pt x="39370" y="95249"/>
                  </a:lnTo>
                  <a:lnTo>
                    <a:pt x="39370" y="97789"/>
                  </a:lnTo>
                  <a:lnTo>
                    <a:pt x="68580" y="97789"/>
                  </a:lnTo>
                  <a:lnTo>
                    <a:pt x="68580" y="95249"/>
                  </a:lnTo>
                  <a:close/>
                </a:path>
                <a:path w="179069" h="97789">
                  <a:moveTo>
                    <a:pt x="140969" y="95249"/>
                  </a:moveTo>
                  <a:lnTo>
                    <a:pt x="107950" y="95249"/>
                  </a:lnTo>
                  <a:lnTo>
                    <a:pt x="107950" y="97789"/>
                  </a:lnTo>
                  <a:lnTo>
                    <a:pt x="140969" y="97789"/>
                  </a:lnTo>
                  <a:lnTo>
                    <a:pt x="140969" y="95249"/>
                  </a:lnTo>
                  <a:close/>
                </a:path>
                <a:path w="179069" h="97789">
                  <a:moveTo>
                    <a:pt x="30480" y="95249"/>
                  </a:moveTo>
                  <a:lnTo>
                    <a:pt x="0" y="95249"/>
                  </a:lnTo>
                  <a:lnTo>
                    <a:pt x="0" y="97789"/>
                  </a:lnTo>
                  <a:lnTo>
                    <a:pt x="27940" y="97789"/>
                  </a:lnTo>
                  <a:lnTo>
                    <a:pt x="27940" y="96519"/>
                  </a:lnTo>
                  <a:lnTo>
                    <a:pt x="30480" y="96519"/>
                  </a:lnTo>
                  <a:lnTo>
                    <a:pt x="30480" y="95249"/>
                  </a:lnTo>
                  <a:close/>
                </a:path>
                <a:path w="179069" h="97789">
                  <a:moveTo>
                    <a:pt x="1270" y="88899"/>
                  </a:moveTo>
                  <a:lnTo>
                    <a:pt x="0" y="88899"/>
                  </a:lnTo>
                  <a:lnTo>
                    <a:pt x="0" y="93979"/>
                  </a:lnTo>
                  <a:lnTo>
                    <a:pt x="1270" y="93979"/>
                  </a:lnTo>
                  <a:lnTo>
                    <a:pt x="1270" y="88899"/>
                  </a:lnTo>
                  <a:close/>
                </a:path>
                <a:path w="179069" h="97789">
                  <a:moveTo>
                    <a:pt x="1270" y="82549"/>
                  </a:moveTo>
                  <a:lnTo>
                    <a:pt x="0" y="82549"/>
                  </a:lnTo>
                  <a:lnTo>
                    <a:pt x="0" y="87629"/>
                  </a:lnTo>
                  <a:lnTo>
                    <a:pt x="1270" y="87629"/>
                  </a:lnTo>
                  <a:lnTo>
                    <a:pt x="1270" y="82549"/>
                  </a:lnTo>
                  <a:close/>
                </a:path>
                <a:path w="179069" h="97789">
                  <a:moveTo>
                    <a:pt x="1270" y="76199"/>
                  </a:moveTo>
                  <a:lnTo>
                    <a:pt x="0" y="76199"/>
                  </a:lnTo>
                  <a:lnTo>
                    <a:pt x="0" y="81279"/>
                  </a:lnTo>
                  <a:lnTo>
                    <a:pt x="1270" y="81279"/>
                  </a:lnTo>
                  <a:lnTo>
                    <a:pt x="1270" y="76199"/>
                  </a:lnTo>
                  <a:close/>
                </a:path>
                <a:path w="179069" h="97789">
                  <a:moveTo>
                    <a:pt x="1270" y="72516"/>
                  </a:moveTo>
                  <a:lnTo>
                    <a:pt x="0" y="72516"/>
                  </a:lnTo>
                  <a:lnTo>
                    <a:pt x="0" y="74929"/>
                  </a:lnTo>
                  <a:lnTo>
                    <a:pt x="1270" y="74929"/>
                  </a:lnTo>
                  <a:lnTo>
                    <a:pt x="1270" y="72516"/>
                  </a:lnTo>
                  <a:close/>
                </a:path>
                <a:path w="179069" h="97789">
                  <a:moveTo>
                    <a:pt x="1270" y="44449"/>
                  </a:moveTo>
                  <a:lnTo>
                    <a:pt x="0" y="44449"/>
                  </a:lnTo>
                  <a:lnTo>
                    <a:pt x="0" y="48259"/>
                  </a:lnTo>
                  <a:lnTo>
                    <a:pt x="1270" y="48259"/>
                  </a:lnTo>
                  <a:lnTo>
                    <a:pt x="1270" y="44449"/>
                  </a:lnTo>
                  <a:close/>
                </a:path>
                <a:path w="179069" h="97789">
                  <a:moveTo>
                    <a:pt x="1270" y="38100"/>
                  </a:moveTo>
                  <a:lnTo>
                    <a:pt x="0" y="38100"/>
                  </a:lnTo>
                  <a:lnTo>
                    <a:pt x="0" y="43179"/>
                  </a:lnTo>
                  <a:lnTo>
                    <a:pt x="1270" y="43179"/>
                  </a:lnTo>
                  <a:lnTo>
                    <a:pt x="1270" y="38100"/>
                  </a:lnTo>
                  <a:close/>
                </a:path>
                <a:path w="179069" h="97789">
                  <a:moveTo>
                    <a:pt x="1270" y="31750"/>
                  </a:moveTo>
                  <a:lnTo>
                    <a:pt x="0" y="31750"/>
                  </a:lnTo>
                  <a:lnTo>
                    <a:pt x="0" y="36829"/>
                  </a:lnTo>
                  <a:lnTo>
                    <a:pt x="1270" y="36829"/>
                  </a:lnTo>
                  <a:lnTo>
                    <a:pt x="1270" y="31750"/>
                  </a:lnTo>
                  <a:close/>
                </a:path>
                <a:path w="179069" h="97789">
                  <a:moveTo>
                    <a:pt x="1270" y="25400"/>
                  </a:moveTo>
                  <a:lnTo>
                    <a:pt x="0" y="25400"/>
                  </a:lnTo>
                  <a:lnTo>
                    <a:pt x="0" y="30479"/>
                  </a:lnTo>
                  <a:lnTo>
                    <a:pt x="1270" y="30479"/>
                  </a:lnTo>
                  <a:lnTo>
                    <a:pt x="1270" y="25400"/>
                  </a:lnTo>
                  <a:close/>
                </a:path>
                <a:path w="179069" h="97789">
                  <a:moveTo>
                    <a:pt x="1270" y="19050"/>
                  </a:moveTo>
                  <a:lnTo>
                    <a:pt x="0" y="19050"/>
                  </a:lnTo>
                  <a:lnTo>
                    <a:pt x="0" y="24129"/>
                  </a:lnTo>
                  <a:lnTo>
                    <a:pt x="1270" y="24129"/>
                  </a:lnTo>
                  <a:lnTo>
                    <a:pt x="1270" y="19050"/>
                  </a:lnTo>
                  <a:close/>
                </a:path>
                <a:path w="179069" h="97789">
                  <a:moveTo>
                    <a:pt x="1270" y="12700"/>
                  </a:moveTo>
                  <a:lnTo>
                    <a:pt x="0" y="12700"/>
                  </a:lnTo>
                  <a:lnTo>
                    <a:pt x="0" y="17779"/>
                  </a:lnTo>
                  <a:lnTo>
                    <a:pt x="1270" y="17779"/>
                  </a:lnTo>
                  <a:lnTo>
                    <a:pt x="1270" y="12700"/>
                  </a:lnTo>
                  <a:close/>
                </a:path>
                <a:path w="179069" h="97789">
                  <a:moveTo>
                    <a:pt x="179070" y="6350"/>
                  </a:moveTo>
                  <a:lnTo>
                    <a:pt x="177800" y="6350"/>
                  </a:lnTo>
                  <a:lnTo>
                    <a:pt x="177800" y="12700"/>
                  </a:lnTo>
                  <a:lnTo>
                    <a:pt x="179070" y="12700"/>
                  </a:lnTo>
                  <a:lnTo>
                    <a:pt x="179070" y="6350"/>
                  </a:lnTo>
                  <a:close/>
                </a:path>
                <a:path w="179069" h="97789">
                  <a:moveTo>
                    <a:pt x="179070" y="0"/>
                  </a:moveTo>
                  <a:lnTo>
                    <a:pt x="123190" y="0"/>
                  </a:lnTo>
                  <a:lnTo>
                    <a:pt x="123190" y="1269"/>
                  </a:lnTo>
                  <a:lnTo>
                    <a:pt x="177800" y="1269"/>
                  </a:lnTo>
                  <a:lnTo>
                    <a:pt x="177800" y="5079"/>
                  </a:lnTo>
                  <a:lnTo>
                    <a:pt x="179070" y="5079"/>
                  </a:lnTo>
                  <a:lnTo>
                    <a:pt x="179070" y="0"/>
                  </a:lnTo>
                  <a:close/>
                </a:path>
                <a:path w="179069" h="97789">
                  <a:moveTo>
                    <a:pt x="120650" y="0"/>
                  </a:moveTo>
                  <a:lnTo>
                    <a:pt x="58420" y="0"/>
                  </a:lnTo>
                  <a:lnTo>
                    <a:pt x="58420" y="1269"/>
                  </a:lnTo>
                  <a:lnTo>
                    <a:pt x="120650" y="1269"/>
                  </a:lnTo>
                  <a:lnTo>
                    <a:pt x="120650" y="0"/>
                  </a:lnTo>
                  <a:close/>
                </a:path>
              </a:pathLst>
            </a:custGeom>
            <a:solidFill>
              <a:srgbClr val="88C1D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6" name="object 96"/>
            <p:cNvSpPr/>
            <p:nvPr/>
          </p:nvSpPr>
          <p:spPr>
            <a:xfrm>
              <a:off x="1173480" y="2537459"/>
              <a:ext cx="176530" cy="93980"/>
            </a:xfrm>
            <a:custGeom>
              <a:avLst/>
              <a:gdLst/>
              <a:ahLst/>
              <a:cxnLst/>
              <a:rect l="l" t="t" r="r" b="b"/>
              <a:pathLst>
                <a:path w="176530" h="93980">
                  <a:moveTo>
                    <a:pt x="33019" y="92709"/>
                  </a:moveTo>
                  <a:lnTo>
                    <a:pt x="30479" y="92709"/>
                  </a:lnTo>
                  <a:lnTo>
                    <a:pt x="30479" y="93979"/>
                  </a:lnTo>
                  <a:lnTo>
                    <a:pt x="33019" y="93979"/>
                  </a:lnTo>
                  <a:lnTo>
                    <a:pt x="33019" y="92709"/>
                  </a:lnTo>
                  <a:close/>
                </a:path>
                <a:path w="176530" h="93980">
                  <a:moveTo>
                    <a:pt x="2539" y="87629"/>
                  </a:moveTo>
                  <a:lnTo>
                    <a:pt x="0" y="87629"/>
                  </a:lnTo>
                  <a:lnTo>
                    <a:pt x="0" y="92709"/>
                  </a:lnTo>
                  <a:lnTo>
                    <a:pt x="2539" y="92709"/>
                  </a:lnTo>
                  <a:lnTo>
                    <a:pt x="2539" y="87629"/>
                  </a:lnTo>
                  <a:close/>
                </a:path>
                <a:path w="176530" h="93980">
                  <a:moveTo>
                    <a:pt x="2539" y="81279"/>
                  </a:moveTo>
                  <a:lnTo>
                    <a:pt x="0" y="81279"/>
                  </a:lnTo>
                  <a:lnTo>
                    <a:pt x="0" y="86360"/>
                  </a:lnTo>
                  <a:lnTo>
                    <a:pt x="2539" y="86360"/>
                  </a:lnTo>
                  <a:lnTo>
                    <a:pt x="2539" y="81279"/>
                  </a:lnTo>
                  <a:close/>
                </a:path>
                <a:path w="176530" h="93980">
                  <a:moveTo>
                    <a:pt x="2539" y="74929"/>
                  </a:moveTo>
                  <a:lnTo>
                    <a:pt x="0" y="74929"/>
                  </a:lnTo>
                  <a:lnTo>
                    <a:pt x="0" y="80009"/>
                  </a:lnTo>
                  <a:lnTo>
                    <a:pt x="2539" y="80009"/>
                  </a:lnTo>
                  <a:lnTo>
                    <a:pt x="2539" y="74929"/>
                  </a:lnTo>
                  <a:close/>
                </a:path>
                <a:path w="176530" h="93980">
                  <a:moveTo>
                    <a:pt x="2539" y="69849"/>
                  </a:moveTo>
                  <a:lnTo>
                    <a:pt x="1269" y="69849"/>
                  </a:lnTo>
                  <a:lnTo>
                    <a:pt x="1269" y="71246"/>
                  </a:lnTo>
                  <a:lnTo>
                    <a:pt x="0" y="71246"/>
                  </a:lnTo>
                  <a:lnTo>
                    <a:pt x="0" y="73659"/>
                  </a:lnTo>
                  <a:lnTo>
                    <a:pt x="2539" y="73659"/>
                  </a:lnTo>
                  <a:lnTo>
                    <a:pt x="2539" y="69849"/>
                  </a:lnTo>
                  <a:close/>
                </a:path>
                <a:path w="176530" h="93980">
                  <a:moveTo>
                    <a:pt x="2539" y="43179"/>
                  </a:moveTo>
                  <a:lnTo>
                    <a:pt x="0" y="43179"/>
                  </a:lnTo>
                  <a:lnTo>
                    <a:pt x="0" y="49529"/>
                  </a:lnTo>
                  <a:lnTo>
                    <a:pt x="2539" y="49529"/>
                  </a:lnTo>
                  <a:lnTo>
                    <a:pt x="2539" y="43179"/>
                  </a:lnTo>
                  <a:close/>
                </a:path>
                <a:path w="176530" h="93980">
                  <a:moveTo>
                    <a:pt x="2539" y="36830"/>
                  </a:moveTo>
                  <a:lnTo>
                    <a:pt x="0" y="36830"/>
                  </a:lnTo>
                  <a:lnTo>
                    <a:pt x="0" y="41910"/>
                  </a:lnTo>
                  <a:lnTo>
                    <a:pt x="2539" y="41910"/>
                  </a:lnTo>
                  <a:lnTo>
                    <a:pt x="2539" y="36830"/>
                  </a:lnTo>
                  <a:close/>
                </a:path>
                <a:path w="176530" h="93980">
                  <a:moveTo>
                    <a:pt x="2539" y="30480"/>
                  </a:moveTo>
                  <a:lnTo>
                    <a:pt x="0" y="30480"/>
                  </a:lnTo>
                  <a:lnTo>
                    <a:pt x="0" y="35560"/>
                  </a:lnTo>
                  <a:lnTo>
                    <a:pt x="2539" y="35560"/>
                  </a:lnTo>
                  <a:lnTo>
                    <a:pt x="2539" y="30480"/>
                  </a:lnTo>
                  <a:close/>
                </a:path>
                <a:path w="176530" h="93980">
                  <a:moveTo>
                    <a:pt x="2539" y="24130"/>
                  </a:moveTo>
                  <a:lnTo>
                    <a:pt x="0" y="24130"/>
                  </a:lnTo>
                  <a:lnTo>
                    <a:pt x="0" y="29210"/>
                  </a:lnTo>
                  <a:lnTo>
                    <a:pt x="2539" y="29210"/>
                  </a:lnTo>
                  <a:lnTo>
                    <a:pt x="2539" y="24130"/>
                  </a:lnTo>
                  <a:close/>
                </a:path>
                <a:path w="176530" h="93980">
                  <a:moveTo>
                    <a:pt x="2539" y="17780"/>
                  </a:moveTo>
                  <a:lnTo>
                    <a:pt x="0" y="17780"/>
                  </a:lnTo>
                  <a:lnTo>
                    <a:pt x="0" y="22860"/>
                  </a:lnTo>
                  <a:lnTo>
                    <a:pt x="2539" y="22860"/>
                  </a:lnTo>
                  <a:lnTo>
                    <a:pt x="2539" y="17780"/>
                  </a:lnTo>
                  <a:close/>
                </a:path>
                <a:path w="176530" h="93980">
                  <a:moveTo>
                    <a:pt x="1269" y="12700"/>
                  </a:moveTo>
                  <a:lnTo>
                    <a:pt x="0" y="12700"/>
                  </a:lnTo>
                  <a:lnTo>
                    <a:pt x="0" y="16510"/>
                  </a:lnTo>
                  <a:lnTo>
                    <a:pt x="2539" y="16510"/>
                  </a:lnTo>
                  <a:lnTo>
                    <a:pt x="2539" y="13970"/>
                  </a:lnTo>
                  <a:lnTo>
                    <a:pt x="1269" y="13970"/>
                  </a:lnTo>
                  <a:lnTo>
                    <a:pt x="1269" y="12700"/>
                  </a:lnTo>
                  <a:close/>
                </a:path>
                <a:path w="176530" h="93980">
                  <a:moveTo>
                    <a:pt x="176529" y="5080"/>
                  </a:moveTo>
                  <a:lnTo>
                    <a:pt x="173989" y="5080"/>
                  </a:lnTo>
                  <a:lnTo>
                    <a:pt x="173989" y="10160"/>
                  </a:lnTo>
                  <a:lnTo>
                    <a:pt x="176529" y="10160"/>
                  </a:lnTo>
                  <a:lnTo>
                    <a:pt x="176529" y="5080"/>
                  </a:lnTo>
                  <a:close/>
                </a:path>
                <a:path w="176530" h="93980">
                  <a:moveTo>
                    <a:pt x="176529" y="0"/>
                  </a:moveTo>
                  <a:lnTo>
                    <a:pt x="58419" y="0"/>
                  </a:lnTo>
                  <a:lnTo>
                    <a:pt x="58419" y="1270"/>
                  </a:lnTo>
                  <a:lnTo>
                    <a:pt x="60959" y="1270"/>
                  </a:lnTo>
                  <a:lnTo>
                    <a:pt x="60959" y="2539"/>
                  </a:lnTo>
                  <a:lnTo>
                    <a:pt x="173989" y="2539"/>
                  </a:lnTo>
                  <a:lnTo>
                    <a:pt x="173989" y="3810"/>
                  </a:lnTo>
                  <a:lnTo>
                    <a:pt x="176529" y="3810"/>
                  </a:lnTo>
                  <a:lnTo>
                    <a:pt x="176529" y="0"/>
                  </a:lnTo>
                  <a:close/>
                </a:path>
              </a:pathLst>
            </a:custGeom>
            <a:solidFill>
              <a:srgbClr val="89C2D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7" name="object 97"/>
            <p:cNvSpPr/>
            <p:nvPr/>
          </p:nvSpPr>
          <p:spPr>
            <a:xfrm>
              <a:off x="1176019" y="2539999"/>
              <a:ext cx="171450" cy="90170"/>
            </a:xfrm>
            <a:custGeom>
              <a:avLst/>
              <a:gdLst/>
              <a:ahLst/>
              <a:cxnLst/>
              <a:rect l="l" t="t" r="r" b="b"/>
              <a:pathLst>
                <a:path w="171450" h="90169">
                  <a:moveTo>
                    <a:pt x="1270" y="85089"/>
                  </a:moveTo>
                  <a:lnTo>
                    <a:pt x="0" y="85089"/>
                  </a:lnTo>
                  <a:lnTo>
                    <a:pt x="0" y="90169"/>
                  </a:lnTo>
                  <a:lnTo>
                    <a:pt x="30480" y="90169"/>
                  </a:lnTo>
                  <a:lnTo>
                    <a:pt x="30480" y="88899"/>
                  </a:lnTo>
                  <a:lnTo>
                    <a:pt x="31750" y="88899"/>
                  </a:lnTo>
                  <a:lnTo>
                    <a:pt x="31750" y="87629"/>
                  </a:lnTo>
                  <a:lnTo>
                    <a:pt x="1270" y="87629"/>
                  </a:lnTo>
                  <a:lnTo>
                    <a:pt x="1270" y="85089"/>
                  </a:lnTo>
                  <a:close/>
                </a:path>
                <a:path w="171450" h="90169">
                  <a:moveTo>
                    <a:pt x="64770" y="87629"/>
                  </a:moveTo>
                  <a:lnTo>
                    <a:pt x="35560" y="87629"/>
                  </a:lnTo>
                  <a:lnTo>
                    <a:pt x="35560" y="90169"/>
                  </a:lnTo>
                  <a:lnTo>
                    <a:pt x="64770" y="90169"/>
                  </a:lnTo>
                  <a:lnTo>
                    <a:pt x="64770" y="87629"/>
                  </a:lnTo>
                  <a:close/>
                </a:path>
                <a:path w="171450" h="90169">
                  <a:moveTo>
                    <a:pt x="137159" y="87629"/>
                  </a:moveTo>
                  <a:lnTo>
                    <a:pt x="104140" y="87629"/>
                  </a:lnTo>
                  <a:lnTo>
                    <a:pt x="104140" y="90169"/>
                  </a:lnTo>
                  <a:lnTo>
                    <a:pt x="137159" y="90169"/>
                  </a:lnTo>
                  <a:lnTo>
                    <a:pt x="137159" y="87629"/>
                  </a:lnTo>
                  <a:close/>
                </a:path>
                <a:path w="171450" h="90169">
                  <a:moveTo>
                    <a:pt x="1270" y="78739"/>
                  </a:moveTo>
                  <a:lnTo>
                    <a:pt x="0" y="78739"/>
                  </a:lnTo>
                  <a:lnTo>
                    <a:pt x="0" y="83820"/>
                  </a:lnTo>
                  <a:lnTo>
                    <a:pt x="1270" y="83820"/>
                  </a:lnTo>
                  <a:lnTo>
                    <a:pt x="1270" y="78739"/>
                  </a:lnTo>
                  <a:close/>
                </a:path>
                <a:path w="171450" h="90169">
                  <a:moveTo>
                    <a:pt x="1270" y="72389"/>
                  </a:moveTo>
                  <a:lnTo>
                    <a:pt x="0" y="72389"/>
                  </a:lnTo>
                  <a:lnTo>
                    <a:pt x="0" y="77469"/>
                  </a:lnTo>
                  <a:lnTo>
                    <a:pt x="1270" y="77469"/>
                  </a:lnTo>
                  <a:lnTo>
                    <a:pt x="1270" y="72389"/>
                  </a:lnTo>
                  <a:close/>
                </a:path>
                <a:path w="171450" h="90169">
                  <a:moveTo>
                    <a:pt x="1270" y="67309"/>
                  </a:moveTo>
                  <a:lnTo>
                    <a:pt x="0" y="67309"/>
                  </a:lnTo>
                  <a:lnTo>
                    <a:pt x="0" y="71119"/>
                  </a:lnTo>
                  <a:lnTo>
                    <a:pt x="1270" y="71119"/>
                  </a:lnTo>
                  <a:lnTo>
                    <a:pt x="1270" y="67309"/>
                  </a:lnTo>
                  <a:close/>
                </a:path>
                <a:path w="171450" h="90169">
                  <a:moveTo>
                    <a:pt x="1270" y="40639"/>
                  </a:moveTo>
                  <a:lnTo>
                    <a:pt x="0" y="40639"/>
                  </a:lnTo>
                  <a:lnTo>
                    <a:pt x="0" y="45846"/>
                  </a:lnTo>
                  <a:lnTo>
                    <a:pt x="1270" y="45846"/>
                  </a:lnTo>
                  <a:lnTo>
                    <a:pt x="1270" y="40639"/>
                  </a:lnTo>
                  <a:close/>
                </a:path>
                <a:path w="171450" h="90169">
                  <a:moveTo>
                    <a:pt x="1270" y="34290"/>
                  </a:moveTo>
                  <a:lnTo>
                    <a:pt x="0" y="34290"/>
                  </a:lnTo>
                  <a:lnTo>
                    <a:pt x="0" y="39370"/>
                  </a:lnTo>
                  <a:lnTo>
                    <a:pt x="1270" y="39370"/>
                  </a:lnTo>
                  <a:lnTo>
                    <a:pt x="1270" y="34290"/>
                  </a:lnTo>
                  <a:close/>
                </a:path>
                <a:path w="171450" h="90169">
                  <a:moveTo>
                    <a:pt x="1270" y="27940"/>
                  </a:moveTo>
                  <a:lnTo>
                    <a:pt x="0" y="27940"/>
                  </a:lnTo>
                  <a:lnTo>
                    <a:pt x="0" y="33020"/>
                  </a:lnTo>
                  <a:lnTo>
                    <a:pt x="1270" y="33020"/>
                  </a:lnTo>
                  <a:lnTo>
                    <a:pt x="1270" y="27940"/>
                  </a:lnTo>
                  <a:close/>
                </a:path>
                <a:path w="171450" h="90169">
                  <a:moveTo>
                    <a:pt x="1270" y="21590"/>
                  </a:moveTo>
                  <a:lnTo>
                    <a:pt x="0" y="21590"/>
                  </a:lnTo>
                  <a:lnTo>
                    <a:pt x="0" y="26670"/>
                  </a:lnTo>
                  <a:lnTo>
                    <a:pt x="1270" y="26670"/>
                  </a:lnTo>
                  <a:lnTo>
                    <a:pt x="1270" y="21590"/>
                  </a:lnTo>
                  <a:close/>
                </a:path>
                <a:path w="171450" h="90169">
                  <a:moveTo>
                    <a:pt x="1270" y="15240"/>
                  </a:moveTo>
                  <a:lnTo>
                    <a:pt x="0" y="15240"/>
                  </a:lnTo>
                  <a:lnTo>
                    <a:pt x="0" y="20320"/>
                  </a:lnTo>
                  <a:lnTo>
                    <a:pt x="1270" y="20320"/>
                  </a:lnTo>
                  <a:lnTo>
                    <a:pt x="1270" y="15240"/>
                  </a:lnTo>
                  <a:close/>
                </a:path>
                <a:path w="171450" h="90169">
                  <a:moveTo>
                    <a:pt x="1269" y="11430"/>
                  </a:moveTo>
                  <a:lnTo>
                    <a:pt x="0" y="11430"/>
                  </a:lnTo>
                  <a:lnTo>
                    <a:pt x="0" y="13970"/>
                  </a:lnTo>
                  <a:lnTo>
                    <a:pt x="1270" y="13970"/>
                  </a:lnTo>
                  <a:lnTo>
                    <a:pt x="1269" y="11430"/>
                  </a:lnTo>
                  <a:close/>
                </a:path>
                <a:path w="171450" h="90169">
                  <a:moveTo>
                    <a:pt x="171450" y="8890"/>
                  </a:moveTo>
                  <a:lnTo>
                    <a:pt x="170180" y="8890"/>
                  </a:lnTo>
                  <a:lnTo>
                    <a:pt x="170180" y="10160"/>
                  </a:lnTo>
                  <a:lnTo>
                    <a:pt x="171450" y="10160"/>
                  </a:lnTo>
                  <a:lnTo>
                    <a:pt x="171450" y="8890"/>
                  </a:lnTo>
                  <a:close/>
                </a:path>
                <a:path w="171450" h="90169">
                  <a:moveTo>
                    <a:pt x="171450" y="2540"/>
                  </a:moveTo>
                  <a:lnTo>
                    <a:pt x="170180" y="2540"/>
                  </a:lnTo>
                  <a:lnTo>
                    <a:pt x="170180" y="7620"/>
                  </a:lnTo>
                  <a:lnTo>
                    <a:pt x="171450" y="7620"/>
                  </a:lnTo>
                  <a:lnTo>
                    <a:pt x="171450" y="2540"/>
                  </a:lnTo>
                  <a:close/>
                </a:path>
                <a:path w="171450" h="90169">
                  <a:moveTo>
                    <a:pt x="171450" y="0"/>
                  </a:moveTo>
                  <a:lnTo>
                    <a:pt x="59690" y="0"/>
                  </a:lnTo>
                  <a:lnTo>
                    <a:pt x="59690" y="1270"/>
                  </a:lnTo>
                  <a:lnTo>
                    <a:pt x="171450" y="1270"/>
                  </a:lnTo>
                  <a:lnTo>
                    <a:pt x="171450" y="0"/>
                  </a:lnTo>
                  <a:close/>
                </a:path>
              </a:pathLst>
            </a:custGeom>
            <a:solidFill>
              <a:srgbClr val="8BC3D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8" name="object 98"/>
            <p:cNvSpPr/>
            <p:nvPr/>
          </p:nvSpPr>
          <p:spPr>
            <a:xfrm>
              <a:off x="1177289" y="2541269"/>
              <a:ext cx="168910" cy="86360"/>
            </a:xfrm>
            <a:custGeom>
              <a:avLst/>
              <a:gdLst/>
              <a:ahLst/>
              <a:cxnLst/>
              <a:rect l="l" t="t" r="r" b="b"/>
              <a:pathLst>
                <a:path w="168909" h="86360">
                  <a:moveTo>
                    <a:pt x="1269" y="83819"/>
                  </a:moveTo>
                  <a:lnTo>
                    <a:pt x="0" y="83819"/>
                  </a:lnTo>
                  <a:lnTo>
                    <a:pt x="0" y="86359"/>
                  </a:lnTo>
                  <a:lnTo>
                    <a:pt x="33019" y="86359"/>
                  </a:lnTo>
                  <a:lnTo>
                    <a:pt x="33019" y="85089"/>
                  </a:lnTo>
                  <a:lnTo>
                    <a:pt x="1269" y="85089"/>
                  </a:lnTo>
                  <a:lnTo>
                    <a:pt x="1269" y="83819"/>
                  </a:lnTo>
                  <a:close/>
                </a:path>
                <a:path w="168909" h="86360">
                  <a:moveTo>
                    <a:pt x="63500" y="85089"/>
                  </a:moveTo>
                  <a:lnTo>
                    <a:pt x="34290" y="85089"/>
                  </a:lnTo>
                  <a:lnTo>
                    <a:pt x="34290" y="86359"/>
                  </a:lnTo>
                  <a:lnTo>
                    <a:pt x="63500" y="86359"/>
                  </a:lnTo>
                  <a:lnTo>
                    <a:pt x="63500" y="85089"/>
                  </a:lnTo>
                  <a:close/>
                </a:path>
                <a:path w="168909" h="86360">
                  <a:moveTo>
                    <a:pt x="135889" y="85089"/>
                  </a:moveTo>
                  <a:lnTo>
                    <a:pt x="102869" y="85089"/>
                  </a:lnTo>
                  <a:lnTo>
                    <a:pt x="102869" y="86359"/>
                  </a:lnTo>
                  <a:lnTo>
                    <a:pt x="135889" y="86359"/>
                  </a:lnTo>
                  <a:lnTo>
                    <a:pt x="135889" y="85089"/>
                  </a:lnTo>
                  <a:close/>
                </a:path>
                <a:path w="168909" h="86360">
                  <a:moveTo>
                    <a:pt x="1269" y="77469"/>
                  </a:moveTo>
                  <a:lnTo>
                    <a:pt x="0" y="77469"/>
                  </a:lnTo>
                  <a:lnTo>
                    <a:pt x="0" y="82550"/>
                  </a:lnTo>
                  <a:lnTo>
                    <a:pt x="1269" y="82550"/>
                  </a:lnTo>
                  <a:lnTo>
                    <a:pt x="1269" y="77469"/>
                  </a:lnTo>
                  <a:close/>
                </a:path>
                <a:path w="168909" h="86360">
                  <a:moveTo>
                    <a:pt x="1269" y="71119"/>
                  </a:moveTo>
                  <a:lnTo>
                    <a:pt x="0" y="71119"/>
                  </a:lnTo>
                  <a:lnTo>
                    <a:pt x="0" y="76199"/>
                  </a:lnTo>
                  <a:lnTo>
                    <a:pt x="1269" y="76199"/>
                  </a:lnTo>
                  <a:lnTo>
                    <a:pt x="1269" y="71119"/>
                  </a:lnTo>
                  <a:close/>
                </a:path>
                <a:path w="168909" h="86360">
                  <a:moveTo>
                    <a:pt x="1269" y="64769"/>
                  </a:moveTo>
                  <a:lnTo>
                    <a:pt x="0" y="64769"/>
                  </a:lnTo>
                  <a:lnTo>
                    <a:pt x="0" y="69849"/>
                  </a:lnTo>
                  <a:lnTo>
                    <a:pt x="1269" y="69849"/>
                  </a:lnTo>
                  <a:lnTo>
                    <a:pt x="1269" y="64769"/>
                  </a:lnTo>
                  <a:close/>
                </a:path>
                <a:path w="168909" h="86360">
                  <a:moveTo>
                    <a:pt x="1269" y="45719"/>
                  </a:moveTo>
                  <a:lnTo>
                    <a:pt x="0" y="45719"/>
                  </a:lnTo>
                  <a:lnTo>
                    <a:pt x="0" y="46989"/>
                  </a:lnTo>
                  <a:lnTo>
                    <a:pt x="1269" y="46989"/>
                  </a:lnTo>
                  <a:lnTo>
                    <a:pt x="1269" y="45719"/>
                  </a:lnTo>
                  <a:close/>
                </a:path>
                <a:path w="168909" h="86360">
                  <a:moveTo>
                    <a:pt x="1269" y="39369"/>
                  </a:moveTo>
                  <a:lnTo>
                    <a:pt x="0" y="39369"/>
                  </a:lnTo>
                  <a:lnTo>
                    <a:pt x="0" y="44450"/>
                  </a:lnTo>
                  <a:lnTo>
                    <a:pt x="1269" y="44450"/>
                  </a:lnTo>
                  <a:lnTo>
                    <a:pt x="1269" y="39369"/>
                  </a:lnTo>
                  <a:close/>
                </a:path>
                <a:path w="168909" h="86360">
                  <a:moveTo>
                    <a:pt x="1269" y="33020"/>
                  </a:moveTo>
                  <a:lnTo>
                    <a:pt x="0" y="33020"/>
                  </a:lnTo>
                  <a:lnTo>
                    <a:pt x="0" y="38100"/>
                  </a:lnTo>
                  <a:lnTo>
                    <a:pt x="1269" y="38100"/>
                  </a:lnTo>
                  <a:lnTo>
                    <a:pt x="1269" y="33020"/>
                  </a:lnTo>
                  <a:close/>
                </a:path>
                <a:path w="168909" h="86360">
                  <a:moveTo>
                    <a:pt x="1269" y="26670"/>
                  </a:moveTo>
                  <a:lnTo>
                    <a:pt x="0" y="26670"/>
                  </a:lnTo>
                  <a:lnTo>
                    <a:pt x="0" y="31750"/>
                  </a:lnTo>
                  <a:lnTo>
                    <a:pt x="1269" y="31750"/>
                  </a:lnTo>
                  <a:lnTo>
                    <a:pt x="1269" y="26670"/>
                  </a:lnTo>
                  <a:close/>
                </a:path>
                <a:path w="168909" h="86360">
                  <a:moveTo>
                    <a:pt x="1269" y="20320"/>
                  </a:moveTo>
                  <a:lnTo>
                    <a:pt x="0" y="20320"/>
                  </a:lnTo>
                  <a:lnTo>
                    <a:pt x="0" y="25400"/>
                  </a:lnTo>
                  <a:lnTo>
                    <a:pt x="1269" y="25400"/>
                  </a:lnTo>
                  <a:lnTo>
                    <a:pt x="1269" y="20320"/>
                  </a:lnTo>
                  <a:close/>
                </a:path>
                <a:path w="168909" h="86360">
                  <a:moveTo>
                    <a:pt x="1269" y="13970"/>
                  </a:moveTo>
                  <a:lnTo>
                    <a:pt x="0" y="13970"/>
                  </a:lnTo>
                  <a:lnTo>
                    <a:pt x="0" y="19050"/>
                  </a:lnTo>
                  <a:lnTo>
                    <a:pt x="1269" y="19050"/>
                  </a:lnTo>
                  <a:lnTo>
                    <a:pt x="1269" y="13970"/>
                  </a:lnTo>
                  <a:close/>
                </a:path>
                <a:path w="168909" h="86360">
                  <a:moveTo>
                    <a:pt x="1269" y="11429"/>
                  </a:moveTo>
                  <a:lnTo>
                    <a:pt x="0" y="11429"/>
                  </a:lnTo>
                  <a:lnTo>
                    <a:pt x="0" y="12700"/>
                  </a:lnTo>
                  <a:lnTo>
                    <a:pt x="1269" y="12700"/>
                  </a:lnTo>
                  <a:lnTo>
                    <a:pt x="1269" y="11429"/>
                  </a:lnTo>
                  <a:close/>
                </a:path>
                <a:path w="168909" h="86360">
                  <a:moveTo>
                    <a:pt x="168909" y="7620"/>
                  </a:moveTo>
                  <a:lnTo>
                    <a:pt x="166369" y="7620"/>
                  </a:lnTo>
                  <a:lnTo>
                    <a:pt x="166369" y="10160"/>
                  </a:lnTo>
                  <a:lnTo>
                    <a:pt x="168909" y="10160"/>
                  </a:lnTo>
                  <a:lnTo>
                    <a:pt x="168909" y="7620"/>
                  </a:lnTo>
                  <a:close/>
                </a:path>
                <a:path w="168909" h="86360">
                  <a:moveTo>
                    <a:pt x="168909" y="1270"/>
                  </a:moveTo>
                  <a:lnTo>
                    <a:pt x="63500" y="1270"/>
                  </a:lnTo>
                  <a:lnTo>
                    <a:pt x="63500" y="2539"/>
                  </a:lnTo>
                  <a:lnTo>
                    <a:pt x="166369" y="2539"/>
                  </a:lnTo>
                  <a:lnTo>
                    <a:pt x="166369" y="6350"/>
                  </a:lnTo>
                  <a:lnTo>
                    <a:pt x="168909" y="6350"/>
                  </a:lnTo>
                  <a:lnTo>
                    <a:pt x="168909" y="1270"/>
                  </a:lnTo>
                  <a:close/>
                </a:path>
                <a:path w="168909" h="86360">
                  <a:moveTo>
                    <a:pt x="60959" y="0"/>
                  </a:moveTo>
                  <a:lnTo>
                    <a:pt x="58419" y="0"/>
                  </a:lnTo>
                  <a:lnTo>
                    <a:pt x="58419" y="1270"/>
                  </a:lnTo>
                  <a:lnTo>
                    <a:pt x="60959" y="1270"/>
                  </a:lnTo>
                  <a:lnTo>
                    <a:pt x="60959" y="0"/>
                  </a:lnTo>
                  <a:close/>
                </a:path>
              </a:pathLst>
            </a:custGeom>
            <a:solidFill>
              <a:srgbClr val="8DC4D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9" name="object 99"/>
            <p:cNvSpPr/>
            <p:nvPr/>
          </p:nvSpPr>
          <p:spPr>
            <a:xfrm>
              <a:off x="1178560" y="2543809"/>
              <a:ext cx="165100" cy="82550"/>
            </a:xfrm>
            <a:custGeom>
              <a:avLst/>
              <a:gdLst/>
              <a:ahLst/>
              <a:cxnLst/>
              <a:rect l="l" t="t" r="r" b="b"/>
              <a:pathLst>
                <a:path w="165100" h="82550">
                  <a:moveTo>
                    <a:pt x="62230" y="81279"/>
                  </a:moveTo>
                  <a:lnTo>
                    <a:pt x="0" y="81279"/>
                  </a:lnTo>
                  <a:lnTo>
                    <a:pt x="0" y="82549"/>
                  </a:lnTo>
                  <a:lnTo>
                    <a:pt x="62230" y="82549"/>
                  </a:lnTo>
                  <a:lnTo>
                    <a:pt x="62230" y="81279"/>
                  </a:lnTo>
                  <a:close/>
                </a:path>
                <a:path w="165100" h="82550">
                  <a:moveTo>
                    <a:pt x="134619" y="81279"/>
                  </a:moveTo>
                  <a:lnTo>
                    <a:pt x="101600" y="81279"/>
                  </a:lnTo>
                  <a:lnTo>
                    <a:pt x="101600" y="82549"/>
                  </a:lnTo>
                  <a:lnTo>
                    <a:pt x="134619" y="82549"/>
                  </a:lnTo>
                  <a:lnTo>
                    <a:pt x="134619" y="81279"/>
                  </a:lnTo>
                  <a:close/>
                </a:path>
                <a:path w="165100" h="82550">
                  <a:moveTo>
                    <a:pt x="2540" y="74929"/>
                  </a:moveTo>
                  <a:lnTo>
                    <a:pt x="0" y="74929"/>
                  </a:lnTo>
                  <a:lnTo>
                    <a:pt x="0" y="80010"/>
                  </a:lnTo>
                  <a:lnTo>
                    <a:pt x="2540" y="80010"/>
                  </a:lnTo>
                  <a:lnTo>
                    <a:pt x="2540" y="74929"/>
                  </a:lnTo>
                  <a:close/>
                </a:path>
                <a:path w="165100" h="82550">
                  <a:moveTo>
                    <a:pt x="2540" y="68579"/>
                  </a:moveTo>
                  <a:lnTo>
                    <a:pt x="0" y="68579"/>
                  </a:lnTo>
                  <a:lnTo>
                    <a:pt x="0" y="73659"/>
                  </a:lnTo>
                  <a:lnTo>
                    <a:pt x="2540" y="73659"/>
                  </a:lnTo>
                  <a:lnTo>
                    <a:pt x="2540" y="68579"/>
                  </a:lnTo>
                  <a:close/>
                </a:path>
                <a:path w="165100" h="82550">
                  <a:moveTo>
                    <a:pt x="2540" y="60959"/>
                  </a:moveTo>
                  <a:lnTo>
                    <a:pt x="1270" y="60959"/>
                  </a:lnTo>
                  <a:lnTo>
                    <a:pt x="1270" y="62229"/>
                  </a:lnTo>
                  <a:lnTo>
                    <a:pt x="0" y="62229"/>
                  </a:lnTo>
                  <a:lnTo>
                    <a:pt x="0" y="67309"/>
                  </a:lnTo>
                  <a:lnTo>
                    <a:pt x="2540" y="67309"/>
                  </a:lnTo>
                  <a:lnTo>
                    <a:pt x="2540" y="60959"/>
                  </a:lnTo>
                  <a:close/>
                </a:path>
                <a:path w="165100" h="82550">
                  <a:moveTo>
                    <a:pt x="2540" y="43179"/>
                  </a:moveTo>
                  <a:lnTo>
                    <a:pt x="0" y="43179"/>
                  </a:lnTo>
                  <a:lnTo>
                    <a:pt x="0" y="45719"/>
                  </a:lnTo>
                  <a:lnTo>
                    <a:pt x="2540" y="45719"/>
                  </a:lnTo>
                  <a:lnTo>
                    <a:pt x="2540" y="43179"/>
                  </a:lnTo>
                  <a:close/>
                </a:path>
                <a:path w="165100" h="82550">
                  <a:moveTo>
                    <a:pt x="2540" y="36829"/>
                  </a:moveTo>
                  <a:lnTo>
                    <a:pt x="0" y="36829"/>
                  </a:lnTo>
                  <a:lnTo>
                    <a:pt x="0" y="41910"/>
                  </a:lnTo>
                  <a:lnTo>
                    <a:pt x="2540" y="41910"/>
                  </a:lnTo>
                  <a:lnTo>
                    <a:pt x="2540" y="36829"/>
                  </a:lnTo>
                  <a:close/>
                </a:path>
                <a:path w="165100" h="82550">
                  <a:moveTo>
                    <a:pt x="2540" y="30480"/>
                  </a:moveTo>
                  <a:lnTo>
                    <a:pt x="0" y="30480"/>
                  </a:lnTo>
                  <a:lnTo>
                    <a:pt x="0" y="35560"/>
                  </a:lnTo>
                  <a:lnTo>
                    <a:pt x="2540" y="35560"/>
                  </a:lnTo>
                  <a:lnTo>
                    <a:pt x="2540" y="30480"/>
                  </a:lnTo>
                  <a:close/>
                </a:path>
                <a:path w="165100" h="82550">
                  <a:moveTo>
                    <a:pt x="2540" y="24130"/>
                  </a:moveTo>
                  <a:lnTo>
                    <a:pt x="0" y="24130"/>
                  </a:lnTo>
                  <a:lnTo>
                    <a:pt x="0" y="29210"/>
                  </a:lnTo>
                  <a:lnTo>
                    <a:pt x="2540" y="29210"/>
                  </a:lnTo>
                  <a:lnTo>
                    <a:pt x="2540" y="24130"/>
                  </a:lnTo>
                  <a:close/>
                </a:path>
                <a:path w="165100" h="82550">
                  <a:moveTo>
                    <a:pt x="2540" y="17780"/>
                  </a:moveTo>
                  <a:lnTo>
                    <a:pt x="0" y="17780"/>
                  </a:lnTo>
                  <a:lnTo>
                    <a:pt x="0" y="22860"/>
                  </a:lnTo>
                  <a:lnTo>
                    <a:pt x="2540" y="22860"/>
                  </a:lnTo>
                  <a:lnTo>
                    <a:pt x="2540" y="17780"/>
                  </a:lnTo>
                  <a:close/>
                </a:path>
                <a:path w="165100" h="82550">
                  <a:moveTo>
                    <a:pt x="2540" y="10160"/>
                  </a:moveTo>
                  <a:lnTo>
                    <a:pt x="1269" y="10160"/>
                  </a:lnTo>
                  <a:lnTo>
                    <a:pt x="1269" y="11430"/>
                  </a:lnTo>
                  <a:lnTo>
                    <a:pt x="0" y="11430"/>
                  </a:lnTo>
                  <a:lnTo>
                    <a:pt x="0" y="16510"/>
                  </a:lnTo>
                  <a:lnTo>
                    <a:pt x="2540" y="16510"/>
                  </a:lnTo>
                  <a:lnTo>
                    <a:pt x="2540" y="10160"/>
                  </a:lnTo>
                  <a:close/>
                </a:path>
                <a:path w="165100" h="82550">
                  <a:moveTo>
                    <a:pt x="1269" y="8889"/>
                  </a:moveTo>
                  <a:lnTo>
                    <a:pt x="0" y="8889"/>
                  </a:lnTo>
                  <a:lnTo>
                    <a:pt x="0" y="10160"/>
                  </a:lnTo>
                  <a:lnTo>
                    <a:pt x="1269" y="10160"/>
                  </a:lnTo>
                  <a:lnTo>
                    <a:pt x="1269" y="8889"/>
                  </a:lnTo>
                  <a:close/>
                </a:path>
                <a:path w="165100" h="82550">
                  <a:moveTo>
                    <a:pt x="165100" y="5080"/>
                  </a:moveTo>
                  <a:lnTo>
                    <a:pt x="163830" y="5080"/>
                  </a:lnTo>
                  <a:lnTo>
                    <a:pt x="163830" y="8889"/>
                  </a:lnTo>
                  <a:lnTo>
                    <a:pt x="165100" y="8889"/>
                  </a:lnTo>
                  <a:lnTo>
                    <a:pt x="165100" y="5080"/>
                  </a:lnTo>
                  <a:close/>
                </a:path>
                <a:path w="165100" h="82550">
                  <a:moveTo>
                    <a:pt x="165100" y="0"/>
                  </a:moveTo>
                  <a:lnTo>
                    <a:pt x="63500" y="0"/>
                  </a:lnTo>
                  <a:lnTo>
                    <a:pt x="63500" y="1270"/>
                  </a:lnTo>
                  <a:lnTo>
                    <a:pt x="163830" y="1270"/>
                  </a:lnTo>
                  <a:lnTo>
                    <a:pt x="163830" y="3810"/>
                  </a:lnTo>
                  <a:lnTo>
                    <a:pt x="165100" y="3810"/>
                  </a:lnTo>
                  <a:lnTo>
                    <a:pt x="165100" y="0"/>
                  </a:lnTo>
                  <a:close/>
                </a:path>
              </a:pathLst>
            </a:custGeom>
            <a:solidFill>
              <a:srgbClr val="8EC4D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0" name="object 100"/>
            <p:cNvSpPr/>
            <p:nvPr/>
          </p:nvSpPr>
          <p:spPr>
            <a:xfrm>
              <a:off x="1181100" y="2545079"/>
              <a:ext cx="161290" cy="78740"/>
            </a:xfrm>
            <a:custGeom>
              <a:avLst/>
              <a:gdLst/>
              <a:ahLst/>
              <a:cxnLst/>
              <a:rect l="l" t="t" r="r" b="b"/>
              <a:pathLst>
                <a:path w="161290" h="78739">
                  <a:moveTo>
                    <a:pt x="1269" y="73659"/>
                  </a:moveTo>
                  <a:lnTo>
                    <a:pt x="0" y="73659"/>
                  </a:lnTo>
                  <a:lnTo>
                    <a:pt x="0" y="78739"/>
                  </a:lnTo>
                  <a:lnTo>
                    <a:pt x="59690" y="78739"/>
                  </a:lnTo>
                  <a:lnTo>
                    <a:pt x="59690" y="77469"/>
                  </a:lnTo>
                  <a:lnTo>
                    <a:pt x="1269" y="77469"/>
                  </a:lnTo>
                  <a:lnTo>
                    <a:pt x="1269" y="73659"/>
                  </a:lnTo>
                  <a:close/>
                </a:path>
                <a:path w="161290" h="78739">
                  <a:moveTo>
                    <a:pt x="132079" y="77469"/>
                  </a:moveTo>
                  <a:lnTo>
                    <a:pt x="99059" y="77469"/>
                  </a:lnTo>
                  <a:lnTo>
                    <a:pt x="99059" y="78739"/>
                  </a:lnTo>
                  <a:lnTo>
                    <a:pt x="132079" y="78739"/>
                  </a:lnTo>
                  <a:lnTo>
                    <a:pt x="132079" y="77469"/>
                  </a:lnTo>
                  <a:close/>
                </a:path>
                <a:path w="161290" h="78739">
                  <a:moveTo>
                    <a:pt x="1269" y="67309"/>
                  </a:moveTo>
                  <a:lnTo>
                    <a:pt x="0" y="67309"/>
                  </a:lnTo>
                  <a:lnTo>
                    <a:pt x="0" y="72389"/>
                  </a:lnTo>
                  <a:lnTo>
                    <a:pt x="1269" y="72389"/>
                  </a:lnTo>
                  <a:lnTo>
                    <a:pt x="1269" y="67309"/>
                  </a:lnTo>
                  <a:close/>
                </a:path>
                <a:path w="161290" h="78739">
                  <a:moveTo>
                    <a:pt x="1269" y="60959"/>
                  </a:moveTo>
                  <a:lnTo>
                    <a:pt x="0" y="60959"/>
                  </a:lnTo>
                  <a:lnTo>
                    <a:pt x="0" y="66039"/>
                  </a:lnTo>
                  <a:lnTo>
                    <a:pt x="1269" y="66039"/>
                  </a:lnTo>
                  <a:lnTo>
                    <a:pt x="1269" y="60959"/>
                  </a:lnTo>
                  <a:close/>
                </a:path>
                <a:path w="161290" h="78739">
                  <a:moveTo>
                    <a:pt x="1269" y="58419"/>
                  </a:moveTo>
                  <a:lnTo>
                    <a:pt x="0" y="58419"/>
                  </a:lnTo>
                  <a:lnTo>
                    <a:pt x="0" y="59689"/>
                  </a:lnTo>
                  <a:lnTo>
                    <a:pt x="1269" y="59689"/>
                  </a:lnTo>
                  <a:lnTo>
                    <a:pt x="1269" y="58419"/>
                  </a:lnTo>
                  <a:close/>
                </a:path>
                <a:path w="161290" h="78739">
                  <a:moveTo>
                    <a:pt x="1269" y="41909"/>
                  </a:moveTo>
                  <a:lnTo>
                    <a:pt x="0" y="41909"/>
                  </a:lnTo>
                  <a:lnTo>
                    <a:pt x="0" y="45719"/>
                  </a:lnTo>
                  <a:lnTo>
                    <a:pt x="1269" y="45719"/>
                  </a:lnTo>
                  <a:lnTo>
                    <a:pt x="1269" y="41909"/>
                  </a:lnTo>
                  <a:close/>
                </a:path>
                <a:path w="161290" h="78739">
                  <a:moveTo>
                    <a:pt x="1269" y="35559"/>
                  </a:moveTo>
                  <a:lnTo>
                    <a:pt x="0" y="35559"/>
                  </a:lnTo>
                  <a:lnTo>
                    <a:pt x="0" y="40639"/>
                  </a:lnTo>
                  <a:lnTo>
                    <a:pt x="1269" y="40639"/>
                  </a:lnTo>
                  <a:lnTo>
                    <a:pt x="1269" y="35559"/>
                  </a:lnTo>
                  <a:close/>
                </a:path>
                <a:path w="161290" h="78739">
                  <a:moveTo>
                    <a:pt x="1269" y="29210"/>
                  </a:moveTo>
                  <a:lnTo>
                    <a:pt x="0" y="29210"/>
                  </a:lnTo>
                  <a:lnTo>
                    <a:pt x="0" y="34289"/>
                  </a:lnTo>
                  <a:lnTo>
                    <a:pt x="1269" y="34289"/>
                  </a:lnTo>
                  <a:lnTo>
                    <a:pt x="1269" y="29210"/>
                  </a:lnTo>
                  <a:close/>
                </a:path>
                <a:path w="161290" h="78739">
                  <a:moveTo>
                    <a:pt x="1269" y="22860"/>
                  </a:moveTo>
                  <a:lnTo>
                    <a:pt x="0" y="22860"/>
                  </a:lnTo>
                  <a:lnTo>
                    <a:pt x="0" y="27939"/>
                  </a:lnTo>
                  <a:lnTo>
                    <a:pt x="1269" y="27939"/>
                  </a:lnTo>
                  <a:lnTo>
                    <a:pt x="1269" y="22860"/>
                  </a:lnTo>
                  <a:close/>
                </a:path>
                <a:path w="161290" h="78739">
                  <a:moveTo>
                    <a:pt x="1269" y="16510"/>
                  </a:moveTo>
                  <a:lnTo>
                    <a:pt x="0" y="16510"/>
                  </a:lnTo>
                  <a:lnTo>
                    <a:pt x="0" y="21589"/>
                  </a:lnTo>
                  <a:lnTo>
                    <a:pt x="1269" y="21589"/>
                  </a:lnTo>
                  <a:lnTo>
                    <a:pt x="1269" y="16510"/>
                  </a:lnTo>
                  <a:close/>
                </a:path>
                <a:path w="161290" h="78739">
                  <a:moveTo>
                    <a:pt x="1269" y="8889"/>
                  </a:moveTo>
                  <a:lnTo>
                    <a:pt x="0" y="8889"/>
                  </a:lnTo>
                  <a:lnTo>
                    <a:pt x="0" y="15239"/>
                  </a:lnTo>
                  <a:lnTo>
                    <a:pt x="1269" y="15239"/>
                  </a:lnTo>
                  <a:lnTo>
                    <a:pt x="1269" y="8889"/>
                  </a:lnTo>
                  <a:close/>
                </a:path>
                <a:path w="161290" h="78739">
                  <a:moveTo>
                    <a:pt x="161290" y="3810"/>
                  </a:moveTo>
                  <a:lnTo>
                    <a:pt x="160019" y="3810"/>
                  </a:lnTo>
                  <a:lnTo>
                    <a:pt x="160019" y="7619"/>
                  </a:lnTo>
                  <a:lnTo>
                    <a:pt x="161290" y="7619"/>
                  </a:lnTo>
                  <a:lnTo>
                    <a:pt x="161290" y="3810"/>
                  </a:lnTo>
                  <a:close/>
                </a:path>
                <a:path w="161290" h="78739">
                  <a:moveTo>
                    <a:pt x="161290" y="0"/>
                  </a:moveTo>
                  <a:lnTo>
                    <a:pt x="63500" y="0"/>
                  </a:lnTo>
                  <a:lnTo>
                    <a:pt x="63500" y="1269"/>
                  </a:lnTo>
                  <a:lnTo>
                    <a:pt x="64769" y="1269"/>
                  </a:lnTo>
                  <a:lnTo>
                    <a:pt x="64769" y="2539"/>
                  </a:lnTo>
                  <a:lnTo>
                    <a:pt x="161290" y="2539"/>
                  </a:lnTo>
                  <a:lnTo>
                    <a:pt x="161290" y="0"/>
                  </a:lnTo>
                  <a:close/>
                </a:path>
              </a:pathLst>
            </a:custGeom>
            <a:solidFill>
              <a:srgbClr val="90C5D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1" name="object 101"/>
            <p:cNvSpPr/>
            <p:nvPr/>
          </p:nvSpPr>
          <p:spPr>
            <a:xfrm>
              <a:off x="1182369" y="2547619"/>
              <a:ext cx="158750" cy="74930"/>
            </a:xfrm>
            <a:custGeom>
              <a:avLst/>
              <a:gdLst/>
              <a:ahLst/>
              <a:cxnLst/>
              <a:rect l="l" t="t" r="r" b="b"/>
              <a:pathLst>
                <a:path w="158750" h="74930">
                  <a:moveTo>
                    <a:pt x="2540" y="71119"/>
                  </a:moveTo>
                  <a:lnTo>
                    <a:pt x="0" y="71119"/>
                  </a:lnTo>
                  <a:lnTo>
                    <a:pt x="0" y="74929"/>
                  </a:lnTo>
                  <a:lnTo>
                    <a:pt x="58420" y="74929"/>
                  </a:lnTo>
                  <a:lnTo>
                    <a:pt x="58420" y="73659"/>
                  </a:lnTo>
                  <a:lnTo>
                    <a:pt x="2540" y="71119"/>
                  </a:lnTo>
                  <a:close/>
                </a:path>
                <a:path w="158750" h="74930">
                  <a:moveTo>
                    <a:pt x="130809" y="73659"/>
                  </a:moveTo>
                  <a:lnTo>
                    <a:pt x="97790" y="73659"/>
                  </a:lnTo>
                  <a:lnTo>
                    <a:pt x="97790" y="74929"/>
                  </a:lnTo>
                  <a:lnTo>
                    <a:pt x="130809" y="74929"/>
                  </a:lnTo>
                  <a:lnTo>
                    <a:pt x="130809" y="73659"/>
                  </a:lnTo>
                  <a:close/>
                </a:path>
                <a:path w="158750" h="74930">
                  <a:moveTo>
                    <a:pt x="2540" y="64769"/>
                  </a:moveTo>
                  <a:lnTo>
                    <a:pt x="0" y="64769"/>
                  </a:lnTo>
                  <a:lnTo>
                    <a:pt x="0" y="69849"/>
                  </a:lnTo>
                  <a:lnTo>
                    <a:pt x="2540" y="69849"/>
                  </a:lnTo>
                  <a:lnTo>
                    <a:pt x="2540" y="64769"/>
                  </a:lnTo>
                  <a:close/>
                </a:path>
                <a:path w="158750" h="74930">
                  <a:moveTo>
                    <a:pt x="2540" y="58419"/>
                  </a:moveTo>
                  <a:lnTo>
                    <a:pt x="0" y="58419"/>
                  </a:lnTo>
                  <a:lnTo>
                    <a:pt x="0" y="63499"/>
                  </a:lnTo>
                  <a:lnTo>
                    <a:pt x="2540" y="63499"/>
                  </a:lnTo>
                  <a:lnTo>
                    <a:pt x="2540" y="58419"/>
                  </a:lnTo>
                  <a:close/>
                </a:path>
                <a:path w="158750" h="74930">
                  <a:moveTo>
                    <a:pt x="2540" y="54609"/>
                  </a:moveTo>
                  <a:lnTo>
                    <a:pt x="1270" y="54609"/>
                  </a:lnTo>
                  <a:lnTo>
                    <a:pt x="1270" y="55879"/>
                  </a:lnTo>
                  <a:lnTo>
                    <a:pt x="0" y="55879"/>
                  </a:lnTo>
                  <a:lnTo>
                    <a:pt x="0" y="57149"/>
                  </a:lnTo>
                  <a:lnTo>
                    <a:pt x="2540" y="57149"/>
                  </a:lnTo>
                  <a:lnTo>
                    <a:pt x="2540" y="54609"/>
                  </a:lnTo>
                  <a:close/>
                </a:path>
                <a:path w="158750" h="74930">
                  <a:moveTo>
                    <a:pt x="2540" y="39369"/>
                  </a:moveTo>
                  <a:lnTo>
                    <a:pt x="0" y="39369"/>
                  </a:lnTo>
                  <a:lnTo>
                    <a:pt x="0" y="45719"/>
                  </a:lnTo>
                  <a:lnTo>
                    <a:pt x="2540" y="45719"/>
                  </a:lnTo>
                  <a:lnTo>
                    <a:pt x="2540" y="39369"/>
                  </a:lnTo>
                  <a:close/>
                </a:path>
                <a:path w="158750" h="74930">
                  <a:moveTo>
                    <a:pt x="2540" y="33019"/>
                  </a:moveTo>
                  <a:lnTo>
                    <a:pt x="0" y="33019"/>
                  </a:lnTo>
                  <a:lnTo>
                    <a:pt x="0" y="38100"/>
                  </a:lnTo>
                  <a:lnTo>
                    <a:pt x="2540" y="38100"/>
                  </a:lnTo>
                  <a:lnTo>
                    <a:pt x="2540" y="33019"/>
                  </a:lnTo>
                  <a:close/>
                </a:path>
                <a:path w="158750" h="74930">
                  <a:moveTo>
                    <a:pt x="2540" y="26670"/>
                  </a:moveTo>
                  <a:lnTo>
                    <a:pt x="0" y="26670"/>
                  </a:lnTo>
                  <a:lnTo>
                    <a:pt x="0" y="31750"/>
                  </a:lnTo>
                  <a:lnTo>
                    <a:pt x="2540" y="31750"/>
                  </a:lnTo>
                  <a:lnTo>
                    <a:pt x="2540" y="26670"/>
                  </a:lnTo>
                  <a:close/>
                </a:path>
                <a:path w="158750" h="74930">
                  <a:moveTo>
                    <a:pt x="2540" y="20320"/>
                  </a:moveTo>
                  <a:lnTo>
                    <a:pt x="0" y="20320"/>
                  </a:lnTo>
                  <a:lnTo>
                    <a:pt x="0" y="25400"/>
                  </a:lnTo>
                  <a:lnTo>
                    <a:pt x="2540" y="25400"/>
                  </a:lnTo>
                  <a:lnTo>
                    <a:pt x="2540" y="20320"/>
                  </a:lnTo>
                  <a:close/>
                </a:path>
                <a:path w="158750" h="74930">
                  <a:moveTo>
                    <a:pt x="2540" y="13970"/>
                  </a:moveTo>
                  <a:lnTo>
                    <a:pt x="0" y="13970"/>
                  </a:lnTo>
                  <a:lnTo>
                    <a:pt x="0" y="19050"/>
                  </a:lnTo>
                  <a:lnTo>
                    <a:pt x="2540" y="19050"/>
                  </a:lnTo>
                  <a:lnTo>
                    <a:pt x="2540" y="13970"/>
                  </a:lnTo>
                  <a:close/>
                </a:path>
                <a:path w="158750" h="74930">
                  <a:moveTo>
                    <a:pt x="1270" y="7620"/>
                  </a:moveTo>
                  <a:lnTo>
                    <a:pt x="0" y="7620"/>
                  </a:lnTo>
                  <a:lnTo>
                    <a:pt x="0" y="12700"/>
                  </a:lnTo>
                  <a:lnTo>
                    <a:pt x="2540" y="12700"/>
                  </a:lnTo>
                  <a:lnTo>
                    <a:pt x="2540" y="8889"/>
                  </a:lnTo>
                  <a:lnTo>
                    <a:pt x="1270" y="8889"/>
                  </a:lnTo>
                  <a:lnTo>
                    <a:pt x="1270" y="7620"/>
                  </a:lnTo>
                  <a:close/>
                </a:path>
                <a:path w="158750" h="74930">
                  <a:moveTo>
                    <a:pt x="158750" y="1270"/>
                  </a:moveTo>
                  <a:lnTo>
                    <a:pt x="156210" y="1270"/>
                  </a:lnTo>
                  <a:lnTo>
                    <a:pt x="156210" y="7620"/>
                  </a:lnTo>
                  <a:lnTo>
                    <a:pt x="158750" y="7620"/>
                  </a:lnTo>
                  <a:lnTo>
                    <a:pt x="158750" y="1270"/>
                  </a:lnTo>
                  <a:close/>
                </a:path>
                <a:path w="158750" h="74930">
                  <a:moveTo>
                    <a:pt x="66040" y="0"/>
                  </a:moveTo>
                  <a:lnTo>
                    <a:pt x="63500" y="0"/>
                  </a:lnTo>
                  <a:lnTo>
                    <a:pt x="63500" y="1270"/>
                  </a:lnTo>
                  <a:lnTo>
                    <a:pt x="66040" y="1270"/>
                  </a:lnTo>
                  <a:lnTo>
                    <a:pt x="66040" y="0"/>
                  </a:lnTo>
                  <a:close/>
                </a:path>
              </a:pathLst>
            </a:custGeom>
            <a:solidFill>
              <a:srgbClr val="92C6D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2" name="object 102"/>
            <p:cNvSpPr/>
            <p:nvPr/>
          </p:nvSpPr>
          <p:spPr>
            <a:xfrm>
              <a:off x="1184910" y="2548889"/>
              <a:ext cx="153670" cy="72390"/>
            </a:xfrm>
            <a:custGeom>
              <a:avLst/>
              <a:gdLst/>
              <a:ahLst/>
              <a:cxnLst/>
              <a:rect l="l" t="t" r="r" b="b"/>
              <a:pathLst>
                <a:path w="153669" h="72389">
                  <a:moveTo>
                    <a:pt x="55880" y="69849"/>
                  </a:moveTo>
                  <a:lnTo>
                    <a:pt x="0" y="69849"/>
                  </a:lnTo>
                  <a:lnTo>
                    <a:pt x="55880" y="72389"/>
                  </a:lnTo>
                  <a:lnTo>
                    <a:pt x="55880" y="69849"/>
                  </a:lnTo>
                  <a:close/>
                </a:path>
                <a:path w="153669" h="72389">
                  <a:moveTo>
                    <a:pt x="128269" y="69849"/>
                  </a:moveTo>
                  <a:lnTo>
                    <a:pt x="95250" y="69849"/>
                  </a:lnTo>
                  <a:lnTo>
                    <a:pt x="95250" y="72389"/>
                  </a:lnTo>
                  <a:lnTo>
                    <a:pt x="128269" y="72389"/>
                  </a:lnTo>
                  <a:lnTo>
                    <a:pt x="128269" y="69849"/>
                  </a:lnTo>
                  <a:close/>
                </a:path>
                <a:path w="153669" h="72389">
                  <a:moveTo>
                    <a:pt x="1270" y="63499"/>
                  </a:moveTo>
                  <a:lnTo>
                    <a:pt x="0" y="63499"/>
                  </a:lnTo>
                  <a:lnTo>
                    <a:pt x="0" y="68579"/>
                  </a:lnTo>
                  <a:lnTo>
                    <a:pt x="1270" y="68579"/>
                  </a:lnTo>
                  <a:lnTo>
                    <a:pt x="1270" y="63499"/>
                  </a:lnTo>
                  <a:close/>
                </a:path>
                <a:path w="153669" h="72389">
                  <a:moveTo>
                    <a:pt x="1270" y="57149"/>
                  </a:moveTo>
                  <a:lnTo>
                    <a:pt x="0" y="57149"/>
                  </a:lnTo>
                  <a:lnTo>
                    <a:pt x="0" y="62229"/>
                  </a:lnTo>
                  <a:lnTo>
                    <a:pt x="1270" y="62229"/>
                  </a:lnTo>
                  <a:lnTo>
                    <a:pt x="1270" y="57149"/>
                  </a:lnTo>
                  <a:close/>
                </a:path>
                <a:path w="153669" h="72389">
                  <a:moveTo>
                    <a:pt x="1270" y="53339"/>
                  </a:moveTo>
                  <a:lnTo>
                    <a:pt x="0" y="53339"/>
                  </a:lnTo>
                  <a:lnTo>
                    <a:pt x="0" y="55879"/>
                  </a:lnTo>
                  <a:lnTo>
                    <a:pt x="1270" y="55879"/>
                  </a:lnTo>
                  <a:lnTo>
                    <a:pt x="1270" y="53339"/>
                  </a:lnTo>
                  <a:close/>
                </a:path>
                <a:path w="153669" h="72389">
                  <a:moveTo>
                    <a:pt x="1270" y="38099"/>
                  </a:moveTo>
                  <a:lnTo>
                    <a:pt x="0" y="38099"/>
                  </a:lnTo>
                  <a:lnTo>
                    <a:pt x="0" y="43179"/>
                  </a:lnTo>
                  <a:lnTo>
                    <a:pt x="1270" y="43179"/>
                  </a:lnTo>
                  <a:lnTo>
                    <a:pt x="1270" y="38099"/>
                  </a:lnTo>
                  <a:close/>
                </a:path>
                <a:path w="153669" h="72389">
                  <a:moveTo>
                    <a:pt x="1270" y="31749"/>
                  </a:moveTo>
                  <a:lnTo>
                    <a:pt x="0" y="31749"/>
                  </a:lnTo>
                  <a:lnTo>
                    <a:pt x="0" y="36829"/>
                  </a:lnTo>
                  <a:lnTo>
                    <a:pt x="1270" y="36829"/>
                  </a:lnTo>
                  <a:lnTo>
                    <a:pt x="1270" y="31749"/>
                  </a:lnTo>
                  <a:close/>
                </a:path>
                <a:path w="153669" h="72389">
                  <a:moveTo>
                    <a:pt x="1270" y="25400"/>
                  </a:moveTo>
                  <a:lnTo>
                    <a:pt x="0" y="25400"/>
                  </a:lnTo>
                  <a:lnTo>
                    <a:pt x="0" y="30479"/>
                  </a:lnTo>
                  <a:lnTo>
                    <a:pt x="1270" y="30479"/>
                  </a:lnTo>
                  <a:lnTo>
                    <a:pt x="1270" y="25400"/>
                  </a:lnTo>
                  <a:close/>
                </a:path>
                <a:path w="153669" h="72389">
                  <a:moveTo>
                    <a:pt x="1270" y="19050"/>
                  </a:moveTo>
                  <a:lnTo>
                    <a:pt x="0" y="19050"/>
                  </a:lnTo>
                  <a:lnTo>
                    <a:pt x="0" y="24129"/>
                  </a:lnTo>
                  <a:lnTo>
                    <a:pt x="1270" y="24129"/>
                  </a:lnTo>
                  <a:lnTo>
                    <a:pt x="1270" y="19050"/>
                  </a:lnTo>
                  <a:close/>
                </a:path>
                <a:path w="153669" h="72389">
                  <a:moveTo>
                    <a:pt x="1270" y="12700"/>
                  </a:moveTo>
                  <a:lnTo>
                    <a:pt x="0" y="12700"/>
                  </a:lnTo>
                  <a:lnTo>
                    <a:pt x="0" y="17779"/>
                  </a:lnTo>
                  <a:lnTo>
                    <a:pt x="1270" y="17779"/>
                  </a:lnTo>
                  <a:lnTo>
                    <a:pt x="1270" y="12700"/>
                  </a:lnTo>
                  <a:close/>
                </a:path>
                <a:path w="153669" h="72389">
                  <a:moveTo>
                    <a:pt x="1270" y="7619"/>
                  </a:moveTo>
                  <a:lnTo>
                    <a:pt x="0" y="7619"/>
                  </a:lnTo>
                  <a:lnTo>
                    <a:pt x="0" y="11429"/>
                  </a:lnTo>
                  <a:lnTo>
                    <a:pt x="1270" y="11429"/>
                  </a:lnTo>
                  <a:lnTo>
                    <a:pt x="1270" y="7619"/>
                  </a:lnTo>
                  <a:close/>
                </a:path>
                <a:path w="153669" h="72389">
                  <a:moveTo>
                    <a:pt x="153670" y="0"/>
                  </a:moveTo>
                  <a:lnTo>
                    <a:pt x="64770" y="0"/>
                  </a:lnTo>
                  <a:lnTo>
                    <a:pt x="64770" y="1269"/>
                  </a:lnTo>
                  <a:lnTo>
                    <a:pt x="152400" y="1269"/>
                  </a:lnTo>
                  <a:lnTo>
                    <a:pt x="152400" y="5079"/>
                  </a:lnTo>
                  <a:lnTo>
                    <a:pt x="153670" y="5079"/>
                  </a:lnTo>
                  <a:lnTo>
                    <a:pt x="153670" y="0"/>
                  </a:lnTo>
                  <a:close/>
                </a:path>
              </a:pathLst>
            </a:custGeom>
            <a:solidFill>
              <a:srgbClr val="94C7D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3" name="object 103"/>
            <p:cNvSpPr/>
            <p:nvPr/>
          </p:nvSpPr>
          <p:spPr>
            <a:xfrm>
              <a:off x="1186180" y="2550159"/>
              <a:ext cx="151130" cy="67310"/>
            </a:xfrm>
            <a:custGeom>
              <a:avLst/>
              <a:gdLst/>
              <a:ahLst/>
              <a:cxnLst/>
              <a:rect l="l" t="t" r="r" b="b"/>
              <a:pathLst>
                <a:path w="151130" h="67310">
                  <a:moveTo>
                    <a:pt x="1269" y="62229"/>
                  </a:moveTo>
                  <a:lnTo>
                    <a:pt x="0" y="62229"/>
                  </a:lnTo>
                  <a:lnTo>
                    <a:pt x="0" y="67309"/>
                  </a:lnTo>
                  <a:lnTo>
                    <a:pt x="1269" y="67309"/>
                  </a:lnTo>
                  <a:lnTo>
                    <a:pt x="1269" y="62229"/>
                  </a:lnTo>
                  <a:close/>
                </a:path>
                <a:path w="151130" h="67310">
                  <a:moveTo>
                    <a:pt x="1269" y="55879"/>
                  </a:moveTo>
                  <a:lnTo>
                    <a:pt x="0" y="55879"/>
                  </a:lnTo>
                  <a:lnTo>
                    <a:pt x="0" y="60959"/>
                  </a:lnTo>
                  <a:lnTo>
                    <a:pt x="1269" y="60959"/>
                  </a:lnTo>
                  <a:lnTo>
                    <a:pt x="1269" y="55879"/>
                  </a:lnTo>
                  <a:close/>
                </a:path>
                <a:path w="151130" h="67310">
                  <a:moveTo>
                    <a:pt x="1269" y="50799"/>
                  </a:moveTo>
                  <a:lnTo>
                    <a:pt x="0" y="50799"/>
                  </a:lnTo>
                  <a:lnTo>
                    <a:pt x="0" y="54609"/>
                  </a:lnTo>
                  <a:lnTo>
                    <a:pt x="1269" y="54609"/>
                  </a:lnTo>
                  <a:lnTo>
                    <a:pt x="1269" y="50799"/>
                  </a:lnTo>
                  <a:close/>
                </a:path>
                <a:path w="151130" h="67310">
                  <a:moveTo>
                    <a:pt x="1269" y="43179"/>
                  </a:moveTo>
                  <a:lnTo>
                    <a:pt x="0" y="43179"/>
                  </a:lnTo>
                  <a:lnTo>
                    <a:pt x="0" y="44449"/>
                  </a:lnTo>
                  <a:lnTo>
                    <a:pt x="1269" y="44449"/>
                  </a:lnTo>
                  <a:lnTo>
                    <a:pt x="1269" y="43179"/>
                  </a:lnTo>
                  <a:close/>
                </a:path>
                <a:path w="151130" h="67310">
                  <a:moveTo>
                    <a:pt x="1269" y="36829"/>
                  </a:moveTo>
                  <a:lnTo>
                    <a:pt x="0" y="36829"/>
                  </a:lnTo>
                  <a:lnTo>
                    <a:pt x="0" y="41909"/>
                  </a:lnTo>
                  <a:lnTo>
                    <a:pt x="1269" y="41909"/>
                  </a:lnTo>
                  <a:lnTo>
                    <a:pt x="1269" y="36829"/>
                  </a:lnTo>
                  <a:close/>
                </a:path>
                <a:path w="151130" h="67310">
                  <a:moveTo>
                    <a:pt x="1269" y="30479"/>
                  </a:moveTo>
                  <a:lnTo>
                    <a:pt x="0" y="30479"/>
                  </a:lnTo>
                  <a:lnTo>
                    <a:pt x="0" y="35560"/>
                  </a:lnTo>
                  <a:lnTo>
                    <a:pt x="1269" y="35560"/>
                  </a:lnTo>
                  <a:lnTo>
                    <a:pt x="1269" y="30479"/>
                  </a:lnTo>
                  <a:close/>
                </a:path>
                <a:path w="151130" h="67310">
                  <a:moveTo>
                    <a:pt x="1269" y="24130"/>
                  </a:moveTo>
                  <a:lnTo>
                    <a:pt x="0" y="24130"/>
                  </a:lnTo>
                  <a:lnTo>
                    <a:pt x="0" y="29210"/>
                  </a:lnTo>
                  <a:lnTo>
                    <a:pt x="1269" y="29210"/>
                  </a:lnTo>
                  <a:lnTo>
                    <a:pt x="1269" y="24130"/>
                  </a:lnTo>
                  <a:close/>
                </a:path>
                <a:path w="151130" h="67310">
                  <a:moveTo>
                    <a:pt x="1269" y="17780"/>
                  </a:moveTo>
                  <a:lnTo>
                    <a:pt x="0" y="17780"/>
                  </a:lnTo>
                  <a:lnTo>
                    <a:pt x="0" y="22860"/>
                  </a:lnTo>
                  <a:lnTo>
                    <a:pt x="1269" y="22860"/>
                  </a:lnTo>
                  <a:lnTo>
                    <a:pt x="1269" y="17780"/>
                  </a:lnTo>
                  <a:close/>
                </a:path>
                <a:path w="151130" h="67310">
                  <a:moveTo>
                    <a:pt x="1269" y="11430"/>
                  </a:moveTo>
                  <a:lnTo>
                    <a:pt x="0" y="11430"/>
                  </a:lnTo>
                  <a:lnTo>
                    <a:pt x="0" y="16510"/>
                  </a:lnTo>
                  <a:lnTo>
                    <a:pt x="1269" y="16510"/>
                  </a:lnTo>
                  <a:lnTo>
                    <a:pt x="1269" y="11430"/>
                  </a:lnTo>
                  <a:close/>
                </a:path>
                <a:path w="151130" h="67310">
                  <a:moveTo>
                    <a:pt x="1269" y="7620"/>
                  </a:moveTo>
                  <a:lnTo>
                    <a:pt x="0" y="7620"/>
                  </a:lnTo>
                  <a:lnTo>
                    <a:pt x="0" y="10160"/>
                  </a:lnTo>
                  <a:lnTo>
                    <a:pt x="1269" y="10160"/>
                  </a:lnTo>
                  <a:lnTo>
                    <a:pt x="1269" y="7620"/>
                  </a:lnTo>
                  <a:close/>
                </a:path>
                <a:path w="151130" h="67310">
                  <a:moveTo>
                    <a:pt x="151129" y="5080"/>
                  </a:moveTo>
                  <a:lnTo>
                    <a:pt x="148589" y="5080"/>
                  </a:lnTo>
                  <a:lnTo>
                    <a:pt x="148589" y="6350"/>
                  </a:lnTo>
                  <a:lnTo>
                    <a:pt x="151129" y="6350"/>
                  </a:lnTo>
                  <a:lnTo>
                    <a:pt x="151129" y="5080"/>
                  </a:lnTo>
                  <a:close/>
                </a:path>
                <a:path w="151130" h="67310">
                  <a:moveTo>
                    <a:pt x="151129" y="0"/>
                  </a:moveTo>
                  <a:lnTo>
                    <a:pt x="66039" y="0"/>
                  </a:lnTo>
                  <a:lnTo>
                    <a:pt x="66039" y="1270"/>
                  </a:lnTo>
                  <a:lnTo>
                    <a:pt x="67309" y="1270"/>
                  </a:lnTo>
                  <a:lnTo>
                    <a:pt x="67309" y="2539"/>
                  </a:lnTo>
                  <a:lnTo>
                    <a:pt x="148589" y="2539"/>
                  </a:lnTo>
                  <a:lnTo>
                    <a:pt x="148589" y="3810"/>
                  </a:lnTo>
                  <a:lnTo>
                    <a:pt x="151129" y="3810"/>
                  </a:lnTo>
                  <a:lnTo>
                    <a:pt x="151129" y="0"/>
                  </a:lnTo>
                  <a:close/>
                </a:path>
              </a:pathLst>
            </a:custGeom>
            <a:solidFill>
              <a:srgbClr val="95C8D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4" name="object 104"/>
            <p:cNvSpPr/>
            <p:nvPr/>
          </p:nvSpPr>
          <p:spPr>
            <a:xfrm>
              <a:off x="1187450" y="2552699"/>
              <a:ext cx="147320" cy="64769"/>
            </a:xfrm>
            <a:custGeom>
              <a:avLst/>
              <a:gdLst/>
              <a:ahLst/>
              <a:cxnLst/>
              <a:rect l="l" t="t" r="r" b="b"/>
              <a:pathLst>
                <a:path w="147319" h="64769">
                  <a:moveTo>
                    <a:pt x="2540" y="59689"/>
                  </a:moveTo>
                  <a:lnTo>
                    <a:pt x="0" y="59689"/>
                  </a:lnTo>
                  <a:lnTo>
                    <a:pt x="0" y="64769"/>
                  </a:lnTo>
                  <a:lnTo>
                    <a:pt x="53340" y="64769"/>
                  </a:lnTo>
                  <a:lnTo>
                    <a:pt x="53340" y="62229"/>
                  </a:lnTo>
                  <a:lnTo>
                    <a:pt x="2540" y="59689"/>
                  </a:lnTo>
                  <a:close/>
                </a:path>
                <a:path w="147319" h="64769">
                  <a:moveTo>
                    <a:pt x="2540" y="53339"/>
                  </a:moveTo>
                  <a:lnTo>
                    <a:pt x="0" y="53339"/>
                  </a:lnTo>
                  <a:lnTo>
                    <a:pt x="0" y="58419"/>
                  </a:lnTo>
                  <a:lnTo>
                    <a:pt x="2540" y="58419"/>
                  </a:lnTo>
                  <a:lnTo>
                    <a:pt x="2540" y="53339"/>
                  </a:lnTo>
                  <a:close/>
                </a:path>
                <a:path w="147319" h="64769">
                  <a:moveTo>
                    <a:pt x="2540" y="46989"/>
                  </a:moveTo>
                  <a:lnTo>
                    <a:pt x="1269" y="46989"/>
                  </a:lnTo>
                  <a:lnTo>
                    <a:pt x="1269" y="48259"/>
                  </a:lnTo>
                  <a:lnTo>
                    <a:pt x="0" y="48259"/>
                  </a:lnTo>
                  <a:lnTo>
                    <a:pt x="0" y="52069"/>
                  </a:lnTo>
                  <a:lnTo>
                    <a:pt x="2540" y="52069"/>
                  </a:lnTo>
                  <a:lnTo>
                    <a:pt x="2540" y="46989"/>
                  </a:lnTo>
                  <a:close/>
                </a:path>
                <a:path w="147319" h="64769">
                  <a:moveTo>
                    <a:pt x="2540" y="40639"/>
                  </a:moveTo>
                  <a:lnTo>
                    <a:pt x="0" y="40639"/>
                  </a:lnTo>
                  <a:lnTo>
                    <a:pt x="0" y="41909"/>
                  </a:lnTo>
                  <a:lnTo>
                    <a:pt x="1269" y="41909"/>
                  </a:lnTo>
                  <a:lnTo>
                    <a:pt x="1269" y="43179"/>
                  </a:lnTo>
                  <a:lnTo>
                    <a:pt x="2540" y="43179"/>
                  </a:lnTo>
                  <a:lnTo>
                    <a:pt x="2540" y="40639"/>
                  </a:lnTo>
                  <a:close/>
                </a:path>
                <a:path w="147319" h="64769">
                  <a:moveTo>
                    <a:pt x="125729" y="62229"/>
                  </a:moveTo>
                  <a:lnTo>
                    <a:pt x="92709" y="62229"/>
                  </a:lnTo>
                  <a:lnTo>
                    <a:pt x="92709" y="64769"/>
                  </a:lnTo>
                  <a:lnTo>
                    <a:pt x="125729" y="64769"/>
                  </a:lnTo>
                  <a:lnTo>
                    <a:pt x="125729" y="62229"/>
                  </a:lnTo>
                  <a:close/>
                </a:path>
                <a:path w="147319" h="64769">
                  <a:moveTo>
                    <a:pt x="2540" y="34289"/>
                  </a:moveTo>
                  <a:lnTo>
                    <a:pt x="0" y="34289"/>
                  </a:lnTo>
                  <a:lnTo>
                    <a:pt x="0" y="39369"/>
                  </a:lnTo>
                  <a:lnTo>
                    <a:pt x="2540" y="39369"/>
                  </a:lnTo>
                  <a:lnTo>
                    <a:pt x="2540" y="34289"/>
                  </a:lnTo>
                  <a:close/>
                </a:path>
                <a:path w="147319" h="64769">
                  <a:moveTo>
                    <a:pt x="2540" y="27939"/>
                  </a:moveTo>
                  <a:lnTo>
                    <a:pt x="0" y="27939"/>
                  </a:lnTo>
                  <a:lnTo>
                    <a:pt x="0" y="33020"/>
                  </a:lnTo>
                  <a:lnTo>
                    <a:pt x="2540" y="33020"/>
                  </a:lnTo>
                  <a:lnTo>
                    <a:pt x="2540" y="27939"/>
                  </a:lnTo>
                  <a:close/>
                </a:path>
                <a:path w="147319" h="64769">
                  <a:moveTo>
                    <a:pt x="2540" y="21590"/>
                  </a:moveTo>
                  <a:lnTo>
                    <a:pt x="0" y="21590"/>
                  </a:lnTo>
                  <a:lnTo>
                    <a:pt x="0" y="26670"/>
                  </a:lnTo>
                  <a:lnTo>
                    <a:pt x="2540" y="26670"/>
                  </a:lnTo>
                  <a:lnTo>
                    <a:pt x="2540" y="21590"/>
                  </a:lnTo>
                  <a:close/>
                </a:path>
                <a:path w="147319" h="64769">
                  <a:moveTo>
                    <a:pt x="2540" y="15240"/>
                  </a:moveTo>
                  <a:lnTo>
                    <a:pt x="0" y="15240"/>
                  </a:lnTo>
                  <a:lnTo>
                    <a:pt x="0" y="20320"/>
                  </a:lnTo>
                  <a:lnTo>
                    <a:pt x="2540" y="20320"/>
                  </a:lnTo>
                  <a:lnTo>
                    <a:pt x="2540" y="15240"/>
                  </a:lnTo>
                  <a:close/>
                </a:path>
                <a:path w="147319" h="64769">
                  <a:moveTo>
                    <a:pt x="2540" y="8890"/>
                  </a:moveTo>
                  <a:lnTo>
                    <a:pt x="0" y="8890"/>
                  </a:lnTo>
                  <a:lnTo>
                    <a:pt x="0" y="13970"/>
                  </a:lnTo>
                  <a:lnTo>
                    <a:pt x="2540" y="13970"/>
                  </a:lnTo>
                  <a:lnTo>
                    <a:pt x="2540" y="8890"/>
                  </a:lnTo>
                  <a:close/>
                </a:path>
                <a:path w="147319" h="64769">
                  <a:moveTo>
                    <a:pt x="1270" y="5080"/>
                  </a:moveTo>
                  <a:lnTo>
                    <a:pt x="0" y="5080"/>
                  </a:lnTo>
                  <a:lnTo>
                    <a:pt x="0" y="7620"/>
                  </a:lnTo>
                  <a:lnTo>
                    <a:pt x="2540" y="7620"/>
                  </a:lnTo>
                  <a:lnTo>
                    <a:pt x="2540" y="6350"/>
                  </a:lnTo>
                  <a:lnTo>
                    <a:pt x="1270" y="6350"/>
                  </a:lnTo>
                  <a:lnTo>
                    <a:pt x="1270" y="5080"/>
                  </a:lnTo>
                  <a:close/>
                </a:path>
                <a:path w="147319" h="64769">
                  <a:moveTo>
                    <a:pt x="147319" y="2540"/>
                  </a:moveTo>
                  <a:lnTo>
                    <a:pt x="146050" y="2540"/>
                  </a:lnTo>
                  <a:lnTo>
                    <a:pt x="146050" y="5080"/>
                  </a:lnTo>
                  <a:lnTo>
                    <a:pt x="147320" y="5080"/>
                  </a:lnTo>
                  <a:lnTo>
                    <a:pt x="147319" y="2540"/>
                  </a:lnTo>
                  <a:close/>
                </a:path>
                <a:path w="147319" h="64769">
                  <a:moveTo>
                    <a:pt x="147319" y="0"/>
                  </a:moveTo>
                  <a:lnTo>
                    <a:pt x="68580" y="0"/>
                  </a:lnTo>
                  <a:lnTo>
                    <a:pt x="68580" y="1270"/>
                  </a:lnTo>
                  <a:lnTo>
                    <a:pt x="147319" y="1270"/>
                  </a:lnTo>
                  <a:lnTo>
                    <a:pt x="147319" y="0"/>
                  </a:lnTo>
                  <a:close/>
                </a:path>
              </a:pathLst>
            </a:custGeom>
            <a:solidFill>
              <a:srgbClr val="97C9D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5" name="object 105"/>
            <p:cNvSpPr/>
            <p:nvPr/>
          </p:nvSpPr>
          <p:spPr>
            <a:xfrm>
              <a:off x="1189989" y="2553969"/>
              <a:ext cx="143510" cy="60960"/>
            </a:xfrm>
            <a:custGeom>
              <a:avLst/>
              <a:gdLst/>
              <a:ahLst/>
              <a:cxnLst/>
              <a:rect l="l" t="t" r="r" b="b"/>
              <a:pathLst>
                <a:path w="143509" h="60960">
                  <a:moveTo>
                    <a:pt x="50800" y="59689"/>
                  </a:moveTo>
                  <a:lnTo>
                    <a:pt x="25400" y="59689"/>
                  </a:lnTo>
                  <a:lnTo>
                    <a:pt x="50800" y="60959"/>
                  </a:lnTo>
                  <a:lnTo>
                    <a:pt x="50800" y="59689"/>
                  </a:lnTo>
                  <a:close/>
                </a:path>
                <a:path w="143509" h="60960">
                  <a:moveTo>
                    <a:pt x="1269" y="58483"/>
                  </a:moveTo>
                  <a:lnTo>
                    <a:pt x="1269" y="59689"/>
                  </a:lnTo>
                  <a:lnTo>
                    <a:pt x="25400" y="59689"/>
                  </a:lnTo>
                  <a:lnTo>
                    <a:pt x="1269" y="58483"/>
                  </a:lnTo>
                  <a:close/>
                </a:path>
                <a:path w="143509" h="60960">
                  <a:moveTo>
                    <a:pt x="1269" y="58419"/>
                  </a:moveTo>
                  <a:lnTo>
                    <a:pt x="0" y="58419"/>
                  </a:lnTo>
                  <a:lnTo>
                    <a:pt x="1269" y="58483"/>
                  </a:lnTo>
                  <a:close/>
                </a:path>
                <a:path w="143509" h="60960">
                  <a:moveTo>
                    <a:pt x="1269" y="52069"/>
                  </a:moveTo>
                  <a:lnTo>
                    <a:pt x="0" y="52069"/>
                  </a:lnTo>
                  <a:lnTo>
                    <a:pt x="0" y="57149"/>
                  </a:lnTo>
                  <a:lnTo>
                    <a:pt x="1269" y="57149"/>
                  </a:lnTo>
                  <a:lnTo>
                    <a:pt x="1269" y="52069"/>
                  </a:lnTo>
                  <a:close/>
                </a:path>
                <a:path w="143509" h="60960">
                  <a:moveTo>
                    <a:pt x="1269" y="45719"/>
                  </a:moveTo>
                  <a:lnTo>
                    <a:pt x="0" y="45719"/>
                  </a:lnTo>
                  <a:lnTo>
                    <a:pt x="0" y="50799"/>
                  </a:lnTo>
                  <a:lnTo>
                    <a:pt x="1269" y="50799"/>
                  </a:lnTo>
                  <a:lnTo>
                    <a:pt x="1269" y="45719"/>
                  </a:lnTo>
                  <a:close/>
                </a:path>
                <a:path w="143509" h="60960">
                  <a:moveTo>
                    <a:pt x="1269" y="39369"/>
                  </a:moveTo>
                  <a:lnTo>
                    <a:pt x="0" y="39369"/>
                  </a:lnTo>
                  <a:lnTo>
                    <a:pt x="0" y="43179"/>
                  </a:lnTo>
                  <a:lnTo>
                    <a:pt x="1269" y="43179"/>
                  </a:lnTo>
                  <a:lnTo>
                    <a:pt x="1269" y="39369"/>
                  </a:lnTo>
                  <a:close/>
                </a:path>
                <a:path w="143509" h="60960">
                  <a:moveTo>
                    <a:pt x="123189" y="59689"/>
                  </a:moveTo>
                  <a:lnTo>
                    <a:pt x="90169" y="59689"/>
                  </a:lnTo>
                  <a:lnTo>
                    <a:pt x="90169" y="60959"/>
                  </a:lnTo>
                  <a:lnTo>
                    <a:pt x="123189" y="60959"/>
                  </a:lnTo>
                  <a:lnTo>
                    <a:pt x="123189" y="59689"/>
                  </a:lnTo>
                  <a:close/>
                </a:path>
                <a:path w="143509" h="60960">
                  <a:moveTo>
                    <a:pt x="1269" y="33019"/>
                  </a:moveTo>
                  <a:lnTo>
                    <a:pt x="0" y="33019"/>
                  </a:lnTo>
                  <a:lnTo>
                    <a:pt x="0" y="38099"/>
                  </a:lnTo>
                  <a:lnTo>
                    <a:pt x="1269" y="38099"/>
                  </a:lnTo>
                  <a:lnTo>
                    <a:pt x="1269" y="33019"/>
                  </a:lnTo>
                  <a:close/>
                </a:path>
                <a:path w="143509" h="60960">
                  <a:moveTo>
                    <a:pt x="1269" y="26669"/>
                  </a:moveTo>
                  <a:lnTo>
                    <a:pt x="0" y="26669"/>
                  </a:lnTo>
                  <a:lnTo>
                    <a:pt x="0" y="31750"/>
                  </a:lnTo>
                  <a:lnTo>
                    <a:pt x="1269" y="31750"/>
                  </a:lnTo>
                  <a:lnTo>
                    <a:pt x="1269" y="26669"/>
                  </a:lnTo>
                  <a:close/>
                </a:path>
                <a:path w="143509" h="60960">
                  <a:moveTo>
                    <a:pt x="1269" y="20320"/>
                  </a:moveTo>
                  <a:lnTo>
                    <a:pt x="0" y="20320"/>
                  </a:lnTo>
                  <a:lnTo>
                    <a:pt x="0" y="25400"/>
                  </a:lnTo>
                  <a:lnTo>
                    <a:pt x="1269" y="25400"/>
                  </a:lnTo>
                  <a:lnTo>
                    <a:pt x="1269" y="20320"/>
                  </a:lnTo>
                  <a:close/>
                </a:path>
                <a:path w="143509" h="60960">
                  <a:moveTo>
                    <a:pt x="1269" y="13970"/>
                  </a:moveTo>
                  <a:lnTo>
                    <a:pt x="0" y="13970"/>
                  </a:lnTo>
                  <a:lnTo>
                    <a:pt x="0" y="19050"/>
                  </a:lnTo>
                  <a:lnTo>
                    <a:pt x="1269" y="19050"/>
                  </a:lnTo>
                  <a:lnTo>
                    <a:pt x="1269" y="13970"/>
                  </a:lnTo>
                  <a:close/>
                </a:path>
                <a:path w="143509" h="60960">
                  <a:moveTo>
                    <a:pt x="1269" y="6350"/>
                  </a:moveTo>
                  <a:lnTo>
                    <a:pt x="0" y="6350"/>
                  </a:lnTo>
                  <a:lnTo>
                    <a:pt x="0" y="12700"/>
                  </a:lnTo>
                  <a:lnTo>
                    <a:pt x="1269" y="12700"/>
                  </a:lnTo>
                  <a:lnTo>
                    <a:pt x="1269" y="6350"/>
                  </a:lnTo>
                  <a:close/>
                </a:path>
                <a:path w="143509" h="60960">
                  <a:moveTo>
                    <a:pt x="143509" y="1270"/>
                  </a:moveTo>
                  <a:lnTo>
                    <a:pt x="69850" y="1270"/>
                  </a:lnTo>
                  <a:lnTo>
                    <a:pt x="69850" y="2539"/>
                  </a:lnTo>
                  <a:lnTo>
                    <a:pt x="142240" y="2539"/>
                  </a:lnTo>
                  <a:lnTo>
                    <a:pt x="142240" y="3810"/>
                  </a:lnTo>
                  <a:lnTo>
                    <a:pt x="143509" y="3810"/>
                  </a:lnTo>
                  <a:lnTo>
                    <a:pt x="143509" y="1270"/>
                  </a:lnTo>
                  <a:close/>
                </a:path>
                <a:path w="143509" h="60960">
                  <a:moveTo>
                    <a:pt x="68579" y="0"/>
                  </a:moveTo>
                  <a:lnTo>
                    <a:pt x="66040" y="0"/>
                  </a:lnTo>
                  <a:lnTo>
                    <a:pt x="66040" y="1270"/>
                  </a:lnTo>
                  <a:lnTo>
                    <a:pt x="68579" y="1270"/>
                  </a:lnTo>
                  <a:lnTo>
                    <a:pt x="68579" y="0"/>
                  </a:lnTo>
                  <a:close/>
                </a:path>
              </a:pathLst>
            </a:custGeom>
            <a:solidFill>
              <a:srgbClr val="99CAD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6" name="object 106"/>
            <p:cNvSpPr/>
            <p:nvPr/>
          </p:nvSpPr>
          <p:spPr>
            <a:xfrm>
              <a:off x="1191260" y="2556509"/>
              <a:ext cx="140970" cy="57150"/>
            </a:xfrm>
            <a:custGeom>
              <a:avLst/>
              <a:gdLst/>
              <a:ahLst/>
              <a:cxnLst/>
              <a:rect l="l" t="t" r="r" b="b"/>
              <a:pathLst>
                <a:path w="140969" h="57150">
                  <a:moveTo>
                    <a:pt x="49530" y="55879"/>
                  </a:moveTo>
                  <a:lnTo>
                    <a:pt x="0" y="55879"/>
                  </a:lnTo>
                  <a:lnTo>
                    <a:pt x="0" y="57149"/>
                  </a:lnTo>
                  <a:lnTo>
                    <a:pt x="49530" y="57149"/>
                  </a:lnTo>
                  <a:lnTo>
                    <a:pt x="49530" y="55879"/>
                  </a:lnTo>
                  <a:close/>
                </a:path>
                <a:path w="140969" h="57150">
                  <a:moveTo>
                    <a:pt x="2540" y="49529"/>
                  </a:moveTo>
                  <a:lnTo>
                    <a:pt x="0" y="49529"/>
                  </a:lnTo>
                  <a:lnTo>
                    <a:pt x="0" y="54609"/>
                  </a:lnTo>
                  <a:lnTo>
                    <a:pt x="2540" y="54609"/>
                  </a:lnTo>
                  <a:lnTo>
                    <a:pt x="2540" y="49529"/>
                  </a:lnTo>
                  <a:close/>
                </a:path>
                <a:path w="140969" h="57150">
                  <a:moveTo>
                    <a:pt x="1270" y="41909"/>
                  </a:moveTo>
                  <a:lnTo>
                    <a:pt x="0" y="41909"/>
                  </a:lnTo>
                  <a:lnTo>
                    <a:pt x="0" y="48259"/>
                  </a:lnTo>
                  <a:lnTo>
                    <a:pt x="2540" y="48259"/>
                  </a:lnTo>
                  <a:lnTo>
                    <a:pt x="2540" y="43179"/>
                  </a:lnTo>
                  <a:lnTo>
                    <a:pt x="1270" y="43179"/>
                  </a:lnTo>
                  <a:lnTo>
                    <a:pt x="1270" y="41909"/>
                  </a:lnTo>
                  <a:close/>
                </a:path>
                <a:path w="140969" h="57150">
                  <a:moveTo>
                    <a:pt x="2540" y="36829"/>
                  </a:moveTo>
                  <a:lnTo>
                    <a:pt x="0" y="36829"/>
                  </a:lnTo>
                  <a:lnTo>
                    <a:pt x="0" y="40639"/>
                  </a:lnTo>
                  <a:lnTo>
                    <a:pt x="1270" y="40639"/>
                  </a:lnTo>
                  <a:lnTo>
                    <a:pt x="1270" y="41909"/>
                  </a:lnTo>
                  <a:lnTo>
                    <a:pt x="2540" y="41909"/>
                  </a:lnTo>
                  <a:lnTo>
                    <a:pt x="2540" y="36829"/>
                  </a:lnTo>
                  <a:close/>
                </a:path>
                <a:path w="140969" h="57150">
                  <a:moveTo>
                    <a:pt x="121919" y="55879"/>
                  </a:moveTo>
                  <a:lnTo>
                    <a:pt x="88900" y="55879"/>
                  </a:lnTo>
                  <a:lnTo>
                    <a:pt x="88900" y="57149"/>
                  </a:lnTo>
                  <a:lnTo>
                    <a:pt x="121919" y="57149"/>
                  </a:lnTo>
                  <a:lnTo>
                    <a:pt x="121919" y="55879"/>
                  </a:lnTo>
                  <a:close/>
                </a:path>
                <a:path w="140969" h="57150">
                  <a:moveTo>
                    <a:pt x="2540" y="30479"/>
                  </a:moveTo>
                  <a:lnTo>
                    <a:pt x="0" y="30479"/>
                  </a:lnTo>
                  <a:lnTo>
                    <a:pt x="0" y="35559"/>
                  </a:lnTo>
                  <a:lnTo>
                    <a:pt x="2540" y="35559"/>
                  </a:lnTo>
                  <a:lnTo>
                    <a:pt x="2540" y="30479"/>
                  </a:lnTo>
                  <a:close/>
                </a:path>
                <a:path w="140969" h="57150">
                  <a:moveTo>
                    <a:pt x="2540" y="24129"/>
                  </a:moveTo>
                  <a:lnTo>
                    <a:pt x="0" y="24129"/>
                  </a:lnTo>
                  <a:lnTo>
                    <a:pt x="0" y="29210"/>
                  </a:lnTo>
                  <a:lnTo>
                    <a:pt x="2540" y="29210"/>
                  </a:lnTo>
                  <a:lnTo>
                    <a:pt x="2540" y="24129"/>
                  </a:lnTo>
                  <a:close/>
                </a:path>
                <a:path w="140969" h="57150">
                  <a:moveTo>
                    <a:pt x="2540" y="17780"/>
                  </a:moveTo>
                  <a:lnTo>
                    <a:pt x="0" y="17780"/>
                  </a:lnTo>
                  <a:lnTo>
                    <a:pt x="0" y="22860"/>
                  </a:lnTo>
                  <a:lnTo>
                    <a:pt x="2540" y="22860"/>
                  </a:lnTo>
                  <a:lnTo>
                    <a:pt x="2540" y="17780"/>
                  </a:lnTo>
                  <a:close/>
                </a:path>
                <a:path w="140969" h="57150">
                  <a:moveTo>
                    <a:pt x="2540" y="11430"/>
                  </a:moveTo>
                  <a:lnTo>
                    <a:pt x="0" y="11430"/>
                  </a:lnTo>
                  <a:lnTo>
                    <a:pt x="0" y="16510"/>
                  </a:lnTo>
                  <a:lnTo>
                    <a:pt x="2540" y="16510"/>
                  </a:lnTo>
                  <a:lnTo>
                    <a:pt x="2540" y="11430"/>
                  </a:lnTo>
                  <a:close/>
                </a:path>
                <a:path w="140969" h="57150">
                  <a:moveTo>
                    <a:pt x="1270" y="3810"/>
                  </a:moveTo>
                  <a:lnTo>
                    <a:pt x="0" y="3810"/>
                  </a:lnTo>
                  <a:lnTo>
                    <a:pt x="0" y="10160"/>
                  </a:lnTo>
                  <a:lnTo>
                    <a:pt x="2540" y="10160"/>
                  </a:lnTo>
                  <a:lnTo>
                    <a:pt x="2540" y="5080"/>
                  </a:lnTo>
                  <a:lnTo>
                    <a:pt x="1270" y="5080"/>
                  </a:lnTo>
                  <a:lnTo>
                    <a:pt x="1270" y="3810"/>
                  </a:lnTo>
                  <a:close/>
                </a:path>
                <a:path w="140969" h="57150">
                  <a:moveTo>
                    <a:pt x="140970" y="0"/>
                  </a:moveTo>
                  <a:lnTo>
                    <a:pt x="71120" y="0"/>
                  </a:lnTo>
                  <a:lnTo>
                    <a:pt x="71120" y="1270"/>
                  </a:lnTo>
                  <a:lnTo>
                    <a:pt x="138430" y="1270"/>
                  </a:lnTo>
                  <a:lnTo>
                    <a:pt x="138429" y="2539"/>
                  </a:lnTo>
                  <a:lnTo>
                    <a:pt x="140969" y="2539"/>
                  </a:lnTo>
                  <a:lnTo>
                    <a:pt x="140970" y="0"/>
                  </a:lnTo>
                  <a:close/>
                </a:path>
              </a:pathLst>
            </a:custGeom>
            <a:solidFill>
              <a:srgbClr val="9BCCD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7" name="object 107"/>
            <p:cNvSpPr/>
            <p:nvPr/>
          </p:nvSpPr>
          <p:spPr>
            <a:xfrm>
              <a:off x="1193800" y="2557779"/>
              <a:ext cx="135890" cy="54610"/>
            </a:xfrm>
            <a:custGeom>
              <a:avLst/>
              <a:gdLst/>
              <a:ahLst/>
              <a:cxnLst/>
              <a:rect l="l" t="t" r="r" b="b"/>
              <a:pathLst>
                <a:path w="135890" h="54610">
                  <a:moveTo>
                    <a:pt x="1269" y="48260"/>
                  </a:moveTo>
                  <a:lnTo>
                    <a:pt x="0" y="48260"/>
                  </a:lnTo>
                  <a:lnTo>
                    <a:pt x="0" y="53340"/>
                  </a:lnTo>
                  <a:lnTo>
                    <a:pt x="48260" y="53340"/>
                  </a:lnTo>
                  <a:lnTo>
                    <a:pt x="48260" y="54610"/>
                  </a:lnTo>
                  <a:lnTo>
                    <a:pt x="50800" y="54610"/>
                  </a:lnTo>
                  <a:lnTo>
                    <a:pt x="50800" y="52070"/>
                  </a:lnTo>
                  <a:lnTo>
                    <a:pt x="1269" y="52070"/>
                  </a:lnTo>
                  <a:lnTo>
                    <a:pt x="1269" y="48260"/>
                  </a:lnTo>
                  <a:close/>
                </a:path>
                <a:path w="135890" h="54610">
                  <a:moveTo>
                    <a:pt x="1269" y="41910"/>
                  </a:moveTo>
                  <a:lnTo>
                    <a:pt x="0" y="41910"/>
                  </a:lnTo>
                  <a:lnTo>
                    <a:pt x="0" y="46990"/>
                  </a:lnTo>
                  <a:lnTo>
                    <a:pt x="1269" y="46990"/>
                  </a:lnTo>
                  <a:lnTo>
                    <a:pt x="1269" y="41910"/>
                  </a:lnTo>
                  <a:close/>
                </a:path>
                <a:path w="135890" h="54610">
                  <a:moveTo>
                    <a:pt x="1269" y="35560"/>
                  </a:moveTo>
                  <a:lnTo>
                    <a:pt x="0" y="35560"/>
                  </a:lnTo>
                  <a:lnTo>
                    <a:pt x="0" y="40640"/>
                  </a:lnTo>
                  <a:lnTo>
                    <a:pt x="1269" y="40640"/>
                  </a:lnTo>
                  <a:lnTo>
                    <a:pt x="1269" y="35560"/>
                  </a:lnTo>
                  <a:close/>
                </a:path>
                <a:path w="135890" h="54610">
                  <a:moveTo>
                    <a:pt x="119379" y="52070"/>
                  </a:moveTo>
                  <a:lnTo>
                    <a:pt x="86359" y="52070"/>
                  </a:lnTo>
                  <a:lnTo>
                    <a:pt x="86359" y="53340"/>
                  </a:lnTo>
                  <a:lnTo>
                    <a:pt x="119379" y="53340"/>
                  </a:lnTo>
                  <a:lnTo>
                    <a:pt x="119379" y="52070"/>
                  </a:lnTo>
                  <a:close/>
                </a:path>
                <a:path w="135890" h="54610">
                  <a:moveTo>
                    <a:pt x="1269" y="29210"/>
                  </a:moveTo>
                  <a:lnTo>
                    <a:pt x="0" y="29210"/>
                  </a:lnTo>
                  <a:lnTo>
                    <a:pt x="0" y="34290"/>
                  </a:lnTo>
                  <a:lnTo>
                    <a:pt x="1269" y="34290"/>
                  </a:lnTo>
                  <a:lnTo>
                    <a:pt x="1269" y="29210"/>
                  </a:lnTo>
                  <a:close/>
                </a:path>
                <a:path w="135890" h="54610">
                  <a:moveTo>
                    <a:pt x="1269" y="22860"/>
                  </a:moveTo>
                  <a:lnTo>
                    <a:pt x="0" y="22860"/>
                  </a:lnTo>
                  <a:lnTo>
                    <a:pt x="0" y="27940"/>
                  </a:lnTo>
                  <a:lnTo>
                    <a:pt x="1269" y="27940"/>
                  </a:lnTo>
                  <a:lnTo>
                    <a:pt x="1269" y="22860"/>
                  </a:lnTo>
                  <a:close/>
                </a:path>
                <a:path w="135890" h="54610">
                  <a:moveTo>
                    <a:pt x="1269" y="16510"/>
                  </a:moveTo>
                  <a:lnTo>
                    <a:pt x="0" y="16510"/>
                  </a:lnTo>
                  <a:lnTo>
                    <a:pt x="0" y="21590"/>
                  </a:lnTo>
                  <a:lnTo>
                    <a:pt x="1269" y="21590"/>
                  </a:lnTo>
                  <a:lnTo>
                    <a:pt x="1269" y="16510"/>
                  </a:lnTo>
                  <a:close/>
                </a:path>
                <a:path w="135890" h="54610">
                  <a:moveTo>
                    <a:pt x="1269" y="10160"/>
                  </a:moveTo>
                  <a:lnTo>
                    <a:pt x="0" y="10160"/>
                  </a:lnTo>
                  <a:lnTo>
                    <a:pt x="0" y="15240"/>
                  </a:lnTo>
                  <a:lnTo>
                    <a:pt x="1269" y="15240"/>
                  </a:lnTo>
                  <a:lnTo>
                    <a:pt x="1269" y="10160"/>
                  </a:lnTo>
                  <a:close/>
                </a:path>
                <a:path w="135890" h="54610">
                  <a:moveTo>
                    <a:pt x="1270" y="3810"/>
                  </a:moveTo>
                  <a:lnTo>
                    <a:pt x="0" y="3810"/>
                  </a:lnTo>
                  <a:lnTo>
                    <a:pt x="0" y="8890"/>
                  </a:lnTo>
                  <a:lnTo>
                    <a:pt x="1269" y="8890"/>
                  </a:lnTo>
                  <a:lnTo>
                    <a:pt x="1270" y="3810"/>
                  </a:lnTo>
                  <a:close/>
                </a:path>
                <a:path w="135890" h="54610">
                  <a:moveTo>
                    <a:pt x="135890" y="0"/>
                  </a:moveTo>
                  <a:lnTo>
                    <a:pt x="67309" y="0"/>
                  </a:lnTo>
                  <a:lnTo>
                    <a:pt x="67309" y="1270"/>
                  </a:lnTo>
                  <a:lnTo>
                    <a:pt x="134619" y="1270"/>
                  </a:lnTo>
                  <a:lnTo>
                    <a:pt x="134619" y="3810"/>
                  </a:lnTo>
                  <a:lnTo>
                    <a:pt x="135890" y="3810"/>
                  </a:lnTo>
                  <a:lnTo>
                    <a:pt x="135890" y="0"/>
                  </a:lnTo>
                  <a:close/>
                </a:path>
              </a:pathLst>
            </a:custGeom>
            <a:solidFill>
              <a:srgbClr val="9CCCD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8" name="object 108"/>
            <p:cNvSpPr/>
            <p:nvPr/>
          </p:nvSpPr>
          <p:spPr>
            <a:xfrm>
              <a:off x="1195069" y="2559049"/>
              <a:ext cx="133350" cy="50800"/>
            </a:xfrm>
            <a:custGeom>
              <a:avLst/>
              <a:gdLst/>
              <a:ahLst/>
              <a:cxnLst/>
              <a:rect l="l" t="t" r="r" b="b"/>
              <a:pathLst>
                <a:path w="133350" h="50800">
                  <a:moveTo>
                    <a:pt x="2540" y="46989"/>
                  </a:moveTo>
                  <a:lnTo>
                    <a:pt x="0" y="46989"/>
                  </a:lnTo>
                  <a:lnTo>
                    <a:pt x="0" y="50800"/>
                  </a:lnTo>
                  <a:lnTo>
                    <a:pt x="52070" y="50800"/>
                  </a:lnTo>
                  <a:lnTo>
                    <a:pt x="52070" y="49530"/>
                  </a:lnTo>
                  <a:lnTo>
                    <a:pt x="2540" y="49530"/>
                  </a:lnTo>
                  <a:lnTo>
                    <a:pt x="2540" y="46989"/>
                  </a:lnTo>
                  <a:close/>
                </a:path>
                <a:path w="133350" h="50800">
                  <a:moveTo>
                    <a:pt x="2540" y="40639"/>
                  </a:moveTo>
                  <a:lnTo>
                    <a:pt x="0" y="40639"/>
                  </a:lnTo>
                  <a:lnTo>
                    <a:pt x="0" y="45720"/>
                  </a:lnTo>
                  <a:lnTo>
                    <a:pt x="2540" y="45720"/>
                  </a:lnTo>
                  <a:lnTo>
                    <a:pt x="2540" y="40639"/>
                  </a:lnTo>
                  <a:close/>
                </a:path>
                <a:path w="133350" h="50800">
                  <a:moveTo>
                    <a:pt x="2540" y="34289"/>
                  </a:moveTo>
                  <a:lnTo>
                    <a:pt x="0" y="34289"/>
                  </a:lnTo>
                  <a:lnTo>
                    <a:pt x="0" y="39370"/>
                  </a:lnTo>
                  <a:lnTo>
                    <a:pt x="2540" y="39370"/>
                  </a:lnTo>
                  <a:lnTo>
                    <a:pt x="2540" y="34289"/>
                  </a:lnTo>
                  <a:close/>
                </a:path>
                <a:path w="133350" h="50800">
                  <a:moveTo>
                    <a:pt x="118109" y="49529"/>
                  </a:moveTo>
                  <a:lnTo>
                    <a:pt x="85090" y="49529"/>
                  </a:lnTo>
                  <a:lnTo>
                    <a:pt x="85090" y="50800"/>
                  </a:lnTo>
                  <a:lnTo>
                    <a:pt x="118109" y="50800"/>
                  </a:lnTo>
                  <a:lnTo>
                    <a:pt x="118109" y="49529"/>
                  </a:lnTo>
                  <a:close/>
                </a:path>
                <a:path w="133350" h="50800">
                  <a:moveTo>
                    <a:pt x="2540" y="27939"/>
                  </a:moveTo>
                  <a:lnTo>
                    <a:pt x="0" y="27939"/>
                  </a:lnTo>
                  <a:lnTo>
                    <a:pt x="0" y="33020"/>
                  </a:lnTo>
                  <a:lnTo>
                    <a:pt x="2540" y="33020"/>
                  </a:lnTo>
                  <a:lnTo>
                    <a:pt x="2540" y="27939"/>
                  </a:lnTo>
                  <a:close/>
                </a:path>
                <a:path w="133350" h="50800">
                  <a:moveTo>
                    <a:pt x="2540" y="21589"/>
                  </a:moveTo>
                  <a:lnTo>
                    <a:pt x="0" y="21589"/>
                  </a:lnTo>
                  <a:lnTo>
                    <a:pt x="0" y="26670"/>
                  </a:lnTo>
                  <a:lnTo>
                    <a:pt x="2540" y="26670"/>
                  </a:lnTo>
                  <a:lnTo>
                    <a:pt x="2540" y="21589"/>
                  </a:lnTo>
                  <a:close/>
                </a:path>
                <a:path w="133350" h="50800">
                  <a:moveTo>
                    <a:pt x="2540" y="15239"/>
                  </a:moveTo>
                  <a:lnTo>
                    <a:pt x="0" y="15239"/>
                  </a:lnTo>
                  <a:lnTo>
                    <a:pt x="0" y="20320"/>
                  </a:lnTo>
                  <a:lnTo>
                    <a:pt x="2540" y="20320"/>
                  </a:lnTo>
                  <a:lnTo>
                    <a:pt x="2540" y="15239"/>
                  </a:lnTo>
                  <a:close/>
                </a:path>
                <a:path w="133350" h="50800">
                  <a:moveTo>
                    <a:pt x="2540" y="8889"/>
                  </a:moveTo>
                  <a:lnTo>
                    <a:pt x="0" y="8889"/>
                  </a:lnTo>
                  <a:lnTo>
                    <a:pt x="0" y="13970"/>
                  </a:lnTo>
                  <a:lnTo>
                    <a:pt x="2540" y="13970"/>
                  </a:lnTo>
                  <a:lnTo>
                    <a:pt x="2540" y="8889"/>
                  </a:lnTo>
                  <a:close/>
                </a:path>
                <a:path w="133350" h="50800">
                  <a:moveTo>
                    <a:pt x="2540" y="3810"/>
                  </a:moveTo>
                  <a:lnTo>
                    <a:pt x="0" y="3810"/>
                  </a:lnTo>
                  <a:lnTo>
                    <a:pt x="0" y="7620"/>
                  </a:lnTo>
                  <a:lnTo>
                    <a:pt x="2540" y="7620"/>
                  </a:lnTo>
                  <a:lnTo>
                    <a:pt x="2540" y="3810"/>
                  </a:lnTo>
                  <a:close/>
                </a:path>
                <a:path w="133350" h="50800">
                  <a:moveTo>
                    <a:pt x="63500" y="1270"/>
                  </a:moveTo>
                  <a:lnTo>
                    <a:pt x="60960" y="1270"/>
                  </a:lnTo>
                  <a:lnTo>
                    <a:pt x="60960" y="2539"/>
                  </a:lnTo>
                  <a:lnTo>
                    <a:pt x="63500" y="2539"/>
                  </a:lnTo>
                  <a:lnTo>
                    <a:pt x="63500" y="1270"/>
                  </a:lnTo>
                  <a:close/>
                </a:path>
                <a:path w="133350" h="50800">
                  <a:moveTo>
                    <a:pt x="133350" y="0"/>
                  </a:moveTo>
                  <a:lnTo>
                    <a:pt x="63500" y="0"/>
                  </a:lnTo>
                  <a:lnTo>
                    <a:pt x="63500" y="1270"/>
                  </a:lnTo>
                  <a:lnTo>
                    <a:pt x="133350" y="1270"/>
                  </a:lnTo>
                  <a:lnTo>
                    <a:pt x="133350" y="0"/>
                  </a:lnTo>
                  <a:close/>
                </a:path>
              </a:pathLst>
            </a:custGeom>
            <a:solidFill>
              <a:srgbClr val="9ECCD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9" name="object 109"/>
            <p:cNvSpPr/>
            <p:nvPr/>
          </p:nvSpPr>
          <p:spPr>
            <a:xfrm>
              <a:off x="1197610" y="2561589"/>
              <a:ext cx="128270" cy="46990"/>
            </a:xfrm>
            <a:custGeom>
              <a:avLst/>
              <a:gdLst/>
              <a:ahLst/>
              <a:cxnLst/>
              <a:rect l="l" t="t" r="r" b="b"/>
              <a:pathLst>
                <a:path w="128269" h="46989">
                  <a:moveTo>
                    <a:pt x="115569" y="44450"/>
                  </a:moveTo>
                  <a:lnTo>
                    <a:pt x="82550" y="44450"/>
                  </a:lnTo>
                  <a:lnTo>
                    <a:pt x="82550" y="46989"/>
                  </a:lnTo>
                  <a:lnTo>
                    <a:pt x="115569" y="46989"/>
                  </a:lnTo>
                  <a:lnTo>
                    <a:pt x="115569" y="44450"/>
                  </a:lnTo>
                  <a:close/>
                </a:path>
                <a:path w="128269" h="46989">
                  <a:moveTo>
                    <a:pt x="53340" y="44450"/>
                  </a:moveTo>
                  <a:lnTo>
                    <a:pt x="0" y="44450"/>
                  </a:lnTo>
                  <a:lnTo>
                    <a:pt x="0" y="46990"/>
                  </a:lnTo>
                  <a:lnTo>
                    <a:pt x="50800" y="46990"/>
                  </a:lnTo>
                  <a:lnTo>
                    <a:pt x="50800" y="45720"/>
                  </a:lnTo>
                  <a:lnTo>
                    <a:pt x="53340" y="45720"/>
                  </a:lnTo>
                  <a:lnTo>
                    <a:pt x="53340" y="44450"/>
                  </a:lnTo>
                  <a:close/>
                </a:path>
                <a:path w="128269" h="46989">
                  <a:moveTo>
                    <a:pt x="1270" y="38100"/>
                  </a:moveTo>
                  <a:lnTo>
                    <a:pt x="0" y="38100"/>
                  </a:lnTo>
                  <a:lnTo>
                    <a:pt x="0" y="43180"/>
                  </a:lnTo>
                  <a:lnTo>
                    <a:pt x="1270" y="43180"/>
                  </a:lnTo>
                  <a:lnTo>
                    <a:pt x="1270" y="38100"/>
                  </a:lnTo>
                  <a:close/>
                </a:path>
                <a:path w="128269" h="46989">
                  <a:moveTo>
                    <a:pt x="1270" y="31750"/>
                  </a:moveTo>
                  <a:lnTo>
                    <a:pt x="0" y="31750"/>
                  </a:lnTo>
                  <a:lnTo>
                    <a:pt x="0" y="36830"/>
                  </a:lnTo>
                  <a:lnTo>
                    <a:pt x="1270" y="36830"/>
                  </a:lnTo>
                  <a:lnTo>
                    <a:pt x="1270" y="31750"/>
                  </a:lnTo>
                  <a:close/>
                </a:path>
                <a:path w="128269" h="46989">
                  <a:moveTo>
                    <a:pt x="1270" y="25400"/>
                  </a:moveTo>
                  <a:lnTo>
                    <a:pt x="0" y="25400"/>
                  </a:lnTo>
                  <a:lnTo>
                    <a:pt x="0" y="30480"/>
                  </a:lnTo>
                  <a:lnTo>
                    <a:pt x="1270" y="30480"/>
                  </a:lnTo>
                  <a:lnTo>
                    <a:pt x="1270" y="25400"/>
                  </a:lnTo>
                  <a:close/>
                </a:path>
                <a:path w="128269" h="46989">
                  <a:moveTo>
                    <a:pt x="1270" y="19050"/>
                  </a:moveTo>
                  <a:lnTo>
                    <a:pt x="0" y="19050"/>
                  </a:lnTo>
                  <a:lnTo>
                    <a:pt x="0" y="24130"/>
                  </a:lnTo>
                  <a:lnTo>
                    <a:pt x="1270" y="24130"/>
                  </a:lnTo>
                  <a:lnTo>
                    <a:pt x="1270" y="19050"/>
                  </a:lnTo>
                  <a:close/>
                </a:path>
                <a:path w="128269" h="46989">
                  <a:moveTo>
                    <a:pt x="1270" y="12700"/>
                  </a:moveTo>
                  <a:lnTo>
                    <a:pt x="0" y="12700"/>
                  </a:lnTo>
                  <a:lnTo>
                    <a:pt x="0" y="17780"/>
                  </a:lnTo>
                  <a:lnTo>
                    <a:pt x="1270" y="17780"/>
                  </a:lnTo>
                  <a:lnTo>
                    <a:pt x="1270" y="12700"/>
                  </a:lnTo>
                  <a:close/>
                </a:path>
                <a:path w="128269" h="46989">
                  <a:moveTo>
                    <a:pt x="1270" y="6350"/>
                  </a:moveTo>
                  <a:lnTo>
                    <a:pt x="0" y="6350"/>
                  </a:lnTo>
                  <a:lnTo>
                    <a:pt x="0" y="11430"/>
                  </a:lnTo>
                  <a:lnTo>
                    <a:pt x="1270" y="11430"/>
                  </a:lnTo>
                  <a:lnTo>
                    <a:pt x="1270" y="6350"/>
                  </a:lnTo>
                  <a:close/>
                </a:path>
                <a:path w="128269" h="46989">
                  <a:moveTo>
                    <a:pt x="1270" y="2540"/>
                  </a:moveTo>
                  <a:lnTo>
                    <a:pt x="0" y="2540"/>
                  </a:lnTo>
                  <a:lnTo>
                    <a:pt x="0" y="5080"/>
                  </a:lnTo>
                  <a:lnTo>
                    <a:pt x="1270" y="5080"/>
                  </a:lnTo>
                  <a:lnTo>
                    <a:pt x="1270" y="2540"/>
                  </a:lnTo>
                  <a:close/>
                </a:path>
                <a:path w="128269" h="46989">
                  <a:moveTo>
                    <a:pt x="128270" y="0"/>
                  </a:moveTo>
                  <a:lnTo>
                    <a:pt x="55880" y="0"/>
                  </a:lnTo>
                  <a:lnTo>
                    <a:pt x="55880" y="1270"/>
                  </a:lnTo>
                  <a:lnTo>
                    <a:pt x="128270" y="1270"/>
                  </a:lnTo>
                  <a:lnTo>
                    <a:pt x="128270" y="0"/>
                  </a:lnTo>
                  <a:close/>
                </a:path>
              </a:pathLst>
            </a:custGeom>
            <a:solidFill>
              <a:srgbClr val="A0CDE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0" name="object 110"/>
            <p:cNvSpPr/>
            <p:nvPr/>
          </p:nvSpPr>
          <p:spPr>
            <a:xfrm>
              <a:off x="1198880" y="2562859"/>
              <a:ext cx="124460" cy="43180"/>
            </a:xfrm>
            <a:custGeom>
              <a:avLst/>
              <a:gdLst/>
              <a:ahLst/>
              <a:cxnLst/>
              <a:rect l="l" t="t" r="r" b="b"/>
              <a:pathLst>
                <a:path w="124459" h="43180">
                  <a:moveTo>
                    <a:pt x="1270" y="36830"/>
                  </a:moveTo>
                  <a:lnTo>
                    <a:pt x="0" y="36830"/>
                  </a:lnTo>
                  <a:lnTo>
                    <a:pt x="0" y="41910"/>
                  </a:lnTo>
                  <a:lnTo>
                    <a:pt x="1270" y="41910"/>
                  </a:lnTo>
                  <a:lnTo>
                    <a:pt x="1270" y="36830"/>
                  </a:lnTo>
                  <a:close/>
                </a:path>
                <a:path w="124459" h="43180">
                  <a:moveTo>
                    <a:pt x="1270" y="30480"/>
                  </a:moveTo>
                  <a:lnTo>
                    <a:pt x="0" y="30480"/>
                  </a:lnTo>
                  <a:lnTo>
                    <a:pt x="0" y="35560"/>
                  </a:lnTo>
                  <a:lnTo>
                    <a:pt x="1270" y="35560"/>
                  </a:lnTo>
                  <a:lnTo>
                    <a:pt x="1270" y="30480"/>
                  </a:lnTo>
                  <a:close/>
                </a:path>
                <a:path w="124459" h="43180">
                  <a:moveTo>
                    <a:pt x="1270" y="24130"/>
                  </a:moveTo>
                  <a:lnTo>
                    <a:pt x="0" y="24130"/>
                  </a:lnTo>
                  <a:lnTo>
                    <a:pt x="0" y="29210"/>
                  </a:lnTo>
                  <a:lnTo>
                    <a:pt x="1270" y="29210"/>
                  </a:lnTo>
                  <a:lnTo>
                    <a:pt x="1270" y="24130"/>
                  </a:lnTo>
                  <a:close/>
                </a:path>
                <a:path w="124459" h="43180">
                  <a:moveTo>
                    <a:pt x="1270" y="17780"/>
                  </a:moveTo>
                  <a:lnTo>
                    <a:pt x="0" y="17780"/>
                  </a:lnTo>
                  <a:lnTo>
                    <a:pt x="0" y="22872"/>
                  </a:lnTo>
                  <a:lnTo>
                    <a:pt x="1270" y="22872"/>
                  </a:lnTo>
                  <a:lnTo>
                    <a:pt x="1270" y="17780"/>
                  </a:lnTo>
                  <a:close/>
                </a:path>
                <a:path w="124459" h="43180">
                  <a:moveTo>
                    <a:pt x="1270" y="11430"/>
                  </a:moveTo>
                  <a:lnTo>
                    <a:pt x="0" y="11430"/>
                  </a:lnTo>
                  <a:lnTo>
                    <a:pt x="0" y="16522"/>
                  </a:lnTo>
                  <a:lnTo>
                    <a:pt x="1270" y="16522"/>
                  </a:lnTo>
                  <a:lnTo>
                    <a:pt x="1270" y="11430"/>
                  </a:lnTo>
                  <a:close/>
                </a:path>
                <a:path w="124459" h="43180">
                  <a:moveTo>
                    <a:pt x="1270" y="5080"/>
                  </a:moveTo>
                  <a:lnTo>
                    <a:pt x="0" y="5080"/>
                  </a:lnTo>
                  <a:lnTo>
                    <a:pt x="0" y="10160"/>
                  </a:lnTo>
                  <a:lnTo>
                    <a:pt x="1270" y="10160"/>
                  </a:lnTo>
                  <a:lnTo>
                    <a:pt x="1270" y="5080"/>
                  </a:lnTo>
                  <a:close/>
                </a:path>
                <a:path w="124459" h="43180">
                  <a:moveTo>
                    <a:pt x="1270" y="2540"/>
                  </a:moveTo>
                  <a:lnTo>
                    <a:pt x="0" y="2540"/>
                  </a:lnTo>
                  <a:lnTo>
                    <a:pt x="0" y="3810"/>
                  </a:lnTo>
                  <a:lnTo>
                    <a:pt x="1270" y="3810"/>
                  </a:lnTo>
                  <a:lnTo>
                    <a:pt x="1270" y="2540"/>
                  </a:lnTo>
                  <a:close/>
                </a:path>
                <a:path w="124459" h="43180">
                  <a:moveTo>
                    <a:pt x="55880" y="41910"/>
                  </a:moveTo>
                  <a:lnTo>
                    <a:pt x="54610" y="41910"/>
                  </a:lnTo>
                  <a:lnTo>
                    <a:pt x="54610" y="43180"/>
                  </a:lnTo>
                  <a:lnTo>
                    <a:pt x="55880" y="43180"/>
                  </a:lnTo>
                  <a:lnTo>
                    <a:pt x="55880" y="41910"/>
                  </a:lnTo>
                  <a:close/>
                </a:path>
                <a:path w="124459" h="43180">
                  <a:moveTo>
                    <a:pt x="124460" y="0"/>
                  </a:moveTo>
                  <a:lnTo>
                    <a:pt x="52070" y="0"/>
                  </a:lnTo>
                  <a:lnTo>
                    <a:pt x="52070" y="1282"/>
                  </a:lnTo>
                  <a:lnTo>
                    <a:pt x="49530" y="1282"/>
                  </a:lnTo>
                  <a:lnTo>
                    <a:pt x="49530" y="2540"/>
                  </a:lnTo>
                  <a:lnTo>
                    <a:pt x="123190" y="2540"/>
                  </a:lnTo>
                  <a:lnTo>
                    <a:pt x="123190" y="1282"/>
                  </a:lnTo>
                  <a:lnTo>
                    <a:pt x="124460" y="1282"/>
                  </a:lnTo>
                  <a:lnTo>
                    <a:pt x="124460" y="0"/>
                  </a:lnTo>
                  <a:close/>
                </a:path>
              </a:pathLst>
            </a:custGeom>
            <a:solidFill>
              <a:srgbClr val="A2CEE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1" name="object 111"/>
            <p:cNvSpPr/>
            <p:nvPr/>
          </p:nvSpPr>
          <p:spPr>
            <a:xfrm>
              <a:off x="1200150" y="2565399"/>
              <a:ext cx="119380" cy="39370"/>
            </a:xfrm>
            <a:custGeom>
              <a:avLst/>
              <a:gdLst/>
              <a:ahLst/>
              <a:cxnLst/>
              <a:rect l="l" t="t" r="r" b="b"/>
              <a:pathLst>
                <a:path w="119380" h="39369">
                  <a:moveTo>
                    <a:pt x="2540" y="34289"/>
                  </a:moveTo>
                  <a:lnTo>
                    <a:pt x="0" y="34289"/>
                  </a:lnTo>
                  <a:lnTo>
                    <a:pt x="0" y="39370"/>
                  </a:lnTo>
                  <a:lnTo>
                    <a:pt x="54609" y="39370"/>
                  </a:lnTo>
                  <a:lnTo>
                    <a:pt x="54609" y="38100"/>
                  </a:lnTo>
                  <a:lnTo>
                    <a:pt x="57150" y="38100"/>
                  </a:lnTo>
                  <a:lnTo>
                    <a:pt x="57150" y="36830"/>
                  </a:lnTo>
                  <a:lnTo>
                    <a:pt x="2540" y="36830"/>
                  </a:lnTo>
                  <a:lnTo>
                    <a:pt x="2540" y="34289"/>
                  </a:lnTo>
                  <a:close/>
                </a:path>
                <a:path w="119380" h="39369">
                  <a:moveTo>
                    <a:pt x="2540" y="27939"/>
                  </a:moveTo>
                  <a:lnTo>
                    <a:pt x="0" y="27939"/>
                  </a:lnTo>
                  <a:lnTo>
                    <a:pt x="0" y="33020"/>
                  </a:lnTo>
                  <a:lnTo>
                    <a:pt x="2540" y="33020"/>
                  </a:lnTo>
                  <a:lnTo>
                    <a:pt x="2540" y="27939"/>
                  </a:lnTo>
                  <a:close/>
                </a:path>
                <a:path w="119380" h="39369">
                  <a:moveTo>
                    <a:pt x="113029" y="36829"/>
                  </a:moveTo>
                  <a:lnTo>
                    <a:pt x="80009" y="36829"/>
                  </a:lnTo>
                  <a:lnTo>
                    <a:pt x="80009" y="39370"/>
                  </a:lnTo>
                  <a:lnTo>
                    <a:pt x="113029" y="39370"/>
                  </a:lnTo>
                  <a:lnTo>
                    <a:pt x="113029" y="36829"/>
                  </a:lnTo>
                  <a:close/>
                </a:path>
                <a:path w="119380" h="39369">
                  <a:moveTo>
                    <a:pt x="2540" y="21589"/>
                  </a:moveTo>
                  <a:lnTo>
                    <a:pt x="0" y="21589"/>
                  </a:lnTo>
                  <a:lnTo>
                    <a:pt x="0" y="26670"/>
                  </a:lnTo>
                  <a:lnTo>
                    <a:pt x="2540" y="26670"/>
                  </a:lnTo>
                  <a:lnTo>
                    <a:pt x="2540" y="21589"/>
                  </a:lnTo>
                  <a:close/>
                </a:path>
                <a:path w="119380" h="39369">
                  <a:moveTo>
                    <a:pt x="2540" y="15239"/>
                  </a:moveTo>
                  <a:lnTo>
                    <a:pt x="0" y="15239"/>
                  </a:lnTo>
                  <a:lnTo>
                    <a:pt x="0" y="20320"/>
                  </a:lnTo>
                  <a:lnTo>
                    <a:pt x="2540" y="20320"/>
                  </a:lnTo>
                  <a:lnTo>
                    <a:pt x="2540" y="15239"/>
                  </a:lnTo>
                  <a:close/>
                </a:path>
                <a:path w="119380" h="39369">
                  <a:moveTo>
                    <a:pt x="2540" y="8889"/>
                  </a:moveTo>
                  <a:lnTo>
                    <a:pt x="0" y="8889"/>
                  </a:lnTo>
                  <a:lnTo>
                    <a:pt x="0" y="13970"/>
                  </a:lnTo>
                  <a:lnTo>
                    <a:pt x="2540" y="13970"/>
                  </a:lnTo>
                  <a:lnTo>
                    <a:pt x="2540" y="8889"/>
                  </a:lnTo>
                  <a:close/>
                </a:path>
                <a:path w="119380" h="39369">
                  <a:moveTo>
                    <a:pt x="2540" y="1270"/>
                  </a:moveTo>
                  <a:lnTo>
                    <a:pt x="1270" y="1270"/>
                  </a:lnTo>
                  <a:lnTo>
                    <a:pt x="1270" y="2539"/>
                  </a:lnTo>
                  <a:lnTo>
                    <a:pt x="0" y="2539"/>
                  </a:lnTo>
                  <a:lnTo>
                    <a:pt x="0" y="7620"/>
                  </a:lnTo>
                  <a:lnTo>
                    <a:pt x="2540" y="7620"/>
                  </a:lnTo>
                  <a:lnTo>
                    <a:pt x="2540" y="1270"/>
                  </a:lnTo>
                  <a:close/>
                </a:path>
                <a:path w="119380" h="39369">
                  <a:moveTo>
                    <a:pt x="1270" y="0"/>
                  </a:moveTo>
                  <a:lnTo>
                    <a:pt x="0" y="0"/>
                  </a:lnTo>
                  <a:lnTo>
                    <a:pt x="0" y="1270"/>
                  </a:lnTo>
                  <a:lnTo>
                    <a:pt x="1270" y="1270"/>
                  </a:lnTo>
                  <a:lnTo>
                    <a:pt x="1270" y="0"/>
                  </a:lnTo>
                  <a:close/>
                </a:path>
                <a:path w="119380" h="39369">
                  <a:moveTo>
                    <a:pt x="119379" y="0"/>
                  </a:moveTo>
                  <a:lnTo>
                    <a:pt x="45719" y="0"/>
                  </a:lnTo>
                  <a:lnTo>
                    <a:pt x="45719" y="1270"/>
                  </a:lnTo>
                  <a:lnTo>
                    <a:pt x="119379" y="1270"/>
                  </a:lnTo>
                  <a:lnTo>
                    <a:pt x="119379" y="0"/>
                  </a:lnTo>
                  <a:close/>
                </a:path>
              </a:pathLst>
            </a:custGeom>
            <a:solidFill>
              <a:srgbClr val="A3CFE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2" name="object 112"/>
            <p:cNvSpPr/>
            <p:nvPr/>
          </p:nvSpPr>
          <p:spPr>
            <a:xfrm>
              <a:off x="1202689" y="2566669"/>
              <a:ext cx="116839" cy="35560"/>
            </a:xfrm>
            <a:custGeom>
              <a:avLst/>
              <a:gdLst/>
              <a:ahLst/>
              <a:cxnLst/>
              <a:rect l="l" t="t" r="r" b="b"/>
              <a:pathLst>
                <a:path w="116840" h="35560">
                  <a:moveTo>
                    <a:pt x="110489" y="34289"/>
                  </a:moveTo>
                  <a:lnTo>
                    <a:pt x="77469" y="34289"/>
                  </a:lnTo>
                  <a:lnTo>
                    <a:pt x="77469" y="35559"/>
                  </a:lnTo>
                  <a:lnTo>
                    <a:pt x="110489" y="35559"/>
                  </a:lnTo>
                  <a:lnTo>
                    <a:pt x="110489" y="34289"/>
                  </a:lnTo>
                  <a:close/>
                </a:path>
                <a:path w="116840" h="35560">
                  <a:moveTo>
                    <a:pt x="1269" y="33019"/>
                  </a:moveTo>
                  <a:lnTo>
                    <a:pt x="0" y="33019"/>
                  </a:lnTo>
                  <a:lnTo>
                    <a:pt x="0" y="35560"/>
                  </a:lnTo>
                  <a:lnTo>
                    <a:pt x="57150" y="35560"/>
                  </a:lnTo>
                  <a:lnTo>
                    <a:pt x="57150" y="34289"/>
                  </a:lnTo>
                  <a:lnTo>
                    <a:pt x="1269" y="34289"/>
                  </a:lnTo>
                  <a:lnTo>
                    <a:pt x="1269" y="33019"/>
                  </a:lnTo>
                  <a:close/>
                </a:path>
                <a:path w="116840" h="35560">
                  <a:moveTo>
                    <a:pt x="1269" y="26669"/>
                  </a:moveTo>
                  <a:lnTo>
                    <a:pt x="0" y="26669"/>
                  </a:lnTo>
                  <a:lnTo>
                    <a:pt x="0" y="31750"/>
                  </a:lnTo>
                  <a:lnTo>
                    <a:pt x="1269" y="31750"/>
                  </a:lnTo>
                  <a:lnTo>
                    <a:pt x="1269" y="26669"/>
                  </a:lnTo>
                  <a:close/>
                </a:path>
                <a:path w="116840" h="35560">
                  <a:moveTo>
                    <a:pt x="1269" y="20319"/>
                  </a:moveTo>
                  <a:lnTo>
                    <a:pt x="0" y="20319"/>
                  </a:lnTo>
                  <a:lnTo>
                    <a:pt x="0" y="25400"/>
                  </a:lnTo>
                  <a:lnTo>
                    <a:pt x="1269" y="25400"/>
                  </a:lnTo>
                  <a:lnTo>
                    <a:pt x="1269" y="20319"/>
                  </a:lnTo>
                  <a:close/>
                </a:path>
                <a:path w="116840" h="35560">
                  <a:moveTo>
                    <a:pt x="1269" y="13969"/>
                  </a:moveTo>
                  <a:lnTo>
                    <a:pt x="0" y="13969"/>
                  </a:lnTo>
                  <a:lnTo>
                    <a:pt x="0" y="19050"/>
                  </a:lnTo>
                  <a:lnTo>
                    <a:pt x="1269" y="19050"/>
                  </a:lnTo>
                  <a:lnTo>
                    <a:pt x="1269" y="13969"/>
                  </a:lnTo>
                  <a:close/>
                </a:path>
                <a:path w="116840" h="35560">
                  <a:moveTo>
                    <a:pt x="1269" y="7619"/>
                  </a:moveTo>
                  <a:lnTo>
                    <a:pt x="0" y="7619"/>
                  </a:lnTo>
                  <a:lnTo>
                    <a:pt x="0" y="12700"/>
                  </a:lnTo>
                  <a:lnTo>
                    <a:pt x="1269" y="12700"/>
                  </a:lnTo>
                  <a:lnTo>
                    <a:pt x="1269" y="7619"/>
                  </a:lnTo>
                  <a:close/>
                </a:path>
                <a:path w="116840" h="35560">
                  <a:moveTo>
                    <a:pt x="1270" y="0"/>
                  </a:moveTo>
                  <a:lnTo>
                    <a:pt x="0" y="0"/>
                  </a:lnTo>
                  <a:lnTo>
                    <a:pt x="0" y="6350"/>
                  </a:lnTo>
                  <a:lnTo>
                    <a:pt x="1269" y="6350"/>
                  </a:lnTo>
                  <a:lnTo>
                    <a:pt x="1269" y="2539"/>
                  </a:lnTo>
                  <a:lnTo>
                    <a:pt x="3809" y="2539"/>
                  </a:lnTo>
                  <a:lnTo>
                    <a:pt x="3809" y="1269"/>
                  </a:lnTo>
                  <a:lnTo>
                    <a:pt x="1270" y="1269"/>
                  </a:lnTo>
                  <a:lnTo>
                    <a:pt x="1270" y="0"/>
                  </a:lnTo>
                  <a:close/>
                </a:path>
                <a:path w="116840" h="35560">
                  <a:moveTo>
                    <a:pt x="111759" y="1269"/>
                  </a:moveTo>
                  <a:lnTo>
                    <a:pt x="39369" y="1269"/>
                  </a:lnTo>
                  <a:lnTo>
                    <a:pt x="39369" y="2539"/>
                  </a:lnTo>
                  <a:lnTo>
                    <a:pt x="111759" y="2539"/>
                  </a:lnTo>
                  <a:lnTo>
                    <a:pt x="111759" y="1269"/>
                  </a:lnTo>
                  <a:close/>
                </a:path>
                <a:path w="116840" h="35560">
                  <a:moveTo>
                    <a:pt x="43179" y="0"/>
                  </a:moveTo>
                  <a:lnTo>
                    <a:pt x="40640" y="0"/>
                  </a:lnTo>
                  <a:lnTo>
                    <a:pt x="40640" y="1269"/>
                  </a:lnTo>
                  <a:lnTo>
                    <a:pt x="43179" y="1269"/>
                  </a:lnTo>
                  <a:lnTo>
                    <a:pt x="43179" y="0"/>
                  </a:lnTo>
                  <a:close/>
                </a:path>
                <a:path w="116840" h="35560">
                  <a:moveTo>
                    <a:pt x="116839" y="0"/>
                  </a:moveTo>
                  <a:lnTo>
                    <a:pt x="114300" y="0"/>
                  </a:lnTo>
                  <a:lnTo>
                    <a:pt x="114300" y="1269"/>
                  </a:lnTo>
                  <a:lnTo>
                    <a:pt x="116839" y="1269"/>
                  </a:lnTo>
                  <a:lnTo>
                    <a:pt x="116839" y="0"/>
                  </a:lnTo>
                  <a:close/>
                </a:path>
              </a:pathLst>
            </a:custGeom>
            <a:solidFill>
              <a:srgbClr val="A5D0E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3" name="object 113"/>
            <p:cNvSpPr/>
            <p:nvPr/>
          </p:nvSpPr>
          <p:spPr>
            <a:xfrm>
              <a:off x="1203960" y="2569209"/>
              <a:ext cx="109220" cy="31750"/>
            </a:xfrm>
            <a:custGeom>
              <a:avLst/>
              <a:gdLst/>
              <a:ahLst/>
              <a:cxnLst/>
              <a:rect l="l" t="t" r="r" b="b"/>
              <a:pathLst>
                <a:path w="109219" h="31750">
                  <a:moveTo>
                    <a:pt x="109219" y="30479"/>
                  </a:moveTo>
                  <a:lnTo>
                    <a:pt x="76200" y="30479"/>
                  </a:lnTo>
                  <a:lnTo>
                    <a:pt x="76200" y="31750"/>
                  </a:lnTo>
                  <a:lnTo>
                    <a:pt x="109219" y="31750"/>
                  </a:lnTo>
                  <a:lnTo>
                    <a:pt x="109219" y="30479"/>
                  </a:lnTo>
                  <a:close/>
                </a:path>
                <a:path w="109219" h="31750">
                  <a:moveTo>
                    <a:pt x="57150" y="30479"/>
                  </a:moveTo>
                  <a:lnTo>
                    <a:pt x="0" y="30479"/>
                  </a:lnTo>
                  <a:lnTo>
                    <a:pt x="0" y="31750"/>
                  </a:lnTo>
                  <a:lnTo>
                    <a:pt x="57150" y="31750"/>
                  </a:lnTo>
                  <a:lnTo>
                    <a:pt x="57150" y="30479"/>
                  </a:lnTo>
                  <a:close/>
                </a:path>
                <a:path w="109219" h="31750">
                  <a:moveTo>
                    <a:pt x="2540" y="24129"/>
                  </a:moveTo>
                  <a:lnTo>
                    <a:pt x="0" y="24129"/>
                  </a:lnTo>
                  <a:lnTo>
                    <a:pt x="0" y="29210"/>
                  </a:lnTo>
                  <a:lnTo>
                    <a:pt x="2540" y="29210"/>
                  </a:lnTo>
                  <a:lnTo>
                    <a:pt x="2540" y="24129"/>
                  </a:lnTo>
                  <a:close/>
                </a:path>
                <a:path w="109219" h="31750">
                  <a:moveTo>
                    <a:pt x="2540" y="17779"/>
                  </a:moveTo>
                  <a:lnTo>
                    <a:pt x="0" y="17779"/>
                  </a:lnTo>
                  <a:lnTo>
                    <a:pt x="0" y="22860"/>
                  </a:lnTo>
                  <a:lnTo>
                    <a:pt x="2540" y="22860"/>
                  </a:lnTo>
                  <a:lnTo>
                    <a:pt x="2540" y="17779"/>
                  </a:lnTo>
                  <a:close/>
                </a:path>
                <a:path w="109219" h="31750">
                  <a:moveTo>
                    <a:pt x="2540" y="11429"/>
                  </a:moveTo>
                  <a:lnTo>
                    <a:pt x="0" y="11429"/>
                  </a:lnTo>
                  <a:lnTo>
                    <a:pt x="0" y="16510"/>
                  </a:lnTo>
                  <a:lnTo>
                    <a:pt x="2540" y="16510"/>
                  </a:lnTo>
                  <a:lnTo>
                    <a:pt x="2540" y="11429"/>
                  </a:lnTo>
                  <a:close/>
                </a:path>
                <a:path w="109219" h="31750">
                  <a:moveTo>
                    <a:pt x="2540" y="5079"/>
                  </a:moveTo>
                  <a:lnTo>
                    <a:pt x="0" y="5079"/>
                  </a:lnTo>
                  <a:lnTo>
                    <a:pt x="0" y="10160"/>
                  </a:lnTo>
                  <a:lnTo>
                    <a:pt x="2540" y="10160"/>
                  </a:lnTo>
                  <a:lnTo>
                    <a:pt x="2540" y="5079"/>
                  </a:lnTo>
                  <a:close/>
                </a:path>
                <a:path w="109219" h="31750">
                  <a:moveTo>
                    <a:pt x="3810" y="0"/>
                  </a:moveTo>
                  <a:lnTo>
                    <a:pt x="0" y="0"/>
                  </a:lnTo>
                  <a:lnTo>
                    <a:pt x="0" y="3810"/>
                  </a:lnTo>
                  <a:lnTo>
                    <a:pt x="2540" y="3810"/>
                  </a:lnTo>
                  <a:lnTo>
                    <a:pt x="2540" y="1270"/>
                  </a:lnTo>
                  <a:lnTo>
                    <a:pt x="3810" y="1270"/>
                  </a:lnTo>
                  <a:lnTo>
                    <a:pt x="3810" y="0"/>
                  </a:lnTo>
                  <a:close/>
                </a:path>
                <a:path w="109219" h="31750">
                  <a:moveTo>
                    <a:pt x="109219" y="0"/>
                  </a:moveTo>
                  <a:lnTo>
                    <a:pt x="35559" y="0"/>
                  </a:lnTo>
                  <a:lnTo>
                    <a:pt x="35559" y="1270"/>
                  </a:lnTo>
                  <a:lnTo>
                    <a:pt x="109219" y="1270"/>
                  </a:lnTo>
                  <a:lnTo>
                    <a:pt x="109219" y="0"/>
                  </a:lnTo>
                  <a:close/>
                </a:path>
              </a:pathLst>
            </a:custGeom>
            <a:solidFill>
              <a:srgbClr val="A7D1E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4" name="object 114"/>
            <p:cNvSpPr/>
            <p:nvPr/>
          </p:nvSpPr>
          <p:spPr>
            <a:xfrm>
              <a:off x="1206500" y="2570479"/>
              <a:ext cx="106680" cy="29209"/>
            </a:xfrm>
            <a:custGeom>
              <a:avLst/>
              <a:gdLst/>
              <a:ahLst/>
              <a:cxnLst/>
              <a:rect l="l" t="t" r="r" b="b"/>
              <a:pathLst>
                <a:path w="106680" h="29210">
                  <a:moveTo>
                    <a:pt x="1269" y="22860"/>
                  </a:moveTo>
                  <a:lnTo>
                    <a:pt x="0" y="22860"/>
                  </a:lnTo>
                  <a:lnTo>
                    <a:pt x="0" y="27940"/>
                  </a:lnTo>
                  <a:lnTo>
                    <a:pt x="57150" y="27940"/>
                  </a:lnTo>
                  <a:lnTo>
                    <a:pt x="57150" y="29210"/>
                  </a:lnTo>
                  <a:lnTo>
                    <a:pt x="59690" y="29210"/>
                  </a:lnTo>
                  <a:lnTo>
                    <a:pt x="59690" y="26670"/>
                  </a:lnTo>
                  <a:lnTo>
                    <a:pt x="1269" y="26670"/>
                  </a:lnTo>
                  <a:lnTo>
                    <a:pt x="1269" y="22860"/>
                  </a:lnTo>
                  <a:close/>
                </a:path>
                <a:path w="106680" h="29210">
                  <a:moveTo>
                    <a:pt x="106679" y="26670"/>
                  </a:moveTo>
                  <a:lnTo>
                    <a:pt x="73659" y="26670"/>
                  </a:lnTo>
                  <a:lnTo>
                    <a:pt x="73659" y="27940"/>
                  </a:lnTo>
                  <a:lnTo>
                    <a:pt x="106679" y="27940"/>
                  </a:lnTo>
                  <a:lnTo>
                    <a:pt x="106679" y="26670"/>
                  </a:lnTo>
                  <a:close/>
                </a:path>
                <a:path w="106680" h="29210">
                  <a:moveTo>
                    <a:pt x="1269" y="16510"/>
                  </a:moveTo>
                  <a:lnTo>
                    <a:pt x="0" y="16510"/>
                  </a:lnTo>
                  <a:lnTo>
                    <a:pt x="0" y="21590"/>
                  </a:lnTo>
                  <a:lnTo>
                    <a:pt x="1269" y="21590"/>
                  </a:lnTo>
                  <a:lnTo>
                    <a:pt x="1269" y="16510"/>
                  </a:lnTo>
                  <a:close/>
                </a:path>
                <a:path w="106680" h="29210">
                  <a:moveTo>
                    <a:pt x="1269" y="10160"/>
                  </a:moveTo>
                  <a:lnTo>
                    <a:pt x="0" y="10160"/>
                  </a:lnTo>
                  <a:lnTo>
                    <a:pt x="0" y="15240"/>
                  </a:lnTo>
                  <a:lnTo>
                    <a:pt x="1269" y="15240"/>
                  </a:lnTo>
                  <a:lnTo>
                    <a:pt x="1269" y="10160"/>
                  </a:lnTo>
                  <a:close/>
                </a:path>
                <a:path w="106680" h="29210">
                  <a:moveTo>
                    <a:pt x="1269" y="3810"/>
                  </a:moveTo>
                  <a:lnTo>
                    <a:pt x="0" y="3810"/>
                  </a:lnTo>
                  <a:lnTo>
                    <a:pt x="0" y="8890"/>
                  </a:lnTo>
                  <a:lnTo>
                    <a:pt x="1269" y="8890"/>
                  </a:lnTo>
                  <a:lnTo>
                    <a:pt x="1269" y="3810"/>
                  </a:lnTo>
                  <a:close/>
                </a:path>
                <a:path w="106680" h="29210">
                  <a:moveTo>
                    <a:pt x="3810" y="0"/>
                  </a:moveTo>
                  <a:lnTo>
                    <a:pt x="0" y="0"/>
                  </a:lnTo>
                  <a:lnTo>
                    <a:pt x="0" y="2540"/>
                  </a:lnTo>
                  <a:lnTo>
                    <a:pt x="1269" y="2540"/>
                  </a:lnTo>
                  <a:lnTo>
                    <a:pt x="1269" y="1270"/>
                  </a:lnTo>
                  <a:lnTo>
                    <a:pt x="3810" y="1270"/>
                  </a:lnTo>
                  <a:lnTo>
                    <a:pt x="3810" y="0"/>
                  </a:lnTo>
                  <a:close/>
                </a:path>
                <a:path w="106680" h="29210">
                  <a:moveTo>
                    <a:pt x="106679" y="0"/>
                  </a:moveTo>
                  <a:lnTo>
                    <a:pt x="30480" y="0"/>
                  </a:lnTo>
                  <a:lnTo>
                    <a:pt x="30480" y="1270"/>
                  </a:lnTo>
                  <a:lnTo>
                    <a:pt x="106680" y="1270"/>
                  </a:lnTo>
                  <a:lnTo>
                    <a:pt x="106679" y="0"/>
                  </a:lnTo>
                  <a:close/>
                </a:path>
              </a:pathLst>
            </a:custGeom>
            <a:solidFill>
              <a:srgbClr val="A9D2E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5" name="object 115"/>
            <p:cNvSpPr/>
            <p:nvPr/>
          </p:nvSpPr>
          <p:spPr>
            <a:xfrm>
              <a:off x="1207769" y="2571749"/>
              <a:ext cx="105410" cy="25400"/>
            </a:xfrm>
            <a:custGeom>
              <a:avLst/>
              <a:gdLst/>
              <a:ahLst/>
              <a:cxnLst/>
              <a:rect l="l" t="t" r="r" b="b"/>
              <a:pathLst>
                <a:path w="105409" h="25400">
                  <a:moveTo>
                    <a:pt x="1270" y="21589"/>
                  </a:moveTo>
                  <a:lnTo>
                    <a:pt x="0" y="21589"/>
                  </a:lnTo>
                  <a:lnTo>
                    <a:pt x="0" y="25400"/>
                  </a:lnTo>
                  <a:lnTo>
                    <a:pt x="60960" y="25400"/>
                  </a:lnTo>
                  <a:lnTo>
                    <a:pt x="60960" y="24130"/>
                  </a:lnTo>
                  <a:lnTo>
                    <a:pt x="1269" y="24130"/>
                  </a:lnTo>
                  <a:lnTo>
                    <a:pt x="1270" y="21589"/>
                  </a:lnTo>
                  <a:close/>
                </a:path>
                <a:path w="105409" h="25400">
                  <a:moveTo>
                    <a:pt x="105409" y="24129"/>
                  </a:moveTo>
                  <a:lnTo>
                    <a:pt x="72390" y="24129"/>
                  </a:lnTo>
                  <a:lnTo>
                    <a:pt x="72390" y="25400"/>
                  </a:lnTo>
                  <a:lnTo>
                    <a:pt x="105409" y="25400"/>
                  </a:lnTo>
                  <a:lnTo>
                    <a:pt x="105409" y="24129"/>
                  </a:lnTo>
                  <a:close/>
                </a:path>
                <a:path w="105409" h="25400">
                  <a:moveTo>
                    <a:pt x="1270" y="15239"/>
                  </a:moveTo>
                  <a:lnTo>
                    <a:pt x="0" y="15239"/>
                  </a:lnTo>
                  <a:lnTo>
                    <a:pt x="0" y="20320"/>
                  </a:lnTo>
                  <a:lnTo>
                    <a:pt x="1270" y="20320"/>
                  </a:lnTo>
                  <a:lnTo>
                    <a:pt x="1270" y="15239"/>
                  </a:lnTo>
                  <a:close/>
                </a:path>
                <a:path w="105409" h="25400">
                  <a:moveTo>
                    <a:pt x="1270" y="8889"/>
                  </a:moveTo>
                  <a:lnTo>
                    <a:pt x="0" y="8889"/>
                  </a:lnTo>
                  <a:lnTo>
                    <a:pt x="0" y="13970"/>
                  </a:lnTo>
                  <a:lnTo>
                    <a:pt x="1270" y="13970"/>
                  </a:lnTo>
                  <a:lnTo>
                    <a:pt x="1270" y="8889"/>
                  </a:lnTo>
                  <a:close/>
                </a:path>
                <a:path w="105409" h="25400">
                  <a:moveTo>
                    <a:pt x="1270" y="2539"/>
                  </a:moveTo>
                  <a:lnTo>
                    <a:pt x="0" y="2539"/>
                  </a:lnTo>
                  <a:lnTo>
                    <a:pt x="0" y="7620"/>
                  </a:lnTo>
                  <a:lnTo>
                    <a:pt x="1270" y="7620"/>
                  </a:lnTo>
                  <a:lnTo>
                    <a:pt x="1270" y="2539"/>
                  </a:lnTo>
                  <a:close/>
                </a:path>
                <a:path w="105409" h="25400">
                  <a:moveTo>
                    <a:pt x="6350" y="1270"/>
                  </a:moveTo>
                  <a:lnTo>
                    <a:pt x="5080" y="1270"/>
                  </a:lnTo>
                  <a:lnTo>
                    <a:pt x="5080" y="2539"/>
                  </a:lnTo>
                  <a:lnTo>
                    <a:pt x="6350" y="2539"/>
                  </a:lnTo>
                  <a:lnTo>
                    <a:pt x="6350" y="1270"/>
                  </a:lnTo>
                  <a:close/>
                </a:path>
                <a:path w="105409" h="25400">
                  <a:moveTo>
                    <a:pt x="26670" y="1270"/>
                  </a:moveTo>
                  <a:lnTo>
                    <a:pt x="24130" y="1270"/>
                  </a:lnTo>
                  <a:lnTo>
                    <a:pt x="24130" y="2539"/>
                  </a:lnTo>
                  <a:lnTo>
                    <a:pt x="26670" y="2539"/>
                  </a:lnTo>
                  <a:lnTo>
                    <a:pt x="26670" y="1270"/>
                  </a:lnTo>
                  <a:close/>
                </a:path>
                <a:path w="105409" h="25400">
                  <a:moveTo>
                    <a:pt x="5080" y="0"/>
                  </a:moveTo>
                  <a:lnTo>
                    <a:pt x="0" y="0"/>
                  </a:lnTo>
                  <a:lnTo>
                    <a:pt x="0" y="1270"/>
                  </a:lnTo>
                  <a:lnTo>
                    <a:pt x="5080" y="1270"/>
                  </a:lnTo>
                  <a:lnTo>
                    <a:pt x="5080" y="0"/>
                  </a:lnTo>
                  <a:close/>
                </a:path>
                <a:path w="105409" h="25400">
                  <a:moveTo>
                    <a:pt x="105410" y="0"/>
                  </a:moveTo>
                  <a:lnTo>
                    <a:pt x="26670" y="0"/>
                  </a:lnTo>
                  <a:lnTo>
                    <a:pt x="26670" y="1270"/>
                  </a:lnTo>
                  <a:lnTo>
                    <a:pt x="105410" y="1270"/>
                  </a:lnTo>
                  <a:lnTo>
                    <a:pt x="105410" y="0"/>
                  </a:lnTo>
                  <a:close/>
                </a:path>
              </a:pathLst>
            </a:custGeom>
            <a:solidFill>
              <a:srgbClr val="AAD2E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6" name="object 116"/>
            <p:cNvSpPr/>
            <p:nvPr/>
          </p:nvSpPr>
          <p:spPr>
            <a:xfrm>
              <a:off x="1209039" y="2574289"/>
              <a:ext cx="104139" cy="21590"/>
            </a:xfrm>
            <a:custGeom>
              <a:avLst/>
              <a:gdLst/>
              <a:ahLst/>
              <a:cxnLst/>
              <a:rect l="l" t="t" r="r" b="b"/>
              <a:pathLst>
                <a:path w="104140" h="21589">
                  <a:moveTo>
                    <a:pt x="104140" y="19050"/>
                  </a:moveTo>
                  <a:lnTo>
                    <a:pt x="71120" y="19050"/>
                  </a:lnTo>
                  <a:lnTo>
                    <a:pt x="71120" y="21589"/>
                  </a:lnTo>
                  <a:lnTo>
                    <a:pt x="104140" y="21589"/>
                  </a:lnTo>
                  <a:lnTo>
                    <a:pt x="104140" y="19050"/>
                  </a:lnTo>
                  <a:close/>
                </a:path>
                <a:path w="104140" h="21589">
                  <a:moveTo>
                    <a:pt x="63500" y="19050"/>
                  </a:moveTo>
                  <a:lnTo>
                    <a:pt x="0" y="19050"/>
                  </a:lnTo>
                  <a:lnTo>
                    <a:pt x="0" y="21590"/>
                  </a:lnTo>
                  <a:lnTo>
                    <a:pt x="60960" y="21590"/>
                  </a:lnTo>
                  <a:lnTo>
                    <a:pt x="60960" y="20320"/>
                  </a:lnTo>
                  <a:lnTo>
                    <a:pt x="63500" y="20320"/>
                  </a:lnTo>
                  <a:lnTo>
                    <a:pt x="63500" y="19050"/>
                  </a:lnTo>
                  <a:close/>
                </a:path>
                <a:path w="104140" h="21589">
                  <a:moveTo>
                    <a:pt x="2540" y="12700"/>
                  </a:moveTo>
                  <a:lnTo>
                    <a:pt x="0" y="12700"/>
                  </a:lnTo>
                  <a:lnTo>
                    <a:pt x="0" y="17780"/>
                  </a:lnTo>
                  <a:lnTo>
                    <a:pt x="2540" y="17780"/>
                  </a:lnTo>
                  <a:lnTo>
                    <a:pt x="2540" y="12700"/>
                  </a:lnTo>
                  <a:close/>
                </a:path>
                <a:path w="104140" h="21589">
                  <a:moveTo>
                    <a:pt x="104140" y="12700"/>
                  </a:moveTo>
                  <a:lnTo>
                    <a:pt x="102870" y="12700"/>
                  </a:lnTo>
                  <a:lnTo>
                    <a:pt x="102870" y="17780"/>
                  </a:lnTo>
                  <a:lnTo>
                    <a:pt x="104140" y="17780"/>
                  </a:lnTo>
                  <a:lnTo>
                    <a:pt x="104140" y="12700"/>
                  </a:lnTo>
                  <a:close/>
                </a:path>
                <a:path w="104140" h="21589">
                  <a:moveTo>
                    <a:pt x="2540" y="6350"/>
                  </a:moveTo>
                  <a:lnTo>
                    <a:pt x="0" y="6350"/>
                  </a:lnTo>
                  <a:lnTo>
                    <a:pt x="0" y="11430"/>
                  </a:lnTo>
                  <a:lnTo>
                    <a:pt x="2540" y="11430"/>
                  </a:lnTo>
                  <a:lnTo>
                    <a:pt x="2540" y="6350"/>
                  </a:lnTo>
                  <a:close/>
                </a:path>
                <a:path w="104140" h="21589">
                  <a:moveTo>
                    <a:pt x="104140" y="6350"/>
                  </a:moveTo>
                  <a:lnTo>
                    <a:pt x="102870" y="6350"/>
                  </a:lnTo>
                  <a:lnTo>
                    <a:pt x="102870" y="11430"/>
                  </a:lnTo>
                  <a:lnTo>
                    <a:pt x="104140" y="11430"/>
                  </a:lnTo>
                  <a:lnTo>
                    <a:pt x="104140" y="6350"/>
                  </a:lnTo>
                  <a:close/>
                </a:path>
                <a:path w="104140" h="21589">
                  <a:moveTo>
                    <a:pt x="7620" y="0"/>
                  </a:moveTo>
                  <a:lnTo>
                    <a:pt x="0" y="0"/>
                  </a:lnTo>
                  <a:lnTo>
                    <a:pt x="0" y="5080"/>
                  </a:lnTo>
                  <a:lnTo>
                    <a:pt x="2540" y="5080"/>
                  </a:lnTo>
                  <a:lnTo>
                    <a:pt x="2540" y="1270"/>
                  </a:lnTo>
                  <a:lnTo>
                    <a:pt x="7620" y="1270"/>
                  </a:lnTo>
                  <a:lnTo>
                    <a:pt x="7620" y="0"/>
                  </a:lnTo>
                  <a:close/>
                </a:path>
                <a:path w="104140" h="21589">
                  <a:moveTo>
                    <a:pt x="104140" y="0"/>
                  </a:moveTo>
                  <a:lnTo>
                    <a:pt x="20320" y="0"/>
                  </a:lnTo>
                  <a:lnTo>
                    <a:pt x="20320" y="1270"/>
                  </a:lnTo>
                  <a:lnTo>
                    <a:pt x="102870" y="1270"/>
                  </a:lnTo>
                  <a:lnTo>
                    <a:pt x="102870" y="5080"/>
                  </a:lnTo>
                  <a:lnTo>
                    <a:pt x="104140" y="5080"/>
                  </a:lnTo>
                  <a:lnTo>
                    <a:pt x="104140" y="0"/>
                  </a:lnTo>
                  <a:close/>
                </a:path>
              </a:pathLst>
            </a:custGeom>
            <a:solidFill>
              <a:srgbClr val="ACD3E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7" name="object 117"/>
            <p:cNvSpPr/>
            <p:nvPr/>
          </p:nvSpPr>
          <p:spPr>
            <a:xfrm>
              <a:off x="1211580" y="2575559"/>
              <a:ext cx="100330" cy="17780"/>
            </a:xfrm>
            <a:custGeom>
              <a:avLst/>
              <a:gdLst/>
              <a:ahLst/>
              <a:cxnLst/>
              <a:rect l="l" t="t" r="r" b="b"/>
              <a:pathLst>
                <a:path w="100330" h="17780">
                  <a:moveTo>
                    <a:pt x="64769" y="16510"/>
                  </a:moveTo>
                  <a:lnTo>
                    <a:pt x="63499" y="16510"/>
                  </a:lnTo>
                  <a:lnTo>
                    <a:pt x="63499" y="17779"/>
                  </a:lnTo>
                  <a:lnTo>
                    <a:pt x="64769" y="17779"/>
                  </a:lnTo>
                  <a:lnTo>
                    <a:pt x="64769" y="16510"/>
                  </a:lnTo>
                  <a:close/>
                </a:path>
                <a:path w="100330" h="17780">
                  <a:moveTo>
                    <a:pt x="1269" y="11429"/>
                  </a:moveTo>
                  <a:lnTo>
                    <a:pt x="0" y="11429"/>
                  </a:lnTo>
                  <a:lnTo>
                    <a:pt x="0" y="16510"/>
                  </a:lnTo>
                  <a:lnTo>
                    <a:pt x="1269" y="16510"/>
                  </a:lnTo>
                  <a:lnTo>
                    <a:pt x="1269" y="11429"/>
                  </a:lnTo>
                  <a:close/>
                </a:path>
                <a:path w="100330" h="17780">
                  <a:moveTo>
                    <a:pt x="100329" y="11429"/>
                  </a:moveTo>
                  <a:lnTo>
                    <a:pt x="99059" y="11429"/>
                  </a:lnTo>
                  <a:lnTo>
                    <a:pt x="99059" y="16510"/>
                  </a:lnTo>
                  <a:lnTo>
                    <a:pt x="100329" y="16510"/>
                  </a:lnTo>
                  <a:lnTo>
                    <a:pt x="100329" y="11429"/>
                  </a:lnTo>
                  <a:close/>
                </a:path>
                <a:path w="100330" h="17780">
                  <a:moveTo>
                    <a:pt x="1269" y="5079"/>
                  </a:moveTo>
                  <a:lnTo>
                    <a:pt x="0" y="5079"/>
                  </a:lnTo>
                  <a:lnTo>
                    <a:pt x="0" y="10160"/>
                  </a:lnTo>
                  <a:lnTo>
                    <a:pt x="1269" y="10160"/>
                  </a:lnTo>
                  <a:lnTo>
                    <a:pt x="1269" y="5079"/>
                  </a:lnTo>
                  <a:close/>
                </a:path>
                <a:path w="100330" h="17780">
                  <a:moveTo>
                    <a:pt x="100329" y="5079"/>
                  </a:moveTo>
                  <a:lnTo>
                    <a:pt x="99059" y="5079"/>
                  </a:lnTo>
                  <a:lnTo>
                    <a:pt x="99059" y="10160"/>
                  </a:lnTo>
                  <a:lnTo>
                    <a:pt x="100329" y="10160"/>
                  </a:lnTo>
                  <a:lnTo>
                    <a:pt x="100329" y="5079"/>
                  </a:lnTo>
                  <a:close/>
                </a:path>
                <a:path w="100330" h="17780">
                  <a:moveTo>
                    <a:pt x="7619" y="0"/>
                  </a:moveTo>
                  <a:lnTo>
                    <a:pt x="0" y="0"/>
                  </a:lnTo>
                  <a:lnTo>
                    <a:pt x="0" y="3810"/>
                  </a:lnTo>
                  <a:lnTo>
                    <a:pt x="1269" y="3810"/>
                  </a:lnTo>
                  <a:lnTo>
                    <a:pt x="1269" y="2539"/>
                  </a:lnTo>
                  <a:lnTo>
                    <a:pt x="10159" y="2539"/>
                  </a:lnTo>
                  <a:lnTo>
                    <a:pt x="10159" y="1270"/>
                  </a:lnTo>
                  <a:lnTo>
                    <a:pt x="7619" y="1270"/>
                  </a:lnTo>
                  <a:lnTo>
                    <a:pt x="7619" y="0"/>
                  </a:lnTo>
                  <a:close/>
                </a:path>
                <a:path w="100330" h="17780">
                  <a:moveTo>
                    <a:pt x="100329" y="0"/>
                  </a:moveTo>
                  <a:lnTo>
                    <a:pt x="15239" y="0"/>
                  </a:lnTo>
                  <a:lnTo>
                    <a:pt x="15239" y="1270"/>
                  </a:lnTo>
                  <a:lnTo>
                    <a:pt x="12700" y="1270"/>
                  </a:lnTo>
                  <a:lnTo>
                    <a:pt x="12700" y="2539"/>
                  </a:lnTo>
                  <a:lnTo>
                    <a:pt x="99059" y="2539"/>
                  </a:lnTo>
                  <a:lnTo>
                    <a:pt x="99059" y="3810"/>
                  </a:lnTo>
                  <a:lnTo>
                    <a:pt x="100329" y="3810"/>
                  </a:lnTo>
                  <a:lnTo>
                    <a:pt x="100329" y="0"/>
                  </a:lnTo>
                  <a:close/>
                </a:path>
              </a:pathLst>
            </a:custGeom>
            <a:solidFill>
              <a:srgbClr val="AED4E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8" name="object 118"/>
            <p:cNvSpPr/>
            <p:nvPr/>
          </p:nvSpPr>
          <p:spPr>
            <a:xfrm>
              <a:off x="1212850" y="2578099"/>
              <a:ext cx="97790" cy="13970"/>
            </a:xfrm>
            <a:custGeom>
              <a:avLst/>
              <a:gdLst/>
              <a:ahLst/>
              <a:cxnLst/>
              <a:rect l="l" t="t" r="r" b="b"/>
              <a:pathLst>
                <a:path w="97790" h="13969">
                  <a:moveTo>
                    <a:pt x="2540" y="8889"/>
                  </a:moveTo>
                  <a:lnTo>
                    <a:pt x="0" y="8889"/>
                  </a:lnTo>
                  <a:lnTo>
                    <a:pt x="0" y="13970"/>
                  </a:lnTo>
                  <a:lnTo>
                    <a:pt x="63500" y="13970"/>
                  </a:lnTo>
                  <a:lnTo>
                    <a:pt x="63500" y="12700"/>
                  </a:lnTo>
                  <a:lnTo>
                    <a:pt x="2540" y="12700"/>
                  </a:lnTo>
                  <a:lnTo>
                    <a:pt x="2540" y="8889"/>
                  </a:lnTo>
                  <a:close/>
                </a:path>
                <a:path w="97790" h="13969">
                  <a:moveTo>
                    <a:pt x="97790" y="8889"/>
                  </a:moveTo>
                  <a:lnTo>
                    <a:pt x="95250" y="8889"/>
                  </a:lnTo>
                  <a:lnTo>
                    <a:pt x="95250" y="12700"/>
                  </a:lnTo>
                  <a:lnTo>
                    <a:pt x="67309" y="12700"/>
                  </a:lnTo>
                  <a:lnTo>
                    <a:pt x="67309" y="13970"/>
                  </a:lnTo>
                  <a:lnTo>
                    <a:pt x="97790" y="13970"/>
                  </a:lnTo>
                  <a:lnTo>
                    <a:pt x="97790" y="8889"/>
                  </a:lnTo>
                  <a:close/>
                </a:path>
                <a:path w="97790" h="13969">
                  <a:moveTo>
                    <a:pt x="2540" y="2539"/>
                  </a:moveTo>
                  <a:lnTo>
                    <a:pt x="0" y="2539"/>
                  </a:lnTo>
                  <a:lnTo>
                    <a:pt x="0" y="7620"/>
                  </a:lnTo>
                  <a:lnTo>
                    <a:pt x="2540" y="7620"/>
                  </a:lnTo>
                  <a:lnTo>
                    <a:pt x="2540" y="2539"/>
                  </a:lnTo>
                  <a:close/>
                </a:path>
                <a:path w="97790" h="13969">
                  <a:moveTo>
                    <a:pt x="97790" y="2539"/>
                  </a:moveTo>
                  <a:lnTo>
                    <a:pt x="95250" y="2539"/>
                  </a:lnTo>
                  <a:lnTo>
                    <a:pt x="95250" y="7620"/>
                  </a:lnTo>
                  <a:lnTo>
                    <a:pt x="97790" y="7620"/>
                  </a:lnTo>
                  <a:lnTo>
                    <a:pt x="97790" y="2539"/>
                  </a:lnTo>
                  <a:close/>
                </a:path>
                <a:path w="97790" h="13969">
                  <a:moveTo>
                    <a:pt x="97790" y="0"/>
                  </a:moveTo>
                  <a:lnTo>
                    <a:pt x="0" y="0"/>
                  </a:lnTo>
                  <a:lnTo>
                    <a:pt x="0" y="1270"/>
                  </a:lnTo>
                  <a:lnTo>
                    <a:pt x="97790" y="1270"/>
                  </a:lnTo>
                  <a:lnTo>
                    <a:pt x="97790" y="0"/>
                  </a:lnTo>
                  <a:close/>
                </a:path>
              </a:pathLst>
            </a:custGeom>
            <a:solidFill>
              <a:srgbClr val="B0D5E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9" name="object 119"/>
            <p:cNvSpPr/>
            <p:nvPr/>
          </p:nvSpPr>
          <p:spPr>
            <a:xfrm>
              <a:off x="1215389" y="2580639"/>
              <a:ext cx="92710" cy="10160"/>
            </a:xfrm>
            <a:custGeom>
              <a:avLst/>
              <a:gdLst/>
              <a:ahLst/>
              <a:cxnLst/>
              <a:rect l="l" t="t" r="r" b="b"/>
              <a:pathLst>
                <a:path w="92709" h="10160">
                  <a:moveTo>
                    <a:pt x="1269" y="6350"/>
                  </a:moveTo>
                  <a:lnTo>
                    <a:pt x="0" y="6350"/>
                  </a:lnTo>
                  <a:lnTo>
                    <a:pt x="0" y="10160"/>
                  </a:lnTo>
                  <a:lnTo>
                    <a:pt x="63500" y="10160"/>
                  </a:lnTo>
                  <a:lnTo>
                    <a:pt x="63500" y="8890"/>
                  </a:lnTo>
                  <a:lnTo>
                    <a:pt x="92709" y="8890"/>
                  </a:lnTo>
                  <a:lnTo>
                    <a:pt x="92709" y="7620"/>
                  </a:lnTo>
                  <a:lnTo>
                    <a:pt x="1269" y="7620"/>
                  </a:lnTo>
                  <a:lnTo>
                    <a:pt x="1269" y="6350"/>
                  </a:lnTo>
                  <a:close/>
                </a:path>
                <a:path w="92709" h="10160">
                  <a:moveTo>
                    <a:pt x="92709" y="8890"/>
                  </a:moveTo>
                  <a:lnTo>
                    <a:pt x="64769" y="8890"/>
                  </a:lnTo>
                  <a:lnTo>
                    <a:pt x="64769" y="10160"/>
                  </a:lnTo>
                  <a:lnTo>
                    <a:pt x="92709" y="10160"/>
                  </a:lnTo>
                  <a:lnTo>
                    <a:pt x="92709" y="8890"/>
                  </a:lnTo>
                  <a:close/>
                </a:path>
                <a:path w="92709" h="10160">
                  <a:moveTo>
                    <a:pt x="92709" y="6350"/>
                  </a:moveTo>
                  <a:lnTo>
                    <a:pt x="91440" y="6350"/>
                  </a:lnTo>
                  <a:lnTo>
                    <a:pt x="91440" y="7620"/>
                  </a:lnTo>
                  <a:lnTo>
                    <a:pt x="92709" y="7620"/>
                  </a:lnTo>
                  <a:lnTo>
                    <a:pt x="92709" y="6350"/>
                  </a:lnTo>
                  <a:close/>
                </a:path>
                <a:path w="92709" h="10160">
                  <a:moveTo>
                    <a:pt x="1269" y="0"/>
                  </a:moveTo>
                  <a:lnTo>
                    <a:pt x="0" y="0"/>
                  </a:lnTo>
                  <a:lnTo>
                    <a:pt x="0" y="5080"/>
                  </a:lnTo>
                  <a:lnTo>
                    <a:pt x="1269" y="5080"/>
                  </a:lnTo>
                  <a:lnTo>
                    <a:pt x="1269" y="0"/>
                  </a:lnTo>
                  <a:close/>
                </a:path>
                <a:path w="92709" h="10160">
                  <a:moveTo>
                    <a:pt x="92709" y="0"/>
                  </a:moveTo>
                  <a:lnTo>
                    <a:pt x="91440" y="0"/>
                  </a:lnTo>
                  <a:lnTo>
                    <a:pt x="91440" y="5080"/>
                  </a:lnTo>
                  <a:lnTo>
                    <a:pt x="92709" y="5080"/>
                  </a:lnTo>
                  <a:lnTo>
                    <a:pt x="92709" y="0"/>
                  </a:lnTo>
                  <a:close/>
                </a:path>
              </a:pathLst>
            </a:custGeom>
            <a:solidFill>
              <a:srgbClr val="B1D6E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0" name="object 120"/>
            <p:cNvSpPr/>
            <p:nvPr/>
          </p:nvSpPr>
          <p:spPr>
            <a:xfrm>
              <a:off x="1216660" y="2580639"/>
              <a:ext cx="90170" cy="7620"/>
            </a:xfrm>
            <a:custGeom>
              <a:avLst/>
              <a:gdLst/>
              <a:ahLst/>
              <a:cxnLst/>
              <a:rect l="l" t="t" r="r" b="b"/>
              <a:pathLst>
                <a:path w="90169" h="7619">
                  <a:moveTo>
                    <a:pt x="90170" y="6350"/>
                  </a:moveTo>
                  <a:lnTo>
                    <a:pt x="0" y="6350"/>
                  </a:lnTo>
                  <a:lnTo>
                    <a:pt x="0" y="7620"/>
                  </a:lnTo>
                  <a:lnTo>
                    <a:pt x="90170" y="7620"/>
                  </a:lnTo>
                  <a:lnTo>
                    <a:pt x="90170" y="6350"/>
                  </a:lnTo>
                  <a:close/>
                </a:path>
                <a:path w="90169" h="7619">
                  <a:moveTo>
                    <a:pt x="90170" y="0"/>
                  </a:moveTo>
                  <a:lnTo>
                    <a:pt x="0" y="0"/>
                  </a:lnTo>
                  <a:lnTo>
                    <a:pt x="0" y="2540"/>
                  </a:lnTo>
                  <a:lnTo>
                    <a:pt x="0" y="5080"/>
                  </a:lnTo>
                  <a:lnTo>
                    <a:pt x="2540" y="5080"/>
                  </a:lnTo>
                  <a:lnTo>
                    <a:pt x="2540" y="2540"/>
                  </a:lnTo>
                  <a:lnTo>
                    <a:pt x="87630" y="2540"/>
                  </a:lnTo>
                  <a:lnTo>
                    <a:pt x="87630" y="5092"/>
                  </a:lnTo>
                  <a:lnTo>
                    <a:pt x="90170" y="5092"/>
                  </a:lnTo>
                  <a:lnTo>
                    <a:pt x="90170" y="2540"/>
                  </a:lnTo>
                  <a:lnTo>
                    <a:pt x="90170" y="0"/>
                  </a:lnTo>
                  <a:close/>
                </a:path>
              </a:pathLst>
            </a:custGeom>
            <a:solidFill>
              <a:srgbClr val="B3D7E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1" name="object 121"/>
            <p:cNvSpPr/>
            <p:nvPr/>
          </p:nvSpPr>
          <p:spPr>
            <a:xfrm>
              <a:off x="1219200" y="2583179"/>
              <a:ext cx="85090" cy="2540"/>
            </a:xfrm>
            <a:custGeom>
              <a:avLst/>
              <a:gdLst/>
              <a:ahLst/>
              <a:cxnLst/>
              <a:rect l="l" t="t" r="r" b="b"/>
              <a:pathLst>
                <a:path w="85090" h="2539">
                  <a:moveTo>
                    <a:pt x="85090" y="0"/>
                  </a:moveTo>
                  <a:lnTo>
                    <a:pt x="0" y="0"/>
                  </a:lnTo>
                  <a:lnTo>
                    <a:pt x="0" y="2540"/>
                  </a:lnTo>
                  <a:lnTo>
                    <a:pt x="85090" y="2540"/>
                  </a:lnTo>
                  <a:lnTo>
                    <a:pt x="85090" y="0"/>
                  </a:lnTo>
                  <a:close/>
                </a:path>
              </a:pathLst>
            </a:custGeom>
            <a:solidFill>
              <a:srgbClr val="B7D9E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2" name="object 122"/>
            <p:cNvSpPr/>
            <p:nvPr/>
          </p:nvSpPr>
          <p:spPr>
            <a:xfrm>
              <a:off x="1283970" y="2505709"/>
              <a:ext cx="210820" cy="304800"/>
            </a:xfrm>
            <a:custGeom>
              <a:avLst/>
              <a:gdLst/>
              <a:ahLst/>
              <a:cxnLst/>
              <a:rect l="l" t="t" r="r" b="b"/>
              <a:pathLst>
                <a:path w="210819" h="304800">
                  <a:moveTo>
                    <a:pt x="209550" y="163830"/>
                  </a:moveTo>
                  <a:lnTo>
                    <a:pt x="208280" y="163830"/>
                  </a:lnTo>
                  <a:lnTo>
                    <a:pt x="208280" y="166370"/>
                  </a:lnTo>
                  <a:lnTo>
                    <a:pt x="209550" y="166370"/>
                  </a:lnTo>
                  <a:lnTo>
                    <a:pt x="209550" y="163830"/>
                  </a:lnTo>
                  <a:close/>
                </a:path>
                <a:path w="210819" h="304800">
                  <a:moveTo>
                    <a:pt x="210820" y="160020"/>
                  </a:moveTo>
                  <a:lnTo>
                    <a:pt x="208280" y="160020"/>
                  </a:lnTo>
                  <a:lnTo>
                    <a:pt x="208280" y="162560"/>
                  </a:lnTo>
                  <a:lnTo>
                    <a:pt x="209550" y="162560"/>
                  </a:lnTo>
                  <a:lnTo>
                    <a:pt x="209550" y="163830"/>
                  </a:lnTo>
                  <a:lnTo>
                    <a:pt x="210820" y="163830"/>
                  </a:lnTo>
                  <a:lnTo>
                    <a:pt x="210820" y="160020"/>
                  </a:lnTo>
                  <a:close/>
                </a:path>
                <a:path w="210819" h="304800">
                  <a:moveTo>
                    <a:pt x="1270" y="163830"/>
                  </a:moveTo>
                  <a:lnTo>
                    <a:pt x="0" y="163830"/>
                  </a:lnTo>
                  <a:lnTo>
                    <a:pt x="0" y="165100"/>
                  </a:lnTo>
                  <a:lnTo>
                    <a:pt x="1270" y="165100"/>
                  </a:lnTo>
                  <a:lnTo>
                    <a:pt x="1270" y="163830"/>
                  </a:lnTo>
                  <a:close/>
                </a:path>
                <a:path w="210819" h="304800">
                  <a:moveTo>
                    <a:pt x="1270" y="160020"/>
                  </a:moveTo>
                  <a:lnTo>
                    <a:pt x="0" y="160020"/>
                  </a:lnTo>
                  <a:lnTo>
                    <a:pt x="0" y="162560"/>
                  </a:lnTo>
                  <a:lnTo>
                    <a:pt x="1270" y="162560"/>
                  </a:lnTo>
                  <a:lnTo>
                    <a:pt x="1270" y="160020"/>
                  </a:lnTo>
                  <a:close/>
                </a:path>
                <a:path w="210819" h="304800">
                  <a:moveTo>
                    <a:pt x="1270" y="157480"/>
                  </a:moveTo>
                  <a:lnTo>
                    <a:pt x="0" y="157480"/>
                  </a:lnTo>
                  <a:lnTo>
                    <a:pt x="0" y="158750"/>
                  </a:lnTo>
                  <a:lnTo>
                    <a:pt x="1270" y="158750"/>
                  </a:lnTo>
                  <a:lnTo>
                    <a:pt x="1270" y="157480"/>
                  </a:lnTo>
                  <a:close/>
                </a:path>
                <a:path w="210819" h="304800">
                  <a:moveTo>
                    <a:pt x="1270" y="153670"/>
                  </a:moveTo>
                  <a:lnTo>
                    <a:pt x="0" y="153670"/>
                  </a:lnTo>
                  <a:lnTo>
                    <a:pt x="0" y="156210"/>
                  </a:lnTo>
                  <a:lnTo>
                    <a:pt x="1270" y="156210"/>
                  </a:lnTo>
                  <a:lnTo>
                    <a:pt x="1270" y="153670"/>
                  </a:lnTo>
                  <a:close/>
                </a:path>
                <a:path w="210819" h="304800">
                  <a:moveTo>
                    <a:pt x="210820" y="157480"/>
                  </a:moveTo>
                  <a:lnTo>
                    <a:pt x="208280" y="157480"/>
                  </a:lnTo>
                  <a:lnTo>
                    <a:pt x="208280" y="158750"/>
                  </a:lnTo>
                  <a:lnTo>
                    <a:pt x="210820" y="158750"/>
                  </a:lnTo>
                  <a:lnTo>
                    <a:pt x="210820" y="157480"/>
                  </a:lnTo>
                  <a:close/>
                </a:path>
                <a:path w="210819" h="304800">
                  <a:moveTo>
                    <a:pt x="210820" y="153670"/>
                  </a:moveTo>
                  <a:lnTo>
                    <a:pt x="208280" y="153670"/>
                  </a:lnTo>
                  <a:lnTo>
                    <a:pt x="208280" y="156210"/>
                  </a:lnTo>
                  <a:lnTo>
                    <a:pt x="210820" y="156210"/>
                  </a:lnTo>
                  <a:lnTo>
                    <a:pt x="210820" y="153670"/>
                  </a:lnTo>
                  <a:close/>
                </a:path>
                <a:path w="210819" h="304800">
                  <a:moveTo>
                    <a:pt x="125730" y="0"/>
                  </a:moveTo>
                  <a:lnTo>
                    <a:pt x="87630" y="0"/>
                  </a:lnTo>
                  <a:lnTo>
                    <a:pt x="87630" y="1270"/>
                  </a:lnTo>
                  <a:lnTo>
                    <a:pt x="125730" y="1270"/>
                  </a:lnTo>
                  <a:lnTo>
                    <a:pt x="125730" y="0"/>
                  </a:lnTo>
                  <a:close/>
                </a:path>
                <a:path w="210819" h="304800">
                  <a:moveTo>
                    <a:pt x="107950" y="302260"/>
                  </a:moveTo>
                  <a:lnTo>
                    <a:pt x="101600" y="302260"/>
                  </a:lnTo>
                  <a:lnTo>
                    <a:pt x="101600" y="304800"/>
                  </a:lnTo>
                  <a:lnTo>
                    <a:pt x="105409" y="304800"/>
                  </a:lnTo>
                  <a:lnTo>
                    <a:pt x="105409" y="303530"/>
                  </a:lnTo>
                  <a:lnTo>
                    <a:pt x="107950" y="303530"/>
                  </a:lnTo>
                  <a:lnTo>
                    <a:pt x="107950" y="302260"/>
                  </a:lnTo>
                  <a:close/>
                </a:path>
              </a:pathLst>
            </a:custGeom>
            <a:solidFill>
              <a:srgbClr val="59AAC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3" name="object 123"/>
            <p:cNvSpPr/>
            <p:nvPr/>
          </p:nvSpPr>
          <p:spPr>
            <a:xfrm>
              <a:off x="1285240" y="2659379"/>
              <a:ext cx="207010" cy="148590"/>
            </a:xfrm>
            <a:custGeom>
              <a:avLst/>
              <a:gdLst/>
              <a:ahLst/>
              <a:cxnLst/>
              <a:rect l="l" t="t" r="r" b="b"/>
              <a:pathLst>
                <a:path w="207009" h="148589">
                  <a:moveTo>
                    <a:pt x="1270" y="12700"/>
                  </a:moveTo>
                  <a:lnTo>
                    <a:pt x="0" y="12700"/>
                  </a:lnTo>
                  <a:lnTo>
                    <a:pt x="0" y="16510"/>
                  </a:lnTo>
                  <a:lnTo>
                    <a:pt x="1270" y="16510"/>
                  </a:lnTo>
                  <a:lnTo>
                    <a:pt x="1270" y="12700"/>
                  </a:lnTo>
                  <a:close/>
                </a:path>
                <a:path w="207009" h="148589">
                  <a:moveTo>
                    <a:pt x="1270" y="10160"/>
                  </a:moveTo>
                  <a:lnTo>
                    <a:pt x="0" y="10160"/>
                  </a:lnTo>
                  <a:lnTo>
                    <a:pt x="0" y="11430"/>
                  </a:lnTo>
                  <a:lnTo>
                    <a:pt x="1270" y="11430"/>
                  </a:lnTo>
                  <a:lnTo>
                    <a:pt x="1270" y="10160"/>
                  </a:lnTo>
                  <a:close/>
                </a:path>
                <a:path w="207009" h="148589">
                  <a:moveTo>
                    <a:pt x="1270" y="6350"/>
                  </a:moveTo>
                  <a:lnTo>
                    <a:pt x="0" y="6350"/>
                  </a:lnTo>
                  <a:lnTo>
                    <a:pt x="0" y="8890"/>
                  </a:lnTo>
                  <a:lnTo>
                    <a:pt x="1270" y="8890"/>
                  </a:lnTo>
                  <a:lnTo>
                    <a:pt x="1270" y="6350"/>
                  </a:lnTo>
                  <a:close/>
                </a:path>
                <a:path w="207009" h="148589">
                  <a:moveTo>
                    <a:pt x="1270" y="3810"/>
                  </a:moveTo>
                  <a:lnTo>
                    <a:pt x="0" y="3810"/>
                  </a:lnTo>
                  <a:lnTo>
                    <a:pt x="0" y="5080"/>
                  </a:lnTo>
                  <a:lnTo>
                    <a:pt x="1270" y="5080"/>
                  </a:lnTo>
                  <a:lnTo>
                    <a:pt x="1270" y="3810"/>
                  </a:lnTo>
                  <a:close/>
                </a:path>
                <a:path w="207009" h="148589">
                  <a:moveTo>
                    <a:pt x="1270" y="0"/>
                  </a:moveTo>
                  <a:lnTo>
                    <a:pt x="0" y="0"/>
                  </a:lnTo>
                  <a:lnTo>
                    <a:pt x="0" y="2540"/>
                  </a:lnTo>
                  <a:lnTo>
                    <a:pt x="1270" y="2540"/>
                  </a:lnTo>
                  <a:lnTo>
                    <a:pt x="1270" y="0"/>
                  </a:lnTo>
                  <a:close/>
                </a:path>
                <a:path w="207009" h="148589">
                  <a:moveTo>
                    <a:pt x="109220" y="147320"/>
                  </a:moveTo>
                  <a:lnTo>
                    <a:pt x="99060" y="147320"/>
                  </a:lnTo>
                  <a:lnTo>
                    <a:pt x="99060" y="148590"/>
                  </a:lnTo>
                  <a:lnTo>
                    <a:pt x="109220" y="148590"/>
                  </a:lnTo>
                  <a:lnTo>
                    <a:pt x="109220" y="147320"/>
                  </a:lnTo>
                  <a:close/>
                </a:path>
                <a:path w="207009" h="148589">
                  <a:moveTo>
                    <a:pt x="207010" y="12700"/>
                  </a:moveTo>
                  <a:lnTo>
                    <a:pt x="205740" y="12700"/>
                  </a:lnTo>
                  <a:lnTo>
                    <a:pt x="205727" y="15240"/>
                  </a:lnTo>
                  <a:lnTo>
                    <a:pt x="207010" y="15240"/>
                  </a:lnTo>
                  <a:lnTo>
                    <a:pt x="207010" y="12700"/>
                  </a:lnTo>
                  <a:close/>
                </a:path>
                <a:path w="207009" h="148589">
                  <a:moveTo>
                    <a:pt x="207010" y="10160"/>
                  </a:moveTo>
                  <a:lnTo>
                    <a:pt x="205740" y="10160"/>
                  </a:lnTo>
                  <a:lnTo>
                    <a:pt x="205740" y="11430"/>
                  </a:lnTo>
                  <a:lnTo>
                    <a:pt x="207010" y="11430"/>
                  </a:lnTo>
                  <a:lnTo>
                    <a:pt x="207010" y="10160"/>
                  </a:lnTo>
                  <a:close/>
                </a:path>
                <a:path w="207009" h="148589">
                  <a:moveTo>
                    <a:pt x="207010" y="6350"/>
                  </a:moveTo>
                  <a:lnTo>
                    <a:pt x="205740" y="6350"/>
                  </a:lnTo>
                  <a:lnTo>
                    <a:pt x="205740" y="8890"/>
                  </a:lnTo>
                  <a:lnTo>
                    <a:pt x="207010" y="8890"/>
                  </a:lnTo>
                  <a:lnTo>
                    <a:pt x="207010" y="6350"/>
                  </a:lnTo>
                  <a:close/>
                </a:path>
                <a:path w="207009" h="148589">
                  <a:moveTo>
                    <a:pt x="207010" y="3810"/>
                  </a:moveTo>
                  <a:lnTo>
                    <a:pt x="205740" y="3810"/>
                  </a:lnTo>
                  <a:lnTo>
                    <a:pt x="205740" y="5080"/>
                  </a:lnTo>
                  <a:lnTo>
                    <a:pt x="207010" y="5080"/>
                  </a:lnTo>
                  <a:lnTo>
                    <a:pt x="207010" y="3810"/>
                  </a:lnTo>
                  <a:close/>
                </a:path>
                <a:path w="207009" h="148589">
                  <a:moveTo>
                    <a:pt x="207010" y="0"/>
                  </a:moveTo>
                  <a:lnTo>
                    <a:pt x="205740" y="0"/>
                  </a:lnTo>
                  <a:lnTo>
                    <a:pt x="205740" y="2540"/>
                  </a:lnTo>
                  <a:lnTo>
                    <a:pt x="207010" y="2540"/>
                  </a:lnTo>
                  <a:lnTo>
                    <a:pt x="207010" y="0"/>
                  </a:lnTo>
                  <a:close/>
                </a:path>
              </a:pathLst>
            </a:custGeom>
            <a:solidFill>
              <a:srgbClr val="5AAAC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4" name="object 124"/>
            <p:cNvSpPr/>
            <p:nvPr/>
          </p:nvSpPr>
          <p:spPr>
            <a:xfrm>
              <a:off x="1286510" y="2506979"/>
              <a:ext cx="204470" cy="299720"/>
            </a:xfrm>
            <a:custGeom>
              <a:avLst/>
              <a:gdLst/>
              <a:ahLst/>
              <a:cxnLst/>
              <a:rect l="l" t="t" r="r" b="b"/>
              <a:pathLst>
                <a:path w="204469" h="299719">
                  <a:moveTo>
                    <a:pt x="2540" y="168910"/>
                  </a:moveTo>
                  <a:lnTo>
                    <a:pt x="0" y="168910"/>
                  </a:lnTo>
                  <a:lnTo>
                    <a:pt x="0" y="171450"/>
                  </a:lnTo>
                  <a:lnTo>
                    <a:pt x="2540" y="171450"/>
                  </a:lnTo>
                  <a:lnTo>
                    <a:pt x="2540" y="168910"/>
                  </a:lnTo>
                  <a:close/>
                </a:path>
                <a:path w="204469" h="299719">
                  <a:moveTo>
                    <a:pt x="2540" y="165100"/>
                  </a:moveTo>
                  <a:lnTo>
                    <a:pt x="0" y="165100"/>
                  </a:lnTo>
                  <a:lnTo>
                    <a:pt x="0" y="167639"/>
                  </a:lnTo>
                  <a:lnTo>
                    <a:pt x="2540" y="167639"/>
                  </a:lnTo>
                  <a:lnTo>
                    <a:pt x="2540" y="165100"/>
                  </a:lnTo>
                  <a:close/>
                </a:path>
                <a:path w="204469" h="299719">
                  <a:moveTo>
                    <a:pt x="203200" y="168910"/>
                  </a:moveTo>
                  <a:lnTo>
                    <a:pt x="201930" y="168910"/>
                  </a:lnTo>
                  <a:lnTo>
                    <a:pt x="201930" y="170180"/>
                  </a:lnTo>
                  <a:lnTo>
                    <a:pt x="203200" y="170180"/>
                  </a:lnTo>
                  <a:lnTo>
                    <a:pt x="203200" y="168910"/>
                  </a:lnTo>
                  <a:close/>
                </a:path>
                <a:path w="204469" h="299719">
                  <a:moveTo>
                    <a:pt x="204470" y="165100"/>
                  </a:moveTo>
                  <a:lnTo>
                    <a:pt x="201930" y="165100"/>
                  </a:lnTo>
                  <a:lnTo>
                    <a:pt x="201930" y="167640"/>
                  </a:lnTo>
                  <a:lnTo>
                    <a:pt x="203200" y="167640"/>
                  </a:lnTo>
                  <a:lnTo>
                    <a:pt x="203200" y="168910"/>
                  </a:lnTo>
                  <a:lnTo>
                    <a:pt x="204469" y="168910"/>
                  </a:lnTo>
                  <a:lnTo>
                    <a:pt x="204470" y="165100"/>
                  </a:lnTo>
                  <a:close/>
                </a:path>
                <a:path w="204469" h="299719">
                  <a:moveTo>
                    <a:pt x="2540" y="162560"/>
                  </a:moveTo>
                  <a:lnTo>
                    <a:pt x="0" y="162560"/>
                  </a:lnTo>
                  <a:lnTo>
                    <a:pt x="0" y="163829"/>
                  </a:lnTo>
                  <a:lnTo>
                    <a:pt x="2540" y="163829"/>
                  </a:lnTo>
                  <a:lnTo>
                    <a:pt x="2540" y="162560"/>
                  </a:lnTo>
                  <a:close/>
                </a:path>
                <a:path w="204469" h="299719">
                  <a:moveTo>
                    <a:pt x="2540" y="158750"/>
                  </a:moveTo>
                  <a:lnTo>
                    <a:pt x="0" y="158750"/>
                  </a:lnTo>
                  <a:lnTo>
                    <a:pt x="0" y="161289"/>
                  </a:lnTo>
                  <a:lnTo>
                    <a:pt x="2540" y="161289"/>
                  </a:lnTo>
                  <a:lnTo>
                    <a:pt x="2540" y="158750"/>
                  </a:lnTo>
                  <a:close/>
                </a:path>
                <a:path w="204469" h="299719">
                  <a:moveTo>
                    <a:pt x="204470" y="162560"/>
                  </a:moveTo>
                  <a:lnTo>
                    <a:pt x="201930" y="162560"/>
                  </a:lnTo>
                  <a:lnTo>
                    <a:pt x="201930" y="163829"/>
                  </a:lnTo>
                  <a:lnTo>
                    <a:pt x="204470" y="163829"/>
                  </a:lnTo>
                  <a:lnTo>
                    <a:pt x="204470" y="162560"/>
                  </a:lnTo>
                  <a:close/>
                </a:path>
                <a:path w="204469" h="299719">
                  <a:moveTo>
                    <a:pt x="204470" y="158750"/>
                  </a:moveTo>
                  <a:lnTo>
                    <a:pt x="201930" y="158750"/>
                  </a:lnTo>
                  <a:lnTo>
                    <a:pt x="201930" y="161289"/>
                  </a:lnTo>
                  <a:lnTo>
                    <a:pt x="204470" y="161289"/>
                  </a:lnTo>
                  <a:lnTo>
                    <a:pt x="204470" y="158750"/>
                  </a:lnTo>
                  <a:close/>
                </a:path>
                <a:path w="204469" h="299719">
                  <a:moveTo>
                    <a:pt x="2540" y="156210"/>
                  </a:moveTo>
                  <a:lnTo>
                    <a:pt x="0" y="156210"/>
                  </a:lnTo>
                  <a:lnTo>
                    <a:pt x="0" y="157479"/>
                  </a:lnTo>
                  <a:lnTo>
                    <a:pt x="2540" y="157479"/>
                  </a:lnTo>
                  <a:lnTo>
                    <a:pt x="2540" y="156210"/>
                  </a:lnTo>
                  <a:close/>
                </a:path>
                <a:path w="204469" h="299719">
                  <a:moveTo>
                    <a:pt x="2540" y="152400"/>
                  </a:moveTo>
                  <a:lnTo>
                    <a:pt x="0" y="152400"/>
                  </a:lnTo>
                  <a:lnTo>
                    <a:pt x="0" y="154939"/>
                  </a:lnTo>
                  <a:lnTo>
                    <a:pt x="2540" y="154939"/>
                  </a:lnTo>
                  <a:lnTo>
                    <a:pt x="2540" y="152400"/>
                  </a:lnTo>
                  <a:close/>
                </a:path>
                <a:path w="204469" h="299719">
                  <a:moveTo>
                    <a:pt x="204470" y="156210"/>
                  </a:moveTo>
                  <a:lnTo>
                    <a:pt x="201930" y="156210"/>
                  </a:lnTo>
                  <a:lnTo>
                    <a:pt x="201930" y="157479"/>
                  </a:lnTo>
                  <a:lnTo>
                    <a:pt x="204470" y="157479"/>
                  </a:lnTo>
                  <a:lnTo>
                    <a:pt x="204470" y="156210"/>
                  </a:lnTo>
                  <a:close/>
                </a:path>
                <a:path w="204469" h="299719">
                  <a:moveTo>
                    <a:pt x="204470" y="152400"/>
                  </a:moveTo>
                  <a:lnTo>
                    <a:pt x="201930" y="152400"/>
                  </a:lnTo>
                  <a:lnTo>
                    <a:pt x="201930" y="154939"/>
                  </a:lnTo>
                  <a:lnTo>
                    <a:pt x="204470" y="154939"/>
                  </a:lnTo>
                  <a:lnTo>
                    <a:pt x="204470" y="152400"/>
                  </a:lnTo>
                  <a:close/>
                </a:path>
                <a:path w="204469" h="299719">
                  <a:moveTo>
                    <a:pt x="2540" y="146050"/>
                  </a:moveTo>
                  <a:lnTo>
                    <a:pt x="1270" y="146050"/>
                  </a:lnTo>
                  <a:lnTo>
                    <a:pt x="1270" y="148589"/>
                  </a:lnTo>
                  <a:lnTo>
                    <a:pt x="2540" y="148589"/>
                  </a:lnTo>
                  <a:lnTo>
                    <a:pt x="2540" y="146050"/>
                  </a:lnTo>
                  <a:close/>
                </a:path>
                <a:path w="204469" h="299719">
                  <a:moveTo>
                    <a:pt x="204469" y="146050"/>
                  </a:moveTo>
                  <a:lnTo>
                    <a:pt x="201929" y="146050"/>
                  </a:lnTo>
                  <a:lnTo>
                    <a:pt x="201930" y="148589"/>
                  </a:lnTo>
                  <a:lnTo>
                    <a:pt x="204469" y="148589"/>
                  </a:lnTo>
                  <a:lnTo>
                    <a:pt x="204469" y="146050"/>
                  </a:lnTo>
                  <a:close/>
                </a:path>
                <a:path w="204469" h="299719">
                  <a:moveTo>
                    <a:pt x="123190" y="0"/>
                  </a:moveTo>
                  <a:lnTo>
                    <a:pt x="85090" y="0"/>
                  </a:lnTo>
                  <a:lnTo>
                    <a:pt x="85090" y="2539"/>
                  </a:lnTo>
                  <a:lnTo>
                    <a:pt x="123190" y="2539"/>
                  </a:lnTo>
                  <a:lnTo>
                    <a:pt x="123190" y="0"/>
                  </a:lnTo>
                  <a:close/>
                </a:path>
                <a:path w="204469" h="299719">
                  <a:moveTo>
                    <a:pt x="110490" y="298450"/>
                  </a:moveTo>
                  <a:lnTo>
                    <a:pt x="93980" y="298450"/>
                  </a:lnTo>
                  <a:lnTo>
                    <a:pt x="93980" y="299720"/>
                  </a:lnTo>
                  <a:lnTo>
                    <a:pt x="110490" y="299720"/>
                  </a:lnTo>
                  <a:lnTo>
                    <a:pt x="110490" y="298450"/>
                  </a:lnTo>
                  <a:close/>
                </a:path>
                <a:path w="204469" h="299719">
                  <a:moveTo>
                    <a:pt x="114300" y="297180"/>
                  </a:moveTo>
                  <a:lnTo>
                    <a:pt x="91440" y="297180"/>
                  </a:lnTo>
                  <a:lnTo>
                    <a:pt x="91440" y="298450"/>
                  </a:lnTo>
                  <a:lnTo>
                    <a:pt x="114300" y="298450"/>
                  </a:lnTo>
                  <a:lnTo>
                    <a:pt x="114300" y="297180"/>
                  </a:lnTo>
                  <a:close/>
                </a:path>
              </a:pathLst>
            </a:custGeom>
            <a:solidFill>
              <a:srgbClr val="5CABC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5" name="object 125"/>
            <p:cNvSpPr/>
            <p:nvPr/>
          </p:nvSpPr>
          <p:spPr>
            <a:xfrm>
              <a:off x="1289050" y="2509519"/>
              <a:ext cx="199390" cy="294640"/>
            </a:xfrm>
            <a:custGeom>
              <a:avLst/>
              <a:gdLst/>
              <a:ahLst/>
              <a:cxnLst/>
              <a:rect l="l" t="t" r="r" b="b"/>
              <a:pathLst>
                <a:path w="199390" h="294639">
                  <a:moveTo>
                    <a:pt x="1270" y="166370"/>
                  </a:moveTo>
                  <a:lnTo>
                    <a:pt x="0" y="166370"/>
                  </a:lnTo>
                  <a:lnTo>
                    <a:pt x="0" y="167640"/>
                  </a:lnTo>
                  <a:lnTo>
                    <a:pt x="1270" y="167640"/>
                  </a:lnTo>
                  <a:lnTo>
                    <a:pt x="1270" y="166370"/>
                  </a:lnTo>
                  <a:close/>
                </a:path>
                <a:path w="199390" h="294639">
                  <a:moveTo>
                    <a:pt x="1270" y="162560"/>
                  </a:moveTo>
                  <a:lnTo>
                    <a:pt x="0" y="162560"/>
                  </a:lnTo>
                  <a:lnTo>
                    <a:pt x="0" y="165100"/>
                  </a:lnTo>
                  <a:lnTo>
                    <a:pt x="1270" y="165100"/>
                  </a:lnTo>
                  <a:lnTo>
                    <a:pt x="1270" y="162560"/>
                  </a:lnTo>
                  <a:close/>
                </a:path>
                <a:path w="199390" h="294639">
                  <a:moveTo>
                    <a:pt x="1270" y="160020"/>
                  </a:moveTo>
                  <a:lnTo>
                    <a:pt x="0" y="160020"/>
                  </a:lnTo>
                  <a:lnTo>
                    <a:pt x="0" y="161290"/>
                  </a:lnTo>
                  <a:lnTo>
                    <a:pt x="1270" y="161290"/>
                  </a:lnTo>
                  <a:lnTo>
                    <a:pt x="1270" y="160020"/>
                  </a:lnTo>
                  <a:close/>
                </a:path>
                <a:path w="199390" h="294639">
                  <a:moveTo>
                    <a:pt x="1270" y="156210"/>
                  </a:moveTo>
                  <a:lnTo>
                    <a:pt x="0" y="156210"/>
                  </a:lnTo>
                  <a:lnTo>
                    <a:pt x="0" y="158750"/>
                  </a:lnTo>
                  <a:lnTo>
                    <a:pt x="1270" y="158750"/>
                  </a:lnTo>
                  <a:lnTo>
                    <a:pt x="1270" y="156210"/>
                  </a:lnTo>
                  <a:close/>
                </a:path>
                <a:path w="199390" h="294639">
                  <a:moveTo>
                    <a:pt x="1270" y="153670"/>
                  </a:moveTo>
                  <a:lnTo>
                    <a:pt x="0" y="153670"/>
                  </a:lnTo>
                  <a:lnTo>
                    <a:pt x="0" y="154940"/>
                  </a:lnTo>
                  <a:lnTo>
                    <a:pt x="1270" y="154940"/>
                  </a:lnTo>
                  <a:lnTo>
                    <a:pt x="1270" y="153670"/>
                  </a:lnTo>
                  <a:close/>
                </a:path>
                <a:path w="199390" h="294639">
                  <a:moveTo>
                    <a:pt x="1270" y="149860"/>
                  </a:moveTo>
                  <a:lnTo>
                    <a:pt x="0" y="149860"/>
                  </a:lnTo>
                  <a:lnTo>
                    <a:pt x="0" y="152400"/>
                  </a:lnTo>
                  <a:lnTo>
                    <a:pt x="1270" y="152400"/>
                  </a:lnTo>
                  <a:lnTo>
                    <a:pt x="1270" y="149860"/>
                  </a:lnTo>
                  <a:close/>
                </a:path>
                <a:path w="199390" h="294639">
                  <a:moveTo>
                    <a:pt x="1270" y="142240"/>
                  </a:moveTo>
                  <a:lnTo>
                    <a:pt x="0" y="142240"/>
                  </a:lnTo>
                  <a:lnTo>
                    <a:pt x="0" y="146050"/>
                  </a:lnTo>
                  <a:lnTo>
                    <a:pt x="1270" y="146050"/>
                  </a:lnTo>
                  <a:lnTo>
                    <a:pt x="1270" y="142240"/>
                  </a:lnTo>
                  <a:close/>
                </a:path>
                <a:path w="199390" h="294639">
                  <a:moveTo>
                    <a:pt x="113030" y="293370"/>
                  </a:moveTo>
                  <a:lnTo>
                    <a:pt x="87630" y="293370"/>
                  </a:lnTo>
                  <a:lnTo>
                    <a:pt x="87630" y="294640"/>
                  </a:lnTo>
                  <a:lnTo>
                    <a:pt x="113030" y="294640"/>
                  </a:lnTo>
                  <a:lnTo>
                    <a:pt x="113030" y="293370"/>
                  </a:lnTo>
                  <a:close/>
                </a:path>
                <a:path w="199390" h="294639">
                  <a:moveTo>
                    <a:pt x="120650" y="0"/>
                  </a:moveTo>
                  <a:lnTo>
                    <a:pt x="82550" y="0"/>
                  </a:lnTo>
                  <a:lnTo>
                    <a:pt x="82550" y="2540"/>
                  </a:lnTo>
                  <a:lnTo>
                    <a:pt x="120650" y="2540"/>
                  </a:lnTo>
                  <a:lnTo>
                    <a:pt x="120650" y="0"/>
                  </a:lnTo>
                  <a:close/>
                </a:path>
                <a:path w="199390" h="294639">
                  <a:moveTo>
                    <a:pt x="199390" y="166370"/>
                  </a:moveTo>
                  <a:lnTo>
                    <a:pt x="198120" y="166370"/>
                  </a:lnTo>
                  <a:lnTo>
                    <a:pt x="198120" y="168910"/>
                  </a:lnTo>
                  <a:lnTo>
                    <a:pt x="199377" y="168910"/>
                  </a:lnTo>
                  <a:lnTo>
                    <a:pt x="199390" y="166370"/>
                  </a:lnTo>
                  <a:close/>
                </a:path>
                <a:path w="199390" h="294639">
                  <a:moveTo>
                    <a:pt x="199390" y="162560"/>
                  </a:moveTo>
                  <a:lnTo>
                    <a:pt x="198120" y="162560"/>
                  </a:lnTo>
                  <a:lnTo>
                    <a:pt x="198120" y="165100"/>
                  </a:lnTo>
                  <a:lnTo>
                    <a:pt x="199390" y="165100"/>
                  </a:lnTo>
                  <a:lnTo>
                    <a:pt x="199390" y="162560"/>
                  </a:lnTo>
                  <a:close/>
                </a:path>
                <a:path w="199390" h="294639">
                  <a:moveTo>
                    <a:pt x="199390" y="160020"/>
                  </a:moveTo>
                  <a:lnTo>
                    <a:pt x="198120" y="160020"/>
                  </a:lnTo>
                  <a:lnTo>
                    <a:pt x="198120" y="161290"/>
                  </a:lnTo>
                  <a:lnTo>
                    <a:pt x="199390" y="161290"/>
                  </a:lnTo>
                  <a:lnTo>
                    <a:pt x="199390" y="160020"/>
                  </a:lnTo>
                  <a:close/>
                </a:path>
                <a:path w="199390" h="294639">
                  <a:moveTo>
                    <a:pt x="199390" y="156210"/>
                  </a:moveTo>
                  <a:lnTo>
                    <a:pt x="198120" y="156210"/>
                  </a:lnTo>
                  <a:lnTo>
                    <a:pt x="198120" y="158750"/>
                  </a:lnTo>
                  <a:lnTo>
                    <a:pt x="199390" y="158750"/>
                  </a:lnTo>
                  <a:lnTo>
                    <a:pt x="199390" y="156210"/>
                  </a:lnTo>
                  <a:close/>
                </a:path>
                <a:path w="199390" h="294639">
                  <a:moveTo>
                    <a:pt x="199390" y="153670"/>
                  </a:moveTo>
                  <a:lnTo>
                    <a:pt x="198120" y="153670"/>
                  </a:lnTo>
                  <a:lnTo>
                    <a:pt x="198120" y="154940"/>
                  </a:lnTo>
                  <a:lnTo>
                    <a:pt x="199390" y="154940"/>
                  </a:lnTo>
                  <a:lnTo>
                    <a:pt x="199390" y="153670"/>
                  </a:lnTo>
                  <a:close/>
                </a:path>
                <a:path w="199390" h="294639">
                  <a:moveTo>
                    <a:pt x="199390" y="149860"/>
                  </a:moveTo>
                  <a:lnTo>
                    <a:pt x="198120" y="149860"/>
                  </a:lnTo>
                  <a:lnTo>
                    <a:pt x="198120" y="152400"/>
                  </a:lnTo>
                  <a:lnTo>
                    <a:pt x="199390" y="152400"/>
                  </a:lnTo>
                  <a:lnTo>
                    <a:pt x="199390" y="149860"/>
                  </a:lnTo>
                  <a:close/>
                </a:path>
                <a:path w="199390" h="294639">
                  <a:moveTo>
                    <a:pt x="199390" y="146050"/>
                  </a:moveTo>
                  <a:lnTo>
                    <a:pt x="199377" y="142240"/>
                  </a:lnTo>
                  <a:lnTo>
                    <a:pt x="198120" y="142240"/>
                  </a:lnTo>
                  <a:lnTo>
                    <a:pt x="198120" y="146050"/>
                  </a:lnTo>
                  <a:lnTo>
                    <a:pt x="199390" y="146050"/>
                  </a:lnTo>
                  <a:close/>
                </a:path>
              </a:pathLst>
            </a:custGeom>
            <a:solidFill>
              <a:srgbClr val="5DACC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6" name="object 126"/>
            <p:cNvSpPr/>
            <p:nvPr/>
          </p:nvSpPr>
          <p:spPr>
            <a:xfrm>
              <a:off x="1290320" y="2512059"/>
              <a:ext cx="196850" cy="290830"/>
            </a:xfrm>
            <a:custGeom>
              <a:avLst/>
              <a:gdLst/>
              <a:ahLst/>
              <a:cxnLst/>
              <a:rect l="l" t="t" r="r" b="b"/>
              <a:pathLst>
                <a:path w="196850" h="290830">
                  <a:moveTo>
                    <a:pt x="2540" y="163830"/>
                  </a:moveTo>
                  <a:lnTo>
                    <a:pt x="0" y="163830"/>
                  </a:lnTo>
                  <a:lnTo>
                    <a:pt x="0" y="165100"/>
                  </a:lnTo>
                  <a:lnTo>
                    <a:pt x="2540" y="165100"/>
                  </a:lnTo>
                  <a:lnTo>
                    <a:pt x="2540" y="163830"/>
                  </a:lnTo>
                  <a:close/>
                </a:path>
                <a:path w="196850" h="290830">
                  <a:moveTo>
                    <a:pt x="2540" y="160020"/>
                  </a:moveTo>
                  <a:lnTo>
                    <a:pt x="0" y="160020"/>
                  </a:lnTo>
                  <a:lnTo>
                    <a:pt x="0" y="162560"/>
                  </a:lnTo>
                  <a:lnTo>
                    <a:pt x="2540" y="162560"/>
                  </a:lnTo>
                  <a:lnTo>
                    <a:pt x="2540" y="160020"/>
                  </a:lnTo>
                  <a:close/>
                </a:path>
                <a:path w="196850" h="290830">
                  <a:moveTo>
                    <a:pt x="2540" y="157480"/>
                  </a:moveTo>
                  <a:lnTo>
                    <a:pt x="0" y="157480"/>
                  </a:lnTo>
                  <a:lnTo>
                    <a:pt x="0" y="158750"/>
                  </a:lnTo>
                  <a:lnTo>
                    <a:pt x="2540" y="158750"/>
                  </a:lnTo>
                  <a:lnTo>
                    <a:pt x="2540" y="157480"/>
                  </a:lnTo>
                  <a:close/>
                </a:path>
                <a:path w="196850" h="290830">
                  <a:moveTo>
                    <a:pt x="2540" y="153670"/>
                  </a:moveTo>
                  <a:lnTo>
                    <a:pt x="0" y="153670"/>
                  </a:lnTo>
                  <a:lnTo>
                    <a:pt x="0" y="156210"/>
                  </a:lnTo>
                  <a:lnTo>
                    <a:pt x="2540" y="156210"/>
                  </a:lnTo>
                  <a:lnTo>
                    <a:pt x="2540" y="153670"/>
                  </a:lnTo>
                  <a:close/>
                </a:path>
                <a:path w="196850" h="290830">
                  <a:moveTo>
                    <a:pt x="2540" y="151130"/>
                  </a:moveTo>
                  <a:lnTo>
                    <a:pt x="0" y="151130"/>
                  </a:lnTo>
                  <a:lnTo>
                    <a:pt x="0" y="152400"/>
                  </a:lnTo>
                  <a:lnTo>
                    <a:pt x="2540" y="152400"/>
                  </a:lnTo>
                  <a:lnTo>
                    <a:pt x="2540" y="151130"/>
                  </a:lnTo>
                  <a:close/>
                </a:path>
                <a:path w="196850" h="290830">
                  <a:moveTo>
                    <a:pt x="2540" y="147320"/>
                  </a:moveTo>
                  <a:lnTo>
                    <a:pt x="0" y="147320"/>
                  </a:lnTo>
                  <a:lnTo>
                    <a:pt x="0" y="149860"/>
                  </a:lnTo>
                  <a:lnTo>
                    <a:pt x="2540" y="149860"/>
                  </a:lnTo>
                  <a:lnTo>
                    <a:pt x="2540" y="147320"/>
                  </a:lnTo>
                  <a:close/>
                </a:path>
                <a:path w="196850" h="290830">
                  <a:moveTo>
                    <a:pt x="2540" y="140970"/>
                  </a:moveTo>
                  <a:lnTo>
                    <a:pt x="0" y="140970"/>
                  </a:lnTo>
                  <a:lnTo>
                    <a:pt x="0" y="143510"/>
                  </a:lnTo>
                  <a:lnTo>
                    <a:pt x="2540" y="143510"/>
                  </a:lnTo>
                  <a:lnTo>
                    <a:pt x="2540" y="140970"/>
                  </a:lnTo>
                  <a:close/>
                </a:path>
                <a:path w="196850" h="290830">
                  <a:moveTo>
                    <a:pt x="114300" y="289560"/>
                  </a:moveTo>
                  <a:lnTo>
                    <a:pt x="85090" y="289560"/>
                  </a:lnTo>
                  <a:lnTo>
                    <a:pt x="85090" y="290830"/>
                  </a:lnTo>
                  <a:lnTo>
                    <a:pt x="114300" y="290830"/>
                  </a:lnTo>
                  <a:lnTo>
                    <a:pt x="114300" y="289560"/>
                  </a:lnTo>
                  <a:close/>
                </a:path>
                <a:path w="196850" h="290830">
                  <a:moveTo>
                    <a:pt x="119380" y="0"/>
                  </a:moveTo>
                  <a:lnTo>
                    <a:pt x="81280" y="0"/>
                  </a:lnTo>
                  <a:lnTo>
                    <a:pt x="81280" y="1270"/>
                  </a:lnTo>
                  <a:lnTo>
                    <a:pt x="119380" y="1270"/>
                  </a:lnTo>
                  <a:lnTo>
                    <a:pt x="119380" y="0"/>
                  </a:lnTo>
                  <a:close/>
                </a:path>
                <a:path w="196850" h="290830">
                  <a:moveTo>
                    <a:pt x="196850" y="163830"/>
                  </a:moveTo>
                  <a:lnTo>
                    <a:pt x="194310" y="163830"/>
                  </a:lnTo>
                  <a:lnTo>
                    <a:pt x="194310" y="166370"/>
                  </a:lnTo>
                  <a:lnTo>
                    <a:pt x="196850" y="166370"/>
                  </a:lnTo>
                  <a:lnTo>
                    <a:pt x="196850" y="163830"/>
                  </a:lnTo>
                  <a:close/>
                </a:path>
                <a:path w="196850" h="290830">
                  <a:moveTo>
                    <a:pt x="196850" y="160020"/>
                  </a:moveTo>
                  <a:lnTo>
                    <a:pt x="194310" y="160020"/>
                  </a:lnTo>
                  <a:lnTo>
                    <a:pt x="194310" y="162560"/>
                  </a:lnTo>
                  <a:lnTo>
                    <a:pt x="196850" y="162560"/>
                  </a:lnTo>
                  <a:lnTo>
                    <a:pt x="196850" y="160020"/>
                  </a:lnTo>
                  <a:close/>
                </a:path>
                <a:path w="196850" h="290830">
                  <a:moveTo>
                    <a:pt x="196850" y="157480"/>
                  </a:moveTo>
                  <a:lnTo>
                    <a:pt x="194310" y="157480"/>
                  </a:lnTo>
                  <a:lnTo>
                    <a:pt x="194310" y="158750"/>
                  </a:lnTo>
                  <a:lnTo>
                    <a:pt x="196850" y="158750"/>
                  </a:lnTo>
                  <a:lnTo>
                    <a:pt x="196850" y="157480"/>
                  </a:lnTo>
                  <a:close/>
                </a:path>
                <a:path w="196850" h="290830">
                  <a:moveTo>
                    <a:pt x="196850" y="153670"/>
                  </a:moveTo>
                  <a:lnTo>
                    <a:pt x="194310" y="153670"/>
                  </a:lnTo>
                  <a:lnTo>
                    <a:pt x="194310" y="156210"/>
                  </a:lnTo>
                  <a:lnTo>
                    <a:pt x="196850" y="156210"/>
                  </a:lnTo>
                  <a:lnTo>
                    <a:pt x="196850" y="153670"/>
                  </a:lnTo>
                  <a:close/>
                </a:path>
                <a:path w="196850" h="290830">
                  <a:moveTo>
                    <a:pt x="196850" y="151130"/>
                  </a:moveTo>
                  <a:lnTo>
                    <a:pt x="194310" y="151130"/>
                  </a:lnTo>
                  <a:lnTo>
                    <a:pt x="194310" y="152400"/>
                  </a:lnTo>
                  <a:lnTo>
                    <a:pt x="196850" y="152400"/>
                  </a:lnTo>
                  <a:lnTo>
                    <a:pt x="196850" y="151130"/>
                  </a:lnTo>
                  <a:close/>
                </a:path>
                <a:path w="196850" h="290830">
                  <a:moveTo>
                    <a:pt x="196850" y="147320"/>
                  </a:moveTo>
                  <a:lnTo>
                    <a:pt x="194310" y="147320"/>
                  </a:lnTo>
                  <a:lnTo>
                    <a:pt x="194310" y="149860"/>
                  </a:lnTo>
                  <a:lnTo>
                    <a:pt x="196850" y="149860"/>
                  </a:lnTo>
                  <a:lnTo>
                    <a:pt x="196850" y="147320"/>
                  </a:lnTo>
                  <a:close/>
                </a:path>
                <a:path w="196850" h="290830">
                  <a:moveTo>
                    <a:pt x="196850" y="139700"/>
                  </a:moveTo>
                  <a:lnTo>
                    <a:pt x="194310" y="139700"/>
                  </a:lnTo>
                  <a:lnTo>
                    <a:pt x="194310" y="143510"/>
                  </a:lnTo>
                  <a:lnTo>
                    <a:pt x="196850" y="143510"/>
                  </a:lnTo>
                  <a:lnTo>
                    <a:pt x="196850" y="139700"/>
                  </a:lnTo>
                  <a:close/>
                </a:path>
              </a:pathLst>
            </a:custGeom>
            <a:solidFill>
              <a:srgbClr val="5FADC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7" name="object 127"/>
            <p:cNvSpPr/>
            <p:nvPr/>
          </p:nvSpPr>
          <p:spPr>
            <a:xfrm>
              <a:off x="1292860" y="2513329"/>
              <a:ext cx="191770" cy="288290"/>
            </a:xfrm>
            <a:custGeom>
              <a:avLst/>
              <a:gdLst/>
              <a:ahLst/>
              <a:cxnLst/>
              <a:rect l="l" t="t" r="r" b="b"/>
              <a:pathLst>
                <a:path w="191769" h="288289">
                  <a:moveTo>
                    <a:pt x="1270" y="165100"/>
                  </a:moveTo>
                  <a:lnTo>
                    <a:pt x="0" y="165100"/>
                  </a:lnTo>
                  <a:lnTo>
                    <a:pt x="0" y="167640"/>
                  </a:lnTo>
                  <a:lnTo>
                    <a:pt x="1270" y="167640"/>
                  </a:lnTo>
                  <a:lnTo>
                    <a:pt x="1270" y="165100"/>
                  </a:lnTo>
                  <a:close/>
                </a:path>
                <a:path w="191769" h="288289">
                  <a:moveTo>
                    <a:pt x="1270" y="162560"/>
                  </a:moveTo>
                  <a:lnTo>
                    <a:pt x="0" y="162560"/>
                  </a:lnTo>
                  <a:lnTo>
                    <a:pt x="0" y="163830"/>
                  </a:lnTo>
                  <a:lnTo>
                    <a:pt x="1270" y="163830"/>
                  </a:lnTo>
                  <a:lnTo>
                    <a:pt x="1270" y="162560"/>
                  </a:lnTo>
                  <a:close/>
                </a:path>
                <a:path w="191769" h="288289">
                  <a:moveTo>
                    <a:pt x="1270" y="158750"/>
                  </a:moveTo>
                  <a:lnTo>
                    <a:pt x="0" y="158750"/>
                  </a:lnTo>
                  <a:lnTo>
                    <a:pt x="0" y="161290"/>
                  </a:lnTo>
                  <a:lnTo>
                    <a:pt x="1270" y="161290"/>
                  </a:lnTo>
                  <a:lnTo>
                    <a:pt x="1270" y="158750"/>
                  </a:lnTo>
                  <a:close/>
                </a:path>
                <a:path w="191769" h="288289">
                  <a:moveTo>
                    <a:pt x="1270" y="156210"/>
                  </a:moveTo>
                  <a:lnTo>
                    <a:pt x="0" y="156210"/>
                  </a:lnTo>
                  <a:lnTo>
                    <a:pt x="0" y="157480"/>
                  </a:lnTo>
                  <a:lnTo>
                    <a:pt x="1270" y="157480"/>
                  </a:lnTo>
                  <a:lnTo>
                    <a:pt x="1270" y="156210"/>
                  </a:lnTo>
                  <a:close/>
                </a:path>
                <a:path w="191769" h="288289">
                  <a:moveTo>
                    <a:pt x="1270" y="152400"/>
                  </a:moveTo>
                  <a:lnTo>
                    <a:pt x="0" y="152400"/>
                  </a:lnTo>
                  <a:lnTo>
                    <a:pt x="0" y="154940"/>
                  </a:lnTo>
                  <a:lnTo>
                    <a:pt x="1270" y="154940"/>
                  </a:lnTo>
                  <a:lnTo>
                    <a:pt x="1270" y="152400"/>
                  </a:lnTo>
                  <a:close/>
                </a:path>
                <a:path w="191769" h="288289">
                  <a:moveTo>
                    <a:pt x="1270" y="149860"/>
                  </a:moveTo>
                  <a:lnTo>
                    <a:pt x="0" y="149860"/>
                  </a:lnTo>
                  <a:lnTo>
                    <a:pt x="0" y="151130"/>
                  </a:lnTo>
                  <a:lnTo>
                    <a:pt x="1270" y="151130"/>
                  </a:lnTo>
                  <a:lnTo>
                    <a:pt x="1270" y="149860"/>
                  </a:lnTo>
                  <a:close/>
                </a:path>
                <a:path w="191769" h="288289">
                  <a:moveTo>
                    <a:pt x="1270" y="146050"/>
                  </a:moveTo>
                  <a:lnTo>
                    <a:pt x="0" y="146050"/>
                  </a:lnTo>
                  <a:lnTo>
                    <a:pt x="0" y="148590"/>
                  </a:lnTo>
                  <a:lnTo>
                    <a:pt x="1270" y="148590"/>
                  </a:lnTo>
                  <a:lnTo>
                    <a:pt x="1270" y="146050"/>
                  </a:lnTo>
                  <a:close/>
                </a:path>
                <a:path w="191769" h="288289">
                  <a:moveTo>
                    <a:pt x="1270" y="143510"/>
                  </a:moveTo>
                  <a:lnTo>
                    <a:pt x="0" y="143510"/>
                  </a:lnTo>
                  <a:lnTo>
                    <a:pt x="0" y="144780"/>
                  </a:lnTo>
                  <a:lnTo>
                    <a:pt x="1270" y="144780"/>
                  </a:lnTo>
                  <a:lnTo>
                    <a:pt x="1270" y="143510"/>
                  </a:lnTo>
                  <a:close/>
                </a:path>
                <a:path w="191769" h="288289">
                  <a:moveTo>
                    <a:pt x="1270" y="139700"/>
                  </a:moveTo>
                  <a:lnTo>
                    <a:pt x="0" y="139700"/>
                  </a:lnTo>
                  <a:lnTo>
                    <a:pt x="0" y="142240"/>
                  </a:lnTo>
                  <a:lnTo>
                    <a:pt x="1270" y="142240"/>
                  </a:lnTo>
                  <a:lnTo>
                    <a:pt x="1270" y="139700"/>
                  </a:lnTo>
                  <a:close/>
                </a:path>
                <a:path w="191769" h="288289">
                  <a:moveTo>
                    <a:pt x="1270" y="135890"/>
                  </a:moveTo>
                  <a:lnTo>
                    <a:pt x="0" y="135890"/>
                  </a:lnTo>
                  <a:lnTo>
                    <a:pt x="0" y="138430"/>
                  </a:lnTo>
                  <a:lnTo>
                    <a:pt x="1270" y="138430"/>
                  </a:lnTo>
                  <a:lnTo>
                    <a:pt x="1270" y="135890"/>
                  </a:lnTo>
                  <a:close/>
                </a:path>
                <a:path w="191769" h="288289">
                  <a:moveTo>
                    <a:pt x="114300" y="285762"/>
                  </a:moveTo>
                  <a:lnTo>
                    <a:pt x="81280" y="285762"/>
                  </a:lnTo>
                  <a:lnTo>
                    <a:pt x="81280" y="288290"/>
                  </a:lnTo>
                  <a:lnTo>
                    <a:pt x="114300" y="288290"/>
                  </a:lnTo>
                  <a:lnTo>
                    <a:pt x="114300" y="285762"/>
                  </a:lnTo>
                  <a:close/>
                </a:path>
                <a:path w="191769" h="288289">
                  <a:moveTo>
                    <a:pt x="116840" y="0"/>
                  </a:moveTo>
                  <a:lnTo>
                    <a:pt x="78740" y="0"/>
                  </a:lnTo>
                  <a:lnTo>
                    <a:pt x="78740" y="2540"/>
                  </a:lnTo>
                  <a:lnTo>
                    <a:pt x="116840" y="2540"/>
                  </a:lnTo>
                  <a:lnTo>
                    <a:pt x="116840" y="0"/>
                  </a:lnTo>
                  <a:close/>
                </a:path>
                <a:path w="191769" h="288289">
                  <a:moveTo>
                    <a:pt x="191770" y="162560"/>
                  </a:moveTo>
                  <a:lnTo>
                    <a:pt x="190500" y="162560"/>
                  </a:lnTo>
                  <a:lnTo>
                    <a:pt x="190500" y="163830"/>
                  </a:lnTo>
                  <a:lnTo>
                    <a:pt x="191770" y="163830"/>
                  </a:lnTo>
                  <a:lnTo>
                    <a:pt x="191770" y="162560"/>
                  </a:lnTo>
                  <a:close/>
                </a:path>
                <a:path w="191769" h="288289">
                  <a:moveTo>
                    <a:pt x="191770" y="158750"/>
                  </a:moveTo>
                  <a:lnTo>
                    <a:pt x="190500" y="158750"/>
                  </a:lnTo>
                  <a:lnTo>
                    <a:pt x="190500" y="161290"/>
                  </a:lnTo>
                  <a:lnTo>
                    <a:pt x="191770" y="161290"/>
                  </a:lnTo>
                  <a:lnTo>
                    <a:pt x="191770" y="158750"/>
                  </a:lnTo>
                  <a:close/>
                </a:path>
                <a:path w="191769" h="288289">
                  <a:moveTo>
                    <a:pt x="191770" y="156210"/>
                  </a:moveTo>
                  <a:lnTo>
                    <a:pt x="190500" y="156210"/>
                  </a:lnTo>
                  <a:lnTo>
                    <a:pt x="190500" y="157480"/>
                  </a:lnTo>
                  <a:lnTo>
                    <a:pt x="191770" y="157480"/>
                  </a:lnTo>
                  <a:lnTo>
                    <a:pt x="191770" y="156210"/>
                  </a:lnTo>
                  <a:close/>
                </a:path>
                <a:path w="191769" h="288289">
                  <a:moveTo>
                    <a:pt x="191770" y="152400"/>
                  </a:moveTo>
                  <a:lnTo>
                    <a:pt x="190500" y="152400"/>
                  </a:lnTo>
                  <a:lnTo>
                    <a:pt x="190500" y="154940"/>
                  </a:lnTo>
                  <a:lnTo>
                    <a:pt x="191770" y="154940"/>
                  </a:lnTo>
                  <a:lnTo>
                    <a:pt x="191770" y="152400"/>
                  </a:lnTo>
                  <a:close/>
                </a:path>
                <a:path w="191769" h="288289">
                  <a:moveTo>
                    <a:pt x="191770" y="149860"/>
                  </a:moveTo>
                  <a:lnTo>
                    <a:pt x="190500" y="149860"/>
                  </a:lnTo>
                  <a:lnTo>
                    <a:pt x="190500" y="151130"/>
                  </a:lnTo>
                  <a:lnTo>
                    <a:pt x="191770" y="151130"/>
                  </a:lnTo>
                  <a:lnTo>
                    <a:pt x="191770" y="149860"/>
                  </a:lnTo>
                  <a:close/>
                </a:path>
                <a:path w="191769" h="288289">
                  <a:moveTo>
                    <a:pt x="191770" y="146050"/>
                  </a:moveTo>
                  <a:lnTo>
                    <a:pt x="190500" y="146050"/>
                  </a:lnTo>
                  <a:lnTo>
                    <a:pt x="190500" y="148590"/>
                  </a:lnTo>
                  <a:lnTo>
                    <a:pt x="191770" y="148590"/>
                  </a:lnTo>
                  <a:lnTo>
                    <a:pt x="191770" y="146050"/>
                  </a:lnTo>
                  <a:close/>
                </a:path>
                <a:path w="191769" h="288289">
                  <a:moveTo>
                    <a:pt x="191770" y="139700"/>
                  </a:moveTo>
                  <a:lnTo>
                    <a:pt x="190500" y="139700"/>
                  </a:lnTo>
                  <a:lnTo>
                    <a:pt x="190500" y="142240"/>
                  </a:lnTo>
                  <a:lnTo>
                    <a:pt x="191770" y="142240"/>
                  </a:lnTo>
                  <a:lnTo>
                    <a:pt x="191770" y="139700"/>
                  </a:lnTo>
                  <a:close/>
                </a:path>
              </a:pathLst>
            </a:custGeom>
            <a:solidFill>
              <a:srgbClr val="61AEC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8" name="object 128"/>
            <p:cNvSpPr/>
            <p:nvPr/>
          </p:nvSpPr>
          <p:spPr>
            <a:xfrm>
              <a:off x="1294130" y="2515869"/>
              <a:ext cx="189230" cy="283210"/>
            </a:xfrm>
            <a:custGeom>
              <a:avLst/>
              <a:gdLst/>
              <a:ahLst/>
              <a:cxnLst/>
              <a:rect l="l" t="t" r="r" b="b"/>
              <a:pathLst>
                <a:path w="189230" h="283210">
                  <a:moveTo>
                    <a:pt x="1270" y="162560"/>
                  </a:moveTo>
                  <a:lnTo>
                    <a:pt x="0" y="162560"/>
                  </a:lnTo>
                  <a:lnTo>
                    <a:pt x="0" y="165100"/>
                  </a:lnTo>
                  <a:lnTo>
                    <a:pt x="1270" y="165100"/>
                  </a:lnTo>
                  <a:lnTo>
                    <a:pt x="1270" y="162560"/>
                  </a:lnTo>
                  <a:close/>
                </a:path>
                <a:path w="189230" h="283210">
                  <a:moveTo>
                    <a:pt x="1270" y="160020"/>
                  </a:moveTo>
                  <a:lnTo>
                    <a:pt x="0" y="160020"/>
                  </a:lnTo>
                  <a:lnTo>
                    <a:pt x="0" y="161290"/>
                  </a:lnTo>
                  <a:lnTo>
                    <a:pt x="1270" y="161290"/>
                  </a:lnTo>
                  <a:lnTo>
                    <a:pt x="1270" y="160020"/>
                  </a:lnTo>
                  <a:close/>
                </a:path>
                <a:path w="189230" h="283210">
                  <a:moveTo>
                    <a:pt x="1270" y="156210"/>
                  </a:moveTo>
                  <a:lnTo>
                    <a:pt x="0" y="156210"/>
                  </a:lnTo>
                  <a:lnTo>
                    <a:pt x="0" y="158750"/>
                  </a:lnTo>
                  <a:lnTo>
                    <a:pt x="1270" y="158750"/>
                  </a:lnTo>
                  <a:lnTo>
                    <a:pt x="1270" y="156210"/>
                  </a:lnTo>
                  <a:close/>
                </a:path>
                <a:path w="189230" h="283210">
                  <a:moveTo>
                    <a:pt x="1270" y="153670"/>
                  </a:moveTo>
                  <a:lnTo>
                    <a:pt x="0" y="153670"/>
                  </a:lnTo>
                  <a:lnTo>
                    <a:pt x="0" y="154940"/>
                  </a:lnTo>
                  <a:lnTo>
                    <a:pt x="1270" y="154940"/>
                  </a:lnTo>
                  <a:lnTo>
                    <a:pt x="1270" y="153670"/>
                  </a:lnTo>
                  <a:close/>
                </a:path>
                <a:path w="189230" h="283210">
                  <a:moveTo>
                    <a:pt x="1270" y="149860"/>
                  </a:moveTo>
                  <a:lnTo>
                    <a:pt x="0" y="149860"/>
                  </a:lnTo>
                  <a:lnTo>
                    <a:pt x="0" y="152400"/>
                  </a:lnTo>
                  <a:lnTo>
                    <a:pt x="1270" y="152400"/>
                  </a:lnTo>
                  <a:lnTo>
                    <a:pt x="1270" y="149860"/>
                  </a:lnTo>
                  <a:close/>
                </a:path>
                <a:path w="189230" h="283210">
                  <a:moveTo>
                    <a:pt x="1270" y="147320"/>
                  </a:moveTo>
                  <a:lnTo>
                    <a:pt x="0" y="147320"/>
                  </a:lnTo>
                  <a:lnTo>
                    <a:pt x="0" y="148590"/>
                  </a:lnTo>
                  <a:lnTo>
                    <a:pt x="1270" y="148590"/>
                  </a:lnTo>
                  <a:lnTo>
                    <a:pt x="1270" y="147320"/>
                  </a:lnTo>
                  <a:close/>
                </a:path>
                <a:path w="189230" h="283210">
                  <a:moveTo>
                    <a:pt x="1270" y="143510"/>
                  </a:moveTo>
                  <a:lnTo>
                    <a:pt x="0" y="143510"/>
                  </a:lnTo>
                  <a:lnTo>
                    <a:pt x="0" y="146050"/>
                  </a:lnTo>
                  <a:lnTo>
                    <a:pt x="1270" y="146050"/>
                  </a:lnTo>
                  <a:lnTo>
                    <a:pt x="1270" y="143510"/>
                  </a:lnTo>
                  <a:close/>
                </a:path>
                <a:path w="189230" h="283210">
                  <a:moveTo>
                    <a:pt x="1270" y="140970"/>
                  </a:moveTo>
                  <a:lnTo>
                    <a:pt x="0" y="140970"/>
                  </a:lnTo>
                  <a:lnTo>
                    <a:pt x="0" y="142240"/>
                  </a:lnTo>
                  <a:lnTo>
                    <a:pt x="1270" y="142240"/>
                  </a:lnTo>
                  <a:lnTo>
                    <a:pt x="1270" y="140970"/>
                  </a:lnTo>
                  <a:close/>
                </a:path>
                <a:path w="189230" h="283210">
                  <a:moveTo>
                    <a:pt x="1270" y="137160"/>
                  </a:moveTo>
                  <a:lnTo>
                    <a:pt x="0" y="137160"/>
                  </a:lnTo>
                  <a:lnTo>
                    <a:pt x="0" y="139700"/>
                  </a:lnTo>
                  <a:lnTo>
                    <a:pt x="1270" y="139700"/>
                  </a:lnTo>
                  <a:lnTo>
                    <a:pt x="1270" y="137160"/>
                  </a:lnTo>
                  <a:close/>
                </a:path>
                <a:path w="189230" h="283210">
                  <a:moveTo>
                    <a:pt x="1270" y="133350"/>
                  </a:moveTo>
                  <a:lnTo>
                    <a:pt x="0" y="133350"/>
                  </a:lnTo>
                  <a:lnTo>
                    <a:pt x="0" y="135890"/>
                  </a:lnTo>
                  <a:lnTo>
                    <a:pt x="1270" y="135890"/>
                  </a:lnTo>
                  <a:lnTo>
                    <a:pt x="1270" y="133350"/>
                  </a:lnTo>
                  <a:close/>
                </a:path>
                <a:path w="189230" h="283210">
                  <a:moveTo>
                    <a:pt x="113030" y="281940"/>
                  </a:moveTo>
                  <a:lnTo>
                    <a:pt x="78740" y="281940"/>
                  </a:lnTo>
                  <a:lnTo>
                    <a:pt x="78740" y="283210"/>
                  </a:lnTo>
                  <a:lnTo>
                    <a:pt x="113030" y="283210"/>
                  </a:lnTo>
                  <a:lnTo>
                    <a:pt x="113030" y="281940"/>
                  </a:lnTo>
                  <a:close/>
                </a:path>
                <a:path w="189230" h="283210">
                  <a:moveTo>
                    <a:pt x="115570" y="0"/>
                  </a:moveTo>
                  <a:lnTo>
                    <a:pt x="77470" y="0"/>
                  </a:lnTo>
                  <a:lnTo>
                    <a:pt x="77470" y="1270"/>
                  </a:lnTo>
                  <a:lnTo>
                    <a:pt x="115570" y="1270"/>
                  </a:lnTo>
                  <a:lnTo>
                    <a:pt x="115570" y="0"/>
                  </a:lnTo>
                  <a:close/>
                </a:path>
                <a:path w="189230" h="283210">
                  <a:moveTo>
                    <a:pt x="187947" y="162560"/>
                  </a:moveTo>
                  <a:lnTo>
                    <a:pt x="186690" y="162560"/>
                  </a:lnTo>
                  <a:lnTo>
                    <a:pt x="186690" y="165100"/>
                  </a:lnTo>
                  <a:lnTo>
                    <a:pt x="187947" y="165100"/>
                  </a:lnTo>
                  <a:lnTo>
                    <a:pt x="187947" y="162560"/>
                  </a:lnTo>
                  <a:close/>
                </a:path>
                <a:path w="189230" h="283210">
                  <a:moveTo>
                    <a:pt x="189230" y="160020"/>
                  </a:moveTo>
                  <a:lnTo>
                    <a:pt x="186690" y="160020"/>
                  </a:lnTo>
                  <a:lnTo>
                    <a:pt x="186690" y="161290"/>
                  </a:lnTo>
                  <a:lnTo>
                    <a:pt x="189230" y="161290"/>
                  </a:lnTo>
                  <a:lnTo>
                    <a:pt x="189230" y="160020"/>
                  </a:lnTo>
                  <a:close/>
                </a:path>
                <a:path w="189230" h="283210">
                  <a:moveTo>
                    <a:pt x="189230" y="156210"/>
                  </a:moveTo>
                  <a:lnTo>
                    <a:pt x="186690" y="156210"/>
                  </a:lnTo>
                  <a:lnTo>
                    <a:pt x="186690" y="158750"/>
                  </a:lnTo>
                  <a:lnTo>
                    <a:pt x="189230" y="158750"/>
                  </a:lnTo>
                  <a:lnTo>
                    <a:pt x="189230" y="156210"/>
                  </a:lnTo>
                  <a:close/>
                </a:path>
                <a:path w="189230" h="283210">
                  <a:moveTo>
                    <a:pt x="189230" y="153670"/>
                  </a:moveTo>
                  <a:lnTo>
                    <a:pt x="186690" y="153670"/>
                  </a:lnTo>
                  <a:lnTo>
                    <a:pt x="186690" y="154940"/>
                  </a:lnTo>
                  <a:lnTo>
                    <a:pt x="189230" y="154940"/>
                  </a:lnTo>
                  <a:lnTo>
                    <a:pt x="189230" y="153670"/>
                  </a:lnTo>
                  <a:close/>
                </a:path>
                <a:path w="189230" h="283210">
                  <a:moveTo>
                    <a:pt x="189230" y="149860"/>
                  </a:moveTo>
                  <a:lnTo>
                    <a:pt x="186690" y="149860"/>
                  </a:lnTo>
                  <a:lnTo>
                    <a:pt x="186690" y="152400"/>
                  </a:lnTo>
                  <a:lnTo>
                    <a:pt x="189230" y="152400"/>
                  </a:lnTo>
                  <a:lnTo>
                    <a:pt x="189230" y="149860"/>
                  </a:lnTo>
                  <a:close/>
                </a:path>
                <a:path w="189230" h="283210">
                  <a:moveTo>
                    <a:pt x="189230" y="147320"/>
                  </a:moveTo>
                  <a:lnTo>
                    <a:pt x="186690" y="147320"/>
                  </a:lnTo>
                  <a:lnTo>
                    <a:pt x="186690" y="148590"/>
                  </a:lnTo>
                  <a:lnTo>
                    <a:pt x="189230" y="148590"/>
                  </a:lnTo>
                  <a:lnTo>
                    <a:pt x="189230" y="147320"/>
                  </a:lnTo>
                  <a:close/>
                </a:path>
                <a:path w="189230" h="283210">
                  <a:moveTo>
                    <a:pt x="189230" y="143510"/>
                  </a:moveTo>
                  <a:lnTo>
                    <a:pt x="186690" y="143510"/>
                  </a:lnTo>
                  <a:lnTo>
                    <a:pt x="186690" y="146050"/>
                  </a:lnTo>
                  <a:lnTo>
                    <a:pt x="189230" y="146050"/>
                  </a:lnTo>
                  <a:lnTo>
                    <a:pt x="189230" y="143510"/>
                  </a:lnTo>
                  <a:close/>
                </a:path>
                <a:path w="189230" h="283210">
                  <a:moveTo>
                    <a:pt x="189230" y="140970"/>
                  </a:moveTo>
                  <a:lnTo>
                    <a:pt x="186690" y="140970"/>
                  </a:lnTo>
                  <a:lnTo>
                    <a:pt x="186690" y="142240"/>
                  </a:lnTo>
                  <a:lnTo>
                    <a:pt x="189230" y="142240"/>
                  </a:lnTo>
                  <a:lnTo>
                    <a:pt x="189230" y="140970"/>
                  </a:lnTo>
                  <a:close/>
                </a:path>
                <a:path w="189230" h="283210">
                  <a:moveTo>
                    <a:pt x="189230" y="137160"/>
                  </a:moveTo>
                  <a:lnTo>
                    <a:pt x="186690" y="137160"/>
                  </a:lnTo>
                  <a:lnTo>
                    <a:pt x="186690" y="139700"/>
                  </a:lnTo>
                  <a:lnTo>
                    <a:pt x="189230" y="139700"/>
                  </a:lnTo>
                  <a:lnTo>
                    <a:pt x="189230" y="137160"/>
                  </a:lnTo>
                  <a:close/>
                </a:path>
                <a:path w="189230" h="283210">
                  <a:moveTo>
                    <a:pt x="189230" y="133350"/>
                  </a:moveTo>
                  <a:lnTo>
                    <a:pt x="186690" y="133350"/>
                  </a:lnTo>
                  <a:lnTo>
                    <a:pt x="186690" y="135890"/>
                  </a:lnTo>
                  <a:lnTo>
                    <a:pt x="189230" y="135890"/>
                  </a:lnTo>
                  <a:lnTo>
                    <a:pt x="189230" y="133350"/>
                  </a:lnTo>
                  <a:close/>
                </a:path>
              </a:pathLst>
            </a:custGeom>
            <a:solidFill>
              <a:srgbClr val="62AEC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9" name="object 129"/>
            <p:cNvSpPr/>
            <p:nvPr/>
          </p:nvSpPr>
          <p:spPr>
            <a:xfrm>
              <a:off x="1295400" y="2517139"/>
              <a:ext cx="185420" cy="280670"/>
            </a:xfrm>
            <a:custGeom>
              <a:avLst/>
              <a:gdLst/>
              <a:ahLst/>
              <a:cxnLst/>
              <a:rect l="l" t="t" r="r" b="b"/>
              <a:pathLst>
                <a:path w="185419" h="280669">
                  <a:moveTo>
                    <a:pt x="2540" y="161290"/>
                  </a:moveTo>
                  <a:lnTo>
                    <a:pt x="0" y="161290"/>
                  </a:lnTo>
                  <a:lnTo>
                    <a:pt x="0" y="163830"/>
                  </a:lnTo>
                  <a:lnTo>
                    <a:pt x="2540" y="163830"/>
                  </a:lnTo>
                  <a:lnTo>
                    <a:pt x="2540" y="161290"/>
                  </a:lnTo>
                  <a:close/>
                </a:path>
                <a:path w="185419" h="280669">
                  <a:moveTo>
                    <a:pt x="2540" y="158750"/>
                  </a:moveTo>
                  <a:lnTo>
                    <a:pt x="0" y="158750"/>
                  </a:lnTo>
                  <a:lnTo>
                    <a:pt x="0" y="160020"/>
                  </a:lnTo>
                  <a:lnTo>
                    <a:pt x="2540" y="160020"/>
                  </a:lnTo>
                  <a:lnTo>
                    <a:pt x="2540" y="158750"/>
                  </a:lnTo>
                  <a:close/>
                </a:path>
                <a:path w="185419" h="280669">
                  <a:moveTo>
                    <a:pt x="2540" y="154940"/>
                  </a:moveTo>
                  <a:lnTo>
                    <a:pt x="0" y="154940"/>
                  </a:lnTo>
                  <a:lnTo>
                    <a:pt x="0" y="157480"/>
                  </a:lnTo>
                  <a:lnTo>
                    <a:pt x="2540" y="157480"/>
                  </a:lnTo>
                  <a:lnTo>
                    <a:pt x="2540" y="154940"/>
                  </a:lnTo>
                  <a:close/>
                </a:path>
                <a:path w="185419" h="280669">
                  <a:moveTo>
                    <a:pt x="2540" y="152400"/>
                  </a:moveTo>
                  <a:lnTo>
                    <a:pt x="0" y="152400"/>
                  </a:lnTo>
                  <a:lnTo>
                    <a:pt x="0" y="153670"/>
                  </a:lnTo>
                  <a:lnTo>
                    <a:pt x="2540" y="153670"/>
                  </a:lnTo>
                  <a:lnTo>
                    <a:pt x="2540" y="152400"/>
                  </a:lnTo>
                  <a:close/>
                </a:path>
                <a:path w="185419" h="280669">
                  <a:moveTo>
                    <a:pt x="2540" y="148590"/>
                  </a:moveTo>
                  <a:lnTo>
                    <a:pt x="0" y="148590"/>
                  </a:lnTo>
                  <a:lnTo>
                    <a:pt x="0" y="151130"/>
                  </a:lnTo>
                  <a:lnTo>
                    <a:pt x="2540" y="151130"/>
                  </a:lnTo>
                  <a:lnTo>
                    <a:pt x="2540" y="148590"/>
                  </a:lnTo>
                  <a:close/>
                </a:path>
                <a:path w="185419" h="280669">
                  <a:moveTo>
                    <a:pt x="2540" y="146050"/>
                  </a:moveTo>
                  <a:lnTo>
                    <a:pt x="0" y="146050"/>
                  </a:lnTo>
                  <a:lnTo>
                    <a:pt x="0" y="147320"/>
                  </a:lnTo>
                  <a:lnTo>
                    <a:pt x="2540" y="147320"/>
                  </a:lnTo>
                  <a:lnTo>
                    <a:pt x="2540" y="146050"/>
                  </a:lnTo>
                  <a:close/>
                </a:path>
                <a:path w="185419" h="280669">
                  <a:moveTo>
                    <a:pt x="2540" y="142240"/>
                  </a:moveTo>
                  <a:lnTo>
                    <a:pt x="0" y="142240"/>
                  </a:lnTo>
                  <a:lnTo>
                    <a:pt x="0" y="144780"/>
                  </a:lnTo>
                  <a:lnTo>
                    <a:pt x="2540" y="144780"/>
                  </a:lnTo>
                  <a:lnTo>
                    <a:pt x="2540" y="142240"/>
                  </a:lnTo>
                  <a:close/>
                </a:path>
                <a:path w="185419" h="280669">
                  <a:moveTo>
                    <a:pt x="2540" y="139700"/>
                  </a:moveTo>
                  <a:lnTo>
                    <a:pt x="0" y="139700"/>
                  </a:lnTo>
                  <a:lnTo>
                    <a:pt x="0" y="140970"/>
                  </a:lnTo>
                  <a:lnTo>
                    <a:pt x="2540" y="140970"/>
                  </a:lnTo>
                  <a:lnTo>
                    <a:pt x="2540" y="139700"/>
                  </a:lnTo>
                  <a:close/>
                </a:path>
                <a:path w="185419" h="280669">
                  <a:moveTo>
                    <a:pt x="2540" y="135890"/>
                  </a:moveTo>
                  <a:lnTo>
                    <a:pt x="0" y="135890"/>
                  </a:lnTo>
                  <a:lnTo>
                    <a:pt x="0" y="138430"/>
                  </a:lnTo>
                  <a:lnTo>
                    <a:pt x="2540" y="138430"/>
                  </a:lnTo>
                  <a:lnTo>
                    <a:pt x="2540" y="135890"/>
                  </a:lnTo>
                  <a:close/>
                </a:path>
                <a:path w="185419" h="280669">
                  <a:moveTo>
                    <a:pt x="111760" y="278130"/>
                  </a:moveTo>
                  <a:lnTo>
                    <a:pt x="77470" y="278130"/>
                  </a:lnTo>
                  <a:lnTo>
                    <a:pt x="77470" y="280670"/>
                  </a:lnTo>
                  <a:lnTo>
                    <a:pt x="111760" y="280670"/>
                  </a:lnTo>
                  <a:lnTo>
                    <a:pt x="111760" y="278130"/>
                  </a:lnTo>
                  <a:close/>
                </a:path>
                <a:path w="185419" h="280669">
                  <a:moveTo>
                    <a:pt x="114300" y="0"/>
                  </a:moveTo>
                  <a:lnTo>
                    <a:pt x="76200" y="0"/>
                  </a:lnTo>
                  <a:lnTo>
                    <a:pt x="76200" y="2540"/>
                  </a:lnTo>
                  <a:lnTo>
                    <a:pt x="114300" y="2540"/>
                  </a:lnTo>
                  <a:lnTo>
                    <a:pt x="114300" y="0"/>
                  </a:lnTo>
                  <a:close/>
                </a:path>
                <a:path w="185419" h="280669">
                  <a:moveTo>
                    <a:pt x="185420" y="161290"/>
                  </a:moveTo>
                  <a:lnTo>
                    <a:pt x="184150" y="161290"/>
                  </a:lnTo>
                  <a:lnTo>
                    <a:pt x="184150" y="163830"/>
                  </a:lnTo>
                  <a:lnTo>
                    <a:pt x="185420" y="163830"/>
                  </a:lnTo>
                  <a:lnTo>
                    <a:pt x="185420" y="161290"/>
                  </a:lnTo>
                  <a:close/>
                </a:path>
                <a:path w="185419" h="280669">
                  <a:moveTo>
                    <a:pt x="185420" y="158750"/>
                  </a:moveTo>
                  <a:lnTo>
                    <a:pt x="184150" y="158750"/>
                  </a:lnTo>
                  <a:lnTo>
                    <a:pt x="184150" y="160020"/>
                  </a:lnTo>
                  <a:lnTo>
                    <a:pt x="185420" y="160020"/>
                  </a:lnTo>
                  <a:lnTo>
                    <a:pt x="185420" y="158750"/>
                  </a:lnTo>
                  <a:close/>
                </a:path>
                <a:path w="185419" h="280669">
                  <a:moveTo>
                    <a:pt x="185420" y="154940"/>
                  </a:moveTo>
                  <a:lnTo>
                    <a:pt x="184150" y="154940"/>
                  </a:lnTo>
                  <a:lnTo>
                    <a:pt x="184150" y="157480"/>
                  </a:lnTo>
                  <a:lnTo>
                    <a:pt x="185420" y="157480"/>
                  </a:lnTo>
                  <a:lnTo>
                    <a:pt x="185420" y="154940"/>
                  </a:lnTo>
                  <a:close/>
                </a:path>
                <a:path w="185419" h="280669">
                  <a:moveTo>
                    <a:pt x="185420" y="152400"/>
                  </a:moveTo>
                  <a:lnTo>
                    <a:pt x="184150" y="152400"/>
                  </a:lnTo>
                  <a:lnTo>
                    <a:pt x="184150" y="153670"/>
                  </a:lnTo>
                  <a:lnTo>
                    <a:pt x="185420" y="153670"/>
                  </a:lnTo>
                  <a:lnTo>
                    <a:pt x="185420" y="152400"/>
                  </a:lnTo>
                  <a:close/>
                </a:path>
                <a:path w="185419" h="280669">
                  <a:moveTo>
                    <a:pt x="185420" y="148590"/>
                  </a:moveTo>
                  <a:lnTo>
                    <a:pt x="184150" y="148590"/>
                  </a:lnTo>
                  <a:lnTo>
                    <a:pt x="184150" y="151130"/>
                  </a:lnTo>
                  <a:lnTo>
                    <a:pt x="185420" y="151130"/>
                  </a:lnTo>
                  <a:lnTo>
                    <a:pt x="185420" y="148590"/>
                  </a:lnTo>
                  <a:close/>
                </a:path>
                <a:path w="185419" h="280669">
                  <a:moveTo>
                    <a:pt x="185420" y="146050"/>
                  </a:moveTo>
                  <a:lnTo>
                    <a:pt x="184150" y="146050"/>
                  </a:lnTo>
                  <a:lnTo>
                    <a:pt x="184150" y="147320"/>
                  </a:lnTo>
                  <a:lnTo>
                    <a:pt x="185420" y="147320"/>
                  </a:lnTo>
                  <a:lnTo>
                    <a:pt x="185420" y="146050"/>
                  </a:lnTo>
                  <a:close/>
                </a:path>
                <a:path w="185419" h="280669">
                  <a:moveTo>
                    <a:pt x="185420" y="142240"/>
                  </a:moveTo>
                  <a:lnTo>
                    <a:pt x="184150" y="142240"/>
                  </a:lnTo>
                  <a:lnTo>
                    <a:pt x="184150" y="144780"/>
                  </a:lnTo>
                  <a:lnTo>
                    <a:pt x="185420" y="144780"/>
                  </a:lnTo>
                  <a:lnTo>
                    <a:pt x="185420" y="142240"/>
                  </a:lnTo>
                  <a:close/>
                </a:path>
                <a:path w="185419" h="280669">
                  <a:moveTo>
                    <a:pt x="185420" y="139700"/>
                  </a:moveTo>
                  <a:lnTo>
                    <a:pt x="184150" y="139700"/>
                  </a:lnTo>
                  <a:lnTo>
                    <a:pt x="184150" y="140970"/>
                  </a:lnTo>
                  <a:lnTo>
                    <a:pt x="185420" y="140970"/>
                  </a:lnTo>
                  <a:lnTo>
                    <a:pt x="185420" y="139700"/>
                  </a:lnTo>
                  <a:close/>
                </a:path>
                <a:path w="185419" h="280669">
                  <a:moveTo>
                    <a:pt x="185420" y="135890"/>
                  </a:moveTo>
                  <a:lnTo>
                    <a:pt x="184150" y="135890"/>
                  </a:lnTo>
                  <a:lnTo>
                    <a:pt x="184150" y="138430"/>
                  </a:lnTo>
                  <a:lnTo>
                    <a:pt x="185420" y="138430"/>
                  </a:lnTo>
                  <a:lnTo>
                    <a:pt x="185420" y="135890"/>
                  </a:lnTo>
                  <a:close/>
                </a:path>
              </a:pathLst>
            </a:custGeom>
            <a:solidFill>
              <a:srgbClr val="64AFC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0" name="object 130"/>
            <p:cNvSpPr/>
            <p:nvPr/>
          </p:nvSpPr>
          <p:spPr>
            <a:xfrm>
              <a:off x="1297940" y="2646679"/>
              <a:ext cx="181610" cy="148590"/>
            </a:xfrm>
            <a:custGeom>
              <a:avLst/>
              <a:gdLst/>
              <a:ahLst/>
              <a:cxnLst/>
              <a:rect l="l" t="t" r="r" b="b"/>
              <a:pathLst>
                <a:path w="181609" h="148589">
                  <a:moveTo>
                    <a:pt x="1270" y="31750"/>
                  </a:moveTo>
                  <a:lnTo>
                    <a:pt x="0" y="31750"/>
                  </a:lnTo>
                  <a:lnTo>
                    <a:pt x="0" y="34290"/>
                  </a:lnTo>
                  <a:lnTo>
                    <a:pt x="1270" y="34290"/>
                  </a:lnTo>
                  <a:lnTo>
                    <a:pt x="1270" y="31750"/>
                  </a:lnTo>
                  <a:close/>
                </a:path>
                <a:path w="181609" h="148589">
                  <a:moveTo>
                    <a:pt x="1270" y="29210"/>
                  </a:moveTo>
                  <a:lnTo>
                    <a:pt x="0" y="29210"/>
                  </a:lnTo>
                  <a:lnTo>
                    <a:pt x="0" y="30480"/>
                  </a:lnTo>
                  <a:lnTo>
                    <a:pt x="1270" y="30480"/>
                  </a:lnTo>
                  <a:lnTo>
                    <a:pt x="1270" y="29210"/>
                  </a:lnTo>
                  <a:close/>
                </a:path>
                <a:path w="181609" h="148589">
                  <a:moveTo>
                    <a:pt x="1270" y="25400"/>
                  </a:moveTo>
                  <a:lnTo>
                    <a:pt x="0" y="25400"/>
                  </a:lnTo>
                  <a:lnTo>
                    <a:pt x="0" y="27940"/>
                  </a:lnTo>
                  <a:lnTo>
                    <a:pt x="1270" y="27940"/>
                  </a:lnTo>
                  <a:lnTo>
                    <a:pt x="1270" y="25400"/>
                  </a:lnTo>
                  <a:close/>
                </a:path>
                <a:path w="181609" h="148589">
                  <a:moveTo>
                    <a:pt x="1270" y="22860"/>
                  </a:moveTo>
                  <a:lnTo>
                    <a:pt x="0" y="22860"/>
                  </a:lnTo>
                  <a:lnTo>
                    <a:pt x="0" y="24130"/>
                  </a:lnTo>
                  <a:lnTo>
                    <a:pt x="1270" y="24130"/>
                  </a:lnTo>
                  <a:lnTo>
                    <a:pt x="1270" y="22860"/>
                  </a:lnTo>
                  <a:close/>
                </a:path>
                <a:path w="181609" h="148589">
                  <a:moveTo>
                    <a:pt x="1270" y="19050"/>
                  </a:moveTo>
                  <a:lnTo>
                    <a:pt x="0" y="19050"/>
                  </a:lnTo>
                  <a:lnTo>
                    <a:pt x="0" y="21590"/>
                  </a:lnTo>
                  <a:lnTo>
                    <a:pt x="1270" y="21590"/>
                  </a:lnTo>
                  <a:lnTo>
                    <a:pt x="1270" y="19050"/>
                  </a:lnTo>
                  <a:close/>
                </a:path>
                <a:path w="181609" h="148589">
                  <a:moveTo>
                    <a:pt x="1270" y="16510"/>
                  </a:moveTo>
                  <a:lnTo>
                    <a:pt x="0" y="16510"/>
                  </a:lnTo>
                  <a:lnTo>
                    <a:pt x="0" y="17780"/>
                  </a:lnTo>
                  <a:lnTo>
                    <a:pt x="1270" y="17780"/>
                  </a:lnTo>
                  <a:lnTo>
                    <a:pt x="1270" y="16510"/>
                  </a:lnTo>
                  <a:close/>
                </a:path>
                <a:path w="181609" h="148589">
                  <a:moveTo>
                    <a:pt x="1270" y="12700"/>
                  </a:moveTo>
                  <a:lnTo>
                    <a:pt x="0" y="12700"/>
                  </a:lnTo>
                  <a:lnTo>
                    <a:pt x="0" y="15240"/>
                  </a:lnTo>
                  <a:lnTo>
                    <a:pt x="1270" y="15240"/>
                  </a:lnTo>
                  <a:lnTo>
                    <a:pt x="1270" y="12700"/>
                  </a:lnTo>
                  <a:close/>
                </a:path>
                <a:path w="181609" h="148589">
                  <a:moveTo>
                    <a:pt x="1270" y="10160"/>
                  </a:moveTo>
                  <a:lnTo>
                    <a:pt x="0" y="10160"/>
                  </a:lnTo>
                  <a:lnTo>
                    <a:pt x="0" y="11430"/>
                  </a:lnTo>
                  <a:lnTo>
                    <a:pt x="1270" y="11430"/>
                  </a:lnTo>
                  <a:lnTo>
                    <a:pt x="1270" y="10160"/>
                  </a:lnTo>
                  <a:close/>
                </a:path>
                <a:path w="181609" h="148589">
                  <a:moveTo>
                    <a:pt x="1270" y="6350"/>
                  </a:moveTo>
                  <a:lnTo>
                    <a:pt x="0" y="6350"/>
                  </a:lnTo>
                  <a:lnTo>
                    <a:pt x="0" y="8890"/>
                  </a:lnTo>
                  <a:lnTo>
                    <a:pt x="1270" y="8890"/>
                  </a:lnTo>
                  <a:lnTo>
                    <a:pt x="1270" y="6350"/>
                  </a:lnTo>
                  <a:close/>
                </a:path>
                <a:path w="181609" h="148589">
                  <a:moveTo>
                    <a:pt x="1270" y="0"/>
                  </a:moveTo>
                  <a:lnTo>
                    <a:pt x="0" y="0"/>
                  </a:lnTo>
                  <a:lnTo>
                    <a:pt x="0" y="2540"/>
                  </a:lnTo>
                  <a:lnTo>
                    <a:pt x="1270" y="2540"/>
                  </a:lnTo>
                  <a:lnTo>
                    <a:pt x="1270" y="0"/>
                  </a:lnTo>
                  <a:close/>
                </a:path>
                <a:path w="181609" h="148589">
                  <a:moveTo>
                    <a:pt x="109220" y="147320"/>
                  </a:moveTo>
                  <a:lnTo>
                    <a:pt x="73660" y="147320"/>
                  </a:lnTo>
                  <a:lnTo>
                    <a:pt x="73660" y="148590"/>
                  </a:lnTo>
                  <a:lnTo>
                    <a:pt x="109220" y="148590"/>
                  </a:lnTo>
                  <a:lnTo>
                    <a:pt x="109220" y="147320"/>
                  </a:lnTo>
                  <a:close/>
                </a:path>
                <a:path w="181609" h="148589">
                  <a:moveTo>
                    <a:pt x="181610" y="31750"/>
                  </a:moveTo>
                  <a:lnTo>
                    <a:pt x="180340" y="31750"/>
                  </a:lnTo>
                  <a:lnTo>
                    <a:pt x="180340" y="34290"/>
                  </a:lnTo>
                  <a:lnTo>
                    <a:pt x="181610" y="34290"/>
                  </a:lnTo>
                  <a:lnTo>
                    <a:pt x="181610" y="31750"/>
                  </a:lnTo>
                  <a:close/>
                </a:path>
                <a:path w="181609" h="148589">
                  <a:moveTo>
                    <a:pt x="181610" y="29210"/>
                  </a:moveTo>
                  <a:lnTo>
                    <a:pt x="180340" y="29210"/>
                  </a:lnTo>
                  <a:lnTo>
                    <a:pt x="180340" y="30480"/>
                  </a:lnTo>
                  <a:lnTo>
                    <a:pt x="181610" y="30480"/>
                  </a:lnTo>
                  <a:lnTo>
                    <a:pt x="181610" y="29210"/>
                  </a:lnTo>
                  <a:close/>
                </a:path>
                <a:path w="181609" h="148589">
                  <a:moveTo>
                    <a:pt x="181610" y="25400"/>
                  </a:moveTo>
                  <a:lnTo>
                    <a:pt x="180340" y="25400"/>
                  </a:lnTo>
                  <a:lnTo>
                    <a:pt x="180340" y="27940"/>
                  </a:lnTo>
                  <a:lnTo>
                    <a:pt x="181610" y="27940"/>
                  </a:lnTo>
                  <a:lnTo>
                    <a:pt x="181610" y="25400"/>
                  </a:lnTo>
                  <a:close/>
                </a:path>
                <a:path w="181609" h="148589">
                  <a:moveTo>
                    <a:pt x="181610" y="22860"/>
                  </a:moveTo>
                  <a:lnTo>
                    <a:pt x="180340" y="22860"/>
                  </a:lnTo>
                  <a:lnTo>
                    <a:pt x="180340" y="24130"/>
                  </a:lnTo>
                  <a:lnTo>
                    <a:pt x="181610" y="24130"/>
                  </a:lnTo>
                  <a:lnTo>
                    <a:pt x="181610" y="22860"/>
                  </a:lnTo>
                  <a:close/>
                </a:path>
                <a:path w="181609" h="148589">
                  <a:moveTo>
                    <a:pt x="181610" y="19050"/>
                  </a:moveTo>
                  <a:lnTo>
                    <a:pt x="180340" y="19050"/>
                  </a:lnTo>
                  <a:lnTo>
                    <a:pt x="180340" y="21590"/>
                  </a:lnTo>
                  <a:lnTo>
                    <a:pt x="181610" y="21590"/>
                  </a:lnTo>
                  <a:lnTo>
                    <a:pt x="181610" y="19050"/>
                  </a:lnTo>
                  <a:close/>
                </a:path>
                <a:path w="181609" h="148589">
                  <a:moveTo>
                    <a:pt x="181610" y="16510"/>
                  </a:moveTo>
                  <a:lnTo>
                    <a:pt x="180340" y="16510"/>
                  </a:lnTo>
                  <a:lnTo>
                    <a:pt x="180340" y="17780"/>
                  </a:lnTo>
                  <a:lnTo>
                    <a:pt x="181610" y="17780"/>
                  </a:lnTo>
                  <a:lnTo>
                    <a:pt x="181610" y="16510"/>
                  </a:lnTo>
                  <a:close/>
                </a:path>
                <a:path w="181609" h="148589">
                  <a:moveTo>
                    <a:pt x="181610" y="12700"/>
                  </a:moveTo>
                  <a:lnTo>
                    <a:pt x="180340" y="12700"/>
                  </a:lnTo>
                  <a:lnTo>
                    <a:pt x="180340" y="15240"/>
                  </a:lnTo>
                  <a:lnTo>
                    <a:pt x="181610" y="15240"/>
                  </a:lnTo>
                  <a:lnTo>
                    <a:pt x="181610" y="12700"/>
                  </a:lnTo>
                  <a:close/>
                </a:path>
                <a:path w="181609" h="148589">
                  <a:moveTo>
                    <a:pt x="181610" y="10160"/>
                  </a:moveTo>
                  <a:lnTo>
                    <a:pt x="180340" y="10160"/>
                  </a:lnTo>
                  <a:lnTo>
                    <a:pt x="180340" y="11430"/>
                  </a:lnTo>
                  <a:lnTo>
                    <a:pt x="181610" y="11430"/>
                  </a:lnTo>
                  <a:lnTo>
                    <a:pt x="181610" y="10160"/>
                  </a:lnTo>
                  <a:close/>
                </a:path>
                <a:path w="181609" h="148589">
                  <a:moveTo>
                    <a:pt x="181610" y="6350"/>
                  </a:moveTo>
                  <a:lnTo>
                    <a:pt x="180340" y="6350"/>
                  </a:lnTo>
                  <a:lnTo>
                    <a:pt x="180340" y="8890"/>
                  </a:lnTo>
                  <a:lnTo>
                    <a:pt x="181610" y="8890"/>
                  </a:lnTo>
                  <a:lnTo>
                    <a:pt x="181610" y="6350"/>
                  </a:lnTo>
                  <a:close/>
                </a:path>
                <a:path w="181609" h="148589">
                  <a:moveTo>
                    <a:pt x="181610" y="0"/>
                  </a:moveTo>
                  <a:lnTo>
                    <a:pt x="180340" y="0"/>
                  </a:lnTo>
                  <a:lnTo>
                    <a:pt x="180340" y="2540"/>
                  </a:lnTo>
                  <a:lnTo>
                    <a:pt x="181610" y="2540"/>
                  </a:lnTo>
                  <a:lnTo>
                    <a:pt x="181610" y="0"/>
                  </a:lnTo>
                  <a:close/>
                </a:path>
              </a:pathLst>
            </a:custGeom>
            <a:solidFill>
              <a:srgbClr val="66B0C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1" name="object 131"/>
            <p:cNvSpPr/>
            <p:nvPr/>
          </p:nvSpPr>
          <p:spPr>
            <a:xfrm>
              <a:off x="1299210" y="2519679"/>
              <a:ext cx="179070" cy="274320"/>
            </a:xfrm>
            <a:custGeom>
              <a:avLst/>
              <a:gdLst/>
              <a:ahLst/>
              <a:cxnLst/>
              <a:rect l="l" t="t" r="r" b="b"/>
              <a:pathLst>
                <a:path w="179069" h="274319">
                  <a:moveTo>
                    <a:pt x="107950" y="273050"/>
                  </a:moveTo>
                  <a:lnTo>
                    <a:pt x="72390" y="273050"/>
                  </a:lnTo>
                  <a:lnTo>
                    <a:pt x="72390" y="274320"/>
                  </a:lnTo>
                  <a:lnTo>
                    <a:pt x="107950" y="274320"/>
                  </a:lnTo>
                  <a:lnTo>
                    <a:pt x="107950" y="273050"/>
                  </a:lnTo>
                  <a:close/>
                </a:path>
                <a:path w="179069" h="274319">
                  <a:moveTo>
                    <a:pt x="1269" y="158750"/>
                  </a:moveTo>
                  <a:lnTo>
                    <a:pt x="0" y="158750"/>
                  </a:lnTo>
                  <a:lnTo>
                    <a:pt x="0" y="161289"/>
                  </a:lnTo>
                  <a:lnTo>
                    <a:pt x="1269" y="161289"/>
                  </a:lnTo>
                  <a:lnTo>
                    <a:pt x="1269" y="158750"/>
                  </a:lnTo>
                  <a:close/>
                </a:path>
                <a:path w="179069" h="274319">
                  <a:moveTo>
                    <a:pt x="179070" y="158750"/>
                  </a:moveTo>
                  <a:lnTo>
                    <a:pt x="176530" y="158750"/>
                  </a:lnTo>
                  <a:lnTo>
                    <a:pt x="176530" y="161289"/>
                  </a:lnTo>
                  <a:lnTo>
                    <a:pt x="179070" y="161289"/>
                  </a:lnTo>
                  <a:lnTo>
                    <a:pt x="179070" y="158750"/>
                  </a:lnTo>
                  <a:close/>
                </a:path>
                <a:path w="179069" h="274319">
                  <a:moveTo>
                    <a:pt x="2540" y="156210"/>
                  </a:moveTo>
                  <a:lnTo>
                    <a:pt x="0" y="156210"/>
                  </a:lnTo>
                  <a:lnTo>
                    <a:pt x="0" y="157479"/>
                  </a:lnTo>
                  <a:lnTo>
                    <a:pt x="2540" y="157479"/>
                  </a:lnTo>
                  <a:lnTo>
                    <a:pt x="2540" y="156210"/>
                  </a:lnTo>
                  <a:close/>
                </a:path>
                <a:path w="179069" h="274319">
                  <a:moveTo>
                    <a:pt x="2540" y="152400"/>
                  </a:moveTo>
                  <a:lnTo>
                    <a:pt x="0" y="152400"/>
                  </a:lnTo>
                  <a:lnTo>
                    <a:pt x="0" y="154939"/>
                  </a:lnTo>
                  <a:lnTo>
                    <a:pt x="2540" y="154939"/>
                  </a:lnTo>
                  <a:lnTo>
                    <a:pt x="2540" y="152400"/>
                  </a:lnTo>
                  <a:close/>
                </a:path>
                <a:path w="179069" h="274319">
                  <a:moveTo>
                    <a:pt x="179070" y="156210"/>
                  </a:moveTo>
                  <a:lnTo>
                    <a:pt x="176530" y="156210"/>
                  </a:lnTo>
                  <a:lnTo>
                    <a:pt x="176530" y="157479"/>
                  </a:lnTo>
                  <a:lnTo>
                    <a:pt x="179070" y="157479"/>
                  </a:lnTo>
                  <a:lnTo>
                    <a:pt x="179070" y="156210"/>
                  </a:lnTo>
                  <a:close/>
                </a:path>
                <a:path w="179069" h="274319">
                  <a:moveTo>
                    <a:pt x="179070" y="152400"/>
                  </a:moveTo>
                  <a:lnTo>
                    <a:pt x="176530" y="152400"/>
                  </a:lnTo>
                  <a:lnTo>
                    <a:pt x="176530" y="154939"/>
                  </a:lnTo>
                  <a:lnTo>
                    <a:pt x="179070" y="154939"/>
                  </a:lnTo>
                  <a:lnTo>
                    <a:pt x="179070" y="152400"/>
                  </a:lnTo>
                  <a:close/>
                </a:path>
                <a:path w="179069" h="274319">
                  <a:moveTo>
                    <a:pt x="2540" y="149860"/>
                  </a:moveTo>
                  <a:lnTo>
                    <a:pt x="0" y="149860"/>
                  </a:lnTo>
                  <a:lnTo>
                    <a:pt x="0" y="151129"/>
                  </a:lnTo>
                  <a:lnTo>
                    <a:pt x="2540" y="151129"/>
                  </a:lnTo>
                  <a:lnTo>
                    <a:pt x="2540" y="149860"/>
                  </a:lnTo>
                  <a:close/>
                </a:path>
                <a:path w="179069" h="274319">
                  <a:moveTo>
                    <a:pt x="2540" y="146050"/>
                  </a:moveTo>
                  <a:lnTo>
                    <a:pt x="0" y="146050"/>
                  </a:lnTo>
                  <a:lnTo>
                    <a:pt x="0" y="148589"/>
                  </a:lnTo>
                  <a:lnTo>
                    <a:pt x="2540" y="148589"/>
                  </a:lnTo>
                  <a:lnTo>
                    <a:pt x="2540" y="146050"/>
                  </a:lnTo>
                  <a:close/>
                </a:path>
                <a:path w="179069" h="274319">
                  <a:moveTo>
                    <a:pt x="179070" y="149860"/>
                  </a:moveTo>
                  <a:lnTo>
                    <a:pt x="176530" y="149860"/>
                  </a:lnTo>
                  <a:lnTo>
                    <a:pt x="176530" y="151129"/>
                  </a:lnTo>
                  <a:lnTo>
                    <a:pt x="179070" y="151129"/>
                  </a:lnTo>
                  <a:lnTo>
                    <a:pt x="179070" y="149860"/>
                  </a:lnTo>
                  <a:close/>
                </a:path>
                <a:path w="179069" h="274319">
                  <a:moveTo>
                    <a:pt x="179070" y="146050"/>
                  </a:moveTo>
                  <a:lnTo>
                    <a:pt x="176530" y="146050"/>
                  </a:lnTo>
                  <a:lnTo>
                    <a:pt x="176530" y="148589"/>
                  </a:lnTo>
                  <a:lnTo>
                    <a:pt x="179070" y="148589"/>
                  </a:lnTo>
                  <a:lnTo>
                    <a:pt x="179070" y="146050"/>
                  </a:lnTo>
                  <a:close/>
                </a:path>
                <a:path w="179069" h="274319">
                  <a:moveTo>
                    <a:pt x="2540" y="143510"/>
                  </a:moveTo>
                  <a:lnTo>
                    <a:pt x="0" y="143510"/>
                  </a:lnTo>
                  <a:lnTo>
                    <a:pt x="0" y="144779"/>
                  </a:lnTo>
                  <a:lnTo>
                    <a:pt x="2540" y="144779"/>
                  </a:lnTo>
                  <a:lnTo>
                    <a:pt x="2540" y="143510"/>
                  </a:lnTo>
                  <a:close/>
                </a:path>
                <a:path w="179069" h="274319">
                  <a:moveTo>
                    <a:pt x="2540" y="139700"/>
                  </a:moveTo>
                  <a:lnTo>
                    <a:pt x="0" y="139700"/>
                  </a:lnTo>
                  <a:lnTo>
                    <a:pt x="0" y="142239"/>
                  </a:lnTo>
                  <a:lnTo>
                    <a:pt x="2540" y="142239"/>
                  </a:lnTo>
                  <a:lnTo>
                    <a:pt x="2540" y="139700"/>
                  </a:lnTo>
                  <a:close/>
                </a:path>
                <a:path w="179069" h="274319">
                  <a:moveTo>
                    <a:pt x="179070" y="143510"/>
                  </a:moveTo>
                  <a:lnTo>
                    <a:pt x="176530" y="143510"/>
                  </a:lnTo>
                  <a:lnTo>
                    <a:pt x="176530" y="144779"/>
                  </a:lnTo>
                  <a:lnTo>
                    <a:pt x="179070" y="144779"/>
                  </a:lnTo>
                  <a:lnTo>
                    <a:pt x="179070" y="143510"/>
                  </a:lnTo>
                  <a:close/>
                </a:path>
                <a:path w="179069" h="274319">
                  <a:moveTo>
                    <a:pt x="179070" y="139700"/>
                  </a:moveTo>
                  <a:lnTo>
                    <a:pt x="176530" y="139700"/>
                  </a:lnTo>
                  <a:lnTo>
                    <a:pt x="176530" y="142239"/>
                  </a:lnTo>
                  <a:lnTo>
                    <a:pt x="179070" y="142239"/>
                  </a:lnTo>
                  <a:lnTo>
                    <a:pt x="179070" y="139700"/>
                  </a:lnTo>
                  <a:close/>
                </a:path>
                <a:path w="179069" h="274319">
                  <a:moveTo>
                    <a:pt x="2540" y="137160"/>
                  </a:moveTo>
                  <a:lnTo>
                    <a:pt x="0" y="137160"/>
                  </a:lnTo>
                  <a:lnTo>
                    <a:pt x="0" y="138429"/>
                  </a:lnTo>
                  <a:lnTo>
                    <a:pt x="2540" y="138429"/>
                  </a:lnTo>
                  <a:lnTo>
                    <a:pt x="2540" y="137160"/>
                  </a:lnTo>
                  <a:close/>
                </a:path>
                <a:path w="179069" h="274319">
                  <a:moveTo>
                    <a:pt x="2540" y="133350"/>
                  </a:moveTo>
                  <a:lnTo>
                    <a:pt x="0" y="133350"/>
                  </a:lnTo>
                  <a:lnTo>
                    <a:pt x="0" y="135889"/>
                  </a:lnTo>
                  <a:lnTo>
                    <a:pt x="2540" y="135889"/>
                  </a:lnTo>
                  <a:lnTo>
                    <a:pt x="2540" y="133350"/>
                  </a:lnTo>
                  <a:close/>
                </a:path>
                <a:path w="179069" h="274319">
                  <a:moveTo>
                    <a:pt x="179070" y="137160"/>
                  </a:moveTo>
                  <a:lnTo>
                    <a:pt x="176530" y="137160"/>
                  </a:lnTo>
                  <a:lnTo>
                    <a:pt x="176530" y="138429"/>
                  </a:lnTo>
                  <a:lnTo>
                    <a:pt x="179070" y="138429"/>
                  </a:lnTo>
                  <a:lnTo>
                    <a:pt x="179070" y="137160"/>
                  </a:lnTo>
                  <a:close/>
                </a:path>
                <a:path w="179069" h="274319">
                  <a:moveTo>
                    <a:pt x="179070" y="133350"/>
                  </a:moveTo>
                  <a:lnTo>
                    <a:pt x="176530" y="133350"/>
                  </a:lnTo>
                  <a:lnTo>
                    <a:pt x="176530" y="135889"/>
                  </a:lnTo>
                  <a:lnTo>
                    <a:pt x="179070" y="135889"/>
                  </a:lnTo>
                  <a:lnTo>
                    <a:pt x="179070" y="133350"/>
                  </a:lnTo>
                  <a:close/>
                </a:path>
                <a:path w="179069" h="274319">
                  <a:moveTo>
                    <a:pt x="2540" y="125729"/>
                  </a:moveTo>
                  <a:lnTo>
                    <a:pt x="0" y="125729"/>
                  </a:lnTo>
                  <a:lnTo>
                    <a:pt x="0" y="129539"/>
                  </a:lnTo>
                  <a:lnTo>
                    <a:pt x="2540" y="129539"/>
                  </a:lnTo>
                  <a:lnTo>
                    <a:pt x="2540" y="125729"/>
                  </a:lnTo>
                  <a:close/>
                </a:path>
                <a:path w="179069" h="274319">
                  <a:moveTo>
                    <a:pt x="177800" y="125729"/>
                  </a:moveTo>
                  <a:lnTo>
                    <a:pt x="176530" y="125729"/>
                  </a:lnTo>
                  <a:lnTo>
                    <a:pt x="176530" y="129539"/>
                  </a:lnTo>
                  <a:lnTo>
                    <a:pt x="179070" y="129539"/>
                  </a:lnTo>
                  <a:lnTo>
                    <a:pt x="179070" y="127000"/>
                  </a:lnTo>
                  <a:lnTo>
                    <a:pt x="177800" y="127000"/>
                  </a:lnTo>
                  <a:lnTo>
                    <a:pt x="177800" y="125729"/>
                  </a:lnTo>
                  <a:close/>
                </a:path>
                <a:path w="179069" h="274319">
                  <a:moveTo>
                    <a:pt x="110490" y="0"/>
                  </a:moveTo>
                  <a:lnTo>
                    <a:pt x="72390" y="0"/>
                  </a:lnTo>
                  <a:lnTo>
                    <a:pt x="72390" y="2539"/>
                  </a:lnTo>
                  <a:lnTo>
                    <a:pt x="110490" y="2539"/>
                  </a:lnTo>
                  <a:lnTo>
                    <a:pt x="110490" y="0"/>
                  </a:lnTo>
                  <a:close/>
                </a:path>
              </a:pathLst>
            </a:custGeom>
            <a:solidFill>
              <a:srgbClr val="67B1C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2" name="object 132"/>
            <p:cNvSpPr/>
            <p:nvPr/>
          </p:nvSpPr>
          <p:spPr>
            <a:xfrm>
              <a:off x="1301750" y="2522219"/>
              <a:ext cx="173990" cy="270510"/>
            </a:xfrm>
            <a:custGeom>
              <a:avLst/>
              <a:gdLst/>
              <a:ahLst/>
              <a:cxnLst/>
              <a:rect l="l" t="t" r="r" b="b"/>
              <a:pathLst>
                <a:path w="173990" h="270510">
                  <a:moveTo>
                    <a:pt x="1270" y="153670"/>
                  </a:moveTo>
                  <a:lnTo>
                    <a:pt x="0" y="153670"/>
                  </a:lnTo>
                  <a:lnTo>
                    <a:pt x="0" y="154940"/>
                  </a:lnTo>
                  <a:lnTo>
                    <a:pt x="1270" y="154940"/>
                  </a:lnTo>
                  <a:lnTo>
                    <a:pt x="1270" y="153670"/>
                  </a:lnTo>
                  <a:close/>
                </a:path>
                <a:path w="173990" h="270510">
                  <a:moveTo>
                    <a:pt x="1270" y="149860"/>
                  </a:moveTo>
                  <a:lnTo>
                    <a:pt x="0" y="149860"/>
                  </a:lnTo>
                  <a:lnTo>
                    <a:pt x="0" y="152400"/>
                  </a:lnTo>
                  <a:lnTo>
                    <a:pt x="1270" y="152400"/>
                  </a:lnTo>
                  <a:lnTo>
                    <a:pt x="1270" y="149860"/>
                  </a:lnTo>
                  <a:close/>
                </a:path>
                <a:path w="173990" h="270510">
                  <a:moveTo>
                    <a:pt x="1270" y="147320"/>
                  </a:moveTo>
                  <a:lnTo>
                    <a:pt x="0" y="147320"/>
                  </a:lnTo>
                  <a:lnTo>
                    <a:pt x="0" y="148590"/>
                  </a:lnTo>
                  <a:lnTo>
                    <a:pt x="1270" y="148590"/>
                  </a:lnTo>
                  <a:lnTo>
                    <a:pt x="1270" y="147320"/>
                  </a:lnTo>
                  <a:close/>
                </a:path>
                <a:path w="173990" h="270510">
                  <a:moveTo>
                    <a:pt x="1270" y="143510"/>
                  </a:moveTo>
                  <a:lnTo>
                    <a:pt x="0" y="143510"/>
                  </a:lnTo>
                  <a:lnTo>
                    <a:pt x="0" y="146050"/>
                  </a:lnTo>
                  <a:lnTo>
                    <a:pt x="1270" y="146050"/>
                  </a:lnTo>
                  <a:lnTo>
                    <a:pt x="1270" y="143510"/>
                  </a:lnTo>
                  <a:close/>
                </a:path>
                <a:path w="173990" h="270510">
                  <a:moveTo>
                    <a:pt x="1270" y="140970"/>
                  </a:moveTo>
                  <a:lnTo>
                    <a:pt x="0" y="140970"/>
                  </a:lnTo>
                  <a:lnTo>
                    <a:pt x="0" y="142240"/>
                  </a:lnTo>
                  <a:lnTo>
                    <a:pt x="1270" y="142240"/>
                  </a:lnTo>
                  <a:lnTo>
                    <a:pt x="1270" y="140970"/>
                  </a:lnTo>
                  <a:close/>
                </a:path>
                <a:path w="173990" h="270510">
                  <a:moveTo>
                    <a:pt x="1270" y="137160"/>
                  </a:moveTo>
                  <a:lnTo>
                    <a:pt x="0" y="137160"/>
                  </a:lnTo>
                  <a:lnTo>
                    <a:pt x="0" y="139700"/>
                  </a:lnTo>
                  <a:lnTo>
                    <a:pt x="1270" y="139700"/>
                  </a:lnTo>
                  <a:lnTo>
                    <a:pt x="1270" y="137160"/>
                  </a:lnTo>
                  <a:close/>
                </a:path>
                <a:path w="173990" h="270510">
                  <a:moveTo>
                    <a:pt x="1270" y="134620"/>
                  </a:moveTo>
                  <a:lnTo>
                    <a:pt x="0" y="134620"/>
                  </a:lnTo>
                  <a:lnTo>
                    <a:pt x="0" y="135890"/>
                  </a:lnTo>
                  <a:lnTo>
                    <a:pt x="1270" y="135890"/>
                  </a:lnTo>
                  <a:lnTo>
                    <a:pt x="1270" y="134620"/>
                  </a:lnTo>
                  <a:close/>
                </a:path>
                <a:path w="173990" h="270510">
                  <a:moveTo>
                    <a:pt x="1270" y="130810"/>
                  </a:moveTo>
                  <a:lnTo>
                    <a:pt x="0" y="130810"/>
                  </a:lnTo>
                  <a:lnTo>
                    <a:pt x="0" y="133350"/>
                  </a:lnTo>
                  <a:lnTo>
                    <a:pt x="1270" y="133350"/>
                  </a:lnTo>
                  <a:lnTo>
                    <a:pt x="1270" y="130810"/>
                  </a:lnTo>
                  <a:close/>
                </a:path>
                <a:path w="173990" h="270510">
                  <a:moveTo>
                    <a:pt x="1270" y="124460"/>
                  </a:moveTo>
                  <a:lnTo>
                    <a:pt x="0" y="124460"/>
                  </a:lnTo>
                  <a:lnTo>
                    <a:pt x="0" y="127000"/>
                  </a:lnTo>
                  <a:lnTo>
                    <a:pt x="1270" y="127000"/>
                  </a:lnTo>
                  <a:lnTo>
                    <a:pt x="1270" y="124460"/>
                  </a:lnTo>
                  <a:close/>
                </a:path>
                <a:path w="173990" h="270510">
                  <a:moveTo>
                    <a:pt x="105410" y="267970"/>
                  </a:moveTo>
                  <a:lnTo>
                    <a:pt x="69850" y="267970"/>
                  </a:lnTo>
                  <a:lnTo>
                    <a:pt x="69850" y="270510"/>
                  </a:lnTo>
                  <a:lnTo>
                    <a:pt x="105410" y="270510"/>
                  </a:lnTo>
                  <a:lnTo>
                    <a:pt x="105410" y="267970"/>
                  </a:lnTo>
                  <a:close/>
                </a:path>
                <a:path w="173990" h="270510">
                  <a:moveTo>
                    <a:pt x="107950" y="0"/>
                  </a:moveTo>
                  <a:lnTo>
                    <a:pt x="69850" y="0"/>
                  </a:lnTo>
                  <a:lnTo>
                    <a:pt x="69850" y="2540"/>
                  </a:lnTo>
                  <a:lnTo>
                    <a:pt x="107950" y="2540"/>
                  </a:lnTo>
                  <a:lnTo>
                    <a:pt x="107950" y="0"/>
                  </a:lnTo>
                  <a:close/>
                </a:path>
                <a:path w="173990" h="270510">
                  <a:moveTo>
                    <a:pt x="173990" y="156210"/>
                  </a:moveTo>
                  <a:lnTo>
                    <a:pt x="172720" y="156210"/>
                  </a:lnTo>
                  <a:lnTo>
                    <a:pt x="172720" y="158750"/>
                  </a:lnTo>
                  <a:lnTo>
                    <a:pt x="173990" y="158750"/>
                  </a:lnTo>
                  <a:lnTo>
                    <a:pt x="173990" y="156210"/>
                  </a:lnTo>
                  <a:close/>
                </a:path>
                <a:path w="173990" h="270510">
                  <a:moveTo>
                    <a:pt x="173990" y="153670"/>
                  </a:moveTo>
                  <a:lnTo>
                    <a:pt x="172720" y="153670"/>
                  </a:lnTo>
                  <a:lnTo>
                    <a:pt x="172720" y="154940"/>
                  </a:lnTo>
                  <a:lnTo>
                    <a:pt x="173990" y="154940"/>
                  </a:lnTo>
                  <a:lnTo>
                    <a:pt x="173990" y="153670"/>
                  </a:lnTo>
                  <a:close/>
                </a:path>
                <a:path w="173990" h="270510">
                  <a:moveTo>
                    <a:pt x="173990" y="149860"/>
                  </a:moveTo>
                  <a:lnTo>
                    <a:pt x="172720" y="149860"/>
                  </a:lnTo>
                  <a:lnTo>
                    <a:pt x="172720" y="152400"/>
                  </a:lnTo>
                  <a:lnTo>
                    <a:pt x="173990" y="152400"/>
                  </a:lnTo>
                  <a:lnTo>
                    <a:pt x="173990" y="149860"/>
                  </a:lnTo>
                  <a:close/>
                </a:path>
                <a:path w="173990" h="270510">
                  <a:moveTo>
                    <a:pt x="173990" y="147320"/>
                  </a:moveTo>
                  <a:lnTo>
                    <a:pt x="172720" y="147320"/>
                  </a:lnTo>
                  <a:lnTo>
                    <a:pt x="172720" y="148590"/>
                  </a:lnTo>
                  <a:lnTo>
                    <a:pt x="173990" y="148590"/>
                  </a:lnTo>
                  <a:lnTo>
                    <a:pt x="173990" y="147320"/>
                  </a:lnTo>
                  <a:close/>
                </a:path>
                <a:path w="173990" h="270510">
                  <a:moveTo>
                    <a:pt x="173990" y="143510"/>
                  </a:moveTo>
                  <a:lnTo>
                    <a:pt x="172720" y="143510"/>
                  </a:lnTo>
                  <a:lnTo>
                    <a:pt x="172720" y="146050"/>
                  </a:lnTo>
                  <a:lnTo>
                    <a:pt x="173990" y="146050"/>
                  </a:lnTo>
                  <a:lnTo>
                    <a:pt x="173990" y="143510"/>
                  </a:lnTo>
                  <a:close/>
                </a:path>
                <a:path w="173990" h="270510">
                  <a:moveTo>
                    <a:pt x="173990" y="140970"/>
                  </a:moveTo>
                  <a:lnTo>
                    <a:pt x="172720" y="140970"/>
                  </a:lnTo>
                  <a:lnTo>
                    <a:pt x="172720" y="142240"/>
                  </a:lnTo>
                  <a:lnTo>
                    <a:pt x="173990" y="142240"/>
                  </a:lnTo>
                  <a:lnTo>
                    <a:pt x="173990" y="140970"/>
                  </a:lnTo>
                  <a:close/>
                </a:path>
                <a:path w="173990" h="270510">
                  <a:moveTo>
                    <a:pt x="173990" y="137160"/>
                  </a:moveTo>
                  <a:lnTo>
                    <a:pt x="172720" y="137160"/>
                  </a:lnTo>
                  <a:lnTo>
                    <a:pt x="172720" y="139700"/>
                  </a:lnTo>
                  <a:lnTo>
                    <a:pt x="173990" y="139700"/>
                  </a:lnTo>
                  <a:lnTo>
                    <a:pt x="173990" y="137160"/>
                  </a:lnTo>
                  <a:close/>
                </a:path>
                <a:path w="173990" h="270510">
                  <a:moveTo>
                    <a:pt x="173990" y="134620"/>
                  </a:moveTo>
                  <a:lnTo>
                    <a:pt x="172720" y="134620"/>
                  </a:lnTo>
                  <a:lnTo>
                    <a:pt x="172720" y="135890"/>
                  </a:lnTo>
                  <a:lnTo>
                    <a:pt x="173990" y="135890"/>
                  </a:lnTo>
                  <a:lnTo>
                    <a:pt x="173990" y="134620"/>
                  </a:lnTo>
                  <a:close/>
                </a:path>
                <a:path w="173990" h="270510">
                  <a:moveTo>
                    <a:pt x="173990" y="130810"/>
                  </a:moveTo>
                  <a:lnTo>
                    <a:pt x="172720" y="130810"/>
                  </a:lnTo>
                  <a:lnTo>
                    <a:pt x="172720" y="133350"/>
                  </a:lnTo>
                  <a:lnTo>
                    <a:pt x="173990" y="133350"/>
                  </a:lnTo>
                  <a:lnTo>
                    <a:pt x="173990" y="130810"/>
                  </a:lnTo>
                  <a:close/>
                </a:path>
                <a:path w="173990" h="270510">
                  <a:moveTo>
                    <a:pt x="173990" y="123190"/>
                  </a:moveTo>
                  <a:lnTo>
                    <a:pt x="172720" y="123190"/>
                  </a:lnTo>
                  <a:lnTo>
                    <a:pt x="172720" y="127000"/>
                  </a:lnTo>
                  <a:lnTo>
                    <a:pt x="173990" y="127000"/>
                  </a:lnTo>
                  <a:lnTo>
                    <a:pt x="173990" y="123190"/>
                  </a:lnTo>
                  <a:close/>
                </a:path>
              </a:pathLst>
            </a:custGeom>
            <a:solidFill>
              <a:srgbClr val="69B2C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3" name="object 133"/>
            <p:cNvSpPr/>
            <p:nvPr/>
          </p:nvSpPr>
          <p:spPr>
            <a:xfrm>
              <a:off x="1303020" y="2524759"/>
              <a:ext cx="171450" cy="265430"/>
            </a:xfrm>
            <a:custGeom>
              <a:avLst/>
              <a:gdLst/>
              <a:ahLst/>
              <a:cxnLst/>
              <a:rect l="l" t="t" r="r" b="b"/>
              <a:pathLst>
                <a:path w="171450" h="265430">
                  <a:moveTo>
                    <a:pt x="2540" y="151130"/>
                  </a:moveTo>
                  <a:lnTo>
                    <a:pt x="0" y="151130"/>
                  </a:lnTo>
                  <a:lnTo>
                    <a:pt x="0" y="153670"/>
                  </a:lnTo>
                  <a:lnTo>
                    <a:pt x="2540" y="153670"/>
                  </a:lnTo>
                  <a:lnTo>
                    <a:pt x="2540" y="151130"/>
                  </a:lnTo>
                  <a:close/>
                </a:path>
                <a:path w="171450" h="265430">
                  <a:moveTo>
                    <a:pt x="2540" y="147320"/>
                  </a:moveTo>
                  <a:lnTo>
                    <a:pt x="0" y="147320"/>
                  </a:lnTo>
                  <a:lnTo>
                    <a:pt x="0" y="149860"/>
                  </a:lnTo>
                  <a:lnTo>
                    <a:pt x="2540" y="149860"/>
                  </a:lnTo>
                  <a:lnTo>
                    <a:pt x="2540" y="147320"/>
                  </a:lnTo>
                  <a:close/>
                </a:path>
                <a:path w="171450" h="265430">
                  <a:moveTo>
                    <a:pt x="2540" y="144780"/>
                  </a:moveTo>
                  <a:lnTo>
                    <a:pt x="0" y="144780"/>
                  </a:lnTo>
                  <a:lnTo>
                    <a:pt x="0" y="146050"/>
                  </a:lnTo>
                  <a:lnTo>
                    <a:pt x="2540" y="146050"/>
                  </a:lnTo>
                  <a:lnTo>
                    <a:pt x="2540" y="144780"/>
                  </a:lnTo>
                  <a:close/>
                </a:path>
                <a:path w="171450" h="265430">
                  <a:moveTo>
                    <a:pt x="2540" y="140970"/>
                  </a:moveTo>
                  <a:lnTo>
                    <a:pt x="0" y="140970"/>
                  </a:lnTo>
                  <a:lnTo>
                    <a:pt x="0" y="143510"/>
                  </a:lnTo>
                  <a:lnTo>
                    <a:pt x="2540" y="143510"/>
                  </a:lnTo>
                  <a:lnTo>
                    <a:pt x="2540" y="140970"/>
                  </a:lnTo>
                  <a:close/>
                </a:path>
                <a:path w="171450" h="265430">
                  <a:moveTo>
                    <a:pt x="2540" y="138430"/>
                  </a:moveTo>
                  <a:lnTo>
                    <a:pt x="0" y="138430"/>
                  </a:lnTo>
                  <a:lnTo>
                    <a:pt x="0" y="139700"/>
                  </a:lnTo>
                  <a:lnTo>
                    <a:pt x="2540" y="139700"/>
                  </a:lnTo>
                  <a:lnTo>
                    <a:pt x="2540" y="138430"/>
                  </a:lnTo>
                  <a:close/>
                </a:path>
                <a:path w="171450" h="265430">
                  <a:moveTo>
                    <a:pt x="2540" y="134620"/>
                  </a:moveTo>
                  <a:lnTo>
                    <a:pt x="0" y="134620"/>
                  </a:lnTo>
                  <a:lnTo>
                    <a:pt x="0" y="137160"/>
                  </a:lnTo>
                  <a:lnTo>
                    <a:pt x="2540" y="137160"/>
                  </a:lnTo>
                  <a:lnTo>
                    <a:pt x="2540" y="134620"/>
                  </a:lnTo>
                  <a:close/>
                </a:path>
                <a:path w="171450" h="265430">
                  <a:moveTo>
                    <a:pt x="2540" y="132080"/>
                  </a:moveTo>
                  <a:lnTo>
                    <a:pt x="0" y="132080"/>
                  </a:lnTo>
                  <a:lnTo>
                    <a:pt x="0" y="133350"/>
                  </a:lnTo>
                  <a:lnTo>
                    <a:pt x="2540" y="133350"/>
                  </a:lnTo>
                  <a:lnTo>
                    <a:pt x="2540" y="132080"/>
                  </a:lnTo>
                  <a:close/>
                </a:path>
                <a:path w="171450" h="265430">
                  <a:moveTo>
                    <a:pt x="2540" y="128270"/>
                  </a:moveTo>
                  <a:lnTo>
                    <a:pt x="0" y="128270"/>
                  </a:lnTo>
                  <a:lnTo>
                    <a:pt x="0" y="130810"/>
                  </a:lnTo>
                  <a:lnTo>
                    <a:pt x="2540" y="130810"/>
                  </a:lnTo>
                  <a:lnTo>
                    <a:pt x="2540" y="128270"/>
                  </a:lnTo>
                  <a:close/>
                </a:path>
                <a:path w="171450" h="265430">
                  <a:moveTo>
                    <a:pt x="2540" y="125730"/>
                  </a:moveTo>
                  <a:lnTo>
                    <a:pt x="0" y="125730"/>
                  </a:lnTo>
                  <a:lnTo>
                    <a:pt x="0" y="127000"/>
                  </a:lnTo>
                  <a:lnTo>
                    <a:pt x="2540" y="127000"/>
                  </a:lnTo>
                  <a:lnTo>
                    <a:pt x="2540" y="125730"/>
                  </a:lnTo>
                  <a:close/>
                </a:path>
                <a:path w="171450" h="265430">
                  <a:moveTo>
                    <a:pt x="2540" y="121920"/>
                  </a:moveTo>
                  <a:lnTo>
                    <a:pt x="0" y="121920"/>
                  </a:lnTo>
                  <a:lnTo>
                    <a:pt x="0" y="124460"/>
                  </a:lnTo>
                  <a:lnTo>
                    <a:pt x="2540" y="124460"/>
                  </a:lnTo>
                  <a:lnTo>
                    <a:pt x="2540" y="121920"/>
                  </a:lnTo>
                  <a:close/>
                </a:path>
                <a:path w="171450" h="265430">
                  <a:moveTo>
                    <a:pt x="2540" y="118110"/>
                  </a:moveTo>
                  <a:lnTo>
                    <a:pt x="1270" y="118110"/>
                  </a:lnTo>
                  <a:lnTo>
                    <a:pt x="1270" y="120650"/>
                  </a:lnTo>
                  <a:lnTo>
                    <a:pt x="2540" y="120650"/>
                  </a:lnTo>
                  <a:lnTo>
                    <a:pt x="2540" y="118110"/>
                  </a:lnTo>
                  <a:close/>
                </a:path>
                <a:path w="171450" h="265430">
                  <a:moveTo>
                    <a:pt x="104140" y="264160"/>
                  </a:moveTo>
                  <a:lnTo>
                    <a:pt x="68580" y="264160"/>
                  </a:lnTo>
                  <a:lnTo>
                    <a:pt x="68580" y="265430"/>
                  </a:lnTo>
                  <a:lnTo>
                    <a:pt x="104140" y="265430"/>
                  </a:lnTo>
                  <a:lnTo>
                    <a:pt x="104140" y="264160"/>
                  </a:lnTo>
                  <a:close/>
                </a:path>
                <a:path w="171450" h="265430">
                  <a:moveTo>
                    <a:pt x="106680" y="0"/>
                  </a:moveTo>
                  <a:lnTo>
                    <a:pt x="68580" y="0"/>
                  </a:lnTo>
                  <a:lnTo>
                    <a:pt x="68580" y="1270"/>
                  </a:lnTo>
                  <a:lnTo>
                    <a:pt x="106680" y="1270"/>
                  </a:lnTo>
                  <a:lnTo>
                    <a:pt x="106680" y="0"/>
                  </a:lnTo>
                  <a:close/>
                </a:path>
                <a:path w="171450" h="265430">
                  <a:moveTo>
                    <a:pt x="170180" y="118110"/>
                  </a:moveTo>
                  <a:lnTo>
                    <a:pt x="168910" y="118110"/>
                  </a:lnTo>
                  <a:lnTo>
                    <a:pt x="168910" y="120650"/>
                  </a:lnTo>
                  <a:lnTo>
                    <a:pt x="170180" y="120650"/>
                  </a:lnTo>
                  <a:lnTo>
                    <a:pt x="170180" y="118110"/>
                  </a:lnTo>
                  <a:close/>
                </a:path>
                <a:path w="171450" h="265430">
                  <a:moveTo>
                    <a:pt x="171450" y="151130"/>
                  </a:moveTo>
                  <a:lnTo>
                    <a:pt x="168910" y="151130"/>
                  </a:lnTo>
                  <a:lnTo>
                    <a:pt x="168910" y="152400"/>
                  </a:lnTo>
                  <a:lnTo>
                    <a:pt x="171450" y="152400"/>
                  </a:lnTo>
                  <a:lnTo>
                    <a:pt x="171450" y="151130"/>
                  </a:lnTo>
                  <a:close/>
                </a:path>
                <a:path w="171450" h="265430">
                  <a:moveTo>
                    <a:pt x="171450" y="147320"/>
                  </a:moveTo>
                  <a:lnTo>
                    <a:pt x="168910" y="147320"/>
                  </a:lnTo>
                  <a:lnTo>
                    <a:pt x="168910" y="149860"/>
                  </a:lnTo>
                  <a:lnTo>
                    <a:pt x="171450" y="149860"/>
                  </a:lnTo>
                  <a:lnTo>
                    <a:pt x="171450" y="147320"/>
                  </a:lnTo>
                  <a:close/>
                </a:path>
                <a:path w="171450" h="265430">
                  <a:moveTo>
                    <a:pt x="171450" y="144780"/>
                  </a:moveTo>
                  <a:lnTo>
                    <a:pt x="168910" y="144780"/>
                  </a:lnTo>
                  <a:lnTo>
                    <a:pt x="168910" y="146050"/>
                  </a:lnTo>
                  <a:lnTo>
                    <a:pt x="171450" y="146050"/>
                  </a:lnTo>
                  <a:lnTo>
                    <a:pt x="171450" y="144780"/>
                  </a:lnTo>
                  <a:close/>
                </a:path>
                <a:path w="171450" h="265430">
                  <a:moveTo>
                    <a:pt x="171450" y="140970"/>
                  </a:moveTo>
                  <a:lnTo>
                    <a:pt x="168910" y="140970"/>
                  </a:lnTo>
                  <a:lnTo>
                    <a:pt x="168910" y="143510"/>
                  </a:lnTo>
                  <a:lnTo>
                    <a:pt x="171450" y="143510"/>
                  </a:lnTo>
                  <a:lnTo>
                    <a:pt x="171450" y="140970"/>
                  </a:lnTo>
                  <a:close/>
                </a:path>
                <a:path w="171450" h="265430">
                  <a:moveTo>
                    <a:pt x="171450" y="138430"/>
                  </a:moveTo>
                  <a:lnTo>
                    <a:pt x="168910" y="138430"/>
                  </a:lnTo>
                  <a:lnTo>
                    <a:pt x="168910" y="139700"/>
                  </a:lnTo>
                  <a:lnTo>
                    <a:pt x="171450" y="139700"/>
                  </a:lnTo>
                  <a:lnTo>
                    <a:pt x="171450" y="138430"/>
                  </a:lnTo>
                  <a:close/>
                </a:path>
                <a:path w="171450" h="265430">
                  <a:moveTo>
                    <a:pt x="171450" y="134620"/>
                  </a:moveTo>
                  <a:lnTo>
                    <a:pt x="168910" y="134620"/>
                  </a:lnTo>
                  <a:lnTo>
                    <a:pt x="168910" y="137160"/>
                  </a:lnTo>
                  <a:lnTo>
                    <a:pt x="171450" y="137160"/>
                  </a:lnTo>
                  <a:lnTo>
                    <a:pt x="171450" y="134620"/>
                  </a:lnTo>
                  <a:close/>
                </a:path>
                <a:path w="171450" h="265430">
                  <a:moveTo>
                    <a:pt x="171450" y="132080"/>
                  </a:moveTo>
                  <a:lnTo>
                    <a:pt x="168910" y="132080"/>
                  </a:lnTo>
                  <a:lnTo>
                    <a:pt x="168910" y="133350"/>
                  </a:lnTo>
                  <a:lnTo>
                    <a:pt x="171450" y="133350"/>
                  </a:lnTo>
                  <a:lnTo>
                    <a:pt x="171450" y="132080"/>
                  </a:lnTo>
                  <a:close/>
                </a:path>
                <a:path w="171450" h="265430">
                  <a:moveTo>
                    <a:pt x="171450" y="128270"/>
                  </a:moveTo>
                  <a:lnTo>
                    <a:pt x="168910" y="128270"/>
                  </a:lnTo>
                  <a:lnTo>
                    <a:pt x="168910" y="130810"/>
                  </a:lnTo>
                  <a:lnTo>
                    <a:pt x="171450" y="130810"/>
                  </a:lnTo>
                  <a:lnTo>
                    <a:pt x="171450" y="128270"/>
                  </a:lnTo>
                  <a:close/>
                </a:path>
                <a:path w="171450" h="265430">
                  <a:moveTo>
                    <a:pt x="171450" y="121920"/>
                  </a:moveTo>
                  <a:lnTo>
                    <a:pt x="168910" y="121920"/>
                  </a:lnTo>
                  <a:lnTo>
                    <a:pt x="168910" y="124460"/>
                  </a:lnTo>
                  <a:lnTo>
                    <a:pt x="171450" y="124460"/>
                  </a:lnTo>
                  <a:lnTo>
                    <a:pt x="171450" y="121920"/>
                  </a:lnTo>
                  <a:close/>
                </a:path>
              </a:pathLst>
            </a:custGeom>
            <a:solidFill>
              <a:srgbClr val="6AB2D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4" name="object 134"/>
            <p:cNvSpPr/>
            <p:nvPr/>
          </p:nvSpPr>
          <p:spPr>
            <a:xfrm>
              <a:off x="1305560" y="2524886"/>
              <a:ext cx="166370" cy="264160"/>
            </a:xfrm>
            <a:custGeom>
              <a:avLst/>
              <a:gdLst/>
              <a:ahLst/>
              <a:cxnLst/>
              <a:rect l="l" t="t" r="r" b="b"/>
              <a:pathLst>
                <a:path w="166369" h="264160">
                  <a:moveTo>
                    <a:pt x="1270" y="151003"/>
                  </a:moveTo>
                  <a:lnTo>
                    <a:pt x="0" y="151003"/>
                  </a:lnTo>
                  <a:lnTo>
                    <a:pt x="0" y="153543"/>
                  </a:lnTo>
                  <a:lnTo>
                    <a:pt x="1270" y="153543"/>
                  </a:lnTo>
                  <a:lnTo>
                    <a:pt x="1270" y="151003"/>
                  </a:lnTo>
                  <a:close/>
                </a:path>
                <a:path w="166369" h="264160">
                  <a:moveTo>
                    <a:pt x="1270" y="147193"/>
                  </a:moveTo>
                  <a:lnTo>
                    <a:pt x="0" y="147193"/>
                  </a:lnTo>
                  <a:lnTo>
                    <a:pt x="0" y="149733"/>
                  </a:lnTo>
                  <a:lnTo>
                    <a:pt x="1270" y="149733"/>
                  </a:lnTo>
                  <a:lnTo>
                    <a:pt x="1270" y="147193"/>
                  </a:lnTo>
                  <a:close/>
                </a:path>
                <a:path w="166369" h="264160">
                  <a:moveTo>
                    <a:pt x="1270" y="144653"/>
                  </a:moveTo>
                  <a:lnTo>
                    <a:pt x="0" y="144653"/>
                  </a:lnTo>
                  <a:lnTo>
                    <a:pt x="0" y="145923"/>
                  </a:lnTo>
                  <a:lnTo>
                    <a:pt x="1270" y="145923"/>
                  </a:lnTo>
                  <a:lnTo>
                    <a:pt x="1270" y="144653"/>
                  </a:lnTo>
                  <a:close/>
                </a:path>
                <a:path w="166369" h="264160">
                  <a:moveTo>
                    <a:pt x="1270" y="140843"/>
                  </a:moveTo>
                  <a:lnTo>
                    <a:pt x="0" y="140843"/>
                  </a:lnTo>
                  <a:lnTo>
                    <a:pt x="0" y="143383"/>
                  </a:lnTo>
                  <a:lnTo>
                    <a:pt x="1270" y="143383"/>
                  </a:lnTo>
                  <a:lnTo>
                    <a:pt x="1270" y="140843"/>
                  </a:lnTo>
                  <a:close/>
                </a:path>
                <a:path w="166369" h="264160">
                  <a:moveTo>
                    <a:pt x="1270" y="138303"/>
                  </a:moveTo>
                  <a:lnTo>
                    <a:pt x="0" y="138303"/>
                  </a:lnTo>
                  <a:lnTo>
                    <a:pt x="0" y="139573"/>
                  </a:lnTo>
                  <a:lnTo>
                    <a:pt x="1270" y="139573"/>
                  </a:lnTo>
                  <a:lnTo>
                    <a:pt x="1270" y="138303"/>
                  </a:lnTo>
                  <a:close/>
                </a:path>
                <a:path w="166369" h="264160">
                  <a:moveTo>
                    <a:pt x="1270" y="134493"/>
                  </a:moveTo>
                  <a:lnTo>
                    <a:pt x="0" y="134493"/>
                  </a:lnTo>
                  <a:lnTo>
                    <a:pt x="0" y="137033"/>
                  </a:lnTo>
                  <a:lnTo>
                    <a:pt x="1270" y="137033"/>
                  </a:lnTo>
                  <a:lnTo>
                    <a:pt x="1270" y="134493"/>
                  </a:lnTo>
                  <a:close/>
                </a:path>
                <a:path w="166369" h="264160">
                  <a:moveTo>
                    <a:pt x="1270" y="131953"/>
                  </a:moveTo>
                  <a:lnTo>
                    <a:pt x="0" y="131953"/>
                  </a:lnTo>
                  <a:lnTo>
                    <a:pt x="0" y="133223"/>
                  </a:lnTo>
                  <a:lnTo>
                    <a:pt x="1270" y="133223"/>
                  </a:lnTo>
                  <a:lnTo>
                    <a:pt x="1270" y="131953"/>
                  </a:lnTo>
                  <a:close/>
                </a:path>
                <a:path w="166369" h="264160">
                  <a:moveTo>
                    <a:pt x="1270" y="128143"/>
                  </a:moveTo>
                  <a:lnTo>
                    <a:pt x="0" y="128143"/>
                  </a:lnTo>
                  <a:lnTo>
                    <a:pt x="0" y="130683"/>
                  </a:lnTo>
                  <a:lnTo>
                    <a:pt x="1270" y="130683"/>
                  </a:lnTo>
                  <a:lnTo>
                    <a:pt x="1270" y="128143"/>
                  </a:lnTo>
                  <a:close/>
                </a:path>
                <a:path w="166369" h="264160">
                  <a:moveTo>
                    <a:pt x="1270" y="125603"/>
                  </a:moveTo>
                  <a:lnTo>
                    <a:pt x="0" y="125603"/>
                  </a:lnTo>
                  <a:lnTo>
                    <a:pt x="0" y="126873"/>
                  </a:lnTo>
                  <a:lnTo>
                    <a:pt x="1270" y="126873"/>
                  </a:lnTo>
                  <a:lnTo>
                    <a:pt x="1270" y="125603"/>
                  </a:lnTo>
                  <a:close/>
                </a:path>
                <a:path w="166369" h="264160">
                  <a:moveTo>
                    <a:pt x="1270" y="121793"/>
                  </a:moveTo>
                  <a:lnTo>
                    <a:pt x="0" y="121793"/>
                  </a:lnTo>
                  <a:lnTo>
                    <a:pt x="0" y="124333"/>
                  </a:lnTo>
                  <a:lnTo>
                    <a:pt x="1270" y="124333"/>
                  </a:lnTo>
                  <a:lnTo>
                    <a:pt x="1270" y="121793"/>
                  </a:lnTo>
                  <a:close/>
                </a:path>
                <a:path w="166369" h="264160">
                  <a:moveTo>
                    <a:pt x="1270" y="119380"/>
                  </a:moveTo>
                  <a:lnTo>
                    <a:pt x="0" y="119380"/>
                  </a:lnTo>
                  <a:lnTo>
                    <a:pt x="0" y="120523"/>
                  </a:lnTo>
                  <a:lnTo>
                    <a:pt x="1270" y="120523"/>
                  </a:lnTo>
                  <a:lnTo>
                    <a:pt x="1270" y="119380"/>
                  </a:lnTo>
                  <a:close/>
                </a:path>
                <a:path w="166369" h="264160">
                  <a:moveTo>
                    <a:pt x="101600" y="261493"/>
                  </a:moveTo>
                  <a:lnTo>
                    <a:pt x="66040" y="261493"/>
                  </a:lnTo>
                  <a:lnTo>
                    <a:pt x="66040" y="264033"/>
                  </a:lnTo>
                  <a:lnTo>
                    <a:pt x="101600" y="264033"/>
                  </a:lnTo>
                  <a:lnTo>
                    <a:pt x="101600" y="261493"/>
                  </a:lnTo>
                  <a:close/>
                </a:path>
                <a:path w="166369" h="264160">
                  <a:moveTo>
                    <a:pt x="104140" y="0"/>
                  </a:moveTo>
                  <a:lnTo>
                    <a:pt x="66040" y="0"/>
                  </a:lnTo>
                  <a:lnTo>
                    <a:pt x="66040" y="2540"/>
                  </a:lnTo>
                  <a:lnTo>
                    <a:pt x="104140" y="2540"/>
                  </a:lnTo>
                  <a:lnTo>
                    <a:pt x="104140" y="0"/>
                  </a:lnTo>
                  <a:close/>
                </a:path>
                <a:path w="166369" h="264160">
                  <a:moveTo>
                    <a:pt x="166370" y="151003"/>
                  </a:moveTo>
                  <a:lnTo>
                    <a:pt x="165100" y="151003"/>
                  </a:lnTo>
                  <a:lnTo>
                    <a:pt x="165100" y="152273"/>
                  </a:lnTo>
                  <a:lnTo>
                    <a:pt x="166370" y="152273"/>
                  </a:lnTo>
                  <a:lnTo>
                    <a:pt x="166370" y="151003"/>
                  </a:lnTo>
                  <a:close/>
                </a:path>
                <a:path w="166369" h="264160">
                  <a:moveTo>
                    <a:pt x="166370" y="147193"/>
                  </a:moveTo>
                  <a:lnTo>
                    <a:pt x="165100" y="147193"/>
                  </a:lnTo>
                  <a:lnTo>
                    <a:pt x="165100" y="149733"/>
                  </a:lnTo>
                  <a:lnTo>
                    <a:pt x="166370" y="149733"/>
                  </a:lnTo>
                  <a:lnTo>
                    <a:pt x="166370" y="147193"/>
                  </a:lnTo>
                  <a:close/>
                </a:path>
                <a:path w="166369" h="264160">
                  <a:moveTo>
                    <a:pt x="166370" y="144653"/>
                  </a:moveTo>
                  <a:lnTo>
                    <a:pt x="165100" y="144653"/>
                  </a:lnTo>
                  <a:lnTo>
                    <a:pt x="165100" y="145923"/>
                  </a:lnTo>
                  <a:lnTo>
                    <a:pt x="166370" y="145923"/>
                  </a:lnTo>
                  <a:lnTo>
                    <a:pt x="166370" y="144653"/>
                  </a:lnTo>
                  <a:close/>
                </a:path>
                <a:path w="166369" h="264160">
                  <a:moveTo>
                    <a:pt x="166370" y="140843"/>
                  </a:moveTo>
                  <a:lnTo>
                    <a:pt x="165100" y="140843"/>
                  </a:lnTo>
                  <a:lnTo>
                    <a:pt x="165100" y="143383"/>
                  </a:lnTo>
                  <a:lnTo>
                    <a:pt x="166370" y="143383"/>
                  </a:lnTo>
                  <a:lnTo>
                    <a:pt x="166370" y="140843"/>
                  </a:lnTo>
                  <a:close/>
                </a:path>
                <a:path w="166369" h="264160">
                  <a:moveTo>
                    <a:pt x="166370" y="138303"/>
                  </a:moveTo>
                  <a:lnTo>
                    <a:pt x="165100" y="138303"/>
                  </a:lnTo>
                  <a:lnTo>
                    <a:pt x="165100" y="139573"/>
                  </a:lnTo>
                  <a:lnTo>
                    <a:pt x="166370" y="139573"/>
                  </a:lnTo>
                  <a:lnTo>
                    <a:pt x="166370" y="138303"/>
                  </a:lnTo>
                  <a:close/>
                </a:path>
                <a:path w="166369" h="264160">
                  <a:moveTo>
                    <a:pt x="166370" y="134493"/>
                  </a:moveTo>
                  <a:lnTo>
                    <a:pt x="165100" y="134493"/>
                  </a:lnTo>
                  <a:lnTo>
                    <a:pt x="165100" y="137033"/>
                  </a:lnTo>
                  <a:lnTo>
                    <a:pt x="166370" y="137033"/>
                  </a:lnTo>
                  <a:lnTo>
                    <a:pt x="166370" y="134493"/>
                  </a:lnTo>
                  <a:close/>
                </a:path>
                <a:path w="166369" h="264160">
                  <a:moveTo>
                    <a:pt x="166370" y="131953"/>
                  </a:moveTo>
                  <a:lnTo>
                    <a:pt x="165100" y="131953"/>
                  </a:lnTo>
                  <a:lnTo>
                    <a:pt x="165100" y="133223"/>
                  </a:lnTo>
                  <a:lnTo>
                    <a:pt x="166370" y="133223"/>
                  </a:lnTo>
                  <a:lnTo>
                    <a:pt x="166370" y="131953"/>
                  </a:lnTo>
                  <a:close/>
                </a:path>
                <a:path w="166369" h="264160">
                  <a:moveTo>
                    <a:pt x="166370" y="128143"/>
                  </a:moveTo>
                  <a:lnTo>
                    <a:pt x="165100" y="128143"/>
                  </a:lnTo>
                  <a:lnTo>
                    <a:pt x="165100" y="130683"/>
                  </a:lnTo>
                  <a:lnTo>
                    <a:pt x="166370" y="130683"/>
                  </a:lnTo>
                  <a:lnTo>
                    <a:pt x="166370" y="128143"/>
                  </a:lnTo>
                  <a:close/>
                </a:path>
                <a:path w="166369" h="264160">
                  <a:moveTo>
                    <a:pt x="166370" y="125603"/>
                  </a:moveTo>
                  <a:lnTo>
                    <a:pt x="165100" y="125603"/>
                  </a:lnTo>
                  <a:lnTo>
                    <a:pt x="165100" y="126873"/>
                  </a:lnTo>
                  <a:lnTo>
                    <a:pt x="166370" y="126873"/>
                  </a:lnTo>
                  <a:lnTo>
                    <a:pt x="166370" y="125603"/>
                  </a:lnTo>
                  <a:close/>
                </a:path>
                <a:path w="166369" h="264160">
                  <a:moveTo>
                    <a:pt x="166370" y="121793"/>
                  </a:moveTo>
                  <a:lnTo>
                    <a:pt x="165100" y="121793"/>
                  </a:lnTo>
                  <a:lnTo>
                    <a:pt x="165100" y="124333"/>
                  </a:lnTo>
                  <a:lnTo>
                    <a:pt x="166370" y="124333"/>
                  </a:lnTo>
                  <a:lnTo>
                    <a:pt x="166370" y="121793"/>
                  </a:lnTo>
                  <a:close/>
                </a:path>
                <a:path w="166369" h="264160">
                  <a:moveTo>
                    <a:pt x="166370" y="117983"/>
                  </a:moveTo>
                  <a:lnTo>
                    <a:pt x="165100" y="117983"/>
                  </a:lnTo>
                  <a:lnTo>
                    <a:pt x="165100" y="120523"/>
                  </a:lnTo>
                  <a:lnTo>
                    <a:pt x="166370" y="120523"/>
                  </a:lnTo>
                  <a:lnTo>
                    <a:pt x="166370" y="117983"/>
                  </a:lnTo>
                  <a:close/>
                </a:path>
              </a:pathLst>
            </a:custGeom>
            <a:solidFill>
              <a:srgbClr val="6CB3D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5" name="object 135"/>
            <p:cNvSpPr/>
            <p:nvPr/>
          </p:nvSpPr>
          <p:spPr>
            <a:xfrm>
              <a:off x="1306830" y="2527426"/>
              <a:ext cx="163830" cy="259079"/>
            </a:xfrm>
            <a:custGeom>
              <a:avLst/>
              <a:gdLst/>
              <a:ahLst/>
              <a:cxnLst/>
              <a:rect l="l" t="t" r="r" b="b"/>
              <a:pathLst>
                <a:path w="163830" h="259080">
                  <a:moveTo>
                    <a:pt x="1270" y="148463"/>
                  </a:moveTo>
                  <a:lnTo>
                    <a:pt x="0" y="148463"/>
                  </a:lnTo>
                  <a:lnTo>
                    <a:pt x="0" y="149733"/>
                  </a:lnTo>
                  <a:lnTo>
                    <a:pt x="1270" y="149733"/>
                  </a:lnTo>
                  <a:lnTo>
                    <a:pt x="1270" y="148463"/>
                  </a:lnTo>
                  <a:close/>
                </a:path>
                <a:path w="163830" h="259080">
                  <a:moveTo>
                    <a:pt x="1270" y="144653"/>
                  </a:moveTo>
                  <a:lnTo>
                    <a:pt x="0" y="144653"/>
                  </a:lnTo>
                  <a:lnTo>
                    <a:pt x="0" y="147193"/>
                  </a:lnTo>
                  <a:lnTo>
                    <a:pt x="1270" y="147193"/>
                  </a:lnTo>
                  <a:lnTo>
                    <a:pt x="1270" y="144653"/>
                  </a:lnTo>
                  <a:close/>
                </a:path>
                <a:path w="163830" h="259080">
                  <a:moveTo>
                    <a:pt x="1270" y="142113"/>
                  </a:moveTo>
                  <a:lnTo>
                    <a:pt x="0" y="142113"/>
                  </a:lnTo>
                  <a:lnTo>
                    <a:pt x="0" y="143383"/>
                  </a:lnTo>
                  <a:lnTo>
                    <a:pt x="1270" y="143383"/>
                  </a:lnTo>
                  <a:lnTo>
                    <a:pt x="1270" y="142113"/>
                  </a:lnTo>
                  <a:close/>
                </a:path>
                <a:path w="163830" h="259080">
                  <a:moveTo>
                    <a:pt x="1270" y="138303"/>
                  </a:moveTo>
                  <a:lnTo>
                    <a:pt x="0" y="138303"/>
                  </a:lnTo>
                  <a:lnTo>
                    <a:pt x="0" y="140843"/>
                  </a:lnTo>
                  <a:lnTo>
                    <a:pt x="1270" y="140843"/>
                  </a:lnTo>
                  <a:lnTo>
                    <a:pt x="1270" y="138303"/>
                  </a:lnTo>
                  <a:close/>
                </a:path>
                <a:path w="163830" h="259080">
                  <a:moveTo>
                    <a:pt x="1270" y="135763"/>
                  </a:moveTo>
                  <a:lnTo>
                    <a:pt x="0" y="135763"/>
                  </a:lnTo>
                  <a:lnTo>
                    <a:pt x="0" y="137033"/>
                  </a:lnTo>
                  <a:lnTo>
                    <a:pt x="1270" y="137033"/>
                  </a:lnTo>
                  <a:lnTo>
                    <a:pt x="1270" y="135763"/>
                  </a:lnTo>
                  <a:close/>
                </a:path>
                <a:path w="163830" h="259080">
                  <a:moveTo>
                    <a:pt x="1270" y="131953"/>
                  </a:moveTo>
                  <a:lnTo>
                    <a:pt x="0" y="131953"/>
                  </a:lnTo>
                  <a:lnTo>
                    <a:pt x="0" y="134493"/>
                  </a:lnTo>
                  <a:lnTo>
                    <a:pt x="1270" y="134493"/>
                  </a:lnTo>
                  <a:lnTo>
                    <a:pt x="1270" y="131953"/>
                  </a:lnTo>
                  <a:close/>
                </a:path>
                <a:path w="163830" h="259080">
                  <a:moveTo>
                    <a:pt x="1270" y="129413"/>
                  </a:moveTo>
                  <a:lnTo>
                    <a:pt x="0" y="129413"/>
                  </a:lnTo>
                  <a:lnTo>
                    <a:pt x="0" y="130683"/>
                  </a:lnTo>
                  <a:lnTo>
                    <a:pt x="1270" y="130683"/>
                  </a:lnTo>
                  <a:lnTo>
                    <a:pt x="1270" y="129413"/>
                  </a:lnTo>
                  <a:close/>
                </a:path>
                <a:path w="163830" h="259080">
                  <a:moveTo>
                    <a:pt x="1270" y="125603"/>
                  </a:moveTo>
                  <a:lnTo>
                    <a:pt x="0" y="125603"/>
                  </a:lnTo>
                  <a:lnTo>
                    <a:pt x="0" y="128143"/>
                  </a:lnTo>
                  <a:lnTo>
                    <a:pt x="1270" y="128143"/>
                  </a:lnTo>
                  <a:lnTo>
                    <a:pt x="1270" y="125603"/>
                  </a:lnTo>
                  <a:close/>
                </a:path>
                <a:path w="163830" h="259080">
                  <a:moveTo>
                    <a:pt x="1270" y="123063"/>
                  </a:moveTo>
                  <a:lnTo>
                    <a:pt x="0" y="123063"/>
                  </a:lnTo>
                  <a:lnTo>
                    <a:pt x="0" y="124333"/>
                  </a:lnTo>
                  <a:lnTo>
                    <a:pt x="1270" y="124333"/>
                  </a:lnTo>
                  <a:lnTo>
                    <a:pt x="1270" y="123063"/>
                  </a:lnTo>
                  <a:close/>
                </a:path>
                <a:path w="163830" h="259080">
                  <a:moveTo>
                    <a:pt x="1270" y="119253"/>
                  </a:moveTo>
                  <a:lnTo>
                    <a:pt x="0" y="119253"/>
                  </a:lnTo>
                  <a:lnTo>
                    <a:pt x="0" y="121793"/>
                  </a:lnTo>
                  <a:lnTo>
                    <a:pt x="1270" y="121793"/>
                  </a:lnTo>
                  <a:lnTo>
                    <a:pt x="1270" y="119253"/>
                  </a:lnTo>
                  <a:close/>
                </a:path>
                <a:path w="163830" h="259080">
                  <a:moveTo>
                    <a:pt x="1270" y="116840"/>
                  </a:moveTo>
                  <a:lnTo>
                    <a:pt x="0" y="116840"/>
                  </a:lnTo>
                  <a:lnTo>
                    <a:pt x="0" y="117983"/>
                  </a:lnTo>
                  <a:lnTo>
                    <a:pt x="1270" y="117983"/>
                  </a:lnTo>
                  <a:lnTo>
                    <a:pt x="1270" y="116840"/>
                  </a:lnTo>
                  <a:close/>
                </a:path>
                <a:path w="163830" h="259080">
                  <a:moveTo>
                    <a:pt x="100330" y="257683"/>
                  </a:moveTo>
                  <a:lnTo>
                    <a:pt x="64770" y="257683"/>
                  </a:lnTo>
                  <a:lnTo>
                    <a:pt x="64770" y="258953"/>
                  </a:lnTo>
                  <a:lnTo>
                    <a:pt x="100330" y="258953"/>
                  </a:lnTo>
                  <a:lnTo>
                    <a:pt x="100330" y="257683"/>
                  </a:lnTo>
                  <a:close/>
                </a:path>
                <a:path w="163830" h="259080">
                  <a:moveTo>
                    <a:pt x="102870" y="0"/>
                  </a:moveTo>
                  <a:lnTo>
                    <a:pt x="64770" y="0"/>
                  </a:lnTo>
                  <a:lnTo>
                    <a:pt x="64770" y="1270"/>
                  </a:lnTo>
                  <a:lnTo>
                    <a:pt x="102870" y="1270"/>
                  </a:lnTo>
                  <a:lnTo>
                    <a:pt x="102870" y="0"/>
                  </a:lnTo>
                  <a:close/>
                </a:path>
                <a:path w="163830" h="259080">
                  <a:moveTo>
                    <a:pt x="163830" y="148463"/>
                  </a:moveTo>
                  <a:lnTo>
                    <a:pt x="162560" y="148463"/>
                  </a:lnTo>
                  <a:lnTo>
                    <a:pt x="162560" y="151003"/>
                  </a:lnTo>
                  <a:lnTo>
                    <a:pt x="163830" y="151003"/>
                  </a:lnTo>
                  <a:lnTo>
                    <a:pt x="163830" y="148463"/>
                  </a:lnTo>
                  <a:close/>
                </a:path>
                <a:path w="163830" h="259080">
                  <a:moveTo>
                    <a:pt x="163830" y="144653"/>
                  </a:moveTo>
                  <a:lnTo>
                    <a:pt x="162560" y="144653"/>
                  </a:lnTo>
                  <a:lnTo>
                    <a:pt x="162560" y="147193"/>
                  </a:lnTo>
                  <a:lnTo>
                    <a:pt x="163830" y="147193"/>
                  </a:lnTo>
                  <a:lnTo>
                    <a:pt x="163830" y="144653"/>
                  </a:lnTo>
                  <a:close/>
                </a:path>
                <a:path w="163830" h="259080">
                  <a:moveTo>
                    <a:pt x="163830" y="142113"/>
                  </a:moveTo>
                  <a:lnTo>
                    <a:pt x="162560" y="142113"/>
                  </a:lnTo>
                  <a:lnTo>
                    <a:pt x="162560" y="143383"/>
                  </a:lnTo>
                  <a:lnTo>
                    <a:pt x="163830" y="143383"/>
                  </a:lnTo>
                  <a:lnTo>
                    <a:pt x="163830" y="142113"/>
                  </a:lnTo>
                  <a:close/>
                </a:path>
                <a:path w="163830" h="259080">
                  <a:moveTo>
                    <a:pt x="163830" y="138303"/>
                  </a:moveTo>
                  <a:lnTo>
                    <a:pt x="162560" y="138303"/>
                  </a:lnTo>
                  <a:lnTo>
                    <a:pt x="162560" y="140843"/>
                  </a:lnTo>
                  <a:lnTo>
                    <a:pt x="163830" y="140843"/>
                  </a:lnTo>
                  <a:lnTo>
                    <a:pt x="163830" y="138303"/>
                  </a:lnTo>
                  <a:close/>
                </a:path>
                <a:path w="163830" h="259080">
                  <a:moveTo>
                    <a:pt x="163830" y="135763"/>
                  </a:moveTo>
                  <a:lnTo>
                    <a:pt x="162560" y="135763"/>
                  </a:lnTo>
                  <a:lnTo>
                    <a:pt x="162560" y="137033"/>
                  </a:lnTo>
                  <a:lnTo>
                    <a:pt x="163830" y="137033"/>
                  </a:lnTo>
                  <a:lnTo>
                    <a:pt x="163830" y="135763"/>
                  </a:lnTo>
                  <a:close/>
                </a:path>
                <a:path w="163830" h="259080">
                  <a:moveTo>
                    <a:pt x="163830" y="131953"/>
                  </a:moveTo>
                  <a:lnTo>
                    <a:pt x="162560" y="131953"/>
                  </a:lnTo>
                  <a:lnTo>
                    <a:pt x="162560" y="134493"/>
                  </a:lnTo>
                  <a:lnTo>
                    <a:pt x="163830" y="134493"/>
                  </a:lnTo>
                  <a:lnTo>
                    <a:pt x="163830" y="131953"/>
                  </a:lnTo>
                  <a:close/>
                </a:path>
                <a:path w="163830" h="259080">
                  <a:moveTo>
                    <a:pt x="163830" y="129413"/>
                  </a:moveTo>
                  <a:lnTo>
                    <a:pt x="162560" y="129413"/>
                  </a:lnTo>
                  <a:lnTo>
                    <a:pt x="162560" y="130683"/>
                  </a:lnTo>
                  <a:lnTo>
                    <a:pt x="163830" y="130683"/>
                  </a:lnTo>
                  <a:lnTo>
                    <a:pt x="163830" y="129413"/>
                  </a:lnTo>
                  <a:close/>
                </a:path>
                <a:path w="163830" h="259080">
                  <a:moveTo>
                    <a:pt x="163830" y="125603"/>
                  </a:moveTo>
                  <a:lnTo>
                    <a:pt x="162560" y="125603"/>
                  </a:lnTo>
                  <a:lnTo>
                    <a:pt x="162560" y="128143"/>
                  </a:lnTo>
                  <a:lnTo>
                    <a:pt x="163830" y="128143"/>
                  </a:lnTo>
                  <a:lnTo>
                    <a:pt x="163830" y="125603"/>
                  </a:lnTo>
                  <a:close/>
                </a:path>
                <a:path w="163830" h="259080">
                  <a:moveTo>
                    <a:pt x="163830" y="123063"/>
                  </a:moveTo>
                  <a:lnTo>
                    <a:pt x="162560" y="123063"/>
                  </a:lnTo>
                  <a:lnTo>
                    <a:pt x="162560" y="124333"/>
                  </a:lnTo>
                  <a:lnTo>
                    <a:pt x="163830" y="124333"/>
                  </a:lnTo>
                  <a:lnTo>
                    <a:pt x="163830" y="123063"/>
                  </a:lnTo>
                  <a:close/>
                </a:path>
                <a:path w="163830" h="259080">
                  <a:moveTo>
                    <a:pt x="163830" y="119253"/>
                  </a:moveTo>
                  <a:lnTo>
                    <a:pt x="162560" y="119253"/>
                  </a:lnTo>
                  <a:lnTo>
                    <a:pt x="162560" y="121793"/>
                  </a:lnTo>
                  <a:lnTo>
                    <a:pt x="163830" y="121793"/>
                  </a:lnTo>
                  <a:lnTo>
                    <a:pt x="163830" y="119253"/>
                  </a:lnTo>
                  <a:close/>
                </a:path>
                <a:path w="163830" h="259080">
                  <a:moveTo>
                    <a:pt x="163830" y="116840"/>
                  </a:moveTo>
                  <a:lnTo>
                    <a:pt x="162560" y="116840"/>
                  </a:lnTo>
                  <a:lnTo>
                    <a:pt x="162560" y="117983"/>
                  </a:lnTo>
                  <a:lnTo>
                    <a:pt x="163830" y="117983"/>
                  </a:lnTo>
                  <a:lnTo>
                    <a:pt x="163830" y="116840"/>
                  </a:lnTo>
                  <a:close/>
                </a:path>
              </a:pathLst>
            </a:custGeom>
            <a:solidFill>
              <a:srgbClr val="6EB4D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6" name="object 136"/>
            <p:cNvSpPr/>
            <p:nvPr/>
          </p:nvSpPr>
          <p:spPr>
            <a:xfrm>
              <a:off x="1308100" y="2528696"/>
              <a:ext cx="161290" cy="256540"/>
            </a:xfrm>
            <a:custGeom>
              <a:avLst/>
              <a:gdLst/>
              <a:ahLst/>
              <a:cxnLst/>
              <a:rect l="l" t="t" r="r" b="b"/>
              <a:pathLst>
                <a:path w="161290" h="256539">
                  <a:moveTo>
                    <a:pt x="99059" y="253873"/>
                  </a:moveTo>
                  <a:lnTo>
                    <a:pt x="63500" y="253873"/>
                  </a:lnTo>
                  <a:lnTo>
                    <a:pt x="63500" y="256413"/>
                  </a:lnTo>
                  <a:lnTo>
                    <a:pt x="99059" y="256413"/>
                  </a:lnTo>
                  <a:lnTo>
                    <a:pt x="99059" y="253873"/>
                  </a:lnTo>
                  <a:close/>
                </a:path>
                <a:path w="161290" h="256539">
                  <a:moveTo>
                    <a:pt x="2540" y="143383"/>
                  </a:moveTo>
                  <a:lnTo>
                    <a:pt x="0" y="143383"/>
                  </a:lnTo>
                  <a:lnTo>
                    <a:pt x="0" y="147193"/>
                  </a:lnTo>
                  <a:lnTo>
                    <a:pt x="2540" y="147193"/>
                  </a:lnTo>
                  <a:lnTo>
                    <a:pt x="2540" y="143383"/>
                  </a:lnTo>
                  <a:close/>
                </a:path>
                <a:path w="161290" h="256539">
                  <a:moveTo>
                    <a:pt x="161290" y="147193"/>
                  </a:moveTo>
                  <a:lnTo>
                    <a:pt x="158750" y="147193"/>
                  </a:lnTo>
                  <a:lnTo>
                    <a:pt x="158750" y="148462"/>
                  </a:lnTo>
                  <a:lnTo>
                    <a:pt x="160019" y="148462"/>
                  </a:lnTo>
                  <a:lnTo>
                    <a:pt x="160019" y="149733"/>
                  </a:lnTo>
                  <a:lnTo>
                    <a:pt x="161290" y="149733"/>
                  </a:lnTo>
                  <a:lnTo>
                    <a:pt x="161290" y="147193"/>
                  </a:lnTo>
                  <a:close/>
                </a:path>
                <a:path w="161290" h="256539">
                  <a:moveTo>
                    <a:pt x="161290" y="143383"/>
                  </a:moveTo>
                  <a:lnTo>
                    <a:pt x="158750" y="143383"/>
                  </a:lnTo>
                  <a:lnTo>
                    <a:pt x="158750" y="145923"/>
                  </a:lnTo>
                  <a:lnTo>
                    <a:pt x="161290" y="145923"/>
                  </a:lnTo>
                  <a:lnTo>
                    <a:pt x="161290" y="143383"/>
                  </a:lnTo>
                  <a:close/>
                </a:path>
                <a:path w="161290" h="256539">
                  <a:moveTo>
                    <a:pt x="2540" y="140843"/>
                  </a:moveTo>
                  <a:lnTo>
                    <a:pt x="0" y="140843"/>
                  </a:lnTo>
                  <a:lnTo>
                    <a:pt x="0" y="142112"/>
                  </a:lnTo>
                  <a:lnTo>
                    <a:pt x="2540" y="142112"/>
                  </a:lnTo>
                  <a:lnTo>
                    <a:pt x="2540" y="140843"/>
                  </a:lnTo>
                  <a:close/>
                </a:path>
                <a:path w="161290" h="256539">
                  <a:moveTo>
                    <a:pt x="2540" y="137033"/>
                  </a:moveTo>
                  <a:lnTo>
                    <a:pt x="0" y="137033"/>
                  </a:lnTo>
                  <a:lnTo>
                    <a:pt x="0" y="139573"/>
                  </a:lnTo>
                  <a:lnTo>
                    <a:pt x="2540" y="139573"/>
                  </a:lnTo>
                  <a:lnTo>
                    <a:pt x="2540" y="137033"/>
                  </a:lnTo>
                  <a:close/>
                </a:path>
                <a:path w="161290" h="256539">
                  <a:moveTo>
                    <a:pt x="161290" y="140843"/>
                  </a:moveTo>
                  <a:lnTo>
                    <a:pt x="158750" y="140843"/>
                  </a:lnTo>
                  <a:lnTo>
                    <a:pt x="158750" y="142112"/>
                  </a:lnTo>
                  <a:lnTo>
                    <a:pt x="161290" y="142112"/>
                  </a:lnTo>
                  <a:lnTo>
                    <a:pt x="161290" y="140843"/>
                  </a:lnTo>
                  <a:close/>
                </a:path>
                <a:path w="161290" h="256539">
                  <a:moveTo>
                    <a:pt x="161290" y="137033"/>
                  </a:moveTo>
                  <a:lnTo>
                    <a:pt x="158750" y="137033"/>
                  </a:lnTo>
                  <a:lnTo>
                    <a:pt x="158750" y="139573"/>
                  </a:lnTo>
                  <a:lnTo>
                    <a:pt x="161290" y="139573"/>
                  </a:lnTo>
                  <a:lnTo>
                    <a:pt x="161290" y="137033"/>
                  </a:lnTo>
                  <a:close/>
                </a:path>
                <a:path w="161290" h="256539">
                  <a:moveTo>
                    <a:pt x="2540" y="134493"/>
                  </a:moveTo>
                  <a:lnTo>
                    <a:pt x="0" y="134493"/>
                  </a:lnTo>
                  <a:lnTo>
                    <a:pt x="0" y="135762"/>
                  </a:lnTo>
                  <a:lnTo>
                    <a:pt x="2540" y="135762"/>
                  </a:lnTo>
                  <a:lnTo>
                    <a:pt x="2540" y="134493"/>
                  </a:lnTo>
                  <a:close/>
                </a:path>
                <a:path w="161290" h="256539">
                  <a:moveTo>
                    <a:pt x="2540" y="130683"/>
                  </a:moveTo>
                  <a:lnTo>
                    <a:pt x="0" y="130683"/>
                  </a:lnTo>
                  <a:lnTo>
                    <a:pt x="0" y="133223"/>
                  </a:lnTo>
                  <a:lnTo>
                    <a:pt x="2540" y="133223"/>
                  </a:lnTo>
                  <a:lnTo>
                    <a:pt x="2540" y="130683"/>
                  </a:lnTo>
                  <a:close/>
                </a:path>
                <a:path w="161290" h="256539">
                  <a:moveTo>
                    <a:pt x="161290" y="134493"/>
                  </a:moveTo>
                  <a:lnTo>
                    <a:pt x="158750" y="134493"/>
                  </a:lnTo>
                  <a:lnTo>
                    <a:pt x="158750" y="135762"/>
                  </a:lnTo>
                  <a:lnTo>
                    <a:pt x="161290" y="135762"/>
                  </a:lnTo>
                  <a:lnTo>
                    <a:pt x="161290" y="134493"/>
                  </a:lnTo>
                  <a:close/>
                </a:path>
                <a:path w="161290" h="256539">
                  <a:moveTo>
                    <a:pt x="161290" y="130683"/>
                  </a:moveTo>
                  <a:lnTo>
                    <a:pt x="158750" y="130683"/>
                  </a:lnTo>
                  <a:lnTo>
                    <a:pt x="158750" y="133223"/>
                  </a:lnTo>
                  <a:lnTo>
                    <a:pt x="161290" y="133223"/>
                  </a:lnTo>
                  <a:lnTo>
                    <a:pt x="161290" y="130683"/>
                  </a:lnTo>
                  <a:close/>
                </a:path>
                <a:path w="161290" h="256539">
                  <a:moveTo>
                    <a:pt x="2540" y="128143"/>
                  </a:moveTo>
                  <a:lnTo>
                    <a:pt x="0" y="128143"/>
                  </a:lnTo>
                  <a:lnTo>
                    <a:pt x="0" y="129412"/>
                  </a:lnTo>
                  <a:lnTo>
                    <a:pt x="2540" y="129412"/>
                  </a:lnTo>
                  <a:lnTo>
                    <a:pt x="2540" y="128143"/>
                  </a:lnTo>
                  <a:close/>
                </a:path>
                <a:path w="161290" h="256539">
                  <a:moveTo>
                    <a:pt x="2540" y="124333"/>
                  </a:moveTo>
                  <a:lnTo>
                    <a:pt x="0" y="124333"/>
                  </a:lnTo>
                  <a:lnTo>
                    <a:pt x="0" y="126873"/>
                  </a:lnTo>
                  <a:lnTo>
                    <a:pt x="2540" y="126873"/>
                  </a:lnTo>
                  <a:lnTo>
                    <a:pt x="2540" y="124333"/>
                  </a:lnTo>
                  <a:close/>
                </a:path>
                <a:path w="161290" h="256539">
                  <a:moveTo>
                    <a:pt x="161290" y="128143"/>
                  </a:moveTo>
                  <a:lnTo>
                    <a:pt x="158750" y="128143"/>
                  </a:lnTo>
                  <a:lnTo>
                    <a:pt x="158750" y="129412"/>
                  </a:lnTo>
                  <a:lnTo>
                    <a:pt x="161290" y="129412"/>
                  </a:lnTo>
                  <a:lnTo>
                    <a:pt x="161290" y="128143"/>
                  </a:lnTo>
                  <a:close/>
                </a:path>
                <a:path w="161290" h="256539">
                  <a:moveTo>
                    <a:pt x="161290" y="124333"/>
                  </a:moveTo>
                  <a:lnTo>
                    <a:pt x="158750" y="124333"/>
                  </a:lnTo>
                  <a:lnTo>
                    <a:pt x="158750" y="126873"/>
                  </a:lnTo>
                  <a:lnTo>
                    <a:pt x="161290" y="126873"/>
                  </a:lnTo>
                  <a:lnTo>
                    <a:pt x="161290" y="124333"/>
                  </a:lnTo>
                  <a:close/>
                </a:path>
                <a:path w="161290" h="256539">
                  <a:moveTo>
                    <a:pt x="2540" y="121793"/>
                  </a:moveTo>
                  <a:lnTo>
                    <a:pt x="0" y="121793"/>
                  </a:lnTo>
                  <a:lnTo>
                    <a:pt x="0" y="123062"/>
                  </a:lnTo>
                  <a:lnTo>
                    <a:pt x="2540" y="123062"/>
                  </a:lnTo>
                  <a:lnTo>
                    <a:pt x="2540" y="121793"/>
                  </a:lnTo>
                  <a:close/>
                </a:path>
                <a:path w="161290" h="256539">
                  <a:moveTo>
                    <a:pt x="2540" y="117983"/>
                  </a:moveTo>
                  <a:lnTo>
                    <a:pt x="0" y="117983"/>
                  </a:lnTo>
                  <a:lnTo>
                    <a:pt x="0" y="120523"/>
                  </a:lnTo>
                  <a:lnTo>
                    <a:pt x="2540" y="120523"/>
                  </a:lnTo>
                  <a:lnTo>
                    <a:pt x="2540" y="117983"/>
                  </a:lnTo>
                  <a:close/>
                </a:path>
                <a:path w="161290" h="256539">
                  <a:moveTo>
                    <a:pt x="161290" y="121793"/>
                  </a:moveTo>
                  <a:lnTo>
                    <a:pt x="158750" y="121793"/>
                  </a:lnTo>
                  <a:lnTo>
                    <a:pt x="158750" y="123062"/>
                  </a:lnTo>
                  <a:lnTo>
                    <a:pt x="161290" y="123062"/>
                  </a:lnTo>
                  <a:lnTo>
                    <a:pt x="161290" y="121793"/>
                  </a:lnTo>
                  <a:close/>
                </a:path>
                <a:path w="161290" h="256539">
                  <a:moveTo>
                    <a:pt x="161290" y="117983"/>
                  </a:moveTo>
                  <a:lnTo>
                    <a:pt x="158750" y="117983"/>
                  </a:lnTo>
                  <a:lnTo>
                    <a:pt x="158750" y="120523"/>
                  </a:lnTo>
                  <a:lnTo>
                    <a:pt x="161290" y="120523"/>
                  </a:lnTo>
                  <a:lnTo>
                    <a:pt x="161290" y="117983"/>
                  </a:lnTo>
                  <a:close/>
                </a:path>
                <a:path w="161290" h="256539">
                  <a:moveTo>
                    <a:pt x="2540" y="115570"/>
                  </a:moveTo>
                  <a:lnTo>
                    <a:pt x="0" y="115570"/>
                  </a:lnTo>
                  <a:lnTo>
                    <a:pt x="0" y="116712"/>
                  </a:lnTo>
                  <a:lnTo>
                    <a:pt x="2540" y="116712"/>
                  </a:lnTo>
                  <a:lnTo>
                    <a:pt x="2540" y="115570"/>
                  </a:lnTo>
                  <a:close/>
                </a:path>
                <a:path w="161290" h="256539">
                  <a:moveTo>
                    <a:pt x="161290" y="115570"/>
                  </a:moveTo>
                  <a:lnTo>
                    <a:pt x="158750" y="115570"/>
                  </a:lnTo>
                  <a:lnTo>
                    <a:pt x="158750" y="116712"/>
                  </a:lnTo>
                  <a:lnTo>
                    <a:pt x="161290" y="116712"/>
                  </a:lnTo>
                  <a:lnTo>
                    <a:pt x="161290" y="115570"/>
                  </a:lnTo>
                  <a:close/>
                </a:path>
                <a:path w="161290" h="256539">
                  <a:moveTo>
                    <a:pt x="2540" y="111633"/>
                  </a:moveTo>
                  <a:lnTo>
                    <a:pt x="0" y="111633"/>
                  </a:lnTo>
                  <a:lnTo>
                    <a:pt x="0" y="114173"/>
                  </a:lnTo>
                  <a:lnTo>
                    <a:pt x="2540" y="114173"/>
                  </a:lnTo>
                  <a:lnTo>
                    <a:pt x="2540" y="111633"/>
                  </a:lnTo>
                  <a:close/>
                </a:path>
                <a:path w="161290" h="256539">
                  <a:moveTo>
                    <a:pt x="161290" y="111633"/>
                  </a:moveTo>
                  <a:lnTo>
                    <a:pt x="158750" y="111633"/>
                  </a:lnTo>
                  <a:lnTo>
                    <a:pt x="158750" y="114173"/>
                  </a:lnTo>
                  <a:lnTo>
                    <a:pt x="161290" y="114173"/>
                  </a:lnTo>
                  <a:lnTo>
                    <a:pt x="161290" y="111633"/>
                  </a:lnTo>
                  <a:close/>
                </a:path>
                <a:path w="161290" h="256539">
                  <a:moveTo>
                    <a:pt x="101600" y="0"/>
                  </a:moveTo>
                  <a:lnTo>
                    <a:pt x="63500" y="0"/>
                  </a:lnTo>
                  <a:lnTo>
                    <a:pt x="63500" y="1270"/>
                  </a:lnTo>
                  <a:lnTo>
                    <a:pt x="101600" y="1270"/>
                  </a:lnTo>
                  <a:lnTo>
                    <a:pt x="101600" y="0"/>
                  </a:lnTo>
                  <a:close/>
                </a:path>
              </a:pathLst>
            </a:custGeom>
            <a:solidFill>
              <a:srgbClr val="6FB5D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37" name="object 13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310639" y="2529966"/>
              <a:ext cx="156209" cy="252603"/>
            </a:xfrm>
            <a:prstGeom prst="rect">
              <a:avLst/>
            </a:prstGeom>
          </p:spPr>
        </p:pic>
        <p:sp>
          <p:nvSpPr>
            <p:cNvPr id="138" name="object 138"/>
            <p:cNvSpPr/>
            <p:nvPr/>
          </p:nvSpPr>
          <p:spPr>
            <a:xfrm>
              <a:off x="1399540" y="2487929"/>
              <a:ext cx="257810" cy="190500"/>
            </a:xfrm>
            <a:custGeom>
              <a:avLst/>
              <a:gdLst/>
              <a:ahLst/>
              <a:cxnLst/>
              <a:rect l="l" t="t" r="r" b="b"/>
              <a:pathLst>
                <a:path w="257810" h="190500">
                  <a:moveTo>
                    <a:pt x="78740" y="189230"/>
                  </a:moveTo>
                  <a:lnTo>
                    <a:pt x="77469" y="189230"/>
                  </a:lnTo>
                  <a:lnTo>
                    <a:pt x="77469" y="190500"/>
                  </a:lnTo>
                  <a:lnTo>
                    <a:pt x="78740" y="190500"/>
                  </a:lnTo>
                  <a:lnTo>
                    <a:pt x="78740" y="189230"/>
                  </a:lnTo>
                  <a:close/>
                </a:path>
                <a:path w="257810" h="190500">
                  <a:moveTo>
                    <a:pt x="95250" y="189230"/>
                  </a:moveTo>
                  <a:lnTo>
                    <a:pt x="91440" y="189230"/>
                  </a:lnTo>
                  <a:lnTo>
                    <a:pt x="91440" y="190500"/>
                  </a:lnTo>
                  <a:lnTo>
                    <a:pt x="95250" y="190500"/>
                  </a:lnTo>
                  <a:lnTo>
                    <a:pt x="95250" y="189230"/>
                  </a:lnTo>
                  <a:close/>
                </a:path>
                <a:path w="257810" h="190500">
                  <a:moveTo>
                    <a:pt x="144779" y="189230"/>
                  </a:moveTo>
                  <a:lnTo>
                    <a:pt x="143509" y="189230"/>
                  </a:lnTo>
                  <a:lnTo>
                    <a:pt x="143509" y="190500"/>
                  </a:lnTo>
                  <a:lnTo>
                    <a:pt x="144779" y="190500"/>
                  </a:lnTo>
                  <a:lnTo>
                    <a:pt x="144779" y="189230"/>
                  </a:lnTo>
                  <a:close/>
                </a:path>
                <a:path w="257810" h="190500">
                  <a:moveTo>
                    <a:pt x="165100" y="189230"/>
                  </a:moveTo>
                  <a:lnTo>
                    <a:pt x="162559" y="189230"/>
                  </a:lnTo>
                  <a:lnTo>
                    <a:pt x="162559" y="190500"/>
                  </a:lnTo>
                  <a:lnTo>
                    <a:pt x="165100" y="190500"/>
                  </a:lnTo>
                  <a:lnTo>
                    <a:pt x="165100" y="189230"/>
                  </a:lnTo>
                  <a:close/>
                </a:path>
                <a:path w="257810" h="190500">
                  <a:moveTo>
                    <a:pt x="256540" y="152400"/>
                  </a:moveTo>
                  <a:lnTo>
                    <a:pt x="255270" y="152400"/>
                  </a:lnTo>
                  <a:lnTo>
                    <a:pt x="255270" y="168910"/>
                  </a:lnTo>
                  <a:lnTo>
                    <a:pt x="256540" y="168910"/>
                  </a:lnTo>
                  <a:lnTo>
                    <a:pt x="256540" y="166370"/>
                  </a:lnTo>
                  <a:lnTo>
                    <a:pt x="257809" y="166370"/>
                  </a:lnTo>
                  <a:lnTo>
                    <a:pt x="257809" y="153670"/>
                  </a:lnTo>
                  <a:lnTo>
                    <a:pt x="256540" y="153670"/>
                  </a:lnTo>
                  <a:lnTo>
                    <a:pt x="256540" y="152400"/>
                  </a:lnTo>
                  <a:close/>
                </a:path>
                <a:path w="257810" h="190500">
                  <a:moveTo>
                    <a:pt x="1269" y="0"/>
                  </a:moveTo>
                  <a:lnTo>
                    <a:pt x="0" y="0"/>
                  </a:lnTo>
                  <a:lnTo>
                    <a:pt x="0" y="1270"/>
                  </a:lnTo>
                  <a:lnTo>
                    <a:pt x="1269" y="1270"/>
                  </a:lnTo>
                  <a:lnTo>
                    <a:pt x="1269" y="0"/>
                  </a:lnTo>
                  <a:close/>
                </a:path>
              </a:pathLst>
            </a:custGeom>
            <a:solidFill>
              <a:srgbClr val="59AAC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9" name="object 139"/>
            <p:cNvSpPr/>
            <p:nvPr/>
          </p:nvSpPr>
          <p:spPr>
            <a:xfrm>
              <a:off x="1381759" y="2489199"/>
              <a:ext cx="273050" cy="187960"/>
            </a:xfrm>
            <a:custGeom>
              <a:avLst/>
              <a:gdLst/>
              <a:ahLst/>
              <a:cxnLst/>
              <a:rect l="l" t="t" r="r" b="b"/>
              <a:pathLst>
                <a:path w="273050" h="187960">
                  <a:moveTo>
                    <a:pt x="113030" y="186689"/>
                  </a:moveTo>
                  <a:lnTo>
                    <a:pt x="95250" y="186689"/>
                  </a:lnTo>
                  <a:lnTo>
                    <a:pt x="95250" y="187960"/>
                  </a:lnTo>
                  <a:lnTo>
                    <a:pt x="113030" y="187960"/>
                  </a:lnTo>
                  <a:lnTo>
                    <a:pt x="113030" y="186689"/>
                  </a:lnTo>
                  <a:close/>
                </a:path>
                <a:path w="273050" h="187960">
                  <a:moveTo>
                    <a:pt x="92709" y="185420"/>
                  </a:moveTo>
                  <a:lnTo>
                    <a:pt x="91440" y="185420"/>
                  </a:lnTo>
                  <a:lnTo>
                    <a:pt x="91440" y="186689"/>
                  </a:lnTo>
                  <a:lnTo>
                    <a:pt x="92709" y="186689"/>
                  </a:lnTo>
                  <a:lnTo>
                    <a:pt x="92709" y="185420"/>
                  </a:lnTo>
                  <a:close/>
                </a:path>
                <a:path w="273050" h="187960">
                  <a:moveTo>
                    <a:pt x="114300" y="185420"/>
                  </a:moveTo>
                  <a:lnTo>
                    <a:pt x="113029" y="185420"/>
                  </a:lnTo>
                  <a:lnTo>
                    <a:pt x="113030" y="186689"/>
                  </a:lnTo>
                  <a:lnTo>
                    <a:pt x="114300" y="186689"/>
                  </a:lnTo>
                  <a:lnTo>
                    <a:pt x="114300" y="185420"/>
                  </a:lnTo>
                  <a:close/>
                </a:path>
                <a:path w="273050" h="187960">
                  <a:moveTo>
                    <a:pt x="182880" y="186689"/>
                  </a:moveTo>
                  <a:lnTo>
                    <a:pt x="161290" y="186689"/>
                  </a:lnTo>
                  <a:lnTo>
                    <a:pt x="161290" y="187960"/>
                  </a:lnTo>
                  <a:lnTo>
                    <a:pt x="182880" y="187960"/>
                  </a:lnTo>
                  <a:lnTo>
                    <a:pt x="182880" y="186689"/>
                  </a:lnTo>
                  <a:close/>
                </a:path>
                <a:path w="273050" h="187960">
                  <a:moveTo>
                    <a:pt x="273050" y="148589"/>
                  </a:moveTo>
                  <a:lnTo>
                    <a:pt x="271779" y="148589"/>
                  </a:lnTo>
                  <a:lnTo>
                    <a:pt x="271779" y="170179"/>
                  </a:lnTo>
                  <a:lnTo>
                    <a:pt x="273049" y="170179"/>
                  </a:lnTo>
                  <a:lnTo>
                    <a:pt x="273050" y="148589"/>
                  </a:lnTo>
                  <a:close/>
                </a:path>
                <a:path w="273050" h="187960">
                  <a:moveTo>
                    <a:pt x="2540" y="24129"/>
                  </a:moveTo>
                  <a:lnTo>
                    <a:pt x="1270" y="24129"/>
                  </a:lnTo>
                  <a:lnTo>
                    <a:pt x="1270" y="27939"/>
                  </a:lnTo>
                  <a:lnTo>
                    <a:pt x="0" y="27939"/>
                  </a:lnTo>
                  <a:lnTo>
                    <a:pt x="0" y="31750"/>
                  </a:lnTo>
                  <a:lnTo>
                    <a:pt x="2540" y="31750"/>
                  </a:lnTo>
                  <a:lnTo>
                    <a:pt x="2540" y="24129"/>
                  </a:lnTo>
                  <a:close/>
                </a:path>
                <a:path w="273050" h="187960">
                  <a:moveTo>
                    <a:pt x="21590" y="0"/>
                  </a:moveTo>
                  <a:lnTo>
                    <a:pt x="16509" y="0"/>
                  </a:lnTo>
                  <a:lnTo>
                    <a:pt x="16509" y="2539"/>
                  </a:lnTo>
                  <a:lnTo>
                    <a:pt x="21590" y="2539"/>
                  </a:lnTo>
                  <a:lnTo>
                    <a:pt x="21590" y="0"/>
                  </a:lnTo>
                  <a:close/>
                </a:path>
              </a:pathLst>
            </a:custGeom>
            <a:solidFill>
              <a:srgbClr val="5AAAC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0" name="object 140"/>
            <p:cNvSpPr/>
            <p:nvPr/>
          </p:nvSpPr>
          <p:spPr>
            <a:xfrm>
              <a:off x="1384300" y="2491739"/>
              <a:ext cx="269240" cy="182880"/>
            </a:xfrm>
            <a:custGeom>
              <a:avLst/>
              <a:gdLst/>
              <a:ahLst/>
              <a:cxnLst/>
              <a:rect l="l" t="t" r="r" b="b"/>
              <a:pathLst>
                <a:path w="269239" h="182880">
                  <a:moveTo>
                    <a:pt x="1270" y="21590"/>
                  </a:moveTo>
                  <a:lnTo>
                    <a:pt x="0" y="21590"/>
                  </a:lnTo>
                  <a:lnTo>
                    <a:pt x="0" y="31750"/>
                  </a:lnTo>
                  <a:lnTo>
                    <a:pt x="1270" y="31750"/>
                  </a:lnTo>
                  <a:lnTo>
                    <a:pt x="1270" y="21590"/>
                  </a:lnTo>
                  <a:close/>
                </a:path>
                <a:path w="269239" h="182880">
                  <a:moveTo>
                    <a:pt x="24130" y="0"/>
                  </a:moveTo>
                  <a:lnTo>
                    <a:pt x="12700" y="0"/>
                  </a:lnTo>
                  <a:lnTo>
                    <a:pt x="12700" y="2540"/>
                  </a:lnTo>
                  <a:lnTo>
                    <a:pt x="24130" y="2540"/>
                  </a:lnTo>
                  <a:lnTo>
                    <a:pt x="24130" y="0"/>
                  </a:lnTo>
                  <a:close/>
                </a:path>
                <a:path w="269239" h="182880">
                  <a:moveTo>
                    <a:pt x="111760" y="181610"/>
                  </a:moveTo>
                  <a:lnTo>
                    <a:pt x="88900" y="181610"/>
                  </a:lnTo>
                  <a:lnTo>
                    <a:pt x="88900" y="182880"/>
                  </a:lnTo>
                  <a:lnTo>
                    <a:pt x="111760" y="182880"/>
                  </a:lnTo>
                  <a:lnTo>
                    <a:pt x="111760" y="181610"/>
                  </a:lnTo>
                  <a:close/>
                </a:path>
                <a:path w="269239" h="182880">
                  <a:moveTo>
                    <a:pt x="181610" y="181610"/>
                  </a:moveTo>
                  <a:lnTo>
                    <a:pt x="157480" y="181610"/>
                  </a:lnTo>
                  <a:lnTo>
                    <a:pt x="157480" y="182880"/>
                  </a:lnTo>
                  <a:lnTo>
                    <a:pt x="181610" y="182880"/>
                  </a:lnTo>
                  <a:lnTo>
                    <a:pt x="181610" y="181610"/>
                  </a:lnTo>
                  <a:close/>
                </a:path>
                <a:path w="269239" h="182880">
                  <a:moveTo>
                    <a:pt x="198120" y="0"/>
                  </a:moveTo>
                  <a:lnTo>
                    <a:pt x="186690" y="0"/>
                  </a:lnTo>
                  <a:lnTo>
                    <a:pt x="186690" y="2540"/>
                  </a:lnTo>
                  <a:lnTo>
                    <a:pt x="198120" y="2540"/>
                  </a:lnTo>
                  <a:lnTo>
                    <a:pt x="198120" y="0"/>
                  </a:lnTo>
                  <a:close/>
                </a:path>
                <a:path w="269239" h="182880">
                  <a:moveTo>
                    <a:pt x="269227" y="146050"/>
                  </a:moveTo>
                  <a:lnTo>
                    <a:pt x="267970" y="146050"/>
                  </a:lnTo>
                  <a:lnTo>
                    <a:pt x="267970" y="171450"/>
                  </a:lnTo>
                  <a:lnTo>
                    <a:pt x="269227" y="171450"/>
                  </a:lnTo>
                  <a:lnTo>
                    <a:pt x="269227" y="146050"/>
                  </a:lnTo>
                  <a:close/>
                </a:path>
              </a:pathLst>
            </a:custGeom>
            <a:solidFill>
              <a:srgbClr val="5CABC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1" name="object 141"/>
            <p:cNvSpPr/>
            <p:nvPr/>
          </p:nvSpPr>
          <p:spPr>
            <a:xfrm>
              <a:off x="1385570" y="2510789"/>
              <a:ext cx="266700" cy="162560"/>
            </a:xfrm>
            <a:custGeom>
              <a:avLst/>
              <a:gdLst/>
              <a:ahLst/>
              <a:cxnLst/>
              <a:rect l="l" t="t" r="r" b="b"/>
              <a:pathLst>
                <a:path w="266700" h="162560">
                  <a:moveTo>
                    <a:pt x="110490" y="161289"/>
                  </a:moveTo>
                  <a:lnTo>
                    <a:pt x="86360" y="161289"/>
                  </a:lnTo>
                  <a:lnTo>
                    <a:pt x="86360" y="162560"/>
                  </a:lnTo>
                  <a:lnTo>
                    <a:pt x="110490" y="162560"/>
                  </a:lnTo>
                  <a:lnTo>
                    <a:pt x="110490" y="161289"/>
                  </a:lnTo>
                  <a:close/>
                </a:path>
                <a:path w="266700" h="162560">
                  <a:moveTo>
                    <a:pt x="83820" y="160020"/>
                  </a:moveTo>
                  <a:lnTo>
                    <a:pt x="82550" y="160020"/>
                  </a:lnTo>
                  <a:lnTo>
                    <a:pt x="82550" y="161289"/>
                  </a:lnTo>
                  <a:lnTo>
                    <a:pt x="83820" y="161289"/>
                  </a:lnTo>
                  <a:lnTo>
                    <a:pt x="83820" y="160020"/>
                  </a:lnTo>
                  <a:close/>
                </a:path>
                <a:path w="266700" h="162560">
                  <a:moveTo>
                    <a:pt x="181610" y="161289"/>
                  </a:moveTo>
                  <a:lnTo>
                    <a:pt x="154940" y="161289"/>
                  </a:lnTo>
                  <a:lnTo>
                    <a:pt x="154940" y="162560"/>
                  </a:lnTo>
                  <a:lnTo>
                    <a:pt x="181609" y="162560"/>
                  </a:lnTo>
                  <a:lnTo>
                    <a:pt x="181610" y="161289"/>
                  </a:lnTo>
                  <a:close/>
                </a:path>
                <a:path w="266700" h="162560">
                  <a:moveTo>
                    <a:pt x="182880" y="160020"/>
                  </a:moveTo>
                  <a:lnTo>
                    <a:pt x="181610" y="160020"/>
                  </a:lnTo>
                  <a:lnTo>
                    <a:pt x="181609" y="161289"/>
                  </a:lnTo>
                  <a:lnTo>
                    <a:pt x="182880" y="161289"/>
                  </a:lnTo>
                  <a:lnTo>
                    <a:pt x="182880" y="160020"/>
                  </a:lnTo>
                  <a:close/>
                </a:path>
                <a:path w="266700" h="162560">
                  <a:moveTo>
                    <a:pt x="265430" y="123189"/>
                  </a:moveTo>
                  <a:lnTo>
                    <a:pt x="264160" y="123189"/>
                  </a:lnTo>
                  <a:lnTo>
                    <a:pt x="264160" y="154939"/>
                  </a:lnTo>
                  <a:lnTo>
                    <a:pt x="266700" y="154939"/>
                  </a:lnTo>
                  <a:lnTo>
                    <a:pt x="266700" y="124460"/>
                  </a:lnTo>
                  <a:lnTo>
                    <a:pt x="265430" y="124460"/>
                  </a:lnTo>
                  <a:lnTo>
                    <a:pt x="265430" y="123189"/>
                  </a:lnTo>
                  <a:close/>
                </a:path>
                <a:path w="266700" h="162560">
                  <a:moveTo>
                    <a:pt x="1270" y="0"/>
                  </a:moveTo>
                  <a:lnTo>
                    <a:pt x="0" y="0"/>
                  </a:lnTo>
                  <a:lnTo>
                    <a:pt x="0" y="12700"/>
                  </a:lnTo>
                  <a:lnTo>
                    <a:pt x="1270" y="12700"/>
                  </a:lnTo>
                  <a:lnTo>
                    <a:pt x="1270" y="0"/>
                  </a:lnTo>
                  <a:close/>
                </a:path>
              </a:pathLst>
            </a:custGeom>
            <a:solidFill>
              <a:srgbClr val="5EACC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2" name="object 142"/>
            <p:cNvSpPr/>
            <p:nvPr/>
          </p:nvSpPr>
          <p:spPr>
            <a:xfrm>
              <a:off x="1386840" y="2494279"/>
              <a:ext cx="262890" cy="176530"/>
            </a:xfrm>
            <a:custGeom>
              <a:avLst/>
              <a:gdLst/>
              <a:ahLst/>
              <a:cxnLst/>
              <a:rect l="l" t="t" r="r" b="b"/>
              <a:pathLst>
                <a:path w="262889" h="176530">
                  <a:moveTo>
                    <a:pt x="110489" y="175260"/>
                  </a:moveTo>
                  <a:lnTo>
                    <a:pt x="81279" y="175260"/>
                  </a:lnTo>
                  <a:lnTo>
                    <a:pt x="81279" y="176530"/>
                  </a:lnTo>
                  <a:lnTo>
                    <a:pt x="110490" y="176530"/>
                  </a:lnTo>
                  <a:lnTo>
                    <a:pt x="110489" y="175260"/>
                  </a:lnTo>
                  <a:close/>
                </a:path>
                <a:path w="262889" h="176530">
                  <a:moveTo>
                    <a:pt x="181609" y="175260"/>
                  </a:moveTo>
                  <a:lnTo>
                    <a:pt x="152400" y="175260"/>
                  </a:lnTo>
                  <a:lnTo>
                    <a:pt x="152400" y="176530"/>
                  </a:lnTo>
                  <a:lnTo>
                    <a:pt x="181609" y="176530"/>
                  </a:lnTo>
                  <a:lnTo>
                    <a:pt x="181609" y="175260"/>
                  </a:lnTo>
                  <a:close/>
                </a:path>
                <a:path w="262889" h="176530">
                  <a:moveTo>
                    <a:pt x="262890" y="139700"/>
                  </a:moveTo>
                  <a:lnTo>
                    <a:pt x="261620" y="139700"/>
                  </a:lnTo>
                  <a:lnTo>
                    <a:pt x="261620" y="171450"/>
                  </a:lnTo>
                  <a:lnTo>
                    <a:pt x="262890" y="171450"/>
                  </a:lnTo>
                  <a:lnTo>
                    <a:pt x="262890" y="139700"/>
                  </a:lnTo>
                  <a:close/>
                </a:path>
                <a:path w="262889" h="176530">
                  <a:moveTo>
                    <a:pt x="2540" y="12700"/>
                  </a:moveTo>
                  <a:lnTo>
                    <a:pt x="1269" y="12700"/>
                  </a:lnTo>
                  <a:lnTo>
                    <a:pt x="1269" y="13970"/>
                  </a:lnTo>
                  <a:lnTo>
                    <a:pt x="0" y="13970"/>
                  </a:lnTo>
                  <a:lnTo>
                    <a:pt x="0" y="29210"/>
                  </a:lnTo>
                  <a:lnTo>
                    <a:pt x="2540" y="29210"/>
                  </a:lnTo>
                  <a:lnTo>
                    <a:pt x="2540" y="12700"/>
                  </a:lnTo>
                  <a:close/>
                </a:path>
                <a:path w="262889" h="176530">
                  <a:moveTo>
                    <a:pt x="27939" y="1270"/>
                  </a:moveTo>
                  <a:lnTo>
                    <a:pt x="7619" y="1270"/>
                  </a:lnTo>
                  <a:lnTo>
                    <a:pt x="7619" y="3810"/>
                  </a:lnTo>
                  <a:lnTo>
                    <a:pt x="27939" y="3810"/>
                  </a:lnTo>
                  <a:lnTo>
                    <a:pt x="27939" y="1270"/>
                  </a:lnTo>
                  <a:close/>
                </a:path>
                <a:path w="262889" h="176530">
                  <a:moveTo>
                    <a:pt x="199389" y="0"/>
                  </a:moveTo>
                  <a:lnTo>
                    <a:pt x="179069" y="0"/>
                  </a:lnTo>
                  <a:lnTo>
                    <a:pt x="179069" y="1270"/>
                  </a:lnTo>
                  <a:lnTo>
                    <a:pt x="177800" y="1270"/>
                  </a:lnTo>
                  <a:lnTo>
                    <a:pt x="177800" y="3810"/>
                  </a:lnTo>
                  <a:lnTo>
                    <a:pt x="199390" y="3810"/>
                  </a:lnTo>
                  <a:lnTo>
                    <a:pt x="199389" y="0"/>
                  </a:lnTo>
                  <a:close/>
                </a:path>
                <a:path w="262889" h="176530">
                  <a:moveTo>
                    <a:pt x="25400" y="0"/>
                  </a:moveTo>
                  <a:lnTo>
                    <a:pt x="8890" y="0"/>
                  </a:lnTo>
                  <a:lnTo>
                    <a:pt x="8890" y="1270"/>
                  </a:lnTo>
                  <a:lnTo>
                    <a:pt x="25400" y="1270"/>
                  </a:lnTo>
                  <a:lnTo>
                    <a:pt x="25400" y="0"/>
                  </a:lnTo>
                  <a:close/>
                </a:path>
              </a:pathLst>
            </a:custGeom>
            <a:solidFill>
              <a:srgbClr val="60ADC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3" name="object 143"/>
            <p:cNvSpPr/>
            <p:nvPr/>
          </p:nvSpPr>
          <p:spPr>
            <a:xfrm>
              <a:off x="1389379" y="2504439"/>
              <a:ext cx="259079" cy="165100"/>
            </a:xfrm>
            <a:custGeom>
              <a:avLst/>
              <a:gdLst/>
              <a:ahLst/>
              <a:cxnLst/>
              <a:rect l="l" t="t" r="r" b="b"/>
              <a:pathLst>
                <a:path w="259080" h="165100">
                  <a:moveTo>
                    <a:pt x="180339" y="162560"/>
                  </a:moveTo>
                  <a:lnTo>
                    <a:pt x="148589" y="162560"/>
                  </a:lnTo>
                  <a:lnTo>
                    <a:pt x="148589" y="163830"/>
                  </a:lnTo>
                  <a:lnTo>
                    <a:pt x="179069" y="163830"/>
                  </a:lnTo>
                  <a:lnTo>
                    <a:pt x="179069" y="165100"/>
                  </a:lnTo>
                  <a:lnTo>
                    <a:pt x="180339" y="165100"/>
                  </a:lnTo>
                  <a:lnTo>
                    <a:pt x="180339" y="162560"/>
                  </a:lnTo>
                  <a:close/>
                </a:path>
                <a:path w="259080" h="165100">
                  <a:moveTo>
                    <a:pt x="107949" y="162560"/>
                  </a:moveTo>
                  <a:lnTo>
                    <a:pt x="78739" y="162560"/>
                  </a:lnTo>
                  <a:lnTo>
                    <a:pt x="78739" y="163830"/>
                  </a:lnTo>
                  <a:lnTo>
                    <a:pt x="107949" y="163830"/>
                  </a:lnTo>
                  <a:lnTo>
                    <a:pt x="107949" y="162560"/>
                  </a:lnTo>
                  <a:close/>
                </a:path>
                <a:path w="259080" h="165100">
                  <a:moveTo>
                    <a:pt x="259080" y="129539"/>
                  </a:moveTo>
                  <a:lnTo>
                    <a:pt x="256539" y="129539"/>
                  </a:lnTo>
                  <a:lnTo>
                    <a:pt x="256539" y="161289"/>
                  </a:lnTo>
                  <a:lnTo>
                    <a:pt x="259080" y="161289"/>
                  </a:lnTo>
                  <a:lnTo>
                    <a:pt x="259080" y="129539"/>
                  </a:lnTo>
                  <a:close/>
                </a:path>
                <a:path w="259080" h="165100">
                  <a:moveTo>
                    <a:pt x="1269" y="0"/>
                  </a:moveTo>
                  <a:lnTo>
                    <a:pt x="0" y="0"/>
                  </a:lnTo>
                  <a:lnTo>
                    <a:pt x="0" y="21589"/>
                  </a:lnTo>
                  <a:lnTo>
                    <a:pt x="1269" y="21589"/>
                  </a:lnTo>
                  <a:lnTo>
                    <a:pt x="1269" y="0"/>
                  </a:lnTo>
                  <a:close/>
                </a:path>
              </a:pathLst>
            </a:custGeom>
            <a:solidFill>
              <a:srgbClr val="61AEC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4" name="object 144"/>
            <p:cNvSpPr/>
            <p:nvPr/>
          </p:nvSpPr>
          <p:spPr>
            <a:xfrm>
              <a:off x="1390650" y="2498089"/>
              <a:ext cx="255270" cy="168910"/>
            </a:xfrm>
            <a:custGeom>
              <a:avLst/>
              <a:gdLst/>
              <a:ahLst/>
              <a:cxnLst/>
              <a:rect l="l" t="t" r="r" b="b"/>
              <a:pathLst>
                <a:path w="255269" h="168910">
                  <a:moveTo>
                    <a:pt x="179069" y="167639"/>
                  </a:moveTo>
                  <a:lnTo>
                    <a:pt x="146050" y="167639"/>
                  </a:lnTo>
                  <a:lnTo>
                    <a:pt x="146050" y="168910"/>
                  </a:lnTo>
                  <a:lnTo>
                    <a:pt x="179069" y="168910"/>
                  </a:lnTo>
                  <a:lnTo>
                    <a:pt x="179069" y="167639"/>
                  </a:lnTo>
                  <a:close/>
                </a:path>
                <a:path w="255269" h="168910">
                  <a:moveTo>
                    <a:pt x="106679" y="167639"/>
                  </a:moveTo>
                  <a:lnTo>
                    <a:pt x="77469" y="167639"/>
                  </a:lnTo>
                  <a:lnTo>
                    <a:pt x="77469" y="168910"/>
                  </a:lnTo>
                  <a:lnTo>
                    <a:pt x="106679" y="168910"/>
                  </a:lnTo>
                  <a:lnTo>
                    <a:pt x="106679" y="167639"/>
                  </a:lnTo>
                  <a:close/>
                </a:path>
                <a:path w="255269" h="168910">
                  <a:moveTo>
                    <a:pt x="255269" y="133350"/>
                  </a:moveTo>
                  <a:lnTo>
                    <a:pt x="254000" y="133350"/>
                  </a:lnTo>
                  <a:lnTo>
                    <a:pt x="254000" y="167639"/>
                  </a:lnTo>
                  <a:lnTo>
                    <a:pt x="247650" y="167639"/>
                  </a:lnTo>
                  <a:lnTo>
                    <a:pt x="247650" y="168910"/>
                  </a:lnTo>
                  <a:lnTo>
                    <a:pt x="255269" y="168910"/>
                  </a:lnTo>
                  <a:lnTo>
                    <a:pt x="255269" y="133350"/>
                  </a:lnTo>
                  <a:close/>
                </a:path>
                <a:path w="255269" h="168910">
                  <a:moveTo>
                    <a:pt x="2540" y="2539"/>
                  </a:moveTo>
                  <a:lnTo>
                    <a:pt x="1269" y="2539"/>
                  </a:lnTo>
                  <a:lnTo>
                    <a:pt x="1269" y="3810"/>
                  </a:lnTo>
                  <a:lnTo>
                    <a:pt x="0" y="3810"/>
                  </a:lnTo>
                  <a:lnTo>
                    <a:pt x="0" y="27939"/>
                  </a:lnTo>
                  <a:lnTo>
                    <a:pt x="2540" y="27939"/>
                  </a:lnTo>
                  <a:lnTo>
                    <a:pt x="2540" y="2539"/>
                  </a:lnTo>
                  <a:close/>
                </a:path>
                <a:path w="255269" h="168910">
                  <a:moveTo>
                    <a:pt x="29209" y="0"/>
                  </a:moveTo>
                  <a:lnTo>
                    <a:pt x="2540" y="0"/>
                  </a:lnTo>
                  <a:lnTo>
                    <a:pt x="2540" y="2539"/>
                  </a:lnTo>
                  <a:lnTo>
                    <a:pt x="29209" y="2539"/>
                  </a:lnTo>
                  <a:lnTo>
                    <a:pt x="29209" y="0"/>
                  </a:lnTo>
                  <a:close/>
                </a:path>
                <a:path w="255269" h="168910">
                  <a:moveTo>
                    <a:pt x="196850" y="0"/>
                  </a:moveTo>
                  <a:lnTo>
                    <a:pt x="168909" y="0"/>
                  </a:lnTo>
                  <a:lnTo>
                    <a:pt x="168909" y="2539"/>
                  </a:lnTo>
                  <a:lnTo>
                    <a:pt x="196850" y="2539"/>
                  </a:lnTo>
                  <a:lnTo>
                    <a:pt x="196850" y="0"/>
                  </a:lnTo>
                  <a:close/>
                </a:path>
              </a:pathLst>
            </a:custGeom>
            <a:solidFill>
              <a:srgbClr val="63AFC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45" name="object 14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393190" y="2500629"/>
              <a:ext cx="251459" cy="165100"/>
            </a:xfrm>
            <a:prstGeom prst="rect">
              <a:avLst/>
            </a:prstGeom>
          </p:spPr>
        </p:pic>
        <p:sp>
          <p:nvSpPr>
            <p:cNvPr id="146" name="object 146"/>
            <p:cNvSpPr/>
            <p:nvPr/>
          </p:nvSpPr>
          <p:spPr>
            <a:xfrm>
              <a:off x="1380490" y="2325369"/>
              <a:ext cx="276860" cy="194310"/>
            </a:xfrm>
            <a:custGeom>
              <a:avLst/>
              <a:gdLst/>
              <a:ahLst/>
              <a:cxnLst/>
              <a:rect l="l" t="t" r="r" b="b"/>
              <a:pathLst>
                <a:path w="276860" h="194310">
                  <a:moveTo>
                    <a:pt x="176529" y="0"/>
                  </a:moveTo>
                  <a:lnTo>
                    <a:pt x="175259" y="0"/>
                  </a:lnTo>
                  <a:lnTo>
                    <a:pt x="175259" y="1270"/>
                  </a:lnTo>
                  <a:lnTo>
                    <a:pt x="176529" y="1270"/>
                  </a:lnTo>
                  <a:lnTo>
                    <a:pt x="176529" y="0"/>
                  </a:lnTo>
                  <a:close/>
                </a:path>
                <a:path w="276860" h="194310">
                  <a:moveTo>
                    <a:pt x="24129" y="193039"/>
                  </a:moveTo>
                  <a:lnTo>
                    <a:pt x="17779" y="193039"/>
                  </a:lnTo>
                  <a:lnTo>
                    <a:pt x="17779" y="194310"/>
                  </a:lnTo>
                  <a:lnTo>
                    <a:pt x="24129" y="194310"/>
                  </a:lnTo>
                  <a:lnTo>
                    <a:pt x="24129" y="193039"/>
                  </a:lnTo>
                  <a:close/>
                </a:path>
                <a:path w="276860" h="194310">
                  <a:moveTo>
                    <a:pt x="203199" y="193039"/>
                  </a:moveTo>
                  <a:lnTo>
                    <a:pt x="189229" y="193039"/>
                  </a:lnTo>
                  <a:lnTo>
                    <a:pt x="189229" y="194310"/>
                  </a:lnTo>
                  <a:lnTo>
                    <a:pt x="203199" y="194310"/>
                  </a:lnTo>
                  <a:lnTo>
                    <a:pt x="203199" y="193039"/>
                  </a:lnTo>
                  <a:close/>
                </a:path>
                <a:path w="276860" h="194310">
                  <a:moveTo>
                    <a:pt x="1269" y="162560"/>
                  </a:moveTo>
                  <a:lnTo>
                    <a:pt x="0" y="162560"/>
                  </a:lnTo>
                  <a:lnTo>
                    <a:pt x="0" y="165100"/>
                  </a:lnTo>
                  <a:lnTo>
                    <a:pt x="1269" y="165100"/>
                  </a:lnTo>
                  <a:lnTo>
                    <a:pt x="1269" y="162560"/>
                  </a:lnTo>
                  <a:close/>
                </a:path>
                <a:path w="276860" h="194310">
                  <a:moveTo>
                    <a:pt x="275590" y="46989"/>
                  </a:moveTo>
                  <a:lnTo>
                    <a:pt x="274320" y="46989"/>
                  </a:lnTo>
                  <a:lnTo>
                    <a:pt x="274320" y="48260"/>
                  </a:lnTo>
                  <a:lnTo>
                    <a:pt x="275590" y="48260"/>
                  </a:lnTo>
                  <a:lnTo>
                    <a:pt x="275590" y="46989"/>
                  </a:lnTo>
                  <a:close/>
                </a:path>
                <a:path w="276860" h="194310">
                  <a:moveTo>
                    <a:pt x="276859" y="40639"/>
                  </a:moveTo>
                  <a:lnTo>
                    <a:pt x="274320" y="40639"/>
                  </a:lnTo>
                  <a:lnTo>
                    <a:pt x="274320" y="45720"/>
                  </a:lnTo>
                  <a:lnTo>
                    <a:pt x="276859" y="45720"/>
                  </a:lnTo>
                  <a:lnTo>
                    <a:pt x="276859" y="40639"/>
                  </a:lnTo>
                  <a:close/>
                </a:path>
                <a:path w="276860" h="194310">
                  <a:moveTo>
                    <a:pt x="276859" y="34289"/>
                  </a:moveTo>
                  <a:lnTo>
                    <a:pt x="274320" y="34289"/>
                  </a:lnTo>
                  <a:lnTo>
                    <a:pt x="274320" y="39370"/>
                  </a:lnTo>
                  <a:lnTo>
                    <a:pt x="276859" y="39370"/>
                  </a:lnTo>
                  <a:lnTo>
                    <a:pt x="276859" y="34289"/>
                  </a:lnTo>
                  <a:close/>
                </a:path>
                <a:path w="276860" h="194310">
                  <a:moveTo>
                    <a:pt x="275590" y="26670"/>
                  </a:moveTo>
                  <a:lnTo>
                    <a:pt x="274320" y="26670"/>
                  </a:lnTo>
                  <a:lnTo>
                    <a:pt x="274320" y="33020"/>
                  </a:lnTo>
                  <a:lnTo>
                    <a:pt x="276859" y="33020"/>
                  </a:lnTo>
                  <a:lnTo>
                    <a:pt x="276859" y="27939"/>
                  </a:lnTo>
                  <a:lnTo>
                    <a:pt x="275590" y="27939"/>
                  </a:lnTo>
                  <a:lnTo>
                    <a:pt x="275590" y="26670"/>
                  </a:lnTo>
                  <a:close/>
                </a:path>
              </a:pathLst>
            </a:custGeom>
            <a:solidFill>
              <a:srgbClr val="59AAC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7" name="object 147"/>
            <p:cNvSpPr/>
            <p:nvPr/>
          </p:nvSpPr>
          <p:spPr>
            <a:xfrm>
              <a:off x="1381759" y="2326639"/>
              <a:ext cx="273050" cy="167640"/>
            </a:xfrm>
            <a:custGeom>
              <a:avLst/>
              <a:gdLst/>
              <a:ahLst/>
              <a:cxnLst/>
              <a:rect l="l" t="t" r="r" b="b"/>
              <a:pathLst>
                <a:path w="273050" h="167639">
                  <a:moveTo>
                    <a:pt x="177800" y="0"/>
                  </a:moveTo>
                  <a:lnTo>
                    <a:pt x="171450" y="0"/>
                  </a:lnTo>
                  <a:lnTo>
                    <a:pt x="171450" y="1270"/>
                  </a:lnTo>
                  <a:lnTo>
                    <a:pt x="177800" y="1270"/>
                  </a:lnTo>
                  <a:lnTo>
                    <a:pt x="177800" y="0"/>
                  </a:lnTo>
                  <a:close/>
                </a:path>
                <a:path w="273050" h="167639">
                  <a:moveTo>
                    <a:pt x="2540" y="161289"/>
                  </a:moveTo>
                  <a:lnTo>
                    <a:pt x="0" y="161289"/>
                  </a:lnTo>
                  <a:lnTo>
                    <a:pt x="0" y="165100"/>
                  </a:lnTo>
                  <a:lnTo>
                    <a:pt x="1270" y="165100"/>
                  </a:lnTo>
                  <a:lnTo>
                    <a:pt x="1270" y="167639"/>
                  </a:lnTo>
                  <a:lnTo>
                    <a:pt x="2540" y="167639"/>
                  </a:lnTo>
                  <a:lnTo>
                    <a:pt x="2540" y="161289"/>
                  </a:lnTo>
                  <a:close/>
                </a:path>
                <a:path w="273050" h="167639">
                  <a:moveTo>
                    <a:pt x="273050" y="24129"/>
                  </a:moveTo>
                  <a:lnTo>
                    <a:pt x="271779" y="24129"/>
                  </a:lnTo>
                  <a:lnTo>
                    <a:pt x="271779" y="49529"/>
                  </a:lnTo>
                  <a:lnTo>
                    <a:pt x="273049" y="49529"/>
                  </a:lnTo>
                  <a:lnTo>
                    <a:pt x="273050" y="24129"/>
                  </a:lnTo>
                  <a:close/>
                </a:path>
              </a:pathLst>
            </a:custGeom>
            <a:solidFill>
              <a:srgbClr val="5AAAC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8" name="object 148"/>
            <p:cNvSpPr/>
            <p:nvPr/>
          </p:nvSpPr>
          <p:spPr>
            <a:xfrm>
              <a:off x="1384300" y="2327909"/>
              <a:ext cx="269240" cy="187960"/>
            </a:xfrm>
            <a:custGeom>
              <a:avLst/>
              <a:gdLst/>
              <a:ahLst/>
              <a:cxnLst/>
              <a:rect l="l" t="t" r="r" b="b"/>
              <a:pathLst>
                <a:path w="269239" h="187960">
                  <a:moveTo>
                    <a:pt x="176530" y="0"/>
                  </a:moveTo>
                  <a:lnTo>
                    <a:pt x="158750" y="0"/>
                  </a:lnTo>
                  <a:lnTo>
                    <a:pt x="158750" y="2539"/>
                  </a:lnTo>
                  <a:lnTo>
                    <a:pt x="179069" y="2539"/>
                  </a:lnTo>
                  <a:lnTo>
                    <a:pt x="179069" y="1269"/>
                  </a:lnTo>
                  <a:lnTo>
                    <a:pt x="176530" y="1269"/>
                  </a:lnTo>
                  <a:lnTo>
                    <a:pt x="176530" y="0"/>
                  </a:lnTo>
                  <a:close/>
                </a:path>
                <a:path w="269239" h="187960">
                  <a:moveTo>
                    <a:pt x="25400" y="186689"/>
                  </a:moveTo>
                  <a:lnTo>
                    <a:pt x="12700" y="186689"/>
                  </a:lnTo>
                  <a:lnTo>
                    <a:pt x="12700" y="187960"/>
                  </a:lnTo>
                  <a:lnTo>
                    <a:pt x="25400" y="187960"/>
                  </a:lnTo>
                  <a:lnTo>
                    <a:pt x="25400" y="186689"/>
                  </a:lnTo>
                  <a:close/>
                </a:path>
                <a:path w="269239" h="187960">
                  <a:moveTo>
                    <a:pt x="203200" y="186689"/>
                  </a:moveTo>
                  <a:lnTo>
                    <a:pt x="181609" y="186689"/>
                  </a:lnTo>
                  <a:lnTo>
                    <a:pt x="181609" y="187960"/>
                  </a:lnTo>
                  <a:lnTo>
                    <a:pt x="203200" y="187960"/>
                  </a:lnTo>
                  <a:lnTo>
                    <a:pt x="203200" y="186689"/>
                  </a:lnTo>
                  <a:close/>
                </a:path>
                <a:path w="269239" h="187960">
                  <a:moveTo>
                    <a:pt x="26670" y="185420"/>
                  </a:moveTo>
                  <a:lnTo>
                    <a:pt x="11430" y="185420"/>
                  </a:lnTo>
                  <a:lnTo>
                    <a:pt x="11430" y="186689"/>
                  </a:lnTo>
                  <a:lnTo>
                    <a:pt x="26670" y="186689"/>
                  </a:lnTo>
                  <a:lnTo>
                    <a:pt x="26670" y="185420"/>
                  </a:lnTo>
                  <a:close/>
                </a:path>
                <a:path w="269239" h="187960">
                  <a:moveTo>
                    <a:pt x="204469" y="185420"/>
                  </a:moveTo>
                  <a:lnTo>
                    <a:pt x="179069" y="185420"/>
                  </a:lnTo>
                  <a:lnTo>
                    <a:pt x="179069" y="186689"/>
                  </a:lnTo>
                  <a:lnTo>
                    <a:pt x="204469" y="186689"/>
                  </a:lnTo>
                  <a:lnTo>
                    <a:pt x="204469" y="185420"/>
                  </a:lnTo>
                  <a:close/>
                </a:path>
                <a:path w="269239" h="187960">
                  <a:moveTo>
                    <a:pt x="1269" y="166370"/>
                  </a:moveTo>
                  <a:lnTo>
                    <a:pt x="0" y="166370"/>
                  </a:lnTo>
                  <a:lnTo>
                    <a:pt x="0" y="167639"/>
                  </a:lnTo>
                  <a:lnTo>
                    <a:pt x="1269" y="167639"/>
                  </a:lnTo>
                  <a:lnTo>
                    <a:pt x="1269" y="166370"/>
                  </a:lnTo>
                  <a:close/>
                </a:path>
                <a:path w="269239" h="187960">
                  <a:moveTo>
                    <a:pt x="1269" y="163830"/>
                  </a:moveTo>
                  <a:lnTo>
                    <a:pt x="0" y="163830"/>
                  </a:lnTo>
                  <a:lnTo>
                    <a:pt x="0" y="165100"/>
                  </a:lnTo>
                  <a:lnTo>
                    <a:pt x="1269" y="165100"/>
                  </a:lnTo>
                  <a:lnTo>
                    <a:pt x="1269" y="163830"/>
                  </a:lnTo>
                  <a:close/>
                </a:path>
                <a:path w="269239" h="187960">
                  <a:moveTo>
                    <a:pt x="1269" y="158750"/>
                  </a:moveTo>
                  <a:lnTo>
                    <a:pt x="0" y="158750"/>
                  </a:lnTo>
                  <a:lnTo>
                    <a:pt x="0" y="162560"/>
                  </a:lnTo>
                  <a:lnTo>
                    <a:pt x="1269" y="162560"/>
                  </a:lnTo>
                  <a:lnTo>
                    <a:pt x="1269" y="158750"/>
                  </a:lnTo>
                  <a:close/>
                </a:path>
                <a:path w="269239" h="187960">
                  <a:moveTo>
                    <a:pt x="269239" y="45720"/>
                  </a:moveTo>
                  <a:lnTo>
                    <a:pt x="267969" y="45720"/>
                  </a:lnTo>
                  <a:lnTo>
                    <a:pt x="267969" y="49530"/>
                  </a:lnTo>
                  <a:lnTo>
                    <a:pt x="269239" y="49530"/>
                  </a:lnTo>
                  <a:lnTo>
                    <a:pt x="269239" y="45720"/>
                  </a:lnTo>
                  <a:close/>
                </a:path>
                <a:path w="269239" h="187960">
                  <a:moveTo>
                    <a:pt x="269239" y="43180"/>
                  </a:moveTo>
                  <a:lnTo>
                    <a:pt x="267969" y="43180"/>
                  </a:lnTo>
                  <a:lnTo>
                    <a:pt x="267969" y="44450"/>
                  </a:lnTo>
                  <a:lnTo>
                    <a:pt x="269239" y="44450"/>
                  </a:lnTo>
                  <a:lnTo>
                    <a:pt x="269239" y="43180"/>
                  </a:lnTo>
                  <a:close/>
                </a:path>
                <a:path w="269239" h="187960">
                  <a:moveTo>
                    <a:pt x="269239" y="39370"/>
                  </a:moveTo>
                  <a:lnTo>
                    <a:pt x="267969" y="39370"/>
                  </a:lnTo>
                  <a:lnTo>
                    <a:pt x="267969" y="41910"/>
                  </a:lnTo>
                  <a:lnTo>
                    <a:pt x="269239" y="41910"/>
                  </a:lnTo>
                  <a:lnTo>
                    <a:pt x="269239" y="39370"/>
                  </a:lnTo>
                  <a:close/>
                </a:path>
                <a:path w="269239" h="187960">
                  <a:moveTo>
                    <a:pt x="269239" y="36830"/>
                  </a:moveTo>
                  <a:lnTo>
                    <a:pt x="267969" y="36830"/>
                  </a:lnTo>
                  <a:lnTo>
                    <a:pt x="267969" y="38100"/>
                  </a:lnTo>
                  <a:lnTo>
                    <a:pt x="269239" y="38100"/>
                  </a:lnTo>
                  <a:lnTo>
                    <a:pt x="269239" y="36830"/>
                  </a:lnTo>
                  <a:close/>
                </a:path>
                <a:path w="269239" h="187960">
                  <a:moveTo>
                    <a:pt x="269239" y="33020"/>
                  </a:moveTo>
                  <a:lnTo>
                    <a:pt x="267969" y="33020"/>
                  </a:lnTo>
                  <a:lnTo>
                    <a:pt x="267969" y="35560"/>
                  </a:lnTo>
                  <a:lnTo>
                    <a:pt x="269239" y="35560"/>
                  </a:lnTo>
                  <a:lnTo>
                    <a:pt x="269239" y="33020"/>
                  </a:lnTo>
                  <a:close/>
                </a:path>
                <a:path w="269239" h="187960">
                  <a:moveTo>
                    <a:pt x="269239" y="30480"/>
                  </a:moveTo>
                  <a:lnTo>
                    <a:pt x="267969" y="30480"/>
                  </a:lnTo>
                  <a:lnTo>
                    <a:pt x="267969" y="31750"/>
                  </a:lnTo>
                  <a:lnTo>
                    <a:pt x="269239" y="31750"/>
                  </a:lnTo>
                  <a:lnTo>
                    <a:pt x="269239" y="30480"/>
                  </a:lnTo>
                  <a:close/>
                </a:path>
                <a:path w="269239" h="187960">
                  <a:moveTo>
                    <a:pt x="269239" y="26670"/>
                  </a:moveTo>
                  <a:lnTo>
                    <a:pt x="267969" y="26670"/>
                  </a:lnTo>
                  <a:lnTo>
                    <a:pt x="267969" y="29210"/>
                  </a:lnTo>
                  <a:lnTo>
                    <a:pt x="269239" y="29210"/>
                  </a:lnTo>
                  <a:lnTo>
                    <a:pt x="269239" y="26670"/>
                  </a:lnTo>
                  <a:close/>
                </a:path>
                <a:path w="269239" h="187960">
                  <a:moveTo>
                    <a:pt x="269239" y="24130"/>
                  </a:moveTo>
                  <a:lnTo>
                    <a:pt x="267969" y="24130"/>
                  </a:lnTo>
                  <a:lnTo>
                    <a:pt x="267969" y="25400"/>
                  </a:lnTo>
                  <a:lnTo>
                    <a:pt x="269239" y="25400"/>
                  </a:lnTo>
                  <a:lnTo>
                    <a:pt x="269239" y="24130"/>
                  </a:lnTo>
                  <a:close/>
                </a:path>
                <a:path w="269239" h="187960">
                  <a:moveTo>
                    <a:pt x="269239" y="20320"/>
                  </a:moveTo>
                  <a:lnTo>
                    <a:pt x="267969" y="20320"/>
                  </a:lnTo>
                  <a:lnTo>
                    <a:pt x="267969" y="22860"/>
                  </a:lnTo>
                  <a:lnTo>
                    <a:pt x="269239" y="22860"/>
                  </a:lnTo>
                  <a:lnTo>
                    <a:pt x="269239" y="20320"/>
                  </a:lnTo>
                  <a:close/>
                </a:path>
              </a:pathLst>
            </a:custGeom>
            <a:solidFill>
              <a:srgbClr val="5CABC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9" name="object 149"/>
            <p:cNvSpPr/>
            <p:nvPr/>
          </p:nvSpPr>
          <p:spPr>
            <a:xfrm>
              <a:off x="1385570" y="2330449"/>
              <a:ext cx="266700" cy="167640"/>
            </a:xfrm>
            <a:custGeom>
              <a:avLst/>
              <a:gdLst/>
              <a:ahLst/>
              <a:cxnLst/>
              <a:rect l="l" t="t" r="r" b="b"/>
              <a:pathLst>
                <a:path w="266700" h="167639">
                  <a:moveTo>
                    <a:pt x="180340" y="0"/>
                  </a:moveTo>
                  <a:lnTo>
                    <a:pt x="156210" y="0"/>
                  </a:lnTo>
                  <a:lnTo>
                    <a:pt x="156210" y="1270"/>
                  </a:lnTo>
                  <a:lnTo>
                    <a:pt x="180340" y="1270"/>
                  </a:lnTo>
                  <a:lnTo>
                    <a:pt x="180340" y="0"/>
                  </a:lnTo>
                  <a:close/>
                </a:path>
                <a:path w="266700" h="167639">
                  <a:moveTo>
                    <a:pt x="1270" y="162559"/>
                  </a:moveTo>
                  <a:lnTo>
                    <a:pt x="0" y="162559"/>
                  </a:lnTo>
                  <a:lnTo>
                    <a:pt x="0" y="167639"/>
                  </a:lnTo>
                  <a:lnTo>
                    <a:pt x="1270" y="167639"/>
                  </a:lnTo>
                  <a:lnTo>
                    <a:pt x="1270" y="162559"/>
                  </a:lnTo>
                  <a:close/>
                </a:path>
                <a:path w="266700" h="167639">
                  <a:moveTo>
                    <a:pt x="1270" y="156209"/>
                  </a:moveTo>
                  <a:lnTo>
                    <a:pt x="0" y="156209"/>
                  </a:lnTo>
                  <a:lnTo>
                    <a:pt x="0" y="161289"/>
                  </a:lnTo>
                  <a:lnTo>
                    <a:pt x="1270" y="161289"/>
                  </a:lnTo>
                  <a:lnTo>
                    <a:pt x="1270" y="156209"/>
                  </a:lnTo>
                  <a:close/>
                </a:path>
                <a:path w="266700" h="167639">
                  <a:moveTo>
                    <a:pt x="266700" y="41909"/>
                  </a:moveTo>
                  <a:lnTo>
                    <a:pt x="264160" y="41909"/>
                  </a:lnTo>
                  <a:lnTo>
                    <a:pt x="264160" y="46989"/>
                  </a:lnTo>
                  <a:lnTo>
                    <a:pt x="266700" y="46989"/>
                  </a:lnTo>
                  <a:lnTo>
                    <a:pt x="266700" y="41909"/>
                  </a:lnTo>
                  <a:close/>
                </a:path>
                <a:path w="266700" h="167639">
                  <a:moveTo>
                    <a:pt x="266700" y="35559"/>
                  </a:moveTo>
                  <a:lnTo>
                    <a:pt x="264160" y="35559"/>
                  </a:lnTo>
                  <a:lnTo>
                    <a:pt x="264160" y="40639"/>
                  </a:lnTo>
                  <a:lnTo>
                    <a:pt x="266700" y="40639"/>
                  </a:lnTo>
                  <a:lnTo>
                    <a:pt x="266700" y="35559"/>
                  </a:lnTo>
                  <a:close/>
                </a:path>
                <a:path w="266700" h="167639">
                  <a:moveTo>
                    <a:pt x="266700" y="29209"/>
                  </a:moveTo>
                  <a:lnTo>
                    <a:pt x="264160" y="29209"/>
                  </a:lnTo>
                  <a:lnTo>
                    <a:pt x="264160" y="34289"/>
                  </a:lnTo>
                  <a:lnTo>
                    <a:pt x="266700" y="34289"/>
                  </a:lnTo>
                  <a:lnTo>
                    <a:pt x="266700" y="29209"/>
                  </a:lnTo>
                  <a:close/>
                </a:path>
                <a:path w="266700" h="167639">
                  <a:moveTo>
                    <a:pt x="266700" y="22859"/>
                  </a:moveTo>
                  <a:lnTo>
                    <a:pt x="264160" y="22859"/>
                  </a:lnTo>
                  <a:lnTo>
                    <a:pt x="264160" y="27939"/>
                  </a:lnTo>
                  <a:lnTo>
                    <a:pt x="266700" y="27939"/>
                  </a:lnTo>
                  <a:lnTo>
                    <a:pt x="266700" y="22859"/>
                  </a:lnTo>
                  <a:close/>
                </a:path>
                <a:path w="266700" h="167639">
                  <a:moveTo>
                    <a:pt x="265430" y="16509"/>
                  </a:moveTo>
                  <a:lnTo>
                    <a:pt x="264160" y="16509"/>
                  </a:lnTo>
                  <a:lnTo>
                    <a:pt x="264160" y="21589"/>
                  </a:lnTo>
                  <a:lnTo>
                    <a:pt x="266700" y="21589"/>
                  </a:lnTo>
                  <a:lnTo>
                    <a:pt x="266700" y="17779"/>
                  </a:lnTo>
                  <a:lnTo>
                    <a:pt x="265430" y="17779"/>
                  </a:lnTo>
                  <a:lnTo>
                    <a:pt x="265430" y="16509"/>
                  </a:lnTo>
                  <a:close/>
                </a:path>
              </a:pathLst>
            </a:custGeom>
            <a:solidFill>
              <a:srgbClr val="5EACC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0" name="object 150"/>
            <p:cNvSpPr/>
            <p:nvPr/>
          </p:nvSpPr>
          <p:spPr>
            <a:xfrm>
              <a:off x="1386840" y="2331719"/>
              <a:ext cx="262890" cy="180340"/>
            </a:xfrm>
            <a:custGeom>
              <a:avLst/>
              <a:gdLst/>
              <a:ahLst/>
              <a:cxnLst/>
              <a:rect l="l" t="t" r="r" b="b"/>
              <a:pathLst>
                <a:path w="262889" h="180339">
                  <a:moveTo>
                    <a:pt x="180340" y="0"/>
                  </a:moveTo>
                  <a:lnTo>
                    <a:pt x="154940" y="0"/>
                  </a:lnTo>
                  <a:lnTo>
                    <a:pt x="154940" y="2540"/>
                  </a:lnTo>
                  <a:lnTo>
                    <a:pt x="181609" y="2540"/>
                  </a:lnTo>
                  <a:lnTo>
                    <a:pt x="181609" y="1270"/>
                  </a:lnTo>
                  <a:lnTo>
                    <a:pt x="180340" y="1270"/>
                  </a:lnTo>
                  <a:lnTo>
                    <a:pt x="180340" y="0"/>
                  </a:lnTo>
                  <a:close/>
                </a:path>
                <a:path w="262889" h="180339">
                  <a:moveTo>
                    <a:pt x="100330" y="1270"/>
                  </a:moveTo>
                  <a:lnTo>
                    <a:pt x="88900" y="1270"/>
                  </a:lnTo>
                  <a:lnTo>
                    <a:pt x="88900" y="2540"/>
                  </a:lnTo>
                  <a:lnTo>
                    <a:pt x="100330" y="2540"/>
                  </a:lnTo>
                  <a:lnTo>
                    <a:pt x="100330" y="1270"/>
                  </a:lnTo>
                  <a:close/>
                </a:path>
                <a:path w="262889" h="180339">
                  <a:moveTo>
                    <a:pt x="97789" y="0"/>
                  </a:moveTo>
                  <a:lnTo>
                    <a:pt x="90169" y="0"/>
                  </a:lnTo>
                  <a:lnTo>
                    <a:pt x="90169" y="1270"/>
                  </a:lnTo>
                  <a:lnTo>
                    <a:pt x="97789" y="1270"/>
                  </a:lnTo>
                  <a:lnTo>
                    <a:pt x="97789" y="0"/>
                  </a:lnTo>
                  <a:close/>
                </a:path>
                <a:path w="262889" h="180339">
                  <a:moveTo>
                    <a:pt x="29209" y="179070"/>
                  </a:moveTo>
                  <a:lnTo>
                    <a:pt x="7619" y="179070"/>
                  </a:lnTo>
                  <a:lnTo>
                    <a:pt x="7619" y="180340"/>
                  </a:lnTo>
                  <a:lnTo>
                    <a:pt x="29209" y="180340"/>
                  </a:lnTo>
                  <a:lnTo>
                    <a:pt x="29209" y="179070"/>
                  </a:lnTo>
                  <a:close/>
                </a:path>
                <a:path w="262889" h="180339">
                  <a:moveTo>
                    <a:pt x="203200" y="179070"/>
                  </a:moveTo>
                  <a:lnTo>
                    <a:pt x="172719" y="179070"/>
                  </a:lnTo>
                  <a:lnTo>
                    <a:pt x="172719" y="180340"/>
                  </a:lnTo>
                  <a:lnTo>
                    <a:pt x="203200" y="180340"/>
                  </a:lnTo>
                  <a:lnTo>
                    <a:pt x="203200" y="179070"/>
                  </a:lnTo>
                  <a:close/>
                </a:path>
                <a:path w="262889" h="180339">
                  <a:moveTo>
                    <a:pt x="2540" y="168910"/>
                  </a:moveTo>
                  <a:lnTo>
                    <a:pt x="1269" y="168910"/>
                  </a:lnTo>
                  <a:lnTo>
                    <a:pt x="1269" y="170180"/>
                  </a:lnTo>
                  <a:lnTo>
                    <a:pt x="2540" y="170180"/>
                  </a:lnTo>
                  <a:lnTo>
                    <a:pt x="2540" y="168910"/>
                  </a:lnTo>
                  <a:close/>
                </a:path>
                <a:path w="262889" h="180339">
                  <a:moveTo>
                    <a:pt x="2540" y="162560"/>
                  </a:moveTo>
                  <a:lnTo>
                    <a:pt x="0" y="162560"/>
                  </a:lnTo>
                  <a:lnTo>
                    <a:pt x="0" y="167640"/>
                  </a:lnTo>
                  <a:lnTo>
                    <a:pt x="2540" y="167640"/>
                  </a:lnTo>
                  <a:lnTo>
                    <a:pt x="2540" y="162560"/>
                  </a:lnTo>
                  <a:close/>
                </a:path>
                <a:path w="262889" h="180339">
                  <a:moveTo>
                    <a:pt x="2540" y="156210"/>
                  </a:moveTo>
                  <a:lnTo>
                    <a:pt x="0" y="156210"/>
                  </a:lnTo>
                  <a:lnTo>
                    <a:pt x="0" y="161290"/>
                  </a:lnTo>
                  <a:lnTo>
                    <a:pt x="2540" y="161290"/>
                  </a:lnTo>
                  <a:lnTo>
                    <a:pt x="2540" y="156210"/>
                  </a:lnTo>
                  <a:close/>
                </a:path>
                <a:path w="262889" h="180339">
                  <a:moveTo>
                    <a:pt x="2540" y="153670"/>
                  </a:moveTo>
                  <a:lnTo>
                    <a:pt x="0" y="153670"/>
                  </a:lnTo>
                  <a:lnTo>
                    <a:pt x="0" y="154940"/>
                  </a:lnTo>
                  <a:lnTo>
                    <a:pt x="2540" y="154940"/>
                  </a:lnTo>
                  <a:lnTo>
                    <a:pt x="2540" y="153670"/>
                  </a:lnTo>
                  <a:close/>
                </a:path>
                <a:path w="262889" h="180339">
                  <a:moveTo>
                    <a:pt x="262890" y="41910"/>
                  </a:moveTo>
                  <a:lnTo>
                    <a:pt x="261620" y="41910"/>
                  </a:lnTo>
                  <a:lnTo>
                    <a:pt x="261620" y="48260"/>
                  </a:lnTo>
                  <a:lnTo>
                    <a:pt x="262890" y="48260"/>
                  </a:lnTo>
                  <a:lnTo>
                    <a:pt x="262890" y="41910"/>
                  </a:lnTo>
                  <a:close/>
                </a:path>
                <a:path w="262889" h="180339">
                  <a:moveTo>
                    <a:pt x="262890" y="35560"/>
                  </a:moveTo>
                  <a:lnTo>
                    <a:pt x="261620" y="35560"/>
                  </a:lnTo>
                  <a:lnTo>
                    <a:pt x="261620" y="40640"/>
                  </a:lnTo>
                  <a:lnTo>
                    <a:pt x="262890" y="40640"/>
                  </a:lnTo>
                  <a:lnTo>
                    <a:pt x="262890" y="35560"/>
                  </a:lnTo>
                  <a:close/>
                </a:path>
                <a:path w="262889" h="180339">
                  <a:moveTo>
                    <a:pt x="262890" y="29210"/>
                  </a:moveTo>
                  <a:lnTo>
                    <a:pt x="261620" y="29210"/>
                  </a:lnTo>
                  <a:lnTo>
                    <a:pt x="261620" y="34290"/>
                  </a:lnTo>
                  <a:lnTo>
                    <a:pt x="262890" y="34290"/>
                  </a:lnTo>
                  <a:lnTo>
                    <a:pt x="262890" y="29210"/>
                  </a:lnTo>
                  <a:close/>
                </a:path>
                <a:path w="262889" h="180339">
                  <a:moveTo>
                    <a:pt x="262890" y="22860"/>
                  </a:moveTo>
                  <a:lnTo>
                    <a:pt x="261620" y="22860"/>
                  </a:lnTo>
                  <a:lnTo>
                    <a:pt x="261620" y="27940"/>
                  </a:lnTo>
                  <a:lnTo>
                    <a:pt x="262890" y="27940"/>
                  </a:lnTo>
                  <a:lnTo>
                    <a:pt x="262890" y="22860"/>
                  </a:lnTo>
                  <a:close/>
                </a:path>
                <a:path w="262889" h="180339">
                  <a:moveTo>
                    <a:pt x="262890" y="13970"/>
                  </a:moveTo>
                  <a:lnTo>
                    <a:pt x="261620" y="13970"/>
                  </a:lnTo>
                  <a:lnTo>
                    <a:pt x="261620" y="21590"/>
                  </a:lnTo>
                  <a:lnTo>
                    <a:pt x="262890" y="21590"/>
                  </a:lnTo>
                  <a:lnTo>
                    <a:pt x="262890" y="13970"/>
                  </a:lnTo>
                  <a:close/>
                </a:path>
              </a:pathLst>
            </a:custGeom>
            <a:solidFill>
              <a:srgbClr val="5FADC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1" name="object 151"/>
            <p:cNvSpPr/>
            <p:nvPr/>
          </p:nvSpPr>
          <p:spPr>
            <a:xfrm>
              <a:off x="1389380" y="2334259"/>
              <a:ext cx="259079" cy="176530"/>
            </a:xfrm>
            <a:custGeom>
              <a:avLst/>
              <a:gdLst/>
              <a:ahLst/>
              <a:cxnLst/>
              <a:rect l="l" t="t" r="r" b="b"/>
              <a:pathLst>
                <a:path w="259080" h="176530">
                  <a:moveTo>
                    <a:pt x="1270" y="149860"/>
                  </a:moveTo>
                  <a:lnTo>
                    <a:pt x="0" y="149860"/>
                  </a:lnTo>
                  <a:lnTo>
                    <a:pt x="0" y="170180"/>
                  </a:lnTo>
                  <a:lnTo>
                    <a:pt x="1270" y="170180"/>
                  </a:lnTo>
                  <a:lnTo>
                    <a:pt x="1270" y="149860"/>
                  </a:lnTo>
                  <a:close/>
                </a:path>
                <a:path w="259080" h="176530">
                  <a:moveTo>
                    <a:pt x="30480" y="175260"/>
                  </a:moveTo>
                  <a:lnTo>
                    <a:pt x="3810" y="175260"/>
                  </a:lnTo>
                  <a:lnTo>
                    <a:pt x="3810" y="176530"/>
                  </a:lnTo>
                  <a:lnTo>
                    <a:pt x="30480" y="176530"/>
                  </a:lnTo>
                  <a:lnTo>
                    <a:pt x="30480" y="175260"/>
                  </a:lnTo>
                  <a:close/>
                </a:path>
                <a:path w="259080" h="176530">
                  <a:moveTo>
                    <a:pt x="100330" y="0"/>
                  </a:moveTo>
                  <a:lnTo>
                    <a:pt x="86360" y="0"/>
                  </a:lnTo>
                  <a:lnTo>
                    <a:pt x="86360" y="1270"/>
                  </a:lnTo>
                  <a:lnTo>
                    <a:pt x="100330" y="1270"/>
                  </a:lnTo>
                  <a:lnTo>
                    <a:pt x="100330" y="0"/>
                  </a:lnTo>
                  <a:close/>
                </a:path>
                <a:path w="259080" h="176530">
                  <a:moveTo>
                    <a:pt x="179070" y="0"/>
                  </a:moveTo>
                  <a:lnTo>
                    <a:pt x="151130" y="0"/>
                  </a:lnTo>
                  <a:lnTo>
                    <a:pt x="151130" y="1270"/>
                  </a:lnTo>
                  <a:lnTo>
                    <a:pt x="179070" y="1270"/>
                  </a:lnTo>
                  <a:lnTo>
                    <a:pt x="179070" y="0"/>
                  </a:lnTo>
                  <a:close/>
                </a:path>
                <a:path w="259080" h="176530">
                  <a:moveTo>
                    <a:pt x="201930" y="175260"/>
                  </a:moveTo>
                  <a:lnTo>
                    <a:pt x="165100" y="175260"/>
                  </a:lnTo>
                  <a:lnTo>
                    <a:pt x="165100" y="176530"/>
                  </a:lnTo>
                  <a:lnTo>
                    <a:pt x="201930" y="176530"/>
                  </a:lnTo>
                  <a:lnTo>
                    <a:pt x="201930" y="175260"/>
                  </a:lnTo>
                  <a:close/>
                </a:path>
                <a:path w="259080" h="176530">
                  <a:moveTo>
                    <a:pt x="259080" y="11430"/>
                  </a:moveTo>
                  <a:lnTo>
                    <a:pt x="256540" y="11430"/>
                  </a:lnTo>
                  <a:lnTo>
                    <a:pt x="256540" y="45720"/>
                  </a:lnTo>
                  <a:lnTo>
                    <a:pt x="259080" y="45720"/>
                  </a:lnTo>
                  <a:lnTo>
                    <a:pt x="259080" y="11430"/>
                  </a:lnTo>
                  <a:close/>
                </a:path>
              </a:pathLst>
            </a:custGeom>
            <a:solidFill>
              <a:srgbClr val="61AEC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2" name="object 152"/>
            <p:cNvSpPr/>
            <p:nvPr/>
          </p:nvSpPr>
          <p:spPr>
            <a:xfrm>
              <a:off x="1390650" y="2335529"/>
              <a:ext cx="255270" cy="172720"/>
            </a:xfrm>
            <a:custGeom>
              <a:avLst/>
              <a:gdLst/>
              <a:ahLst/>
              <a:cxnLst/>
              <a:rect l="l" t="t" r="r" b="b"/>
              <a:pathLst>
                <a:path w="255269" h="172719">
                  <a:moveTo>
                    <a:pt x="179069" y="0"/>
                  </a:moveTo>
                  <a:lnTo>
                    <a:pt x="149859" y="0"/>
                  </a:lnTo>
                  <a:lnTo>
                    <a:pt x="149859" y="2540"/>
                  </a:lnTo>
                  <a:lnTo>
                    <a:pt x="179069" y="2540"/>
                  </a:lnTo>
                  <a:lnTo>
                    <a:pt x="179069" y="0"/>
                  </a:lnTo>
                  <a:close/>
                </a:path>
                <a:path w="255269" h="172719">
                  <a:moveTo>
                    <a:pt x="104140" y="1270"/>
                  </a:moveTo>
                  <a:lnTo>
                    <a:pt x="82550" y="1270"/>
                  </a:lnTo>
                  <a:lnTo>
                    <a:pt x="82550" y="2540"/>
                  </a:lnTo>
                  <a:lnTo>
                    <a:pt x="104140" y="2540"/>
                  </a:lnTo>
                  <a:lnTo>
                    <a:pt x="104140" y="1270"/>
                  </a:lnTo>
                  <a:close/>
                </a:path>
                <a:path w="255269" h="172719">
                  <a:moveTo>
                    <a:pt x="100329" y="0"/>
                  </a:moveTo>
                  <a:lnTo>
                    <a:pt x="83819" y="0"/>
                  </a:lnTo>
                  <a:lnTo>
                    <a:pt x="83819" y="1270"/>
                  </a:lnTo>
                  <a:lnTo>
                    <a:pt x="100329" y="1270"/>
                  </a:lnTo>
                  <a:lnTo>
                    <a:pt x="100329" y="0"/>
                  </a:lnTo>
                  <a:close/>
                </a:path>
                <a:path w="255269" h="172719">
                  <a:moveTo>
                    <a:pt x="31750" y="171450"/>
                  </a:moveTo>
                  <a:lnTo>
                    <a:pt x="1269" y="171450"/>
                  </a:lnTo>
                  <a:lnTo>
                    <a:pt x="1269" y="172720"/>
                  </a:lnTo>
                  <a:lnTo>
                    <a:pt x="31750" y="172720"/>
                  </a:lnTo>
                  <a:lnTo>
                    <a:pt x="31750" y="171450"/>
                  </a:lnTo>
                  <a:close/>
                </a:path>
                <a:path w="255269" h="172719">
                  <a:moveTo>
                    <a:pt x="201930" y="171450"/>
                  </a:moveTo>
                  <a:lnTo>
                    <a:pt x="162559" y="171450"/>
                  </a:lnTo>
                  <a:lnTo>
                    <a:pt x="162559" y="172720"/>
                  </a:lnTo>
                  <a:lnTo>
                    <a:pt x="201929" y="172720"/>
                  </a:lnTo>
                  <a:lnTo>
                    <a:pt x="201930" y="171450"/>
                  </a:lnTo>
                  <a:close/>
                </a:path>
                <a:path w="255269" h="172719">
                  <a:moveTo>
                    <a:pt x="2540" y="146050"/>
                  </a:moveTo>
                  <a:lnTo>
                    <a:pt x="1269" y="146050"/>
                  </a:lnTo>
                  <a:lnTo>
                    <a:pt x="1269" y="147320"/>
                  </a:lnTo>
                  <a:lnTo>
                    <a:pt x="0" y="147320"/>
                  </a:lnTo>
                  <a:lnTo>
                    <a:pt x="0" y="171450"/>
                  </a:lnTo>
                  <a:lnTo>
                    <a:pt x="2540" y="171450"/>
                  </a:lnTo>
                  <a:lnTo>
                    <a:pt x="2540" y="146050"/>
                  </a:lnTo>
                  <a:close/>
                </a:path>
                <a:path w="255269" h="172719">
                  <a:moveTo>
                    <a:pt x="255269" y="10160"/>
                  </a:moveTo>
                  <a:lnTo>
                    <a:pt x="254000" y="10160"/>
                  </a:lnTo>
                  <a:lnTo>
                    <a:pt x="254000" y="44450"/>
                  </a:lnTo>
                  <a:lnTo>
                    <a:pt x="255269" y="44450"/>
                  </a:lnTo>
                  <a:lnTo>
                    <a:pt x="255269" y="10160"/>
                  </a:lnTo>
                  <a:close/>
                </a:path>
              </a:pathLst>
            </a:custGeom>
            <a:solidFill>
              <a:srgbClr val="63AFC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3" name="object 153"/>
            <p:cNvSpPr/>
            <p:nvPr/>
          </p:nvSpPr>
          <p:spPr>
            <a:xfrm>
              <a:off x="1393190" y="2338069"/>
              <a:ext cx="251460" cy="168910"/>
            </a:xfrm>
            <a:custGeom>
              <a:avLst/>
              <a:gdLst/>
              <a:ahLst/>
              <a:cxnLst/>
              <a:rect l="l" t="t" r="r" b="b"/>
              <a:pathLst>
                <a:path w="251460" h="168910">
                  <a:moveTo>
                    <a:pt x="1270" y="161290"/>
                  </a:moveTo>
                  <a:lnTo>
                    <a:pt x="0" y="161290"/>
                  </a:lnTo>
                  <a:lnTo>
                    <a:pt x="0" y="166370"/>
                  </a:lnTo>
                  <a:lnTo>
                    <a:pt x="1270" y="166370"/>
                  </a:lnTo>
                  <a:lnTo>
                    <a:pt x="1270" y="161290"/>
                  </a:lnTo>
                  <a:close/>
                </a:path>
                <a:path w="251460" h="168910">
                  <a:moveTo>
                    <a:pt x="1270" y="154940"/>
                  </a:moveTo>
                  <a:lnTo>
                    <a:pt x="0" y="154940"/>
                  </a:lnTo>
                  <a:lnTo>
                    <a:pt x="0" y="160020"/>
                  </a:lnTo>
                  <a:lnTo>
                    <a:pt x="1270" y="160020"/>
                  </a:lnTo>
                  <a:lnTo>
                    <a:pt x="1270" y="154940"/>
                  </a:lnTo>
                  <a:close/>
                </a:path>
                <a:path w="251460" h="168910">
                  <a:moveTo>
                    <a:pt x="1270" y="148590"/>
                  </a:moveTo>
                  <a:lnTo>
                    <a:pt x="0" y="148590"/>
                  </a:lnTo>
                  <a:lnTo>
                    <a:pt x="0" y="153670"/>
                  </a:lnTo>
                  <a:lnTo>
                    <a:pt x="1270" y="153670"/>
                  </a:lnTo>
                  <a:lnTo>
                    <a:pt x="1270" y="148590"/>
                  </a:lnTo>
                  <a:close/>
                </a:path>
                <a:path w="251460" h="168910">
                  <a:moveTo>
                    <a:pt x="1270" y="143510"/>
                  </a:moveTo>
                  <a:lnTo>
                    <a:pt x="0" y="143510"/>
                  </a:lnTo>
                  <a:lnTo>
                    <a:pt x="0" y="147320"/>
                  </a:lnTo>
                  <a:lnTo>
                    <a:pt x="1270" y="147320"/>
                  </a:lnTo>
                  <a:lnTo>
                    <a:pt x="1270" y="143510"/>
                  </a:lnTo>
                  <a:close/>
                </a:path>
                <a:path w="251460" h="168910">
                  <a:moveTo>
                    <a:pt x="33020" y="167640"/>
                  </a:moveTo>
                  <a:lnTo>
                    <a:pt x="0" y="167640"/>
                  </a:lnTo>
                  <a:lnTo>
                    <a:pt x="0" y="168910"/>
                  </a:lnTo>
                  <a:lnTo>
                    <a:pt x="33020" y="168910"/>
                  </a:lnTo>
                  <a:lnTo>
                    <a:pt x="33020" y="167640"/>
                  </a:lnTo>
                  <a:close/>
                </a:path>
                <a:path w="251460" h="168910">
                  <a:moveTo>
                    <a:pt x="104140" y="0"/>
                  </a:moveTo>
                  <a:lnTo>
                    <a:pt x="80010" y="0"/>
                  </a:lnTo>
                  <a:lnTo>
                    <a:pt x="80010" y="1270"/>
                  </a:lnTo>
                  <a:lnTo>
                    <a:pt x="104140" y="1270"/>
                  </a:lnTo>
                  <a:lnTo>
                    <a:pt x="104140" y="0"/>
                  </a:lnTo>
                  <a:close/>
                </a:path>
                <a:path w="251460" h="168910">
                  <a:moveTo>
                    <a:pt x="176530" y="0"/>
                  </a:moveTo>
                  <a:lnTo>
                    <a:pt x="147320" y="0"/>
                  </a:lnTo>
                  <a:lnTo>
                    <a:pt x="147320" y="1270"/>
                  </a:lnTo>
                  <a:lnTo>
                    <a:pt x="176530" y="1270"/>
                  </a:lnTo>
                  <a:lnTo>
                    <a:pt x="176530" y="0"/>
                  </a:lnTo>
                  <a:close/>
                </a:path>
                <a:path w="251460" h="168910">
                  <a:moveTo>
                    <a:pt x="199390" y="167640"/>
                  </a:moveTo>
                  <a:lnTo>
                    <a:pt x="154940" y="167640"/>
                  </a:lnTo>
                  <a:lnTo>
                    <a:pt x="154940" y="168910"/>
                  </a:lnTo>
                  <a:lnTo>
                    <a:pt x="199390" y="168910"/>
                  </a:lnTo>
                  <a:lnTo>
                    <a:pt x="199390" y="167640"/>
                  </a:lnTo>
                  <a:close/>
                </a:path>
                <a:path w="251460" h="168910">
                  <a:moveTo>
                    <a:pt x="251460" y="40640"/>
                  </a:moveTo>
                  <a:lnTo>
                    <a:pt x="248920" y="40640"/>
                  </a:lnTo>
                  <a:lnTo>
                    <a:pt x="248920" y="44450"/>
                  </a:lnTo>
                  <a:lnTo>
                    <a:pt x="251460" y="44450"/>
                  </a:lnTo>
                  <a:lnTo>
                    <a:pt x="251460" y="40640"/>
                  </a:lnTo>
                  <a:close/>
                </a:path>
                <a:path w="251460" h="168910">
                  <a:moveTo>
                    <a:pt x="251460" y="34290"/>
                  </a:moveTo>
                  <a:lnTo>
                    <a:pt x="248920" y="34290"/>
                  </a:lnTo>
                  <a:lnTo>
                    <a:pt x="248920" y="39370"/>
                  </a:lnTo>
                  <a:lnTo>
                    <a:pt x="251460" y="39370"/>
                  </a:lnTo>
                  <a:lnTo>
                    <a:pt x="251460" y="34290"/>
                  </a:lnTo>
                  <a:close/>
                </a:path>
                <a:path w="251460" h="168910">
                  <a:moveTo>
                    <a:pt x="251460" y="27940"/>
                  </a:moveTo>
                  <a:lnTo>
                    <a:pt x="248920" y="27940"/>
                  </a:lnTo>
                  <a:lnTo>
                    <a:pt x="248920" y="33020"/>
                  </a:lnTo>
                  <a:lnTo>
                    <a:pt x="251460" y="33020"/>
                  </a:lnTo>
                  <a:lnTo>
                    <a:pt x="251460" y="27940"/>
                  </a:lnTo>
                  <a:close/>
                </a:path>
                <a:path w="251460" h="168910">
                  <a:moveTo>
                    <a:pt x="251460" y="21590"/>
                  </a:moveTo>
                  <a:lnTo>
                    <a:pt x="248920" y="21590"/>
                  </a:lnTo>
                  <a:lnTo>
                    <a:pt x="248920" y="26670"/>
                  </a:lnTo>
                  <a:lnTo>
                    <a:pt x="251460" y="26670"/>
                  </a:lnTo>
                  <a:lnTo>
                    <a:pt x="251460" y="21590"/>
                  </a:lnTo>
                  <a:close/>
                </a:path>
                <a:path w="251460" h="168910">
                  <a:moveTo>
                    <a:pt x="251460" y="15240"/>
                  </a:moveTo>
                  <a:lnTo>
                    <a:pt x="248920" y="15240"/>
                  </a:lnTo>
                  <a:lnTo>
                    <a:pt x="248920" y="20320"/>
                  </a:lnTo>
                  <a:lnTo>
                    <a:pt x="251460" y="20320"/>
                  </a:lnTo>
                  <a:lnTo>
                    <a:pt x="251460" y="15240"/>
                  </a:lnTo>
                  <a:close/>
                </a:path>
                <a:path w="251460" h="168910">
                  <a:moveTo>
                    <a:pt x="251460" y="7620"/>
                  </a:moveTo>
                  <a:lnTo>
                    <a:pt x="248920" y="7620"/>
                  </a:lnTo>
                  <a:lnTo>
                    <a:pt x="248920" y="13970"/>
                  </a:lnTo>
                  <a:lnTo>
                    <a:pt x="251460" y="13970"/>
                  </a:lnTo>
                  <a:lnTo>
                    <a:pt x="251460" y="7620"/>
                  </a:lnTo>
                  <a:close/>
                </a:path>
              </a:pathLst>
            </a:custGeom>
            <a:solidFill>
              <a:srgbClr val="66B0C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4" name="object 154"/>
            <p:cNvSpPr/>
            <p:nvPr/>
          </p:nvSpPr>
          <p:spPr>
            <a:xfrm>
              <a:off x="1394460" y="2339339"/>
              <a:ext cx="247650" cy="165100"/>
            </a:xfrm>
            <a:custGeom>
              <a:avLst/>
              <a:gdLst/>
              <a:ahLst/>
              <a:cxnLst/>
              <a:rect l="l" t="t" r="r" b="b"/>
              <a:pathLst>
                <a:path w="247650" h="165100">
                  <a:moveTo>
                    <a:pt x="2540" y="142240"/>
                  </a:moveTo>
                  <a:lnTo>
                    <a:pt x="0" y="142240"/>
                  </a:lnTo>
                  <a:lnTo>
                    <a:pt x="0" y="165100"/>
                  </a:lnTo>
                  <a:lnTo>
                    <a:pt x="2540" y="165100"/>
                  </a:lnTo>
                  <a:lnTo>
                    <a:pt x="2540" y="142240"/>
                  </a:lnTo>
                  <a:close/>
                </a:path>
                <a:path w="247650" h="165100">
                  <a:moveTo>
                    <a:pt x="104140" y="0"/>
                  </a:moveTo>
                  <a:lnTo>
                    <a:pt x="77470" y="0"/>
                  </a:lnTo>
                  <a:lnTo>
                    <a:pt x="77470" y="1270"/>
                  </a:lnTo>
                  <a:lnTo>
                    <a:pt x="104140" y="1270"/>
                  </a:lnTo>
                  <a:lnTo>
                    <a:pt x="104140" y="0"/>
                  </a:lnTo>
                  <a:close/>
                </a:path>
                <a:path w="247650" h="165100">
                  <a:moveTo>
                    <a:pt x="175260" y="0"/>
                  </a:moveTo>
                  <a:lnTo>
                    <a:pt x="146050" y="0"/>
                  </a:lnTo>
                  <a:lnTo>
                    <a:pt x="146050" y="1270"/>
                  </a:lnTo>
                  <a:lnTo>
                    <a:pt x="175260" y="1270"/>
                  </a:lnTo>
                  <a:lnTo>
                    <a:pt x="175260" y="0"/>
                  </a:lnTo>
                  <a:close/>
                </a:path>
                <a:path w="247650" h="165100">
                  <a:moveTo>
                    <a:pt x="247650" y="6350"/>
                  </a:moveTo>
                  <a:lnTo>
                    <a:pt x="246367" y="6350"/>
                  </a:lnTo>
                  <a:lnTo>
                    <a:pt x="246367" y="44450"/>
                  </a:lnTo>
                  <a:lnTo>
                    <a:pt x="247650" y="44450"/>
                  </a:lnTo>
                  <a:lnTo>
                    <a:pt x="247650" y="6350"/>
                  </a:lnTo>
                  <a:close/>
                </a:path>
              </a:pathLst>
            </a:custGeom>
            <a:solidFill>
              <a:srgbClr val="66B0C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5" name="object 155"/>
            <p:cNvSpPr/>
            <p:nvPr/>
          </p:nvSpPr>
          <p:spPr>
            <a:xfrm>
              <a:off x="1397000" y="2340609"/>
              <a:ext cx="243840" cy="162560"/>
            </a:xfrm>
            <a:custGeom>
              <a:avLst/>
              <a:gdLst/>
              <a:ahLst/>
              <a:cxnLst/>
              <a:rect l="l" t="t" r="r" b="b"/>
              <a:pathLst>
                <a:path w="243839" h="162560">
                  <a:moveTo>
                    <a:pt x="172719" y="0"/>
                  </a:moveTo>
                  <a:lnTo>
                    <a:pt x="143509" y="0"/>
                  </a:lnTo>
                  <a:lnTo>
                    <a:pt x="143509" y="1269"/>
                  </a:lnTo>
                  <a:lnTo>
                    <a:pt x="172719" y="1269"/>
                  </a:lnTo>
                  <a:lnTo>
                    <a:pt x="172719" y="0"/>
                  </a:lnTo>
                  <a:close/>
                </a:path>
                <a:path w="243839" h="162560">
                  <a:moveTo>
                    <a:pt x="101600" y="0"/>
                  </a:moveTo>
                  <a:lnTo>
                    <a:pt x="74930" y="0"/>
                  </a:lnTo>
                  <a:lnTo>
                    <a:pt x="74930" y="1269"/>
                  </a:lnTo>
                  <a:lnTo>
                    <a:pt x="101600" y="1269"/>
                  </a:lnTo>
                  <a:lnTo>
                    <a:pt x="101600" y="0"/>
                  </a:lnTo>
                  <a:close/>
                </a:path>
                <a:path w="243839" h="162560">
                  <a:moveTo>
                    <a:pt x="1269" y="160020"/>
                  </a:moveTo>
                  <a:lnTo>
                    <a:pt x="0" y="160020"/>
                  </a:lnTo>
                  <a:lnTo>
                    <a:pt x="0" y="162560"/>
                  </a:lnTo>
                  <a:lnTo>
                    <a:pt x="34290" y="162560"/>
                  </a:lnTo>
                  <a:lnTo>
                    <a:pt x="34290" y="161289"/>
                  </a:lnTo>
                  <a:lnTo>
                    <a:pt x="1269" y="161289"/>
                  </a:lnTo>
                  <a:lnTo>
                    <a:pt x="1269" y="160020"/>
                  </a:lnTo>
                  <a:close/>
                </a:path>
                <a:path w="243839" h="162560">
                  <a:moveTo>
                    <a:pt x="195580" y="161289"/>
                  </a:moveTo>
                  <a:lnTo>
                    <a:pt x="147319" y="161289"/>
                  </a:lnTo>
                  <a:lnTo>
                    <a:pt x="147319" y="162560"/>
                  </a:lnTo>
                  <a:lnTo>
                    <a:pt x="195579" y="162560"/>
                  </a:lnTo>
                  <a:lnTo>
                    <a:pt x="195580" y="161289"/>
                  </a:lnTo>
                  <a:close/>
                </a:path>
                <a:path w="243839" h="162560">
                  <a:moveTo>
                    <a:pt x="1269" y="157480"/>
                  </a:moveTo>
                  <a:lnTo>
                    <a:pt x="0" y="157480"/>
                  </a:lnTo>
                  <a:lnTo>
                    <a:pt x="0" y="158750"/>
                  </a:lnTo>
                  <a:lnTo>
                    <a:pt x="1269" y="158750"/>
                  </a:lnTo>
                  <a:lnTo>
                    <a:pt x="1269" y="157480"/>
                  </a:lnTo>
                  <a:close/>
                </a:path>
                <a:path w="243839" h="162560">
                  <a:moveTo>
                    <a:pt x="1269" y="153670"/>
                  </a:moveTo>
                  <a:lnTo>
                    <a:pt x="0" y="153670"/>
                  </a:lnTo>
                  <a:lnTo>
                    <a:pt x="0" y="156210"/>
                  </a:lnTo>
                  <a:lnTo>
                    <a:pt x="1269" y="156210"/>
                  </a:lnTo>
                  <a:lnTo>
                    <a:pt x="1269" y="153670"/>
                  </a:lnTo>
                  <a:close/>
                </a:path>
                <a:path w="243839" h="162560">
                  <a:moveTo>
                    <a:pt x="1269" y="151130"/>
                  </a:moveTo>
                  <a:lnTo>
                    <a:pt x="0" y="151130"/>
                  </a:lnTo>
                  <a:lnTo>
                    <a:pt x="0" y="152400"/>
                  </a:lnTo>
                  <a:lnTo>
                    <a:pt x="1269" y="152400"/>
                  </a:lnTo>
                  <a:lnTo>
                    <a:pt x="1269" y="151130"/>
                  </a:lnTo>
                  <a:close/>
                </a:path>
                <a:path w="243839" h="162560">
                  <a:moveTo>
                    <a:pt x="1269" y="147320"/>
                  </a:moveTo>
                  <a:lnTo>
                    <a:pt x="0" y="147320"/>
                  </a:lnTo>
                  <a:lnTo>
                    <a:pt x="0" y="149860"/>
                  </a:lnTo>
                  <a:lnTo>
                    <a:pt x="1269" y="149860"/>
                  </a:lnTo>
                  <a:lnTo>
                    <a:pt x="1269" y="147320"/>
                  </a:lnTo>
                  <a:close/>
                </a:path>
                <a:path w="243839" h="162560">
                  <a:moveTo>
                    <a:pt x="1269" y="144780"/>
                  </a:moveTo>
                  <a:lnTo>
                    <a:pt x="0" y="144780"/>
                  </a:lnTo>
                  <a:lnTo>
                    <a:pt x="0" y="146050"/>
                  </a:lnTo>
                  <a:lnTo>
                    <a:pt x="1269" y="146050"/>
                  </a:lnTo>
                  <a:lnTo>
                    <a:pt x="1269" y="144780"/>
                  </a:lnTo>
                  <a:close/>
                </a:path>
                <a:path w="243839" h="162560">
                  <a:moveTo>
                    <a:pt x="1269" y="140970"/>
                  </a:moveTo>
                  <a:lnTo>
                    <a:pt x="0" y="140970"/>
                  </a:lnTo>
                  <a:lnTo>
                    <a:pt x="0" y="143510"/>
                  </a:lnTo>
                  <a:lnTo>
                    <a:pt x="1269" y="143510"/>
                  </a:lnTo>
                  <a:lnTo>
                    <a:pt x="1269" y="140970"/>
                  </a:lnTo>
                  <a:close/>
                </a:path>
                <a:path w="243839" h="162560">
                  <a:moveTo>
                    <a:pt x="1269" y="138430"/>
                  </a:moveTo>
                  <a:lnTo>
                    <a:pt x="0" y="138430"/>
                  </a:lnTo>
                  <a:lnTo>
                    <a:pt x="0" y="139700"/>
                  </a:lnTo>
                  <a:lnTo>
                    <a:pt x="1269" y="139700"/>
                  </a:lnTo>
                  <a:lnTo>
                    <a:pt x="1269" y="138430"/>
                  </a:lnTo>
                  <a:close/>
                </a:path>
                <a:path w="243839" h="162560">
                  <a:moveTo>
                    <a:pt x="243839" y="39370"/>
                  </a:moveTo>
                  <a:lnTo>
                    <a:pt x="242569" y="39370"/>
                  </a:lnTo>
                  <a:lnTo>
                    <a:pt x="242569" y="43180"/>
                  </a:lnTo>
                  <a:lnTo>
                    <a:pt x="243839" y="43180"/>
                  </a:lnTo>
                  <a:lnTo>
                    <a:pt x="243839" y="39370"/>
                  </a:lnTo>
                  <a:close/>
                </a:path>
                <a:path w="243839" h="162560">
                  <a:moveTo>
                    <a:pt x="243839" y="36830"/>
                  </a:moveTo>
                  <a:lnTo>
                    <a:pt x="242569" y="36830"/>
                  </a:lnTo>
                  <a:lnTo>
                    <a:pt x="242569" y="38100"/>
                  </a:lnTo>
                  <a:lnTo>
                    <a:pt x="243839" y="38100"/>
                  </a:lnTo>
                  <a:lnTo>
                    <a:pt x="243839" y="36830"/>
                  </a:lnTo>
                  <a:close/>
                </a:path>
                <a:path w="243839" h="162560">
                  <a:moveTo>
                    <a:pt x="243839" y="33020"/>
                  </a:moveTo>
                  <a:lnTo>
                    <a:pt x="242569" y="33020"/>
                  </a:lnTo>
                  <a:lnTo>
                    <a:pt x="242569" y="35560"/>
                  </a:lnTo>
                  <a:lnTo>
                    <a:pt x="243839" y="35560"/>
                  </a:lnTo>
                  <a:lnTo>
                    <a:pt x="243839" y="33020"/>
                  </a:lnTo>
                  <a:close/>
                </a:path>
                <a:path w="243839" h="162560">
                  <a:moveTo>
                    <a:pt x="243839" y="30480"/>
                  </a:moveTo>
                  <a:lnTo>
                    <a:pt x="242569" y="30480"/>
                  </a:lnTo>
                  <a:lnTo>
                    <a:pt x="242569" y="31750"/>
                  </a:lnTo>
                  <a:lnTo>
                    <a:pt x="243839" y="31750"/>
                  </a:lnTo>
                  <a:lnTo>
                    <a:pt x="243839" y="30480"/>
                  </a:lnTo>
                  <a:close/>
                </a:path>
                <a:path w="243839" h="162560">
                  <a:moveTo>
                    <a:pt x="243839" y="26670"/>
                  </a:moveTo>
                  <a:lnTo>
                    <a:pt x="242569" y="26670"/>
                  </a:lnTo>
                  <a:lnTo>
                    <a:pt x="242569" y="29210"/>
                  </a:lnTo>
                  <a:lnTo>
                    <a:pt x="243839" y="29210"/>
                  </a:lnTo>
                  <a:lnTo>
                    <a:pt x="243839" y="26670"/>
                  </a:lnTo>
                  <a:close/>
                </a:path>
                <a:path w="243839" h="162560">
                  <a:moveTo>
                    <a:pt x="243839" y="24130"/>
                  </a:moveTo>
                  <a:lnTo>
                    <a:pt x="242569" y="24130"/>
                  </a:lnTo>
                  <a:lnTo>
                    <a:pt x="242569" y="25400"/>
                  </a:lnTo>
                  <a:lnTo>
                    <a:pt x="243839" y="25400"/>
                  </a:lnTo>
                  <a:lnTo>
                    <a:pt x="243839" y="24130"/>
                  </a:lnTo>
                  <a:close/>
                </a:path>
                <a:path w="243839" h="162560">
                  <a:moveTo>
                    <a:pt x="243839" y="20320"/>
                  </a:moveTo>
                  <a:lnTo>
                    <a:pt x="242569" y="20320"/>
                  </a:lnTo>
                  <a:lnTo>
                    <a:pt x="242569" y="22860"/>
                  </a:lnTo>
                  <a:lnTo>
                    <a:pt x="243839" y="22860"/>
                  </a:lnTo>
                  <a:lnTo>
                    <a:pt x="243839" y="20320"/>
                  </a:lnTo>
                  <a:close/>
                </a:path>
                <a:path w="243839" h="162560">
                  <a:moveTo>
                    <a:pt x="243839" y="17780"/>
                  </a:moveTo>
                  <a:lnTo>
                    <a:pt x="242569" y="17780"/>
                  </a:lnTo>
                  <a:lnTo>
                    <a:pt x="242569" y="19050"/>
                  </a:lnTo>
                  <a:lnTo>
                    <a:pt x="243839" y="19050"/>
                  </a:lnTo>
                  <a:lnTo>
                    <a:pt x="243839" y="17780"/>
                  </a:lnTo>
                  <a:close/>
                </a:path>
                <a:path w="243839" h="162560">
                  <a:moveTo>
                    <a:pt x="243839" y="13970"/>
                  </a:moveTo>
                  <a:lnTo>
                    <a:pt x="242569" y="13970"/>
                  </a:lnTo>
                  <a:lnTo>
                    <a:pt x="242569" y="16510"/>
                  </a:lnTo>
                  <a:lnTo>
                    <a:pt x="243839" y="16510"/>
                  </a:lnTo>
                  <a:lnTo>
                    <a:pt x="243839" y="13970"/>
                  </a:lnTo>
                  <a:close/>
                </a:path>
                <a:path w="243839" h="162560">
                  <a:moveTo>
                    <a:pt x="243839" y="11430"/>
                  </a:moveTo>
                  <a:lnTo>
                    <a:pt x="242569" y="11430"/>
                  </a:lnTo>
                  <a:lnTo>
                    <a:pt x="242569" y="12700"/>
                  </a:lnTo>
                  <a:lnTo>
                    <a:pt x="243839" y="12700"/>
                  </a:lnTo>
                  <a:lnTo>
                    <a:pt x="243839" y="11430"/>
                  </a:lnTo>
                  <a:close/>
                </a:path>
                <a:path w="243839" h="162560">
                  <a:moveTo>
                    <a:pt x="243839" y="3810"/>
                  </a:moveTo>
                  <a:lnTo>
                    <a:pt x="242569" y="3810"/>
                  </a:lnTo>
                  <a:lnTo>
                    <a:pt x="242569" y="10160"/>
                  </a:lnTo>
                  <a:lnTo>
                    <a:pt x="243839" y="10160"/>
                  </a:lnTo>
                  <a:lnTo>
                    <a:pt x="243839" y="3810"/>
                  </a:lnTo>
                  <a:close/>
                </a:path>
              </a:pathLst>
            </a:custGeom>
            <a:solidFill>
              <a:srgbClr val="68B1C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6" name="object 156"/>
            <p:cNvSpPr/>
            <p:nvPr/>
          </p:nvSpPr>
          <p:spPr>
            <a:xfrm>
              <a:off x="1398270" y="2343149"/>
              <a:ext cx="241300" cy="158750"/>
            </a:xfrm>
            <a:custGeom>
              <a:avLst/>
              <a:gdLst/>
              <a:ahLst/>
              <a:cxnLst/>
              <a:rect l="l" t="t" r="r" b="b"/>
              <a:pathLst>
                <a:path w="241300" h="158750">
                  <a:moveTo>
                    <a:pt x="1270" y="135889"/>
                  </a:moveTo>
                  <a:lnTo>
                    <a:pt x="0" y="135889"/>
                  </a:lnTo>
                  <a:lnTo>
                    <a:pt x="0" y="158750"/>
                  </a:lnTo>
                  <a:lnTo>
                    <a:pt x="35559" y="158750"/>
                  </a:lnTo>
                  <a:lnTo>
                    <a:pt x="35559" y="157479"/>
                  </a:lnTo>
                  <a:lnTo>
                    <a:pt x="1270" y="157479"/>
                  </a:lnTo>
                  <a:lnTo>
                    <a:pt x="1270" y="135889"/>
                  </a:lnTo>
                  <a:close/>
                </a:path>
                <a:path w="241300" h="158750">
                  <a:moveTo>
                    <a:pt x="194310" y="157479"/>
                  </a:moveTo>
                  <a:lnTo>
                    <a:pt x="143510" y="157479"/>
                  </a:lnTo>
                  <a:lnTo>
                    <a:pt x="143510" y="158750"/>
                  </a:lnTo>
                  <a:lnTo>
                    <a:pt x="194310" y="158750"/>
                  </a:lnTo>
                  <a:lnTo>
                    <a:pt x="194310" y="157479"/>
                  </a:lnTo>
                  <a:close/>
                </a:path>
                <a:path w="241300" h="158750">
                  <a:moveTo>
                    <a:pt x="241300" y="2539"/>
                  </a:moveTo>
                  <a:lnTo>
                    <a:pt x="238760" y="2539"/>
                  </a:lnTo>
                  <a:lnTo>
                    <a:pt x="238760" y="40639"/>
                  </a:lnTo>
                  <a:lnTo>
                    <a:pt x="241300" y="40639"/>
                  </a:lnTo>
                  <a:lnTo>
                    <a:pt x="241300" y="2539"/>
                  </a:lnTo>
                  <a:close/>
                </a:path>
                <a:path w="241300" h="158750">
                  <a:moveTo>
                    <a:pt x="101600" y="0"/>
                  </a:moveTo>
                  <a:lnTo>
                    <a:pt x="72390" y="0"/>
                  </a:lnTo>
                  <a:lnTo>
                    <a:pt x="72390" y="2539"/>
                  </a:lnTo>
                  <a:lnTo>
                    <a:pt x="101600" y="2539"/>
                  </a:lnTo>
                  <a:lnTo>
                    <a:pt x="101600" y="0"/>
                  </a:lnTo>
                  <a:close/>
                </a:path>
                <a:path w="241300" h="158750">
                  <a:moveTo>
                    <a:pt x="171450" y="0"/>
                  </a:moveTo>
                  <a:lnTo>
                    <a:pt x="142240" y="0"/>
                  </a:lnTo>
                  <a:lnTo>
                    <a:pt x="142240" y="2539"/>
                  </a:lnTo>
                  <a:lnTo>
                    <a:pt x="171450" y="2539"/>
                  </a:lnTo>
                  <a:lnTo>
                    <a:pt x="171450" y="0"/>
                  </a:lnTo>
                  <a:close/>
                </a:path>
              </a:pathLst>
            </a:custGeom>
            <a:solidFill>
              <a:srgbClr val="6AB2D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7" name="object 157"/>
            <p:cNvSpPr/>
            <p:nvPr/>
          </p:nvSpPr>
          <p:spPr>
            <a:xfrm>
              <a:off x="1399540" y="2344419"/>
              <a:ext cx="237490" cy="154940"/>
            </a:xfrm>
            <a:custGeom>
              <a:avLst/>
              <a:gdLst/>
              <a:ahLst/>
              <a:cxnLst/>
              <a:rect l="l" t="t" r="r" b="b"/>
              <a:pathLst>
                <a:path w="237489" h="154939">
                  <a:moveTo>
                    <a:pt x="38100" y="153669"/>
                  </a:moveTo>
                  <a:lnTo>
                    <a:pt x="0" y="153669"/>
                  </a:lnTo>
                  <a:lnTo>
                    <a:pt x="0" y="154939"/>
                  </a:lnTo>
                  <a:lnTo>
                    <a:pt x="38100" y="154939"/>
                  </a:lnTo>
                  <a:lnTo>
                    <a:pt x="38100" y="153669"/>
                  </a:lnTo>
                  <a:close/>
                </a:path>
                <a:path w="237489" h="154939">
                  <a:moveTo>
                    <a:pt x="191769" y="153669"/>
                  </a:moveTo>
                  <a:lnTo>
                    <a:pt x="137159" y="153669"/>
                  </a:lnTo>
                  <a:lnTo>
                    <a:pt x="137159" y="154939"/>
                  </a:lnTo>
                  <a:lnTo>
                    <a:pt x="191769" y="154939"/>
                  </a:lnTo>
                  <a:lnTo>
                    <a:pt x="191769" y="153669"/>
                  </a:lnTo>
                  <a:close/>
                </a:path>
                <a:path w="237489" h="154939">
                  <a:moveTo>
                    <a:pt x="2540" y="149860"/>
                  </a:moveTo>
                  <a:lnTo>
                    <a:pt x="0" y="149860"/>
                  </a:lnTo>
                  <a:lnTo>
                    <a:pt x="0" y="152526"/>
                  </a:lnTo>
                  <a:lnTo>
                    <a:pt x="2540" y="152526"/>
                  </a:lnTo>
                  <a:lnTo>
                    <a:pt x="2540" y="149860"/>
                  </a:lnTo>
                  <a:close/>
                </a:path>
                <a:path w="237489" h="154939">
                  <a:moveTo>
                    <a:pt x="2540" y="147319"/>
                  </a:moveTo>
                  <a:lnTo>
                    <a:pt x="0" y="147319"/>
                  </a:lnTo>
                  <a:lnTo>
                    <a:pt x="0" y="148589"/>
                  </a:lnTo>
                  <a:lnTo>
                    <a:pt x="2540" y="148589"/>
                  </a:lnTo>
                  <a:lnTo>
                    <a:pt x="2540" y="147319"/>
                  </a:lnTo>
                  <a:close/>
                </a:path>
                <a:path w="237489" h="154939">
                  <a:moveTo>
                    <a:pt x="2540" y="143510"/>
                  </a:moveTo>
                  <a:lnTo>
                    <a:pt x="0" y="143510"/>
                  </a:lnTo>
                  <a:lnTo>
                    <a:pt x="0" y="146176"/>
                  </a:lnTo>
                  <a:lnTo>
                    <a:pt x="2540" y="146176"/>
                  </a:lnTo>
                  <a:lnTo>
                    <a:pt x="2540" y="143510"/>
                  </a:lnTo>
                  <a:close/>
                </a:path>
                <a:path w="237489" h="154939">
                  <a:moveTo>
                    <a:pt x="2540" y="140969"/>
                  </a:moveTo>
                  <a:lnTo>
                    <a:pt x="0" y="140969"/>
                  </a:lnTo>
                  <a:lnTo>
                    <a:pt x="0" y="142239"/>
                  </a:lnTo>
                  <a:lnTo>
                    <a:pt x="2540" y="142239"/>
                  </a:lnTo>
                  <a:lnTo>
                    <a:pt x="2540" y="140969"/>
                  </a:lnTo>
                  <a:close/>
                </a:path>
                <a:path w="237489" h="154939">
                  <a:moveTo>
                    <a:pt x="2540" y="137160"/>
                  </a:moveTo>
                  <a:lnTo>
                    <a:pt x="0" y="137160"/>
                  </a:lnTo>
                  <a:lnTo>
                    <a:pt x="0" y="139826"/>
                  </a:lnTo>
                  <a:lnTo>
                    <a:pt x="2540" y="139826"/>
                  </a:lnTo>
                  <a:lnTo>
                    <a:pt x="2540" y="137160"/>
                  </a:lnTo>
                  <a:close/>
                </a:path>
                <a:path w="237489" h="154939">
                  <a:moveTo>
                    <a:pt x="1269" y="133476"/>
                  </a:moveTo>
                  <a:lnTo>
                    <a:pt x="0" y="133476"/>
                  </a:lnTo>
                  <a:lnTo>
                    <a:pt x="0" y="135889"/>
                  </a:lnTo>
                  <a:lnTo>
                    <a:pt x="2540" y="135889"/>
                  </a:lnTo>
                  <a:lnTo>
                    <a:pt x="2540" y="134619"/>
                  </a:lnTo>
                  <a:lnTo>
                    <a:pt x="1269" y="134619"/>
                  </a:lnTo>
                  <a:lnTo>
                    <a:pt x="1269" y="133476"/>
                  </a:lnTo>
                  <a:close/>
                </a:path>
                <a:path w="237489" h="154939">
                  <a:moveTo>
                    <a:pt x="2540" y="132079"/>
                  </a:moveTo>
                  <a:lnTo>
                    <a:pt x="1269" y="132079"/>
                  </a:lnTo>
                  <a:lnTo>
                    <a:pt x="1269" y="133476"/>
                  </a:lnTo>
                  <a:lnTo>
                    <a:pt x="2540" y="133476"/>
                  </a:lnTo>
                  <a:lnTo>
                    <a:pt x="2540" y="132079"/>
                  </a:lnTo>
                  <a:close/>
                </a:path>
                <a:path w="237489" h="154939">
                  <a:moveTo>
                    <a:pt x="237490" y="39369"/>
                  </a:moveTo>
                  <a:lnTo>
                    <a:pt x="236220" y="39369"/>
                  </a:lnTo>
                  <a:lnTo>
                    <a:pt x="236220" y="41910"/>
                  </a:lnTo>
                  <a:lnTo>
                    <a:pt x="237490" y="41910"/>
                  </a:lnTo>
                  <a:lnTo>
                    <a:pt x="237490" y="39369"/>
                  </a:lnTo>
                  <a:close/>
                </a:path>
                <a:path w="237489" h="154939">
                  <a:moveTo>
                    <a:pt x="237490" y="35560"/>
                  </a:moveTo>
                  <a:lnTo>
                    <a:pt x="236220" y="35560"/>
                  </a:lnTo>
                  <a:lnTo>
                    <a:pt x="236220" y="38100"/>
                  </a:lnTo>
                  <a:lnTo>
                    <a:pt x="237490" y="38100"/>
                  </a:lnTo>
                  <a:lnTo>
                    <a:pt x="237490" y="35560"/>
                  </a:lnTo>
                  <a:close/>
                </a:path>
                <a:path w="237489" h="154939">
                  <a:moveTo>
                    <a:pt x="237490" y="33020"/>
                  </a:moveTo>
                  <a:lnTo>
                    <a:pt x="236220" y="33020"/>
                  </a:lnTo>
                  <a:lnTo>
                    <a:pt x="236220" y="34289"/>
                  </a:lnTo>
                  <a:lnTo>
                    <a:pt x="237490" y="34289"/>
                  </a:lnTo>
                  <a:lnTo>
                    <a:pt x="237490" y="33020"/>
                  </a:lnTo>
                  <a:close/>
                </a:path>
                <a:path w="237489" h="154939">
                  <a:moveTo>
                    <a:pt x="237490" y="29210"/>
                  </a:moveTo>
                  <a:lnTo>
                    <a:pt x="236220" y="29210"/>
                  </a:lnTo>
                  <a:lnTo>
                    <a:pt x="236220" y="31750"/>
                  </a:lnTo>
                  <a:lnTo>
                    <a:pt x="237490" y="31750"/>
                  </a:lnTo>
                  <a:lnTo>
                    <a:pt x="237490" y="29210"/>
                  </a:lnTo>
                  <a:close/>
                </a:path>
                <a:path w="237489" h="154939">
                  <a:moveTo>
                    <a:pt x="237490" y="26670"/>
                  </a:moveTo>
                  <a:lnTo>
                    <a:pt x="236220" y="26670"/>
                  </a:lnTo>
                  <a:lnTo>
                    <a:pt x="236220" y="27939"/>
                  </a:lnTo>
                  <a:lnTo>
                    <a:pt x="237490" y="27939"/>
                  </a:lnTo>
                  <a:lnTo>
                    <a:pt x="237490" y="26670"/>
                  </a:lnTo>
                  <a:close/>
                </a:path>
                <a:path w="237489" h="154939">
                  <a:moveTo>
                    <a:pt x="237490" y="22860"/>
                  </a:moveTo>
                  <a:lnTo>
                    <a:pt x="236220" y="22860"/>
                  </a:lnTo>
                  <a:lnTo>
                    <a:pt x="236220" y="25400"/>
                  </a:lnTo>
                  <a:lnTo>
                    <a:pt x="237490" y="25400"/>
                  </a:lnTo>
                  <a:lnTo>
                    <a:pt x="237490" y="22860"/>
                  </a:lnTo>
                  <a:close/>
                </a:path>
                <a:path w="237489" h="154939">
                  <a:moveTo>
                    <a:pt x="237490" y="20320"/>
                  </a:moveTo>
                  <a:lnTo>
                    <a:pt x="236220" y="20320"/>
                  </a:lnTo>
                  <a:lnTo>
                    <a:pt x="236220" y="21589"/>
                  </a:lnTo>
                  <a:lnTo>
                    <a:pt x="237490" y="21589"/>
                  </a:lnTo>
                  <a:lnTo>
                    <a:pt x="237490" y="20320"/>
                  </a:lnTo>
                  <a:close/>
                </a:path>
                <a:path w="237489" h="154939">
                  <a:moveTo>
                    <a:pt x="237490" y="16510"/>
                  </a:moveTo>
                  <a:lnTo>
                    <a:pt x="236220" y="16510"/>
                  </a:lnTo>
                  <a:lnTo>
                    <a:pt x="236220" y="19050"/>
                  </a:lnTo>
                  <a:lnTo>
                    <a:pt x="237490" y="19050"/>
                  </a:lnTo>
                  <a:lnTo>
                    <a:pt x="237490" y="16510"/>
                  </a:lnTo>
                  <a:close/>
                </a:path>
                <a:path w="237489" h="154939">
                  <a:moveTo>
                    <a:pt x="237490" y="13970"/>
                  </a:moveTo>
                  <a:lnTo>
                    <a:pt x="236220" y="13970"/>
                  </a:lnTo>
                  <a:lnTo>
                    <a:pt x="236220" y="15239"/>
                  </a:lnTo>
                  <a:lnTo>
                    <a:pt x="237490" y="15239"/>
                  </a:lnTo>
                  <a:lnTo>
                    <a:pt x="237490" y="13970"/>
                  </a:lnTo>
                  <a:close/>
                </a:path>
                <a:path w="237489" h="154939">
                  <a:moveTo>
                    <a:pt x="237490" y="10160"/>
                  </a:moveTo>
                  <a:lnTo>
                    <a:pt x="236220" y="10160"/>
                  </a:lnTo>
                  <a:lnTo>
                    <a:pt x="236220" y="12700"/>
                  </a:lnTo>
                  <a:lnTo>
                    <a:pt x="237490" y="12700"/>
                  </a:lnTo>
                  <a:lnTo>
                    <a:pt x="237490" y="10160"/>
                  </a:lnTo>
                  <a:close/>
                </a:path>
                <a:path w="237489" h="154939">
                  <a:moveTo>
                    <a:pt x="237490" y="7620"/>
                  </a:moveTo>
                  <a:lnTo>
                    <a:pt x="236220" y="7620"/>
                  </a:lnTo>
                  <a:lnTo>
                    <a:pt x="236220" y="8889"/>
                  </a:lnTo>
                  <a:lnTo>
                    <a:pt x="237490" y="8889"/>
                  </a:lnTo>
                  <a:lnTo>
                    <a:pt x="237490" y="7620"/>
                  </a:lnTo>
                  <a:close/>
                </a:path>
                <a:path w="237489" h="154939">
                  <a:moveTo>
                    <a:pt x="237490" y="3810"/>
                  </a:moveTo>
                  <a:lnTo>
                    <a:pt x="236220" y="3810"/>
                  </a:lnTo>
                  <a:lnTo>
                    <a:pt x="236220" y="6350"/>
                  </a:lnTo>
                  <a:lnTo>
                    <a:pt x="237490" y="6350"/>
                  </a:lnTo>
                  <a:lnTo>
                    <a:pt x="237490" y="3810"/>
                  </a:lnTo>
                  <a:close/>
                </a:path>
                <a:path w="237489" h="154939">
                  <a:moveTo>
                    <a:pt x="170179" y="1270"/>
                  </a:moveTo>
                  <a:lnTo>
                    <a:pt x="140969" y="1270"/>
                  </a:lnTo>
                  <a:lnTo>
                    <a:pt x="140969" y="2666"/>
                  </a:lnTo>
                  <a:lnTo>
                    <a:pt x="170179" y="2666"/>
                  </a:lnTo>
                  <a:lnTo>
                    <a:pt x="170179" y="1270"/>
                  </a:lnTo>
                  <a:close/>
                </a:path>
                <a:path w="237489" h="154939">
                  <a:moveTo>
                    <a:pt x="237490" y="0"/>
                  </a:moveTo>
                  <a:lnTo>
                    <a:pt x="232409" y="0"/>
                  </a:lnTo>
                  <a:lnTo>
                    <a:pt x="232409" y="1270"/>
                  </a:lnTo>
                  <a:lnTo>
                    <a:pt x="231140" y="1270"/>
                  </a:lnTo>
                  <a:lnTo>
                    <a:pt x="231140" y="2666"/>
                  </a:lnTo>
                  <a:lnTo>
                    <a:pt x="237490" y="2666"/>
                  </a:lnTo>
                  <a:lnTo>
                    <a:pt x="237490" y="0"/>
                  </a:lnTo>
                  <a:close/>
                </a:path>
                <a:path w="237489" h="154939">
                  <a:moveTo>
                    <a:pt x="71119" y="0"/>
                  </a:moveTo>
                  <a:lnTo>
                    <a:pt x="69850" y="0"/>
                  </a:lnTo>
                  <a:lnTo>
                    <a:pt x="69850" y="2540"/>
                  </a:lnTo>
                  <a:lnTo>
                    <a:pt x="101600" y="2540"/>
                  </a:lnTo>
                  <a:lnTo>
                    <a:pt x="101600" y="1269"/>
                  </a:lnTo>
                  <a:lnTo>
                    <a:pt x="71119" y="1269"/>
                  </a:lnTo>
                  <a:lnTo>
                    <a:pt x="71119" y="0"/>
                  </a:lnTo>
                  <a:close/>
                </a:path>
                <a:path w="237489" h="154939">
                  <a:moveTo>
                    <a:pt x="101600" y="0"/>
                  </a:moveTo>
                  <a:lnTo>
                    <a:pt x="100329" y="0"/>
                  </a:lnTo>
                  <a:lnTo>
                    <a:pt x="100329" y="1269"/>
                  </a:lnTo>
                  <a:lnTo>
                    <a:pt x="101600" y="1269"/>
                  </a:lnTo>
                  <a:lnTo>
                    <a:pt x="101600" y="0"/>
                  </a:lnTo>
                  <a:close/>
                </a:path>
              </a:pathLst>
            </a:custGeom>
            <a:solidFill>
              <a:srgbClr val="6CB3D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8" name="object 158"/>
            <p:cNvSpPr/>
            <p:nvPr/>
          </p:nvSpPr>
          <p:spPr>
            <a:xfrm>
              <a:off x="1402079" y="2346959"/>
              <a:ext cx="233679" cy="151130"/>
            </a:xfrm>
            <a:custGeom>
              <a:avLst/>
              <a:gdLst/>
              <a:ahLst/>
              <a:cxnLst/>
              <a:rect l="l" t="t" r="r" b="b"/>
              <a:pathLst>
                <a:path w="233680" h="151130">
                  <a:moveTo>
                    <a:pt x="1269" y="147319"/>
                  </a:moveTo>
                  <a:lnTo>
                    <a:pt x="0" y="147319"/>
                  </a:lnTo>
                  <a:lnTo>
                    <a:pt x="0" y="149987"/>
                  </a:lnTo>
                  <a:lnTo>
                    <a:pt x="38099" y="149987"/>
                  </a:lnTo>
                  <a:lnTo>
                    <a:pt x="38099" y="151129"/>
                  </a:lnTo>
                  <a:lnTo>
                    <a:pt x="39369" y="151129"/>
                  </a:lnTo>
                  <a:lnTo>
                    <a:pt x="39369" y="148716"/>
                  </a:lnTo>
                  <a:lnTo>
                    <a:pt x="1269" y="148716"/>
                  </a:lnTo>
                  <a:lnTo>
                    <a:pt x="1269" y="147319"/>
                  </a:lnTo>
                  <a:close/>
                </a:path>
                <a:path w="233680" h="151130">
                  <a:moveTo>
                    <a:pt x="187959" y="148716"/>
                  </a:moveTo>
                  <a:lnTo>
                    <a:pt x="130809" y="148716"/>
                  </a:lnTo>
                  <a:lnTo>
                    <a:pt x="130809" y="151129"/>
                  </a:lnTo>
                  <a:lnTo>
                    <a:pt x="133350" y="151129"/>
                  </a:lnTo>
                  <a:lnTo>
                    <a:pt x="133350" y="149987"/>
                  </a:lnTo>
                  <a:lnTo>
                    <a:pt x="187959" y="149987"/>
                  </a:lnTo>
                  <a:lnTo>
                    <a:pt x="187959" y="148716"/>
                  </a:lnTo>
                  <a:close/>
                </a:path>
                <a:path w="233680" h="151130">
                  <a:moveTo>
                    <a:pt x="1269" y="144779"/>
                  </a:moveTo>
                  <a:lnTo>
                    <a:pt x="0" y="144779"/>
                  </a:lnTo>
                  <a:lnTo>
                    <a:pt x="0" y="146176"/>
                  </a:lnTo>
                  <a:lnTo>
                    <a:pt x="1269" y="146176"/>
                  </a:lnTo>
                  <a:lnTo>
                    <a:pt x="1269" y="144779"/>
                  </a:lnTo>
                  <a:close/>
                </a:path>
                <a:path w="233680" h="151130">
                  <a:moveTo>
                    <a:pt x="1269" y="140969"/>
                  </a:moveTo>
                  <a:lnTo>
                    <a:pt x="0" y="140969"/>
                  </a:lnTo>
                  <a:lnTo>
                    <a:pt x="0" y="143637"/>
                  </a:lnTo>
                  <a:lnTo>
                    <a:pt x="1269" y="143637"/>
                  </a:lnTo>
                  <a:lnTo>
                    <a:pt x="1269" y="140969"/>
                  </a:lnTo>
                  <a:close/>
                </a:path>
                <a:path w="233680" h="151130">
                  <a:moveTo>
                    <a:pt x="1269" y="138429"/>
                  </a:moveTo>
                  <a:lnTo>
                    <a:pt x="0" y="138429"/>
                  </a:lnTo>
                  <a:lnTo>
                    <a:pt x="0" y="139826"/>
                  </a:lnTo>
                  <a:lnTo>
                    <a:pt x="1269" y="139826"/>
                  </a:lnTo>
                  <a:lnTo>
                    <a:pt x="1269" y="138429"/>
                  </a:lnTo>
                  <a:close/>
                </a:path>
                <a:path w="233680" h="151130">
                  <a:moveTo>
                    <a:pt x="1269" y="134619"/>
                  </a:moveTo>
                  <a:lnTo>
                    <a:pt x="0" y="134619"/>
                  </a:lnTo>
                  <a:lnTo>
                    <a:pt x="0" y="137287"/>
                  </a:lnTo>
                  <a:lnTo>
                    <a:pt x="1269" y="137287"/>
                  </a:lnTo>
                  <a:lnTo>
                    <a:pt x="1269" y="134619"/>
                  </a:lnTo>
                  <a:close/>
                </a:path>
                <a:path w="233680" h="151130">
                  <a:moveTo>
                    <a:pt x="1269" y="132079"/>
                  </a:moveTo>
                  <a:lnTo>
                    <a:pt x="0" y="132079"/>
                  </a:lnTo>
                  <a:lnTo>
                    <a:pt x="0" y="133476"/>
                  </a:lnTo>
                  <a:lnTo>
                    <a:pt x="1269" y="133476"/>
                  </a:lnTo>
                  <a:lnTo>
                    <a:pt x="1269" y="132079"/>
                  </a:lnTo>
                  <a:close/>
                </a:path>
                <a:path w="233680" h="151130">
                  <a:moveTo>
                    <a:pt x="1269" y="129666"/>
                  </a:moveTo>
                  <a:lnTo>
                    <a:pt x="0" y="129666"/>
                  </a:lnTo>
                  <a:lnTo>
                    <a:pt x="0" y="130937"/>
                  </a:lnTo>
                  <a:lnTo>
                    <a:pt x="1269" y="130937"/>
                  </a:lnTo>
                  <a:lnTo>
                    <a:pt x="1269" y="129666"/>
                  </a:lnTo>
                  <a:close/>
                </a:path>
                <a:path w="233680" h="151130">
                  <a:moveTo>
                    <a:pt x="233680" y="36829"/>
                  </a:moveTo>
                  <a:lnTo>
                    <a:pt x="231139" y="36829"/>
                  </a:lnTo>
                  <a:lnTo>
                    <a:pt x="231139" y="38226"/>
                  </a:lnTo>
                  <a:lnTo>
                    <a:pt x="233680" y="38226"/>
                  </a:lnTo>
                  <a:lnTo>
                    <a:pt x="233680" y="36829"/>
                  </a:lnTo>
                  <a:close/>
                </a:path>
                <a:path w="233680" h="151130">
                  <a:moveTo>
                    <a:pt x="233680" y="33020"/>
                  </a:moveTo>
                  <a:lnTo>
                    <a:pt x="231139" y="33020"/>
                  </a:lnTo>
                  <a:lnTo>
                    <a:pt x="231139" y="35560"/>
                  </a:lnTo>
                  <a:lnTo>
                    <a:pt x="233680" y="35560"/>
                  </a:lnTo>
                  <a:lnTo>
                    <a:pt x="233680" y="33020"/>
                  </a:lnTo>
                  <a:close/>
                </a:path>
                <a:path w="233680" h="151130">
                  <a:moveTo>
                    <a:pt x="233680" y="30480"/>
                  </a:moveTo>
                  <a:lnTo>
                    <a:pt x="231139" y="30480"/>
                  </a:lnTo>
                  <a:lnTo>
                    <a:pt x="231139" y="31750"/>
                  </a:lnTo>
                  <a:lnTo>
                    <a:pt x="233680" y="31750"/>
                  </a:lnTo>
                  <a:lnTo>
                    <a:pt x="233680" y="30480"/>
                  </a:lnTo>
                  <a:close/>
                </a:path>
                <a:path w="233680" h="151130">
                  <a:moveTo>
                    <a:pt x="233680" y="26670"/>
                  </a:moveTo>
                  <a:lnTo>
                    <a:pt x="231139" y="26670"/>
                  </a:lnTo>
                  <a:lnTo>
                    <a:pt x="231139" y="29210"/>
                  </a:lnTo>
                  <a:lnTo>
                    <a:pt x="233680" y="29210"/>
                  </a:lnTo>
                  <a:lnTo>
                    <a:pt x="233680" y="26670"/>
                  </a:lnTo>
                  <a:close/>
                </a:path>
                <a:path w="233680" h="151130">
                  <a:moveTo>
                    <a:pt x="233680" y="24130"/>
                  </a:moveTo>
                  <a:lnTo>
                    <a:pt x="231139" y="24130"/>
                  </a:lnTo>
                  <a:lnTo>
                    <a:pt x="231139" y="25400"/>
                  </a:lnTo>
                  <a:lnTo>
                    <a:pt x="233680" y="25400"/>
                  </a:lnTo>
                  <a:lnTo>
                    <a:pt x="233680" y="24130"/>
                  </a:lnTo>
                  <a:close/>
                </a:path>
                <a:path w="233680" h="151130">
                  <a:moveTo>
                    <a:pt x="233680" y="20320"/>
                  </a:moveTo>
                  <a:lnTo>
                    <a:pt x="231139" y="20320"/>
                  </a:lnTo>
                  <a:lnTo>
                    <a:pt x="231139" y="22860"/>
                  </a:lnTo>
                  <a:lnTo>
                    <a:pt x="233680" y="22860"/>
                  </a:lnTo>
                  <a:lnTo>
                    <a:pt x="233680" y="20320"/>
                  </a:lnTo>
                  <a:close/>
                </a:path>
                <a:path w="233680" h="151130">
                  <a:moveTo>
                    <a:pt x="233680" y="17780"/>
                  </a:moveTo>
                  <a:lnTo>
                    <a:pt x="231139" y="17780"/>
                  </a:lnTo>
                  <a:lnTo>
                    <a:pt x="231139" y="19050"/>
                  </a:lnTo>
                  <a:lnTo>
                    <a:pt x="233680" y="19050"/>
                  </a:lnTo>
                  <a:lnTo>
                    <a:pt x="233680" y="17780"/>
                  </a:lnTo>
                  <a:close/>
                </a:path>
                <a:path w="233680" h="151130">
                  <a:moveTo>
                    <a:pt x="233680" y="13970"/>
                  </a:moveTo>
                  <a:lnTo>
                    <a:pt x="231139" y="13970"/>
                  </a:lnTo>
                  <a:lnTo>
                    <a:pt x="231139" y="16510"/>
                  </a:lnTo>
                  <a:lnTo>
                    <a:pt x="233680" y="16510"/>
                  </a:lnTo>
                  <a:lnTo>
                    <a:pt x="233680" y="13970"/>
                  </a:lnTo>
                  <a:close/>
                </a:path>
                <a:path w="233680" h="151130">
                  <a:moveTo>
                    <a:pt x="233680" y="11430"/>
                  </a:moveTo>
                  <a:lnTo>
                    <a:pt x="231139" y="11430"/>
                  </a:lnTo>
                  <a:lnTo>
                    <a:pt x="231139" y="12700"/>
                  </a:lnTo>
                  <a:lnTo>
                    <a:pt x="233680" y="12700"/>
                  </a:lnTo>
                  <a:lnTo>
                    <a:pt x="233680" y="11430"/>
                  </a:lnTo>
                  <a:close/>
                </a:path>
                <a:path w="233680" h="151130">
                  <a:moveTo>
                    <a:pt x="233680" y="7620"/>
                  </a:moveTo>
                  <a:lnTo>
                    <a:pt x="231139" y="7620"/>
                  </a:lnTo>
                  <a:lnTo>
                    <a:pt x="231139" y="10160"/>
                  </a:lnTo>
                  <a:lnTo>
                    <a:pt x="233680" y="10160"/>
                  </a:lnTo>
                  <a:lnTo>
                    <a:pt x="233680" y="7620"/>
                  </a:lnTo>
                  <a:close/>
                </a:path>
                <a:path w="233680" h="151130">
                  <a:moveTo>
                    <a:pt x="233680" y="5080"/>
                  </a:moveTo>
                  <a:lnTo>
                    <a:pt x="231139" y="5080"/>
                  </a:lnTo>
                  <a:lnTo>
                    <a:pt x="231139" y="6350"/>
                  </a:lnTo>
                  <a:lnTo>
                    <a:pt x="233680" y="6350"/>
                  </a:lnTo>
                  <a:lnTo>
                    <a:pt x="233680" y="5080"/>
                  </a:lnTo>
                  <a:close/>
                </a:path>
                <a:path w="233680" h="151130">
                  <a:moveTo>
                    <a:pt x="233680" y="1270"/>
                  </a:moveTo>
                  <a:lnTo>
                    <a:pt x="231139" y="1270"/>
                  </a:lnTo>
                  <a:lnTo>
                    <a:pt x="231139" y="3810"/>
                  </a:lnTo>
                  <a:lnTo>
                    <a:pt x="233680" y="3810"/>
                  </a:lnTo>
                  <a:lnTo>
                    <a:pt x="233680" y="1270"/>
                  </a:lnTo>
                  <a:close/>
                </a:path>
                <a:path w="233680" h="151130">
                  <a:moveTo>
                    <a:pt x="228600" y="126"/>
                  </a:moveTo>
                  <a:lnTo>
                    <a:pt x="226059" y="126"/>
                  </a:lnTo>
                  <a:lnTo>
                    <a:pt x="226059" y="1270"/>
                  </a:lnTo>
                  <a:lnTo>
                    <a:pt x="228600" y="1270"/>
                  </a:lnTo>
                  <a:lnTo>
                    <a:pt x="228600" y="126"/>
                  </a:lnTo>
                  <a:close/>
                </a:path>
                <a:path w="233680" h="151130">
                  <a:moveTo>
                    <a:pt x="67310" y="0"/>
                  </a:moveTo>
                  <a:lnTo>
                    <a:pt x="66039" y="0"/>
                  </a:lnTo>
                  <a:lnTo>
                    <a:pt x="66039" y="1269"/>
                  </a:lnTo>
                  <a:lnTo>
                    <a:pt x="67309" y="1269"/>
                  </a:lnTo>
                  <a:lnTo>
                    <a:pt x="67310" y="0"/>
                  </a:lnTo>
                  <a:close/>
                </a:path>
              </a:pathLst>
            </a:custGeom>
            <a:solidFill>
              <a:srgbClr val="6DB4D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9" name="object 159"/>
            <p:cNvSpPr/>
            <p:nvPr/>
          </p:nvSpPr>
          <p:spPr>
            <a:xfrm>
              <a:off x="1403350" y="2348229"/>
              <a:ext cx="229870" cy="147320"/>
            </a:xfrm>
            <a:custGeom>
              <a:avLst/>
              <a:gdLst/>
              <a:ahLst/>
              <a:cxnLst/>
              <a:rect l="l" t="t" r="r" b="b"/>
              <a:pathLst>
                <a:path w="229869" h="147319">
                  <a:moveTo>
                    <a:pt x="40640" y="146050"/>
                  </a:moveTo>
                  <a:lnTo>
                    <a:pt x="0" y="146050"/>
                  </a:lnTo>
                  <a:lnTo>
                    <a:pt x="0" y="147320"/>
                  </a:lnTo>
                  <a:lnTo>
                    <a:pt x="40640" y="147320"/>
                  </a:lnTo>
                  <a:lnTo>
                    <a:pt x="40640" y="146050"/>
                  </a:lnTo>
                  <a:close/>
                </a:path>
                <a:path w="229869" h="147319">
                  <a:moveTo>
                    <a:pt x="185419" y="146050"/>
                  </a:moveTo>
                  <a:lnTo>
                    <a:pt x="127000" y="146050"/>
                  </a:lnTo>
                  <a:lnTo>
                    <a:pt x="127000" y="147320"/>
                  </a:lnTo>
                  <a:lnTo>
                    <a:pt x="185419" y="147320"/>
                  </a:lnTo>
                  <a:lnTo>
                    <a:pt x="185419" y="146050"/>
                  </a:lnTo>
                  <a:close/>
                </a:path>
                <a:path w="229869" h="147319">
                  <a:moveTo>
                    <a:pt x="2540" y="143510"/>
                  </a:moveTo>
                  <a:lnTo>
                    <a:pt x="0" y="143510"/>
                  </a:lnTo>
                  <a:lnTo>
                    <a:pt x="0" y="144907"/>
                  </a:lnTo>
                  <a:lnTo>
                    <a:pt x="2540" y="144907"/>
                  </a:lnTo>
                  <a:lnTo>
                    <a:pt x="2540" y="143510"/>
                  </a:lnTo>
                  <a:close/>
                </a:path>
                <a:path w="229869" h="147319">
                  <a:moveTo>
                    <a:pt x="2540" y="139700"/>
                  </a:moveTo>
                  <a:lnTo>
                    <a:pt x="0" y="139700"/>
                  </a:lnTo>
                  <a:lnTo>
                    <a:pt x="0" y="142367"/>
                  </a:lnTo>
                  <a:lnTo>
                    <a:pt x="2540" y="142367"/>
                  </a:lnTo>
                  <a:lnTo>
                    <a:pt x="2540" y="139700"/>
                  </a:lnTo>
                  <a:close/>
                </a:path>
                <a:path w="229869" h="147319">
                  <a:moveTo>
                    <a:pt x="2540" y="137160"/>
                  </a:moveTo>
                  <a:lnTo>
                    <a:pt x="0" y="137160"/>
                  </a:lnTo>
                  <a:lnTo>
                    <a:pt x="0" y="138557"/>
                  </a:lnTo>
                  <a:lnTo>
                    <a:pt x="2540" y="138557"/>
                  </a:lnTo>
                  <a:lnTo>
                    <a:pt x="2540" y="137160"/>
                  </a:lnTo>
                  <a:close/>
                </a:path>
                <a:path w="229869" h="147319">
                  <a:moveTo>
                    <a:pt x="2540" y="133350"/>
                  </a:moveTo>
                  <a:lnTo>
                    <a:pt x="0" y="133350"/>
                  </a:lnTo>
                  <a:lnTo>
                    <a:pt x="0" y="136017"/>
                  </a:lnTo>
                  <a:lnTo>
                    <a:pt x="2540" y="136017"/>
                  </a:lnTo>
                  <a:lnTo>
                    <a:pt x="2540" y="133350"/>
                  </a:lnTo>
                  <a:close/>
                </a:path>
                <a:path w="229869" h="147319">
                  <a:moveTo>
                    <a:pt x="2540" y="130810"/>
                  </a:moveTo>
                  <a:lnTo>
                    <a:pt x="0" y="130810"/>
                  </a:lnTo>
                  <a:lnTo>
                    <a:pt x="0" y="132207"/>
                  </a:lnTo>
                  <a:lnTo>
                    <a:pt x="2540" y="132207"/>
                  </a:lnTo>
                  <a:lnTo>
                    <a:pt x="2540" y="130810"/>
                  </a:lnTo>
                  <a:close/>
                </a:path>
                <a:path w="229869" h="147319">
                  <a:moveTo>
                    <a:pt x="2540" y="127000"/>
                  </a:moveTo>
                  <a:lnTo>
                    <a:pt x="0" y="127000"/>
                  </a:lnTo>
                  <a:lnTo>
                    <a:pt x="0" y="129667"/>
                  </a:lnTo>
                  <a:lnTo>
                    <a:pt x="2540" y="129667"/>
                  </a:lnTo>
                  <a:lnTo>
                    <a:pt x="2540" y="127000"/>
                  </a:lnTo>
                  <a:close/>
                </a:path>
                <a:path w="229869" h="147319">
                  <a:moveTo>
                    <a:pt x="229869" y="38100"/>
                  </a:moveTo>
                  <a:lnTo>
                    <a:pt x="228600" y="38100"/>
                  </a:lnTo>
                  <a:lnTo>
                    <a:pt x="228600" y="39370"/>
                  </a:lnTo>
                  <a:lnTo>
                    <a:pt x="229869" y="39370"/>
                  </a:lnTo>
                  <a:lnTo>
                    <a:pt x="229869" y="38100"/>
                  </a:lnTo>
                  <a:close/>
                </a:path>
                <a:path w="229869" h="147319">
                  <a:moveTo>
                    <a:pt x="229869" y="35560"/>
                  </a:moveTo>
                  <a:lnTo>
                    <a:pt x="228600" y="35560"/>
                  </a:lnTo>
                  <a:lnTo>
                    <a:pt x="228600" y="36830"/>
                  </a:lnTo>
                  <a:lnTo>
                    <a:pt x="229869" y="36830"/>
                  </a:lnTo>
                  <a:lnTo>
                    <a:pt x="229869" y="35560"/>
                  </a:lnTo>
                  <a:close/>
                </a:path>
                <a:path w="229869" h="147319">
                  <a:moveTo>
                    <a:pt x="229869" y="31750"/>
                  </a:moveTo>
                  <a:lnTo>
                    <a:pt x="228600" y="31750"/>
                  </a:lnTo>
                  <a:lnTo>
                    <a:pt x="228600" y="34290"/>
                  </a:lnTo>
                  <a:lnTo>
                    <a:pt x="229869" y="34290"/>
                  </a:lnTo>
                  <a:lnTo>
                    <a:pt x="229869" y="31750"/>
                  </a:lnTo>
                  <a:close/>
                </a:path>
                <a:path w="229869" h="147319">
                  <a:moveTo>
                    <a:pt x="229869" y="29210"/>
                  </a:moveTo>
                  <a:lnTo>
                    <a:pt x="228600" y="29210"/>
                  </a:lnTo>
                  <a:lnTo>
                    <a:pt x="228600" y="30480"/>
                  </a:lnTo>
                  <a:lnTo>
                    <a:pt x="229869" y="30480"/>
                  </a:lnTo>
                  <a:lnTo>
                    <a:pt x="229869" y="29210"/>
                  </a:lnTo>
                  <a:close/>
                </a:path>
                <a:path w="229869" h="147319">
                  <a:moveTo>
                    <a:pt x="229869" y="25400"/>
                  </a:moveTo>
                  <a:lnTo>
                    <a:pt x="228600" y="25400"/>
                  </a:lnTo>
                  <a:lnTo>
                    <a:pt x="228600" y="27940"/>
                  </a:lnTo>
                  <a:lnTo>
                    <a:pt x="229869" y="27940"/>
                  </a:lnTo>
                  <a:lnTo>
                    <a:pt x="229869" y="25400"/>
                  </a:lnTo>
                  <a:close/>
                </a:path>
                <a:path w="229869" h="147319">
                  <a:moveTo>
                    <a:pt x="229869" y="22860"/>
                  </a:moveTo>
                  <a:lnTo>
                    <a:pt x="228600" y="22860"/>
                  </a:lnTo>
                  <a:lnTo>
                    <a:pt x="228600" y="24130"/>
                  </a:lnTo>
                  <a:lnTo>
                    <a:pt x="229869" y="24130"/>
                  </a:lnTo>
                  <a:lnTo>
                    <a:pt x="229869" y="22860"/>
                  </a:lnTo>
                  <a:close/>
                </a:path>
                <a:path w="229869" h="147319">
                  <a:moveTo>
                    <a:pt x="229869" y="19050"/>
                  </a:moveTo>
                  <a:lnTo>
                    <a:pt x="228600" y="19050"/>
                  </a:lnTo>
                  <a:lnTo>
                    <a:pt x="228600" y="21590"/>
                  </a:lnTo>
                  <a:lnTo>
                    <a:pt x="229869" y="21590"/>
                  </a:lnTo>
                  <a:lnTo>
                    <a:pt x="229869" y="19050"/>
                  </a:lnTo>
                  <a:close/>
                </a:path>
                <a:path w="229869" h="147319">
                  <a:moveTo>
                    <a:pt x="229869" y="16510"/>
                  </a:moveTo>
                  <a:lnTo>
                    <a:pt x="228600" y="16510"/>
                  </a:lnTo>
                  <a:lnTo>
                    <a:pt x="228600" y="17780"/>
                  </a:lnTo>
                  <a:lnTo>
                    <a:pt x="229869" y="17780"/>
                  </a:lnTo>
                  <a:lnTo>
                    <a:pt x="229869" y="16510"/>
                  </a:lnTo>
                  <a:close/>
                </a:path>
                <a:path w="229869" h="147319">
                  <a:moveTo>
                    <a:pt x="229869" y="12700"/>
                  </a:moveTo>
                  <a:lnTo>
                    <a:pt x="228600" y="12700"/>
                  </a:lnTo>
                  <a:lnTo>
                    <a:pt x="228600" y="15240"/>
                  </a:lnTo>
                  <a:lnTo>
                    <a:pt x="229869" y="15240"/>
                  </a:lnTo>
                  <a:lnTo>
                    <a:pt x="229869" y="12700"/>
                  </a:lnTo>
                  <a:close/>
                </a:path>
                <a:path w="229869" h="147319">
                  <a:moveTo>
                    <a:pt x="229869" y="10160"/>
                  </a:moveTo>
                  <a:lnTo>
                    <a:pt x="228600" y="10160"/>
                  </a:lnTo>
                  <a:lnTo>
                    <a:pt x="228600" y="11430"/>
                  </a:lnTo>
                  <a:lnTo>
                    <a:pt x="229869" y="11430"/>
                  </a:lnTo>
                  <a:lnTo>
                    <a:pt x="229869" y="10160"/>
                  </a:lnTo>
                  <a:close/>
                </a:path>
                <a:path w="229869" h="147319">
                  <a:moveTo>
                    <a:pt x="229869" y="6350"/>
                  </a:moveTo>
                  <a:lnTo>
                    <a:pt x="228600" y="6350"/>
                  </a:lnTo>
                  <a:lnTo>
                    <a:pt x="228600" y="8890"/>
                  </a:lnTo>
                  <a:lnTo>
                    <a:pt x="229869" y="8890"/>
                  </a:lnTo>
                  <a:lnTo>
                    <a:pt x="229869" y="6350"/>
                  </a:lnTo>
                  <a:close/>
                </a:path>
                <a:path w="229869" h="147319">
                  <a:moveTo>
                    <a:pt x="229869" y="3810"/>
                  </a:moveTo>
                  <a:lnTo>
                    <a:pt x="228600" y="3810"/>
                  </a:lnTo>
                  <a:lnTo>
                    <a:pt x="228600" y="5080"/>
                  </a:lnTo>
                  <a:lnTo>
                    <a:pt x="229869" y="5080"/>
                  </a:lnTo>
                  <a:lnTo>
                    <a:pt x="229869" y="3810"/>
                  </a:lnTo>
                  <a:close/>
                </a:path>
                <a:path w="229869" h="147319">
                  <a:moveTo>
                    <a:pt x="229869" y="0"/>
                  </a:moveTo>
                  <a:lnTo>
                    <a:pt x="222250" y="0"/>
                  </a:lnTo>
                  <a:lnTo>
                    <a:pt x="222250" y="1270"/>
                  </a:lnTo>
                  <a:lnTo>
                    <a:pt x="228600" y="1270"/>
                  </a:lnTo>
                  <a:lnTo>
                    <a:pt x="228600" y="2540"/>
                  </a:lnTo>
                  <a:lnTo>
                    <a:pt x="229869" y="2540"/>
                  </a:lnTo>
                  <a:lnTo>
                    <a:pt x="229869" y="0"/>
                  </a:lnTo>
                  <a:close/>
                </a:path>
                <a:path w="229869" h="147319">
                  <a:moveTo>
                    <a:pt x="166369" y="0"/>
                  </a:moveTo>
                  <a:lnTo>
                    <a:pt x="137159" y="0"/>
                  </a:lnTo>
                  <a:lnTo>
                    <a:pt x="137159" y="1270"/>
                  </a:lnTo>
                  <a:lnTo>
                    <a:pt x="166369" y="1270"/>
                  </a:lnTo>
                  <a:lnTo>
                    <a:pt x="166369" y="0"/>
                  </a:lnTo>
                  <a:close/>
                </a:path>
                <a:path w="229869" h="147319">
                  <a:moveTo>
                    <a:pt x="97790" y="0"/>
                  </a:moveTo>
                  <a:lnTo>
                    <a:pt x="64769" y="0"/>
                  </a:lnTo>
                  <a:lnTo>
                    <a:pt x="64769" y="1270"/>
                  </a:lnTo>
                  <a:lnTo>
                    <a:pt x="97789" y="1270"/>
                  </a:lnTo>
                  <a:lnTo>
                    <a:pt x="97790" y="0"/>
                  </a:lnTo>
                  <a:close/>
                </a:path>
              </a:pathLst>
            </a:custGeom>
            <a:solidFill>
              <a:srgbClr val="6FB5D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0" name="object 160"/>
            <p:cNvSpPr/>
            <p:nvPr/>
          </p:nvSpPr>
          <p:spPr>
            <a:xfrm>
              <a:off x="1405890" y="2349499"/>
              <a:ext cx="226060" cy="144780"/>
            </a:xfrm>
            <a:custGeom>
              <a:avLst/>
              <a:gdLst/>
              <a:ahLst/>
              <a:cxnLst/>
              <a:rect l="l" t="t" r="r" b="b"/>
              <a:pathLst>
                <a:path w="226060" h="144780">
                  <a:moveTo>
                    <a:pt x="43180" y="142366"/>
                  </a:moveTo>
                  <a:lnTo>
                    <a:pt x="0" y="142366"/>
                  </a:lnTo>
                  <a:lnTo>
                    <a:pt x="0" y="143637"/>
                  </a:lnTo>
                  <a:lnTo>
                    <a:pt x="40640" y="143637"/>
                  </a:lnTo>
                  <a:lnTo>
                    <a:pt x="40640" y="144779"/>
                  </a:lnTo>
                  <a:lnTo>
                    <a:pt x="43180" y="144779"/>
                  </a:lnTo>
                  <a:lnTo>
                    <a:pt x="43180" y="142366"/>
                  </a:lnTo>
                  <a:close/>
                </a:path>
                <a:path w="226060" h="144780">
                  <a:moveTo>
                    <a:pt x="176530" y="142366"/>
                  </a:moveTo>
                  <a:lnTo>
                    <a:pt x="120650" y="142366"/>
                  </a:lnTo>
                  <a:lnTo>
                    <a:pt x="120650" y="144779"/>
                  </a:lnTo>
                  <a:lnTo>
                    <a:pt x="121919" y="144779"/>
                  </a:lnTo>
                  <a:lnTo>
                    <a:pt x="121919" y="143637"/>
                  </a:lnTo>
                  <a:lnTo>
                    <a:pt x="176530" y="143637"/>
                  </a:lnTo>
                  <a:lnTo>
                    <a:pt x="176530" y="142366"/>
                  </a:lnTo>
                  <a:close/>
                </a:path>
                <a:path w="226060" h="144780">
                  <a:moveTo>
                    <a:pt x="180339" y="143637"/>
                  </a:moveTo>
                  <a:lnTo>
                    <a:pt x="176530" y="143637"/>
                  </a:lnTo>
                  <a:lnTo>
                    <a:pt x="176530" y="144779"/>
                  </a:lnTo>
                  <a:lnTo>
                    <a:pt x="180339" y="144779"/>
                  </a:lnTo>
                  <a:lnTo>
                    <a:pt x="180339" y="143637"/>
                  </a:lnTo>
                  <a:close/>
                </a:path>
                <a:path w="226060" h="144780">
                  <a:moveTo>
                    <a:pt x="1269" y="138429"/>
                  </a:moveTo>
                  <a:lnTo>
                    <a:pt x="0" y="138429"/>
                  </a:lnTo>
                  <a:lnTo>
                    <a:pt x="0" y="141096"/>
                  </a:lnTo>
                  <a:lnTo>
                    <a:pt x="1269" y="141096"/>
                  </a:lnTo>
                  <a:lnTo>
                    <a:pt x="1269" y="138429"/>
                  </a:lnTo>
                  <a:close/>
                </a:path>
                <a:path w="226060" h="144780">
                  <a:moveTo>
                    <a:pt x="1269" y="136016"/>
                  </a:moveTo>
                  <a:lnTo>
                    <a:pt x="0" y="136016"/>
                  </a:lnTo>
                  <a:lnTo>
                    <a:pt x="0" y="137287"/>
                  </a:lnTo>
                  <a:lnTo>
                    <a:pt x="1269" y="137287"/>
                  </a:lnTo>
                  <a:lnTo>
                    <a:pt x="1269" y="136016"/>
                  </a:lnTo>
                  <a:close/>
                </a:path>
                <a:path w="226060" h="144780">
                  <a:moveTo>
                    <a:pt x="1269" y="132079"/>
                  </a:moveTo>
                  <a:lnTo>
                    <a:pt x="0" y="132079"/>
                  </a:lnTo>
                  <a:lnTo>
                    <a:pt x="0" y="134746"/>
                  </a:lnTo>
                  <a:lnTo>
                    <a:pt x="1269" y="134746"/>
                  </a:lnTo>
                  <a:lnTo>
                    <a:pt x="1269" y="132079"/>
                  </a:lnTo>
                  <a:close/>
                </a:path>
                <a:path w="226060" h="144780">
                  <a:moveTo>
                    <a:pt x="1269" y="129666"/>
                  </a:moveTo>
                  <a:lnTo>
                    <a:pt x="0" y="129666"/>
                  </a:lnTo>
                  <a:lnTo>
                    <a:pt x="0" y="130937"/>
                  </a:lnTo>
                  <a:lnTo>
                    <a:pt x="1269" y="130937"/>
                  </a:lnTo>
                  <a:lnTo>
                    <a:pt x="1269" y="129666"/>
                  </a:lnTo>
                  <a:close/>
                </a:path>
                <a:path w="226060" h="144780">
                  <a:moveTo>
                    <a:pt x="1269" y="124587"/>
                  </a:moveTo>
                  <a:lnTo>
                    <a:pt x="0" y="124587"/>
                  </a:lnTo>
                  <a:lnTo>
                    <a:pt x="0" y="128396"/>
                  </a:lnTo>
                  <a:lnTo>
                    <a:pt x="1269" y="128396"/>
                  </a:lnTo>
                  <a:lnTo>
                    <a:pt x="1269" y="124587"/>
                  </a:lnTo>
                  <a:close/>
                </a:path>
                <a:path w="226060" h="144780">
                  <a:moveTo>
                    <a:pt x="226059" y="36829"/>
                  </a:moveTo>
                  <a:lnTo>
                    <a:pt x="224790" y="36829"/>
                  </a:lnTo>
                  <a:lnTo>
                    <a:pt x="224790" y="38226"/>
                  </a:lnTo>
                  <a:lnTo>
                    <a:pt x="226059" y="38226"/>
                  </a:lnTo>
                  <a:lnTo>
                    <a:pt x="226059" y="36829"/>
                  </a:lnTo>
                  <a:close/>
                </a:path>
                <a:path w="226060" h="144780">
                  <a:moveTo>
                    <a:pt x="226059" y="34289"/>
                  </a:moveTo>
                  <a:lnTo>
                    <a:pt x="224790" y="34289"/>
                  </a:lnTo>
                  <a:lnTo>
                    <a:pt x="224790" y="35560"/>
                  </a:lnTo>
                  <a:lnTo>
                    <a:pt x="226059" y="35560"/>
                  </a:lnTo>
                  <a:lnTo>
                    <a:pt x="226059" y="34289"/>
                  </a:lnTo>
                  <a:close/>
                </a:path>
                <a:path w="226060" h="144780">
                  <a:moveTo>
                    <a:pt x="226059" y="30480"/>
                  </a:moveTo>
                  <a:lnTo>
                    <a:pt x="224790" y="30480"/>
                  </a:lnTo>
                  <a:lnTo>
                    <a:pt x="224790" y="33020"/>
                  </a:lnTo>
                  <a:lnTo>
                    <a:pt x="226059" y="33020"/>
                  </a:lnTo>
                  <a:lnTo>
                    <a:pt x="226059" y="30480"/>
                  </a:lnTo>
                  <a:close/>
                </a:path>
                <a:path w="226060" h="144780">
                  <a:moveTo>
                    <a:pt x="226059" y="27940"/>
                  </a:moveTo>
                  <a:lnTo>
                    <a:pt x="224790" y="27940"/>
                  </a:lnTo>
                  <a:lnTo>
                    <a:pt x="224790" y="29210"/>
                  </a:lnTo>
                  <a:lnTo>
                    <a:pt x="226059" y="29210"/>
                  </a:lnTo>
                  <a:lnTo>
                    <a:pt x="226059" y="27940"/>
                  </a:lnTo>
                  <a:close/>
                </a:path>
                <a:path w="226060" h="144780">
                  <a:moveTo>
                    <a:pt x="226059" y="24130"/>
                  </a:moveTo>
                  <a:lnTo>
                    <a:pt x="224790" y="24130"/>
                  </a:lnTo>
                  <a:lnTo>
                    <a:pt x="224790" y="26670"/>
                  </a:lnTo>
                  <a:lnTo>
                    <a:pt x="226059" y="26670"/>
                  </a:lnTo>
                  <a:lnTo>
                    <a:pt x="226059" y="24130"/>
                  </a:lnTo>
                  <a:close/>
                </a:path>
                <a:path w="226060" h="144780">
                  <a:moveTo>
                    <a:pt x="226059" y="21590"/>
                  </a:moveTo>
                  <a:lnTo>
                    <a:pt x="224790" y="21590"/>
                  </a:lnTo>
                  <a:lnTo>
                    <a:pt x="224790" y="22860"/>
                  </a:lnTo>
                  <a:lnTo>
                    <a:pt x="226059" y="22860"/>
                  </a:lnTo>
                  <a:lnTo>
                    <a:pt x="226059" y="21590"/>
                  </a:lnTo>
                  <a:close/>
                </a:path>
                <a:path w="226060" h="144780">
                  <a:moveTo>
                    <a:pt x="226059" y="17780"/>
                  </a:moveTo>
                  <a:lnTo>
                    <a:pt x="224790" y="17780"/>
                  </a:lnTo>
                  <a:lnTo>
                    <a:pt x="224790" y="20320"/>
                  </a:lnTo>
                  <a:lnTo>
                    <a:pt x="226059" y="20320"/>
                  </a:lnTo>
                  <a:lnTo>
                    <a:pt x="226059" y="17780"/>
                  </a:lnTo>
                  <a:close/>
                </a:path>
                <a:path w="226060" h="144780">
                  <a:moveTo>
                    <a:pt x="226059" y="15240"/>
                  </a:moveTo>
                  <a:lnTo>
                    <a:pt x="224790" y="15240"/>
                  </a:lnTo>
                  <a:lnTo>
                    <a:pt x="224790" y="16510"/>
                  </a:lnTo>
                  <a:lnTo>
                    <a:pt x="226059" y="16510"/>
                  </a:lnTo>
                  <a:lnTo>
                    <a:pt x="226059" y="15240"/>
                  </a:lnTo>
                  <a:close/>
                </a:path>
                <a:path w="226060" h="144780">
                  <a:moveTo>
                    <a:pt x="226059" y="11430"/>
                  </a:moveTo>
                  <a:lnTo>
                    <a:pt x="224790" y="11430"/>
                  </a:lnTo>
                  <a:lnTo>
                    <a:pt x="224790" y="13970"/>
                  </a:lnTo>
                  <a:lnTo>
                    <a:pt x="226059" y="13970"/>
                  </a:lnTo>
                  <a:lnTo>
                    <a:pt x="226059" y="11430"/>
                  </a:lnTo>
                  <a:close/>
                </a:path>
                <a:path w="226060" h="144780">
                  <a:moveTo>
                    <a:pt x="226059" y="8890"/>
                  </a:moveTo>
                  <a:lnTo>
                    <a:pt x="224790" y="8890"/>
                  </a:lnTo>
                  <a:lnTo>
                    <a:pt x="224790" y="10160"/>
                  </a:lnTo>
                  <a:lnTo>
                    <a:pt x="226059" y="10160"/>
                  </a:lnTo>
                  <a:lnTo>
                    <a:pt x="226059" y="8890"/>
                  </a:lnTo>
                  <a:close/>
                </a:path>
                <a:path w="226060" h="144780">
                  <a:moveTo>
                    <a:pt x="226059" y="5080"/>
                  </a:moveTo>
                  <a:lnTo>
                    <a:pt x="224790" y="5080"/>
                  </a:lnTo>
                  <a:lnTo>
                    <a:pt x="224790" y="7620"/>
                  </a:lnTo>
                  <a:lnTo>
                    <a:pt x="226059" y="7620"/>
                  </a:lnTo>
                  <a:lnTo>
                    <a:pt x="226059" y="5080"/>
                  </a:lnTo>
                  <a:close/>
                </a:path>
                <a:path w="226060" h="144780">
                  <a:moveTo>
                    <a:pt x="226059" y="2540"/>
                  </a:moveTo>
                  <a:lnTo>
                    <a:pt x="224790" y="2540"/>
                  </a:lnTo>
                  <a:lnTo>
                    <a:pt x="224790" y="3810"/>
                  </a:lnTo>
                  <a:lnTo>
                    <a:pt x="226059" y="3810"/>
                  </a:lnTo>
                  <a:lnTo>
                    <a:pt x="226059" y="2540"/>
                  </a:lnTo>
                  <a:close/>
                </a:path>
                <a:path w="226060" h="144780">
                  <a:moveTo>
                    <a:pt x="217169" y="1270"/>
                  </a:moveTo>
                  <a:lnTo>
                    <a:pt x="215900" y="1270"/>
                  </a:lnTo>
                  <a:lnTo>
                    <a:pt x="215900" y="2540"/>
                  </a:lnTo>
                  <a:lnTo>
                    <a:pt x="217169" y="2540"/>
                  </a:lnTo>
                  <a:lnTo>
                    <a:pt x="217169" y="1270"/>
                  </a:lnTo>
                  <a:close/>
                </a:path>
                <a:path w="226060" h="144780">
                  <a:moveTo>
                    <a:pt x="163829" y="0"/>
                  </a:moveTo>
                  <a:lnTo>
                    <a:pt x="134619" y="0"/>
                  </a:lnTo>
                  <a:lnTo>
                    <a:pt x="134619" y="1270"/>
                  </a:lnTo>
                  <a:lnTo>
                    <a:pt x="163829" y="1270"/>
                  </a:lnTo>
                  <a:lnTo>
                    <a:pt x="163829" y="0"/>
                  </a:lnTo>
                  <a:close/>
                </a:path>
                <a:path w="226060" h="144780">
                  <a:moveTo>
                    <a:pt x="226059" y="0"/>
                  </a:moveTo>
                  <a:lnTo>
                    <a:pt x="217169" y="0"/>
                  </a:lnTo>
                  <a:lnTo>
                    <a:pt x="217169" y="1270"/>
                  </a:lnTo>
                  <a:lnTo>
                    <a:pt x="226059" y="1270"/>
                  </a:lnTo>
                  <a:lnTo>
                    <a:pt x="226059" y="0"/>
                  </a:lnTo>
                  <a:close/>
                </a:path>
                <a:path w="226060" h="144780">
                  <a:moveTo>
                    <a:pt x="95249" y="0"/>
                  </a:moveTo>
                  <a:lnTo>
                    <a:pt x="62229" y="0"/>
                  </a:lnTo>
                  <a:lnTo>
                    <a:pt x="62229" y="1270"/>
                  </a:lnTo>
                  <a:lnTo>
                    <a:pt x="95249" y="1270"/>
                  </a:lnTo>
                  <a:lnTo>
                    <a:pt x="95249" y="0"/>
                  </a:lnTo>
                  <a:close/>
                </a:path>
              </a:pathLst>
            </a:custGeom>
            <a:solidFill>
              <a:srgbClr val="71B6D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1" name="object 161"/>
            <p:cNvSpPr/>
            <p:nvPr/>
          </p:nvSpPr>
          <p:spPr>
            <a:xfrm>
              <a:off x="1407160" y="2352039"/>
              <a:ext cx="223520" cy="139700"/>
            </a:xfrm>
            <a:custGeom>
              <a:avLst/>
              <a:gdLst/>
              <a:ahLst/>
              <a:cxnLst/>
              <a:rect l="l" t="t" r="r" b="b"/>
              <a:pathLst>
                <a:path w="223519" h="139700">
                  <a:moveTo>
                    <a:pt x="1270" y="135890"/>
                  </a:moveTo>
                  <a:lnTo>
                    <a:pt x="0" y="135890"/>
                  </a:lnTo>
                  <a:lnTo>
                    <a:pt x="0" y="138557"/>
                  </a:lnTo>
                  <a:lnTo>
                    <a:pt x="1270" y="138557"/>
                  </a:lnTo>
                  <a:lnTo>
                    <a:pt x="1270" y="135890"/>
                  </a:lnTo>
                  <a:close/>
                </a:path>
                <a:path w="223519" h="139700">
                  <a:moveTo>
                    <a:pt x="1270" y="133350"/>
                  </a:moveTo>
                  <a:lnTo>
                    <a:pt x="0" y="133350"/>
                  </a:lnTo>
                  <a:lnTo>
                    <a:pt x="0" y="134747"/>
                  </a:lnTo>
                  <a:lnTo>
                    <a:pt x="1270" y="134747"/>
                  </a:lnTo>
                  <a:lnTo>
                    <a:pt x="1270" y="133350"/>
                  </a:lnTo>
                  <a:close/>
                </a:path>
                <a:path w="223519" h="139700">
                  <a:moveTo>
                    <a:pt x="1270" y="129540"/>
                  </a:moveTo>
                  <a:lnTo>
                    <a:pt x="0" y="129540"/>
                  </a:lnTo>
                  <a:lnTo>
                    <a:pt x="0" y="132207"/>
                  </a:lnTo>
                  <a:lnTo>
                    <a:pt x="1270" y="132207"/>
                  </a:lnTo>
                  <a:lnTo>
                    <a:pt x="1270" y="129540"/>
                  </a:lnTo>
                  <a:close/>
                </a:path>
                <a:path w="223519" h="139700">
                  <a:moveTo>
                    <a:pt x="1270" y="127000"/>
                  </a:moveTo>
                  <a:lnTo>
                    <a:pt x="0" y="127000"/>
                  </a:lnTo>
                  <a:lnTo>
                    <a:pt x="0" y="128397"/>
                  </a:lnTo>
                  <a:lnTo>
                    <a:pt x="1270" y="128397"/>
                  </a:lnTo>
                  <a:lnTo>
                    <a:pt x="1270" y="127000"/>
                  </a:lnTo>
                  <a:close/>
                </a:path>
                <a:path w="223519" h="139700">
                  <a:moveTo>
                    <a:pt x="1270" y="122047"/>
                  </a:moveTo>
                  <a:lnTo>
                    <a:pt x="0" y="122047"/>
                  </a:lnTo>
                  <a:lnTo>
                    <a:pt x="0" y="125857"/>
                  </a:lnTo>
                  <a:lnTo>
                    <a:pt x="1270" y="125857"/>
                  </a:lnTo>
                  <a:lnTo>
                    <a:pt x="1270" y="122047"/>
                  </a:lnTo>
                  <a:close/>
                </a:path>
                <a:path w="223519" h="139700">
                  <a:moveTo>
                    <a:pt x="45707" y="138557"/>
                  </a:moveTo>
                  <a:lnTo>
                    <a:pt x="43180" y="138557"/>
                  </a:lnTo>
                  <a:lnTo>
                    <a:pt x="43180" y="139700"/>
                  </a:lnTo>
                  <a:lnTo>
                    <a:pt x="45707" y="139700"/>
                  </a:lnTo>
                  <a:lnTo>
                    <a:pt x="45707" y="138557"/>
                  </a:lnTo>
                  <a:close/>
                </a:path>
                <a:path w="223519" h="139700">
                  <a:moveTo>
                    <a:pt x="93967" y="0"/>
                  </a:moveTo>
                  <a:lnTo>
                    <a:pt x="60960" y="0"/>
                  </a:lnTo>
                  <a:lnTo>
                    <a:pt x="60960" y="1270"/>
                  </a:lnTo>
                  <a:lnTo>
                    <a:pt x="93967" y="1270"/>
                  </a:lnTo>
                  <a:lnTo>
                    <a:pt x="93967" y="0"/>
                  </a:lnTo>
                  <a:close/>
                </a:path>
                <a:path w="223519" h="139700">
                  <a:moveTo>
                    <a:pt x="116840" y="138557"/>
                  </a:moveTo>
                  <a:lnTo>
                    <a:pt x="114300" y="138557"/>
                  </a:lnTo>
                  <a:lnTo>
                    <a:pt x="114300" y="139700"/>
                  </a:lnTo>
                  <a:lnTo>
                    <a:pt x="116840" y="139700"/>
                  </a:lnTo>
                  <a:lnTo>
                    <a:pt x="116840" y="138557"/>
                  </a:lnTo>
                  <a:close/>
                </a:path>
                <a:path w="223519" h="139700">
                  <a:moveTo>
                    <a:pt x="162560" y="12"/>
                  </a:moveTo>
                  <a:lnTo>
                    <a:pt x="133350" y="12"/>
                  </a:lnTo>
                  <a:lnTo>
                    <a:pt x="133350" y="1270"/>
                  </a:lnTo>
                  <a:lnTo>
                    <a:pt x="162560" y="1270"/>
                  </a:lnTo>
                  <a:lnTo>
                    <a:pt x="162560" y="12"/>
                  </a:lnTo>
                  <a:close/>
                </a:path>
                <a:path w="223519" h="139700">
                  <a:moveTo>
                    <a:pt x="173990" y="138557"/>
                  </a:moveTo>
                  <a:lnTo>
                    <a:pt x="171450" y="138557"/>
                  </a:lnTo>
                  <a:lnTo>
                    <a:pt x="171450" y="139700"/>
                  </a:lnTo>
                  <a:lnTo>
                    <a:pt x="173990" y="139700"/>
                  </a:lnTo>
                  <a:lnTo>
                    <a:pt x="173990" y="138557"/>
                  </a:lnTo>
                  <a:close/>
                </a:path>
                <a:path w="223519" h="139700">
                  <a:moveTo>
                    <a:pt x="223520" y="34290"/>
                  </a:moveTo>
                  <a:lnTo>
                    <a:pt x="220967" y="34290"/>
                  </a:lnTo>
                  <a:lnTo>
                    <a:pt x="220967" y="38100"/>
                  </a:lnTo>
                  <a:lnTo>
                    <a:pt x="223520" y="38100"/>
                  </a:lnTo>
                  <a:lnTo>
                    <a:pt x="223520" y="34290"/>
                  </a:lnTo>
                  <a:close/>
                </a:path>
                <a:path w="223519" h="139700">
                  <a:moveTo>
                    <a:pt x="223520" y="31750"/>
                  </a:moveTo>
                  <a:lnTo>
                    <a:pt x="220967" y="31750"/>
                  </a:lnTo>
                  <a:lnTo>
                    <a:pt x="220967" y="33020"/>
                  </a:lnTo>
                  <a:lnTo>
                    <a:pt x="223520" y="33020"/>
                  </a:lnTo>
                  <a:lnTo>
                    <a:pt x="223520" y="31750"/>
                  </a:lnTo>
                  <a:close/>
                </a:path>
                <a:path w="223519" h="139700">
                  <a:moveTo>
                    <a:pt x="223520" y="27952"/>
                  </a:moveTo>
                  <a:lnTo>
                    <a:pt x="220967" y="27952"/>
                  </a:lnTo>
                  <a:lnTo>
                    <a:pt x="220967" y="30480"/>
                  </a:lnTo>
                  <a:lnTo>
                    <a:pt x="223520" y="30480"/>
                  </a:lnTo>
                  <a:lnTo>
                    <a:pt x="223520" y="27952"/>
                  </a:lnTo>
                  <a:close/>
                </a:path>
                <a:path w="223519" h="139700">
                  <a:moveTo>
                    <a:pt x="223520" y="25412"/>
                  </a:moveTo>
                  <a:lnTo>
                    <a:pt x="220967" y="25412"/>
                  </a:lnTo>
                  <a:lnTo>
                    <a:pt x="220967" y="26670"/>
                  </a:lnTo>
                  <a:lnTo>
                    <a:pt x="223520" y="26670"/>
                  </a:lnTo>
                  <a:lnTo>
                    <a:pt x="223520" y="25412"/>
                  </a:lnTo>
                  <a:close/>
                </a:path>
                <a:path w="223519" h="139700">
                  <a:moveTo>
                    <a:pt x="223520" y="21602"/>
                  </a:moveTo>
                  <a:lnTo>
                    <a:pt x="220967" y="21602"/>
                  </a:lnTo>
                  <a:lnTo>
                    <a:pt x="220967" y="24130"/>
                  </a:lnTo>
                  <a:lnTo>
                    <a:pt x="223520" y="24130"/>
                  </a:lnTo>
                  <a:lnTo>
                    <a:pt x="223520" y="21602"/>
                  </a:lnTo>
                  <a:close/>
                </a:path>
                <a:path w="223519" h="139700">
                  <a:moveTo>
                    <a:pt x="223520" y="19062"/>
                  </a:moveTo>
                  <a:lnTo>
                    <a:pt x="220967" y="19062"/>
                  </a:lnTo>
                  <a:lnTo>
                    <a:pt x="220967" y="20320"/>
                  </a:lnTo>
                  <a:lnTo>
                    <a:pt x="223520" y="20320"/>
                  </a:lnTo>
                  <a:lnTo>
                    <a:pt x="223520" y="19062"/>
                  </a:lnTo>
                  <a:close/>
                </a:path>
                <a:path w="223519" h="139700">
                  <a:moveTo>
                    <a:pt x="223520" y="15252"/>
                  </a:moveTo>
                  <a:lnTo>
                    <a:pt x="220967" y="15252"/>
                  </a:lnTo>
                  <a:lnTo>
                    <a:pt x="220967" y="17780"/>
                  </a:lnTo>
                  <a:lnTo>
                    <a:pt x="223520" y="17780"/>
                  </a:lnTo>
                  <a:lnTo>
                    <a:pt x="223520" y="15252"/>
                  </a:lnTo>
                  <a:close/>
                </a:path>
                <a:path w="223519" h="139700">
                  <a:moveTo>
                    <a:pt x="223520" y="12712"/>
                  </a:moveTo>
                  <a:lnTo>
                    <a:pt x="220967" y="12712"/>
                  </a:lnTo>
                  <a:lnTo>
                    <a:pt x="220967" y="13970"/>
                  </a:lnTo>
                  <a:lnTo>
                    <a:pt x="223520" y="13970"/>
                  </a:lnTo>
                  <a:lnTo>
                    <a:pt x="223520" y="12712"/>
                  </a:lnTo>
                  <a:close/>
                </a:path>
                <a:path w="223519" h="139700">
                  <a:moveTo>
                    <a:pt x="223520" y="8902"/>
                  </a:moveTo>
                  <a:lnTo>
                    <a:pt x="220967" y="8902"/>
                  </a:lnTo>
                  <a:lnTo>
                    <a:pt x="220967" y="11430"/>
                  </a:lnTo>
                  <a:lnTo>
                    <a:pt x="223520" y="11430"/>
                  </a:lnTo>
                  <a:lnTo>
                    <a:pt x="223520" y="8902"/>
                  </a:lnTo>
                  <a:close/>
                </a:path>
                <a:path w="223519" h="139700">
                  <a:moveTo>
                    <a:pt x="223520" y="6362"/>
                  </a:moveTo>
                  <a:lnTo>
                    <a:pt x="220967" y="6362"/>
                  </a:lnTo>
                  <a:lnTo>
                    <a:pt x="220967" y="7620"/>
                  </a:lnTo>
                  <a:lnTo>
                    <a:pt x="223520" y="7620"/>
                  </a:lnTo>
                  <a:lnTo>
                    <a:pt x="223520" y="6362"/>
                  </a:lnTo>
                  <a:close/>
                </a:path>
                <a:path w="223519" h="139700">
                  <a:moveTo>
                    <a:pt x="223520" y="2552"/>
                  </a:moveTo>
                  <a:lnTo>
                    <a:pt x="220967" y="2552"/>
                  </a:lnTo>
                  <a:lnTo>
                    <a:pt x="220967" y="5080"/>
                  </a:lnTo>
                  <a:lnTo>
                    <a:pt x="223520" y="5080"/>
                  </a:lnTo>
                  <a:lnTo>
                    <a:pt x="223520" y="2552"/>
                  </a:lnTo>
                  <a:close/>
                </a:path>
                <a:path w="223519" h="139700">
                  <a:moveTo>
                    <a:pt x="223520" y="12"/>
                  </a:moveTo>
                  <a:lnTo>
                    <a:pt x="212090" y="12"/>
                  </a:lnTo>
                  <a:lnTo>
                    <a:pt x="212090" y="1270"/>
                  </a:lnTo>
                  <a:lnTo>
                    <a:pt x="223520" y="1270"/>
                  </a:lnTo>
                  <a:lnTo>
                    <a:pt x="223520" y="12"/>
                  </a:lnTo>
                  <a:close/>
                </a:path>
              </a:pathLst>
            </a:custGeom>
            <a:solidFill>
              <a:srgbClr val="73B7D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2" name="object 162"/>
            <p:cNvSpPr/>
            <p:nvPr/>
          </p:nvSpPr>
          <p:spPr>
            <a:xfrm>
              <a:off x="1408429" y="2353309"/>
              <a:ext cx="219710" cy="137160"/>
            </a:xfrm>
            <a:custGeom>
              <a:avLst/>
              <a:gdLst/>
              <a:ahLst/>
              <a:cxnLst/>
              <a:rect l="l" t="t" r="r" b="b"/>
              <a:pathLst>
                <a:path w="219710" h="137160">
                  <a:moveTo>
                    <a:pt x="2539" y="134620"/>
                  </a:moveTo>
                  <a:lnTo>
                    <a:pt x="0" y="134620"/>
                  </a:lnTo>
                  <a:lnTo>
                    <a:pt x="0" y="137160"/>
                  </a:lnTo>
                  <a:lnTo>
                    <a:pt x="44449" y="137160"/>
                  </a:lnTo>
                  <a:lnTo>
                    <a:pt x="44449" y="135889"/>
                  </a:lnTo>
                  <a:lnTo>
                    <a:pt x="2539" y="135889"/>
                  </a:lnTo>
                  <a:lnTo>
                    <a:pt x="2539" y="134620"/>
                  </a:lnTo>
                  <a:close/>
                </a:path>
                <a:path w="219710" h="137160">
                  <a:moveTo>
                    <a:pt x="170179" y="135889"/>
                  </a:moveTo>
                  <a:lnTo>
                    <a:pt x="113029" y="135889"/>
                  </a:lnTo>
                  <a:lnTo>
                    <a:pt x="113029" y="137160"/>
                  </a:lnTo>
                  <a:lnTo>
                    <a:pt x="170179" y="137160"/>
                  </a:lnTo>
                  <a:lnTo>
                    <a:pt x="170179" y="135889"/>
                  </a:lnTo>
                  <a:close/>
                </a:path>
                <a:path w="219710" h="137160">
                  <a:moveTo>
                    <a:pt x="2539" y="132080"/>
                  </a:moveTo>
                  <a:lnTo>
                    <a:pt x="0" y="132080"/>
                  </a:lnTo>
                  <a:lnTo>
                    <a:pt x="0" y="133350"/>
                  </a:lnTo>
                  <a:lnTo>
                    <a:pt x="2539" y="133350"/>
                  </a:lnTo>
                  <a:lnTo>
                    <a:pt x="2539" y="132080"/>
                  </a:lnTo>
                  <a:close/>
                </a:path>
                <a:path w="219710" h="137160">
                  <a:moveTo>
                    <a:pt x="2539" y="128270"/>
                  </a:moveTo>
                  <a:lnTo>
                    <a:pt x="0" y="128270"/>
                  </a:lnTo>
                  <a:lnTo>
                    <a:pt x="0" y="130810"/>
                  </a:lnTo>
                  <a:lnTo>
                    <a:pt x="2539" y="130810"/>
                  </a:lnTo>
                  <a:lnTo>
                    <a:pt x="2539" y="128270"/>
                  </a:lnTo>
                  <a:close/>
                </a:path>
                <a:path w="219710" h="137160">
                  <a:moveTo>
                    <a:pt x="2539" y="125730"/>
                  </a:moveTo>
                  <a:lnTo>
                    <a:pt x="0" y="125730"/>
                  </a:lnTo>
                  <a:lnTo>
                    <a:pt x="0" y="127000"/>
                  </a:lnTo>
                  <a:lnTo>
                    <a:pt x="2539" y="127000"/>
                  </a:lnTo>
                  <a:lnTo>
                    <a:pt x="2539" y="125730"/>
                  </a:lnTo>
                  <a:close/>
                </a:path>
                <a:path w="219710" h="137160">
                  <a:moveTo>
                    <a:pt x="2539" y="121920"/>
                  </a:moveTo>
                  <a:lnTo>
                    <a:pt x="0" y="121920"/>
                  </a:lnTo>
                  <a:lnTo>
                    <a:pt x="0" y="124460"/>
                  </a:lnTo>
                  <a:lnTo>
                    <a:pt x="2539" y="124460"/>
                  </a:lnTo>
                  <a:lnTo>
                    <a:pt x="2539" y="121920"/>
                  </a:lnTo>
                  <a:close/>
                </a:path>
                <a:path w="219710" h="137160">
                  <a:moveTo>
                    <a:pt x="2539" y="118110"/>
                  </a:moveTo>
                  <a:lnTo>
                    <a:pt x="1269" y="118110"/>
                  </a:lnTo>
                  <a:lnTo>
                    <a:pt x="1269" y="119380"/>
                  </a:lnTo>
                  <a:lnTo>
                    <a:pt x="0" y="119380"/>
                  </a:lnTo>
                  <a:lnTo>
                    <a:pt x="0" y="120650"/>
                  </a:lnTo>
                  <a:lnTo>
                    <a:pt x="2539" y="120650"/>
                  </a:lnTo>
                  <a:lnTo>
                    <a:pt x="2539" y="118110"/>
                  </a:lnTo>
                  <a:close/>
                </a:path>
                <a:path w="219710" h="137160">
                  <a:moveTo>
                    <a:pt x="219709" y="33020"/>
                  </a:moveTo>
                  <a:lnTo>
                    <a:pt x="218439" y="33020"/>
                  </a:lnTo>
                  <a:lnTo>
                    <a:pt x="218439" y="35560"/>
                  </a:lnTo>
                  <a:lnTo>
                    <a:pt x="219709" y="35560"/>
                  </a:lnTo>
                  <a:lnTo>
                    <a:pt x="219709" y="33020"/>
                  </a:lnTo>
                  <a:close/>
                </a:path>
                <a:path w="219710" h="137160">
                  <a:moveTo>
                    <a:pt x="219709" y="30479"/>
                  </a:moveTo>
                  <a:lnTo>
                    <a:pt x="218439" y="30479"/>
                  </a:lnTo>
                  <a:lnTo>
                    <a:pt x="218439" y="31750"/>
                  </a:lnTo>
                  <a:lnTo>
                    <a:pt x="219709" y="31750"/>
                  </a:lnTo>
                  <a:lnTo>
                    <a:pt x="219709" y="30479"/>
                  </a:lnTo>
                  <a:close/>
                </a:path>
                <a:path w="219710" h="137160">
                  <a:moveTo>
                    <a:pt x="219709" y="26670"/>
                  </a:moveTo>
                  <a:lnTo>
                    <a:pt x="218439" y="26670"/>
                  </a:lnTo>
                  <a:lnTo>
                    <a:pt x="218439" y="29210"/>
                  </a:lnTo>
                  <a:lnTo>
                    <a:pt x="219709" y="29210"/>
                  </a:lnTo>
                  <a:lnTo>
                    <a:pt x="219709" y="26670"/>
                  </a:lnTo>
                  <a:close/>
                </a:path>
                <a:path w="219710" h="137160">
                  <a:moveTo>
                    <a:pt x="219709" y="24130"/>
                  </a:moveTo>
                  <a:lnTo>
                    <a:pt x="218439" y="24130"/>
                  </a:lnTo>
                  <a:lnTo>
                    <a:pt x="218439" y="25400"/>
                  </a:lnTo>
                  <a:lnTo>
                    <a:pt x="219709" y="25400"/>
                  </a:lnTo>
                  <a:lnTo>
                    <a:pt x="219709" y="24130"/>
                  </a:lnTo>
                  <a:close/>
                </a:path>
                <a:path w="219710" h="137160">
                  <a:moveTo>
                    <a:pt x="219709" y="20320"/>
                  </a:moveTo>
                  <a:lnTo>
                    <a:pt x="218439" y="20320"/>
                  </a:lnTo>
                  <a:lnTo>
                    <a:pt x="218439" y="22860"/>
                  </a:lnTo>
                  <a:lnTo>
                    <a:pt x="219709" y="22860"/>
                  </a:lnTo>
                  <a:lnTo>
                    <a:pt x="219709" y="20320"/>
                  </a:lnTo>
                  <a:close/>
                </a:path>
                <a:path w="219710" h="137160">
                  <a:moveTo>
                    <a:pt x="219709" y="17780"/>
                  </a:moveTo>
                  <a:lnTo>
                    <a:pt x="218439" y="17780"/>
                  </a:lnTo>
                  <a:lnTo>
                    <a:pt x="218439" y="19050"/>
                  </a:lnTo>
                  <a:lnTo>
                    <a:pt x="219709" y="19050"/>
                  </a:lnTo>
                  <a:lnTo>
                    <a:pt x="219709" y="17780"/>
                  </a:lnTo>
                  <a:close/>
                </a:path>
                <a:path w="219710" h="137160">
                  <a:moveTo>
                    <a:pt x="219709" y="13970"/>
                  </a:moveTo>
                  <a:lnTo>
                    <a:pt x="218439" y="13970"/>
                  </a:lnTo>
                  <a:lnTo>
                    <a:pt x="218439" y="16510"/>
                  </a:lnTo>
                  <a:lnTo>
                    <a:pt x="219709" y="16510"/>
                  </a:lnTo>
                  <a:lnTo>
                    <a:pt x="219709" y="13970"/>
                  </a:lnTo>
                  <a:close/>
                </a:path>
                <a:path w="219710" h="137160">
                  <a:moveTo>
                    <a:pt x="219709" y="11430"/>
                  </a:moveTo>
                  <a:lnTo>
                    <a:pt x="218439" y="11430"/>
                  </a:lnTo>
                  <a:lnTo>
                    <a:pt x="218439" y="12700"/>
                  </a:lnTo>
                  <a:lnTo>
                    <a:pt x="219709" y="12700"/>
                  </a:lnTo>
                  <a:lnTo>
                    <a:pt x="219709" y="11430"/>
                  </a:lnTo>
                  <a:close/>
                </a:path>
                <a:path w="219710" h="137160">
                  <a:moveTo>
                    <a:pt x="219709" y="7620"/>
                  </a:moveTo>
                  <a:lnTo>
                    <a:pt x="218439" y="7620"/>
                  </a:lnTo>
                  <a:lnTo>
                    <a:pt x="218439" y="10160"/>
                  </a:lnTo>
                  <a:lnTo>
                    <a:pt x="219709" y="10160"/>
                  </a:lnTo>
                  <a:lnTo>
                    <a:pt x="219709" y="7620"/>
                  </a:lnTo>
                  <a:close/>
                </a:path>
                <a:path w="219710" h="137160">
                  <a:moveTo>
                    <a:pt x="219709" y="5080"/>
                  </a:moveTo>
                  <a:lnTo>
                    <a:pt x="218439" y="5080"/>
                  </a:lnTo>
                  <a:lnTo>
                    <a:pt x="218439" y="6350"/>
                  </a:lnTo>
                  <a:lnTo>
                    <a:pt x="219709" y="6350"/>
                  </a:lnTo>
                  <a:lnTo>
                    <a:pt x="219709" y="5080"/>
                  </a:lnTo>
                  <a:close/>
                </a:path>
                <a:path w="219710" h="137160">
                  <a:moveTo>
                    <a:pt x="219709" y="1270"/>
                  </a:moveTo>
                  <a:lnTo>
                    <a:pt x="207009" y="1270"/>
                  </a:lnTo>
                  <a:lnTo>
                    <a:pt x="207009" y="2539"/>
                  </a:lnTo>
                  <a:lnTo>
                    <a:pt x="218439" y="2539"/>
                  </a:lnTo>
                  <a:lnTo>
                    <a:pt x="218439" y="3810"/>
                  </a:lnTo>
                  <a:lnTo>
                    <a:pt x="219709" y="3810"/>
                  </a:lnTo>
                  <a:lnTo>
                    <a:pt x="219709" y="1270"/>
                  </a:lnTo>
                  <a:close/>
                </a:path>
                <a:path w="219710" h="137160">
                  <a:moveTo>
                    <a:pt x="161289" y="1270"/>
                  </a:moveTo>
                  <a:lnTo>
                    <a:pt x="132079" y="1270"/>
                  </a:lnTo>
                  <a:lnTo>
                    <a:pt x="132079" y="2539"/>
                  </a:lnTo>
                  <a:lnTo>
                    <a:pt x="161289" y="2539"/>
                  </a:lnTo>
                  <a:lnTo>
                    <a:pt x="161289" y="1270"/>
                  </a:lnTo>
                  <a:close/>
                </a:path>
                <a:path w="219710" h="137160">
                  <a:moveTo>
                    <a:pt x="210819" y="0"/>
                  </a:moveTo>
                  <a:lnTo>
                    <a:pt x="208279" y="0"/>
                  </a:lnTo>
                  <a:lnTo>
                    <a:pt x="208279" y="1270"/>
                  </a:lnTo>
                  <a:lnTo>
                    <a:pt x="210819" y="1270"/>
                  </a:lnTo>
                  <a:lnTo>
                    <a:pt x="210819" y="0"/>
                  </a:lnTo>
                  <a:close/>
                </a:path>
                <a:path w="219710" h="137160">
                  <a:moveTo>
                    <a:pt x="92709" y="1269"/>
                  </a:moveTo>
                  <a:lnTo>
                    <a:pt x="59689" y="1269"/>
                  </a:lnTo>
                  <a:lnTo>
                    <a:pt x="59689" y="2539"/>
                  </a:lnTo>
                  <a:lnTo>
                    <a:pt x="92709" y="2539"/>
                  </a:lnTo>
                  <a:lnTo>
                    <a:pt x="92709" y="1269"/>
                  </a:lnTo>
                  <a:close/>
                </a:path>
              </a:pathLst>
            </a:custGeom>
            <a:solidFill>
              <a:srgbClr val="74B7D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3" name="object 163"/>
            <p:cNvSpPr/>
            <p:nvPr/>
          </p:nvSpPr>
          <p:spPr>
            <a:xfrm>
              <a:off x="1410970" y="2355849"/>
              <a:ext cx="215900" cy="133350"/>
            </a:xfrm>
            <a:custGeom>
              <a:avLst/>
              <a:gdLst/>
              <a:ahLst/>
              <a:cxnLst/>
              <a:rect l="l" t="t" r="r" b="b"/>
              <a:pathLst>
                <a:path w="215900" h="133350">
                  <a:moveTo>
                    <a:pt x="1270" y="129540"/>
                  </a:moveTo>
                  <a:lnTo>
                    <a:pt x="0" y="129540"/>
                  </a:lnTo>
                  <a:lnTo>
                    <a:pt x="0" y="130937"/>
                  </a:lnTo>
                  <a:lnTo>
                    <a:pt x="1270" y="130937"/>
                  </a:lnTo>
                  <a:lnTo>
                    <a:pt x="1270" y="129540"/>
                  </a:lnTo>
                  <a:close/>
                </a:path>
                <a:path w="215900" h="133350">
                  <a:moveTo>
                    <a:pt x="1270" y="125730"/>
                  </a:moveTo>
                  <a:lnTo>
                    <a:pt x="0" y="125730"/>
                  </a:lnTo>
                  <a:lnTo>
                    <a:pt x="0" y="128397"/>
                  </a:lnTo>
                  <a:lnTo>
                    <a:pt x="1270" y="128397"/>
                  </a:lnTo>
                  <a:lnTo>
                    <a:pt x="1270" y="125730"/>
                  </a:lnTo>
                  <a:close/>
                </a:path>
                <a:path w="215900" h="133350">
                  <a:moveTo>
                    <a:pt x="1270" y="123190"/>
                  </a:moveTo>
                  <a:lnTo>
                    <a:pt x="0" y="123190"/>
                  </a:lnTo>
                  <a:lnTo>
                    <a:pt x="0" y="124587"/>
                  </a:lnTo>
                  <a:lnTo>
                    <a:pt x="1270" y="124587"/>
                  </a:lnTo>
                  <a:lnTo>
                    <a:pt x="1270" y="123190"/>
                  </a:lnTo>
                  <a:close/>
                </a:path>
                <a:path w="215900" h="133350">
                  <a:moveTo>
                    <a:pt x="1270" y="119380"/>
                  </a:moveTo>
                  <a:lnTo>
                    <a:pt x="0" y="119380"/>
                  </a:lnTo>
                  <a:lnTo>
                    <a:pt x="0" y="122047"/>
                  </a:lnTo>
                  <a:lnTo>
                    <a:pt x="1270" y="122047"/>
                  </a:lnTo>
                  <a:lnTo>
                    <a:pt x="1270" y="119380"/>
                  </a:lnTo>
                  <a:close/>
                </a:path>
                <a:path w="215900" h="133350">
                  <a:moveTo>
                    <a:pt x="1270" y="115697"/>
                  </a:moveTo>
                  <a:lnTo>
                    <a:pt x="0" y="115697"/>
                  </a:lnTo>
                  <a:lnTo>
                    <a:pt x="0" y="118237"/>
                  </a:lnTo>
                  <a:lnTo>
                    <a:pt x="1270" y="118237"/>
                  </a:lnTo>
                  <a:lnTo>
                    <a:pt x="1270" y="115697"/>
                  </a:lnTo>
                  <a:close/>
                </a:path>
                <a:path w="215900" h="133350">
                  <a:moveTo>
                    <a:pt x="44450" y="132080"/>
                  </a:moveTo>
                  <a:lnTo>
                    <a:pt x="0" y="132080"/>
                  </a:lnTo>
                  <a:lnTo>
                    <a:pt x="0" y="133350"/>
                  </a:lnTo>
                  <a:lnTo>
                    <a:pt x="44450" y="133350"/>
                  </a:lnTo>
                  <a:lnTo>
                    <a:pt x="44450" y="132080"/>
                  </a:lnTo>
                  <a:close/>
                </a:path>
                <a:path w="215900" h="133350">
                  <a:moveTo>
                    <a:pt x="48247" y="130937"/>
                  </a:moveTo>
                  <a:lnTo>
                    <a:pt x="45720" y="130937"/>
                  </a:lnTo>
                  <a:lnTo>
                    <a:pt x="45720" y="132080"/>
                  </a:lnTo>
                  <a:lnTo>
                    <a:pt x="48247" y="132080"/>
                  </a:lnTo>
                  <a:lnTo>
                    <a:pt x="48247" y="130937"/>
                  </a:lnTo>
                  <a:close/>
                </a:path>
                <a:path w="215900" h="133350">
                  <a:moveTo>
                    <a:pt x="90157" y="0"/>
                  </a:moveTo>
                  <a:lnTo>
                    <a:pt x="57150" y="0"/>
                  </a:lnTo>
                  <a:lnTo>
                    <a:pt x="57150" y="1270"/>
                  </a:lnTo>
                  <a:lnTo>
                    <a:pt x="90157" y="1270"/>
                  </a:lnTo>
                  <a:lnTo>
                    <a:pt x="90157" y="0"/>
                  </a:lnTo>
                  <a:close/>
                </a:path>
                <a:path w="215900" h="133350">
                  <a:moveTo>
                    <a:pt x="106680" y="130937"/>
                  </a:moveTo>
                  <a:lnTo>
                    <a:pt x="104140" y="130937"/>
                  </a:lnTo>
                  <a:lnTo>
                    <a:pt x="104140" y="132080"/>
                  </a:lnTo>
                  <a:lnTo>
                    <a:pt x="106680" y="132080"/>
                  </a:lnTo>
                  <a:lnTo>
                    <a:pt x="106680" y="130937"/>
                  </a:lnTo>
                  <a:close/>
                </a:path>
                <a:path w="215900" h="133350">
                  <a:moveTo>
                    <a:pt x="158750" y="0"/>
                  </a:moveTo>
                  <a:lnTo>
                    <a:pt x="129540" y="0"/>
                  </a:lnTo>
                  <a:lnTo>
                    <a:pt x="129540" y="1270"/>
                  </a:lnTo>
                  <a:lnTo>
                    <a:pt x="158750" y="1270"/>
                  </a:lnTo>
                  <a:lnTo>
                    <a:pt x="158750" y="0"/>
                  </a:lnTo>
                  <a:close/>
                </a:path>
                <a:path w="215900" h="133350">
                  <a:moveTo>
                    <a:pt x="166370" y="132080"/>
                  </a:moveTo>
                  <a:lnTo>
                    <a:pt x="163830" y="132080"/>
                  </a:lnTo>
                  <a:lnTo>
                    <a:pt x="163830" y="130937"/>
                  </a:lnTo>
                  <a:lnTo>
                    <a:pt x="162547" y="130937"/>
                  </a:lnTo>
                  <a:lnTo>
                    <a:pt x="162547" y="132080"/>
                  </a:lnTo>
                  <a:lnTo>
                    <a:pt x="109220" y="132080"/>
                  </a:lnTo>
                  <a:lnTo>
                    <a:pt x="109220" y="133350"/>
                  </a:lnTo>
                  <a:lnTo>
                    <a:pt x="166370" y="133350"/>
                  </a:lnTo>
                  <a:lnTo>
                    <a:pt x="166370" y="132080"/>
                  </a:lnTo>
                  <a:close/>
                </a:path>
                <a:path w="215900" h="133350">
                  <a:moveTo>
                    <a:pt x="214630" y="97790"/>
                  </a:moveTo>
                  <a:lnTo>
                    <a:pt x="213360" y="97790"/>
                  </a:lnTo>
                  <a:lnTo>
                    <a:pt x="213360" y="99187"/>
                  </a:lnTo>
                  <a:lnTo>
                    <a:pt x="214630" y="99187"/>
                  </a:lnTo>
                  <a:lnTo>
                    <a:pt x="214630" y="97790"/>
                  </a:lnTo>
                  <a:close/>
                </a:path>
                <a:path w="215900" h="133350">
                  <a:moveTo>
                    <a:pt x="214630" y="34290"/>
                  </a:moveTo>
                  <a:lnTo>
                    <a:pt x="213360" y="34290"/>
                  </a:lnTo>
                  <a:lnTo>
                    <a:pt x="213360" y="36830"/>
                  </a:lnTo>
                  <a:lnTo>
                    <a:pt x="214630" y="36830"/>
                  </a:lnTo>
                  <a:lnTo>
                    <a:pt x="214630" y="34290"/>
                  </a:lnTo>
                  <a:close/>
                </a:path>
                <a:path w="215900" h="133350">
                  <a:moveTo>
                    <a:pt x="215900" y="93980"/>
                  </a:moveTo>
                  <a:lnTo>
                    <a:pt x="213360" y="93980"/>
                  </a:lnTo>
                  <a:lnTo>
                    <a:pt x="213360" y="96647"/>
                  </a:lnTo>
                  <a:lnTo>
                    <a:pt x="215900" y="96647"/>
                  </a:lnTo>
                  <a:lnTo>
                    <a:pt x="215900" y="93980"/>
                  </a:lnTo>
                  <a:close/>
                </a:path>
                <a:path w="215900" h="133350">
                  <a:moveTo>
                    <a:pt x="215900" y="91440"/>
                  </a:moveTo>
                  <a:lnTo>
                    <a:pt x="213360" y="91440"/>
                  </a:lnTo>
                  <a:lnTo>
                    <a:pt x="213360" y="92837"/>
                  </a:lnTo>
                  <a:lnTo>
                    <a:pt x="215900" y="92837"/>
                  </a:lnTo>
                  <a:lnTo>
                    <a:pt x="215900" y="91440"/>
                  </a:lnTo>
                  <a:close/>
                </a:path>
                <a:path w="215900" h="133350">
                  <a:moveTo>
                    <a:pt x="215900" y="87630"/>
                  </a:moveTo>
                  <a:lnTo>
                    <a:pt x="213360" y="87630"/>
                  </a:lnTo>
                  <a:lnTo>
                    <a:pt x="213360" y="90297"/>
                  </a:lnTo>
                  <a:lnTo>
                    <a:pt x="215900" y="90297"/>
                  </a:lnTo>
                  <a:lnTo>
                    <a:pt x="215900" y="87630"/>
                  </a:lnTo>
                  <a:close/>
                </a:path>
                <a:path w="215900" h="133350">
                  <a:moveTo>
                    <a:pt x="215900" y="85090"/>
                  </a:moveTo>
                  <a:lnTo>
                    <a:pt x="213360" y="85090"/>
                  </a:lnTo>
                  <a:lnTo>
                    <a:pt x="213360" y="86487"/>
                  </a:lnTo>
                  <a:lnTo>
                    <a:pt x="215900" y="86487"/>
                  </a:lnTo>
                  <a:lnTo>
                    <a:pt x="215900" y="85090"/>
                  </a:lnTo>
                  <a:close/>
                </a:path>
                <a:path w="215900" h="133350">
                  <a:moveTo>
                    <a:pt x="215900" y="81280"/>
                  </a:moveTo>
                  <a:lnTo>
                    <a:pt x="213360" y="81280"/>
                  </a:lnTo>
                  <a:lnTo>
                    <a:pt x="213360" y="83947"/>
                  </a:lnTo>
                  <a:lnTo>
                    <a:pt x="215900" y="83947"/>
                  </a:lnTo>
                  <a:lnTo>
                    <a:pt x="215900" y="81280"/>
                  </a:lnTo>
                  <a:close/>
                </a:path>
                <a:path w="215900" h="133350">
                  <a:moveTo>
                    <a:pt x="215900" y="78740"/>
                  </a:moveTo>
                  <a:lnTo>
                    <a:pt x="213360" y="78740"/>
                  </a:lnTo>
                  <a:lnTo>
                    <a:pt x="213360" y="80137"/>
                  </a:lnTo>
                  <a:lnTo>
                    <a:pt x="215900" y="80137"/>
                  </a:lnTo>
                  <a:lnTo>
                    <a:pt x="215900" y="78740"/>
                  </a:lnTo>
                  <a:close/>
                </a:path>
                <a:path w="215900" h="133350">
                  <a:moveTo>
                    <a:pt x="215900" y="30480"/>
                  </a:moveTo>
                  <a:lnTo>
                    <a:pt x="213360" y="30480"/>
                  </a:lnTo>
                  <a:lnTo>
                    <a:pt x="213360" y="33020"/>
                  </a:lnTo>
                  <a:lnTo>
                    <a:pt x="215900" y="33020"/>
                  </a:lnTo>
                  <a:lnTo>
                    <a:pt x="215900" y="30480"/>
                  </a:lnTo>
                  <a:close/>
                </a:path>
                <a:path w="215900" h="133350">
                  <a:moveTo>
                    <a:pt x="215900" y="27940"/>
                  </a:moveTo>
                  <a:lnTo>
                    <a:pt x="213360" y="27940"/>
                  </a:lnTo>
                  <a:lnTo>
                    <a:pt x="213360" y="29210"/>
                  </a:lnTo>
                  <a:lnTo>
                    <a:pt x="215900" y="29210"/>
                  </a:lnTo>
                  <a:lnTo>
                    <a:pt x="215900" y="27940"/>
                  </a:lnTo>
                  <a:close/>
                </a:path>
                <a:path w="215900" h="133350">
                  <a:moveTo>
                    <a:pt x="215900" y="24142"/>
                  </a:moveTo>
                  <a:lnTo>
                    <a:pt x="213360" y="24142"/>
                  </a:lnTo>
                  <a:lnTo>
                    <a:pt x="213360" y="26670"/>
                  </a:lnTo>
                  <a:lnTo>
                    <a:pt x="215900" y="26670"/>
                  </a:lnTo>
                  <a:lnTo>
                    <a:pt x="215900" y="24142"/>
                  </a:lnTo>
                  <a:close/>
                </a:path>
                <a:path w="215900" h="133350">
                  <a:moveTo>
                    <a:pt x="215900" y="21602"/>
                  </a:moveTo>
                  <a:lnTo>
                    <a:pt x="213360" y="21602"/>
                  </a:lnTo>
                  <a:lnTo>
                    <a:pt x="213360" y="22860"/>
                  </a:lnTo>
                  <a:lnTo>
                    <a:pt x="215900" y="22860"/>
                  </a:lnTo>
                  <a:lnTo>
                    <a:pt x="215900" y="21602"/>
                  </a:lnTo>
                  <a:close/>
                </a:path>
                <a:path w="215900" h="133350">
                  <a:moveTo>
                    <a:pt x="215900" y="17792"/>
                  </a:moveTo>
                  <a:lnTo>
                    <a:pt x="213360" y="17792"/>
                  </a:lnTo>
                  <a:lnTo>
                    <a:pt x="213360" y="20320"/>
                  </a:lnTo>
                  <a:lnTo>
                    <a:pt x="215900" y="20320"/>
                  </a:lnTo>
                  <a:lnTo>
                    <a:pt x="215900" y="17792"/>
                  </a:lnTo>
                  <a:close/>
                </a:path>
                <a:path w="215900" h="133350">
                  <a:moveTo>
                    <a:pt x="215900" y="15252"/>
                  </a:moveTo>
                  <a:lnTo>
                    <a:pt x="213360" y="15252"/>
                  </a:lnTo>
                  <a:lnTo>
                    <a:pt x="213360" y="16510"/>
                  </a:lnTo>
                  <a:lnTo>
                    <a:pt x="215900" y="16510"/>
                  </a:lnTo>
                  <a:lnTo>
                    <a:pt x="215900" y="15252"/>
                  </a:lnTo>
                  <a:close/>
                </a:path>
                <a:path w="215900" h="133350">
                  <a:moveTo>
                    <a:pt x="215900" y="11442"/>
                  </a:moveTo>
                  <a:lnTo>
                    <a:pt x="213360" y="11442"/>
                  </a:lnTo>
                  <a:lnTo>
                    <a:pt x="213360" y="13970"/>
                  </a:lnTo>
                  <a:lnTo>
                    <a:pt x="215900" y="13970"/>
                  </a:lnTo>
                  <a:lnTo>
                    <a:pt x="215900" y="11442"/>
                  </a:lnTo>
                  <a:close/>
                </a:path>
                <a:path w="215900" h="133350">
                  <a:moveTo>
                    <a:pt x="215900" y="8902"/>
                  </a:moveTo>
                  <a:lnTo>
                    <a:pt x="213360" y="8902"/>
                  </a:lnTo>
                  <a:lnTo>
                    <a:pt x="213360" y="10160"/>
                  </a:lnTo>
                  <a:lnTo>
                    <a:pt x="215900" y="10160"/>
                  </a:lnTo>
                  <a:lnTo>
                    <a:pt x="215900" y="8902"/>
                  </a:lnTo>
                  <a:close/>
                </a:path>
                <a:path w="215900" h="133350">
                  <a:moveTo>
                    <a:pt x="215900" y="5092"/>
                  </a:moveTo>
                  <a:lnTo>
                    <a:pt x="213360" y="5092"/>
                  </a:lnTo>
                  <a:lnTo>
                    <a:pt x="213360" y="7620"/>
                  </a:lnTo>
                  <a:lnTo>
                    <a:pt x="215900" y="7620"/>
                  </a:lnTo>
                  <a:lnTo>
                    <a:pt x="215900" y="5092"/>
                  </a:lnTo>
                  <a:close/>
                </a:path>
                <a:path w="215900" h="133350">
                  <a:moveTo>
                    <a:pt x="215900" y="2552"/>
                  </a:moveTo>
                  <a:lnTo>
                    <a:pt x="213360" y="2552"/>
                  </a:lnTo>
                  <a:lnTo>
                    <a:pt x="213360" y="3810"/>
                  </a:lnTo>
                  <a:lnTo>
                    <a:pt x="215900" y="3810"/>
                  </a:lnTo>
                  <a:lnTo>
                    <a:pt x="215900" y="2552"/>
                  </a:lnTo>
                  <a:close/>
                </a:path>
                <a:path w="215900" h="133350">
                  <a:moveTo>
                    <a:pt x="215900" y="0"/>
                  </a:moveTo>
                  <a:lnTo>
                    <a:pt x="201930" y="0"/>
                  </a:lnTo>
                  <a:lnTo>
                    <a:pt x="201930" y="1270"/>
                  </a:lnTo>
                  <a:lnTo>
                    <a:pt x="215900" y="1270"/>
                  </a:lnTo>
                  <a:lnTo>
                    <a:pt x="215900" y="0"/>
                  </a:lnTo>
                  <a:close/>
                </a:path>
              </a:pathLst>
            </a:custGeom>
            <a:solidFill>
              <a:srgbClr val="76B8D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4" name="object 164"/>
            <p:cNvSpPr/>
            <p:nvPr/>
          </p:nvSpPr>
          <p:spPr>
            <a:xfrm>
              <a:off x="1412240" y="2357119"/>
              <a:ext cx="212090" cy="129539"/>
            </a:xfrm>
            <a:custGeom>
              <a:avLst/>
              <a:gdLst/>
              <a:ahLst/>
              <a:cxnLst/>
              <a:rect l="l" t="t" r="r" b="b"/>
              <a:pathLst>
                <a:path w="212090" h="129539">
                  <a:moveTo>
                    <a:pt x="2540" y="124472"/>
                  </a:moveTo>
                  <a:lnTo>
                    <a:pt x="0" y="124472"/>
                  </a:lnTo>
                  <a:lnTo>
                    <a:pt x="0" y="127127"/>
                  </a:lnTo>
                  <a:lnTo>
                    <a:pt x="2540" y="127127"/>
                  </a:lnTo>
                  <a:lnTo>
                    <a:pt x="2540" y="124472"/>
                  </a:lnTo>
                  <a:close/>
                </a:path>
                <a:path w="212090" h="129539">
                  <a:moveTo>
                    <a:pt x="2540" y="121920"/>
                  </a:moveTo>
                  <a:lnTo>
                    <a:pt x="0" y="121920"/>
                  </a:lnTo>
                  <a:lnTo>
                    <a:pt x="0" y="123190"/>
                  </a:lnTo>
                  <a:lnTo>
                    <a:pt x="2540" y="123190"/>
                  </a:lnTo>
                  <a:lnTo>
                    <a:pt x="2540" y="121920"/>
                  </a:lnTo>
                  <a:close/>
                </a:path>
                <a:path w="212090" h="129539">
                  <a:moveTo>
                    <a:pt x="2540" y="118122"/>
                  </a:moveTo>
                  <a:lnTo>
                    <a:pt x="0" y="118122"/>
                  </a:lnTo>
                  <a:lnTo>
                    <a:pt x="0" y="120777"/>
                  </a:lnTo>
                  <a:lnTo>
                    <a:pt x="2540" y="120777"/>
                  </a:lnTo>
                  <a:lnTo>
                    <a:pt x="2540" y="118122"/>
                  </a:lnTo>
                  <a:close/>
                </a:path>
                <a:path w="212090" h="129539">
                  <a:moveTo>
                    <a:pt x="2540" y="115570"/>
                  </a:moveTo>
                  <a:lnTo>
                    <a:pt x="0" y="115570"/>
                  </a:lnTo>
                  <a:lnTo>
                    <a:pt x="0" y="116840"/>
                  </a:lnTo>
                  <a:lnTo>
                    <a:pt x="2540" y="116840"/>
                  </a:lnTo>
                  <a:lnTo>
                    <a:pt x="2540" y="115570"/>
                  </a:lnTo>
                  <a:close/>
                </a:path>
                <a:path w="212090" h="129539">
                  <a:moveTo>
                    <a:pt x="2540" y="113030"/>
                  </a:moveTo>
                  <a:lnTo>
                    <a:pt x="0" y="113030"/>
                  </a:lnTo>
                  <a:lnTo>
                    <a:pt x="0" y="114427"/>
                  </a:lnTo>
                  <a:lnTo>
                    <a:pt x="2540" y="114427"/>
                  </a:lnTo>
                  <a:lnTo>
                    <a:pt x="2540" y="113030"/>
                  </a:lnTo>
                  <a:close/>
                </a:path>
                <a:path w="212090" h="129539">
                  <a:moveTo>
                    <a:pt x="46977" y="128270"/>
                  </a:moveTo>
                  <a:lnTo>
                    <a:pt x="0" y="128270"/>
                  </a:lnTo>
                  <a:lnTo>
                    <a:pt x="0" y="129540"/>
                  </a:lnTo>
                  <a:lnTo>
                    <a:pt x="46977" y="129540"/>
                  </a:lnTo>
                  <a:lnTo>
                    <a:pt x="46977" y="128270"/>
                  </a:lnTo>
                  <a:close/>
                </a:path>
                <a:path w="212090" h="129539">
                  <a:moveTo>
                    <a:pt x="88887" y="1270"/>
                  </a:moveTo>
                  <a:lnTo>
                    <a:pt x="55880" y="1270"/>
                  </a:lnTo>
                  <a:lnTo>
                    <a:pt x="55880" y="2540"/>
                  </a:lnTo>
                  <a:lnTo>
                    <a:pt x="88887" y="2540"/>
                  </a:lnTo>
                  <a:lnTo>
                    <a:pt x="88887" y="1270"/>
                  </a:lnTo>
                  <a:close/>
                </a:path>
                <a:path w="212090" h="129539">
                  <a:moveTo>
                    <a:pt x="157480" y="1282"/>
                  </a:moveTo>
                  <a:lnTo>
                    <a:pt x="128270" y="1282"/>
                  </a:lnTo>
                  <a:lnTo>
                    <a:pt x="128270" y="2540"/>
                  </a:lnTo>
                  <a:lnTo>
                    <a:pt x="157480" y="2540"/>
                  </a:lnTo>
                  <a:lnTo>
                    <a:pt x="157480" y="1282"/>
                  </a:lnTo>
                  <a:close/>
                </a:path>
                <a:path w="212090" h="129539">
                  <a:moveTo>
                    <a:pt x="161277" y="128270"/>
                  </a:moveTo>
                  <a:lnTo>
                    <a:pt x="102870" y="128270"/>
                  </a:lnTo>
                  <a:lnTo>
                    <a:pt x="102870" y="129540"/>
                  </a:lnTo>
                  <a:lnTo>
                    <a:pt x="161277" y="129540"/>
                  </a:lnTo>
                  <a:lnTo>
                    <a:pt x="161277" y="128270"/>
                  </a:lnTo>
                  <a:close/>
                </a:path>
                <a:path w="212090" h="129539">
                  <a:moveTo>
                    <a:pt x="212090" y="99072"/>
                  </a:moveTo>
                  <a:lnTo>
                    <a:pt x="210820" y="99072"/>
                  </a:lnTo>
                  <a:lnTo>
                    <a:pt x="210820" y="100330"/>
                  </a:lnTo>
                  <a:lnTo>
                    <a:pt x="212090" y="100330"/>
                  </a:lnTo>
                  <a:lnTo>
                    <a:pt x="212090" y="99072"/>
                  </a:lnTo>
                  <a:close/>
                </a:path>
                <a:path w="212090" h="129539">
                  <a:moveTo>
                    <a:pt x="212090" y="96520"/>
                  </a:moveTo>
                  <a:lnTo>
                    <a:pt x="210820" y="96520"/>
                  </a:lnTo>
                  <a:lnTo>
                    <a:pt x="210820" y="97790"/>
                  </a:lnTo>
                  <a:lnTo>
                    <a:pt x="212090" y="97790"/>
                  </a:lnTo>
                  <a:lnTo>
                    <a:pt x="212090" y="96520"/>
                  </a:lnTo>
                  <a:close/>
                </a:path>
                <a:path w="212090" h="129539">
                  <a:moveTo>
                    <a:pt x="212090" y="92722"/>
                  </a:moveTo>
                  <a:lnTo>
                    <a:pt x="210820" y="92722"/>
                  </a:lnTo>
                  <a:lnTo>
                    <a:pt x="210820" y="95377"/>
                  </a:lnTo>
                  <a:lnTo>
                    <a:pt x="212090" y="95377"/>
                  </a:lnTo>
                  <a:lnTo>
                    <a:pt x="212090" y="92722"/>
                  </a:lnTo>
                  <a:close/>
                </a:path>
                <a:path w="212090" h="129539">
                  <a:moveTo>
                    <a:pt x="212090" y="90170"/>
                  </a:moveTo>
                  <a:lnTo>
                    <a:pt x="210820" y="90170"/>
                  </a:lnTo>
                  <a:lnTo>
                    <a:pt x="210820" y="91440"/>
                  </a:lnTo>
                  <a:lnTo>
                    <a:pt x="212090" y="91440"/>
                  </a:lnTo>
                  <a:lnTo>
                    <a:pt x="212090" y="90170"/>
                  </a:lnTo>
                  <a:close/>
                </a:path>
                <a:path w="212090" h="129539">
                  <a:moveTo>
                    <a:pt x="212090" y="86372"/>
                  </a:moveTo>
                  <a:lnTo>
                    <a:pt x="210820" y="86372"/>
                  </a:lnTo>
                  <a:lnTo>
                    <a:pt x="210820" y="89027"/>
                  </a:lnTo>
                  <a:lnTo>
                    <a:pt x="212090" y="89027"/>
                  </a:lnTo>
                  <a:lnTo>
                    <a:pt x="212090" y="86372"/>
                  </a:lnTo>
                  <a:close/>
                </a:path>
                <a:path w="212090" h="129539">
                  <a:moveTo>
                    <a:pt x="212090" y="83820"/>
                  </a:moveTo>
                  <a:lnTo>
                    <a:pt x="210820" y="83820"/>
                  </a:lnTo>
                  <a:lnTo>
                    <a:pt x="210820" y="85090"/>
                  </a:lnTo>
                  <a:lnTo>
                    <a:pt x="212090" y="85090"/>
                  </a:lnTo>
                  <a:lnTo>
                    <a:pt x="212090" y="83820"/>
                  </a:lnTo>
                  <a:close/>
                </a:path>
                <a:path w="212090" h="129539">
                  <a:moveTo>
                    <a:pt x="212090" y="80022"/>
                  </a:moveTo>
                  <a:lnTo>
                    <a:pt x="210820" y="80022"/>
                  </a:lnTo>
                  <a:lnTo>
                    <a:pt x="210820" y="82677"/>
                  </a:lnTo>
                  <a:lnTo>
                    <a:pt x="212090" y="82677"/>
                  </a:lnTo>
                  <a:lnTo>
                    <a:pt x="212090" y="80022"/>
                  </a:lnTo>
                  <a:close/>
                </a:path>
                <a:path w="212090" h="129539">
                  <a:moveTo>
                    <a:pt x="212090" y="76327"/>
                  </a:moveTo>
                  <a:lnTo>
                    <a:pt x="210820" y="76327"/>
                  </a:lnTo>
                  <a:lnTo>
                    <a:pt x="210820" y="78740"/>
                  </a:lnTo>
                  <a:lnTo>
                    <a:pt x="212090" y="78740"/>
                  </a:lnTo>
                  <a:lnTo>
                    <a:pt x="212090" y="76327"/>
                  </a:lnTo>
                  <a:close/>
                </a:path>
                <a:path w="212090" h="129539">
                  <a:moveTo>
                    <a:pt x="212090" y="33020"/>
                  </a:moveTo>
                  <a:lnTo>
                    <a:pt x="210820" y="33020"/>
                  </a:lnTo>
                  <a:lnTo>
                    <a:pt x="210820" y="35572"/>
                  </a:lnTo>
                  <a:lnTo>
                    <a:pt x="212090" y="35572"/>
                  </a:lnTo>
                  <a:lnTo>
                    <a:pt x="212090" y="33020"/>
                  </a:lnTo>
                  <a:close/>
                </a:path>
                <a:path w="212090" h="129539">
                  <a:moveTo>
                    <a:pt x="212090" y="29210"/>
                  </a:moveTo>
                  <a:lnTo>
                    <a:pt x="210820" y="29210"/>
                  </a:lnTo>
                  <a:lnTo>
                    <a:pt x="210820" y="31750"/>
                  </a:lnTo>
                  <a:lnTo>
                    <a:pt x="212090" y="31750"/>
                  </a:lnTo>
                  <a:lnTo>
                    <a:pt x="212090" y="29210"/>
                  </a:lnTo>
                  <a:close/>
                </a:path>
                <a:path w="212090" h="129539">
                  <a:moveTo>
                    <a:pt x="212090" y="26670"/>
                  </a:moveTo>
                  <a:lnTo>
                    <a:pt x="210820" y="26670"/>
                  </a:lnTo>
                  <a:lnTo>
                    <a:pt x="210820" y="27940"/>
                  </a:lnTo>
                  <a:lnTo>
                    <a:pt x="212090" y="27940"/>
                  </a:lnTo>
                  <a:lnTo>
                    <a:pt x="212090" y="26670"/>
                  </a:lnTo>
                  <a:close/>
                </a:path>
                <a:path w="212090" h="129539">
                  <a:moveTo>
                    <a:pt x="212090" y="22872"/>
                  </a:moveTo>
                  <a:lnTo>
                    <a:pt x="210820" y="22872"/>
                  </a:lnTo>
                  <a:lnTo>
                    <a:pt x="210820" y="25400"/>
                  </a:lnTo>
                  <a:lnTo>
                    <a:pt x="212090" y="25400"/>
                  </a:lnTo>
                  <a:lnTo>
                    <a:pt x="212090" y="22872"/>
                  </a:lnTo>
                  <a:close/>
                </a:path>
                <a:path w="212090" h="129539">
                  <a:moveTo>
                    <a:pt x="212090" y="20332"/>
                  </a:moveTo>
                  <a:lnTo>
                    <a:pt x="210820" y="20332"/>
                  </a:lnTo>
                  <a:lnTo>
                    <a:pt x="210820" y="21590"/>
                  </a:lnTo>
                  <a:lnTo>
                    <a:pt x="212090" y="21590"/>
                  </a:lnTo>
                  <a:lnTo>
                    <a:pt x="212090" y="20332"/>
                  </a:lnTo>
                  <a:close/>
                </a:path>
                <a:path w="212090" h="129539">
                  <a:moveTo>
                    <a:pt x="212090" y="16522"/>
                  </a:moveTo>
                  <a:lnTo>
                    <a:pt x="210820" y="16522"/>
                  </a:lnTo>
                  <a:lnTo>
                    <a:pt x="210820" y="19050"/>
                  </a:lnTo>
                  <a:lnTo>
                    <a:pt x="212090" y="19050"/>
                  </a:lnTo>
                  <a:lnTo>
                    <a:pt x="212090" y="16522"/>
                  </a:lnTo>
                  <a:close/>
                </a:path>
                <a:path w="212090" h="129539">
                  <a:moveTo>
                    <a:pt x="212090" y="13982"/>
                  </a:moveTo>
                  <a:lnTo>
                    <a:pt x="210820" y="13982"/>
                  </a:lnTo>
                  <a:lnTo>
                    <a:pt x="210820" y="15240"/>
                  </a:lnTo>
                  <a:lnTo>
                    <a:pt x="212090" y="15240"/>
                  </a:lnTo>
                  <a:lnTo>
                    <a:pt x="212090" y="13982"/>
                  </a:lnTo>
                  <a:close/>
                </a:path>
                <a:path w="212090" h="129539">
                  <a:moveTo>
                    <a:pt x="212090" y="10172"/>
                  </a:moveTo>
                  <a:lnTo>
                    <a:pt x="210820" y="10172"/>
                  </a:lnTo>
                  <a:lnTo>
                    <a:pt x="210820" y="12700"/>
                  </a:lnTo>
                  <a:lnTo>
                    <a:pt x="212090" y="12700"/>
                  </a:lnTo>
                  <a:lnTo>
                    <a:pt x="212090" y="10172"/>
                  </a:lnTo>
                  <a:close/>
                </a:path>
                <a:path w="212090" h="129539">
                  <a:moveTo>
                    <a:pt x="212090" y="7632"/>
                  </a:moveTo>
                  <a:lnTo>
                    <a:pt x="210820" y="7632"/>
                  </a:lnTo>
                  <a:lnTo>
                    <a:pt x="210820" y="8890"/>
                  </a:lnTo>
                  <a:lnTo>
                    <a:pt x="212090" y="8890"/>
                  </a:lnTo>
                  <a:lnTo>
                    <a:pt x="212090" y="7632"/>
                  </a:lnTo>
                  <a:close/>
                </a:path>
                <a:path w="212090" h="129539">
                  <a:moveTo>
                    <a:pt x="212090" y="3822"/>
                  </a:moveTo>
                  <a:lnTo>
                    <a:pt x="210820" y="3822"/>
                  </a:lnTo>
                  <a:lnTo>
                    <a:pt x="210820" y="6350"/>
                  </a:lnTo>
                  <a:lnTo>
                    <a:pt x="212090" y="6350"/>
                  </a:lnTo>
                  <a:lnTo>
                    <a:pt x="212090" y="3822"/>
                  </a:lnTo>
                  <a:close/>
                </a:path>
                <a:path w="212090" h="129539">
                  <a:moveTo>
                    <a:pt x="212090" y="1282"/>
                  </a:moveTo>
                  <a:lnTo>
                    <a:pt x="200660" y="1282"/>
                  </a:lnTo>
                  <a:lnTo>
                    <a:pt x="200660" y="0"/>
                  </a:lnTo>
                  <a:lnTo>
                    <a:pt x="198120" y="0"/>
                  </a:lnTo>
                  <a:lnTo>
                    <a:pt x="198120" y="1282"/>
                  </a:lnTo>
                  <a:lnTo>
                    <a:pt x="195580" y="1282"/>
                  </a:lnTo>
                  <a:lnTo>
                    <a:pt x="195580" y="2540"/>
                  </a:lnTo>
                  <a:lnTo>
                    <a:pt x="212090" y="2540"/>
                  </a:lnTo>
                  <a:lnTo>
                    <a:pt x="212090" y="1282"/>
                  </a:lnTo>
                  <a:close/>
                </a:path>
              </a:pathLst>
            </a:custGeom>
            <a:solidFill>
              <a:srgbClr val="78B9D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5" name="object 165"/>
            <p:cNvSpPr/>
            <p:nvPr/>
          </p:nvSpPr>
          <p:spPr>
            <a:xfrm>
              <a:off x="1414779" y="2359659"/>
              <a:ext cx="208279" cy="125730"/>
            </a:xfrm>
            <a:custGeom>
              <a:avLst/>
              <a:gdLst/>
              <a:ahLst/>
              <a:cxnLst/>
              <a:rect l="l" t="t" r="r" b="b"/>
              <a:pathLst>
                <a:path w="208280" h="125730">
                  <a:moveTo>
                    <a:pt x="1269" y="121919"/>
                  </a:moveTo>
                  <a:lnTo>
                    <a:pt x="0" y="121919"/>
                  </a:lnTo>
                  <a:lnTo>
                    <a:pt x="0" y="124587"/>
                  </a:lnTo>
                  <a:lnTo>
                    <a:pt x="46989" y="124587"/>
                  </a:lnTo>
                  <a:lnTo>
                    <a:pt x="46989" y="125729"/>
                  </a:lnTo>
                  <a:lnTo>
                    <a:pt x="49530" y="125729"/>
                  </a:lnTo>
                  <a:lnTo>
                    <a:pt x="49530" y="123316"/>
                  </a:lnTo>
                  <a:lnTo>
                    <a:pt x="1269" y="123316"/>
                  </a:lnTo>
                  <a:lnTo>
                    <a:pt x="1269" y="121919"/>
                  </a:lnTo>
                  <a:close/>
                </a:path>
                <a:path w="208280" h="125730">
                  <a:moveTo>
                    <a:pt x="154939" y="123316"/>
                  </a:moveTo>
                  <a:lnTo>
                    <a:pt x="96519" y="123316"/>
                  </a:lnTo>
                  <a:lnTo>
                    <a:pt x="96519" y="125729"/>
                  </a:lnTo>
                  <a:lnTo>
                    <a:pt x="97789" y="125729"/>
                  </a:lnTo>
                  <a:lnTo>
                    <a:pt x="97789" y="124587"/>
                  </a:lnTo>
                  <a:lnTo>
                    <a:pt x="154939" y="124587"/>
                  </a:lnTo>
                  <a:lnTo>
                    <a:pt x="154939" y="123316"/>
                  </a:lnTo>
                  <a:close/>
                </a:path>
                <a:path w="208280" h="125730">
                  <a:moveTo>
                    <a:pt x="156209" y="124587"/>
                  </a:moveTo>
                  <a:lnTo>
                    <a:pt x="154939" y="124587"/>
                  </a:lnTo>
                  <a:lnTo>
                    <a:pt x="154939" y="125729"/>
                  </a:lnTo>
                  <a:lnTo>
                    <a:pt x="156209" y="125729"/>
                  </a:lnTo>
                  <a:lnTo>
                    <a:pt x="156209" y="124587"/>
                  </a:lnTo>
                  <a:close/>
                </a:path>
                <a:path w="208280" h="125730">
                  <a:moveTo>
                    <a:pt x="1269" y="119379"/>
                  </a:moveTo>
                  <a:lnTo>
                    <a:pt x="0" y="119379"/>
                  </a:lnTo>
                  <a:lnTo>
                    <a:pt x="0" y="120776"/>
                  </a:lnTo>
                  <a:lnTo>
                    <a:pt x="1269" y="120776"/>
                  </a:lnTo>
                  <a:lnTo>
                    <a:pt x="1269" y="119379"/>
                  </a:lnTo>
                  <a:close/>
                </a:path>
                <a:path w="208280" h="125730">
                  <a:moveTo>
                    <a:pt x="1269" y="115569"/>
                  </a:moveTo>
                  <a:lnTo>
                    <a:pt x="0" y="115569"/>
                  </a:lnTo>
                  <a:lnTo>
                    <a:pt x="0" y="118237"/>
                  </a:lnTo>
                  <a:lnTo>
                    <a:pt x="1269" y="118237"/>
                  </a:lnTo>
                  <a:lnTo>
                    <a:pt x="1269" y="115569"/>
                  </a:lnTo>
                  <a:close/>
                </a:path>
                <a:path w="208280" h="125730">
                  <a:moveTo>
                    <a:pt x="1269" y="113029"/>
                  </a:moveTo>
                  <a:lnTo>
                    <a:pt x="0" y="113029"/>
                  </a:lnTo>
                  <a:lnTo>
                    <a:pt x="0" y="114426"/>
                  </a:lnTo>
                  <a:lnTo>
                    <a:pt x="1269" y="114426"/>
                  </a:lnTo>
                  <a:lnTo>
                    <a:pt x="1269" y="113029"/>
                  </a:lnTo>
                  <a:close/>
                </a:path>
                <a:path w="208280" h="125730">
                  <a:moveTo>
                    <a:pt x="1269" y="109219"/>
                  </a:moveTo>
                  <a:lnTo>
                    <a:pt x="0" y="109219"/>
                  </a:lnTo>
                  <a:lnTo>
                    <a:pt x="0" y="111887"/>
                  </a:lnTo>
                  <a:lnTo>
                    <a:pt x="1269" y="111887"/>
                  </a:lnTo>
                  <a:lnTo>
                    <a:pt x="1269" y="109219"/>
                  </a:lnTo>
                  <a:close/>
                </a:path>
                <a:path w="208280" h="125730">
                  <a:moveTo>
                    <a:pt x="208279" y="96519"/>
                  </a:moveTo>
                  <a:lnTo>
                    <a:pt x="205739" y="96519"/>
                  </a:lnTo>
                  <a:lnTo>
                    <a:pt x="205739" y="97916"/>
                  </a:lnTo>
                  <a:lnTo>
                    <a:pt x="208279" y="97916"/>
                  </a:lnTo>
                  <a:lnTo>
                    <a:pt x="208279" y="96519"/>
                  </a:lnTo>
                  <a:close/>
                </a:path>
                <a:path w="208280" h="125730">
                  <a:moveTo>
                    <a:pt x="208279" y="93979"/>
                  </a:moveTo>
                  <a:lnTo>
                    <a:pt x="205739" y="93979"/>
                  </a:lnTo>
                  <a:lnTo>
                    <a:pt x="205739" y="95376"/>
                  </a:lnTo>
                  <a:lnTo>
                    <a:pt x="208279" y="95376"/>
                  </a:lnTo>
                  <a:lnTo>
                    <a:pt x="208279" y="93979"/>
                  </a:lnTo>
                  <a:close/>
                </a:path>
                <a:path w="208280" h="125730">
                  <a:moveTo>
                    <a:pt x="208279" y="90169"/>
                  </a:moveTo>
                  <a:lnTo>
                    <a:pt x="205739" y="90169"/>
                  </a:lnTo>
                  <a:lnTo>
                    <a:pt x="205739" y="92837"/>
                  </a:lnTo>
                  <a:lnTo>
                    <a:pt x="208279" y="92837"/>
                  </a:lnTo>
                  <a:lnTo>
                    <a:pt x="208279" y="90169"/>
                  </a:lnTo>
                  <a:close/>
                </a:path>
                <a:path w="208280" h="125730">
                  <a:moveTo>
                    <a:pt x="208279" y="87629"/>
                  </a:moveTo>
                  <a:lnTo>
                    <a:pt x="205739" y="87629"/>
                  </a:lnTo>
                  <a:lnTo>
                    <a:pt x="205739" y="89026"/>
                  </a:lnTo>
                  <a:lnTo>
                    <a:pt x="208279" y="89026"/>
                  </a:lnTo>
                  <a:lnTo>
                    <a:pt x="208279" y="87629"/>
                  </a:lnTo>
                  <a:close/>
                </a:path>
                <a:path w="208280" h="125730">
                  <a:moveTo>
                    <a:pt x="208279" y="83819"/>
                  </a:moveTo>
                  <a:lnTo>
                    <a:pt x="205739" y="83819"/>
                  </a:lnTo>
                  <a:lnTo>
                    <a:pt x="205739" y="86487"/>
                  </a:lnTo>
                  <a:lnTo>
                    <a:pt x="208279" y="86487"/>
                  </a:lnTo>
                  <a:lnTo>
                    <a:pt x="208279" y="83819"/>
                  </a:lnTo>
                  <a:close/>
                </a:path>
                <a:path w="208280" h="125730">
                  <a:moveTo>
                    <a:pt x="208279" y="81279"/>
                  </a:moveTo>
                  <a:lnTo>
                    <a:pt x="205739" y="81279"/>
                  </a:lnTo>
                  <a:lnTo>
                    <a:pt x="205739" y="82676"/>
                  </a:lnTo>
                  <a:lnTo>
                    <a:pt x="208279" y="82676"/>
                  </a:lnTo>
                  <a:lnTo>
                    <a:pt x="208279" y="81279"/>
                  </a:lnTo>
                  <a:close/>
                </a:path>
                <a:path w="208280" h="125730">
                  <a:moveTo>
                    <a:pt x="208279" y="77469"/>
                  </a:moveTo>
                  <a:lnTo>
                    <a:pt x="205739" y="77469"/>
                  </a:lnTo>
                  <a:lnTo>
                    <a:pt x="205739" y="80137"/>
                  </a:lnTo>
                  <a:lnTo>
                    <a:pt x="208279" y="80137"/>
                  </a:lnTo>
                  <a:lnTo>
                    <a:pt x="208279" y="77469"/>
                  </a:lnTo>
                  <a:close/>
                </a:path>
                <a:path w="208280" h="125730">
                  <a:moveTo>
                    <a:pt x="208279" y="73787"/>
                  </a:moveTo>
                  <a:lnTo>
                    <a:pt x="205739" y="73787"/>
                  </a:lnTo>
                  <a:lnTo>
                    <a:pt x="205739" y="76326"/>
                  </a:lnTo>
                  <a:lnTo>
                    <a:pt x="208279" y="76326"/>
                  </a:lnTo>
                  <a:lnTo>
                    <a:pt x="208279" y="73787"/>
                  </a:lnTo>
                  <a:close/>
                </a:path>
                <a:path w="208280" h="125730">
                  <a:moveTo>
                    <a:pt x="208279" y="30479"/>
                  </a:moveTo>
                  <a:lnTo>
                    <a:pt x="205739" y="30479"/>
                  </a:lnTo>
                  <a:lnTo>
                    <a:pt x="205739" y="31876"/>
                  </a:lnTo>
                  <a:lnTo>
                    <a:pt x="208279" y="31876"/>
                  </a:lnTo>
                  <a:lnTo>
                    <a:pt x="208279" y="30479"/>
                  </a:lnTo>
                  <a:close/>
                </a:path>
                <a:path w="208280" h="125730">
                  <a:moveTo>
                    <a:pt x="208279" y="26669"/>
                  </a:moveTo>
                  <a:lnTo>
                    <a:pt x="205739" y="26669"/>
                  </a:lnTo>
                  <a:lnTo>
                    <a:pt x="205739" y="29210"/>
                  </a:lnTo>
                  <a:lnTo>
                    <a:pt x="208279" y="29210"/>
                  </a:lnTo>
                  <a:lnTo>
                    <a:pt x="208279" y="26669"/>
                  </a:lnTo>
                  <a:close/>
                </a:path>
                <a:path w="208280" h="125730">
                  <a:moveTo>
                    <a:pt x="208279" y="24129"/>
                  </a:moveTo>
                  <a:lnTo>
                    <a:pt x="205739" y="24129"/>
                  </a:lnTo>
                  <a:lnTo>
                    <a:pt x="205739" y="25400"/>
                  </a:lnTo>
                  <a:lnTo>
                    <a:pt x="208279" y="25400"/>
                  </a:lnTo>
                  <a:lnTo>
                    <a:pt x="208279" y="24129"/>
                  </a:lnTo>
                  <a:close/>
                </a:path>
                <a:path w="208280" h="125730">
                  <a:moveTo>
                    <a:pt x="208279" y="20319"/>
                  </a:moveTo>
                  <a:lnTo>
                    <a:pt x="205739" y="20319"/>
                  </a:lnTo>
                  <a:lnTo>
                    <a:pt x="205739" y="22860"/>
                  </a:lnTo>
                  <a:lnTo>
                    <a:pt x="208279" y="22860"/>
                  </a:lnTo>
                  <a:lnTo>
                    <a:pt x="208279" y="20319"/>
                  </a:lnTo>
                  <a:close/>
                </a:path>
                <a:path w="208280" h="125730">
                  <a:moveTo>
                    <a:pt x="208279" y="17779"/>
                  </a:moveTo>
                  <a:lnTo>
                    <a:pt x="205739" y="17779"/>
                  </a:lnTo>
                  <a:lnTo>
                    <a:pt x="205739" y="19050"/>
                  </a:lnTo>
                  <a:lnTo>
                    <a:pt x="208279" y="19050"/>
                  </a:lnTo>
                  <a:lnTo>
                    <a:pt x="208279" y="17779"/>
                  </a:lnTo>
                  <a:close/>
                </a:path>
                <a:path w="208280" h="125730">
                  <a:moveTo>
                    <a:pt x="208279" y="13969"/>
                  </a:moveTo>
                  <a:lnTo>
                    <a:pt x="205739" y="13969"/>
                  </a:lnTo>
                  <a:lnTo>
                    <a:pt x="205739" y="16510"/>
                  </a:lnTo>
                  <a:lnTo>
                    <a:pt x="208279" y="16510"/>
                  </a:lnTo>
                  <a:lnTo>
                    <a:pt x="208279" y="13969"/>
                  </a:lnTo>
                  <a:close/>
                </a:path>
                <a:path w="208280" h="125730">
                  <a:moveTo>
                    <a:pt x="208279" y="11429"/>
                  </a:moveTo>
                  <a:lnTo>
                    <a:pt x="205739" y="11429"/>
                  </a:lnTo>
                  <a:lnTo>
                    <a:pt x="205739" y="12700"/>
                  </a:lnTo>
                  <a:lnTo>
                    <a:pt x="208279" y="12700"/>
                  </a:lnTo>
                  <a:lnTo>
                    <a:pt x="208279" y="11429"/>
                  </a:lnTo>
                  <a:close/>
                </a:path>
                <a:path w="208280" h="125730">
                  <a:moveTo>
                    <a:pt x="208279" y="7619"/>
                  </a:moveTo>
                  <a:lnTo>
                    <a:pt x="205739" y="7619"/>
                  </a:lnTo>
                  <a:lnTo>
                    <a:pt x="205739" y="10160"/>
                  </a:lnTo>
                  <a:lnTo>
                    <a:pt x="208279" y="10160"/>
                  </a:lnTo>
                  <a:lnTo>
                    <a:pt x="208279" y="7619"/>
                  </a:lnTo>
                  <a:close/>
                </a:path>
                <a:path w="208280" h="125730">
                  <a:moveTo>
                    <a:pt x="208279" y="5079"/>
                  </a:moveTo>
                  <a:lnTo>
                    <a:pt x="205739" y="5079"/>
                  </a:lnTo>
                  <a:lnTo>
                    <a:pt x="205739" y="6350"/>
                  </a:lnTo>
                  <a:lnTo>
                    <a:pt x="208279" y="6350"/>
                  </a:lnTo>
                  <a:lnTo>
                    <a:pt x="208279" y="5079"/>
                  </a:lnTo>
                  <a:close/>
                </a:path>
                <a:path w="208280" h="125730">
                  <a:moveTo>
                    <a:pt x="208279" y="1269"/>
                  </a:moveTo>
                  <a:lnTo>
                    <a:pt x="205739" y="1269"/>
                  </a:lnTo>
                  <a:lnTo>
                    <a:pt x="205739" y="3810"/>
                  </a:lnTo>
                  <a:lnTo>
                    <a:pt x="208279" y="3810"/>
                  </a:lnTo>
                  <a:lnTo>
                    <a:pt x="208279" y="1269"/>
                  </a:lnTo>
                  <a:close/>
                </a:path>
                <a:path w="208280" h="125730">
                  <a:moveTo>
                    <a:pt x="193039" y="0"/>
                  </a:moveTo>
                  <a:lnTo>
                    <a:pt x="191769" y="0"/>
                  </a:lnTo>
                  <a:lnTo>
                    <a:pt x="191769" y="1269"/>
                  </a:lnTo>
                  <a:lnTo>
                    <a:pt x="193039" y="1269"/>
                  </a:lnTo>
                  <a:lnTo>
                    <a:pt x="193039" y="0"/>
                  </a:lnTo>
                  <a:close/>
                </a:path>
              </a:pathLst>
            </a:custGeom>
            <a:solidFill>
              <a:srgbClr val="7ABAD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6" name="object 166"/>
            <p:cNvSpPr/>
            <p:nvPr/>
          </p:nvSpPr>
          <p:spPr>
            <a:xfrm>
              <a:off x="1416050" y="2360929"/>
              <a:ext cx="204470" cy="121920"/>
            </a:xfrm>
            <a:custGeom>
              <a:avLst/>
              <a:gdLst/>
              <a:ahLst/>
              <a:cxnLst/>
              <a:rect l="l" t="t" r="r" b="b"/>
              <a:pathLst>
                <a:path w="204469" h="121919">
                  <a:moveTo>
                    <a:pt x="49529" y="120650"/>
                  </a:moveTo>
                  <a:lnTo>
                    <a:pt x="0" y="120650"/>
                  </a:lnTo>
                  <a:lnTo>
                    <a:pt x="0" y="121920"/>
                  </a:lnTo>
                  <a:lnTo>
                    <a:pt x="49529" y="121920"/>
                  </a:lnTo>
                  <a:lnTo>
                    <a:pt x="49529" y="120650"/>
                  </a:lnTo>
                  <a:close/>
                </a:path>
                <a:path w="204469" h="121919">
                  <a:moveTo>
                    <a:pt x="151129" y="120650"/>
                  </a:moveTo>
                  <a:lnTo>
                    <a:pt x="92709" y="120650"/>
                  </a:lnTo>
                  <a:lnTo>
                    <a:pt x="92709" y="121920"/>
                  </a:lnTo>
                  <a:lnTo>
                    <a:pt x="151129" y="121920"/>
                  </a:lnTo>
                  <a:lnTo>
                    <a:pt x="151129" y="120650"/>
                  </a:lnTo>
                  <a:close/>
                </a:path>
                <a:path w="204469" h="121919">
                  <a:moveTo>
                    <a:pt x="2540" y="118110"/>
                  </a:moveTo>
                  <a:lnTo>
                    <a:pt x="0" y="118110"/>
                  </a:lnTo>
                  <a:lnTo>
                    <a:pt x="0" y="119507"/>
                  </a:lnTo>
                  <a:lnTo>
                    <a:pt x="2540" y="119507"/>
                  </a:lnTo>
                  <a:lnTo>
                    <a:pt x="2540" y="118110"/>
                  </a:lnTo>
                  <a:close/>
                </a:path>
                <a:path w="204469" h="121919">
                  <a:moveTo>
                    <a:pt x="2540" y="114300"/>
                  </a:moveTo>
                  <a:lnTo>
                    <a:pt x="0" y="114300"/>
                  </a:lnTo>
                  <a:lnTo>
                    <a:pt x="0" y="116967"/>
                  </a:lnTo>
                  <a:lnTo>
                    <a:pt x="2540" y="116967"/>
                  </a:lnTo>
                  <a:lnTo>
                    <a:pt x="2540" y="114300"/>
                  </a:lnTo>
                  <a:close/>
                </a:path>
                <a:path w="204469" h="121919">
                  <a:moveTo>
                    <a:pt x="2540" y="111760"/>
                  </a:moveTo>
                  <a:lnTo>
                    <a:pt x="0" y="111760"/>
                  </a:lnTo>
                  <a:lnTo>
                    <a:pt x="0" y="113157"/>
                  </a:lnTo>
                  <a:lnTo>
                    <a:pt x="2540" y="113157"/>
                  </a:lnTo>
                  <a:lnTo>
                    <a:pt x="2540" y="111760"/>
                  </a:lnTo>
                  <a:close/>
                </a:path>
                <a:path w="204469" h="121919">
                  <a:moveTo>
                    <a:pt x="2540" y="106807"/>
                  </a:moveTo>
                  <a:lnTo>
                    <a:pt x="1269" y="106807"/>
                  </a:lnTo>
                  <a:lnTo>
                    <a:pt x="1269" y="107950"/>
                  </a:lnTo>
                  <a:lnTo>
                    <a:pt x="0" y="107950"/>
                  </a:lnTo>
                  <a:lnTo>
                    <a:pt x="0" y="110617"/>
                  </a:lnTo>
                  <a:lnTo>
                    <a:pt x="2540" y="110617"/>
                  </a:lnTo>
                  <a:lnTo>
                    <a:pt x="2540" y="106807"/>
                  </a:lnTo>
                  <a:close/>
                </a:path>
                <a:path w="204469" h="121919">
                  <a:moveTo>
                    <a:pt x="204469" y="95250"/>
                  </a:moveTo>
                  <a:lnTo>
                    <a:pt x="203200" y="95250"/>
                  </a:lnTo>
                  <a:lnTo>
                    <a:pt x="203200" y="99060"/>
                  </a:lnTo>
                  <a:lnTo>
                    <a:pt x="204469" y="99060"/>
                  </a:lnTo>
                  <a:lnTo>
                    <a:pt x="204469" y="95250"/>
                  </a:lnTo>
                  <a:close/>
                </a:path>
                <a:path w="204469" h="121919">
                  <a:moveTo>
                    <a:pt x="204469" y="92710"/>
                  </a:moveTo>
                  <a:lnTo>
                    <a:pt x="203200" y="92710"/>
                  </a:lnTo>
                  <a:lnTo>
                    <a:pt x="203200" y="94107"/>
                  </a:lnTo>
                  <a:lnTo>
                    <a:pt x="204469" y="94107"/>
                  </a:lnTo>
                  <a:lnTo>
                    <a:pt x="204469" y="92710"/>
                  </a:lnTo>
                  <a:close/>
                </a:path>
                <a:path w="204469" h="121919">
                  <a:moveTo>
                    <a:pt x="204469" y="88900"/>
                  </a:moveTo>
                  <a:lnTo>
                    <a:pt x="203200" y="88900"/>
                  </a:lnTo>
                  <a:lnTo>
                    <a:pt x="203200" y="91567"/>
                  </a:lnTo>
                  <a:lnTo>
                    <a:pt x="204469" y="91567"/>
                  </a:lnTo>
                  <a:lnTo>
                    <a:pt x="204469" y="88900"/>
                  </a:lnTo>
                  <a:close/>
                </a:path>
                <a:path w="204469" h="121919">
                  <a:moveTo>
                    <a:pt x="204469" y="86360"/>
                  </a:moveTo>
                  <a:lnTo>
                    <a:pt x="203200" y="86360"/>
                  </a:lnTo>
                  <a:lnTo>
                    <a:pt x="203200" y="87757"/>
                  </a:lnTo>
                  <a:lnTo>
                    <a:pt x="204469" y="87757"/>
                  </a:lnTo>
                  <a:lnTo>
                    <a:pt x="204469" y="86360"/>
                  </a:lnTo>
                  <a:close/>
                </a:path>
                <a:path w="204469" h="121919">
                  <a:moveTo>
                    <a:pt x="204469" y="82550"/>
                  </a:moveTo>
                  <a:lnTo>
                    <a:pt x="203200" y="82550"/>
                  </a:lnTo>
                  <a:lnTo>
                    <a:pt x="203200" y="85217"/>
                  </a:lnTo>
                  <a:lnTo>
                    <a:pt x="204469" y="85217"/>
                  </a:lnTo>
                  <a:lnTo>
                    <a:pt x="204469" y="82550"/>
                  </a:lnTo>
                  <a:close/>
                </a:path>
                <a:path w="204469" h="121919">
                  <a:moveTo>
                    <a:pt x="204469" y="80010"/>
                  </a:moveTo>
                  <a:lnTo>
                    <a:pt x="203200" y="80010"/>
                  </a:lnTo>
                  <a:lnTo>
                    <a:pt x="203200" y="81407"/>
                  </a:lnTo>
                  <a:lnTo>
                    <a:pt x="204469" y="81407"/>
                  </a:lnTo>
                  <a:lnTo>
                    <a:pt x="204469" y="80010"/>
                  </a:lnTo>
                  <a:close/>
                </a:path>
                <a:path w="204469" h="121919">
                  <a:moveTo>
                    <a:pt x="204469" y="76200"/>
                  </a:moveTo>
                  <a:lnTo>
                    <a:pt x="203200" y="76200"/>
                  </a:lnTo>
                  <a:lnTo>
                    <a:pt x="203200" y="78867"/>
                  </a:lnTo>
                  <a:lnTo>
                    <a:pt x="204469" y="78867"/>
                  </a:lnTo>
                  <a:lnTo>
                    <a:pt x="204469" y="76200"/>
                  </a:lnTo>
                  <a:close/>
                </a:path>
                <a:path w="204469" h="121919">
                  <a:moveTo>
                    <a:pt x="204469" y="73660"/>
                  </a:moveTo>
                  <a:lnTo>
                    <a:pt x="203200" y="73660"/>
                  </a:lnTo>
                  <a:lnTo>
                    <a:pt x="203200" y="75057"/>
                  </a:lnTo>
                  <a:lnTo>
                    <a:pt x="204469" y="75057"/>
                  </a:lnTo>
                  <a:lnTo>
                    <a:pt x="204469" y="73660"/>
                  </a:lnTo>
                  <a:close/>
                </a:path>
                <a:path w="204469" h="121919">
                  <a:moveTo>
                    <a:pt x="204469" y="71120"/>
                  </a:moveTo>
                  <a:lnTo>
                    <a:pt x="203200" y="71120"/>
                  </a:lnTo>
                  <a:lnTo>
                    <a:pt x="203200" y="72517"/>
                  </a:lnTo>
                  <a:lnTo>
                    <a:pt x="204469" y="72517"/>
                  </a:lnTo>
                  <a:lnTo>
                    <a:pt x="204469" y="71120"/>
                  </a:lnTo>
                  <a:close/>
                </a:path>
                <a:path w="204469" h="121919">
                  <a:moveTo>
                    <a:pt x="204469" y="31750"/>
                  </a:moveTo>
                  <a:lnTo>
                    <a:pt x="203200" y="31750"/>
                  </a:lnTo>
                  <a:lnTo>
                    <a:pt x="203200" y="33020"/>
                  </a:lnTo>
                  <a:lnTo>
                    <a:pt x="204469" y="33020"/>
                  </a:lnTo>
                  <a:lnTo>
                    <a:pt x="204469" y="31750"/>
                  </a:lnTo>
                  <a:close/>
                </a:path>
                <a:path w="204469" h="121919">
                  <a:moveTo>
                    <a:pt x="204469" y="29210"/>
                  </a:moveTo>
                  <a:lnTo>
                    <a:pt x="203200" y="29210"/>
                  </a:lnTo>
                  <a:lnTo>
                    <a:pt x="203200" y="30480"/>
                  </a:lnTo>
                  <a:lnTo>
                    <a:pt x="204469" y="30480"/>
                  </a:lnTo>
                  <a:lnTo>
                    <a:pt x="204469" y="29210"/>
                  </a:lnTo>
                  <a:close/>
                </a:path>
                <a:path w="204469" h="121919">
                  <a:moveTo>
                    <a:pt x="204469" y="25400"/>
                  </a:moveTo>
                  <a:lnTo>
                    <a:pt x="203200" y="25400"/>
                  </a:lnTo>
                  <a:lnTo>
                    <a:pt x="203200" y="27940"/>
                  </a:lnTo>
                  <a:lnTo>
                    <a:pt x="204469" y="27940"/>
                  </a:lnTo>
                  <a:lnTo>
                    <a:pt x="204469" y="25400"/>
                  </a:lnTo>
                  <a:close/>
                </a:path>
                <a:path w="204469" h="121919">
                  <a:moveTo>
                    <a:pt x="204469" y="22860"/>
                  </a:moveTo>
                  <a:lnTo>
                    <a:pt x="203200" y="22860"/>
                  </a:lnTo>
                  <a:lnTo>
                    <a:pt x="203200" y="24130"/>
                  </a:lnTo>
                  <a:lnTo>
                    <a:pt x="204469" y="24130"/>
                  </a:lnTo>
                  <a:lnTo>
                    <a:pt x="204469" y="22860"/>
                  </a:lnTo>
                  <a:close/>
                </a:path>
                <a:path w="204469" h="121919">
                  <a:moveTo>
                    <a:pt x="204469" y="19050"/>
                  </a:moveTo>
                  <a:lnTo>
                    <a:pt x="203200" y="19050"/>
                  </a:lnTo>
                  <a:lnTo>
                    <a:pt x="203200" y="21590"/>
                  </a:lnTo>
                  <a:lnTo>
                    <a:pt x="204469" y="21590"/>
                  </a:lnTo>
                  <a:lnTo>
                    <a:pt x="204469" y="19050"/>
                  </a:lnTo>
                  <a:close/>
                </a:path>
                <a:path w="204469" h="121919">
                  <a:moveTo>
                    <a:pt x="204469" y="16510"/>
                  </a:moveTo>
                  <a:lnTo>
                    <a:pt x="203200" y="16510"/>
                  </a:lnTo>
                  <a:lnTo>
                    <a:pt x="203200" y="17780"/>
                  </a:lnTo>
                  <a:lnTo>
                    <a:pt x="204469" y="17780"/>
                  </a:lnTo>
                  <a:lnTo>
                    <a:pt x="204469" y="16510"/>
                  </a:lnTo>
                  <a:close/>
                </a:path>
                <a:path w="204469" h="121919">
                  <a:moveTo>
                    <a:pt x="204469" y="12700"/>
                  </a:moveTo>
                  <a:lnTo>
                    <a:pt x="203200" y="12700"/>
                  </a:lnTo>
                  <a:lnTo>
                    <a:pt x="203200" y="15240"/>
                  </a:lnTo>
                  <a:lnTo>
                    <a:pt x="204469" y="15240"/>
                  </a:lnTo>
                  <a:lnTo>
                    <a:pt x="204469" y="12700"/>
                  </a:lnTo>
                  <a:close/>
                </a:path>
                <a:path w="204469" h="121919">
                  <a:moveTo>
                    <a:pt x="204469" y="10160"/>
                  </a:moveTo>
                  <a:lnTo>
                    <a:pt x="203200" y="10160"/>
                  </a:lnTo>
                  <a:lnTo>
                    <a:pt x="203200" y="11430"/>
                  </a:lnTo>
                  <a:lnTo>
                    <a:pt x="204469" y="11430"/>
                  </a:lnTo>
                  <a:lnTo>
                    <a:pt x="204469" y="10160"/>
                  </a:lnTo>
                  <a:close/>
                </a:path>
                <a:path w="204469" h="121919">
                  <a:moveTo>
                    <a:pt x="204469" y="6350"/>
                  </a:moveTo>
                  <a:lnTo>
                    <a:pt x="203200" y="6350"/>
                  </a:lnTo>
                  <a:lnTo>
                    <a:pt x="203200" y="8890"/>
                  </a:lnTo>
                  <a:lnTo>
                    <a:pt x="204469" y="8890"/>
                  </a:lnTo>
                  <a:lnTo>
                    <a:pt x="204469" y="6350"/>
                  </a:lnTo>
                  <a:close/>
                </a:path>
                <a:path w="204469" h="121919">
                  <a:moveTo>
                    <a:pt x="204469" y="3810"/>
                  </a:moveTo>
                  <a:lnTo>
                    <a:pt x="203200" y="3810"/>
                  </a:lnTo>
                  <a:lnTo>
                    <a:pt x="203200" y="5080"/>
                  </a:lnTo>
                  <a:lnTo>
                    <a:pt x="204469" y="5080"/>
                  </a:lnTo>
                  <a:lnTo>
                    <a:pt x="204469" y="3810"/>
                  </a:lnTo>
                  <a:close/>
                </a:path>
                <a:path w="204469" h="121919">
                  <a:moveTo>
                    <a:pt x="204469" y="0"/>
                  </a:moveTo>
                  <a:lnTo>
                    <a:pt x="187959" y="0"/>
                  </a:lnTo>
                  <a:lnTo>
                    <a:pt x="187959" y="1270"/>
                  </a:lnTo>
                  <a:lnTo>
                    <a:pt x="203200" y="1270"/>
                  </a:lnTo>
                  <a:lnTo>
                    <a:pt x="203200" y="2540"/>
                  </a:lnTo>
                  <a:lnTo>
                    <a:pt x="204469" y="2540"/>
                  </a:lnTo>
                  <a:lnTo>
                    <a:pt x="204469" y="0"/>
                  </a:lnTo>
                  <a:close/>
                </a:path>
                <a:path w="204469" h="121919">
                  <a:moveTo>
                    <a:pt x="153669" y="0"/>
                  </a:moveTo>
                  <a:lnTo>
                    <a:pt x="124459" y="0"/>
                  </a:lnTo>
                  <a:lnTo>
                    <a:pt x="124459" y="1270"/>
                  </a:lnTo>
                  <a:lnTo>
                    <a:pt x="153669" y="1270"/>
                  </a:lnTo>
                  <a:lnTo>
                    <a:pt x="153669" y="0"/>
                  </a:lnTo>
                  <a:close/>
                </a:path>
                <a:path w="204469" h="121919">
                  <a:moveTo>
                    <a:pt x="85089" y="0"/>
                  </a:moveTo>
                  <a:lnTo>
                    <a:pt x="52069" y="0"/>
                  </a:lnTo>
                  <a:lnTo>
                    <a:pt x="52069" y="1270"/>
                  </a:lnTo>
                  <a:lnTo>
                    <a:pt x="85089" y="1270"/>
                  </a:lnTo>
                  <a:lnTo>
                    <a:pt x="85089" y="0"/>
                  </a:lnTo>
                  <a:close/>
                </a:path>
              </a:pathLst>
            </a:custGeom>
            <a:solidFill>
              <a:srgbClr val="7BBBD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7" name="object 167"/>
            <p:cNvSpPr/>
            <p:nvPr/>
          </p:nvSpPr>
          <p:spPr>
            <a:xfrm>
              <a:off x="1418590" y="2362199"/>
              <a:ext cx="200660" cy="119380"/>
            </a:xfrm>
            <a:custGeom>
              <a:avLst/>
              <a:gdLst/>
              <a:ahLst/>
              <a:cxnLst/>
              <a:rect l="l" t="t" r="r" b="b"/>
              <a:pathLst>
                <a:path w="200659" h="119380">
                  <a:moveTo>
                    <a:pt x="1270" y="116967"/>
                  </a:moveTo>
                  <a:lnTo>
                    <a:pt x="0" y="116967"/>
                  </a:lnTo>
                  <a:lnTo>
                    <a:pt x="0" y="118237"/>
                  </a:lnTo>
                  <a:lnTo>
                    <a:pt x="1270" y="118237"/>
                  </a:lnTo>
                  <a:lnTo>
                    <a:pt x="1270" y="116967"/>
                  </a:lnTo>
                  <a:close/>
                </a:path>
                <a:path w="200659" h="119380">
                  <a:moveTo>
                    <a:pt x="1270" y="113030"/>
                  </a:moveTo>
                  <a:lnTo>
                    <a:pt x="0" y="113030"/>
                  </a:lnTo>
                  <a:lnTo>
                    <a:pt x="0" y="115697"/>
                  </a:lnTo>
                  <a:lnTo>
                    <a:pt x="1270" y="115697"/>
                  </a:lnTo>
                  <a:lnTo>
                    <a:pt x="1270" y="113030"/>
                  </a:lnTo>
                  <a:close/>
                </a:path>
                <a:path w="200659" h="119380">
                  <a:moveTo>
                    <a:pt x="1270" y="110617"/>
                  </a:moveTo>
                  <a:lnTo>
                    <a:pt x="0" y="110617"/>
                  </a:lnTo>
                  <a:lnTo>
                    <a:pt x="0" y="111887"/>
                  </a:lnTo>
                  <a:lnTo>
                    <a:pt x="1270" y="111887"/>
                  </a:lnTo>
                  <a:lnTo>
                    <a:pt x="1270" y="110617"/>
                  </a:lnTo>
                  <a:close/>
                </a:path>
                <a:path w="200659" h="119380">
                  <a:moveTo>
                    <a:pt x="1270" y="106680"/>
                  </a:moveTo>
                  <a:lnTo>
                    <a:pt x="0" y="106680"/>
                  </a:lnTo>
                  <a:lnTo>
                    <a:pt x="0" y="109347"/>
                  </a:lnTo>
                  <a:lnTo>
                    <a:pt x="1270" y="109347"/>
                  </a:lnTo>
                  <a:lnTo>
                    <a:pt x="1270" y="106680"/>
                  </a:lnTo>
                  <a:close/>
                </a:path>
                <a:path w="200659" h="119380">
                  <a:moveTo>
                    <a:pt x="1270" y="104267"/>
                  </a:moveTo>
                  <a:lnTo>
                    <a:pt x="0" y="104267"/>
                  </a:lnTo>
                  <a:lnTo>
                    <a:pt x="0" y="105537"/>
                  </a:lnTo>
                  <a:lnTo>
                    <a:pt x="1270" y="105537"/>
                  </a:lnTo>
                  <a:lnTo>
                    <a:pt x="1270" y="104267"/>
                  </a:lnTo>
                  <a:close/>
                </a:path>
                <a:path w="200659" h="119380">
                  <a:moveTo>
                    <a:pt x="52070" y="118237"/>
                  </a:moveTo>
                  <a:lnTo>
                    <a:pt x="49530" y="118237"/>
                  </a:lnTo>
                  <a:lnTo>
                    <a:pt x="49530" y="119380"/>
                  </a:lnTo>
                  <a:lnTo>
                    <a:pt x="52070" y="119380"/>
                  </a:lnTo>
                  <a:lnTo>
                    <a:pt x="52070" y="118237"/>
                  </a:lnTo>
                  <a:close/>
                </a:path>
                <a:path w="200659" h="119380">
                  <a:moveTo>
                    <a:pt x="82537" y="0"/>
                  </a:moveTo>
                  <a:lnTo>
                    <a:pt x="49530" y="0"/>
                  </a:lnTo>
                  <a:lnTo>
                    <a:pt x="49530" y="1270"/>
                  </a:lnTo>
                  <a:lnTo>
                    <a:pt x="82537" y="1270"/>
                  </a:lnTo>
                  <a:lnTo>
                    <a:pt x="82537" y="0"/>
                  </a:lnTo>
                  <a:close/>
                </a:path>
                <a:path w="200659" h="119380">
                  <a:moveTo>
                    <a:pt x="87630" y="118237"/>
                  </a:moveTo>
                  <a:lnTo>
                    <a:pt x="85090" y="118237"/>
                  </a:lnTo>
                  <a:lnTo>
                    <a:pt x="85090" y="119380"/>
                  </a:lnTo>
                  <a:lnTo>
                    <a:pt x="87630" y="119380"/>
                  </a:lnTo>
                  <a:lnTo>
                    <a:pt x="87630" y="118237"/>
                  </a:lnTo>
                  <a:close/>
                </a:path>
                <a:path w="200659" h="119380">
                  <a:moveTo>
                    <a:pt x="146037" y="118237"/>
                  </a:moveTo>
                  <a:lnTo>
                    <a:pt x="144780" y="118237"/>
                  </a:lnTo>
                  <a:lnTo>
                    <a:pt x="144780" y="119380"/>
                  </a:lnTo>
                  <a:lnTo>
                    <a:pt x="146037" y="119380"/>
                  </a:lnTo>
                  <a:lnTo>
                    <a:pt x="146037" y="118237"/>
                  </a:lnTo>
                  <a:close/>
                </a:path>
                <a:path w="200659" h="119380">
                  <a:moveTo>
                    <a:pt x="151130" y="0"/>
                  </a:moveTo>
                  <a:lnTo>
                    <a:pt x="121920" y="0"/>
                  </a:lnTo>
                  <a:lnTo>
                    <a:pt x="121920" y="1270"/>
                  </a:lnTo>
                  <a:lnTo>
                    <a:pt x="151130" y="1270"/>
                  </a:lnTo>
                  <a:lnTo>
                    <a:pt x="151130" y="0"/>
                  </a:lnTo>
                  <a:close/>
                </a:path>
                <a:path w="200659" h="119380">
                  <a:moveTo>
                    <a:pt x="182880" y="1270"/>
                  </a:moveTo>
                  <a:lnTo>
                    <a:pt x="181610" y="1270"/>
                  </a:lnTo>
                  <a:lnTo>
                    <a:pt x="181610" y="2540"/>
                  </a:lnTo>
                  <a:lnTo>
                    <a:pt x="182880" y="2540"/>
                  </a:lnTo>
                  <a:lnTo>
                    <a:pt x="182880" y="1270"/>
                  </a:lnTo>
                  <a:close/>
                </a:path>
                <a:path w="200659" h="119380">
                  <a:moveTo>
                    <a:pt x="200660" y="93980"/>
                  </a:moveTo>
                  <a:lnTo>
                    <a:pt x="199390" y="93980"/>
                  </a:lnTo>
                  <a:lnTo>
                    <a:pt x="199390" y="97917"/>
                  </a:lnTo>
                  <a:lnTo>
                    <a:pt x="200660" y="97917"/>
                  </a:lnTo>
                  <a:lnTo>
                    <a:pt x="200660" y="93980"/>
                  </a:lnTo>
                  <a:close/>
                </a:path>
                <a:path w="200659" h="119380">
                  <a:moveTo>
                    <a:pt x="200660" y="91567"/>
                  </a:moveTo>
                  <a:lnTo>
                    <a:pt x="199390" y="91567"/>
                  </a:lnTo>
                  <a:lnTo>
                    <a:pt x="199390" y="92837"/>
                  </a:lnTo>
                  <a:lnTo>
                    <a:pt x="200660" y="92837"/>
                  </a:lnTo>
                  <a:lnTo>
                    <a:pt x="200660" y="91567"/>
                  </a:lnTo>
                  <a:close/>
                </a:path>
                <a:path w="200659" h="119380">
                  <a:moveTo>
                    <a:pt x="200660" y="87630"/>
                  </a:moveTo>
                  <a:lnTo>
                    <a:pt x="199390" y="87630"/>
                  </a:lnTo>
                  <a:lnTo>
                    <a:pt x="199390" y="90297"/>
                  </a:lnTo>
                  <a:lnTo>
                    <a:pt x="200660" y="90297"/>
                  </a:lnTo>
                  <a:lnTo>
                    <a:pt x="200660" y="87630"/>
                  </a:lnTo>
                  <a:close/>
                </a:path>
                <a:path w="200659" h="119380">
                  <a:moveTo>
                    <a:pt x="200660" y="85217"/>
                  </a:moveTo>
                  <a:lnTo>
                    <a:pt x="199390" y="85217"/>
                  </a:lnTo>
                  <a:lnTo>
                    <a:pt x="199390" y="86487"/>
                  </a:lnTo>
                  <a:lnTo>
                    <a:pt x="200660" y="86487"/>
                  </a:lnTo>
                  <a:lnTo>
                    <a:pt x="200660" y="85217"/>
                  </a:lnTo>
                  <a:close/>
                </a:path>
                <a:path w="200659" h="119380">
                  <a:moveTo>
                    <a:pt x="200660" y="81280"/>
                  </a:moveTo>
                  <a:lnTo>
                    <a:pt x="199390" y="81280"/>
                  </a:lnTo>
                  <a:lnTo>
                    <a:pt x="199390" y="83947"/>
                  </a:lnTo>
                  <a:lnTo>
                    <a:pt x="200660" y="83947"/>
                  </a:lnTo>
                  <a:lnTo>
                    <a:pt x="200660" y="81280"/>
                  </a:lnTo>
                  <a:close/>
                </a:path>
                <a:path w="200659" h="119380">
                  <a:moveTo>
                    <a:pt x="200660" y="78867"/>
                  </a:moveTo>
                  <a:lnTo>
                    <a:pt x="199390" y="78867"/>
                  </a:lnTo>
                  <a:lnTo>
                    <a:pt x="199390" y="80137"/>
                  </a:lnTo>
                  <a:lnTo>
                    <a:pt x="200660" y="80137"/>
                  </a:lnTo>
                  <a:lnTo>
                    <a:pt x="200660" y="78867"/>
                  </a:lnTo>
                  <a:close/>
                </a:path>
                <a:path w="200659" h="119380">
                  <a:moveTo>
                    <a:pt x="200660" y="74930"/>
                  </a:moveTo>
                  <a:lnTo>
                    <a:pt x="199390" y="74930"/>
                  </a:lnTo>
                  <a:lnTo>
                    <a:pt x="199390" y="77597"/>
                  </a:lnTo>
                  <a:lnTo>
                    <a:pt x="200660" y="77597"/>
                  </a:lnTo>
                  <a:lnTo>
                    <a:pt x="200660" y="74930"/>
                  </a:lnTo>
                  <a:close/>
                </a:path>
                <a:path w="200659" h="119380">
                  <a:moveTo>
                    <a:pt x="200660" y="72517"/>
                  </a:moveTo>
                  <a:lnTo>
                    <a:pt x="199390" y="72517"/>
                  </a:lnTo>
                  <a:lnTo>
                    <a:pt x="199390" y="73787"/>
                  </a:lnTo>
                  <a:lnTo>
                    <a:pt x="200660" y="73787"/>
                  </a:lnTo>
                  <a:lnTo>
                    <a:pt x="200660" y="72517"/>
                  </a:lnTo>
                  <a:close/>
                </a:path>
                <a:path w="200659" h="119380">
                  <a:moveTo>
                    <a:pt x="200660" y="68580"/>
                  </a:moveTo>
                  <a:lnTo>
                    <a:pt x="199390" y="68580"/>
                  </a:lnTo>
                  <a:lnTo>
                    <a:pt x="199390" y="71247"/>
                  </a:lnTo>
                  <a:lnTo>
                    <a:pt x="200660" y="71247"/>
                  </a:lnTo>
                  <a:lnTo>
                    <a:pt x="200660" y="68580"/>
                  </a:lnTo>
                  <a:close/>
                </a:path>
                <a:path w="200659" h="119380">
                  <a:moveTo>
                    <a:pt x="200660" y="30480"/>
                  </a:moveTo>
                  <a:lnTo>
                    <a:pt x="199390" y="30480"/>
                  </a:lnTo>
                  <a:lnTo>
                    <a:pt x="199390" y="34417"/>
                  </a:lnTo>
                  <a:lnTo>
                    <a:pt x="200660" y="34417"/>
                  </a:lnTo>
                  <a:lnTo>
                    <a:pt x="200660" y="30480"/>
                  </a:lnTo>
                  <a:close/>
                </a:path>
                <a:path w="200659" h="119380">
                  <a:moveTo>
                    <a:pt x="200660" y="27940"/>
                  </a:moveTo>
                  <a:lnTo>
                    <a:pt x="199390" y="27940"/>
                  </a:lnTo>
                  <a:lnTo>
                    <a:pt x="199390" y="29210"/>
                  </a:lnTo>
                  <a:lnTo>
                    <a:pt x="200660" y="29210"/>
                  </a:lnTo>
                  <a:lnTo>
                    <a:pt x="200660" y="27940"/>
                  </a:lnTo>
                  <a:close/>
                </a:path>
                <a:path w="200659" h="119380">
                  <a:moveTo>
                    <a:pt x="200660" y="24130"/>
                  </a:moveTo>
                  <a:lnTo>
                    <a:pt x="199390" y="24130"/>
                  </a:lnTo>
                  <a:lnTo>
                    <a:pt x="199390" y="26670"/>
                  </a:lnTo>
                  <a:lnTo>
                    <a:pt x="200660" y="26670"/>
                  </a:lnTo>
                  <a:lnTo>
                    <a:pt x="200660" y="24130"/>
                  </a:lnTo>
                  <a:close/>
                </a:path>
                <a:path w="200659" h="119380">
                  <a:moveTo>
                    <a:pt x="200660" y="21590"/>
                  </a:moveTo>
                  <a:lnTo>
                    <a:pt x="199390" y="21590"/>
                  </a:lnTo>
                  <a:lnTo>
                    <a:pt x="199390" y="22860"/>
                  </a:lnTo>
                  <a:lnTo>
                    <a:pt x="200660" y="22860"/>
                  </a:lnTo>
                  <a:lnTo>
                    <a:pt x="200660" y="21590"/>
                  </a:lnTo>
                  <a:close/>
                </a:path>
                <a:path w="200659" h="119380">
                  <a:moveTo>
                    <a:pt x="200660" y="17780"/>
                  </a:moveTo>
                  <a:lnTo>
                    <a:pt x="199390" y="17780"/>
                  </a:lnTo>
                  <a:lnTo>
                    <a:pt x="199390" y="20320"/>
                  </a:lnTo>
                  <a:lnTo>
                    <a:pt x="200660" y="20320"/>
                  </a:lnTo>
                  <a:lnTo>
                    <a:pt x="200660" y="17780"/>
                  </a:lnTo>
                  <a:close/>
                </a:path>
                <a:path w="200659" h="119380">
                  <a:moveTo>
                    <a:pt x="200660" y="15240"/>
                  </a:moveTo>
                  <a:lnTo>
                    <a:pt x="199390" y="15240"/>
                  </a:lnTo>
                  <a:lnTo>
                    <a:pt x="199390" y="16510"/>
                  </a:lnTo>
                  <a:lnTo>
                    <a:pt x="200660" y="16510"/>
                  </a:lnTo>
                  <a:lnTo>
                    <a:pt x="200660" y="15240"/>
                  </a:lnTo>
                  <a:close/>
                </a:path>
                <a:path w="200659" h="119380">
                  <a:moveTo>
                    <a:pt x="200660" y="11430"/>
                  </a:moveTo>
                  <a:lnTo>
                    <a:pt x="199390" y="11430"/>
                  </a:lnTo>
                  <a:lnTo>
                    <a:pt x="199390" y="13970"/>
                  </a:lnTo>
                  <a:lnTo>
                    <a:pt x="200660" y="13970"/>
                  </a:lnTo>
                  <a:lnTo>
                    <a:pt x="200660" y="11430"/>
                  </a:lnTo>
                  <a:close/>
                </a:path>
                <a:path w="200659" h="119380">
                  <a:moveTo>
                    <a:pt x="200660" y="8890"/>
                  </a:moveTo>
                  <a:lnTo>
                    <a:pt x="199390" y="8890"/>
                  </a:lnTo>
                  <a:lnTo>
                    <a:pt x="199390" y="10160"/>
                  </a:lnTo>
                  <a:lnTo>
                    <a:pt x="200660" y="10160"/>
                  </a:lnTo>
                  <a:lnTo>
                    <a:pt x="200660" y="8890"/>
                  </a:lnTo>
                  <a:close/>
                </a:path>
                <a:path w="200659" h="119380">
                  <a:moveTo>
                    <a:pt x="200660" y="5080"/>
                  </a:moveTo>
                  <a:lnTo>
                    <a:pt x="199390" y="5080"/>
                  </a:lnTo>
                  <a:lnTo>
                    <a:pt x="199390" y="7620"/>
                  </a:lnTo>
                  <a:lnTo>
                    <a:pt x="200660" y="7620"/>
                  </a:lnTo>
                  <a:lnTo>
                    <a:pt x="200660" y="5080"/>
                  </a:lnTo>
                  <a:close/>
                </a:path>
                <a:path w="200659" h="119380">
                  <a:moveTo>
                    <a:pt x="200660" y="2540"/>
                  </a:moveTo>
                  <a:lnTo>
                    <a:pt x="199390" y="2540"/>
                  </a:lnTo>
                  <a:lnTo>
                    <a:pt x="199390" y="3810"/>
                  </a:lnTo>
                  <a:lnTo>
                    <a:pt x="200660" y="3810"/>
                  </a:lnTo>
                  <a:lnTo>
                    <a:pt x="200660" y="2540"/>
                  </a:lnTo>
                  <a:close/>
                </a:path>
                <a:path w="200659" h="119380">
                  <a:moveTo>
                    <a:pt x="200660" y="0"/>
                  </a:moveTo>
                  <a:lnTo>
                    <a:pt x="182880" y="0"/>
                  </a:lnTo>
                  <a:lnTo>
                    <a:pt x="182880" y="1270"/>
                  </a:lnTo>
                  <a:lnTo>
                    <a:pt x="200660" y="1270"/>
                  </a:lnTo>
                  <a:lnTo>
                    <a:pt x="200660" y="0"/>
                  </a:lnTo>
                  <a:close/>
                </a:path>
              </a:pathLst>
            </a:custGeom>
            <a:solidFill>
              <a:srgbClr val="7DBCD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8" name="object 168"/>
            <p:cNvSpPr/>
            <p:nvPr/>
          </p:nvSpPr>
          <p:spPr>
            <a:xfrm>
              <a:off x="1419859" y="2364739"/>
              <a:ext cx="198120" cy="115570"/>
            </a:xfrm>
            <a:custGeom>
              <a:avLst/>
              <a:gdLst/>
              <a:ahLst/>
              <a:cxnLst/>
              <a:rect l="l" t="t" r="r" b="b"/>
              <a:pathLst>
                <a:path w="198119" h="115569">
                  <a:moveTo>
                    <a:pt x="50800" y="114300"/>
                  </a:moveTo>
                  <a:lnTo>
                    <a:pt x="0" y="114300"/>
                  </a:lnTo>
                  <a:lnTo>
                    <a:pt x="0" y="115570"/>
                  </a:lnTo>
                  <a:lnTo>
                    <a:pt x="50800" y="115570"/>
                  </a:lnTo>
                  <a:lnTo>
                    <a:pt x="50800" y="114300"/>
                  </a:lnTo>
                  <a:close/>
                </a:path>
                <a:path w="198119" h="115569">
                  <a:moveTo>
                    <a:pt x="143510" y="114300"/>
                  </a:moveTo>
                  <a:lnTo>
                    <a:pt x="83820" y="114300"/>
                  </a:lnTo>
                  <a:lnTo>
                    <a:pt x="83820" y="115570"/>
                  </a:lnTo>
                  <a:lnTo>
                    <a:pt x="143510" y="115570"/>
                  </a:lnTo>
                  <a:lnTo>
                    <a:pt x="143510" y="114300"/>
                  </a:lnTo>
                  <a:close/>
                </a:path>
                <a:path w="198119" h="115569">
                  <a:moveTo>
                    <a:pt x="54609" y="113157"/>
                  </a:moveTo>
                  <a:lnTo>
                    <a:pt x="53340" y="113157"/>
                  </a:lnTo>
                  <a:lnTo>
                    <a:pt x="53340" y="114300"/>
                  </a:lnTo>
                  <a:lnTo>
                    <a:pt x="54609" y="114300"/>
                  </a:lnTo>
                  <a:lnTo>
                    <a:pt x="54609" y="113157"/>
                  </a:lnTo>
                  <a:close/>
                </a:path>
                <a:path w="198119" h="115569">
                  <a:moveTo>
                    <a:pt x="82550" y="113157"/>
                  </a:moveTo>
                  <a:lnTo>
                    <a:pt x="80009" y="113157"/>
                  </a:lnTo>
                  <a:lnTo>
                    <a:pt x="80009" y="114300"/>
                  </a:lnTo>
                  <a:lnTo>
                    <a:pt x="82550" y="114300"/>
                  </a:lnTo>
                  <a:lnTo>
                    <a:pt x="82550" y="113157"/>
                  </a:lnTo>
                  <a:close/>
                </a:path>
                <a:path w="198119" h="115569">
                  <a:moveTo>
                    <a:pt x="140969" y="113157"/>
                  </a:moveTo>
                  <a:lnTo>
                    <a:pt x="139700" y="113157"/>
                  </a:lnTo>
                  <a:lnTo>
                    <a:pt x="139700" y="114300"/>
                  </a:lnTo>
                  <a:lnTo>
                    <a:pt x="140969" y="114300"/>
                  </a:lnTo>
                  <a:lnTo>
                    <a:pt x="140969" y="113157"/>
                  </a:lnTo>
                  <a:close/>
                </a:path>
                <a:path w="198119" h="115569">
                  <a:moveTo>
                    <a:pt x="1270" y="110490"/>
                  </a:moveTo>
                  <a:lnTo>
                    <a:pt x="0" y="110490"/>
                  </a:lnTo>
                  <a:lnTo>
                    <a:pt x="0" y="113157"/>
                  </a:lnTo>
                  <a:lnTo>
                    <a:pt x="1270" y="113157"/>
                  </a:lnTo>
                  <a:lnTo>
                    <a:pt x="1270" y="110490"/>
                  </a:lnTo>
                  <a:close/>
                </a:path>
                <a:path w="198119" h="115569">
                  <a:moveTo>
                    <a:pt x="1270" y="107950"/>
                  </a:moveTo>
                  <a:lnTo>
                    <a:pt x="0" y="107950"/>
                  </a:lnTo>
                  <a:lnTo>
                    <a:pt x="0" y="109220"/>
                  </a:lnTo>
                  <a:lnTo>
                    <a:pt x="1270" y="109220"/>
                  </a:lnTo>
                  <a:lnTo>
                    <a:pt x="1270" y="107950"/>
                  </a:lnTo>
                  <a:close/>
                </a:path>
                <a:path w="198119" h="115569">
                  <a:moveTo>
                    <a:pt x="1270" y="104140"/>
                  </a:moveTo>
                  <a:lnTo>
                    <a:pt x="0" y="104140"/>
                  </a:lnTo>
                  <a:lnTo>
                    <a:pt x="0" y="106807"/>
                  </a:lnTo>
                  <a:lnTo>
                    <a:pt x="1270" y="106807"/>
                  </a:lnTo>
                  <a:lnTo>
                    <a:pt x="1270" y="104140"/>
                  </a:lnTo>
                  <a:close/>
                </a:path>
                <a:path w="198119" h="115569">
                  <a:moveTo>
                    <a:pt x="1270" y="101600"/>
                  </a:moveTo>
                  <a:lnTo>
                    <a:pt x="0" y="101600"/>
                  </a:lnTo>
                  <a:lnTo>
                    <a:pt x="0" y="102870"/>
                  </a:lnTo>
                  <a:lnTo>
                    <a:pt x="1270" y="102870"/>
                  </a:lnTo>
                  <a:lnTo>
                    <a:pt x="1270" y="101600"/>
                  </a:lnTo>
                  <a:close/>
                </a:path>
                <a:path w="198119" h="115569">
                  <a:moveTo>
                    <a:pt x="196850" y="95250"/>
                  </a:moveTo>
                  <a:lnTo>
                    <a:pt x="195580" y="95250"/>
                  </a:lnTo>
                  <a:lnTo>
                    <a:pt x="195580" y="97790"/>
                  </a:lnTo>
                  <a:lnTo>
                    <a:pt x="196850" y="97790"/>
                  </a:lnTo>
                  <a:lnTo>
                    <a:pt x="196850" y="95250"/>
                  </a:lnTo>
                  <a:close/>
                </a:path>
                <a:path w="198119" h="115569">
                  <a:moveTo>
                    <a:pt x="198120" y="91440"/>
                  </a:moveTo>
                  <a:lnTo>
                    <a:pt x="195580" y="91440"/>
                  </a:lnTo>
                  <a:lnTo>
                    <a:pt x="195580" y="94107"/>
                  </a:lnTo>
                  <a:lnTo>
                    <a:pt x="198120" y="94107"/>
                  </a:lnTo>
                  <a:lnTo>
                    <a:pt x="198120" y="91440"/>
                  </a:lnTo>
                  <a:close/>
                </a:path>
                <a:path w="198119" h="115569">
                  <a:moveTo>
                    <a:pt x="198120" y="88900"/>
                  </a:moveTo>
                  <a:lnTo>
                    <a:pt x="195580" y="88900"/>
                  </a:lnTo>
                  <a:lnTo>
                    <a:pt x="195580" y="90170"/>
                  </a:lnTo>
                  <a:lnTo>
                    <a:pt x="198120" y="90170"/>
                  </a:lnTo>
                  <a:lnTo>
                    <a:pt x="198120" y="88900"/>
                  </a:lnTo>
                  <a:close/>
                </a:path>
                <a:path w="198119" h="115569">
                  <a:moveTo>
                    <a:pt x="198120" y="85090"/>
                  </a:moveTo>
                  <a:lnTo>
                    <a:pt x="195580" y="85090"/>
                  </a:lnTo>
                  <a:lnTo>
                    <a:pt x="195580" y="87757"/>
                  </a:lnTo>
                  <a:lnTo>
                    <a:pt x="198120" y="87757"/>
                  </a:lnTo>
                  <a:lnTo>
                    <a:pt x="198120" y="85090"/>
                  </a:lnTo>
                  <a:close/>
                </a:path>
                <a:path w="198119" h="115569">
                  <a:moveTo>
                    <a:pt x="198120" y="82550"/>
                  </a:moveTo>
                  <a:lnTo>
                    <a:pt x="195580" y="82550"/>
                  </a:lnTo>
                  <a:lnTo>
                    <a:pt x="195580" y="83820"/>
                  </a:lnTo>
                  <a:lnTo>
                    <a:pt x="198120" y="83820"/>
                  </a:lnTo>
                  <a:lnTo>
                    <a:pt x="198120" y="82550"/>
                  </a:lnTo>
                  <a:close/>
                </a:path>
                <a:path w="198119" h="115569">
                  <a:moveTo>
                    <a:pt x="198120" y="78740"/>
                  </a:moveTo>
                  <a:lnTo>
                    <a:pt x="195580" y="78740"/>
                  </a:lnTo>
                  <a:lnTo>
                    <a:pt x="195580" y="81407"/>
                  </a:lnTo>
                  <a:lnTo>
                    <a:pt x="198120" y="81407"/>
                  </a:lnTo>
                  <a:lnTo>
                    <a:pt x="198120" y="78740"/>
                  </a:lnTo>
                  <a:close/>
                </a:path>
                <a:path w="198119" h="115569">
                  <a:moveTo>
                    <a:pt x="198120" y="76200"/>
                  </a:moveTo>
                  <a:lnTo>
                    <a:pt x="195580" y="76200"/>
                  </a:lnTo>
                  <a:lnTo>
                    <a:pt x="195580" y="77470"/>
                  </a:lnTo>
                  <a:lnTo>
                    <a:pt x="198120" y="77470"/>
                  </a:lnTo>
                  <a:lnTo>
                    <a:pt x="198120" y="76200"/>
                  </a:lnTo>
                  <a:close/>
                </a:path>
                <a:path w="198119" h="115569">
                  <a:moveTo>
                    <a:pt x="198120" y="72390"/>
                  </a:moveTo>
                  <a:lnTo>
                    <a:pt x="195580" y="72390"/>
                  </a:lnTo>
                  <a:lnTo>
                    <a:pt x="195580" y="75057"/>
                  </a:lnTo>
                  <a:lnTo>
                    <a:pt x="198120" y="75057"/>
                  </a:lnTo>
                  <a:lnTo>
                    <a:pt x="198120" y="72390"/>
                  </a:lnTo>
                  <a:close/>
                </a:path>
                <a:path w="198119" h="115569">
                  <a:moveTo>
                    <a:pt x="198120" y="69850"/>
                  </a:moveTo>
                  <a:lnTo>
                    <a:pt x="195580" y="69850"/>
                  </a:lnTo>
                  <a:lnTo>
                    <a:pt x="195580" y="71120"/>
                  </a:lnTo>
                  <a:lnTo>
                    <a:pt x="198120" y="71120"/>
                  </a:lnTo>
                  <a:lnTo>
                    <a:pt x="198120" y="69850"/>
                  </a:lnTo>
                  <a:close/>
                </a:path>
                <a:path w="198119" h="115569">
                  <a:moveTo>
                    <a:pt x="196850" y="64770"/>
                  </a:moveTo>
                  <a:lnTo>
                    <a:pt x="195580" y="64770"/>
                  </a:lnTo>
                  <a:lnTo>
                    <a:pt x="195580" y="68707"/>
                  </a:lnTo>
                  <a:lnTo>
                    <a:pt x="198120" y="68707"/>
                  </a:lnTo>
                  <a:lnTo>
                    <a:pt x="198120" y="66040"/>
                  </a:lnTo>
                  <a:lnTo>
                    <a:pt x="196850" y="66040"/>
                  </a:lnTo>
                  <a:lnTo>
                    <a:pt x="196850" y="64770"/>
                  </a:lnTo>
                  <a:close/>
                </a:path>
                <a:path w="198119" h="115569">
                  <a:moveTo>
                    <a:pt x="198120" y="27940"/>
                  </a:moveTo>
                  <a:lnTo>
                    <a:pt x="195580" y="27940"/>
                  </a:lnTo>
                  <a:lnTo>
                    <a:pt x="195580" y="30607"/>
                  </a:lnTo>
                  <a:lnTo>
                    <a:pt x="196850" y="30607"/>
                  </a:lnTo>
                  <a:lnTo>
                    <a:pt x="196850" y="31750"/>
                  </a:lnTo>
                  <a:lnTo>
                    <a:pt x="198120" y="31750"/>
                  </a:lnTo>
                  <a:lnTo>
                    <a:pt x="198120" y="27940"/>
                  </a:lnTo>
                  <a:close/>
                </a:path>
                <a:path w="198119" h="115569">
                  <a:moveTo>
                    <a:pt x="198120" y="25400"/>
                  </a:moveTo>
                  <a:lnTo>
                    <a:pt x="195580" y="25400"/>
                  </a:lnTo>
                  <a:lnTo>
                    <a:pt x="195580" y="26670"/>
                  </a:lnTo>
                  <a:lnTo>
                    <a:pt x="198120" y="26670"/>
                  </a:lnTo>
                  <a:lnTo>
                    <a:pt x="198120" y="25400"/>
                  </a:lnTo>
                  <a:close/>
                </a:path>
                <a:path w="198119" h="115569">
                  <a:moveTo>
                    <a:pt x="198120" y="21589"/>
                  </a:moveTo>
                  <a:lnTo>
                    <a:pt x="195580" y="21589"/>
                  </a:lnTo>
                  <a:lnTo>
                    <a:pt x="195580" y="24130"/>
                  </a:lnTo>
                  <a:lnTo>
                    <a:pt x="198120" y="24130"/>
                  </a:lnTo>
                  <a:lnTo>
                    <a:pt x="198120" y="21589"/>
                  </a:lnTo>
                  <a:close/>
                </a:path>
                <a:path w="198119" h="115569">
                  <a:moveTo>
                    <a:pt x="198120" y="19050"/>
                  </a:moveTo>
                  <a:lnTo>
                    <a:pt x="195580" y="19050"/>
                  </a:lnTo>
                  <a:lnTo>
                    <a:pt x="195580" y="20320"/>
                  </a:lnTo>
                  <a:lnTo>
                    <a:pt x="198120" y="20320"/>
                  </a:lnTo>
                  <a:lnTo>
                    <a:pt x="198120" y="19050"/>
                  </a:lnTo>
                  <a:close/>
                </a:path>
                <a:path w="198119" h="115569">
                  <a:moveTo>
                    <a:pt x="198120" y="15239"/>
                  </a:moveTo>
                  <a:lnTo>
                    <a:pt x="195580" y="15239"/>
                  </a:lnTo>
                  <a:lnTo>
                    <a:pt x="195580" y="17780"/>
                  </a:lnTo>
                  <a:lnTo>
                    <a:pt x="198120" y="17780"/>
                  </a:lnTo>
                  <a:lnTo>
                    <a:pt x="198120" y="15239"/>
                  </a:lnTo>
                  <a:close/>
                </a:path>
                <a:path w="198119" h="115569">
                  <a:moveTo>
                    <a:pt x="198120" y="12700"/>
                  </a:moveTo>
                  <a:lnTo>
                    <a:pt x="195580" y="12700"/>
                  </a:lnTo>
                  <a:lnTo>
                    <a:pt x="195580" y="13970"/>
                  </a:lnTo>
                  <a:lnTo>
                    <a:pt x="198120" y="13970"/>
                  </a:lnTo>
                  <a:lnTo>
                    <a:pt x="198120" y="12700"/>
                  </a:lnTo>
                  <a:close/>
                </a:path>
                <a:path w="198119" h="115569">
                  <a:moveTo>
                    <a:pt x="198120" y="8889"/>
                  </a:moveTo>
                  <a:lnTo>
                    <a:pt x="195580" y="8889"/>
                  </a:lnTo>
                  <a:lnTo>
                    <a:pt x="195580" y="11430"/>
                  </a:lnTo>
                  <a:lnTo>
                    <a:pt x="198120" y="11430"/>
                  </a:lnTo>
                  <a:lnTo>
                    <a:pt x="198120" y="8889"/>
                  </a:lnTo>
                  <a:close/>
                </a:path>
                <a:path w="198119" h="115569">
                  <a:moveTo>
                    <a:pt x="198120" y="6350"/>
                  </a:moveTo>
                  <a:lnTo>
                    <a:pt x="195580" y="6350"/>
                  </a:lnTo>
                  <a:lnTo>
                    <a:pt x="195580" y="7620"/>
                  </a:lnTo>
                  <a:lnTo>
                    <a:pt x="198120" y="7620"/>
                  </a:lnTo>
                  <a:lnTo>
                    <a:pt x="198120" y="6350"/>
                  </a:lnTo>
                  <a:close/>
                </a:path>
                <a:path w="198119" h="115569">
                  <a:moveTo>
                    <a:pt x="198120" y="2539"/>
                  </a:moveTo>
                  <a:lnTo>
                    <a:pt x="195580" y="2539"/>
                  </a:lnTo>
                  <a:lnTo>
                    <a:pt x="195580" y="5080"/>
                  </a:lnTo>
                  <a:lnTo>
                    <a:pt x="198120" y="5080"/>
                  </a:lnTo>
                  <a:lnTo>
                    <a:pt x="198120" y="2539"/>
                  </a:lnTo>
                  <a:close/>
                </a:path>
                <a:path w="198119" h="115569">
                  <a:moveTo>
                    <a:pt x="149859" y="0"/>
                  </a:moveTo>
                  <a:lnTo>
                    <a:pt x="120650" y="0"/>
                  </a:lnTo>
                  <a:lnTo>
                    <a:pt x="120650" y="1270"/>
                  </a:lnTo>
                  <a:lnTo>
                    <a:pt x="149859" y="1270"/>
                  </a:lnTo>
                  <a:lnTo>
                    <a:pt x="149859" y="0"/>
                  </a:lnTo>
                  <a:close/>
                </a:path>
                <a:path w="198119" h="115569">
                  <a:moveTo>
                    <a:pt x="198120" y="0"/>
                  </a:moveTo>
                  <a:lnTo>
                    <a:pt x="177800" y="0"/>
                  </a:lnTo>
                  <a:lnTo>
                    <a:pt x="177800" y="1270"/>
                  </a:lnTo>
                  <a:lnTo>
                    <a:pt x="198120" y="1270"/>
                  </a:lnTo>
                  <a:lnTo>
                    <a:pt x="198120" y="0"/>
                  </a:lnTo>
                  <a:close/>
                </a:path>
                <a:path w="198119" h="115569">
                  <a:moveTo>
                    <a:pt x="81279" y="0"/>
                  </a:moveTo>
                  <a:lnTo>
                    <a:pt x="48259" y="0"/>
                  </a:lnTo>
                  <a:lnTo>
                    <a:pt x="48259" y="1270"/>
                  </a:lnTo>
                  <a:lnTo>
                    <a:pt x="81279" y="1270"/>
                  </a:lnTo>
                  <a:lnTo>
                    <a:pt x="81279" y="0"/>
                  </a:lnTo>
                  <a:close/>
                </a:path>
              </a:pathLst>
            </a:custGeom>
            <a:solidFill>
              <a:srgbClr val="7FBDD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9" name="object 169"/>
            <p:cNvSpPr/>
            <p:nvPr/>
          </p:nvSpPr>
          <p:spPr>
            <a:xfrm>
              <a:off x="1421129" y="2366009"/>
              <a:ext cx="194310" cy="111760"/>
            </a:xfrm>
            <a:custGeom>
              <a:avLst/>
              <a:gdLst/>
              <a:ahLst/>
              <a:cxnLst/>
              <a:rect l="l" t="t" r="r" b="b"/>
              <a:pathLst>
                <a:path w="194309" h="111760">
                  <a:moveTo>
                    <a:pt x="2539" y="109220"/>
                  </a:moveTo>
                  <a:lnTo>
                    <a:pt x="0" y="109220"/>
                  </a:lnTo>
                  <a:lnTo>
                    <a:pt x="0" y="111760"/>
                  </a:lnTo>
                  <a:lnTo>
                    <a:pt x="53339" y="111760"/>
                  </a:lnTo>
                  <a:lnTo>
                    <a:pt x="53339" y="110489"/>
                  </a:lnTo>
                  <a:lnTo>
                    <a:pt x="2539" y="110489"/>
                  </a:lnTo>
                  <a:lnTo>
                    <a:pt x="2539" y="109220"/>
                  </a:lnTo>
                  <a:close/>
                </a:path>
                <a:path w="194309" h="111760">
                  <a:moveTo>
                    <a:pt x="138429" y="110489"/>
                  </a:moveTo>
                  <a:lnTo>
                    <a:pt x="78739" y="110489"/>
                  </a:lnTo>
                  <a:lnTo>
                    <a:pt x="78739" y="111760"/>
                  </a:lnTo>
                  <a:lnTo>
                    <a:pt x="138429" y="111760"/>
                  </a:lnTo>
                  <a:lnTo>
                    <a:pt x="138429" y="110489"/>
                  </a:lnTo>
                  <a:close/>
                </a:path>
                <a:path w="194309" h="111760">
                  <a:moveTo>
                    <a:pt x="2539" y="106680"/>
                  </a:moveTo>
                  <a:lnTo>
                    <a:pt x="0" y="106680"/>
                  </a:lnTo>
                  <a:lnTo>
                    <a:pt x="0" y="107950"/>
                  </a:lnTo>
                  <a:lnTo>
                    <a:pt x="2539" y="107950"/>
                  </a:lnTo>
                  <a:lnTo>
                    <a:pt x="2539" y="106680"/>
                  </a:lnTo>
                  <a:close/>
                </a:path>
                <a:path w="194309" h="111760">
                  <a:moveTo>
                    <a:pt x="2539" y="102870"/>
                  </a:moveTo>
                  <a:lnTo>
                    <a:pt x="0" y="102870"/>
                  </a:lnTo>
                  <a:lnTo>
                    <a:pt x="0" y="105410"/>
                  </a:lnTo>
                  <a:lnTo>
                    <a:pt x="2539" y="105410"/>
                  </a:lnTo>
                  <a:lnTo>
                    <a:pt x="2539" y="102870"/>
                  </a:lnTo>
                  <a:close/>
                </a:path>
                <a:path w="194309" h="111760">
                  <a:moveTo>
                    <a:pt x="2539" y="99060"/>
                  </a:moveTo>
                  <a:lnTo>
                    <a:pt x="0" y="99060"/>
                  </a:lnTo>
                  <a:lnTo>
                    <a:pt x="0" y="101600"/>
                  </a:lnTo>
                  <a:lnTo>
                    <a:pt x="2539" y="101600"/>
                  </a:lnTo>
                  <a:lnTo>
                    <a:pt x="2539" y="99060"/>
                  </a:lnTo>
                  <a:close/>
                </a:path>
                <a:path w="194309" h="111760">
                  <a:moveTo>
                    <a:pt x="194309" y="93980"/>
                  </a:moveTo>
                  <a:lnTo>
                    <a:pt x="193039" y="93980"/>
                  </a:lnTo>
                  <a:lnTo>
                    <a:pt x="193039" y="96520"/>
                  </a:lnTo>
                  <a:lnTo>
                    <a:pt x="194309" y="96520"/>
                  </a:lnTo>
                  <a:lnTo>
                    <a:pt x="194309" y="93980"/>
                  </a:lnTo>
                  <a:close/>
                </a:path>
                <a:path w="194309" h="111760">
                  <a:moveTo>
                    <a:pt x="194309" y="90170"/>
                  </a:moveTo>
                  <a:lnTo>
                    <a:pt x="193039" y="90170"/>
                  </a:lnTo>
                  <a:lnTo>
                    <a:pt x="193039" y="92710"/>
                  </a:lnTo>
                  <a:lnTo>
                    <a:pt x="194309" y="92710"/>
                  </a:lnTo>
                  <a:lnTo>
                    <a:pt x="194309" y="90170"/>
                  </a:lnTo>
                  <a:close/>
                </a:path>
                <a:path w="194309" h="111760">
                  <a:moveTo>
                    <a:pt x="194309" y="87630"/>
                  </a:moveTo>
                  <a:lnTo>
                    <a:pt x="193039" y="87630"/>
                  </a:lnTo>
                  <a:lnTo>
                    <a:pt x="193039" y="88900"/>
                  </a:lnTo>
                  <a:lnTo>
                    <a:pt x="194309" y="88900"/>
                  </a:lnTo>
                  <a:lnTo>
                    <a:pt x="194309" y="87630"/>
                  </a:lnTo>
                  <a:close/>
                </a:path>
                <a:path w="194309" h="111760">
                  <a:moveTo>
                    <a:pt x="194309" y="83820"/>
                  </a:moveTo>
                  <a:lnTo>
                    <a:pt x="193039" y="83820"/>
                  </a:lnTo>
                  <a:lnTo>
                    <a:pt x="193039" y="86360"/>
                  </a:lnTo>
                  <a:lnTo>
                    <a:pt x="194309" y="86360"/>
                  </a:lnTo>
                  <a:lnTo>
                    <a:pt x="194309" y="83820"/>
                  </a:lnTo>
                  <a:close/>
                </a:path>
                <a:path w="194309" h="111760">
                  <a:moveTo>
                    <a:pt x="194309" y="81280"/>
                  </a:moveTo>
                  <a:lnTo>
                    <a:pt x="193039" y="81280"/>
                  </a:lnTo>
                  <a:lnTo>
                    <a:pt x="193039" y="82550"/>
                  </a:lnTo>
                  <a:lnTo>
                    <a:pt x="194309" y="82550"/>
                  </a:lnTo>
                  <a:lnTo>
                    <a:pt x="194309" y="81280"/>
                  </a:lnTo>
                  <a:close/>
                </a:path>
                <a:path w="194309" h="111760">
                  <a:moveTo>
                    <a:pt x="194309" y="77470"/>
                  </a:moveTo>
                  <a:lnTo>
                    <a:pt x="193039" y="77470"/>
                  </a:lnTo>
                  <a:lnTo>
                    <a:pt x="193039" y="80010"/>
                  </a:lnTo>
                  <a:lnTo>
                    <a:pt x="194309" y="80010"/>
                  </a:lnTo>
                  <a:lnTo>
                    <a:pt x="194309" y="77470"/>
                  </a:lnTo>
                  <a:close/>
                </a:path>
                <a:path w="194309" h="111760">
                  <a:moveTo>
                    <a:pt x="194309" y="74930"/>
                  </a:moveTo>
                  <a:lnTo>
                    <a:pt x="193039" y="74930"/>
                  </a:lnTo>
                  <a:lnTo>
                    <a:pt x="193039" y="76200"/>
                  </a:lnTo>
                  <a:lnTo>
                    <a:pt x="194309" y="76200"/>
                  </a:lnTo>
                  <a:lnTo>
                    <a:pt x="194309" y="74930"/>
                  </a:lnTo>
                  <a:close/>
                </a:path>
                <a:path w="194309" h="111760">
                  <a:moveTo>
                    <a:pt x="194309" y="71120"/>
                  </a:moveTo>
                  <a:lnTo>
                    <a:pt x="193039" y="71120"/>
                  </a:lnTo>
                  <a:lnTo>
                    <a:pt x="193039" y="73660"/>
                  </a:lnTo>
                  <a:lnTo>
                    <a:pt x="194309" y="73660"/>
                  </a:lnTo>
                  <a:lnTo>
                    <a:pt x="194309" y="71120"/>
                  </a:lnTo>
                  <a:close/>
                </a:path>
                <a:path w="194309" h="111760">
                  <a:moveTo>
                    <a:pt x="194309" y="68580"/>
                  </a:moveTo>
                  <a:lnTo>
                    <a:pt x="193039" y="68580"/>
                  </a:lnTo>
                  <a:lnTo>
                    <a:pt x="193039" y="69850"/>
                  </a:lnTo>
                  <a:lnTo>
                    <a:pt x="194309" y="69850"/>
                  </a:lnTo>
                  <a:lnTo>
                    <a:pt x="194309" y="68580"/>
                  </a:lnTo>
                  <a:close/>
                </a:path>
                <a:path w="194309" h="111760">
                  <a:moveTo>
                    <a:pt x="194309" y="64770"/>
                  </a:moveTo>
                  <a:lnTo>
                    <a:pt x="193039" y="64770"/>
                  </a:lnTo>
                  <a:lnTo>
                    <a:pt x="193039" y="67310"/>
                  </a:lnTo>
                  <a:lnTo>
                    <a:pt x="194309" y="67310"/>
                  </a:lnTo>
                  <a:lnTo>
                    <a:pt x="194309" y="64770"/>
                  </a:lnTo>
                  <a:close/>
                </a:path>
                <a:path w="194309" h="111760">
                  <a:moveTo>
                    <a:pt x="194309" y="62230"/>
                  </a:moveTo>
                  <a:lnTo>
                    <a:pt x="193039" y="62230"/>
                  </a:lnTo>
                  <a:lnTo>
                    <a:pt x="193039" y="63500"/>
                  </a:lnTo>
                  <a:lnTo>
                    <a:pt x="194309" y="63500"/>
                  </a:lnTo>
                  <a:lnTo>
                    <a:pt x="194309" y="62230"/>
                  </a:lnTo>
                  <a:close/>
                </a:path>
                <a:path w="194309" h="111760">
                  <a:moveTo>
                    <a:pt x="194309" y="26670"/>
                  </a:moveTo>
                  <a:lnTo>
                    <a:pt x="193039" y="26670"/>
                  </a:lnTo>
                  <a:lnTo>
                    <a:pt x="193039" y="29210"/>
                  </a:lnTo>
                  <a:lnTo>
                    <a:pt x="194309" y="29210"/>
                  </a:lnTo>
                  <a:lnTo>
                    <a:pt x="194309" y="26670"/>
                  </a:lnTo>
                  <a:close/>
                </a:path>
                <a:path w="194309" h="111760">
                  <a:moveTo>
                    <a:pt x="194309" y="24129"/>
                  </a:moveTo>
                  <a:lnTo>
                    <a:pt x="193039" y="24129"/>
                  </a:lnTo>
                  <a:lnTo>
                    <a:pt x="193039" y="25400"/>
                  </a:lnTo>
                  <a:lnTo>
                    <a:pt x="194309" y="25400"/>
                  </a:lnTo>
                  <a:lnTo>
                    <a:pt x="194309" y="24129"/>
                  </a:lnTo>
                  <a:close/>
                </a:path>
                <a:path w="194309" h="111760">
                  <a:moveTo>
                    <a:pt x="194309" y="20319"/>
                  </a:moveTo>
                  <a:lnTo>
                    <a:pt x="193039" y="20319"/>
                  </a:lnTo>
                  <a:lnTo>
                    <a:pt x="193039" y="22860"/>
                  </a:lnTo>
                  <a:lnTo>
                    <a:pt x="194309" y="22860"/>
                  </a:lnTo>
                  <a:lnTo>
                    <a:pt x="194309" y="20319"/>
                  </a:lnTo>
                  <a:close/>
                </a:path>
                <a:path w="194309" h="111760">
                  <a:moveTo>
                    <a:pt x="194309" y="17779"/>
                  </a:moveTo>
                  <a:lnTo>
                    <a:pt x="193039" y="17779"/>
                  </a:lnTo>
                  <a:lnTo>
                    <a:pt x="193039" y="19050"/>
                  </a:lnTo>
                  <a:lnTo>
                    <a:pt x="194309" y="19050"/>
                  </a:lnTo>
                  <a:lnTo>
                    <a:pt x="194309" y="17779"/>
                  </a:lnTo>
                  <a:close/>
                </a:path>
                <a:path w="194309" h="111760">
                  <a:moveTo>
                    <a:pt x="194309" y="13969"/>
                  </a:moveTo>
                  <a:lnTo>
                    <a:pt x="193039" y="13969"/>
                  </a:lnTo>
                  <a:lnTo>
                    <a:pt x="193039" y="16510"/>
                  </a:lnTo>
                  <a:lnTo>
                    <a:pt x="194309" y="16510"/>
                  </a:lnTo>
                  <a:lnTo>
                    <a:pt x="194309" y="13969"/>
                  </a:lnTo>
                  <a:close/>
                </a:path>
                <a:path w="194309" h="111760">
                  <a:moveTo>
                    <a:pt x="194309" y="11429"/>
                  </a:moveTo>
                  <a:lnTo>
                    <a:pt x="193039" y="11429"/>
                  </a:lnTo>
                  <a:lnTo>
                    <a:pt x="193039" y="12700"/>
                  </a:lnTo>
                  <a:lnTo>
                    <a:pt x="194309" y="12700"/>
                  </a:lnTo>
                  <a:lnTo>
                    <a:pt x="194309" y="11429"/>
                  </a:lnTo>
                  <a:close/>
                </a:path>
                <a:path w="194309" h="111760">
                  <a:moveTo>
                    <a:pt x="194309" y="7619"/>
                  </a:moveTo>
                  <a:lnTo>
                    <a:pt x="193039" y="7619"/>
                  </a:lnTo>
                  <a:lnTo>
                    <a:pt x="193039" y="10160"/>
                  </a:lnTo>
                  <a:lnTo>
                    <a:pt x="194309" y="10160"/>
                  </a:lnTo>
                  <a:lnTo>
                    <a:pt x="194309" y="7619"/>
                  </a:lnTo>
                  <a:close/>
                </a:path>
                <a:path w="194309" h="111760">
                  <a:moveTo>
                    <a:pt x="194309" y="5079"/>
                  </a:moveTo>
                  <a:lnTo>
                    <a:pt x="193039" y="5079"/>
                  </a:lnTo>
                  <a:lnTo>
                    <a:pt x="193039" y="6350"/>
                  </a:lnTo>
                  <a:lnTo>
                    <a:pt x="194309" y="6350"/>
                  </a:lnTo>
                  <a:lnTo>
                    <a:pt x="194309" y="5079"/>
                  </a:lnTo>
                  <a:close/>
                </a:path>
                <a:path w="194309" h="111760">
                  <a:moveTo>
                    <a:pt x="194309" y="1269"/>
                  </a:moveTo>
                  <a:lnTo>
                    <a:pt x="171450" y="1269"/>
                  </a:lnTo>
                  <a:lnTo>
                    <a:pt x="171450" y="2539"/>
                  </a:lnTo>
                  <a:lnTo>
                    <a:pt x="193039" y="2539"/>
                  </a:lnTo>
                  <a:lnTo>
                    <a:pt x="193039" y="3810"/>
                  </a:lnTo>
                  <a:lnTo>
                    <a:pt x="194309" y="3810"/>
                  </a:lnTo>
                  <a:lnTo>
                    <a:pt x="194309" y="1269"/>
                  </a:lnTo>
                  <a:close/>
                </a:path>
                <a:path w="194309" h="111760">
                  <a:moveTo>
                    <a:pt x="148589" y="1269"/>
                  </a:moveTo>
                  <a:lnTo>
                    <a:pt x="119379" y="1269"/>
                  </a:lnTo>
                  <a:lnTo>
                    <a:pt x="119379" y="2539"/>
                  </a:lnTo>
                  <a:lnTo>
                    <a:pt x="148589" y="2539"/>
                  </a:lnTo>
                  <a:lnTo>
                    <a:pt x="148589" y="1269"/>
                  </a:lnTo>
                  <a:close/>
                </a:path>
                <a:path w="194309" h="111760">
                  <a:moveTo>
                    <a:pt x="176529" y="0"/>
                  </a:moveTo>
                  <a:lnTo>
                    <a:pt x="173989" y="0"/>
                  </a:lnTo>
                  <a:lnTo>
                    <a:pt x="173989" y="1269"/>
                  </a:lnTo>
                  <a:lnTo>
                    <a:pt x="176529" y="1269"/>
                  </a:lnTo>
                  <a:lnTo>
                    <a:pt x="176529" y="0"/>
                  </a:lnTo>
                  <a:close/>
                </a:path>
                <a:path w="194309" h="111760">
                  <a:moveTo>
                    <a:pt x="80009" y="1269"/>
                  </a:moveTo>
                  <a:lnTo>
                    <a:pt x="46989" y="1269"/>
                  </a:lnTo>
                  <a:lnTo>
                    <a:pt x="46989" y="2539"/>
                  </a:lnTo>
                  <a:lnTo>
                    <a:pt x="80009" y="2539"/>
                  </a:lnTo>
                  <a:lnTo>
                    <a:pt x="80009" y="1269"/>
                  </a:lnTo>
                  <a:close/>
                </a:path>
              </a:pathLst>
            </a:custGeom>
            <a:solidFill>
              <a:srgbClr val="81BED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0" name="object 170"/>
            <p:cNvSpPr/>
            <p:nvPr/>
          </p:nvSpPr>
          <p:spPr>
            <a:xfrm>
              <a:off x="1423670" y="2368549"/>
              <a:ext cx="190500" cy="107950"/>
            </a:xfrm>
            <a:custGeom>
              <a:avLst/>
              <a:gdLst/>
              <a:ahLst/>
              <a:cxnLst/>
              <a:rect l="l" t="t" r="r" b="b"/>
              <a:pathLst>
                <a:path w="190500" h="107950">
                  <a:moveTo>
                    <a:pt x="53340" y="106679"/>
                  </a:moveTo>
                  <a:lnTo>
                    <a:pt x="0" y="106679"/>
                  </a:lnTo>
                  <a:lnTo>
                    <a:pt x="0" y="107950"/>
                  </a:lnTo>
                  <a:lnTo>
                    <a:pt x="53340" y="107950"/>
                  </a:lnTo>
                  <a:lnTo>
                    <a:pt x="53340" y="106679"/>
                  </a:lnTo>
                  <a:close/>
                </a:path>
                <a:path w="190500" h="107950">
                  <a:moveTo>
                    <a:pt x="133350" y="106679"/>
                  </a:moveTo>
                  <a:lnTo>
                    <a:pt x="73660" y="106679"/>
                  </a:lnTo>
                  <a:lnTo>
                    <a:pt x="73660" y="107950"/>
                  </a:lnTo>
                  <a:lnTo>
                    <a:pt x="133350" y="107950"/>
                  </a:lnTo>
                  <a:lnTo>
                    <a:pt x="133350" y="106679"/>
                  </a:lnTo>
                  <a:close/>
                </a:path>
                <a:path w="190500" h="107950">
                  <a:moveTo>
                    <a:pt x="57150" y="105537"/>
                  </a:moveTo>
                  <a:lnTo>
                    <a:pt x="55880" y="105537"/>
                  </a:lnTo>
                  <a:lnTo>
                    <a:pt x="55880" y="106679"/>
                  </a:lnTo>
                  <a:lnTo>
                    <a:pt x="57150" y="106679"/>
                  </a:lnTo>
                  <a:lnTo>
                    <a:pt x="57150" y="105537"/>
                  </a:lnTo>
                  <a:close/>
                </a:path>
                <a:path w="190500" h="107950">
                  <a:moveTo>
                    <a:pt x="72390" y="105537"/>
                  </a:moveTo>
                  <a:lnTo>
                    <a:pt x="69850" y="105537"/>
                  </a:lnTo>
                  <a:lnTo>
                    <a:pt x="69850" y="106679"/>
                  </a:lnTo>
                  <a:lnTo>
                    <a:pt x="72390" y="106679"/>
                  </a:lnTo>
                  <a:lnTo>
                    <a:pt x="72390" y="105537"/>
                  </a:lnTo>
                  <a:close/>
                </a:path>
                <a:path w="190500" h="107950">
                  <a:moveTo>
                    <a:pt x="132080" y="105537"/>
                  </a:moveTo>
                  <a:lnTo>
                    <a:pt x="129540" y="105537"/>
                  </a:lnTo>
                  <a:lnTo>
                    <a:pt x="129540" y="106679"/>
                  </a:lnTo>
                  <a:lnTo>
                    <a:pt x="132080" y="106679"/>
                  </a:lnTo>
                  <a:lnTo>
                    <a:pt x="132080" y="105537"/>
                  </a:lnTo>
                  <a:close/>
                </a:path>
                <a:path w="190500" h="107950">
                  <a:moveTo>
                    <a:pt x="1270" y="104139"/>
                  </a:moveTo>
                  <a:lnTo>
                    <a:pt x="0" y="104139"/>
                  </a:lnTo>
                  <a:lnTo>
                    <a:pt x="0" y="105537"/>
                  </a:lnTo>
                  <a:lnTo>
                    <a:pt x="1270" y="105537"/>
                  </a:lnTo>
                  <a:lnTo>
                    <a:pt x="1270" y="104139"/>
                  </a:lnTo>
                  <a:close/>
                </a:path>
                <a:path w="190500" h="107950">
                  <a:moveTo>
                    <a:pt x="1270" y="100329"/>
                  </a:moveTo>
                  <a:lnTo>
                    <a:pt x="0" y="100329"/>
                  </a:lnTo>
                  <a:lnTo>
                    <a:pt x="0" y="102997"/>
                  </a:lnTo>
                  <a:lnTo>
                    <a:pt x="1270" y="102997"/>
                  </a:lnTo>
                  <a:lnTo>
                    <a:pt x="1270" y="100329"/>
                  </a:lnTo>
                  <a:close/>
                </a:path>
                <a:path w="190500" h="107950">
                  <a:moveTo>
                    <a:pt x="1270" y="97789"/>
                  </a:moveTo>
                  <a:lnTo>
                    <a:pt x="0" y="97789"/>
                  </a:lnTo>
                  <a:lnTo>
                    <a:pt x="0" y="99187"/>
                  </a:lnTo>
                  <a:lnTo>
                    <a:pt x="1270" y="99187"/>
                  </a:lnTo>
                  <a:lnTo>
                    <a:pt x="1270" y="97789"/>
                  </a:lnTo>
                  <a:close/>
                </a:path>
                <a:path w="190500" h="107950">
                  <a:moveTo>
                    <a:pt x="1270" y="95250"/>
                  </a:moveTo>
                  <a:lnTo>
                    <a:pt x="0" y="95250"/>
                  </a:lnTo>
                  <a:lnTo>
                    <a:pt x="0" y="96647"/>
                  </a:lnTo>
                  <a:lnTo>
                    <a:pt x="1270" y="96647"/>
                  </a:lnTo>
                  <a:lnTo>
                    <a:pt x="1270" y="95250"/>
                  </a:lnTo>
                  <a:close/>
                </a:path>
                <a:path w="190500" h="107950">
                  <a:moveTo>
                    <a:pt x="190500" y="91439"/>
                  </a:moveTo>
                  <a:lnTo>
                    <a:pt x="189230" y="91439"/>
                  </a:lnTo>
                  <a:lnTo>
                    <a:pt x="189230" y="93979"/>
                  </a:lnTo>
                  <a:lnTo>
                    <a:pt x="190500" y="93979"/>
                  </a:lnTo>
                  <a:lnTo>
                    <a:pt x="190500" y="91439"/>
                  </a:lnTo>
                  <a:close/>
                </a:path>
                <a:path w="190500" h="107950">
                  <a:moveTo>
                    <a:pt x="190500" y="87629"/>
                  </a:moveTo>
                  <a:lnTo>
                    <a:pt x="187960" y="87629"/>
                  </a:lnTo>
                  <a:lnTo>
                    <a:pt x="187960" y="90297"/>
                  </a:lnTo>
                  <a:lnTo>
                    <a:pt x="190500" y="90297"/>
                  </a:lnTo>
                  <a:lnTo>
                    <a:pt x="190500" y="87629"/>
                  </a:lnTo>
                  <a:close/>
                </a:path>
                <a:path w="190500" h="107950">
                  <a:moveTo>
                    <a:pt x="190500" y="85089"/>
                  </a:moveTo>
                  <a:lnTo>
                    <a:pt x="187960" y="85089"/>
                  </a:lnTo>
                  <a:lnTo>
                    <a:pt x="187960" y="86487"/>
                  </a:lnTo>
                  <a:lnTo>
                    <a:pt x="190500" y="86487"/>
                  </a:lnTo>
                  <a:lnTo>
                    <a:pt x="190500" y="85089"/>
                  </a:lnTo>
                  <a:close/>
                </a:path>
                <a:path w="190500" h="107950">
                  <a:moveTo>
                    <a:pt x="190500" y="81279"/>
                  </a:moveTo>
                  <a:lnTo>
                    <a:pt x="187960" y="81279"/>
                  </a:lnTo>
                  <a:lnTo>
                    <a:pt x="187960" y="83947"/>
                  </a:lnTo>
                  <a:lnTo>
                    <a:pt x="190500" y="83947"/>
                  </a:lnTo>
                  <a:lnTo>
                    <a:pt x="190500" y="81279"/>
                  </a:lnTo>
                  <a:close/>
                </a:path>
                <a:path w="190500" h="107950">
                  <a:moveTo>
                    <a:pt x="190500" y="78739"/>
                  </a:moveTo>
                  <a:lnTo>
                    <a:pt x="187960" y="78739"/>
                  </a:lnTo>
                  <a:lnTo>
                    <a:pt x="187960" y="80137"/>
                  </a:lnTo>
                  <a:lnTo>
                    <a:pt x="190500" y="80137"/>
                  </a:lnTo>
                  <a:lnTo>
                    <a:pt x="190500" y="78739"/>
                  </a:lnTo>
                  <a:close/>
                </a:path>
                <a:path w="190500" h="107950">
                  <a:moveTo>
                    <a:pt x="190500" y="74929"/>
                  </a:moveTo>
                  <a:lnTo>
                    <a:pt x="187960" y="74929"/>
                  </a:lnTo>
                  <a:lnTo>
                    <a:pt x="187960" y="77597"/>
                  </a:lnTo>
                  <a:lnTo>
                    <a:pt x="190500" y="77597"/>
                  </a:lnTo>
                  <a:lnTo>
                    <a:pt x="190500" y="74929"/>
                  </a:lnTo>
                  <a:close/>
                </a:path>
                <a:path w="190500" h="107950">
                  <a:moveTo>
                    <a:pt x="190500" y="72389"/>
                  </a:moveTo>
                  <a:lnTo>
                    <a:pt x="187960" y="72389"/>
                  </a:lnTo>
                  <a:lnTo>
                    <a:pt x="187960" y="73787"/>
                  </a:lnTo>
                  <a:lnTo>
                    <a:pt x="190500" y="73787"/>
                  </a:lnTo>
                  <a:lnTo>
                    <a:pt x="190500" y="72389"/>
                  </a:lnTo>
                  <a:close/>
                </a:path>
                <a:path w="190500" h="107950">
                  <a:moveTo>
                    <a:pt x="190500" y="68579"/>
                  </a:moveTo>
                  <a:lnTo>
                    <a:pt x="187960" y="68579"/>
                  </a:lnTo>
                  <a:lnTo>
                    <a:pt x="187960" y="71247"/>
                  </a:lnTo>
                  <a:lnTo>
                    <a:pt x="190500" y="71247"/>
                  </a:lnTo>
                  <a:lnTo>
                    <a:pt x="190500" y="68579"/>
                  </a:lnTo>
                  <a:close/>
                </a:path>
                <a:path w="190500" h="107950">
                  <a:moveTo>
                    <a:pt x="190500" y="66039"/>
                  </a:moveTo>
                  <a:lnTo>
                    <a:pt x="187960" y="66039"/>
                  </a:lnTo>
                  <a:lnTo>
                    <a:pt x="187960" y="67437"/>
                  </a:lnTo>
                  <a:lnTo>
                    <a:pt x="190500" y="67437"/>
                  </a:lnTo>
                  <a:lnTo>
                    <a:pt x="190500" y="66039"/>
                  </a:lnTo>
                  <a:close/>
                </a:path>
                <a:path w="190500" h="107950">
                  <a:moveTo>
                    <a:pt x="190500" y="62229"/>
                  </a:moveTo>
                  <a:lnTo>
                    <a:pt x="187960" y="62229"/>
                  </a:lnTo>
                  <a:lnTo>
                    <a:pt x="187960" y="64897"/>
                  </a:lnTo>
                  <a:lnTo>
                    <a:pt x="190500" y="64897"/>
                  </a:lnTo>
                  <a:lnTo>
                    <a:pt x="190500" y="62229"/>
                  </a:lnTo>
                  <a:close/>
                </a:path>
                <a:path w="190500" h="107950">
                  <a:moveTo>
                    <a:pt x="189230" y="58547"/>
                  </a:moveTo>
                  <a:lnTo>
                    <a:pt x="187960" y="58547"/>
                  </a:lnTo>
                  <a:lnTo>
                    <a:pt x="187960" y="61087"/>
                  </a:lnTo>
                  <a:lnTo>
                    <a:pt x="190500" y="61087"/>
                  </a:lnTo>
                  <a:lnTo>
                    <a:pt x="190500" y="59689"/>
                  </a:lnTo>
                  <a:lnTo>
                    <a:pt x="189230" y="59689"/>
                  </a:lnTo>
                  <a:lnTo>
                    <a:pt x="189230" y="58547"/>
                  </a:lnTo>
                  <a:close/>
                </a:path>
                <a:path w="190500" h="107950">
                  <a:moveTo>
                    <a:pt x="190500" y="27939"/>
                  </a:moveTo>
                  <a:lnTo>
                    <a:pt x="187960" y="27939"/>
                  </a:lnTo>
                  <a:lnTo>
                    <a:pt x="187960" y="30479"/>
                  </a:lnTo>
                  <a:lnTo>
                    <a:pt x="190500" y="30479"/>
                  </a:lnTo>
                  <a:lnTo>
                    <a:pt x="190500" y="27939"/>
                  </a:lnTo>
                  <a:close/>
                </a:path>
                <a:path w="190500" h="107950">
                  <a:moveTo>
                    <a:pt x="190500" y="24129"/>
                  </a:moveTo>
                  <a:lnTo>
                    <a:pt x="187960" y="24129"/>
                  </a:lnTo>
                  <a:lnTo>
                    <a:pt x="187960" y="26797"/>
                  </a:lnTo>
                  <a:lnTo>
                    <a:pt x="190500" y="26797"/>
                  </a:lnTo>
                  <a:lnTo>
                    <a:pt x="190500" y="24129"/>
                  </a:lnTo>
                  <a:close/>
                </a:path>
                <a:path w="190500" h="107950">
                  <a:moveTo>
                    <a:pt x="190500" y="21589"/>
                  </a:moveTo>
                  <a:lnTo>
                    <a:pt x="187960" y="21589"/>
                  </a:lnTo>
                  <a:lnTo>
                    <a:pt x="187960" y="22860"/>
                  </a:lnTo>
                  <a:lnTo>
                    <a:pt x="190500" y="22860"/>
                  </a:lnTo>
                  <a:lnTo>
                    <a:pt x="190500" y="21589"/>
                  </a:lnTo>
                  <a:close/>
                </a:path>
                <a:path w="190500" h="107950">
                  <a:moveTo>
                    <a:pt x="190500" y="17779"/>
                  </a:moveTo>
                  <a:lnTo>
                    <a:pt x="187960" y="17779"/>
                  </a:lnTo>
                  <a:lnTo>
                    <a:pt x="187960" y="20320"/>
                  </a:lnTo>
                  <a:lnTo>
                    <a:pt x="190500" y="20320"/>
                  </a:lnTo>
                  <a:lnTo>
                    <a:pt x="190500" y="17779"/>
                  </a:lnTo>
                  <a:close/>
                </a:path>
                <a:path w="190500" h="107950">
                  <a:moveTo>
                    <a:pt x="190500" y="15239"/>
                  </a:moveTo>
                  <a:lnTo>
                    <a:pt x="187960" y="15239"/>
                  </a:lnTo>
                  <a:lnTo>
                    <a:pt x="187960" y="16510"/>
                  </a:lnTo>
                  <a:lnTo>
                    <a:pt x="190500" y="16510"/>
                  </a:lnTo>
                  <a:lnTo>
                    <a:pt x="190500" y="15239"/>
                  </a:lnTo>
                  <a:close/>
                </a:path>
                <a:path w="190500" h="107950">
                  <a:moveTo>
                    <a:pt x="190500" y="11429"/>
                  </a:moveTo>
                  <a:lnTo>
                    <a:pt x="187960" y="11429"/>
                  </a:lnTo>
                  <a:lnTo>
                    <a:pt x="187960" y="13970"/>
                  </a:lnTo>
                  <a:lnTo>
                    <a:pt x="190500" y="13970"/>
                  </a:lnTo>
                  <a:lnTo>
                    <a:pt x="190500" y="11429"/>
                  </a:lnTo>
                  <a:close/>
                </a:path>
                <a:path w="190500" h="107950">
                  <a:moveTo>
                    <a:pt x="190500" y="8889"/>
                  </a:moveTo>
                  <a:lnTo>
                    <a:pt x="187960" y="8889"/>
                  </a:lnTo>
                  <a:lnTo>
                    <a:pt x="187960" y="10160"/>
                  </a:lnTo>
                  <a:lnTo>
                    <a:pt x="190500" y="10160"/>
                  </a:lnTo>
                  <a:lnTo>
                    <a:pt x="190500" y="8889"/>
                  </a:lnTo>
                  <a:close/>
                </a:path>
                <a:path w="190500" h="107950">
                  <a:moveTo>
                    <a:pt x="190500" y="5079"/>
                  </a:moveTo>
                  <a:lnTo>
                    <a:pt x="187960" y="5079"/>
                  </a:lnTo>
                  <a:lnTo>
                    <a:pt x="187960" y="7620"/>
                  </a:lnTo>
                  <a:lnTo>
                    <a:pt x="190500" y="7620"/>
                  </a:lnTo>
                  <a:lnTo>
                    <a:pt x="190500" y="5079"/>
                  </a:lnTo>
                  <a:close/>
                </a:path>
                <a:path w="190500" h="107950">
                  <a:moveTo>
                    <a:pt x="190500" y="2539"/>
                  </a:moveTo>
                  <a:lnTo>
                    <a:pt x="187960" y="2539"/>
                  </a:lnTo>
                  <a:lnTo>
                    <a:pt x="187960" y="3810"/>
                  </a:lnTo>
                  <a:lnTo>
                    <a:pt x="190500" y="3810"/>
                  </a:lnTo>
                  <a:lnTo>
                    <a:pt x="190500" y="2539"/>
                  </a:lnTo>
                  <a:close/>
                </a:path>
                <a:path w="190500" h="107950">
                  <a:moveTo>
                    <a:pt x="146050" y="0"/>
                  </a:moveTo>
                  <a:lnTo>
                    <a:pt x="116840" y="0"/>
                  </a:lnTo>
                  <a:lnTo>
                    <a:pt x="116840" y="1270"/>
                  </a:lnTo>
                  <a:lnTo>
                    <a:pt x="146050" y="1270"/>
                  </a:lnTo>
                  <a:lnTo>
                    <a:pt x="146050" y="0"/>
                  </a:lnTo>
                  <a:close/>
                </a:path>
                <a:path w="190500" h="107950">
                  <a:moveTo>
                    <a:pt x="190500" y="0"/>
                  </a:moveTo>
                  <a:lnTo>
                    <a:pt x="167640" y="0"/>
                  </a:lnTo>
                  <a:lnTo>
                    <a:pt x="167640" y="1270"/>
                  </a:lnTo>
                  <a:lnTo>
                    <a:pt x="190500" y="1270"/>
                  </a:lnTo>
                  <a:lnTo>
                    <a:pt x="190500" y="0"/>
                  </a:lnTo>
                  <a:close/>
                </a:path>
                <a:path w="190500" h="107950">
                  <a:moveTo>
                    <a:pt x="77469" y="0"/>
                  </a:moveTo>
                  <a:lnTo>
                    <a:pt x="44450" y="0"/>
                  </a:lnTo>
                  <a:lnTo>
                    <a:pt x="44450" y="1270"/>
                  </a:lnTo>
                  <a:lnTo>
                    <a:pt x="77469" y="1270"/>
                  </a:lnTo>
                  <a:lnTo>
                    <a:pt x="77469" y="0"/>
                  </a:lnTo>
                  <a:close/>
                </a:path>
              </a:pathLst>
            </a:custGeom>
            <a:solidFill>
              <a:srgbClr val="82BED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1" name="object 171"/>
            <p:cNvSpPr/>
            <p:nvPr/>
          </p:nvSpPr>
          <p:spPr>
            <a:xfrm>
              <a:off x="1424940" y="2369819"/>
              <a:ext cx="186690" cy="104139"/>
            </a:xfrm>
            <a:custGeom>
              <a:avLst/>
              <a:gdLst/>
              <a:ahLst/>
              <a:cxnLst/>
              <a:rect l="l" t="t" r="r" b="b"/>
              <a:pathLst>
                <a:path w="186690" h="104139">
                  <a:moveTo>
                    <a:pt x="55880" y="102869"/>
                  </a:moveTo>
                  <a:lnTo>
                    <a:pt x="0" y="102869"/>
                  </a:lnTo>
                  <a:lnTo>
                    <a:pt x="0" y="104139"/>
                  </a:lnTo>
                  <a:lnTo>
                    <a:pt x="55880" y="104139"/>
                  </a:lnTo>
                  <a:lnTo>
                    <a:pt x="55880" y="102869"/>
                  </a:lnTo>
                  <a:close/>
                </a:path>
                <a:path w="186690" h="104139">
                  <a:moveTo>
                    <a:pt x="128269" y="102869"/>
                  </a:moveTo>
                  <a:lnTo>
                    <a:pt x="68579" y="102869"/>
                  </a:lnTo>
                  <a:lnTo>
                    <a:pt x="68579" y="104139"/>
                  </a:lnTo>
                  <a:lnTo>
                    <a:pt x="128269" y="104139"/>
                  </a:lnTo>
                  <a:lnTo>
                    <a:pt x="128269" y="102869"/>
                  </a:lnTo>
                  <a:close/>
                </a:path>
                <a:path w="186690" h="104139">
                  <a:moveTo>
                    <a:pt x="2540" y="99060"/>
                  </a:moveTo>
                  <a:lnTo>
                    <a:pt x="0" y="99060"/>
                  </a:lnTo>
                  <a:lnTo>
                    <a:pt x="0" y="101726"/>
                  </a:lnTo>
                  <a:lnTo>
                    <a:pt x="2540" y="101726"/>
                  </a:lnTo>
                  <a:lnTo>
                    <a:pt x="2540" y="99060"/>
                  </a:lnTo>
                  <a:close/>
                </a:path>
                <a:path w="186690" h="104139">
                  <a:moveTo>
                    <a:pt x="2540" y="96519"/>
                  </a:moveTo>
                  <a:lnTo>
                    <a:pt x="0" y="96519"/>
                  </a:lnTo>
                  <a:lnTo>
                    <a:pt x="0" y="97789"/>
                  </a:lnTo>
                  <a:lnTo>
                    <a:pt x="2540" y="97789"/>
                  </a:lnTo>
                  <a:lnTo>
                    <a:pt x="2540" y="96519"/>
                  </a:lnTo>
                  <a:close/>
                </a:path>
                <a:path w="186690" h="104139">
                  <a:moveTo>
                    <a:pt x="2540" y="92710"/>
                  </a:moveTo>
                  <a:lnTo>
                    <a:pt x="1269" y="92710"/>
                  </a:lnTo>
                  <a:lnTo>
                    <a:pt x="1269" y="93979"/>
                  </a:lnTo>
                  <a:lnTo>
                    <a:pt x="0" y="93979"/>
                  </a:lnTo>
                  <a:lnTo>
                    <a:pt x="0" y="95376"/>
                  </a:lnTo>
                  <a:lnTo>
                    <a:pt x="2540" y="95376"/>
                  </a:lnTo>
                  <a:lnTo>
                    <a:pt x="2540" y="92710"/>
                  </a:lnTo>
                  <a:close/>
                </a:path>
                <a:path w="186690" h="104139">
                  <a:moveTo>
                    <a:pt x="186690" y="86359"/>
                  </a:moveTo>
                  <a:lnTo>
                    <a:pt x="185419" y="86359"/>
                  </a:lnTo>
                  <a:lnTo>
                    <a:pt x="185419" y="88900"/>
                  </a:lnTo>
                  <a:lnTo>
                    <a:pt x="186690" y="88900"/>
                  </a:lnTo>
                  <a:lnTo>
                    <a:pt x="186690" y="86359"/>
                  </a:lnTo>
                  <a:close/>
                </a:path>
                <a:path w="186690" h="104139">
                  <a:moveTo>
                    <a:pt x="186690" y="83819"/>
                  </a:moveTo>
                  <a:lnTo>
                    <a:pt x="185419" y="83819"/>
                  </a:lnTo>
                  <a:lnTo>
                    <a:pt x="185419" y="85089"/>
                  </a:lnTo>
                  <a:lnTo>
                    <a:pt x="186690" y="85089"/>
                  </a:lnTo>
                  <a:lnTo>
                    <a:pt x="186690" y="83819"/>
                  </a:lnTo>
                  <a:close/>
                </a:path>
                <a:path w="186690" h="104139">
                  <a:moveTo>
                    <a:pt x="186690" y="80009"/>
                  </a:moveTo>
                  <a:lnTo>
                    <a:pt x="185419" y="80009"/>
                  </a:lnTo>
                  <a:lnTo>
                    <a:pt x="185419" y="82550"/>
                  </a:lnTo>
                  <a:lnTo>
                    <a:pt x="186690" y="82550"/>
                  </a:lnTo>
                  <a:lnTo>
                    <a:pt x="186690" y="80009"/>
                  </a:lnTo>
                  <a:close/>
                </a:path>
                <a:path w="186690" h="104139">
                  <a:moveTo>
                    <a:pt x="186690" y="77469"/>
                  </a:moveTo>
                  <a:lnTo>
                    <a:pt x="185419" y="77469"/>
                  </a:lnTo>
                  <a:lnTo>
                    <a:pt x="185419" y="78739"/>
                  </a:lnTo>
                  <a:lnTo>
                    <a:pt x="186690" y="78739"/>
                  </a:lnTo>
                  <a:lnTo>
                    <a:pt x="186690" y="77469"/>
                  </a:lnTo>
                  <a:close/>
                </a:path>
                <a:path w="186690" h="104139">
                  <a:moveTo>
                    <a:pt x="186690" y="73659"/>
                  </a:moveTo>
                  <a:lnTo>
                    <a:pt x="185419" y="73659"/>
                  </a:lnTo>
                  <a:lnTo>
                    <a:pt x="185419" y="76200"/>
                  </a:lnTo>
                  <a:lnTo>
                    <a:pt x="186690" y="76200"/>
                  </a:lnTo>
                  <a:lnTo>
                    <a:pt x="186690" y="73659"/>
                  </a:lnTo>
                  <a:close/>
                </a:path>
                <a:path w="186690" h="104139">
                  <a:moveTo>
                    <a:pt x="186690" y="71119"/>
                  </a:moveTo>
                  <a:lnTo>
                    <a:pt x="185419" y="71119"/>
                  </a:lnTo>
                  <a:lnTo>
                    <a:pt x="185419" y="72389"/>
                  </a:lnTo>
                  <a:lnTo>
                    <a:pt x="186690" y="72389"/>
                  </a:lnTo>
                  <a:lnTo>
                    <a:pt x="186690" y="71119"/>
                  </a:lnTo>
                  <a:close/>
                </a:path>
                <a:path w="186690" h="104139">
                  <a:moveTo>
                    <a:pt x="186690" y="67309"/>
                  </a:moveTo>
                  <a:lnTo>
                    <a:pt x="185419" y="67309"/>
                  </a:lnTo>
                  <a:lnTo>
                    <a:pt x="185419" y="69850"/>
                  </a:lnTo>
                  <a:lnTo>
                    <a:pt x="186690" y="69850"/>
                  </a:lnTo>
                  <a:lnTo>
                    <a:pt x="186690" y="67309"/>
                  </a:lnTo>
                  <a:close/>
                </a:path>
                <a:path w="186690" h="104139">
                  <a:moveTo>
                    <a:pt x="186690" y="64769"/>
                  </a:moveTo>
                  <a:lnTo>
                    <a:pt x="185419" y="64769"/>
                  </a:lnTo>
                  <a:lnTo>
                    <a:pt x="185419" y="66039"/>
                  </a:lnTo>
                  <a:lnTo>
                    <a:pt x="186690" y="66039"/>
                  </a:lnTo>
                  <a:lnTo>
                    <a:pt x="186690" y="64769"/>
                  </a:lnTo>
                  <a:close/>
                </a:path>
                <a:path w="186690" h="104139">
                  <a:moveTo>
                    <a:pt x="186690" y="60959"/>
                  </a:moveTo>
                  <a:lnTo>
                    <a:pt x="185419" y="60959"/>
                  </a:lnTo>
                  <a:lnTo>
                    <a:pt x="185419" y="63500"/>
                  </a:lnTo>
                  <a:lnTo>
                    <a:pt x="186690" y="63500"/>
                  </a:lnTo>
                  <a:lnTo>
                    <a:pt x="186690" y="60959"/>
                  </a:lnTo>
                  <a:close/>
                </a:path>
                <a:path w="186690" h="104139">
                  <a:moveTo>
                    <a:pt x="186690" y="58546"/>
                  </a:moveTo>
                  <a:lnTo>
                    <a:pt x="185419" y="58546"/>
                  </a:lnTo>
                  <a:lnTo>
                    <a:pt x="185419" y="59816"/>
                  </a:lnTo>
                  <a:lnTo>
                    <a:pt x="186690" y="59816"/>
                  </a:lnTo>
                  <a:lnTo>
                    <a:pt x="186690" y="58546"/>
                  </a:lnTo>
                  <a:close/>
                </a:path>
                <a:path w="186690" h="104139">
                  <a:moveTo>
                    <a:pt x="186690" y="56006"/>
                  </a:moveTo>
                  <a:lnTo>
                    <a:pt x="185419" y="56006"/>
                  </a:lnTo>
                  <a:lnTo>
                    <a:pt x="185419" y="57276"/>
                  </a:lnTo>
                  <a:lnTo>
                    <a:pt x="186690" y="57276"/>
                  </a:lnTo>
                  <a:lnTo>
                    <a:pt x="186690" y="56006"/>
                  </a:lnTo>
                  <a:close/>
                </a:path>
                <a:path w="186690" h="104139">
                  <a:moveTo>
                    <a:pt x="186690" y="26796"/>
                  </a:moveTo>
                  <a:lnTo>
                    <a:pt x="185419" y="26796"/>
                  </a:lnTo>
                  <a:lnTo>
                    <a:pt x="185419" y="28066"/>
                  </a:lnTo>
                  <a:lnTo>
                    <a:pt x="186690" y="28066"/>
                  </a:lnTo>
                  <a:lnTo>
                    <a:pt x="186690" y="26796"/>
                  </a:lnTo>
                  <a:close/>
                </a:path>
                <a:path w="186690" h="104139">
                  <a:moveTo>
                    <a:pt x="186690" y="22859"/>
                  </a:moveTo>
                  <a:lnTo>
                    <a:pt x="185419" y="22859"/>
                  </a:lnTo>
                  <a:lnTo>
                    <a:pt x="185419" y="25526"/>
                  </a:lnTo>
                  <a:lnTo>
                    <a:pt x="186690" y="25526"/>
                  </a:lnTo>
                  <a:lnTo>
                    <a:pt x="186690" y="22859"/>
                  </a:lnTo>
                  <a:close/>
                </a:path>
                <a:path w="186690" h="104139">
                  <a:moveTo>
                    <a:pt x="186690" y="20319"/>
                  </a:moveTo>
                  <a:lnTo>
                    <a:pt x="185419" y="20319"/>
                  </a:lnTo>
                  <a:lnTo>
                    <a:pt x="185419" y="21589"/>
                  </a:lnTo>
                  <a:lnTo>
                    <a:pt x="186690" y="21589"/>
                  </a:lnTo>
                  <a:lnTo>
                    <a:pt x="186690" y="20319"/>
                  </a:lnTo>
                  <a:close/>
                </a:path>
                <a:path w="186690" h="104139">
                  <a:moveTo>
                    <a:pt x="186690" y="16509"/>
                  </a:moveTo>
                  <a:lnTo>
                    <a:pt x="185419" y="16509"/>
                  </a:lnTo>
                  <a:lnTo>
                    <a:pt x="185419" y="19050"/>
                  </a:lnTo>
                  <a:lnTo>
                    <a:pt x="186690" y="19050"/>
                  </a:lnTo>
                  <a:lnTo>
                    <a:pt x="186690" y="16509"/>
                  </a:lnTo>
                  <a:close/>
                </a:path>
                <a:path w="186690" h="104139">
                  <a:moveTo>
                    <a:pt x="186690" y="13969"/>
                  </a:moveTo>
                  <a:lnTo>
                    <a:pt x="185419" y="13969"/>
                  </a:lnTo>
                  <a:lnTo>
                    <a:pt x="185419" y="15239"/>
                  </a:lnTo>
                  <a:lnTo>
                    <a:pt x="186690" y="15239"/>
                  </a:lnTo>
                  <a:lnTo>
                    <a:pt x="186690" y="13969"/>
                  </a:lnTo>
                  <a:close/>
                </a:path>
                <a:path w="186690" h="104139">
                  <a:moveTo>
                    <a:pt x="186690" y="10159"/>
                  </a:moveTo>
                  <a:lnTo>
                    <a:pt x="185419" y="10159"/>
                  </a:lnTo>
                  <a:lnTo>
                    <a:pt x="185419" y="12700"/>
                  </a:lnTo>
                  <a:lnTo>
                    <a:pt x="186690" y="12700"/>
                  </a:lnTo>
                  <a:lnTo>
                    <a:pt x="186690" y="10159"/>
                  </a:lnTo>
                  <a:close/>
                </a:path>
                <a:path w="186690" h="104139">
                  <a:moveTo>
                    <a:pt x="186690" y="7619"/>
                  </a:moveTo>
                  <a:lnTo>
                    <a:pt x="185419" y="7619"/>
                  </a:lnTo>
                  <a:lnTo>
                    <a:pt x="185419" y="8889"/>
                  </a:lnTo>
                  <a:lnTo>
                    <a:pt x="186690" y="8889"/>
                  </a:lnTo>
                  <a:lnTo>
                    <a:pt x="186690" y="7619"/>
                  </a:lnTo>
                  <a:close/>
                </a:path>
                <a:path w="186690" h="104139">
                  <a:moveTo>
                    <a:pt x="186690" y="3809"/>
                  </a:moveTo>
                  <a:lnTo>
                    <a:pt x="185419" y="3809"/>
                  </a:lnTo>
                  <a:lnTo>
                    <a:pt x="185419" y="6350"/>
                  </a:lnTo>
                  <a:lnTo>
                    <a:pt x="186690" y="6350"/>
                  </a:lnTo>
                  <a:lnTo>
                    <a:pt x="186690" y="3809"/>
                  </a:lnTo>
                  <a:close/>
                </a:path>
                <a:path w="186690" h="104139">
                  <a:moveTo>
                    <a:pt x="186690" y="1269"/>
                  </a:moveTo>
                  <a:lnTo>
                    <a:pt x="185419" y="1269"/>
                  </a:lnTo>
                  <a:lnTo>
                    <a:pt x="185419" y="2539"/>
                  </a:lnTo>
                  <a:lnTo>
                    <a:pt x="186690" y="2539"/>
                  </a:lnTo>
                  <a:lnTo>
                    <a:pt x="186690" y="1269"/>
                  </a:lnTo>
                  <a:close/>
                </a:path>
                <a:path w="186690" h="104139">
                  <a:moveTo>
                    <a:pt x="166369" y="0"/>
                  </a:moveTo>
                  <a:lnTo>
                    <a:pt x="163829" y="0"/>
                  </a:lnTo>
                  <a:lnTo>
                    <a:pt x="163829" y="1269"/>
                  </a:lnTo>
                  <a:lnTo>
                    <a:pt x="166369" y="1269"/>
                  </a:lnTo>
                  <a:lnTo>
                    <a:pt x="166369" y="0"/>
                  </a:lnTo>
                  <a:close/>
                </a:path>
              </a:pathLst>
            </a:custGeom>
            <a:solidFill>
              <a:srgbClr val="84BFD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2" name="object 172"/>
            <p:cNvSpPr/>
            <p:nvPr/>
          </p:nvSpPr>
          <p:spPr>
            <a:xfrm>
              <a:off x="1427479" y="2371089"/>
              <a:ext cx="182880" cy="101600"/>
            </a:xfrm>
            <a:custGeom>
              <a:avLst/>
              <a:gdLst/>
              <a:ahLst/>
              <a:cxnLst/>
              <a:rect l="l" t="t" r="r" b="b"/>
              <a:pathLst>
                <a:path w="182880" h="101600">
                  <a:moveTo>
                    <a:pt x="1269" y="97789"/>
                  </a:moveTo>
                  <a:lnTo>
                    <a:pt x="0" y="97789"/>
                  </a:lnTo>
                  <a:lnTo>
                    <a:pt x="0" y="100457"/>
                  </a:lnTo>
                  <a:lnTo>
                    <a:pt x="55879" y="100457"/>
                  </a:lnTo>
                  <a:lnTo>
                    <a:pt x="55879" y="101600"/>
                  </a:lnTo>
                  <a:lnTo>
                    <a:pt x="58419" y="101600"/>
                  </a:lnTo>
                  <a:lnTo>
                    <a:pt x="58419" y="99187"/>
                  </a:lnTo>
                  <a:lnTo>
                    <a:pt x="1269" y="99187"/>
                  </a:lnTo>
                  <a:lnTo>
                    <a:pt x="1269" y="97789"/>
                  </a:lnTo>
                  <a:close/>
                </a:path>
                <a:path w="182880" h="101600">
                  <a:moveTo>
                    <a:pt x="121919" y="99187"/>
                  </a:moveTo>
                  <a:lnTo>
                    <a:pt x="60959" y="99187"/>
                  </a:lnTo>
                  <a:lnTo>
                    <a:pt x="60959" y="101600"/>
                  </a:lnTo>
                  <a:lnTo>
                    <a:pt x="63500" y="101600"/>
                  </a:lnTo>
                  <a:lnTo>
                    <a:pt x="63500" y="100457"/>
                  </a:lnTo>
                  <a:lnTo>
                    <a:pt x="121919" y="100457"/>
                  </a:lnTo>
                  <a:lnTo>
                    <a:pt x="121919" y="99187"/>
                  </a:lnTo>
                  <a:close/>
                </a:path>
                <a:path w="182880" h="101600">
                  <a:moveTo>
                    <a:pt x="124459" y="100457"/>
                  </a:moveTo>
                  <a:lnTo>
                    <a:pt x="121919" y="100457"/>
                  </a:lnTo>
                  <a:lnTo>
                    <a:pt x="121919" y="101600"/>
                  </a:lnTo>
                  <a:lnTo>
                    <a:pt x="124459" y="101600"/>
                  </a:lnTo>
                  <a:lnTo>
                    <a:pt x="124459" y="100457"/>
                  </a:lnTo>
                  <a:close/>
                </a:path>
                <a:path w="182880" h="101600">
                  <a:moveTo>
                    <a:pt x="1269" y="95250"/>
                  </a:moveTo>
                  <a:lnTo>
                    <a:pt x="0" y="95250"/>
                  </a:lnTo>
                  <a:lnTo>
                    <a:pt x="0" y="96647"/>
                  </a:lnTo>
                  <a:lnTo>
                    <a:pt x="1269" y="96647"/>
                  </a:lnTo>
                  <a:lnTo>
                    <a:pt x="1269" y="95250"/>
                  </a:lnTo>
                  <a:close/>
                </a:path>
                <a:path w="182880" h="101600">
                  <a:moveTo>
                    <a:pt x="1269" y="91439"/>
                  </a:moveTo>
                  <a:lnTo>
                    <a:pt x="0" y="91439"/>
                  </a:lnTo>
                  <a:lnTo>
                    <a:pt x="0" y="94107"/>
                  </a:lnTo>
                  <a:lnTo>
                    <a:pt x="1269" y="94107"/>
                  </a:lnTo>
                  <a:lnTo>
                    <a:pt x="1269" y="91439"/>
                  </a:lnTo>
                  <a:close/>
                </a:path>
                <a:path w="182880" h="101600">
                  <a:moveTo>
                    <a:pt x="182879" y="85089"/>
                  </a:moveTo>
                  <a:lnTo>
                    <a:pt x="181609" y="85089"/>
                  </a:lnTo>
                  <a:lnTo>
                    <a:pt x="181609" y="88900"/>
                  </a:lnTo>
                  <a:lnTo>
                    <a:pt x="182879" y="88900"/>
                  </a:lnTo>
                  <a:lnTo>
                    <a:pt x="182879" y="85089"/>
                  </a:lnTo>
                  <a:close/>
                </a:path>
                <a:path w="182880" h="101600">
                  <a:moveTo>
                    <a:pt x="182879" y="82550"/>
                  </a:moveTo>
                  <a:lnTo>
                    <a:pt x="181609" y="82550"/>
                  </a:lnTo>
                  <a:lnTo>
                    <a:pt x="181609" y="83820"/>
                  </a:lnTo>
                  <a:lnTo>
                    <a:pt x="182879" y="83820"/>
                  </a:lnTo>
                  <a:lnTo>
                    <a:pt x="182879" y="82550"/>
                  </a:lnTo>
                  <a:close/>
                </a:path>
                <a:path w="182880" h="101600">
                  <a:moveTo>
                    <a:pt x="182879" y="78739"/>
                  </a:moveTo>
                  <a:lnTo>
                    <a:pt x="181609" y="78739"/>
                  </a:lnTo>
                  <a:lnTo>
                    <a:pt x="181609" y="81280"/>
                  </a:lnTo>
                  <a:lnTo>
                    <a:pt x="182879" y="81280"/>
                  </a:lnTo>
                  <a:lnTo>
                    <a:pt x="182879" y="78739"/>
                  </a:lnTo>
                  <a:close/>
                </a:path>
                <a:path w="182880" h="101600">
                  <a:moveTo>
                    <a:pt x="182879" y="76200"/>
                  </a:moveTo>
                  <a:lnTo>
                    <a:pt x="181609" y="76200"/>
                  </a:lnTo>
                  <a:lnTo>
                    <a:pt x="181609" y="77470"/>
                  </a:lnTo>
                  <a:lnTo>
                    <a:pt x="182879" y="77470"/>
                  </a:lnTo>
                  <a:lnTo>
                    <a:pt x="182879" y="76200"/>
                  </a:lnTo>
                  <a:close/>
                </a:path>
                <a:path w="182880" h="101600">
                  <a:moveTo>
                    <a:pt x="182879" y="72389"/>
                  </a:moveTo>
                  <a:lnTo>
                    <a:pt x="181609" y="72389"/>
                  </a:lnTo>
                  <a:lnTo>
                    <a:pt x="181609" y="74930"/>
                  </a:lnTo>
                  <a:lnTo>
                    <a:pt x="182879" y="74930"/>
                  </a:lnTo>
                  <a:lnTo>
                    <a:pt x="182879" y="72389"/>
                  </a:lnTo>
                  <a:close/>
                </a:path>
                <a:path w="182880" h="101600">
                  <a:moveTo>
                    <a:pt x="182879" y="69850"/>
                  </a:moveTo>
                  <a:lnTo>
                    <a:pt x="181609" y="69850"/>
                  </a:lnTo>
                  <a:lnTo>
                    <a:pt x="181609" y="71120"/>
                  </a:lnTo>
                  <a:lnTo>
                    <a:pt x="182879" y="71120"/>
                  </a:lnTo>
                  <a:lnTo>
                    <a:pt x="182879" y="69850"/>
                  </a:lnTo>
                  <a:close/>
                </a:path>
                <a:path w="182880" h="101600">
                  <a:moveTo>
                    <a:pt x="182879" y="66039"/>
                  </a:moveTo>
                  <a:lnTo>
                    <a:pt x="181609" y="66039"/>
                  </a:lnTo>
                  <a:lnTo>
                    <a:pt x="181609" y="68580"/>
                  </a:lnTo>
                  <a:lnTo>
                    <a:pt x="182879" y="68580"/>
                  </a:lnTo>
                  <a:lnTo>
                    <a:pt x="182879" y="66039"/>
                  </a:lnTo>
                  <a:close/>
                </a:path>
                <a:path w="182880" h="101600">
                  <a:moveTo>
                    <a:pt x="182879" y="63500"/>
                  </a:moveTo>
                  <a:lnTo>
                    <a:pt x="181609" y="63500"/>
                  </a:lnTo>
                  <a:lnTo>
                    <a:pt x="181609" y="64770"/>
                  </a:lnTo>
                  <a:lnTo>
                    <a:pt x="182879" y="64770"/>
                  </a:lnTo>
                  <a:lnTo>
                    <a:pt x="182879" y="63500"/>
                  </a:lnTo>
                  <a:close/>
                </a:path>
                <a:path w="182880" h="101600">
                  <a:moveTo>
                    <a:pt x="182879" y="59689"/>
                  </a:moveTo>
                  <a:lnTo>
                    <a:pt x="181609" y="59689"/>
                  </a:lnTo>
                  <a:lnTo>
                    <a:pt x="181609" y="62230"/>
                  </a:lnTo>
                  <a:lnTo>
                    <a:pt x="182879" y="62230"/>
                  </a:lnTo>
                  <a:lnTo>
                    <a:pt x="182879" y="59689"/>
                  </a:lnTo>
                  <a:close/>
                </a:path>
                <a:path w="182880" h="101600">
                  <a:moveTo>
                    <a:pt x="182879" y="57150"/>
                  </a:moveTo>
                  <a:lnTo>
                    <a:pt x="181609" y="57150"/>
                  </a:lnTo>
                  <a:lnTo>
                    <a:pt x="181609" y="58420"/>
                  </a:lnTo>
                  <a:lnTo>
                    <a:pt x="182879" y="58420"/>
                  </a:lnTo>
                  <a:lnTo>
                    <a:pt x="182879" y="57150"/>
                  </a:lnTo>
                  <a:close/>
                </a:path>
                <a:path w="182880" h="101600">
                  <a:moveTo>
                    <a:pt x="182879" y="54610"/>
                  </a:moveTo>
                  <a:lnTo>
                    <a:pt x="181609" y="54610"/>
                  </a:lnTo>
                  <a:lnTo>
                    <a:pt x="181609" y="55880"/>
                  </a:lnTo>
                  <a:lnTo>
                    <a:pt x="182879" y="55880"/>
                  </a:lnTo>
                  <a:lnTo>
                    <a:pt x="182879" y="54610"/>
                  </a:lnTo>
                  <a:close/>
                </a:path>
                <a:path w="182880" h="101600">
                  <a:moveTo>
                    <a:pt x="182879" y="25400"/>
                  </a:moveTo>
                  <a:lnTo>
                    <a:pt x="181609" y="25400"/>
                  </a:lnTo>
                  <a:lnTo>
                    <a:pt x="181609" y="26670"/>
                  </a:lnTo>
                  <a:lnTo>
                    <a:pt x="182879" y="26670"/>
                  </a:lnTo>
                  <a:lnTo>
                    <a:pt x="182879" y="25400"/>
                  </a:lnTo>
                  <a:close/>
                </a:path>
                <a:path w="182880" h="101600">
                  <a:moveTo>
                    <a:pt x="182879" y="21590"/>
                  </a:moveTo>
                  <a:lnTo>
                    <a:pt x="181609" y="21590"/>
                  </a:lnTo>
                  <a:lnTo>
                    <a:pt x="181609" y="24130"/>
                  </a:lnTo>
                  <a:lnTo>
                    <a:pt x="182879" y="24130"/>
                  </a:lnTo>
                  <a:lnTo>
                    <a:pt x="182879" y="21590"/>
                  </a:lnTo>
                  <a:close/>
                </a:path>
                <a:path w="182880" h="101600">
                  <a:moveTo>
                    <a:pt x="182879" y="19050"/>
                  </a:moveTo>
                  <a:lnTo>
                    <a:pt x="181609" y="19050"/>
                  </a:lnTo>
                  <a:lnTo>
                    <a:pt x="181609" y="20320"/>
                  </a:lnTo>
                  <a:lnTo>
                    <a:pt x="182879" y="20320"/>
                  </a:lnTo>
                  <a:lnTo>
                    <a:pt x="182879" y="19050"/>
                  </a:lnTo>
                  <a:close/>
                </a:path>
                <a:path w="182880" h="101600">
                  <a:moveTo>
                    <a:pt x="182879" y="15239"/>
                  </a:moveTo>
                  <a:lnTo>
                    <a:pt x="181609" y="15239"/>
                  </a:lnTo>
                  <a:lnTo>
                    <a:pt x="181609" y="17780"/>
                  </a:lnTo>
                  <a:lnTo>
                    <a:pt x="182879" y="17780"/>
                  </a:lnTo>
                  <a:lnTo>
                    <a:pt x="182879" y="15239"/>
                  </a:lnTo>
                  <a:close/>
                </a:path>
                <a:path w="182880" h="101600">
                  <a:moveTo>
                    <a:pt x="182879" y="12700"/>
                  </a:moveTo>
                  <a:lnTo>
                    <a:pt x="181609" y="12700"/>
                  </a:lnTo>
                  <a:lnTo>
                    <a:pt x="181609" y="13970"/>
                  </a:lnTo>
                  <a:lnTo>
                    <a:pt x="182879" y="13970"/>
                  </a:lnTo>
                  <a:lnTo>
                    <a:pt x="182879" y="12700"/>
                  </a:lnTo>
                  <a:close/>
                </a:path>
                <a:path w="182880" h="101600">
                  <a:moveTo>
                    <a:pt x="182879" y="8889"/>
                  </a:moveTo>
                  <a:lnTo>
                    <a:pt x="181609" y="8889"/>
                  </a:lnTo>
                  <a:lnTo>
                    <a:pt x="181609" y="11430"/>
                  </a:lnTo>
                  <a:lnTo>
                    <a:pt x="182879" y="11430"/>
                  </a:lnTo>
                  <a:lnTo>
                    <a:pt x="182879" y="8889"/>
                  </a:lnTo>
                  <a:close/>
                </a:path>
                <a:path w="182880" h="101600">
                  <a:moveTo>
                    <a:pt x="182879" y="6350"/>
                  </a:moveTo>
                  <a:lnTo>
                    <a:pt x="181609" y="6350"/>
                  </a:lnTo>
                  <a:lnTo>
                    <a:pt x="181609" y="7620"/>
                  </a:lnTo>
                  <a:lnTo>
                    <a:pt x="182879" y="7620"/>
                  </a:lnTo>
                  <a:lnTo>
                    <a:pt x="182879" y="6350"/>
                  </a:lnTo>
                  <a:close/>
                </a:path>
                <a:path w="182880" h="101600">
                  <a:moveTo>
                    <a:pt x="182879" y="2539"/>
                  </a:moveTo>
                  <a:lnTo>
                    <a:pt x="181609" y="2539"/>
                  </a:lnTo>
                  <a:lnTo>
                    <a:pt x="181609" y="5080"/>
                  </a:lnTo>
                  <a:lnTo>
                    <a:pt x="182879" y="5080"/>
                  </a:lnTo>
                  <a:lnTo>
                    <a:pt x="182879" y="2539"/>
                  </a:lnTo>
                  <a:close/>
                </a:path>
                <a:path w="182880" h="101600">
                  <a:moveTo>
                    <a:pt x="158750" y="1270"/>
                  </a:moveTo>
                  <a:lnTo>
                    <a:pt x="156209" y="1270"/>
                  </a:lnTo>
                  <a:lnTo>
                    <a:pt x="156209" y="2539"/>
                  </a:lnTo>
                  <a:lnTo>
                    <a:pt x="158750" y="2539"/>
                  </a:lnTo>
                  <a:lnTo>
                    <a:pt x="158750" y="1270"/>
                  </a:lnTo>
                  <a:close/>
                </a:path>
                <a:path w="182880" h="101600">
                  <a:moveTo>
                    <a:pt x="142239" y="0"/>
                  </a:moveTo>
                  <a:lnTo>
                    <a:pt x="113029" y="0"/>
                  </a:lnTo>
                  <a:lnTo>
                    <a:pt x="113029" y="1270"/>
                  </a:lnTo>
                  <a:lnTo>
                    <a:pt x="142239" y="1270"/>
                  </a:lnTo>
                  <a:lnTo>
                    <a:pt x="142239" y="0"/>
                  </a:lnTo>
                  <a:close/>
                </a:path>
                <a:path w="182880" h="101600">
                  <a:moveTo>
                    <a:pt x="182879" y="0"/>
                  </a:moveTo>
                  <a:lnTo>
                    <a:pt x="158750" y="0"/>
                  </a:lnTo>
                  <a:lnTo>
                    <a:pt x="158750" y="1270"/>
                  </a:lnTo>
                  <a:lnTo>
                    <a:pt x="182879" y="1270"/>
                  </a:lnTo>
                  <a:lnTo>
                    <a:pt x="182879" y="0"/>
                  </a:lnTo>
                  <a:close/>
                </a:path>
                <a:path w="182880" h="101600">
                  <a:moveTo>
                    <a:pt x="73659" y="0"/>
                  </a:moveTo>
                  <a:lnTo>
                    <a:pt x="40639" y="0"/>
                  </a:lnTo>
                  <a:lnTo>
                    <a:pt x="40639" y="1270"/>
                  </a:lnTo>
                  <a:lnTo>
                    <a:pt x="73659" y="1270"/>
                  </a:lnTo>
                  <a:lnTo>
                    <a:pt x="73659" y="0"/>
                  </a:lnTo>
                  <a:close/>
                </a:path>
              </a:pathLst>
            </a:custGeom>
            <a:solidFill>
              <a:srgbClr val="86C0D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3" name="object 173"/>
            <p:cNvSpPr/>
            <p:nvPr/>
          </p:nvSpPr>
          <p:spPr>
            <a:xfrm>
              <a:off x="1428750" y="2373629"/>
              <a:ext cx="180340" cy="96520"/>
            </a:xfrm>
            <a:custGeom>
              <a:avLst/>
              <a:gdLst/>
              <a:ahLst/>
              <a:cxnLst/>
              <a:rect l="l" t="t" r="r" b="b"/>
              <a:pathLst>
                <a:path w="180340" h="96519">
                  <a:moveTo>
                    <a:pt x="119380" y="95250"/>
                  </a:moveTo>
                  <a:lnTo>
                    <a:pt x="0" y="95250"/>
                  </a:lnTo>
                  <a:lnTo>
                    <a:pt x="0" y="96520"/>
                  </a:lnTo>
                  <a:lnTo>
                    <a:pt x="119380" y="96520"/>
                  </a:lnTo>
                  <a:lnTo>
                    <a:pt x="119380" y="95250"/>
                  </a:lnTo>
                  <a:close/>
                </a:path>
                <a:path w="180340" h="96519">
                  <a:moveTo>
                    <a:pt x="1269" y="92710"/>
                  </a:moveTo>
                  <a:lnTo>
                    <a:pt x="0" y="92710"/>
                  </a:lnTo>
                  <a:lnTo>
                    <a:pt x="0" y="94107"/>
                  </a:lnTo>
                  <a:lnTo>
                    <a:pt x="1269" y="94107"/>
                  </a:lnTo>
                  <a:lnTo>
                    <a:pt x="1269" y="92710"/>
                  </a:lnTo>
                  <a:close/>
                </a:path>
                <a:path w="180340" h="96519">
                  <a:moveTo>
                    <a:pt x="1269" y="87757"/>
                  </a:moveTo>
                  <a:lnTo>
                    <a:pt x="0" y="87757"/>
                  </a:lnTo>
                  <a:lnTo>
                    <a:pt x="0" y="91567"/>
                  </a:lnTo>
                  <a:lnTo>
                    <a:pt x="1269" y="91567"/>
                  </a:lnTo>
                  <a:lnTo>
                    <a:pt x="1269" y="87757"/>
                  </a:lnTo>
                  <a:close/>
                </a:path>
                <a:path w="180340" h="96519">
                  <a:moveTo>
                    <a:pt x="180340" y="82550"/>
                  </a:moveTo>
                  <a:lnTo>
                    <a:pt x="177800" y="82550"/>
                  </a:lnTo>
                  <a:lnTo>
                    <a:pt x="177800" y="83820"/>
                  </a:lnTo>
                  <a:lnTo>
                    <a:pt x="179069" y="83820"/>
                  </a:lnTo>
                  <a:lnTo>
                    <a:pt x="179069" y="86360"/>
                  </a:lnTo>
                  <a:lnTo>
                    <a:pt x="180340" y="86360"/>
                  </a:lnTo>
                  <a:lnTo>
                    <a:pt x="180340" y="82550"/>
                  </a:lnTo>
                  <a:close/>
                </a:path>
                <a:path w="180340" h="96519">
                  <a:moveTo>
                    <a:pt x="180340" y="80010"/>
                  </a:moveTo>
                  <a:lnTo>
                    <a:pt x="177800" y="80010"/>
                  </a:lnTo>
                  <a:lnTo>
                    <a:pt x="177800" y="81280"/>
                  </a:lnTo>
                  <a:lnTo>
                    <a:pt x="180340" y="81280"/>
                  </a:lnTo>
                  <a:lnTo>
                    <a:pt x="180340" y="80010"/>
                  </a:lnTo>
                  <a:close/>
                </a:path>
                <a:path w="180340" h="96519">
                  <a:moveTo>
                    <a:pt x="180340" y="76200"/>
                  </a:moveTo>
                  <a:lnTo>
                    <a:pt x="177800" y="76200"/>
                  </a:lnTo>
                  <a:lnTo>
                    <a:pt x="177800" y="78740"/>
                  </a:lnTo>
                  <a:lnTo>
                    <a:pt x="180340" y="78740"/>
                  </a:lnTo>
                  <a:lnTo>
                    <a:pt x="180340" y="76200"/>
                  </a:lnTo>
                  <a:close/>
                </a:path>
                <a:path w="180340" h="96519">
                  <a:moveTo>
                    <a:pt x="180340" y="73660"/>
                  </a:moveTo>
                  <a:lnTo>
                    <a:pt x="177800" y="73660"/>
                  </a:lnTo>
                  <a:lnTo>
                    <a:pt x="177800" y="74930"/>
                  </a:lnTo>
                  <a:lnTo>
                    <a:pt x="180340" y="74930"/>
                  </a:lnTo>
                  <a:lnTo>
                    <a:pt x="180340" y="73660"/>
                  </a:lnTo>
                  <a:close/>
                </a:path>
                <a:path w="180340" h="96519">
                  <a:moveTo>
                    <a:pt x="180340" y="69850"/>
                  </a:moveTo>
                  <a:lnTo>
                    <a:pt x="177800" y="69850"/>
                  </a:lnTo>
                  <a:lnTo>
                    <a:pt x="177800" y="72390"/>
                  </a:lnTo>
                  <a:lnTo>
                    <a:pt x="180340" y="72390"/>
                  </a:lnTo>
                  <a:lnTo>
                    <a:pt x="180340" y="69850"/>
                  </a:lnTo>
                  <a:close/>
                </a:path>
                <a:path w="180340" h="96519">
                  <a:moveTo>
                    <a:pt x="180340" y="67310"/>
                  </a:moveTo>
                  <a:lnTo>
                    <a:pt x="177800" y="67310"/>
                  </a:lnTo>
                  <a:lnTo>
                    <a:pt x="177800" y="68580"/>
                  </a:lnTo>
                  <a:lnTo>
                    <a:pt x="180340" y="68580"/>
                  </a:lnTo>
                  <a:lnTo>
                    <a:pt x="180340" y="67310"/>
                  </a:lnTo>
                  <a:close/>
                </a:path>
                <a:path w="180340" h="96519">
                  <a:moveTo>
                    <a:pt x="180340" y="63500"/>
                  </a:moveTo>
                  <a:lnTo>
                    <a:pt x="177800" y="63500"/>
                  </a:lnTo>
                  <a:lnTo>
                    <a:pt x="177800" y="66040"/>
                  </a:lnTo>
                  <a:lnTo>
                    <a:pt x="180340" y="66040"/>
                  </a:lnTo>
                  <a:lnTo>
                    <a:pt x="180340" y="63500"/>
                  </a:lnTo>
                  <a:close/>
                </a:path>
                <a:path w="180340" h="96519">
                  <a:moveTo>
                    <a:pt x="180340" y="60960"/>
                  </a:moveTo>
                  <a:lnTo>
                    <a:pt x="177800" y="60960"/>
                  </a:lnTo>
                  <a:lnTo>
                    <a:pt x="177800" y="62230"/>
                  </a:lnTo>
                  <a:lnTo>
                    <a:pt x="180340" y="62230"/>
                  </a:lnTo>
                  <a:lnTo>
                    <a:pt x="180340" y="60960"/>
                  </a:lnTo>
                  <a:close/>
                </a:path>
                <a:path w="180340" h="96519">
                  <a:moveTo>
                    <a:pt x="180340" y="57150"/>
                  </a:moveTo>
                  <a:lnTo>
                    <a:pt x="177800" y="57150"/>
                  </a:lnTo>
                  <a:lnTo>
                    <a:pt x="177800" y="59690"/>
                  </a:lnTo>
                  <a:lnTo>
                    <a:pt x="180340" y="59690"/>
                  </a:lnTo>
                  <a:lnTo>
                    <a:pt x="180340" y="57150"/>
                  </a:lnTo>
                  <a:close/>
                </a:path>
                <a:path w="180340" h="96519">
                  <a:moveTo>
                    <a:pt x="180340" y="54610"/>
                  </a:moveTo>
                  <a:lnTo>
                    <a:pt x="177800" y="54610"/>
                  </a:lnTo>
                  <a:lnTo>
                    <a:pt x="177800" y="55880"/>
                  </a:lnTo>
                  <a:lnTo>
                    <a:pt x="180340" y="55880"/>
                  </a:lnTo>
                  <a:lnTo>
                    <a:pt x="180340" y="54610"/>
                  </a:lnTo>
                  <a:close/>
                </a:path>
                <a:path w="180340" h="96519">
                  <a:moveTo>
                    <a:pt x="179069" y="49530"/>
                  </a:moveTo>
                  <a:lnTo>
                    <a:pt x="177800" y="49530"/>
                  </a:lnTo>
                  <a:lnTo>
                    <a:pt x="177800" y="53340"/>
                  </a:lnTo>
                  <a:lnTo>
                    <a:pt x="180340" y="53340"/>
                  </a:lnTo>
                  <a:lnTo>
                    <a:pt x="180340" y="50800"/>
                  </a:lnTo>
                  <a:lnTo>
                    <a:pt x="179069" y="50800"/>
                  </a:lnTo>
                  <a:lnTo>
                    <a:pt x="179069" y="49530"/>
                  </a:lnTo>
                  <a:close/>
                </a:path>
                <a:path w="180340" h="96519">
                  <a:moveTo>
                    <a:pt x="180340" y="25400"/>
                  </a:moveTo>
                  <a:lnTo>
                    <a:pt x="177800" y="25400"/>
                  </a:lnTo>
                  <a:lnTo>
                    <a:pt x="177800" y="26670"/>
                  </a:lnTo>
                  <a:lnTo>
                    <a:pt x="180340" y="26670"/>
                  </a:lnTo>
                  <a:lnTo>
                    <a:pt x="180340" y="25400"/>
                  </a:lnTo>
                  <a:close/>
                </a:path>
                <a:path w="180340" h="96519">
                  <a:moveTo>
                    <a:pt x="180340" y="22860"/>
                  </a:moveTo>
                  <a:lnTo>
                    <a:pt x="177800" y="22860"/>
                  </a:lnTo>
                  <a:lnTo>
                    <a:pt x="177800" y="24130"/>
                  </a:lnTo>
                  <a:lnTo>
                    <a:pt x="180340" y="24130"/>
                  </a:lnTo>
                  <a:lnTo>
                    <a:pt x="180340" y="22860"/>
                  </a:lnTo>
                  <a:close/>
                </a:path>
                <a:path w="180340" h="96519">
                  <a:moveTo>
                    <a:pt x="180340" y="19050"/>
                  </a:moveTo>
                  <a:lnTo>
                    <a:pt x="177800" y="19050"/>
                  </a:lnTo>
                  <a:lnTo>
                    <a:pt x="177800" y="21590"/>
                  </a:lnTo>
                  <a:lnTo>
                    <a:pt x="180340" y="21590"/>
                  </a:lnTo>
                  <a:lnTo>
                    <a:pt x="180340" y="19050"/>
                  </a:lnTo>
                  <a:close/>
                </a:path>
                <a:path w="180340" h="96519">
                  <a:moveTo>
                    <a:pt x="180340" y="16510"/>
                  </a:moveTo>
                  <a:lnTo>
                    <a:pt x="177800" y="16510"/>
                  </a:lnTo>
                  <a:lnTo>
                    <a:pt x="177800" y="17780"/>
                  </a:lnTo>
                  <a:lnTo>
                    <a:pt x="180340" y="17780"/>
                  </a:lnTo>
                  <a:lnTo>
                    <a:pt x="180340" y="16510"/>
                  </a:lnTo>
                  <a:close/>
                </a:path>
                <a:path w="180340" h="96519">
                  <a:moveTo>
                    <a:pt x="180340" y="12700"/>
                  </a:moveTo>
                  <a:lnTo>
                    <a:pt x="177800" y="12700"/>
                  </a:lnTo>
                  <a:lnTo>
                    <a:pt x="177800" y="15240"/>
                  </a:lnTo>
                  <a:lnTo>
                    <a:pt x="180340" y="15240"/>
                  </a:lnTo>
                  <a:lnTo>
                    <a:pt x="180340" y="12700"/>
                  </a:lnTo>
                  <a:close/>
                </a:path>
                <a:path w="180340" h="96519">
                  <a:moveTo>
                    <a:pt x="180340" y="10160"/>
                  </a:moveTo>
                  <a:lnTo>
                    <a:pt x="177800" y="10160"/>
                  </a:lnTo>
                  <a:lnTo>
                    <a:pt x="177800" y="11430"/>
                  </a:lnTo>
                  <a:lnTo>
                    <a:pt x="180340" y="11430"/>
                  </a:lnTo>
                  <a:lnTo>
                    <a:pt x="180340" y="10160"/>
                  </a:lnTo>
                  <a:close/>
                </a:path>
                <a:path w="180340" h="96519">
                  <a:moveTo>
                    <a:pt x="180340" y="6350"/>
                  </a:moveTo>
                  <a:lnTo>
                    <a:pt x="177800" y="6350"/>
                  </a:lnTo>
                  <a:lnTo>
                    <a:pt x="177800" y="8890"/>
                  </a:lnTo>
                  <a:lnTo>
                    <a:pt x="180340" y="8890"/>
                  </a:lnTo>
                  <a:lnTo>
                    <a:pt x="180340" y="6350"/>
                  </a:lnTo>
                  <a:close/>
                </a:path>
                <a:path w="180340" h="96519">
                  <a:moveTo>
                    <a:pt x="180340" y="3810"/>
                  </a:moveTo>
                  <a:lnTo>
                    <a:pt x="177800" y="3810"/>
                  </a:lnTo>
                  <a:lnTo>
                    <a:pt x="177800" y="5080"/>
                  </a:lnTo>
                  <a:lnTo>
                    <a:pt x="180340" y="5080"/>
                  </a:lnTo>
                  <a:lnTo>
                    <a:pt x="180340" y="3810"/>
                  </a:lnTo>
                  <a:close/>
                </a:path>
                <a:path w="180340" h="96519">
                  <a:moveTo>
                    <a:pt x="180340" y="0"/>
                  </a:moveTo>
                  <a:lnTo>
                    <a:pt x="153669" y="0"/>
                  </a:lnTo>
                  <a:lnTo>
                    <a:pt x="153669" y="1270"/>
                  </a:lnTo>
                  <a:lnTo>
                    <a:pt x="177800" y="1270"/>
                  </a:lnTo>
                  <a:lnTo>
                    <a:pt x="177800" y="2540"/>
                  </a:lnTo>
                  <a:lnTo>
                    <a:pt x="180340" y="2540"/>
                  </a:lnTo>
                  <a:lnTo>
                    <a:pt x="180340" y="0"/>
                  </a:lnTo>
                  <a:close/>
                </a:path>
                <a:path w="180340" h="96519">
                  <a:moveTo>
                    <a:pt x="140969" y="0"/>
                  </a:moveTo>
                  <a:lnTo>
                    <a:pt x="111759" y="0"/>
                  </a:lnTo>
                  <a:lnTo>
                    <a:pt x="111759" y="1270"/>
                  </a:lnTo>
                  <a:lnTo>
                    <a:pt x="140969" y="1270"/>
                  </a:lnTo>
                  <a:lnTo>
                    <a:pt x="140969" y="0"/>
                  </a:lnTo>
                  <a:close/>
                </a:path>
                <a:path w="180340" h="96519">
                  <a:moveTo>
                    <a:pt x="72389" y="0"/>
                  </a:moveTo>
                  <a:lnTo>
                    <a:pt x="39369" y="0"/>
                  </a:lnTo>
                  <a:lnTo>
                    <a:pt x="39369" y="1270"/>
                  </a:lnTo>
                  <a:lnTo>
                    <a:pt x="72389" y="1270"/>
                  </a:lnTo>
                  <a:lnTo>
                    <a:pt x="72389" y="0"/>
                  </a:lnTo>
                  <a:close/>
                </a:path>
              </a:pathLst>
            </a:custGeom>
            <a:solidFill>
              <a:srgbClr val="88C1D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4" name="object 174"/>
            <p:cNvSpPr/>
            <p:nvPr/>
          </p:nvSpPr>
          <p:spPr>
            <a:xfrm>
              <a:off x="1430020" y="2374899"/>
              <a:ext cx="176530" cy="93980"/>
            </a:xfrm>
            <a:custGeom>
              <a:avLst/>
              <a:gdLst/>
              <a:ahLst/>
              <a:cxnLst/>
              <a:rect l="l" t="t" r="r" b="b"/>
              <a:pathLst>
                <a:path w="176530" h="93980">
                  <a:moveTo>
                    <a:pt x="2540" y="91567"/>
                  </a:moveTo>
                  <a:lnTo>
                    <a:pt x="0" y="91567"/>
                  </a:lnTo>
                  <a:lnTo>
                    <a:pt x="0" y="92837"/>
                  </a:lnTo>
                  <a:lnTo>
                    <a:pt x="2540" y="92837"/>
                  </a:lnTo>
                  <a:lnTo>
                    <a:pt x="2540" y="91567"/>
                  </a:lnTo>
                  <a:close/>
                </a:path>
                <a:path w="176530" h="93980">
                  <a:moveTo>
                    <a:pt x="2540" y="87630"/>
                  </a:moveTo>
                  <a:lnTo>
                    <a:pt x="0" y="87630"/>
                  </a:lnTo>
                  <a:lnTo>
                    <a:pt x="0" y="90297"/>
                  </a:lnTo>
                  <a:lnTo>
                    <a:pt x="2540" y="90297"/>
                  </a:lnTo>
                  <a:lnTo>
                    <a:pt x="2540" y="87630"/>
                  </a:lnTo>
                  <a:close/>
                </a:path>
                <a:path w="176530" h="93980">
                  <a:moveTo>
                    <a:pt x="2540" y="85217"/>
                  </a:moveTo>
                  <a:lnTo>
                    <a:pt x="0" y="85217"/>
                  </a:lnTo>
                  <a:lnTo>
                    <a:pt x="0" y="86487"/>
                  </a:lnTo>
                  <a:lnTo>
                    <a:pt x="2540" y="86487"/>
                  </a:lnTo>
                  <a:lnTo>
                    <a:pt x="2540" y="85217"/>
                  </a:lnTo>
                  <a:close/>
                </a:path>
                <a:path w="176530" h="93980">
                  <a:moveTo>
                    <a:pt x="71107" y="0"/>
                  </a:moveTo>
                  <a:lnTo>
                    <a:pt x="38100" y="0"/>
                  </a:lnTo>
                  <a:lnTo>
                    <a:pt x="38100" y="1270"/>
                  </a:lnTo>
                  <a:lnTo>
                    <a:pt x="71107" y="1270"/>
                  </a:lnTo>
                  <a:lnTo>
                    <a:pt x="71107" y="0"/>
                  </a:lnTo>
                  <a:close/>
                </a:path>
                <a:path w="176530" h="93980">
                  <a:moveTo>
                    <a:pt x="115557" y="92837"/>
                  </a:moveTo>
                  <a:lnTo>
                    <a:pt x="114300" y="92837"/>
                  </a:lnTo>
                  <a:lnTo>
                    <a:pt x="114300" y="93980"/>
                  </a:lnTo>
                  <a:lnTo>
                    <a:pt x="115557" y="93980"/>
                  </a:lnTo>
                  <a:lnTo>
                    <a:pt x="115557" y="92837"/>
                  </a:lnTo>
                  <a:close/>
                </a:path>
                <a:path w="176530" h="93980">
                  <a:moveTo>
                    <a:pt x="139700" y="0"/>
                  </a:moveTo>
                  <a:lnTo>
                    <a:pt x="110490" y="0"/>
                  </a:lnTo>
                  <a:lnTo>
                    <a:pt x="110490" y="1270"/>
                  </a:lnTo>
                  <a:lnTo>
                    <a:pt x="139700" y="1270"/>
                  </a:lnTo>
                  <a:lnTo>
                    <a:pt x="139700" y="0"/>
                  </a:lnTo>
                  <a:close/>
                </a:path>
                <a:path w="176530" h="93980">
                  <a:moveTo>
                    <a:pt x="149860" y="1270"/>
                  </a:moveTo>
                  <a:lnTo>
                    <a:pt x="147320" y="1270"/>
                  </a:lnTo>
                  <a:lnTo>
                    <a:pt x="147320" y="2540"/>
                  </a:lnTo>
                  <a:lnTo>
                    <a:pt x="149860" y="2540"/>
                  </a:lnTo>
                  <a:lnTo>
                    <a:pt x="149860" y="1270"/>
                  </a:lnTo>
                  <a:close/>
                </a:path>
                <a:path w="176530" h="93980">
                  <a:moveTo>
                    <a:pt x="176530" y="78740"/>
                  </a:moveTo>
                  <a:lnTo>
                    <a:pt x="175260" y="78740"/>
                  </a:lnTo>
                  <a:lnTo>
                    <a:pt x="175260" y="80010"/>
                  </a:lnTo>
                  <a:lnTo>
                    <a:pt x="176530" y="80010"/>
                  </a:lnTo>
                  <a:lnTo>
                    <a:pt x="176530" y="78740"/>
                  </a:lnTo>
                  <a:close/>
                </a:path>
                <a:path w="176530" h="93980">
                  <a:moveTo>
                    <a:pt x="176530" y="74930"/>
                  </a:moveTo>
                  <a:lnTo>
                    <a:pt x="175260" y="74930"/>
                  </a:lnTo>
                  <a:lnTo>
                    <a:pt x="175260" y="77470"/>
                  </a:lnTo>
                  <a:lnTo>
                    <a:pt x="176530" y="77470"/>
                  </a:lnTo>
                  <a:lnTo>
                    <a:pt x="176530" y="74930"/>
                  </a:lnTo>
                  <a:close/>
                </a:path>
                <a:path w="176530" h="93980">
                  <a:moveTo>
                    <a:pt x="176530" y="72390"/>
                  </a:moveTo>
                  <a:lnTo>
                    <a:pt x="175260" y="72390"/>
                  </a:lnTo>
                  <a:lnTo>
                    <a:pt x="175260" y="73660"/>
                  </a:lnTo>
                  <a:lnTo>
                    <a:pt x="176530" y="73660"/>
                  </a:lnTo>
                  <a:lnTo>
                    <a:pt x="176530" y="72390"/>
                  </a:lnTo>
                  <a:close/>
                </a:path>
                <a:path w="176530" h="93980">
                  <a:moveTo>
                    <a:pt x="176530" y="68580"/>
                  </a:moveTo>
                  <a:lnTo>
                    <a:pt x="175260" y="68580"/>
                  </a:lnTo>
                  <a:lnTo>
                    <a:pt x="175260" y="71120"/>
                  </a:lnTo>
                  <a:lnTo>
                    <a:pt x="176530" y="71120"/>
                  </a:lnTo>
                  <a:lnTo>
                    <a:pt x="176530" y="68580"/>
                  </a:lnTo>
                  <a:close/>
                </a:path>
                <a:path w="176530" h="93980">
                  <a:moveTo>
                    <a:pt x="176530" y="66040"/>
                  </a:moveTo>
                  <a:lnTo>
                    <a:pt x="175260" y="66040"/>
                  </a:lnTo>
                  <a:lnTo>
                    <a:pt x="175260" y="67310"/>
                  </a:lnTo>
                  <a:lnTo>
                    <a:pt x="176530" y="67310"/>
                  </a:lnTo>
                  <a:lnTo>
                    <a:pt x="176530" y="66040"/>
                  </a:lnTo>
                  <a:close/>
                </a:path>
                <a:path w="176530" h="93980">
                  <a:moveTo>
                    <a:pt x="176530" y="62230"/>
                  </a:moveTo>
                  <a:lnTo>
                    <a:pt x="175260" y="62230"/>
                  </a:lnTo>
                  <a:lnTo>
                    <a:pt x="175260" y="64770"/>
                  </a:lnTo>
                  <a:lnTo>
                    <a:pt x="176530" y="64770"/>
                  </a:lnTo>
                  <a:lnTo>
                    <a:pt x="176530" y="62230"/>
                  </a:lnTo>
                  <a:close/>
                </a:path>
                <a:path w="176530" h="93980">
                  <a:moveTo>
                    <a:pt x="176530" y="59690"/>
                  </a:moveTo>
                  <a:lnTo>
                    <a:pt x="175260" y="59690"/>
                  </a:lnTo>
                  <a:lnTo>
                    <a:pt x="175260" y="60960"/>
                  </a:lnTo>
                  <a:lnTo>
                    <a:pt x="176530" y="60960"/>
                  </a:lnTo>
                  <a:lnTo>
                    <a:pt x="176530" y="59690"/>
                  </a:lnTo>
                  <a:close/>
                </a:path>
                <a:path w="176530" h="93980">
                  <a:moveTo>
                    <a:pt x="176530" y="55880"/>
                  </a:moveTo>
                  <a:lnTo>
                    <a:pt x="175260" y="55880"/>
                  </a:lnTo>
                  <a:lnTo>
                    <a:pt x="175260" y="58420"/>
                  </a:lnTo>
                  <a:lnTo>
                    <a:pt x="176530" y="58420"/>
                  </a:lnTo>
                  <a:lnTo>
                    <a:pt x="176530" y="55880"/>
                  </a:lnTo>
                  <a:close/>
                </a:path>
                <a:path w="176530" h="93980">
                  <a:moveTo>
                    <a:pt x="176530" y="53340"/>
                  </a:moveTo>
                  <a:lnTo>
                    <a:pt x="175260" y="53340"/>
                  </a:lnTo>
                  <a:lnTo>
                    <a:pt x="175260" y="54610"/>
                  </a:lnTo>
                  <a:lnTo>
                    <a:pt x="176530" y="54610"/>
                  </a:lnTo>
                  <a:lnTo>
                    <a:pt x="176530" y="53340"/>
                  </a:lnTo>
                  <a:close/>
                </a:path>
                <a:path w="176530" h="93980">
                  <a:moveTo>
                    <a:pt x="176530" y="48260"/>
                  </a:moveTo>
                  <a:lnTo>
                    <a:pt x="175260" y="48260"/>
                  </a:lnTo>
                  <a:lnTo>
                    <a:pt x="175260" y="52070"/>
                  </a:lnTo>
                  <a:lnTo>
                    <a:pt x="176530" y="52070"/>
                  </a:lnTo>
                  <a:lnTo>
                    <a:pt x="176530" y="48260"/>
                  </a:lnTo>
                  <a:close/>
                </a:path>
                <a:path w="176530" h="93980">
                  <a:moveTo>
                    <a:pt x="176530" y="24142"/>
                  </a:moveTo>
                  <a:lnTo>
                    <a:pt x="175260" y="24142"/>
                  </a:lnTo>
                  <a:lnTo>
                    <a:pt x="175260" y="27952"/>
                  </a:lnTo>
                  <a:lnTo>
                    <a:pt x="176530" y="27952"/>
                  </a:lnTo>
                  <a:lnTo>
                    <a:pt x="176530" y="24142"/>
                  </a:lnTo>
                  <a:close/>
                </a:path>
                <a:path w="176530" h="93980">
                  <a:moveTo>
                    <a:pt x="176530" y="21602"/>
                  </a:moveTo>
                  <a:lnTo>
                    <a:pt x="175260" y="21602"/>
                  </a:lnTo>
                  <a:lnTo>
                    <a:pt x="175260" y="22860"/>
                  </a:lnTo>
                  <a:lnTo>
                    <a:pt x="176530" y="22860"/>
                  </a:lnTo>
                  <a:lnTo>
                    <a:pt x="176530" y="21602"/>
                  </a:lnTo>
                  <a:close/>
                </a:path>
                <a:path w="176530" h="93980">
                  <a:moveTo>
                    <a:pt x="176530" y="17792"/>
                  </a:moveTo>
                  <a:lnTo>
                    <a:pt x="175260" y="17792"/>
                  </a:lnTo>
                  <a:lnTo>
                    <a:pt x="175260" y="20320"/>
                  </a:lnTo>
                  <a:lnTo>
                    <a:pt x="176530" y="20320"/>
                  </a:lnTo>
                  <a:lnTo>
                    <a:pt x="176530" y="17792"/>
                  </a:lnTo>
                  <a:close/>
                </a:path>
                <a:path w="176530" h="93980">
                  <a:moveTo>
                    <a:pt x="176530" y="15240"/>
                  </a:moveTo>
                  <a:lnTo>
                    <a:pt x="175260" y="15240"/>
                  </a:lnTo>
                  <a:lnTo>
                    <a:pt x="175260" y="16510"/>
                  </a:lnTo>
                  <a:lnTo>
                    <a:pt x="176530" y="16510"/>
                  </a:lnTo>
                  <a:lnTo>
                    <a:pt x="176530" y="15240"/>
                  </a:lnTo>
                  <a:close/>
                </a:path>
                <a:path w="176530" h="93980">
                  <a:moveTo>
                    <a:pt x="176530" y="11430"/>
                  </a:moveTo>
                  <a:lnTo>
                    <a:pt x="175260" y="11430"/>
                  </a:lnTo>
                  <a:lnTo>
                    <a:pt x="175260" y="13970"/>
                  </a:lnTo>
                  <a:lnTo>
                    <a:pt x="176530" y="13970"/>
                  </a:lnTo>
                  <a:lnTo>
                    <a:pt x="176530" y="11430"/>
                  </a:lnTo>
                  <a:close/>
                </a:path>
                <a:path w="176530" h="93980">
                  <a:moveTo>
                    <a:pt x="176530" y="8890"/>
                  </a:moveTo>
                  <a:lnTo>
                    <a:pt x="175260" y="8890"/>
                  </a:lnTo>
                  <a:lnTo>
                    <a:pt x="175260" y="10160"/>
                  </a:lnTo>
                  <a:lnTo>
                    <a:pt x="176530" y="10160"/>
                  </a:lnTo>
                  <a:lnTo>
                    <a:pt x="176530" y="8890"/>
                  </a:lnTo>
                  <a:close/>
                </a:path>
                <a:path w="176530" h="93980">
                  <a:moveTo>
                    <a:pt x="176530" y="5080"/>
                  </a:moveTo>
                  <a:lnTo>
                    <a:pt x="175260" y="5080"/>
                  </a:lnTo>
                  <a:lnTo>
                    <a:pt x="175260" y="7620"/>
                  </a:lnTo>
                  <a:lnTo>
                    <a:pt x="176530" y="7620"/>
                  </a:lnTo>
                  <a:lnTo>
                    <a:pt x="176530" y="5080"/>
                  </a:lnTo>
                  <a:close/>
                </a:path>
                <a:path w="176530" h="93980">
                  <a:moveTo>
                    <a:pt x="176530" y="2540"/>
                  </a:moveTo>
                  <a:lnTo>
                    <a:pt x="175260" y="2540"/>
                  </a:lnTo>
                  <a:lnTo>
                    <a:pt x="175260" y="3810"/>
                  </a:lnTo>
                  <a:lnTo>
                    <a:pt x="176530" y="3810"/>
                  </a:lnTo>
                  <a:lnTo>
                    <a:pt x="176530" y="2540"/>
                  </a:lnTo>
                  <a:close/>
                </a:path>
                <a:path w="176530" h="93980">
                  <a:moveTo>
                    <a:pt x="176530" y="0"/>
                  </a:moveTo>
                  <a:lnTo>
                    <a:pt x="149860" y="0"/>
                  </a:lnTo>
                  <a:lnTo>
                    <a:pt x="149860" y="1270"/>
                  </a:lnTo>
                  <a:lnTo>
                    <a:pt x="176530" y="1270"/>
                  </a:lnTo>
                  <a:lnTo>
                    <a:pt x="176530" y="0"/>
                  </a:lnTo>
                  <a:close/>
                </a:path>
              </a:pathLst>
            </a:custGeom>
            <a:solidFill>
              <a:srgbClr val="89C2D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5" name="object 175"/>
            <p:cNvSpPr/>
            <p:nvPr/>
          </p:nvSpPr>
          <p:spPr>
            <a:xfrm>
              <a:off x="1432559" y="2377439"/>
              <a:ext cx="172720" cy="90170"/>
            </a:xfrm>
            <a:custGeom>
              <a:avLst/>
              <a:gdLst/>
              <a:ahLst/>
              <a:cxnLst/>
              <a:rect l="l" t="t" r="r" b="b"/>
              <a:pathLst>
                <a:path w="172719" h="90169">
                  <a:moveTo>
                    <a:pt x="111760" y="88900"/>
                  </a:moveTo>
                  <a:lnTo>
                    <a:pt x="0" y="88900"/>
                  </a:lnTo>
                  <a:lnTo>
                    <a:pt x="0" y="90170"/>
                  </a:lnTo>
                  <a:lnTo>
                    <a:pt x="111760" y="90170"/>
                  </a:lnTo>
                  <a:lnTo>
                    <a:pt x="111760" y="88900"/>
                  </a:lnTo>
                  <a:close/>
                </a:path>
                <a:path w="172719" h="90169">
                  <a:moveTo>
                    <a:pt x="109220" y="87757"/>
                  </a:moveTo>
                  <a:lnTo>
                    <a:pt x="107950" y="87757"/>
                  </a:lnTo>
                  <a:lnTo>
                    <a:pt x="107950" y="88900"/>
                  </a:lnTo>
                  <a:lnTo>
                    <a:pt x="109220" y="88900"/>
                  </a:lnTo>
                  <a:lnTo>
                    <a:pt x="109220" y="87757"/>
                  </a:lnTo>
                  <a:close/>
                </a:path>
                <a:path w="172719" h="90169">
                  <a:moveTo>
                    <a:pt x="1270" y="85090"/>
                  </a:moveTo>
                  <a:lnTo>
                    <a:pt x="0" y="85090"/>
                  </a:lnTo>
                  <a:lnTo>
                    <a:pt x="0" y="87757"/>
                  </a:lnTo>
                  <a:lnTo>
                    <a:pt x="1270" y="87757"/>
                  </a:lnTo>
                  <a:lnTo>
                    <a:pt x="1270" y="85090"/>
                  </a:lnTo>
                  <a:close/>
                </a:path>
                <a:path w="172719" h="90169">
                  <a:moveTo>
                    <a:pt x="1270" y="81407"/>
                  </a:moveTo>
                  <a:lnTo>
                    <a:pt x="0" y="81407"/>
                  </a:lnTo>
                  <a:lnTo>
                    <a:pt x="0" y="83820"/>
                  </a:lnTo>
                  <a:lnTo>
                    <a:pt x="1270" y="83820"/>
                  </a:lnTo>
                  <a:lnTo>
                    <a:pt x="1270" y="81407"/>
                  </a:lnTo>
                  <a:close/>
                </a:path>
                <a:path w="172719" h="90169">
                  <a:moveTo>
                    <a:pt x="172720" y="76200"/>
                  </a:moveTo>
                  <a:lnTo>
                    <a:pt x="170180" y="76200"/>
                  </a:lnTo>
                  <a:lnTo>
                    <a:pt x="170180" y="78739"/>
                  </a:lnTo>
                  <a:lnTo>
                    <a:pt x="171450" y="78739"/>
                  </a:lnTo>
                  <a:lnTo>
                    <a:pt x="171450" y="77470"/>
                  </a:lnTo>
                  <a:lnTo>
                    <a:pt x="172720" y="77470"/>
                  </a:lnTo>
                  <a:lnTo>
                    <a:pt x="172720" y="76200"/>
                  </a:lnTo>
                  <a:close/>
                </a:path>
                <a:path w="172719" h="90169">
                  <a:moveTo>
                    <a:pt x="172720" y="72389"/>
                  </a:moveTo>
                  <a:lnTo>
                    <a:pt x="170180" y="72389"/>
                  </a:lnTo>
                  <a:lnTo>
                    <a:pt x="170180" y="74930"/>
                  </a:lnTo>
                  <a:lnTo>
                    <a:pt x="172720" y="74930"/>
                  </a:lnTo>
                  <a:lnTo>
                    <a:pt x="172720" y="72389"/>
                  </a:lnTo>
                  <a:close/>
                </a:path>
                <a:path w="172719" h="90169">
                  <a:moveTo>
                    <a:pt x="172720" y="69850"/>
                  </a:moveTo>
                  <a:lnTo>
                    <a:pt x="170180" y="69850"/>
                  </a:lnTo>
                  <a:lnTo>
                    <a:pt x="170180" y="71120"/>
                  </a:lnTo>
                  <a:lnTo>
                    <a:pt x="172720" y="71120"/>
                  </a:lnTo>
                  <a:lnTo>
                    <a:pt x="172720" y="69850"/>
                  </a:lnTo>
                  <a:close/>
                </a:path>
                <a:path w="172719" h="90169">
                  <a:moveTo>
                    <a:pt x="172720" y="66039"/>
                  </a:moveTo>
                  <a:lnTo>
                    <a:pt x="170180" y="66039"/>
                  </a:lnTo>
                  <a:lnTo>
                    <a:pt x="170180" y="68580"/>
                  </a:lnTo>
                  <a:lnTo>
                    <a:pt x="172720" y="68580"/>
                  </a:lnTo>
                  <a:lnTo>
                    <a:pt x="172720" y="66039"/>
                  </a:lnTo>
                  <a:close/>
                </a:path>
                <a:path w="172719" h="90169">
                  <a:moveTo>
                    <a:pt x="172720" y="63500"/>
                  </a:moveTo>
                  <a:lnTo>
                    <a:pt x="170180" y="63500"/>
                  </a:lnTo>
                  <a:lnTo>
                    <a:pt x="170180" y="64770"/>
                  </a:lnTo>
                  <a:lnTo>
                    <a:pt x="172720" y="64770"/>
                  </a:lnTo>
                  <a:lnTo>
                    <a:pt x="172720" y="63500"/>
                  </a:lnTo>
                  <a:close/>
                </a:path>
                <a:path w="172719" h="90169">
                  <a:moveTo>
                    <a:pt x="172720" y="59689"/>
                  </a:moveTo>
                  <a:lnTo>
                    <a:pt x="170180" y="59689"/>
                  </a:lnTo>
                  <a:lnTo>
                    <a:pt x="170180" y="62230"/>
                  </a:lnTo>
                  <a:lnTo>
                    <a:pt x="172720" y="62230"/>
                  </a:lnTo>
                  <a:lnTo>
                    <a:pt x="172720" y="59689"/>
                  </a:lnTo>
                  <a:close/>
                </a:path>
                <a:path w="172719" h="90169">
                  <a:moveTo>
                    <a:pt x="172720" y="57150"/>
                  </a:moveTo>
                  <a:lnTo>
                    <a:pt x="170180" y="57150"/>
                  </a:lnTo>
                  <a:lnTo>
                    <a:pt x="170180" y="58420"/>
                  </a:lnTo>
                  <a:lnTo>
                    <a:pt x="172720" y="58420"/>
                  </a:lnTo>
                  <a:lnTo>
                    <a:pt x="172720" y="57150"/>
                  </a:lnTo>
                  <a:close/>
                </a:path>
                <a:path w="172719" h="90169">
                  <a:moveTo>
                    <a:pt x="172720" y="53339"/>
                  </a:moveTo>
                  <a:lnTo>
                    <a:pt x="170180" y="53339"/>
                  </a:lnTo>
                  <a:lnTo>
                    <a:pt x="170180" y="55880"/>
                  </a:lnTo>
                  <a:lnTo>
                    <a:pt x="172720" y="55880"/>
                  </a:lnTo>
                  <a:lnTo>
                    <a:pt x="172720" y="53339"/>
                  </a:lnTo>
                  <a:close/>
                </a:path>
                <a:path w="172719" h="90169">
                  <a:moveTo>
                    <a:pt x="172720" y="50800"/>
                  </a:moveTo>
                  <a:lnTo>
                    <a:pt x="170180" y="50800"/>
                  </a:lnTo>
                  <a:lnTo>
                    <a:pt x="170180" y="52070"/>
                  </a:lnTo>
                  <a:lnTo>
                    <a:pt x="172720" y="52070"/>
                  </a:lnTo>
                  <a:lnTo>
                    <a:pt x="172720" y="50800"/>
                  </a:lnTo>
                  <a:close/>
                </a:path>
                <a:path w="172719" h="90169">
                  <a:moveTo>
                    <a:pt x="172720" y="46990"/>
                  </a:moveTo>
                  <a:lnTo>
                    <a:pt x="170180" y="46990"/>
                  </a:lnTo>
                  <a:lnTo>
                    <a:pt x="170180" y="49530"/>
                  </a:lnTo>
                  <a:lnTo>
                    <a:pt x="172720" y="49530"/>
                  </a:lnTo>
                  <a:lnTo>
                    <a:pt x="172720" y="46990"/>
                  </a:lnTo>
                  <a:close/>
                </a:path>
                <a:path w="172719" h="90169">
                  <a:moveTo>
                    <a:pt x="171450" y="43180"/>
                  </a:moveTo>
                  <a:lnTo>
                    <a:pt x="170180" y="43180"/>
                  </a:lnTo>
                  <a:lnTo>
                    <a:pt x="170180" y="45720"/>
                  </a:lnTo>
                  <a:lnTo>
                    <a:pt x="172720" y="45720"/>
                  </a:lnTo>
                  <a:lnTo>
                    <a:pt x="172719" y="44450"/>
                  </a:lnTo>
                  <a:lnTo>
                    <a:pt x="171450" y="44450"/>
                  </a:lnTo>
                  <a:lnTo>
                    <a:pt x="171450" y="43180"/>
                  </a:lnTo>
                  <a:close/>
                </a:path>
                <a:path w="172719" h="90169">
                  <a:moveTo>
                    <a:pt x="172720" y="21590"/>
                  </a:moveTo>
                  <a:lnTo>
                    <a:pt x="170180" y="21590"/>
                  </a:lnTo>
                  <a:lnTo>
                    <a:pt x="170180" y="24130"/>
                  </a:lnTo>
                  <a:lnTo>
                    <a:pt x="172720" y="24130"/>
                  </a:lnTo>
                  <a:lnTo>
                    <a:pt x="172720" y="21590"/>
                  </a:lnTo>
                  <a:close/>
                </a:path>
                <a:path w="172719" h="90169">
                  <a:moveTo>
                    <a:pt x="172720" y="19050"/>
                  </a:moveTo>
                  <a:lnTo>
                    <a:pt x="170180" y="19050"/>
                  </a:lnTo>
                  <a:lnTo>
                    <a:pt x="170180" y="20320"/>
                  </a:lnTo>
                  <a:lnTo>
                    <a:pt x="172720" y="20320"/>
                  </a:lnTo>
                  <a:lnTo>
                    <a:pt x="172720" y="19050"/>
                  </a:lnTo>
                  <a:close/>
                </a:path>
                <a:path w="172719" h="90169">
                  <a:moveTo>
                    <a:pt x="172720" y="15240"/>
                  </a:moveTo>
                  <a:lnTo>
                    <a:pt x="170180" y="15240"/>
                  </a:lnTo>
                  <a:lnTo>
                    <a:pt x="170180" y="17780"/>
                  </a:lnTo>
                  <a:lnTo>
                    <a:pt x="172720" y="17780"/>
                  </a:lnTo>
                  <a:lnTo>
                    <a:pt x="172720" y="15240"/>
                  </a:lnTo>
                  <a:close/>
                </a:path>
                <a:path w="172719" h="90169">
                  <a:moveTo>
                    <a:pt x="172720" y="12700"/>
                  </a:moveTo>
                  <a:lnTo>
                    <a:pt x="170180" y="12700"/>
                  </a:lnTo>
                  <a:lnTo>
                    <a:pt x="170180" y="13970"/>
                  </a:lnTo>
                  <a:lnTo>
                    <a:pt x="172720" y="13970"/>
                  </a:lnTo>
                  <a:lnTo>
                    <a:pt x="172720" y="12700"/>
                  </a:lnTo>
                  <a:close/>
                </a:path>
                <a:path w="172719" h="90169">
                  <a:moveTo>
                    <a:pt x="172720" y="8889"/>
                  </a:moveTo>
                  <a:lnTo>
                    <a:pt x="170180" y="8889"/>
                  </a:lnTo>
                  <a:lnTo>
                    <a:pt x="170180" y="11430"/>
                  </a:lnTo>
                  <a:lnTo>
                    <a:pt x="172720" y="11430"/>
                  </a:lnTo>
                  <a:lnTo>
                    <a:pt x="172720" y="8889"/>
                  </a:lnTo>
                  <a:close/>
                </a:path>
                <a:path w="172719" h="90169">
                  <a:moveTo>
                    <a:pt x="172720" y="6350"/>
                  </a:moveTo>
                  <a:lnTo>
                    <a:pt x="170180" y="6350"/>
                  </a:lnTo>
                  <a:lnTo>
                    <a:pt x="170180" y="7620"/>
                  </a:lnTo>
                  <a:lnTo>
                    <a:pt x="172720" y="7620"/>
                  </a:lnTo>
                  <a:lnTo>
                    <a:pt x="172720" y="6350"/>
                  </a:lnTo>
                  <a:close/>
                </a:path>
                <a:path w="172719" h="90169">
                  <a:moveTo>
                    <a:pt x="172720" y="2539"/>
                  </a:moveTo>
                  <a:lnTo>
                    <a:pt x="170180" y="2539"/>
                  </a:lnTo>
                  <a:lnTo>
                    <a:pt x="170180" y="5080"/>
                  </a:lnTo>
                  <a:lnTo>
                    <a:pt x="172720" y="5080"/>
                  </a:lnTo>
                  <a:lnTo>
                    <a:pt x="172720" y="2539"/>
                  </a:lnTo>
                  <a:close/>
                </a:path>
                <a:path w="172719" h="90169">
                  <a:moveTo>
                    <a:pt x="137159" y="0"/>
                  </a:moveTo>
                  <a:lnTo>
                    <a:pt x="107950" y="0"/>
                  </a:lnTo>
                  <a:lnTo>
                    <a:pt x="107950" y="1270"/>
                  </a:lnTo>
                  <a:lnTo>
                    <a:pt x="137159" y="1270"/>
                  </a:lnTo>
                  <a:lnTo>
                    <a:pt x="137159" y="0"/>
                  </a:lnTo>
                  <a:close/>
                </a:path>
                <a:path w="172719" h="90169">
                  <a:moveTo>
                    <a:pt x="172720" y="0"/>
                  </a:moveTo>
                  <a:lnTo>
                    <a:pt x="143509" y="0"/>
                  </a:lnTo>
                  <a:lnTo>
                    <a:pt x="143509" y="1270"/>
                  </a:lnTo>
                  <a:lnTo>
                    <a:pt x="172720" y="1270"/>
                  </a:lnTo>
                  <a:lnTo>
                    <a:pt x="172720" y="0"/>
                  </a:lnTo>
                  <a:close/>
                </a:path>
                <a:path w="172719" h="90169">
                  <a:moveTo>
                    <a:pt x="68579" y="0"/>
                  </a:moveTo>
                  <a:lnTo>
                    <a:pt x="35559" y="0"/>
                  </a:lnTo>
                  <a:lnTo>
                    <a:pt x="35559" y="1270"/>
                  </a:lnTo>
                  <a:lnTo>
                    <a:pt x="68579" y="1270"/>
                  </a:lnTo>
                  <a:lnTo>
                    <a:pt x="68579" y="0"/>
                  </a:lnTo>
                  <a:close/>
                </a:path>
              </a:pathLst>
            </a:custGeom>
            <a:solidFill>
              <a:srgbClr val="8BC3D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6" name="object 176"/>
            <p:cNvSpPr/>
            <p:nvPr/>
          </p:nvSpPr>
          <p:spPr>
            <a:xfrm>
              <a:off x="1433829" y="2378709"/>
              <a:ext cx="168910" cy="86360"/>
            </a:xfrm>
            <a:custGeom>
              <a:avLst/>
              <a:gdLst/>
              <a:ahLst/>
              <a:cxnLst/>
              <a:rect l="l" t="t" r="r" b="b"/>
              <a:pathLst>
                <a:path w="168909" h="86360">
                  <a:moveTo>
                    <a:pt x="2539" y="83820"/>
                  </a:moveTo>
                  <a:lnTo>
                    <a:pt x="0" y="83820"/>
                  </a:lnTo>
                  <a:lnTo>
                    <a:pt x="0" y="86360"/>
                  </a:lnTo>
                  <a:lnTo>
                    <a:pt x="106679" y="86360"/>
                  </a:lnTo>
                  <a:lnTo>
                    <a:pt x="106679" y="85089"/>
                  </a:lnTo>
                  <a:lnTo>
                    <a:pt x="2539" y="85089"/>
                  </a:lnTo>
                  <a:lnTo>
                    <a:pt x="2539" y="83820"/>
                  </a:lnTo>
                  <a:close/>
                </a:path>
                <a:path w="168909" h="86360">
                  <a:moveTo>
                    <a:pt x="1269" y="80010"/>
                  </a:moveTo>
                  <a:lnTo>
                    <a:pt x="0" y="80010"/>
                  </a:lnTo>
                  <a:lnTo>
                    <a:pt x="0" y="82550"/>
                  </a:lnTo>
                  <a:lnTo>
                    <a:pt x="2539" y="82550"/>
                  </a:lnTo>
                  <a:lnTo>
                    <a:pt x="2539" y="81280"/>
                  </a:lnTo>
                  <a:lnTo>
                    <a:pt x="1269" y="81280"/>
                  </a:lnTo>
                  <a:lnTo>
                    <a:pt x="1269" y="80010"/>
                  </a:lnTo>
                  <a:close/>
                </a:path>
                <a:path w="168909" h="86360">
                  <a:moveTo>
                    <a:pt x="2539" y="78739"/>
                  </a:moveTo>
                  <a:lnTo>
                    <a:pt x="1269" y="78739"/>
                  </a:lnTo>
                  <a:lnTo>
                    <a:pt x="1269" y="80010"/>
                  </a:lnTo>
                  <a:lnTo>
                    <a:pt x="2539" y="80010"/>
                  </a:lnTo>
                  <a:lnTo>
                    <a:pt x="2539" y="78739"/>
                  </a:lnTo>
                  <a:close/>
                </a:path>
                <a:path w="168909" h="86360">
                  <a:moveTo>
                    <a:pt x="168909" y="74929"/>
                  </a:moveTo>
                  <a:lnTo>
                    <a:pt x="167639" y="74929"/>
                  </a:lnTo>
                  <a:lnTo>
                    <a:pt x="167639" y="77469"/>
                  </a:lnTo>
                  <a:lnTo>
                    <a:pt x="168909" y="77469"/>
                  </a:lnTo>
                  <a:lnTo>
                    <a:pt x="168909" y="74929"/>
                  </a:lnTo>
                  <a:close/>
                </a:path>
                <a:path w="168909" h="86360">
                  <a:moveTo>
                    <a:pt x="168909" y="71119"/>
                  </a:moveTo>
                  <a:lnTo>
                    <a:pt x="167639" y="71119"/>
                  </a:lnTo>
                  <a:lnTo>
                    <a:pt x="167639" y="73660"/>
                  </a:lnTo>
                  <a:lnTo>
                    <a:pt x="168909" y="73660"/>
                  </a:lnTo>
                  <a:lnTo>
                    <a:pt x="168909" y="71119"/>
                  </a:lnTo>
                  <a:close/>
                </a:path>
                <a:path w="168909" h="86360">
                  <a:moveTo>
                    <a:pt x="168909" y="68579"/>
                  </a:moveTo>
                  <a:lnTo>
                    <a:pt x="167639" y="68579"/>
                  </a:lnTo>
                  <a:lnTo>
                    <a:pt x="167639" y="69850"/>
                  </a:lnTo>
                  <a:lnTo>
                    <a:pt x="168909" y="69850"/>
                  </a:lnTo>
                  <a:lnTo>
                    <a:pt x="168909" y="68579"/>
                  </a:lnTo>
                  <a:close/>
                </a:path>
                <a:path w="168909" h="86360">
                  <a:moveTo>
                    <a:pt x="168909" y="64769"/>
                  </a:moveTo>
                  <a:lnTo>
                    <a:pt x="167639" y="64769"/>
                  </a:lnTo>
                  <a:lnTo>
                    <a:pt x="167639" y="67310"/>
                  </a:lnTo>
                  <a:lnTo>
                    <a:pt x="168909" y="67310"/>
                  </a:lnTo>
                  <a:lnTo>
                    <a:pt x="168909" y="64769"/>
                  </a:lnTo>
                  <a:close/>
                </a:path>
                <a:path w="168909" h="86360">
                  <a:moveTo>
                    <a:pt x="168909" y="62229"/>
                  </a:moveTo>
                  <a:lnTo>
                    <a:pt x="167639" y="62229"/>
                  </a:lnTo>
                  <a:lnTo>
                    <a:pt x="167639" y="63500"/>
                  </a:lnTo>
                  <a:lnTo>
                    <a:pt x="168909" y="63500"/>
                  </a:lnTo>
                  <a:lnTo>
                    <a:pt x="168909" y="62229"/>
                  </a:lnTo>
                  <a:close/>
                </a:path>
                <a:path w="168909" h="86360">
                  <a:moveTo>
                    <a:pt x="168909" y="58419"/>
                  </a:moveTo>
                  <a:lnTo>
                    <a:pt x="167639" y="58419"/>
                  </a:lnTo>
                  <a:lnTo>
                    <a:pt x="167639" y="60960"/>
                  </a:lnTo>
                  <a:lnTo>
                    <a:pt x="168909" y="60960"/>
                  </a:lnTo>
                  <a:lnTo>
                    <a:pt x="168909" y="58419"/>
                  </a:lnTo>
                  <a:close/>
                </a:path>
                <a:path w="168909" h="86360">
                  <a:moveTo>
                    <a:pt x="168909" y="55879"/>
                  </a:moveTo>
                  <a:lnTo>
                    <a:pt x="167639" y="55879"/>
                  </a:lnTo>
                  <a:lnTo>
                    <a:pt x="167639" y="57150"/>
                  </a:lnTo>
                  <a:lnTo>
                    <a:pt x="168909" y="57150"/>
                  </a:lnTo>
                  <a:lnTo>
                    <a:pt x="168909" y="55879"/>
                  </a:lnTo>
                  <a:close/>
                </a:path>
                <a:path w="168909" h="86360">
                  <a:moveTo>
                    <a:pt x="168909" y="52069"/>
                  </a:moveTo>
                  <a:lnTo>
                    <a:pt x="167639" y="52069"/>
                  </a:lnTo>
                  <a:lnTo>
                    <a:pt x="167639" y="54610"/>
                  </a:lnTo>
                  <a:lnTo>
                    <a:pt x="168909" y="54610"/>
                  </a:lnTo>
                  <a:lnTo>
                    <a:pt x="168909" y="52069"/>
                  </a:lnTo>
                  <a:close/>
                </a:path>
                <a:path w="168909" h="86360">
                  <a:moveTo>
                    <a:pt x="168909" y="49529"/>
                  </a:moveTo>
                  <a:lnTo>
                    <a:pt x="167639" y="49529"/>
                  </a:lnTo>
                  <a:lnTo>
                    <a:pt x="167639" y="50800"/>
                  </a:lnTo>
                  <a:lnTo>
                    <a:pt x="168909" y="50800"/>
                  </a:lnTo>
                  <a:lnTo>
                    <a:pt x="168909" y="49529"/>
                  </a:lnTo>
                  <a:close/>
                </a:path>
                <a:path w="168909" h="86360">
                  <a:moveTo>
                    <a:pt x="168909" y="45719"/>
                  </a:moveTo>
                  <a:lnTo>
                    <a:pt x="167639" y="45719"/>
                  </a:lnTo>
                  <a:lnTo>
                    <a:pt x="167639" y="48260"/>
                  </a:lnTo>
                  <a:lnTo>
                    <a:pt x="168909" y="48260"/>
                  </a:lnTo>
                  <a:lnTo>
                    <a:pt x="168909" y="45719"/>
                  </a:lnTo>
                  <a:close/>
                </a:path>
                <a:path w="168909" h="86360">
                  <a:moveTo>
                    <a:pt x="168909" y="43179"/>
                  </a:moveTo>
                  <a:lnTo>
                    <a:pt x="167639" y="43179"/>
                  </a:lnTo>
                  <a:lnTo>
                    <a:pt x="167639" y="44450"/>
                  </a:lnTo>
                  <a:lnTo>
                    <a:pt x="168909" y="44450"/>
                  </a:lnTo>
                  <a:lnTo>
                    <a:pt x="168909" y="43179"/>
                  </a:lnTo>
                  <a:close/>
                </a:path>
                <a:path w="168909" h="86360">
                  <a:moveTo>
                    <a:pt x="168909" y="40639"/>
                  </a:moveTo>
                  <a:lnTo>
                    <a:pt x="167639" y="40639"/>
                  </a:lnTo>
                  <a:lnTo>
                    <a:pt x="167639" y="42037"/>
                  </a:lnTo>
                  <a:lnTo>
                    <a:pt x="168909" y="42037"/>
                  </a:lnTo>
                  <a:lnTo>
                    <a:pt x="168909" y="40639"/>
                  </a:lnTo>
                  <a:close/>
                </a:path>
                <a:path w="168909" h="86360">
                  <a:moveTo>
                    <a:pt x="168909" y="24129"/>
                  </a:moveTo>
                  <a:lnTo>
                    <a:pt x="167639" y="24129"/>
                  </a:lnTo>
                  <a:lnTo>
                    <a:pt x="167639" y="26670"/>
                  </a:lnTo>
                  <a:lnTo>
                    <a:pt x="168909" y="26670"/>
                  </a:lnTo>
                  <a:lnTo>
                    <a:pt x="168909" y="24129"/>
                  </a:lnTo>
                  <a:close/>
                </a:path>
                <a:path w="168909" h="86360">
                  <a:moveTo>
                    <a:pt x="168909" y="20320"/>
                  </a:moveTo>
                  <a:lnTo>
                    <a:pt x="167639" y="20320"/>
                  </a:lnTo>
                  <a:lnTo>
                    <a:pt x="167639" y="22987"/>
                  </a:lnTo>
                  <a:lnTo>
                    <a:pt x="168909" y="22987"/>
                  </a:lnTo>
                  <a:lnTo>
                    <a:pt x="168909" y="20320"/>
                  </a:lnTo>
                  <a:close/>
                </a:path>
                <a:path w="168909" h="86360">
                  <a:moveTo>
                    <a:pt x="168909" y="17779"/>
                  </a:moveTo>
                  <a:lnTo>
                    <a:pt x="167639" y="17779"/>
                  </a:lnTo>
                  <a:lnTo>
                    <a:pt x="167639" y="19050"/>
                  </a:lnTo>
                  <a:lnTo>
                    <a:pt x="168909" y="19050"/>
                  </a:lnTo>
                  <a:lnTo>
                    <a:pt x="168909" y="17779"/>
                  </a:lnTo>
                  <a:close/>
                </a:path>
                <a:path w="168909" h="86360">
                  <a:moveTo>
                    <a:pt x="168909" y="13970"/>
                  </a:moveTo>
                  <a:lnTo>
                    <a:pt x="167639" y="13970"/>
                  </a:lnTo>
                  <a:lnTo>
                    <a:pt x="167639" y="16637"/>
                  </a:lnTo>
                  <a:lnTo>
                    <a:pt x="168909" y="16637"/>
                  </a:lnTo>
                  <a:lnTo>
                    <a:pt x="168909" y="13970"/>
                  </a:lnTo>
                  <a:close/>
                </a:path>
                <a:path w="168909" h="86360">
                  <a:moveTo>
                    <a:pt x="168909" y="11429"/>
                  </a:moveTo>
                  <a:lnTo>
                    <a:pt x="167639" y="11429"/>
                  </a:lnTo>
                  <a:lnTo>
                    <a:pt x="167639" y="12700"/>
                  </a:lnTo>
                  <a:lnTo>
                    <a:pt x="168909" y="12700"/>
                  </a:lnTo>
                  <a:lnTo>
                    <a:pt x="168909" y="11429"/>
                  </a:lnTo>
                  <a:close/>
                </a:path>
                <a:path w="168909" h="86360">
                  <a:moveTo>
                    <a:pt x="168909" y="7619"/>
                  </a:moveTo>
                  <a:lnTo>
                    <a:pt x="167639" y="7619"/>
                  </a:lnTo>
                  <a:lnTo>
                    <a:pt x="167639" y="10160"/>
                  </a:lnTo>
                  <a:lnTo>
                    <a:pt x="168909" y="10160"/>
                  </a:lnTo>
                  <a:lnTo>
                    <a:pt x="168909" y="7619"/>
                  </a:lnTo>
                  <a:close/>
                </a:path>
                <a:path w="168909" h="86360">
                  <a:moveTo>
                    <a:pt x="168909" y="5079"/>
                  </a:moveTo>
                  <a:lnTo>
                    <a:pt x="167639" y="5079"/>
                  </a:lnTo>
                  <a:lnTo>
                    <a:pt x="167639" y="6350"/>
                  </a:lnTo>
                  <a:lnTo>
                    <a:pt x="168909" y="6350"/>
                  </a:lnTo>
                  <a:lnTo>
                    <a:pt x="168909" y="5079"/>
                  </a:lnTo>
                  <a:close/>
                </a:path>
                <a:path w="168909" h="86360">
                  <a:moveTo>
                    <a:pt x="168909" y="1269"/>
                  </a:moveTo>
                  <a:lnTo>
                    <a:pt x="137159" y="1269"/>
                  </a:lnTo>
                  <a:lnTo>
                    <a:pt x="137159" y="2539"/>
                  </a:lnTo>
                  <a:lnTo>
                    <a:pt x="167639" y="2539"/>
                  </a:lnTo>
                  <a:lnTo>
                    <a:pt x="167639" y="3810"/>
                  </a:lnTo>
                  <a:lnTo>
                    <a:pt x="168909" y="3810"/>
                  </a:lnTo>
                  <a:lnTo>
                    <a:pt x="168909" y="1269"/>
                  </a:lnTo>
                  <a:close/>
                </a:path>
                <a:path w="168909" h="86360">
                  <a:moveTo>
                    <a:pt x="135889" y="1269"/>
                  </a:moveTo>
                  <a:lnTo>
                    <a:pt x="106679" y="1269"/>
                  </a:lnTo>
                  <a:lnTo>
                    <a:pt x="106679" y="2539"/>
                  </a:lnTo>
                  <a:lnTo>
                    <a:pt x="135889" y="2539"/>
                  </a:lnTo>
                  <a:lnTo>
                    <a:pt x="135889" y="1269"/>
                  </a:lnTo>
                  <a:close/>
                </a:path>
                <a:path w="168909" h="86360">
                  <a:moveTo>
                    <a:pt x="142239" y="0"/>
                  </a:moveTo>
                  <a:lnTo>
                    <a:pt x="139700" y="0"/>
                  </a:lnTo>
                  <a:lnTo>
                    <a:pt x="139700" y="1269"/>
                  </a:lnTo>
                  <a:lnTo>
                    <a:pt x="142239" y="1269"/>
                  </a:lnTo>
                  <a:lnTo>
                    <a:pt x="142239" y="0"/>
                  </a:lnTo>
                  <a:close/>
                </a:path>
                <a:path w="168909" h="86360">
                  <a:moveTo>
                    <a:pt x="67309" y="1269"/>
                  </a:moveTo>
                  <a:lnTo>
                    <a:pt x="34289" y="1269"/>
                  </a:lnTo>
                  <a:lnTo>
                    <a:pt x="34289" y="2539"/>
                  </a:lnTo>
                  <a:lnTo>
                    <a:pt x="67309" y="2539"/>
                  </a:lnTo>
                  <a:lnTo>
                    <a:pt x="67309" y="1269"/>
                  </a:lnTo>
                  <a:close/>
                </a:path>
              </a:pathLst>
            </a:custGeom>
            <a:solidFill>
              <a:srgbClr val="8DC4D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7" name="object 177"/>
            <p:cNvSpPr/>
            <p:nvPr/>
          </p:nvSpPr>
          <p:spPr>
            <a:xfrm>
              <a:off x="1436370" y="2381249"/>
              <a:ext cx="165100" cy="82550"/>
            </a:xfrm>
            <a:custGeom>
              <a:avLst/>
              <a:gdLst/>
              <a:ahLst/>
              <a:cxnLst/>
              <a:rect l="l" t="t" r="r" b="b"/>
              <a:pathLst>
                <a:path w="165100" h="82550">
                  <a:moveTo>
                    <a:pt x="101600" y="81279"/>
                  </a:moveTo>
                  <a:lnTo>
                    <a:pt x="0" y="81279"/>
                  </a:lnTo>
                  <a:lnTo>
                    <a:pt x="0" y="82550"/>
                  </a:lnTo>
                  <a:lnTo>
                    <a:pt x="101600" y="82550"/>
                  </a:lnTo>
                  <a:lnTo>
                    <a:pt x="101600" y="81279"/>
                  </a:lnTo>
                  <a:close/>
                </a:path>
                <a:path w="165100" h="82550">
                  <a:moveTo>
                    <a:pt x="100330" y="80137"/>
                  </a:moveTo>
                  <a:lnTo>
                    <a:pt x="97790" y="80137"/>
                  </a:lnTo>
                  <a:lnTo>
                    <a:pt x="97790" y="81279"/>
                  </a:lnTo>
                  <a:lnTo>
                    <a:pt x="100330" y="81279"/>
                  </a:lnTo>
                  <a:lnTo>
                    <a:pt x="100330" y="80137"/>
                  </a:lnTo>
                  <a:close/>
                </a:path>
                <a:path w="165100" h="82550">
                  <a:moveTo>
                    <a:pt x="1270" y="78739"/>
                  </a:moveTo>
                  <a:lnTo>
                    <a:pt x="0" y="78739"/>
                  </a:lnTo>
                  <a:lnTo>
                    <a:pt x="0" y="80137"/>
                  </a:lnTo>
                  <a:lnTo>
                    <a:pt x="1270" y="80137"/>
                  </a:lnTo>
                  <a:lnTo>
                    <a:pt x="1270" y="78739"/>
                  </a:lnTo>
                  <a:close/>
                </a:path>
                <a:path w="165100" h="82550">
                  <a:moveTo>
                    <a:pt x="1270" y="76200"/>
                  </a:moveTo>
                  <a:lnTo>
                    <a:pt x="0" y="76200"/>
                  </a:lnTo>
                  <a:lnTo>
                    <a:pt x="0" y="77597"/>
                  </a:lnTo>
                  <a:lnTo>
                    <a:pt x="1270" y="77597"/>
                  </a:lnTo>
                  <a:lnTo>
                    <a:pt x="1270" y="76200"/>
                  </a:lnTo>
                  <a:close/>
                </a:path>
                <a:path w="165100" h="82550">
                  <a:moveTo>
                    <a:pt x="165100" y="68579"/>
                  </a:moveTo>
                  <a:lnTo>
                    <a:pt x="162560" y="68579"/>
                  </a:lnTo>
                  <a:lnTo>
                    <a:pt x="162560" y="72389"/>
                  </a:lnTo>
                  <a:lnTo>
                    <a:pt x="163830" y="72389"/>
                  </a:lnTo>
                  <a:lnTo>
                    <a:pt x="163830" y="71120"/>
                  </a:lnTo>
                  <a:lnTo>
                    <a:pt x="165100" y="71120"/>
                  </a:lnTo>
                  <a:lnTo>
                    <a:pt x="165100" y="68579"/>
                  </a:lnTo>
                  <a:close/>
                </a:path>
                <a:path w="165100" h="82550">
                  <a:moveTo>
                    <a:pt x="165100" y="66039"/>
                  </a:moveTo>
                  <a:lnTo>
                    <a:pt x="162560" y="66039"/>
                  </a:lnTo>
                  <a:lnTo>
                    <a:pt x="162560" y="67310"/>
                  </a:lnTo>
                  <a:lnTo>
                    <a:pt x="165100" y="67310"/>
                  </a:lnTo>
                  <a:lnTo>
                    <a:pt x="165100" y="66039"/>
                  </a:lnTo>
                  <a:close/>
                </a:path>
                <a:path w="165100" h="82550">
                  <a:moveTo>
                    <a:pt x="165100" y="62229"/>
                  </a:moveTo>
                  <a:lnTo>
                    <a:pt x="162560" y="62229"/>
                  </a:lnTo>
                  <a:lnTo>
                    <a:pt x="162560" y="64770"/>
                  </a:lnTo>
                  <a:lnTo>
                    <a:pt x="165100" y="64770"/>
                  </a:lnTo>
                  <a:lnTo>
                    <a:pt x="165100" y="62229"/>
                  </a:lnTo>
                  <a:close/>
                </a:path>
                <a:path w="165100" h="82550">
                  <a:moveTo>
                    <a:pt x="165100" y="59689"/>
                  </a:moveTo>
                  <a:lnTo>
                    <a:pt x="162560" y="59689"/>
                  </a:lnTo>
                  <a:lnTo>
                    <a:pt x="162560" y="60960"/>
                  </a:lnTo>
                  <a:lnTo>
                    <a:pt x="165100" y="60960"/>
                  </a:lnTo>
                  <a:lnTo>
                    <a:pt x="165100" y="59689"/>
                  </a:lnTo>
                  <a:close/>
                </a:path>
                <a:path w="165100" h="82550">
                  <a:moveTo>
                    <a:pt x="165100" y="55879"/>
                  </a:moveTo>
                  <a:lnTo>
                    <a:pt x="162560" y="55879"/>
                  </a:lnTo>
                  <a:lnTo>
                    <a:pt x="162560" y="58420"/>
                  </a:lnTo>
                  <a:lnTo>
                    <a:pt x="165100" y="58420"/>
                  </a:lnTo>
                  <a:lnTo>
                    <a:pt x="165100" y="55879"/>
                  </a:lnTo>
                  <a:close/>
                </a:path>
                <a:path w="165100" h="82550">
                  <a:moveTo>
                    <a:pt x="165100" y="53339"/>
                  </a:moveTo>
                  <a:lnTo>
                    <a:pt x="162560" y="53339"/>
                  </a:lnTo>
                  <a:lnTo>
                    <a:pt x="162560" y="54610"/>
                  </a:lnTo>
                  <a:lnTo>
                    <a:pt x="165100" y="54610"/>
                  </a:lnTo>
                  <a:lnTo>
                    <a:pt x="165100" y="53339"/>
                  </a:lnTo>
                  <a:close/>
                </a:path>
                <a:path w="165100" h="82550">
                  <a:moveTo>
                    <a:pt x="165100" y="49529"/>
                  </a:moveTo>
                  <a:lnTo>
                    <a:pt x="162560" y="49529"/>
                  </a:lnTo>
                  <a:lnTo>
                    <a:pt x="162560" y="52070"/>
                  </a:lnTo>
                  <a:lnTo>
                    <a:pt x="165100" y="52070"/>
                  </a:lnTo>
                  <a:lnTo>
                    <a:pt x="165100" y="49529"/>
                  </a:lnTo>
                  <a:close/>
                </a:path>
                <a:path w="165100" h="82550">
                  <a:moveTo>
                    <a:pt x="165100" y="46989"/>
                  </a:moveTo>
                  <a:lnTo>
                    <a:pt x="162560" y="46989"/>
                  </a:lnTo>
                  <a:lnTo>
                    <a:pt x="162560" y="48260"/>
                  </a:lnTo>
                  <a:lnTo>
                    <a:pt x="165100" y="48260"/>
                  </a:lnTo>
                  <a:lnTo>
                    <a:pt x="165100" y="46989"/>
                  </a:lnTo>
                  <a:close/>
                </a:path>
                <a:path w="165100" h="82550">
                  <a:moveTo>
                    <a:pt x="165100" y="43179"/>
                  </a:moveTo>
                  <a:lnTo>
                    <a:pt x="162560" y="43179"/>
                  </a:lnTo>
                  <a:lnTo>
                    <a:pt x="162560" y="45720"/>
                  </a:lnTo>
                  <a:lnTo>
                    <a:pt x="165100" y="45720"/>
                  </a:lnTo>
                  <a:lnTo>
                    <a:pt x="165100" y="43179"/>
                  </a:lnTo>
                  <a:close/>
                </a:path>
                <a:path w="165100" h="82550">
                  <a:moveTo>
                    <a:pt x="165100" y="40639"/>
                  </a:moveTo>
                  <a:lnTo>
                    <a:pt x="162560" y="40639"/>
                  </a:lnTo>
                  <a:lnTo>
                    <a:pt x="162560" y="41910"/>
                  </a:lnTo>
                  <a:lnTo>
                    <a:pt x="165100" y="41910"/>
                  </a:lnTo>
                  <a:lnTo>
                    <a:pt x="165100" y="40639"/>
                  </a:lnTo>
                  <a:close/>
                </a:path>
                <a:path w="165100" h="82550">
                  <a:moveTo>
                    <a:pt x="163830" y="36830"/>
                  </a:moveTo>
                  <a:lnTo>
                    <a:pt x="162560" y="36830"/>
                  </a:lnTo>
                  <a:lnTo>
                    <a:pt x="162560" y="39370"/>
                  </a:lnTo>
                  <a:lnTo>
                    <a:pt x="165100" y="39370"/>
                  </a:lnTo>
                  <a:lnTo>
                    <a:pt x="165100" y="38100"/>
                  </a:lnTo>
                  <a:lnTo>
                    <a:pt x="163830" y="38100"/>
                  </a:lnTo>
                  <a:lnTo>
                    <a:pt x="163830" y="36830"/>
                  </a:lnTo>
                  <a:close/>
                </a:path>
                <a:path w="165100" h="82550">
                  <a:moveTo>
                    <a:pt x="165100" y="21590"/>
                  </a:moveTo>
                  <a:lnTo>
                    <a:pt x="162560" y="21590"/>
                  </a:lnTo>
                  <a:lnTo>
                    <a:pt x="162560" y="22860"/>
                  </a:lnTo>
                  <a:lnTo>
                    <a:pt x="163830" y="22860"/>
                  </a:lnTo>
                  <a:lnTo>
                    <a:pt x="163830" y="24130"/>
                  </a:lnTo>
                  <a:lnTo>
                    <a:pt x="165100" y="24130"/>
                  </a:lnTo>
                  <a:lnTo>
                    <a:pt x="165100" y="21590"/>
                  </a:lnTo>
                  <a:close/>
                </a:path>
                <a:path w="165100" h="82550">
                  <a:moveTo>
                    <a:pt x="165100" y="17780"/>
                  </a:moveTo>
                  <a:lnTo>
                    <a:pt x="162560" y="17780"/>
                  </a:lnTo>
                  <a:lnTo>
                    <a:pt x="162560" y="20320"/>
                  </a:lnTo>
                  <a:lnTo>
                    <a:pt x="165100" y="20320"/>
                  </a:lnTo>
                  <a:lnTo>
                    <a:pt x="165100" y="17780"/>
                  </a:lnTo>
                  <a:close/>
                </a:path>
                <a:path w="165100" h="82550">
                  <a:moveTo>
                    <a:pt x="165100" y="15240"/>
                  </a:moveTo>
                  <a:lnTo>
                    <a:pt x="162560" y="15240"/>
                  </a:lnTo>
                  <a:lnTo>
                    <a:pt x="162560" y="16510"/>
                  </a:lnTo>
                  <a:lnTo>
                    <a:pt x="165100" y="16510"/>
                  </a:lnTo>
                  <a:lnTo>
                    <a:pt x="165100" y="15240"/>
                  </a:lnTo>
                  <a:close/>
                </a:path>
                <a:path w="165100" h="82550">
                  <a:moveTo>
                    <a:pt x="165100" y="11430"/>
                  </a:moveTo>
                  <a:lnTo>
                    <a:pt x="162560" y="11430"/>
                  </a:lnTo>
                  <a:lnTo>
                    <a:pt x="162560" y="13970"/>
                  </a:lnTo>
                  <a:lnTo>
                    <a:pt x="165100" y="13970"/>
                  </a:lnTo>
                  <a:lnTo>
                    <a:pt x="165100" y="11430"/>
                  </a:lnTo>
                  <a:close/>
                </a:path>
                <a:path w="165100" h="82550">
                  <a:moveTo>
                    <a:pt x="165100" y="8889"/>
                  </a:moveTo>
                  <a:lnTo>
                    <a:pt x="162560" y="8889"/>
                  </a:lnTo>
                  <a:lnTo>
                    <a:pt x="162560" y="10160"/>
                  </a:lnTo>
                  <a:lnTo>
                    <a:pt x="165100" y="10160"/>
                  </a:lnTo>
                  <a:lnTo>
                    <a:pt x="165100" y="8889"/>
                  </a:lnTo>
                  <a:close/>
                </a:path>
                <a:path w="165100" h="82550">
                  <a:moveTo>
                    <a:pt x="165100" y="5079"/>
                  </a:moveTo>
                  <a:lnTo>
                    <a:pt x="162560" y="5079"/>
                  </a:lnTo>
                  <a:lnTo>
                    <a:pt x="162560" y="7620"/>
                  </a:lnTo>
                  <a:lnTo>
                    <a:pt x="165100" y="7620"/>
                  </a:lnTo>
                  <a:lnTo>
                    <a:pt x="165100" y="5079"/>
                  </a:lnTo>
                  <a:close/>
                </a:path>
                <a:path w="165100" h="82550">
                  <a:moveTo>
                    <a:pt x="165100" y="2539"/>
                  </a:moveTo>
                  <a:lnTo>
                    <a:pt x="162560" y="2539"/>
                  </a:lnTo>
                  <a:lnTo>
                    <a:pt x="162560" y="3810"/>
                  </a:lnTo>
                  <a:lnTo>
                    <a:pt x="165100" y="3810"/>
                  </a:lnTo>
                  <a:lnTo>
                    <a:pt x="165100" y="2539"/>
                  </a:lnTo>
                  <a:close/>
                </a:path>
                <a:path w="165100" h="82550">
                  <a:moveTo>
                    <a:pt x="165100" y="0"/>
                  </a:moveTo>
                  <a:lnTo>
                    <a:pt x="104140" y="0"/>
                  </a:lnTo>
                  <a:lnTo>
                    <a:pt x="104140" y="1270"/>
                  </a:lnTo>
                  <a:lnTo>
                    <a:pt x="165100" y="1270"/>
                  </a:lnTo>
                  <a:lnTo>
                    <a:pt x="165100" y="0"/>
                  </a:lnTo>
                  <a:close/>
                </a:path>
                <a:path w="165100" h="82550">
                  <a:moveTo>
                    <a:pt x="64769" y="0"/>
                  </a:moveTo>
                  <a:lnTo>
                    <a:pt x="31750" y="0"/>
                  </a:lnTo>
                  <a:lnTo>
                    <a:pt x="31750" y="1270"/>
                  </a:lnTo>
                  <a:lnTo>
                    <a:pt x="64769" y="1270"/>
                  </a:lnTo>
                  <a:lnTo>
                    <a:pt x="64769" y="0"/>
                  </a:lnTo>
                  <a:close/>
                </a:path>
              </a:pathLst>
            </a:custGeom>
            <a:solidFill>
              <a:srgbClr val="8EC4D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8" name="object 178"/>
            <p:cNvSpPr/>
            <p:nvPr/>
          </p:nvSpPr>
          <p:spPr>
            <a:xfrm>
              <a:off x="1437640" y="2383789"/>
              <a:ext cx="161290" cy="77470"/>
            </a:xfrm>
            <a:custGeom>
              <a:avLst/>
              <a:gdLst/>
              <a:ahLst/>
              <a:cxnLst/>
              <a:rect l="l" t="t" r="r" b="b"/>
              <a:pathLst>
                <a:path w="161290" h="77469">
                  <a:moveTo>
                    <a:pt x="96519" y="76200"/>
                  </a:moveTo>
                  <a:lnTo>
                    <a:pt x="0" y="76200"/>
                  </a:lnTo>
                  <a:lnTo>
                    <a:pt x="0" y="77470"/>
                  </a:lnTo>
                  <a:lnTo>
                    <a:pt x="96519" y="77470"/>
                  </a:lnTo>
                  <a:lnTo>
                    <a:pt x="96519" y="76200"/>
                  </a:lnTo>
                  <a:close/>
                </a:path>
                <a:path w="161290" h="77469">
                  <a:moveTo>
                    <a:pt x="2540" y="71120"/>
                  </a:moveTo>
                  <a:lnTo>
                    <a:pt x="1269" y="71120"/>
                  </a:lnTo>
                  <a:lnTo>
                    <a:pt x="1269" y="72390"/>
                  </a:lnTo>
                  <a:lnTo>
                    <a:pt x="0" y="72390"/>
                  </a:lnTo>
                  <a:lnTo>
                    <a:pt x="0" y="75057"/>
                  </a:lnTo>
                  <a:lnTo>
                    <a:pt x="2540" y="75057"/>
                  </a:lnTo>
                  <a:lnTo>
                    <a:pt x="2540" y="71120"/>
                  </a:lnTo>
                  <a:close/>
                </a:path>
                <a:path w="161290" h="77469">
                  <a:moveTo>
                    <a:pt x="161290" y="66039"/>
                  </a:moveTo>
                  <a:lnTo>
                    <a:pt x="160019" y="66039"/>
                  </a:lnTo>
                  <a:lnTo>
                    <a:pt x="160019" y="69850"/>
                  </a:lnTo>
                  <a:lnTo>
                    <a:pt x="161290" y="69850"/>
                  </a:lnTo>
                  <a:lnTo>
                    <a:pt x="161290" y="66039"/>
                  </a:lnTo>
                  <a:close/>
                </a:path>
                <a:path w="161290" h="77469">
                  <a:moveTo>
                    <a:pt x="161290" y="63500"/>
                  </a:moveTo>
                  <a:lnTo>
                    <a:pt x="160019" y="63500"/>
                  </a:lnTo>
                  <a:lnTo>
                    <a:pt x="160019" y="64770"/>
                  </a:lnTo>
                  <a:lnTo>
                    <a:pt x="161290" y="64770"/>
                  </a:lnTo>
                  <a:lnTo>
                    <a:pt x="161290" y="63500"/>
                  </a:lnTo>
                  <a:close/>
                </a:path>
                <a:path w="161290" h="77469">
                  <a:moveTo>
                    <a:pt x="161290" y="59689"/>
                  </a:moveTo>
                  <a:lnTo>
                    <a:pt x="160019" y="59689"/>
                  </a:lnTo>
                  <a:lnTo>
                    <a:pt x="160019" y="62230"/>
                  </a:lnTo>
                  <a:lnTo>
                    <a:pt x="161290" y="62230"/>
                  </a:lnTo>
                  <a:lnTo>
                    <a:pt x="161290" y="59689"/>
                  </a:lnTo>
                  <a:close/>
                </a:path>
                <a:path w="161290" h="77469">
                  <a:moveTo>
                    <a:pt x="161290" y="57150"/>
                  </a:moveTo>
                  <a:lnTo>
                    <a:pt x="160019" y="57150"/>
                  </a:lnTo>
                  <a:lnTo>
                    <a:pt x="160019" y="58420"/>
                  </a:lnTo>
                  <a:lnTo>
                    <a:pt x="161290" y="58420"/>
                  </a:lnTo>
                  <a:lnTo>
                    <a:pt x="161290" y="57150"/>
                  </a:lnTo>
                  <a:close/>
                </a:path>
                <a:path w="161290" h="77469">
                  <a:moveTo>
                    <a:pt x="161290" y="53339"/>
                  </a:moveTo>
                  <a:lnTo>
                    <a:pt x="160019" y="53339"/>
                  </a:lnTo>
                  <a:lnTo>
                    <a:pt x="160019" y="55880"/>
                  </a:lnTo>
                  <a:lnTo>
                    <a:pt x="161290" y="55880"/>
                  </a:lnTo>
                  <a:lnTo>
                    <a:pt x="161290" y="53339"/>
                  </a:lnTo>
                  <a:close/>
                </a:path>
                <a:path w="161290" h="77469">
                  <a:moveTo>
                    <a:pt x="161290" y="50800"/>
                  </a:moveTo>
                  <a:lnTo>
                    <a:pt x="160019" y="50800"/>
                  </a:lnTo>
                  <a:lnTo>
                    <a:pt x="160019" y="52070"/>
                  </a:lnTo>
                  <a:lnTo>
                    <a:pt x="161290" y="52070"/>
                  </a:lnTo>
                  <a:lnTo>
                    <a:pt x="161290" y="50800"/>
                  </a:lnTo>
                  <a:close/>
                </a:path>
                <a:path w="161290" h="77469">
                  <a:moveTo>
                    <a:pt x="161290" y="46989"/>
                  </a:moveTo>
                  <a:lnTo>
                    <a:pt x="160019" y="46989"/>
                  </a:lnTo>
                  <a:lnTo>
                    <a:pt x="160019" y="49530"/>
                  </a:lnTo>
                  <a:lnTo>
                    <a:pt x="161290" y="49530"/>
                  </a:lnTo>
                  <a:lnTo>
                    <a:pt x="161290" y="46989"/>
                  </a:lnTo>
                  <a:close/>
                </a:path>
                <a:path w="161290" h="77469">
                  <a:moveTo>
                    <a:pt x="161290" y="44450"/>
                  </a:moveTo>
                  <a:lnTo>
                    <a:pt x="160019" y="44450"/>
                  </a:lnTo>
                  <a:lnTo>
                    <a:pt x="160019" y="45720"/>
                  </a:lnTo>
                  <a:lnTo>
                    <a:pt x="161290" y="45720"/>
                  </a:lnTo>
                  <a:lnTo>
                    <a:pt x="161290" y="44450"/>
                  </a:lnTo>
                  <a:close/>
                </a:path>
                <a:path w="161290" h="77469">
                  <a:moveTo>
                    <a:pt x="161290" y="40639"/>
                  </a:moveTo>
                  <a:lnTo>
                    <a:pt x="160019" y="40639"/>
                  </a:lnTo>
                  <a:lnTo>
                    <a:pt x="160019" y="43180"/>
                  </a:lnTo>
                  <a:lnTo>
                    <a:pt x="161290" y="43180"/>
                  </a:lnTo>
                  <a:lnTo>
                    <a:pt x="161290" y="40639"/>
                  </a:lnTo>
                  <a:close/>
                </a:path>
                <a:path w="161290" h="77469">
                  <a:moveTo>
                    <a:pt x="161290" y="38100"/>
                  </a:moveTo>
                  <a:lnTo>
                    <a:pt x="160019" y="38100"/>
                  </a:lnTo>
                  <a:lnTo>
                    <a:pt x="160019" y="39370"/>
                  </a:lnTo>
                  <a:lnTo>
                    <a:pt x="161290" y="39370"/>
                  </a:lnTo>
                  <a:lnTo>
                    <a:pt x="161290" y="38100"/>
                  </a:lnTo>
                  <a:close/>
                </a:path>
                <a:path w="161290" h="77469">
                  <a:moveTo>
                    <a:pt x="161290" y="33020"/>
                  </a:moveTo>
                  <a:lnTo>
                    <a:pt x="160019" y="33020"/>
                  </a:lnTo>
                  <a:lnTo>
                    <a:pt x="160019" y="36830"/>
                  </a:lnTo>
                  <a:lnTo>
                    <a:pt x="161290" y="36830"/>
                  </a:lnTo>
                  <a:lnTo>
                    <a:pt x="161290" y="33020"/>
                  </a:lnTo>
                  <a:close/>
                </a:path>
                <a:path w="161290" h="77469">
                  <a:moveTo>
                    <a:pt x="161290" y="19050"/>
                  </a:moveTo>
                  <a:lnTo>
                    <a:pt x="160019" y="19050"/>
                  </a:lnTo>
                  <a:lnTo>
                    <a:pt x="160019" y="20320"/>
                  </a:lnTo>
                  <a:lnTo>
                    <a:pt x="161290" y="20320"/>
                  </a:lnTo>
                  <a:lnTo>
                    <a:pt x="161290" y="19050"/>
                  </a:lnTo>
                  <a:close/>
                </a:path>
                <a:path w="161290" h="77469">
                  <a:moveTo>
                    <a:pt x="161290" y="15240"/>
                  </a:moveTo>
                  <a:lnTo>
                    <a:pt x="160019" y="15240"/>
                  </a:lnTo>
                  <a:lnTo>
                    <a:pt x="160019" y="17780"/>
                  </a:lnTo>
                  <a:lnTo>
                    <a:pt x="161290" y="17780"/>
                  </a:lnTo>
                  <a:lnTo>
                    <a:pt x="161290" y="15240"/>
                  </a:lnTo>
                  <a:close/>
                </a:path>
                <a:path w="161290" h="77469">
                  <a:moveTo>
                    <a:pt x="161290" y="12700"/>
                  </a:moveTo>
                  <a:lnTo>
                    <a:pt x="160019" y="12700"/>
                  </a:lnTo>
                  <a:lnTo>
                    <a:pt x="160019" y="13970"/>
                  </a:lnTo>
                  <a:lnTo>
                    <a:pt x="161290" y="13970"/>
                  </a:lnTo>
                  <a:lnTo>
                    <a:pt x="161290" y="12700"/>
                  </a:lnTo>
                  <a:close/>
                </a:path>
                <a:path w="161290" h="77469">
                  <a:moveTo>
                    <a:pt x="161290" y="8890"/>
                  </a:moveTo>
                  <a:lnTo>
                    <a:pt x="160019" y="8890"/>
                  </a:lnTo>
                  <a:lnTo>
                    <a:pt x="160019" y="11430"/>
                  </a:lnTo>
                  <a:lnTo>
                    <a:pt x="161290" y="11430"/>
                  </a:lnTo>
                  <a:lnTo>
                    <a:pt x="161290" y="8890"/>
                  </a:lnTo>
                  <a:close/>
                </a:path>
                <a:path w="161290" h="77469">
                  <a:moveTo>
                    <a:pt x="161290" y="6350"/>
                  </a:moveTo>
                  <a:lnTo>
                    <a:pt x="160019" y="6350"/>
                  </a:lnTo>
                  <a:lnTo>
                    <a:pt x="160019" y="7620"/>
                  </a:lnTo>
                  <a:lnTo>
                    <a:pt x="161290" y="7620"/>
                  </a:lnTo>
                  <a:lnTo>
                    <a:pt x="161290" y="6350"/>
                  </a:lnTo>
                  <a:close/>
                </a:path>
                <a:path w="161290" h="77469">
                  <a:moveTo>
                    <a:pt x="161290" y="2539"/>
                  </a:moveTo>
                  <a:lnTo>
                    <a:pt x="160019" y="2539"/>
                  </a:lnTo>
                  <a:lnTo>
                    <a:pt x="160019" y="5080"/>
                  </a:lnTo>
                  <a:lnTo>
                    <a:pt x="161290" y="5080"/>
                  </a:lnTo>
                  <a:lnTo>
                    <a:pt x="161290" y="2539"/>
                  </a:lnTo>
                  <a:close/>
                </a:path>
                <a:path w="161290" h="77469">
                  <a:moveTo>
                    <a:pt x="161290" y="0"/>
                  </a:moveTo>
                  <a:lnTo>
                    <a:pt x="160019" y="0"/>
                  </a:lnTo>
                  <a:lnTo>
                    <a:pt x="160019" y="1270"/>
                  </a:lnTo>
                  <a:lnTo>
                    <a:pt x="161290" y="1270"/>
                  </a:lnTo>
                  <a:lnTo>
                    <a:pt x="161290" y="0"/>
                  </a:lnTo>
                  <a:close/>
                </a:path>
              </a:pathLst>
            </a:custGeom>
            <a:solidFill>
              <a:srgbClr val="90C5D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9" name="object 179"/>
            <p:cNvSpPr/>
            <p:nvPr/>
          </p:nvSpPr>
          <p:spPr>
            <a:xfrm>
              <a:off x="1440179" y="2383789"/>
              <a:ext cx="157480" cy="76200"/>
            </a:xfrm>
            <a:custGeom>
              <a:avLst/>
              <a:gdLst/>
              <a:ahLst/>
              <a:cxnLst/>
              <a:rect l="l" t="t" r="r" b="b"/>
              <a:pathLst>
                <a:path w="157480" h="76200">
                  <a:moveTo>
                    <a:pt x="91439" y="74930"/>
                  </a:moveTo>
                  <a:lnTo>
                    <a:pt x="90169" y="74930"/>
                  </a:lnTo>
                  <a:lnTo>
                    <a:pt x="90169" y="76200"/>
                  </a:lnTo>
                  <a:lnTo>
                    <a:pt x="91439" y="76200"/>
                  </a:lnTo>
                  <a:lnTo>
                    <a:pt x="91439" y="74930"/>
                  </a:lnTo>
                  <a:close/>
                </a:path>
                <a:path w="157480" h="76200">
                  <a:moveTo>
                    <a:pt x="1269" y="71120"/>
                  </a:moveTo>
                  <a:lnTo>
                    <a:pt x="0" y="71120"/>
                  </a:lnTo>
                  <a:lnTo>
                    <a:pt x="0" y="74930"/>
                  </a:lnTo>
                  <a:lnTo>
                    <a:pt x="90169" y="74930"/>
                  </a:lnTo>
                  <a:lnTo>
                    <a:pt x="90169" y="73660"/>
                  </a:lnTo>
                  <a:lnTo>
                    <a:pt x="1269" y="73660"/>
                  </a:lnTo>
                  <a:lnTo>
                    <a:pt x="1269" y="71120"/>
                  </a:lnTo>
                  <a:close/>
                </a:path>
                <a:path w="157480" h="76200">
                  <a:moveTo>
                    <a:pt x="157479" y="66039"/>
                  </a:moveTo>
                  <a:lnTo>
                    <a:pt x="156209" y="66039"/>
                  </a:lnTo>
                  <a:lnTo>
                    <a:pt x="156209" y="67310"/>
                  </a:lnTo>
                  <a:lnTo>
                    <a:pt x="157479" y="67310"/>
                  </a:lnTo>
                  <a:lnTo>
                    <a:pt x="157479" y="66039"/>
                  </a:lnTo>
                  <a:close/>
                </a:path>
                <a:path w="157480" h="76200">
                  <a:moveTo>
                    <a:pt x="157479" y="63500"/>
                  </a:moveTo>
                  <a:lnTo>
                    <a:pt x="156209" y="63500"/>
                  </a:lnTo>
                  <a:lnTo>
                    <a:pt x="156209" y="64770"/>
                  </a:lnTo>
                  <a:lnTo>
                    <a:pt x="157479" y="64770"/>
                  </a:lnTo>
                  <a:lnTo>
                    <a:pt x="157479" y="63500"/>
                  </a:lnTo>
                  <a:close/>
                </a:path>
                <a:path w="157480" h="76200">
                  <a:moveTo>
                    <a:pt x="157479" y="59689"/>
                  </a:moveTo>
                  <a:lnTo>
                    <a:pt x="156209" y="59689"/>
                  </a:lnTo>
                  <a:lnTo>
                    <a:pt x="156209" y="62230"/>
                  </a:lnTo>
                  <a:lnTo>
                    <a:pt x="157479" y="62230"/>
                  </a:lnTo>
                  <a:lnTo>
                    <a:pt x="157479" y="59689"/>
                  </a:lnTo>
                  <a:close/>
                </a:path>
                <a:path w="157480" h="76200">
                  <a:moveTo>
                    <a:pt x="157479" y="57150"/>
                  </a:moveTo>
                  <a:lnTo>
                    <a:pt x="156209" y="57150"/>
                  </a:lnTo>
                  <a:lnTo>
                    <a:pt x="156209" y="58420"/>
                  </a:lnTo>
                  <a:lnTo>
                    <a:pt x="157479" y="58420"/>
                  </a:lnTo>
                  <a:lnTo>
                    <a:pt x="157479" y="57150"/>
                  </a:lnTo>
                  <a:close/>
                </a:path>
                <a:path w="157480" h="76200">
                  <a:moveTo>
                    <a:pt x="157479" y="53339"/>
                  </a:moveTo>
                  <a:lnTo>
                    <a:pt x="156209" y="53339"/>
                  </a:lnTo>
                  <a:lnTo>
                    <a:pt x="156209" y="55880"/>
                  </a:lnTo>
                  <a:lnTo>
                    <a:pt x="157479" y="55880"/>
                  </a:lnTo>
                  <a:lnTo>
                    <a:pt x="157479" y="53339"/>
                  </a:lnTo>
                  <a:close/>
                </a:path>
                <a:path w="157480" h="76200">
                  <a:moveTo>
                    <a:pt x="157479" y="50800"/>
                  </a:moveTo>
                  <a:lnTo>
                    <a:pt x="156209" y="50800"/>
                  </a:lnTo>
                  <a:lnTo>
                    <a:pt x="156209" y="52070"/>
                  </a:lnTo>
                  <a:lnTo>
                    <a:pt x="157479" y="52070"/>
                  </a:lnTo>
                  <a:lnTo>
                    <a:pt x="157479" y="50800"/>
                  </a:lnTo>
                  <a:close/>
                </a:path>
                <a:path w="157480" h="76200">
                  <a:moveTo>
                    <a:pt x="157479" y="46989"/>
                  </a:moveTo>
                  <a:lnTo>
                    <a:pt x="156209" y="46989"/>
                  </a:lnTo>
                  <a:lnTo>
                    <a:pt x="156209" y="49530"/>
                  </a:lnTo>
                  <a:lnTo>
                    <a:pt x="157479" y="49530"/>
                  </a:lnTo>
                  <a:lnTo>
                    <a:pt x="157479" y="46989"/>
                  </a:lnTo>
                  <a:close/>
                </a:path>
                <a:path w="157480" h="76200">
                  <a:moveTo>
                    <a:pt x="157479" y="44450"/>
                  </a:moveTo>
                  <a:lnTo>
                    <a:pt x="156209" y="44450"/>
                  </a:lnTo>
                  <a:lnTo>
                    <a:pt x="156209" y="45720"/>
                  </a:lnTo>
                  <a:lnTo>
                    <a:pt x="157479" y="45720"/>
                  </a:lnTo>
                  <a:lnTo>
                    <a:pt x="157479" y="44450"/>
                  </a:lnTo>
                  <a:close/>
                </a:path>
                <a:path w="157480" h="76200">
                  <a:moveTo>
                    <a:pt x="157479" y="40639"/>
                  </a:moveTo>
                  <a:lnTo>
                    <a:pt x="156209" y="40639"/>
                  </a:lnTo>
                  <a:lnTo>
                    <a:pt x="156209" y="43180"/>
                  </a:lnTo>
                  <a:lnTo>
                    <a:pt x="157479" y="43180"/>
                  </a:lnTo>
                  <a:lnTo>
                    <a:pt x="157479" y="40639"/>
                  </a:lnTo>
                  <a:close/>
                </a:path>
                <a:path w="157480" h="76200">
                  <a:moveTo>
                    <a:pt x="157479" y="38100"/>
                  </a:moveTo>
                  <a:lnTo>
                    <a:pt x="156209" y="38100"/>
                  </a:lnTo>
                  <a:lnTo>
                    <a:pt x="156209" y="39370"/>
                  </a:lnTo>
                  <a:lnTo>
                    <a:pt x="157479" y="39370"/>
                  </a:lnTo>
                  <a:lnTo>
                    <a:pt x="157479" y="38100"/>
                  </a:lnTo>
                  <a:close/>
                </a:path>
                <a:path w="157480" h="76200">
                  <a:moveTo>
                    <a:pt x="157479" y="33020"/>
                  </a:moveTo>
                  <a:lnTo>
                    <a:pt x="156210" y="33020"/>
                  </a:lnTo>
                  <a:lnTo>
                    <a:pt x="156209" y="36830"/>
                  </a:lnTo>
                  <a:lnTo>
                    <a:pt x="157479" y="36830"/>
                  </a:lnTo>
                  <a:lnTo>
                    <a:pt x="157479" y="33020"/>
                  </a:lnTo>
                  <a:close/>
                </a:path>
                <a:path w="157480" h="76200">
                  <a:moveTo>
                    <a:pt x="157480" y="21590"/>
                  </a:moveTo>
                  <a:lnTo>
                    <a:pt x="156209" y="21590"/>
                  </a:lnTo>
                  <a:lnTo>
                    <a:pt x="156209" y="22860"/>
                  </a:lnTo>
                  <a:lnTo>
                    <a:pt x="157480" y="22860"/>
                  </a:lnTo>
                  <a:lnTo>
                    <a:pt x="157480" y="21590"/>
                  </a:lnTo>
                  <a:close/>
                </a:path>
                <a:path w="157480" h="76200">
                  <a:moveTo>
                    <a:pt x="157479" y="19050"/>
                  </a:moveTo>
                  <a:lnTo>
                    <a:pt x="156209" y="19050"/>
                  </a:lnTo>
                  <a:lnTo>
                    <a:pt x="156209" y="20320"/>
                  </a:lnTo>
                  <a:lnTo>
                    <a:pt x="157479" y="20320"/>
                  </a:lnTo>
                  <a:lnTo>
                    <a:pt x="157479" y="19050"/>
                  </a:lnTo>
                  <a:close/>
                </a:path>
                <a:path w="157480" h="76200">
                  <a:moveTo>
                    <a:pt x="157479" y="15240"/>
                  </a:moveTo>
                  <a:lnTo>
                    <a:pt x="156209" y="15240"/>
                  </a:lnTo>
                  <a:lnTo>
                    <a:pt x="156209" y="17780"/>
                  </a:lnTo>
                  <a:lnTo>
                    <a:pt x="157479" y="17780"/>
                  </a:lnTo>
                  <a:lnTo>
                    <a:pt x="157479" y="15240"/>
                  </a:lnTo>
                  <a:close/>
                </a:path>
                <a:path w="157480" h="76200">
                  <a:moveTo>
                    <a:pt x="157479" y="12700"/>
                  </a:moveTo>
                  <a:lnTo>
                    <a:pt x="156209" y="12700"/>
                  </a:lnTo>
                  <a:lnTo>
                    <a:pt x="156209" y="13970"/>
                  </a:lnTo>
                  <a:lnTo>
                    <a:pt x="157479" y="13970"/>
                  </a:lnTo>
                  <a:lnTo>
                    <a:pt x="157479" y="12700"/>
                  </a:lnTo>
                  <a:close/>
                </a:path>
                <a:path w="157480" h="76200">
                  <a:moveTo>
                    <a:pt x="157479" y="8890"/>
                  </a:moveTo>
                  <a:lnTo>
                    <a:pt x="156209" y="8890"/>
                  </a:lnTo>
                  <a:lnTo>
                    <a:pt x="156209" y="11430"/>
                  </a:lnTo>
                  <a:lnTo>
                    <a:pt x="157479" y="11430"/>
                  </a:lnTo>
                  <a:lnTo>
                    <a:pt x="157479" y="8890"/>
                  </a:lnTo>
                  <a:close/>
                </a:path>
                <a:path w="157480" h="76200">
                  <a:moveTo>
                    <a:pt x="157479" y="6350"/>
                  </a:moveTo>
                  <a:lnTo>
                    <a:pt x="156209" y="6350"/>
                  </a:lnTo>
                  <a:lnTo>
                    <a:pt x="156209" y="7620"/>
                  </a:lnTo>
                  <a:lnTo>
                    <a:pt x="157479" y="7620"/>
                  </a:lnTo>
                  <a:lnTo>
                    <a:pt x="157479" y="6350"/>
                  </a:lnTo>
                  <a:close/>
                </a:path>
                <a:path w="157480" h="76200">
                  <a:moveTo>
                    <a:pt x="157479" y="2539"/>
                  </a:moveTo>
                  <a:lnTo>
                    <a:pt x="156209" y="2539"/>
                  </a:lnTo>
                  <a:lnTo>
                    <a:pt x="156209" y="5080"/>
                  </a:lnTo>
                  <a:lnTo>
                    <a:pt x="157479" y="5080"/>
                  </a:lnTo>
                  <a:lnTo>
                    <a:pt x="157479" y="2539"/>
                  </a:lnTo>
                  <a:close/>
                </a:path>
                <a:path w="157480" h="76200">
                  <a:moveTo>
                    <a:pt x="157479" y="0"/>
                  </a:moveTo>
                  <a:lnTo>
                    <a:pt x="100329" y="0"/>
                  </a:lnTo>
                  <a:lnTo>
                    <a:pt x="100329" y="1270"/>
                  </a:lnTo>
                  <a:lnTo>
                    <a:pt x="157479" y="1270"/>
                  </a:lnTo>
                  <a:lnTo>
                    <a:pt x="157479" y="0"/>
                  </a:lnTo>
                  <a:close/>
                </a:path>
                <a:path w="157480" h="76200">
                  <a:moveTo>
                    <a:pt x="60959" y="0"/>
                  </a:moveTo>
                  <a:lnTo>
                    <a:pt x="27939" y="0"/>
                  </a:lnTo>
                  <a:lnTo>
                    <a:pt x="27939" y="1270"/>
                  </a:lnTo>
                  <a:lnTo>
                    <a:pt x="60959" y="1270"/>
                  </a:lnTo>
                  <a:lnTo>
                    <a:pt x="60959" y="0"/>
                  </a:lnTo>
                  <a:close/>
                </a:path>
              </a:pathLst>
            </a:custGeom>
            <a:solidFill>
              <a:srgbClr val="92C6D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0" name="object 180"/>
            <p:cNvSpPr/>
            <p:nvPr/>
          </p:nvSpPr>
          <p:spPr>
            <a:xfrm>
              <a:off x="1441450" y="2386329"/>
              <a:ext cx="154940" cy="71120"/>
            </a:xfrm>
            <a:custGeom>
              <a:avLst/>
              <a:gdLst/>
              <a:ahLst/>
              <a:cxnLst/>
              <a:rect l="l" t="t" r="r" b="b"/>
              <a:pathLst>
                <a:path w="154940" h="71119">
                  <a:moveTo>
                    <a:pt x="86359" y="69850"/>
                  </a:moveTo>
                  <a:lnTo>
                    <a:pt x="0" y="69850"/>
                  </a:lnTo>
                  <a:lnTo>
                    <a:pt x="0" y="71120"/>
                  </a:lnTo>
                  <a:lnTo>
                    <a:pt x="86359" y="71120"/>
                  </a:lnTo>
                  <a:lnTo>
                    <a:pt x="86359" y="69850"/>
                  </a:lnTo>
                  <a:close/>
                </a:path>
                <a:path w="154940" h="71119">
                  <a:moveTo>
                    <a:pt x="1269" y="67310"/>
                  </a:moveTo>
                  <a:lnTo>
                    <a:pt x="0" y="67310"/>
                  </a:lnTo>
                  <a:lnTo>
                    <a:pt x="0" y="68580"/>
                  </a:lnTo>
                  <a:lnTo>
                    <a:pt x="1269" y="68580"/>
                  </a:lnTo>
                  <a:lnTo>
                    <a:pt x="1269" y="67310"/>
                  </a:lnTo>
                  <a:close/>
                </a:path>
                <a:path w="154940" h="71119">
                  <a:moveTo>
                    <a:pt x="154940" y="63500"/>
                  </a:moveTo>
                  <a:lnTo>
                    <a:pt x="153669" y="63500"/>
                  </a:lnTo>
                  <a:lnTo>
                    <a:pt x="153669" y="64770"/>
                  </a:lnTo>
                  <a:lnTo>
                    <a:pt x="154940" y="64770"/>
                  </a:lnTo>
                  <a:lnTo>
                    <a:pt x="154940" y="63500"/>
                  </a:lnTo>
                  <a:close/>
                </a:path>
                <a:path w="154940" h="71119">
                  <a:moveTo>
                    <a:pt x="154940" y="60960"/>
                  </a:moveTo>
                  <a:lnTo>
                    <a:pt x="152400" y="60960"/>
                  </a:lnTo>
                  <a:lnTo>
                    <a:pt x="152400" y="62230"/>
                  </a:lnTo>
                  <a:lnTo>
                    <a:pt x="154940" y="62230"/>
                  </a:lnTo>
                  <a:lnTo>
                    <a:pt x="154940" y="60960"/>
                  </a:lnTo>
                  <a:close/>
                </a:path>
                <a:path w="154940" h="71119">
                  <a:moveTo>
                    <a:pt x="154940" y="57150"/>
                  </a:moveTo>
                  <a:lnTo>
                    <a:pt x="152400" y="57150"/>
                  </a:lnTo>
                  <a:lnTo>
                    <a:pt x="152400" y="59690"/>
                  </a:lnTo>
                  <a:lnTo>
                    <a:pt x="154940" y="59690"/>
                  </a:lnTo>
                  <a:lnTo>
                    <a:pt x="154940" y="57150"/>
                  </a:lnTo>
                  <a:close/>
                </a:path>
                <a:path w="154940" h="71119">
                  <a:moveTo>
                    <a:pt x="154940" y="54610"/>
                  </a:moveTo>
                  <a:lnTo>
                    <a:pt x="152400" y="54610"/>
                  </a:lnTo>
                  <a:lnTo>
                    <a:pt x="152400" y="55880"/>
                  </a:lnTo>
                  <a:lnTo>
                    <a:pt x="154940" y="55880"/>
                  </a:lnTo>
                  <a:lnTo>
                    <a:pt x="154940" y="54610"/>
                  </a:lnTo>
                  <a:close/>
                </a:path>
                <a:path w="154940" h="71119">
                  <a:moveTo>
                    <a:pt x="154940" y="50800"/>
                  </a:moveTo>
                  <a:lnTo>
                    <a:pt x="152400" y="50800"/>
                  </a:lnTo>
                  <a:lnTo>
                    <a:pt x="152400" y="53340"/>
                  </a:lnTo>
                  <a:lnTo>
                    <a:pt x="154940" y="53340"/>
                  </a:lnTo>
                  <a:lnTo>
                    <a:pt x="154940" y="50800"/>
                  </a:lnTo>
                  <a:close/>
                </a:path>
                <a:path w="154940" h="71119">
                  <a:moveTo>
                    <a:pt x="154940" y="48260"/>
                  </a:moveTo>
                  <a:lnTo>
                    <a:pt x="152400" y="48260"/>
                  </a:lnTo>
                  <a:lnTo>
                    <a:pt x="152400" y="49530"/>
                  </a:lnTo>
                  <a:lnTo>
                    <a:pt x="154940" y="49530"/>
                  </a:lnTo>
                  <a:lnTo>
                    <a:pt x="154940" y="48260"/>
                  </a:lnTo>
                  <a:close/>
                </a:path>
                <a:path w="154940" h="71119">
                  <a:moveTo>
                    <a:pt x="154940" y="44450"/>
                  </a:moveTo>
                  <a:lnTo>
                    <a:pt x="152400" y="44450"/>
                  </a:lnTo>
                  <a:lnTo>
                    <a:pt x="152400" y="46990"/>
                  </a:lnTo>
                  <a:lnTo>
                    <a:pt x="154940" y="46990"/>
                  </a:lnTo>
                  <a:lnTo>
                    <a:pt x="154940" y="44450"/>
                  </a:lnTo>
                  <a:close/>
                </a:path>
                <a:path w="154940" h="71119">
                  <a:moveTo>
                    <a:pt x="154940" y="41910"/>
                  </a:moveTo>
                  <a:lnTo>
                    <a:pt x="152400" y="41910"/>
                  </a:lnTo>
                  <a:lnTo>
                    <a:pt x="152400" y="43180"/>
                  </a:lnTo>
                  <a:lnTo>
                    <a:pt x="154940" y="43180"/>
                  </a:lnTo>
                  <a:lnTo>
                    <a:pt x="154940" y="41910"/>
                  </a:lnTo>
                  <a:close/>
                </a:path>
                <a:path w="154940" h="71119">
                  <a:moveTo>
                    <a:pt x="154940" y="38100"/>
                  </a:moveTo>
                  <a:lnTo>
                    <a:pt x="152400" y="38100"/>
                  </a:lnTo>
                  <a:lnTo>
                    <a:pt x="152400" y="40640"/>
                  </a:lnTo>
                  <a:lnTo>
                    <a:pt x="154940" y="40640"/>
                  </a:lnTo>
                  <a:lnTo>
                    <a:pt x="154940" y="38100"/>
                  </a:lnTo>
                  <a:close/>
                </a:path>
                <a:path w="154940" h="71119">
                  <a:moveTo>
                    <a:pt x="154940" y="35560"/>
                  </a:moveTo>
                  <a:lnTo>
                    <a:pt x="152400" y="35560"/>
                  </a:lnTo>
                  <a:lnTo>
                    <a:pt x="152400" y="36830"/>
                  </a:lnTo>
                  <a:lnTo>
                    <a:pt x="154940" y="36830"/>
                  </a:lnTo>
                  <a:lnTo>
                    <a:pt x="154940" y="35560"/>
                  </a:lnTo>
                  <a:close/>
                </a:path>
                <a:path w="154940" h="71119">
                  <a:moveTo>
                    <a:pt x="154940" y="31750"/>
                  </a:moveTo>
                  <a:lnTo>
                    <a:pt x="152400" y="31750"/>
                  </a:lnTo>
                  <a:lnTo>
                    <a:pt x="152400" y="34290"/>
                  </a:lnTo>
                  <a:lnTo>
                    <a:pt x="154940" y="34290"/>
                  </a:lnTo>
                  <a:lnTo>
                    <a:pt x="154940" y="31750"/>
                  </a:lnTo>
                  <a:close/>
                </a:path>
                <a:path w="154940" h="71119">
                  <a:moveTo>
                    <a:pt x="153669" y="27940"/>
                  </a:moveTo>
                  <a:lnTo>
                    <a:pt x="152400" y="27940"/>
                  </a:lnTo>
                  <a:lnTo>
                    <a:pt x="152400" y="30480"/>
                  </a:lnTo>
                  <a:lnTo>
                    <a:pt x="154940" y="30480"/>
                  </a:lnTo>
                  <a:lnTo>
                    <a:pt x="154939" y="29210"/>
                  </a:lnTo>
                  <a:lnTo>
                    <a:pt x="153669" y="29210"/>
                  </a:lnTo>
                  <a:lnTo>
                    <a:pt x="153669" y="27940"/>
                  </a:lnTo>
                  <a:close/>
                </a:path>
                <a:path w="154940" h="71119">
                  <a:moveTo>
                    <a:pt x="154940" y="19050"/>
                  </a:moveTo>
                  <a:lnTo>
                    <a:pt x="152400" y="19050"/>
                  </a:lnTo>
                  <a:lnTo>
                    <a:pt x="152400" y="22860"/>
                  </a:lnTo>
                  <a:lnTo>
                    <a:pt x="153670" y="22860"/>
                  </a:lnTo>
                  <a:lnTo>
                    <a:pt x="153670" y="20320"/>
                  </a:lnTo>
                  <a:lnTo>
                    <a:pt x="154940" y="20320"/>
                  </a:lnTo>
                  <a:lnTo>
                    <a:pt x="154940" y="19050"/>
                  </a:lnTo>
                  <a:close/>
                </a:path>
                <a:path w="154940" h="71119">
                  <a:moveTo>
                    <a:pt x="154940" y="16510"/>
                  </a:moveTo>
                  <a:lnTo>
                    <a:pt x="152400" y="16510"/>
                  </a:lnTo>
                  <a:lnTo>
                    <a:pt x="152400" y="17780"/>
                  </a:lnTo>
                  <a:lnTo>
                    <a:pt x="154940" y="17780"/>
                  </a:lnTo>
                  <a:lnTo>
                    <a:pt x="154940" y="16510"/>
                  </a:lnTo>
                  <a:close/>
                </a:path>
                <a:path w="154940" h="71119">
                  <a:moveTo>
                    <a:pt x="154940" y="12700"/>
                  </a:moveTo>
                  <a:lnTo>
                    <a:pt x="152400" y="12700"/>
                  </a:lnTo>
                  <a:lnTo>
                    <a:pt x="152400" y="15240"/>
                  </a:lnTo>
                  <a:lnTo>
                    <a:pt x="154940" y="15240"/>
                  </a:lnTo>
                  <a:lnTo>
                    <a:pt x="154940" y="12700"/>
                  </a:lnTo>
                  <a:close/>
                </a:path>
                <a:path w="154940" h="71119">
                  <a:moveTo>
                    <a:pt x="154940" y="10160"/>
                  </a:moveTo>
                  <a:lnTo>
                    <a:pt x="152400" y="10160"/>
                  </a:lnTo>
                  <a:lnTo>
                    <a:pt x="152400" y="11430"/>
                  </a:lnTo>
                  <a:lnTo>
                    <a:pt x="154940" y="11430"/>
                  </a:lnTo>
                  <a:lnTo>
                    <a:pt x="154940" y="10160"/>
                  </a:lnTo>
                  <a:close/>
                </a:path>
                <a:path w="154940" h="71119">
                  <a:moveTo>
                    <a:pt x="154940" y="6350"/>
                  </a:moveTo>
                  <a:lnTo>
                    <a:pt x="152400" y="6350"/>
                  </a:lnTo>
                  <a:lnTo>
                    <a:pt x="152400" y="8890"/>
                  </a:lnTo>
                  <a:lnTo>
                    <a:pt x="154940" y="8890"/>
                  </a:lnTo>
                  <a:lnTo>
                    <a:pt x="154940" y="6350"/>
                  </a:lnTo>
                  <a:close/>
                </a:path>
                <a:path w="154940" h="71119">
                  <a:moveTo>
                    <a:pt x="154940" y="3810"/>
                  </a:moveTo>
                  <a:lnTo>
                    <a:pt x="152400" y="3810"/>
                  </a:lnTo>
                  <a:lnTo>
                    <a:pt x="152400" y="5080"/>
                  </a:lnTo>
                  <a:lnTo>
                    <a:pt x="154940" y="5080"/>
                  </a:lnTo>
                  <a:lnTo>
                    <a:pt x="154940" y="3810"/>
                  </a:lnTo>
                  <a:close/>
                </a:path>
                <a:path w="154940" h="71119">
                  <a:moveTo>
                    <a:pt x="154940" y="0"/>
                  </a:moveTo>
                  <a:lnTo>
                    <a:pt x="99059" y="0"/>
                  </a:lnTo>
                  <a:lnTo>
                    <a:pt x="99059" y="1270"/>
                  </a:lnTo>
                  <a:lnTo>
                    <a:pt x="152400" y="1270"/>
                  </a:lnTo>
                  <a:lnTo>
                    <a:pt x="152400" y="2540"/>
                  </a:lnTo>
                  <a:lnTo>
                    <a:pt x="154940" y="2540"/>
                  </a:lnTo>
                  <a:lnTo>
                    <a:pt x="154940" y="0"/>
                  </a:lnTo>
                  <a:close/>
                </a:path>
                <a:path w="154940" h="71119">
                  <a:moveTo>
                    <a:pt x="59689" y="0"/>
                  </a:moveTo>
                  <a:lnTo>
                    <a:pt x="26669" y="0"/>
                  </a:lnTo>
                  <a:lnTo>
                    <a:pt x="26669" y="1270"/>
                  </a:lnTo>
                  <a:lnTo>
                    <a:pt x="59689" y="1270"/>
                  </a:lnTo>
                  <a:lnTo>
                    <a:pt x="59689" y="0"/>
                  </a:lnTo>
                  <a:close/>
                </a:path>
              </a:pathLst>
            </a:custGeom>
            <a:solidFill>
              <a:srgbClr val="94C7D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1" name="object 181"/>
            <p:cNvSpPr/>
            <p:nvPr/>
          </p:nvSpPr>
          <p:spPr>
            <a:xfrm>
              <a:off x="1442720" y="2387599"/>
              <a:ext cx="151130" cy="68580"/>
            </a:xfrm>
            <a:custGeom>
              <a:avLst/>
              <a:gdLst/>
              <a:ahLst/>
              <a:cxnLst/>
              <a:rect l="l" t="t" r="r" b="b"/>
              <a:pathLst>
                <a:path w="151130" h="68580">
                  <a:moveTo>
                    <a:pt x="83820" y="67310"/>
                  </a:moveTo>
                  <a:lnTo>
                    <a:pt x="81280" y="67310"/>
                  </a:lnTo>
                  <a:lnTo>
                    <a:pt x="81280" y="68579"/>
                  </a:lnTo>
                  <a:lnTo>
                    <a:pt x="83820" y="68579"/>
                  </a:lnTo>
                  <a:lnTo>
                    <a:pt x="83820" y="67310"/>
                  </a:lnTo>
                  <a:close/>
                </a:path>
                <a:path w="151130" h="68580">
                  <a:moveTo>
                    <a:pt x="2540" y="64770"/>
                  </a:moveTo>
                  <a:lnTo>
                    <a:pt x="1270" y="64770"/>
                  </a:lnTo>
                  <a:lnTo>
                    <a:pt x="1270" y="66039"/>
                  </a:lnTo>
                  <a:lnTo>
                    <a:pt x="0" y="66039"/>
                  </a:lnTo>
                  <a:lnTo>
                    <a:pt x="0" y="67310"/>
                  </a:lnTo>
                  <a:lnTo>
                    <a:pt x="2540" y="67310"/>
                  </a:lnTo>
                  <a:lnTo>
                    <a:pt x="2540" y="64770"/>
                  </a:lnTo>
                  <a:close/>
                </a:path>
                <a:path w="151130" h="68580">
                  <a:moveTo>
                    <a:pt x="151130" y="59689"/>
                  </a:moveTo>
                  <a:lnTo>
                    <a:pt x="149860" y="59689"/>
                  </a:lnTo>
                  <a:lnTo>
                    <a:pt x="149860" y="62229"/>
                  </a:lnTo>
                  <a:lnTo>
                    <a:pt x="151130" y="62229"/>
                  </a:lnTo>
                  <a:lnTo>
                    <a:pt x="151130" y="59689"/>
                  </a:lnTo>
                  <a:close/>
                </a:path>
                <a:path w="151130" h="68580">
                  <a:moveTo>
                    <a:pt x="151130" y="55879"/>
                  </a:moveTo>
                  <a:lnTo>
                    <a:pt x="149860" y="55879"/>
                  </a:lnTo>
                  <a:lnTo>
                    <a:pt x="149860" y="58420"/>
                  </a:lnTo>
                  <a:lnTo>
                    <a:pt x="151130" y="58420"/>
                  </a:lnTo>
                  <a:lnTo>
                    <a:pt x="151130" y="55879"/>
                  </a:lnTo>
                  <a:close/>
                </a:path>
                <a:path w="151130" h="68580">
                  <a:moveTo>
                    <a:pt x="151130" y="53339"/>
                  </a:moveTo>
                  <a:lnTo>
                    <a:pt x="149860" y="53339"/>
                  </a:lnTo>
                  <a:lnTo>
                    <a:pt x="149860" y="54610"/>
                  </a:lnTo>
                  <a:lnTo>
                    <a:pt x="151130" y="54610"/>
                  </a:lnTo>
                  <a:lnTo>
                    <a:pt x="151130" y="53339"/>
                  </a:lnTo>
                  <a:close/>
                </a:path>
                <a:path w="151130" h="68580">
                  <a:moveTo>
                    <a:pt x="151130" y="49529"/>
                  </a:moveTo>
                  <a:lnTo>
                    <a:pt x="149860" y="49529"/>
                  </a:lnTo>
                  <a:lnTo>
                    <a:pt x="149860" y="52070"/>
                  </a:lnTo>
                  <a:lnTo>
                    <a:pt x="151130" y="52070"/>
                  </a:lnTo>
                  <a:lnTo>
                    <a:pt x="151130" y="49529"/>
                  </a:lnTo>
                  <a:close/>
                </a:path>
                <a:path w="151130" h="68580">
                  <a:moveTo>
                    <a:pt x="151130" y="46989"/>
                  </a:moveTo>
                  <a:lnTo>
                    <a:pt x="149860" y="46989"/>
                  </a:lnTo>
                  <a:lnTo>
                    <a:pt x="149860" y="48260"/>
                  </a:lnTo>
                  <a:lnTo>
                    <a:pt x="151130" y="48260"/>
                  </a:lnTo>
                  <a:lnTo>
                    <a:pt x="151130" y="46989"/>
                  </a:lnTo>
                  <a:close/>
                </a:path>
                <a:path w="151130" h="68580">
                  <a:moveTo>
                    <a:pt x="151130" y="43179"/>
                  </a:moveTo>
                  <a:lnTo>
                    <a:pt x="149860" y="43179"/>
                  </a:lnTo>
                  <a:lnTo>
                    <a:pt x="149860" y="45720"/>
                  </a:lnTo>
                  <a:lnTo>
                    <a:pt x="151130" y="45720"/>
                  </a:lnTo>
                  <a:lnTo>
                    <a:pt x="151130" y="43179"/>
                  </a:lnTo>
                  <a:close/>
                </a:path>
                <a:path w="151130" h="68580">
                  <a:moveTo>
                    <a:pt x="151130" y="40639"/>
                  </a:moveTo>
                  <a:lnTo>
                    <a:pt x="149860" y="40639"/>
                  </a:lnTo>
                  <a:lnTo>
                    <a:pt x="149860" y="41910"/>
                  </a:lnTo>
                  <a:lnTo>
                    <a:pt x="151130" y="41910"/>
                  </a:lnTo>
                  <a:lnTo>
                    <a:pt x="151130" y="40639"/>
                  </a:lnTo>
                  <a:close/>
                </a:path>
                <a:path w="151130" h="68580">
                  <a:moveTo>
                    <a:pt x="151130" y="36829"/>
                  </a:moveTo>
                  <a:lnTo>
                    <a:pt x="149860" y="36829"/>
                  </a:lnTo>
                  <a:lnTo>
                    <a:pt x="149860" y="39370"/>
                  </a:lnTo>
                  <a:lnTo>
                    <a:pt x="151130" y="39370"/>
                  </a:lnTo>
                  <a:lnTo>
                    <a:pt x="151130" y="36829"/>
                  </a:lnTo>
                  <a:close/>
                </a:path>
                <a:path w="151130" h="68580">
                  <a:moveTo>
                    <a:pt x="151130" y="34289"/>
                  </a:moveTo>
                  <a:lnTo>
                    <a:pt x="149860" y="34289"/>
                  </a:lnTo>
                  <a:lnTo>
                    <a:pt x="149860" y="35560"/>
                  </a:lnTo>
                  <a:lnTo>
                    <a:pt x="151130" y="35560"/>
                  </a:lnTo>
                  <a:lnTo>
                    <a:pt x="151130" y="34289"/>
                  </a:lnTo>
                  <a:close/>
                </a:path>
                <a:path w="151130" h="68580">
                  <a:moveTo>
                    <a:pt x="151130" y="30480"/>
                  </a:moveTo>
                  <a:lnTo>
                    <a:pt x="149860" y="30480"/>
                  </a:lnTo>
                  <a:lnTo>
                    <a:pt x="149860" y="33020"/>
                  </a:lnTo>
                  <a:lnTo>
                    <a:pt x="151130" y="33020"/>
                  </a:lnTo>
                  <a:lnTo>
                    <a:pt x="151130" y="30480"/>
                  </a:lnTo>
                  <a:close/>
                </a:path>
                <a:path w="151130" h="68580">
                  <a:moveTo>
                    <a:pt x="151130" y="26670"/>
                  </a:moveTo>
                  <a:lnTo>
                    <a:pt x="149860" y="26670"/>
                  </a:lnTo>
                  <a:lnTo>
                    <a:pt x="149860" y="29210"/>
                  </a:lnTo>
                  <a:lnTo>
                    <a:pt x="151130" y="29210"/>
                  </a:lnTo>
                  <a:lnTo>
                    <a:pt x="151130" y="26670"/>
                  </a:lnTo>
                  <a:close/>
                </a:path>
                <a:path w="151130" h="68580">
                  <a:moveTo>
                    <a:pt x="151130" y="17780"/>
                  </a:moveTo>
                  <a:lnTo>
                    <a:pt x="149860" y="17780"/>
                  </a:lnTo>
                  <a:lnTo>
                    <a:pt x="149860" y="21590"/>
                  </a:lnTo>
                  <a:lnTo>
                    <a:pt x="151130" y="21590"/>
                  </a:lnTo>
                  <a:lnTo>
                    <a:pt x="151130" y="17780"/>
                  </a:lnTo>
                  <a:close/>
                </a:path>
                <a:path w="151130" h="68580">
                  <a:moveTo>
                    <a:pt x="151130" y="15240"/>
                  </a:moveTo>
                  <a:lnTo>
                    <a:pt x="149860" y="15240"/>
                  </a:lnTo>
                  <a:lnTo>
                    <a:pt x="149860" y="16510"/>
                  </a:lnTo>
                  <a:lnTo>
                    <a:pt x="151130" y="16510"/>
                  </a:lnTo>
                  <a:lnTo>
                    <a:pt x="151130" y="15240"/>
                  </a:lnTo>
                  <a:close/>
                </a:path>
                <a:path w="151130" h="68580">
                  <a:moveTo>
                    <a:pt x="151130" y="11430"/>
                  </a:moveTo>
                  <a:lnTo>
                    <a:pt x="149860" y="11430"/>
                  </a:lnTo>
                  <a:lnTo>
                    <a:pt x="149860" y="13970"/>
                  </a:lnTo>
                  <a:lnTo>
                    <a:pt x="151130" y="13970"/>
                  </a:lnTo>
                  <a:lnTo>
                    <a:pt x="151130" y="11430"/>
                  </a:lnTo>
                  <a:close/>
                </a:path>
                <a:path w="151130" h="68580">
                  <a:moveTo>
                    <a:pt x="151130" y="8890"/>
                  </a:moveTo>
                  <a:lnTo>
                    <a:pt x="149860" y="8890"/>
                  </a:lnTo>
                  <a:lnTo>
                    <a:pt x="149860" y="10160"/>
                  </a:lnTo>
                  <a:lnTo>
                    <a:pt x="151130" y="10160"/>
                  </a:lnTo>
                  <a:lnTo>
                    <a:pt x="151130" y="8890"/>
                  </a:lnTo>
                  <a:close/>
                </a:path>
                <a:path w="151130" h="68580">
                  <a:moveTo>
                    <a:pt x="151130" y="5080"/>
                  </a:moveTo>
                  <a:lnTo>
                    <a:pt x="149860" y="5080"/>
                  </a:lnTo>
                  <a:lnTo>
                    <a:pt x="149860" y="7620"/>
                  </a:lnTo>
                  <a:lnTo>
                    <a:pt x="151130" y="7620"/>
                  </a:lnTo>
                  <a:lnTo>
                    <a:pt x="151130" y="5080"/>
                  </a:lnTo>
                  <a:close/>
                </a:path>
                <a:path w="151130" h="68580">
                  <a:moveTo>
                    <a:pt x="151130" y="2539"/>
                  </a:moveTo>
                  <a:lnTo>
                    <a:pt x="149860" y="2539"/>
                  </a:lnTo>
                  <a:lnTo>
                    <a:pt x="149860" y="3810"/>
                  </a:lnTo>
                  <a:lnTo>
                    <a:pt x="151130" y="3810"/>
                  </a:lnTo>
                  <a:lnTo>
                    <a:pt x="151130" y="2539"/>
                  </a:lnTo>
                  <a:close/>
                </a:path>
                <a:path w="151130" h="68580">
                  <a:moveTo>
                    <a:pt x="151130" y="0"/>
                  </a:moveTo>
                  <a:lnTo>
                    <a:pt x="97790" y="0"/>
                  </a:lnTo>
                  <a:lnTo>
                    <a:pt x="97790" y="1270"/>
                  </a:lnTo>
                  <a:lnTo>
                    <a:pt x="151130" y="1270"/>
                  </a:lnTo>
                  <a:lnTo>
                    <a:pt x="151130" y="0"/>
                  </a:lnTo>
                  <a:close/>
                </a:path>
                <a:path w="151130" h="68580">
                  <a:moveTo>
                    <a:pt x="58419" y="0"/>
                  </a:moveTo>
                  <a:lnTo>
                    <a:pt x="25400" y="0"/>
                  </a:lnTo>
                  <a:lnTo>
                    <a:pt x="25400" y="1270"/>
                  </a:lnTo>
                  <a:lnTo>
                    <a:pt x="58419" y="1270"/>
                  </a:lnTo>
                  <a:lnTo>
                    <a:pt x="58419" y="0"/>
                  </a:lnTo>
                  <a:close/>
                </a:path>
              </a:pathLst>
            </a:custGeom>
            <a:solidFill>
              <a:srgbClr val="95C8D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2" name="object 182"/>
            <p:cNvSpPr/>
            <p:nvPr/>
          </p:nvSpPr>
          <p:spPr>
            <a:xfrm>
              <a:off x="1445259" y="2390139"/>
              <a:ext cx="147320" cy="64769"/>
            </a:xfrm>
            <a:custGeom>
              <a:avLst/>
              <a:gdLst/>
              <a:ahLst/>
              <a:cxnLst/>
              <a:rect l="l" t="t" r="r" b="b"/>
              <a:pathLst>
                <a:path w="147319" h="64769">
                  <a:moveTo>
                    <a:pt x="1270" y="62230"/>
                  </a:moveTo>
                  <a:lnTo>
                    <a:pt x="0" y="62230"/>
                  </a:lnTo>
                  <a:lnTo>
                    <a:pt x="0" y="64770"/>
                  </a:lnTo>
                  <a:lnTo>
                    <a:pt x="78740" y="64770"/>
                  </a:lnTo>
                  <a:lnTo>
                    <a:pt x="78740" y="63500"/>
                  </a:lnTo>
                  <a:lnTo>
                    <a:pt x="1270" y="63500"/>
                  </a:lnTo>
                  <a:lnTo>
                    <a:pt x="1270" y="62230"/>
                  </a:lnTo>
                  <a:close/>
                </a:path>
                <a:path w="147319" h="64769">
                  <a:moveTo>
                    <a:pt x="77470" y="62230"/>
                  </a:moveTo>
                  <a:lnTo>
                    <a:pt x="74930" y="62230"/>
                  </a:lnTo>
                  <a:lnTo>
                    <a:pt x="74930" y="63500"/>
                  </a:lnTo>
                  <a:lnTo>
                    <a:pt x="77470" y="63500"/>
                  </a:lnTo>
                  <a:lnTo>
                    <a:pt x="77470" y="62230"/>
                  </a:lnTo>
                  <a:close/>
                </a:path>
                <a:path w="147319" h="64769">
                  <a:moveTo>
                    <a:pt x="147320" y="57150"/>
                  </a:moveTo>
                  <a:lnTo>
                    <a:pt x="146050" y="57150"/>
                  </a:lnTo>
                  <a:lnTo>
                    <a:pt x="146050" y="59689"/>
                  </a:lnTo>
                  <a:lnTo>
                    <a:pt x="147320" y="59689"/>
                  </a:lnTo>
                  <a:lnTo>
                    <a:pt x="147320" y="57150"/>
                  </a:lnTo>
                  <a:close/>
                </a:path>
                <a:path w="147319" h="64769">
                  <a:moveTo>
                    <a:pt x="147320" y="53339"/>
                  </a:moveTo>
                  <a:lnTo>
                    <a:pt x="144780" y="53339"/>
                  </a:lnTo>
                  <a:lnTo>
                    <a:pt x="144780" y="55880"/>
                  </a:lnTo>
                  <a:lnTo>
                    <a:pt x="147320" y="55880"/>
                  </a:lnTo>
                  <a:lnTo>
                    <a:pt x="147320" y="53339"/>
                  </a:lnTo>
                  <a:close/>
                </a:path>
                <a:path w="147319" h="64769">
                  <a:moveTo>
                    <a:pt x="147320" y="50800"/>
                  </a:moveTo>
                  <a:lnTo>
                    <a:pt x="144780" y="50800"/>
                  </a:lnTo>
                  <a:lnTo>
                    <a:pt x="144780" y="52070"/>
                  </a:lnTo>
                  <a:lnTo>
                    <a:pt x="147320" y="52070"/>
                  </a:lnTo>
                  <a:lnTo>
                    <a:pt x="147320" y="50800"/>
                  </a:lnTo>
                  <a:close/>
                </a:path>
                <a:path w="147319" h="64769">
                  <a:moveTo>
                    <a:pt x="147320" y="46989"/>
                  </a:moveTo>
                  <a:lnTo>
                    <a:pt x="144780" y="46989"/>
                  </a:lnTo>
                  <a:lnTo>
                    <a:pt x="144780" y="49530"/>
                  </a:lnTo>
                  <a:lnTo>
                    <a:pt x="147320" y="49530"/>
                  </a:lnTo>
                  <a:lnTo>
                    <a:pt x="147320" y="46989"/>
                  </a:lnTo>
                  <a:close/>
                </a:path>
                <a:path w="147319" h="64769">
                  <a:moveTo>
                    <a:pt x="147320" y="44450"/>
                  </a:moveTo>
                  <a:lnTo>
                    <a:pt x="144780" y="44450"/>
                  </a:lnTo>
                  <a:lnTo>
                    <a:pt x="144780" y="45720"/>
                  </a:lnTo>
                  <a:lnTo>
                    <a:pt x="147320" y="45720"/>
                  </a:lnTo>
                  <a:lnTo>
                    <a:pt x="147320" y="44450"/>
                  </a:lnTo>
                  <a:close/>
                </a:path>
                <a:path w="147319" h="64769">
                  <a:moveTo>
                    <a:pt x="147320" y="40639"/>
                  </a:moveTo>
                  <a:lnTo>
                    <a:pt x="144780" y="40639"/>
                  </a:lnTo>
                  <a:lnTo>
                    <a:pt x="144780" y="43180"/>
                  </a:lnTo>
                  <a:lnTo>
                    <a:pt x="147320" y="43180"/>
                  </a:lnTo>
                  <a:lnTo>
                    <a:pt x="147320" y="40639"/>
                  </a:lnTo>
                  <a:close/>
                </a:path>
                <a:path w="147319" h="64769">
                  <a:moveTo>
                    <a:pt x="147320" y="38100"/>
                  </a:moveTo>
                  <a:lnTo>
                    <a:pt x="144780" y="38100"/>
                  </a:lnTo>
                  <a:lnTo>
                    <a:pt x="144780" y="39370"/>
                  </a:lnTo>
                  <a:lnTo>
                    <a:pt x="147320" y="39370"/>
                  </a:lnTo>
                  <a:lnTo>
                    <a:pt x="147320" y="38100"/>
                  </a:lnTo>
                  <a:close/>
                </a:path>
                <a:path w="147319" h="64769">
                  <a:moveTo>
                    <a:pt x="147320" y="34289"/>
                  </a:moveTo>
                  <a:lnTo>
                    <a:pt x="144780" y="34289"/>
                  </a:lnTo>
                  <a:lnTo>
                    <a:pt x="144780" y="36830"/>
                  </a:lnTo>
                  <a:lnTo>
                    <a:pt x="147320" y="36830"/>
                  </a:lnTo>
                  <a:lnTo>
                    <a:pt x="147320" y="34289"/>
                  </a:lnTo>
                  <a:close/>
                </a:path>
                <a:path w="147319" h="64769">
                  <a:moveTo>
                    <a:pt x="147320" y="31750"/>
                  </a:moveTo>
                  <a:lnTo>
                    <a:pt x="144780" y="31750"/>
                  </a:lnTo>
                  <a:lnTo>
                    <a:pt x="144780" y="33020"/>
                  </a:lnTo>
                  <a:lnTo>
                    <a:pt x="147320" y="33020"/>
                  </a:lnTo>
                  <a:lnTo>
                    <a:pt x="147320" y="31750"/>
                  </a:lnTo>
                  <a:close/>
                </a:path>
                <a:path w="147319" h="64769">
                  <a:moveTo>
                    <a:pt x="147320" y="27940"/>
                  </a:moveTo>
                  <a:lnTo>
                    <a:pt x="144780" y="27940"/>
                  </a:lnTo>
                  <a:lnTo>
                    <a:pt x="144780" y="30480"/>
                  </a:lnTo>
                  <a:lnTo>
                    <a:pt x="147320" y="30480"/>
                  </a:lnTo>
                  <a:lnTo>
                    <a:pt x="147320" y="27940"/>
                  </a:lnTo>
                  <a:close/>
                </a:path>
                <a:path w="147319" h="64769">
                  <a:moveTo>
                    <a:pt x="147320" y="25400"/>
                  </a:moveTo>
                  <a:lnTo>
                    <a:pt x="144780" y="25400"/>
                  </a:lnTo>
                  <a:lnTo>
                    <a:pt x="144780" y="26670"/>
                  </a:lnTo>
                  <a:lnTo>
                    <a:pt x="147320" y="26670"/>
                  </a:lnTo>
                  <a:lnTo>
                    <a:pt x="147320" y="25400"/>
                  </a:lnTo>
                  <a:close/>
                </a:path>
                <a:path w="147319" h="64769">
                  <a:moveTo>
                    <a:pt x="146050" y="21590"/>
                  </a:moveTo>
                  <a:lnTo>
                    <a:pt x="144780" y="21590"/>
                  </a:lnTo>
                  <a:lnTo>
                    <a:pt x="144780" y="24130"/>
                  </a:lnTo>
                  <a:lnTo>
                    <a:pt x="147320" y="24130"/>
                  </a:lnTo>
                  <a:lnTo>
                    <a:pt x="147320" y="22860"/>
                  </a:lnTo>
                  <a:lnTo>
                    <a:pt x="146050" y="22860"/>
                  </a:lnTo>
                  <a:lnTo>
                    <a:pt x="146050" y="21590"/>
                  </a:lnTo>
                  <a:close/>
                </a:path>
                <a:path w="147319" h="64769">
                  <a:moveTo>
                    <a:pt x="147320" y="15240"/>
                  </a:moveTo>
                  <a:lnTo>
                    <a:pt x="144780" y="15240"/>
                  </a:lnTo>
                  <a:lnTo>
                    <a:pt x="144780" y="17780"/>
                  </a:lnTo>
                  <a:lnTo>
                    <a:pt x="147320" y="17780"/>
                  </a:lnTo>
                  <a:lnTo>
                    <a:pt x="147320" y="15240"/>
                  </a:lnTo>
                  <a:close/>
                </a:path>
                <a:path w="147319" h="64769">
                  <a:moveTo>
                    <a:pt x="147320" y="12700"/>
                  </a:moveTo>
                  <a:lnTo>
                    <a:pt x="144780" y="12700"/>
                  </a:lnTo>
                  <a:lnTo>
                    <a:pt x="144780" y="13970"/>
                  </a:lnTo>
                  <a:lnTo>
                    <a:pt x="147320" y="13970"/>
                  </a:lnTo>
                  <a:lnTo>
                    <a:pt x="147320" y="12700"/>
                  </a:lnTo>
                  <a:close/>
                </a:path>
                <a:path w="147319" h="64769">
                  <a:moveTo>
                    <a:pt x="147320" y="8890"/>
                  </a:moveTo>
                  <a:lnTo>
                    <a:pt x="144780" y="8890"/>
                  </a:lnTo>
                  <a:lnTo>
                    <a:pt x="144780" y="11430"/>
                  </a:lnTo>
                  <a:lnTo>
                    <a:pt x="147320" y="11430"/>
                  </a:lnTo>
                  <a:lnTo>
                    <a:pt x="147320" y="8890"/>
                  </a:lnTo>
                  <a:close/>
                </a:path>
                <a:path w="147319" h="64769">
                  <a:moveTo>
                    <a:pt x="147320" y="6350"/>
                  </a:moveTo>
                  <a:lnTo>
                    <a:pt x="144780" y="6350"/>
                  </a:lnTo>
                  <a:lnTo>
                    <a:pt x="144780" y="7620"/>
                  </a:lnTo>
                  <a:lnTo>
                    <a:pt x="147320" y="7620"/>
                  </a:lnTo>
                  <a:lnTo>
                    <a:pt x="147320" y="6350"/>
                  </a:lnTo>
                  <a:close/>
                </a:path>
                <a:path w="147319" h="64769">
                  <a:moveTo>
                    <a:pt x="147320" y="2540"/>
                  </a:moveTo>
                  <a:lnTo>
                    <a:pt x="144780" y="2540"/>
                  </a:lnTo>
                  <a:lnTo>
                    <a:pt x="144780" y="5080"/>
                  </a:lnTo>
                  <a:lnTo>
                    <a:pt x="147320" y="5080"/>
                  </a:lnTo>
                  <a:lnTo>
                    <a:pt x="147320" y="2540"/>
                  </a:lnTo>
                  <a:close/>
                </a:path>
                <a:path w="147319" h="64769">
                  <a:moveTo>
                    <a:pt x="147320" y="0"/>
                  </a:moveTo>
                  <a:lnTo>
                    <a:pt x="95250" y="0"/>
                  </a:lnTo>
                  <a:lnTo>
                    <a:pt x="95250" y="1270"/>
                  </a:lnTo>
                  <a:lnTo>
                    <a:pt x="147320" y="1270"/>
                  </a:lnTo>
                  <a:lnTo>
                    <a:pt x="147320" y="0"/>
                  </a:lnTo>
                  <a:close/>
                </a:path>
                <a:path w="147319" h="64769">
                  <a:moveTo>
                    <a:pt x="55879" y="0"/>
                  </a:moveTo>
                  <a:lnTo>
                    <a:pt x="22859" y="0"/>
                  </a:lnTo>
                  <a:lnTo>
                    <a:pt x="22859" y="1270"/>
                  </a:lnTo>
                  <a:lnTo>
                    <a:pt x="55879" y="1270"/>
                  </a:lnTo>
                  <a:lnTo>
                    <a:pt x="55879" y="0"/>
                  </a:lnTo>
                  <a:close/>
                </a:path>
              </a:pathLst>
            </a:custGeom>
            <a:solidFill>
              <a:srgbClr val="97C9D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3" name="object 183"/>
            <p:cNvSpPr/>
            <p:nvPr/>
          </p:nvSpPr>
          <p:spPr>
            <a:xfrm>
              <a:off x="1446530" y="2392692"/>
              <a:ext cx="143510" cy="59690"/>
            </a:xfrm>
            <a:custGeom>
              <a:avLst/>
              <a:gdLst/>
              <a:ahLst/>
              <a:cxnLst/>
              <a:rect l="l" t="t" r="r" b="b"/>
              <a:pathLst>
                <a:path w="143509" h="59689">
                  <a:moveTo>
                    <a:pt x="73660" y="58407"/>
                  </a:moveTo>
                  <a:lnTo>
                    <a:pt x="2540" y="58407"/>
                  </a:lnTo>
                  <a:lnTo>
                    <a:pt x="2540" y="57137"/>
                  </a:lnTo>
                  <a:lnTo>
                    <a:pt x="1270" y="57137"/>
                  </a:lnTo>
                  <a:lnTo>
                    <a:pt x="1270" y="58407"/>
                  </a:lnTo>
                  <a:lnTo>
                    <a:pt x="0" y="58407"/>
                  </a:lnTo>
                  <a:lnTo>
                    <a:pt x="0" y="59677"/>
                  </a:lnTo>
                  <a:lnTo>
                    <a:pt x="73660" y="59677"/>
                  </a:lnTo>
                  <a:lnTo>
                    <a:pt x="73660" y="58407"/>
                  </a:lnTo>
                  <a:close/>
                </a:path>
                <a:path w="143509" h="59689">
                  <a:moveTo>
                    <a:pt x="143510" y="50787"/>
                  </a:moveTo>
                  <a:lnTo>
                    <a:pt x="142240" y="50787"/>
                  </a:lnTo>
                  <a:lnTo>
                    <a:pt x="142240" y="53327"/>
                  </a:lnTo>
                  <a:lnTo>
                    <a:pt x="143510" y="53327"/>
                  </a:lnTo>
                  <a:lnTo>
                    <a:pt x="143510" y="50787"/>
                  </a:lnTo>
                  <a:close/>
                </a:path>
                <a:path w="143509" h="59689">
                  <a:moveTo>
                    <a:pt x="143510" y="48247"/>
                  </a:moveTo>
                  <a:lnTo>
                    <a:pt x="142240" y="48247"/>
                  </a:lnTo>
                  <a:lnTo>
                    <a:pt x="142240" y="49517"/>
                  </a:lnTo>
                  <a:lnTo>
                    <a:pt x="143510" y="49517"/>
                  </a:lnTo>
                  <a:lnTo>
                    <a:pt x="143510" y="48247"/>
                  </a:lnTo>
                  <a:close/>
                </a:path>
                <a:path w="143509" h="59689">
                  <a:moveTo>
                    <a:pt x="143510" y="44437"/>
                  </a:moveTo>
                  <a:lnTo>
                    <a:pt x="142240" y="44437"/>
                  </a:lnTo>
                  <a:lnTo>
                    <a:pt x="142240" y="46977"/>
                  </a:lnTo>
                  <a:lnTo>
                    <a:pt x="143510" y="46977"/>
                  </a:lnTo>
                  <a:lnTo>
                    <a:pt x="143510" y="44437"/>
                  </a:lnTo>
                  <a:close/>
                </a:path>
                <a:path w="143509" h="59689">
                  <a:moveTo>
                    <a:pt x="143510" y="41897"/>
                  </a:moveTo>
                  <a:lnTo>
                    <a:pt x="142240" y="41897"/>
                  </a:lnTo>
                  <a:lnTo>
                    <a:pt x="142240" y="43167"/>
                  </a:lnTo>
                  <a:lnTo>
                    <a:pt x="143510" y="43167"/>
                  </a:lnTo>
                  <a:lnTo>
                    <a:pt x="143510" y="41897"/>
                  </a:lnTo>
                  <a:close/>
                </a:path>
                <a:path w="143509" h="59689">
                  <a:moveTo>
                    <a:pt x="143510" y="38087"/>
                  </a:moveTo>
                  <a:lnTo>
                    <a:pt x="142240" y="38087"/>
                  </a:lnTo>
                  <a:lnTo>
                    <a:pt x="142240" y="40627"/>
                  </a:lnTo>
                  <a:lnTo>
                    <a:pt x="143510" y="40627"/>
                  </a:lnTo>
                  <a:lnTo>
                    <a:pt x="143510" y="38087"/>
                  </a:lnTo>
                  <a:close/>
                </a:path>
                <a:path w="143509" h="59689">
                  <a:moveTo>
                    <a:pt x="143510" y="35547"/>
                  </a:moveTo>
                  <a:lnTo>
                    <a:pt x="142240" y="35547"/>
                  </a:lnTo>
                  <a:lnTo>
                    <a:pt x="142240" y="36817"/>
                  </a:lnTo>
                  <a:lnTo>
                    <a:pt x="143510" y="36817"/>
                  </a:lnTo>
                  <a:lnTo>
                    <a:pt x="143510" y="35547"/>
                  </a:lnTo>
                  <a:close/>
                </a:path>
                <a:path w="143509" h="59689">
                  <a:moveTo>
                    <a:pt x="143510" y="31737"/>
                  </a:moveTo>
                  <a:lnTo>
                    <a:pt x="142240" y="31737"/>
                  </a:lnTo>
                  <a:lnTo>
                    <a:pt x="142240" y="34277"/>
                  </a:lnTo>
                  <a:lnTo>
                    <a:pt x="143510" y="34277"/>
                  </a:lnTo>
                  <a:lnTo>
                    <a:pt x="143510" y="31737"/>
                  </a:lnTo>
                  <a:close/>
                </a:path>
                <a:path w="143509" h="59689">
                  <a:moveTo>
                    <a:pt x="143510" y="29197"/>
                  </a:moveTo>
                  <a:lnTo>
                    <a:pt x="142240" y="29197"/>
                  </a:lnTo>
                  <a:lnTo>
                    <a:pt x="142240" y="30467"/>
                  </a:lnTo>
                  <a:lnTo>
                    <a:pt x="143510" y="30467"/>
                  </a:lnTo>
                  <a:lnTo>
                    <a:pt x="143510" y="29197"/>
                  </a:lnTo>
                  <a:close/>
                </a:path>
                <a:path w="143509" h="59689">
                  <a:moveTo>
                    <a:pt x="143510" y="25400"/>
                  </a:moveTo>
                  <a:lnTo>
                    <a:pt x="142240" y="25400"/>
                  </a:lnTo>
                  <a:lnTo>
                    <a:pt x="142240" y="27927"/>
                  </a:lnTo>
                  <a:lnTo>
                    <a:pt x="143510" y="27927"/>
                  </a:lnTo>
                  <a:lnTo>
                    <a:pt x="143510" y="25400"/>
                  </a:lnTo>
                  <a:close/>
                </a:path>
                <a:path w="143509" h="59689">
                  <a:moveTo>
                    <a:pt x="143510" y="22860"/>
                  </a:moveTo>
                  <a:lnTo>
                    <a:pt x="142240" y="22860"/>
                  </a:lnTo>
                  <a:lnTo>
                    <a:pt x="142240" y="24117"/>
                  </a:lnTo>
                  <a:lnTo>
                    <a:pt x="143510" y="24117"/>
                  </a:lnTo>
                  <a:lnTo>
                    <a:pt x="143510" y="22860"/>
                  </a:lnTo>
                  <a:close/>
                </a:path>
                <a:path w="143509" h="59689">
                  <a:moveTo>
                    <a:pt x="143510" y="16510"/>
                  </a:moveTo>
                  <a:lnTo>
                    <a:pt x="142240" y="16510"/>
                  </a:lnTo>
                  <a:lnTo>
                    <a:pt x="142240" y="21577"/>
                  </a:lnTo>
                  <a:lnTo>
                    <a:pt x="143510" y="21577"/>
                  </a:lnTo>
                  <a:lnTo>
                    <a:pt x="143510" y="16510"/>
                  </a:lnTo>
                  <a:close/>
                </a:path>
                <a:path w="143509" h="59689">
                  <a:moveTo>
                    <a:pt x="143510" y="12700"/>
                  </a:moveTo>
                  <a:lnTo>
                    <a:pt x="142240" y="12700"/>
                  </a:lnTo>
                  <a:lnTo>
                    <a:pt x="142240" y="15227"/>
                  </a:lnTo>
                  <a:lnTo>
                    <a:pt x="143510" y="15227"/>
                  </a:lnTo>
                  <a:lnTo>
                    <a:pt x="143510" y="12700"/>
                  </a:lnTo>
                  <a:close/>
                </a:path>
                <a:path w="143509" h="59689">
                  <a:moveTo>
                    <a:pt x="143510" y="10160"/>
                  </a:moveTo>
                  <a:lnTo>
                    <a:pt x="142240" y="10160"/>
                  </a:lnTo>
                  <a:lnTo>
                    <a:pt x="142240" y="11417"/>
                  </a:lnTo>
                  <a:lnTo>
                    <a:pt x="143510" y="11417"/>
                  </a:lnTo>
                  <a:lnTo>
                    <a:pt x="143510" y="10160"/>
                  </a:lnTo>
                  <a:close/>
                </a:path>
                <a:path w="143509" h="59689">
                  <a:moveTo>
                    <a:pt x="143510" y="6350"/>
                  </a:moveTo>
                  <a:lnTo>
                    <a:pt x="142240" y="6350"/>
                  </a:lnTo>
                  <a:lnTo>
                    <a:pt x="142240" y="8877"/>
                  </a:lnTo>
                  <a:lnTo>
                    <a:pt x="143510" y="8877"/>
                  </a:lnTo>
                  <a:lnTo>
                    <a:pt x="143510" y="6350"/>
                  </a:lnTo>
                  <a:close/>
                </a:path>
                <a:path w="143509" h="59689">
                  <a:moveTo>
                    <a:pt x="143510" y="3810"/>
                  </a:moveTo>
                  <a:lnTo>
                    <a:pt x="142240" y="3810"/>
                  </a:lnTo>
                  <a:lnTo>
                    <a:pt x="142240" y="5067"/>
                  </a:lnTo>
                  <a:lnTo>
                    <a:pt x="143510" y="5067"/>
                  </a:lnTo>
                  <a:lnTo>
                    <a:pt x="143510" y="3810"/>
                  </a:lnTo>
                  <a:close/>
                </a:path>
                <a:path w="143509" h="59689">
                  <a:moveTo>
                    <a:pt x="143510" y="0"/>
                  </a:moveTo>
                  <a:lnTo>
                    <a:pt x="142240" y="0"/>
                  </a:lnTo>
                  <a:lnTo>
                    <a:pt x="142240" y="2527"/>
                  </a:lnTo>
                  <a:lnTo>
                    <a:pt x="143510" y="2527"/>
                  </a:lnTo>
                  <a:lnTo>
                    <a:pt x="143510" y="0"/>
                  </a:lnTo>
                  <a:close/>
                </a:path>
              </a:pathLst>
            </a:custGeom>
            <a:solidFill>
              <a:srgbClr val="99CAD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4" name="object 184"/>
            <p:cNvSpPr/>
            <p:nvPr/>
          </p:nvSpPr>
          <p:spPr>
            <a:xfrm>
              <a:off x="1449070" y="2392692"/>
              <a:ext cx="139700" cy="58419"/>
            </a:xfrm>
            <a:custGeom>
              <a:avLst/>
              <a:gdLst/>
              <a:ahLst/>
              <a:cxnLst/>
              <a:rect l="l" t="t" r="r" b="b"/>
              <a:pathLst>
                <a:path w="139700" h="58419">
                  <a:moveTo>
                    <a:pt x="52057" y="0"/>
                  </a:moveTo>
                  <a:lnTo>
                    <a:pt x="19050" y="0"/>
                  </a:lnTo>
                  <a:lnTo>
                    <a:pt x="19050" y="2527"/>
                  </a:lnTo>
                  <a:lnTo>
                    <a:pt x="52057" y="2527"/>
                  </a:lnTo>
                  <a:lnTo>
                    <a:pt x="52057" y="0"/>
                  </a:lnTo>
                  <a:close/>
                </a:path>
                <a:path w="139700" h="58419">
                  <a:moveTo>
                    <a:pt x="72390" y="57137"/>
                  </a:moveTo>
                  <a:lnTo>
                    <a:pt x="3810" y="57137"/>
                  </a:lnTo>
                  <a:lnTo>
                    <a:pt x="3810" y="55867"/>
                  </a:lnTo>
                  <a:lnTo>
                    <a:pt x="1270" y="55867"/>
                  </a:lnTo>
                  <a:lnTo>
                    <a:pt x="1270" y="57137"/>
                  </a:lnTo>
                  <a:lnTo>
                    <a:pt x="0" y="57137"/>
                  </a:lnTo>
                  <a:lnTo>
                    <a:pt x="0" y="58407"/>
                  </a:lnTo>
                  <a:lnTo>
                    <a:pt x="72390" y="58407"/>
                  </a:lnTo>
                  <a:lnTo>
                    <a:pt x="72390" y="57137"/>
                  </a:lnTo>
                  <a:close/>
                </a:path>
                <a:path w="139700" h="58419">
                  <a:moveTo>
                    <a:pt x="77470" y="55867"/>
                  </a:moveTo>
                  <a:lnTo>
                    <a:pt x="74930" y="55867"/>
                  </a:lnTo>
                  <a:lnTo>
                    <a:pt x="74930" y="57137"/>
                  </a:lnTo>
                  <a:lnTo>
                    <a:pt x="77470" y="57137"/>
                  </a:lnTo>
                  <a:lnTo>
                    <a:pt x="77470" y="55867"/>
                  </a:lnTo>
                  <a:close/>
                </a:path>
                <a:path w="139700" h="58419">
                  <a:moveTo>
                    <a:pt x="139700" y="50787"/>
                  </a:moveTo>
                  <a:lnTo>
                    <a:pt x="138430" y="50787"/>
                  </a:lnTo>
                  <a:lnTo>
                    <a:pt x="138430" y="54597"/>
                  </a:lnTo>
                  <a:lnTo>
                    <a:pt x="139700" y="54597"/>
                  </a:lnTo>
                  <a:lnTo>
                    <a:pt x="139700" y="50787"/>
                  </a:lnTo>
                  <a:close/>
                </a:path>
                <a:path w="139700" h="58419">
                  <a:moveTo>
                    <a:pt x="139700" y="48247"/>
                  </a:moveTo>
                  <a:lnTo>
                    <a:pt x="138430" y="48247"/>
                  </a:lnTo>
                  <a:lnTo>
                    <a:pt x="138430" y="49517"/>
                  </a:lnTo>
                  <a:lnTo>
                    <a:pt x="139700" y="49517"/>
                  </a:lnTo>
                  <a:lnTo>
                    <a:pt x="139700" y="48247"/>
                  </a:lnTo>
                  <a:close/>
                </a:path>
                <a:path w="139700" h="58419">
                  <a:moveTo>
                    <a:pt x="139700" y="44437"/>
                  </a:moveTo>
                  <a:lnTo>
                    <a:pt x="138430" y="44437"/>
                  </a:lnTo>
                  <a:lnTo>
                    <a:pt x="138430" y="46977"/>
                  </a:lnTo>
                  <a:lnTo>
                    <a:pt x="139700" y="46977"/>
                  </a:lnTo>
                  <a:lnTo>
                    <a:pt x="139700" y="44437"/>
                  </a:lnTo>
                  <a:close/>
                </a:path>
                <a:path w="139700" h="58419">
                  <a:moveTo>
                    <a:pt x="139700" y="41897"/>
                  </a:moveTo>
                  <a:lnTo>
                    <a:pt x="138430" y="41897"/>
                  </a:lnTo>
                  <a:lnTo>
                    <a:pt x="138430" y="43167"/>
                  </a:lnTo>
                  <a:lnTo>
                    <a:pt x="139700" y="43167"/>
                  </a:lnTo>
                  <a:lnTo>
                    <a:pt x="139700" y="41897"/>
                  </a:lnTo>
                  <a:close/>
                </a:path>
                <a:path w="139700" h="58419">
                  <a:moveTo>
                    <a:pt x="139700" y="38087"/>
                  </a:moveTo>
                  <a:lnTo>
                    <a:pt x="138430" y="38087"/>
                  </a:lnTo>
                  <a:lnTo>
                    <a:pt x="138430" y="40627"/>
                  </a:lnTo>
                  <a:lnTo>
                    <a:pt x="139700" y="40627"/>
                  </a:lnTo>
                  <a:lnTo>
                    <a:pt x="139700" y="38087"/>
                  </a:lnTo>
                  <a:close/>
                </a:path>
                <a:path w="139700" h="58419">
                  <a:moveTo>
                    <a:pt x="139700" y="35547"/>
                  </a:moveTo>
                  <a:lnTo>
                    <a:pt x="138430" y="35547"/>
                  </a:lnTo>
                  <a:lnTo>
                    <a:pt x="138430" y="36817"/>
                  </a:lnTo>
                  <a:lnTo>
                    <a:pt x="139700" y="36817"/>
                  </a:lnTo>
                  <a:lnTo>
                    <a:pt x="139700" y="35547"/>
                  </a:lnTo>
                  <a:close/>
                </a:path>
                <a:path w="139700" h="58419">
                  <a:moveTo>
                    <a:pt x="139700" y="31737"/>
                  </a:moveTo>
                  <a:lnTo>
                    <a:pt x="138430" y="31737"/>
                  </a:lnTo>
                  <a:lnTo>
                    <a:pt x="138430" y="34277"/>
                  </a:lnTo>
                  <a:lnTo>
                    <a:pt x="139700" y="34277"/>
                  </a:lnTo>
                  <a:lnTo>
                    <a:pt x="139700" y="31737"/>
                  </a:lnTo>
                  <a:close/>
                </a:path>
                <a:path w="139700" h="58419">
                  <a:moveTo>
                    <a:pt x="139700" y="29197"/>
                  </a:moveTo>
                  <a:lnTo>
                    <a:pt x="138430" y="29197"/>
                  </a:lnTo>
                  <a:lnTo>
                    <a:pt x="138430" y="30467"/>
                  </a:lnTo>
                  <a:lnTo>
                    <a:pt x="139700" y="30467"/>
                  </a:lnTo>
                  <a:lnTo>
                    <a:pt x="139700" y="29197"/>
                  </a:lnTo>
                  <a:close/>
                </a:path>
                <a:path w="139700" h="58419">
                  <a:moveTo>
                    <a:pt x="139700" y="25400"/>
                  </a:moveTo>
                  <a:lnTo>
                    <a:pt x="138430" y="25400"/>
                  </a:lnTo>
                  <a:lnTo>
                    <a:pt x="138430" y="27927"/>
                  </a:lnTo>
                  <a:lnTo>
                    <a:pt x="139700" y="27927"/>
                  </a:lnTo>
                  <a:lnTo>
                    <a:pt x="139700" y="25400"/>
                  </a:lnTo>
                  <a:close/>
                </a:path>
                <a:path w="139700" h="58419">
                  <a:moveTo>
                    <a:pt x="139700" y="22860"/>
                  </a:moveTo>
                  <a:lnTo>
                    <a:pt x="138430" y="22860"/>
                  </a:lnTo>
                  <a:lnTo>
                    <a:pt x="138430" y="24117"/>
                  </a:lnTo>
                  <a:lnTo>
                    <a:pt x="139700" y="24117"/>
                  </a:lnTo>
                  <a:lnTo>
                    <a:pt x="139700" y="22860"/>
                  </a:lnTo>
                  <a:close/>
                </a:path>
                <a:path w="139700" h="58419">
                  <a:moveTo>
                    <a:pt x="139700" y="19050"/>
                  </a:moveTo>
                  <a:lnTo>
                    <a:pt x="138430" y="19050"/>
                  </a:lnTo>
                  <a:lnTo>
                    <a:pt x="138430" y="21577"/>
                  </a:lnTo>
                  <a:lnTo>
                    <a:pt x="139700" y="21577"/>
                  </a:lnTo>
                  <a:lnTo>
                    <a:pt x="139700" y="19050"/>
                  </a:lnTo>
                  <a:close/>
                </a:path>
                <a:path w="139700" h="58419">
                  <a:moveTo>
                    <a:pt x="139700" y="16510"/>
                  </a:moveTo>
                  <a:lnTo>
                    <a:pt x="138430" y="16510"/>
                  </a:lnTo>
                  <a:lnTo>
                    <a:pt x="138430" y="17767"/>
                  </a:lnTo>
                  <a:lnTo>
                    <a:pt x="139700" y="17767"/>
                  </a:lnTo>
                  <a:lnTo>
                    <a:pt x="139700" y="16510"/>
                  </a:lnTo>
                  <a:close/>
                </a:path>
                <a:path w="139700" h="58419">
                  <a:moveTo>
                    <a:pt x="139700" y="12700"/>
                  </a:moveTo>
                  <a:lnTo>
                    <a:pt x="138430" y="12700"/>
                  </a:lnTo>
                  <a:lnTo>
                    <a:pt x="138430" y="15227"/>
                  </a:lnTo>
                  <a:lnTo>
                    <a:pt x="139700" y="15227"/>
                  </a:lnTo>
                  <a:lnTo>
                    <a:pt x="139700" y="12700"/>
                  </a:lnTo>
                  <a:close/>
                </a:path>
                <a:path w="139700" h="58419">
                  <a:moveTo>
                    <a:pt x="139700" y="10160"/>
                  </a:moveTo>
                  <a:lnTo>
                    <a:pt x="138430" y="10160"/>
                  </a:lnTo>
                  <a:lnTo>
                    <a:pt x="138430" y="11417"/>
                  </a:lnTo>
                  <a:lnTo>
                    <a:pt x="139700" y="11417"/>
                  </a:lnTo>
                  <a:lnTo>
                    <a:pt x="139700" y="10160"/>
                  </a:lnTo>
                  <a:close/>
                </a:path>
                <a:path w="139700" h="58419">
                  <a:moveTo>
                    <a:pt x="139700" y="6350"/>
                  </a:moveTo>
                  <a:lnTo>
                    <a:pt x="138430" y="6350"/>
                  </a:lnTo>
                  <a:lnTo>
                    <a:pt x="138430" y="8877"/>
                  </a:lnTo>
                  <a:lnTo>
                    <a:pt x="139700" y="8877"/>
                  </a:lnTo>
                  <a:lnTo>
                    <a:pt x="139700" y="6350"/>
                  </a:lnTo>
                  <a:close/>
                </a:path>
                <a:path w="139700" h="58419">
                  <a:moveTo>
                    <a:pt x="139700" y="3810"/>
                  </a:moveTo>
                  <a:lnTo>
                    <a:pt x="138430" y="3810"/>
                  </a:lnTo>
                  <a:lnTo>
                    <a:pt x="138430" y="5067"/>
                  </a:lnTo>
                  <a:lnTo>
                    <a:pt x="139700" y="5067"/>
                  </a:lnTo>
                  <a:lnTo>
                    <a:pt x="139700" y="3810"/>
                  </a:lnTo>
                  <a:close/>
                </a:path>
                <a:path w="139700" h="58419">
                  <a:moveTo>
                    <a:pt x="139700" y="0"/>
                  </a:moveTo>
                  <a:lnTo>
                    <a:pt x="91440" y="0"/>
                  </a:lnTo>
                  <a:lnTo>
                    <a:pt x="91440" y="2527"/>
                  </a:lnTo>
                  <a:lnTo>
                    <a:pt x="139700" y="2527"/>
                  </a:lnTo>
                  <a:lnTo>
                    <a:pt x="139700" y="0"/>
                  </a:lnTo>
                  <a:close/>
                </a:path>
              </a:pathLst>
            </a:custGeom>
            <a:solidFill>
              <a:srgbClr val="9BCCD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5" name="object 185"/>
            <p:cNvSpPr/>
            <p:nvPr/>
          </p:nvSpPr>
          <p:spPr>
            <a:xfrm>
              <a:off x="1452880" y="2395219"/>
              <a:ext cx="134620" cy="53340"/>
            </a:xfrm>
            <a:custGeom>
              <a:avLst/>
              <a:gdLst/>
              <a:ahLst/>
              <a:cxnLst/>
              <a:rect l="l" t="t" r="r" b="b"/>
              <a:pathLst>
                <a:path w="134619" h="53339">
                  <a:moveTo>
                    <a:pt x="73660" y="52070"/>
                  </a:moveTo>
                  <a:lnTo>
                    <a:pt x="0" y="52070"/>
                  </a:lnTo>
                  <a:lnTo>
                    <a:pt x="0" y="53340"/>
                  </a:lnTo>
                  <a:lnTo>
                    <a:pt x="73660" y="53340"/>
                  </a:lnTo>
                  <a:lnTo>
                    <a:pt x="73660" y="52070"/>
                  </a:lnTo>
                  <a:close/>
                </a:path>
                <a:path w="134619" h="53339">
                  <a:moveTo>
                    <a:pt x="87630" y="0"/>
                  </a:moveTo>
                  <a:lnTo>
                    <a:pt x="86360" y="0"/>
                  </a:lnTo>
                  <a:lnTo>
                    <a:pt x="86360" y="1282"/>
                  </a:lnTo>
                  <a:lnTo>
                    <a:pt x="87630" y="1282"/>
                  </a:lnTo>
                  <a:lnTo>
                    <a:pt x="87630" y="0"/>
                  </a:lnTo>
                  <a:close/>
                </a:path>
                <a:path w="134619" h="53339">
                  <a:moveTo>
                    <a:pt x="134620" y="48260"/>
                  </a:moveTo>
                  <a:lnTo>
                    <a:pt x="132080" y="48260"/>
                  </a:lnTo>
                  <a:lnTo>
                    <a:pt x="132080" y="49530"/>
                  </a:lnTo>
                  <a:lnTo>
                    <a:pt x="134620" y="49530"/>
                  </a:lnTo>
                  <a:lnTo>
                    <a:pt x="134620" y="48260"/>
                  </a:lnTo>
                  <a:close/>
                </a:path>
                <a:path w="134619" h="53339">
                  <a:moveTo>
                    <a:pt x="134620" y="45720"/>
                  </a:moveTo>
                  <a:lnTo>
                    <a:pt x="132080" y="45720"/>
                  </a:lnTo>
                  <a:lnTo>
                    <a:pt x="132080" y="46990"/>
                  </a:lnTo>
                  <a:lnTo>
                    <a:pt x="134620" y="46990"/>
                  </a:lnTo>
                  <a:lnTo>
                    <a:pt x="134620" y="45720"/>
                  </a:lnTo>
                  <a:close/>
                </a:path>
                <a:path w="134619" h="53339">
                  <a:moveTo>
                    <a:pt x="134620" y="41910"/>
                  </a:moveTo>
                  <a:lnTo>
                    <a:pt x="132080" y="41910"/>
                  </a:lnTo>
                  <a:lnTo>
                    <a:pt x="132080" y="44450"/>
                  </a:lnTo>
                  <a:lnTo>
                    <a:pt x="134620" y="44450"/>
                  </a:lnTo>
                  <a:lnTo>
                    <a:pt x="134620" y="41910"/>
                  </a:lnTo>
                  <a:close/>
                </a:path>
                <a:path w="134619" h="53339">
                  <a:moveTo>
                    <a:pt x="134620" y="39370"/>
                  </a:moveTo>
                  <a:lnTo>
                    <a:pt x="132080" y="39370"/>
                  </a:lnTo>
                  <a:lnTo>
                    <a:pt x="132080" y="40640"/>
                  </a:lnTo>
                  <a:lnTo>
                    <a:pt x="134620" y="40640"/>
                  </a:lnTo>
                  <a:lnTo>
                    <a:pt x="134620" y="39370"/>
                  </a:lnTo>
                  <a:close/>
                </a:path>
                <a:path w="134619" h="53339">
                  <a:moveTo>
                    <a:pt x="134620" y="35560"/>
                  </a:moveTo>
                  <a:lnTo>
                    <a:pt x="132080" y="35560"/>
                  </a:lnTo>
                  <a:lnTo>
                    <a:pt x="132080" y="38100"/>
                  </a:lnTo>
                  <a:lnTo>
                    <a:pt x="134620" y="38100"/>
                  </a:lnTo>
                  <a:lnTo>
                    <a:pt x="134620" y="35560"/>
                  </a:lnTo>
                  <a:close/>
                </a:path>
                <a:path w="134619" h="53339">
                  <a:moveTo>
                    <a:pt x="134620" y="33020"/>
                  </a:moveTo>
                  <a:lnTo>
                    <a:pt x="132080" y="33020"/>
                  </a:lnTo>
                  <a:lnTo>
                    <a:pt x="132080" y="34290"/>
                  </a:lnTo>
                  <a:lnTo>
                    <a:pt x="134620" y="34290"/>
                  </a:lnTo>
                  <a:lnTo>
                    <a:pt x="134620" y="33020"/>
                  </a:lnTo>
                  <a:close/>
                </a:path>
                <a:path w="134619" h="53339">
                  <a:moveTo>
                    <a:pt x="134620" y="29210"/>
                  </a:moveTo>
                  <a:lnTo>
                    <a:pt x="132080" y="29210"/>
                  </a:lnTo>
                  <a:lnTo>
                    <a:pt x="132080" y="31750"/>
                  </a:lnTo>
                  <a:lnTo>
                    <a:pt x="134620" y="31750"/>
                  </a:lnTo>
                  <a:lnTo>
                    <a:pt x="134620" y="29210"/>
                  </a:lnTo>
                  <a:close/>
                </a:path>
                <a:path w="134619" h="53339">
                  <a:moveTo>
                    <a:pt x="134620" y="26670"/>
                  </a:moveTo>
                  <a:lnTo>
                    <a:pt x="132080" y="26670"/>
                  </a:lnTo>
                  <a:lnTo>
                    <a:pt x="132080" y="27940"/>
                  </a:lnTo>
                  <a:lnTo>
                    <a:pt x="134620" y="27940"/>
                  </a:lnTo>
                  <a:lnTo>
                    <a:pt x="134620" y="26670"/>
                  </a:lnTo>
                  <a:close/>
                </a:path>
                <a:path w="134619" h="53339">
                  <a:moveTo>
                    <a:pt x="134620" y="22872"/>
                  </a:moveTo>
                  <a:lnTo>
                    <a:pt x="132080" y="22872"/>
                  </a:lnTo>
                  <a:lnTo>
                    <a:pt x="132080" y="25400"/>
                  </a:lnTo>
                  <a:lnTo>
                    <a:pt x="134620" y="25400"/>
                  </a:lnTo>
                  <a:lnTo>
                    <a:pt x="134620" y="22872"/>
                  </a:lnTo>
                  <a:close/>
                </a:path>
                <a:path w="134619" h="53339">
                  <a:moveTo>
                    <a:pt x="134620" y="20332"/>
                  </a:moveTo>
                  <a:lnTo>
                    <a:pt x="132080" y="20332"/>
                  </a:lnTo>
                  <a:lnTo>
                    <a:pt x="132080" y="21590"/>
                  </a:lnTo>
                  <a:lnTo>
                    <a:pt x="134620" y="21590"/>
                  </a:lnTo>
                  <a:lnTo>
                    <a:pt x="134620" y="20332"/>
                  </a:lnTo>
                  <a:close/>
                </a:path>
                <a:path w="134619" h="53339">
                  <a:moveTo>
                    <a:pt x="134620" y="16522"/>
                  </a:moveTo>
                  <a:lnTo>
                    <a:pt x="132080" y="16522"/>
                  </a:lnTo>
                  <a:lnTo>
                    <a:pt x="132080" y="19050"/>
                  </a:lnTo>
                  <a:lnTo>
                    <a:pt x="134620" y="19050"/>
                  </a:lnTo>
                  <a:lnTo>
                    <a:pt x="134620" y="16522"/>
                  </a:lnTo>
                  <a:close/>
                </a:path>
                <a:path w="134619" h="53339">
                  <a:moveTo>
                    <a:pt x="134620" y="13982"/>
                  </a:moveTo>
                  <a:lnTo>
                    <a:pt x="132080" y="13982"/>
                  </a:lnTo>
                  <a:lnTo>
                    <a:pt x="132080" y="15240"/>
                  </a:lnTo>
                  <a:lnTo>
                    <a:pt x="134620" y="15240"/>
                  </a:lnTo>
                  <a:lnTo>
                    <a:pt x="134620" y="13982"/>
                  </a:lnTo>
                  <a:close/>
                </a:path>
                <a:path w="134619" h="53339">
                  <a:moveTo>
                    <a:pt x="134620" y="10172"/>
                  </a:moveTo>
                  <a:lnTo>
                    <a:pt x="132080" y="10172"/>
                  </a:lnTo>
                  <a:lnTo>
                    <a:pt x="132080" y="12700"/>
                  </a:lnTo>
                  <a:lnTo>
                    <a:pt x="134620" y="12700"/>
                  </a:lnTo>
                  <a:lnTo>
                    <a:pt x="134620" y="10172"/>
                  </a:lnTo>
                  <a:close/>
                </a:path>
                <a:path w="134619" h="53339">
                  <a:moveTo>
                    <a:pt x="134620" y="7632"/>
                  </a:moveTo>
                  <a:lnTo>
                    <a:pt x="132080" y="7632"/>
                  </a:lnTo>
                  <a:lnTo>
                    <a:pt x="132080" y="8890"/>
                  </a:lnTo>
                  <a:lnTo>
                    <a:pt x="134620" y="8890"/>
                  </a:lnTo>
                  <a:lnTo>
                    <a:pt x="134620" y="7632"/>
                  </a:lnTo>
                  <a:close/>
                </a:path>
                <a:path w="134619" h="53339">
                  <a:moveTo>
                    <a:pt x="134620" y="3822"/>
                  </a:moveTo>
                  <a:lnTo>
                    <a:pt x="132080" y="3822"/>
                  </a:lnTo>
                  <a:lnTo>
                    <a:pt x="132080" y="6350"/>
                  </a:lnTo>
                  <a:lnTo>
                    <a:pt x="134620" y="6350"/>
                  </a:lnTo>
                  <a:lnTo>
                    <a:pt x="134620" y="3822"/>
                  </a:lnTo>
                  <a:close/>
                </a:path>
                <a:path w="134619" h="53339">
                  <a:moveTo>
                    <a:pt x="134620" y="1282"/>
                  </a:moveTo>
                  <a:lnTo>
                    <a:pt x="132080" y="1282"/>
                  </a:lnTo>
                  <a:lnTo>
                    <a:pt x="132080" y="2540"/>
                  </a:lnTo>
                  <a:lnTo>
                    <a:pt x="134620" y="2540"/>
                  </a:lnTo>
                  <a:lnTo>
                    <a:pt x="134620" y="1282"/>
                  </a:lnTo>
                  <a:close/>
                </a:path>
              </a:pathLst>
            </a:custGeom>
            <a:solidFill>
              <a:srgbClr val="9CCCD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6" name="object 186"/>
            <p:cNvSpPr/>
            <p:nvPr/>
          </p:nvSpPr>
          <p:spPr>
            <a:xfrm>
              <a:off x="1455420" y="2396502"/>
              <a:ext cx="129539" cy="50800"/>
            </a:xfrm>
            <a:custGeom>
              <a:avLst/>
              <a:gdLst/>
              <a:ahLst/>
              <a:cxnLst/>
              <a:rect l="l" t="t" r="r" b="b"/>
              <a:pathLst>
                <a:path w="129540" h="50800">
                  <a:moveTo>
                    <a:pt x="2540" y="49517"/>
                  </a:moveTo>
                  <a:lnTo>
                    <a:pt x="0" y="49517"/>
                  </a:lnTo>
                  <a:lnTo>
                    <a:pt x="0" y="50787"/>
                  </a:lnTo>
                  <a:lnTo>
                    <a:pt x="2540" y="50787"/>
                  </a:lnTo>
                  <a:lnTo>
                    <a:pt x="2540" y="49517"/>
                  </a:lnTo>
                  <a:close/>
                </a:path>
                <a:path w="129540" h="50800">
                  <a:moveTo>
                    <a:pt x="45707" y="0"/>
                  </a:moveTo>
                  <a:lnTo>
                    <a:pt x="12700" y="0"/>
                  </a:lnTo>
                  <a:lnTo>
                    <a:pt x="12700" y="1257"/>
                  </a:lnTo>
                  <a:lnTo>
                    <a:pt x="45707" y="1257"/>
                  </a:lnTo>
                  <a:lnTo>
                    <a:pt x="45707" y="0"/>
                  </a:lnTo>
                  <a:close/>
                </a:path>
                <a:path w="129540" h="50800">
                  <a:moveTo>
                    <a:pt x="74930" y="49517"/>
                  </a:moveTo>
                  <a:lnTo>
                    <a:pt x="73647" y="49517"/>
                  </a:lnTo>
                  <a:lnTo>
                    <a:pt x="73647" y="50787"/>
                  </a:lnTo>
                  <a:lnTo>
                    <a:pt x="74930" y="50787"/>
                  </a:lnTo>
                  <a:lnTo>
                    <a:pt x="74930" y="49517"/>
                  </a:lnTo>
                  <a:close/>
                </a:path>
                <a:path w="129540" h="50800">
                  <a:moveTo>
                    <a:pt x="81280" y="1257"/>
                  </a:moveTo>
                  <a:lnTo>
                    <a:pt x="80010" y="1257"/>
                  </a:lnTo>
                  <a:lnTo>
                    <a:pt x="80010" y="2540"/>
                  </a:lnTo>
                  <a:lnTo>
                    <a:pt x="81280" y="2540"/>
                  </a:lnTo>
                  <a:lnTo>
                    <a:pt x="81280" y="1257"/>
                  </a:lnTo>
                  <a:close/>
                </a:path>
                <a:path w="129540" h="50800">
                  <a:moveTo>
                    <a:pt x="129540" y="44437"/>
                  </a:moveTo>
                  <a:lnTo>
                    <a:pt x="128270" y="44437"/>
                  </a:lnTo>
                  <a:lnTo>
                    <a:pt x="128270" y="45707"/>
                  </a:lnTo>
                  <a:lnTo>
                    <a:pt x="129540" y="45707"/>
                  </a:lnTo>
                  <a:lnTo>
                    <a:pt x="129540" y="44437"/>
                  </a:lnTo>
                  <a:close/>
                </a:path>
                <a:path w="129540" h="50800">
                  <a:moveTo>
                    <a:pt x="129540" y="40627"/>
                  </a:moveTo>
                  <a:lnTo>
                    <a:pt x="128270" y="40627"/>
                  </a:lnTo>
                  <a:lnTo>
                    <a:pt x="128270" y="43167"/>
                  </a:lnTo>
                  <a:lnTo>
                    <a:pt x="129540" y="43167"/>
                  </a:lnTo>
                  <a:lnTo>
                    <a:pt x="129540" y="40627"/>
                  </a:lnTo>
                  <a:close/>
                </a:path>
                <a:path w="129540" h="50800">
                  <a:moveTo>
                    <a:pt x="129540" y="38087"/>
                  </a:moveTo>
                  <a:lnTo>
                    <a:pt x="128270" y="38087"/>
                  </a:lnTo>
                  <a:lnTo>
                    <a:pt x="128270" y="39357"/>
                  </a:lnTo>
                  <a:lnTo>
                    <a:pt x="129540" y="39357"/>
                  </a:lnTo>
                  <a:lnTo>
                    <a:pt x="129540" y="38087"/>
                  </a:lnTo>
                  <a:close/>
                </a:path>
                <a:path w="129540" h="50800">
                  <a:moveTo>
                    <a:pt x="129540" y="34277"/>
                  </a:moveTo>
                  <a:lnTo>
                    <a:pt x="128270" y="34277"/>
                  </a:lnTo>
                  <a:lnTo>
                    <a:pt x="128270" y="36817"/>
                  </a:lnTo>
                  <a:lnTo>
                    <a:pt x="129540" y="36817"/>
                  </a:lnTo>
                  <a:lnTo>
                    <a:pt x="129540" y="34277"/>
                  </a:lnTo>
                  <a:close/>
                </a:path>
                <a:path w="129540" h="50800">
                  <a:moveTo>
                    <a:pt x="129540" y="31737"/>
                  </a:moveTo>
                  <a:lnTo>
                    <a:pt x="128270" y="31737"/>
                  </a:lnTo>
                  <a:lnTo>
                    <a:pt x="128270" y="33007"/>
                  </a:lnTo>
                  <a:lnTo>
                    <a:pt x="129540" y="33007"/>
                  </a:lnTo>
                  <a:lnTo>
                    <a:pt x="129540" y="31737"/>
                  </a:lnTo>
                  <a:close/>
                </a:path>
                <a:path w="129540" h="50800">
                  <a:moveTo>
                    <a:pt x="129540" y="27927"/>
                  </a:moveTo>
                  <a:lnTo>
                    <a:pt x="128270" y="27927"/>
                  </a:lnTo>
                  <a:lnTo>
                    <a:pt x="128270" y="30467"/>
                  </a:lnTo>
                  <a:lnTo>
                    <a:pt x="129540" y="30467"/>
                  </a:lnTo>
                  <a:lnTo>
                    <a:pt x="129540" y="27927"/>
                  </a:lnTo>
                  <a:close/>
                </a:path>
                <a:path w="129540" h="50800">
                  <a:moveTo>
                    <a:pt x="129540" y="25387"/>
                  </a:moveTo>
                  <a:lnTo>
                    <a:pt x="128270" y="25387"/>
                  </a:lnTo>
                  <a:lnTo>
                    <a:pt x="128270" y="26657"/>
                  </a:lnTo>
                  <a:lnTo>
                    <a:pt x="129540" y="26657"/>
                  </a:lnTo>
                  <a:lnTo>
                    <a:pt x="129540" y="25387"/>
                  </a:lnTo>
                  <a:close/>
                </a:path>
                <a:path w="129540" h="50800">
                  <a:moveTo>
                    <a:pt x="129540" y="21590"/>
                  </a:moveTo>
                  <a:lnTo>
                    <a:pt x="128270" y="21590"/>
                  </a:lnTo>
                  <a:lnTo>
                    <a:pt x="128270" y="24117"/>
                  </a:lnTo>
                  <a:lnTo>
                    <a:pt x="129540" y="24117"/>
                  </a:lnTo>
                  <a:lnTo>
                    <a:pt x="129540" y="21590"/>
                  </a:lnTo>
                  <a:close/>
                </a:path>
                <a:path w="129540" h="50800">
                  <a:moveTo>
                    <a:pt x="129540" y="19050"/>
                  </a:moveTo>
                  <a:lnTo>
                    <a:pt x="128270" y="19050"/>
                  </a:lnTo>
                  <a:lnTo>
                    <a:pt x="128270" y="20307"/>
                  </a:lnTo>
                  <a:lnTo>
                    <a:pt x="129540" y="20307"/>
                  </a:lnTo>
                  <a:lnTo>
                    <a:pt x="129540" y="19050"/>
                  </a:lnTo>
                  <a:close/>
                </a:path>
                <a:path w="129540" h="50800">
                  <a:moveTo>
                    <a:pt x="129540" y="15240"/>
                  </a:moveTo>
                  <a:lnTo>
                    <a:pt x="128270" y="15240"/>
                  </a:lnTo>
                  <a:lnTo>
                    <a:pt x="128270" y="17767"/>
                  </a:lnTo>
                  <a:lnTo>
                    <a:pt x="129540" y="17767"/>
                  </a:lnTo>
                  <a:lnTo>
                    <a:pt x="129540" y="15240"/>
                  </a:lnTo>
                  <a:close/>
                </a:path>
                <a:path w="129540" h="50800">
                  <a:moveTo>
                    <a:pt x="129540" y="12700"/>
                  </a:moveTo>
                  <a:lnTo>
                    <a:pt x="128270" y="12700"/>
                  </a:lnTo>
                  <a:lnTo>
                    <a:pt x="128270" y="13957"/>
                  </a:lnTo>
                  <a:lnTo>
                    <a:pt x="129540" y="13957"/>
                  </a:lnTo>
                  <a:lnTo>
                    <a:pt x="129540" y="12700"/>
                  </a:lnTo>
                  <a:close/>
                </a:path>
                <a:path w="129540" h="50800">
                  <a:moveTo>
                    <a:pt x="129540" y="8890"/>
                  </a:moveTo>
                  <a:lnTo>
                    <a:pt x="128270" y="8890"/>
                  </a:lnTo>
                  <a:lnTo>
                    <a:pt x="128270" y="11417"/>
                  </a:lnTo>
                  <a:lnTo>
                    <a:pt x="129540" y="11417"/>
                  </a:lnTo>
                  <a:lnTo>
                    <a:pt x="129540" y="8890"/>
                  </a:lnTo>
                  <a:close/>
                </a:path>
                <a:path w="129540" h="50800">
                  <a:moveTo>
                    <a:pt x="129540" y="6350"/>
                  </a:moveTo>
                  <a:lnTo>
                    <a:pt x="128270" y="6350"/>
                  </a:lnTo>
                  <a:lnTo>
                    <a:pt x="128270" y="7607"/>
                  </a:lnTo>
                  <a:lnTo>
                    <a:pt x="129540" y="7607"/>
                  </a:lnTo>
                  <a:lnTo>
                    <a:pt x="129540" y="6350"/>
                  </a:lnTo>
                  <a:close/>
                </a:path>
                <a:path w="129540" h="50800">
                  <a:moveTo>
                    <a:pt x="129540" y="2540"/>
                  </a:moveTo>
                  <a:lnTo>
                    <a:pt x="128270" y="2540"/>
                  </a:lnTo>
                  <a:lnTo>
                    <a:pt x="128270" y="5067"/>
                  </a:lnTo>
                  <a:lnTo>
                    <a:pt x="129540" y="5067"/>
                  </a:lnTo>
                  <a:lnTo>
                    <a:pt x="129540" y="2540"/>
                  </a:lnTo>
                  <a:close/>
                </a:path>
                <a:path w="129540" h="50800">
                  <a:moveTo>
                    <a:pt x="129540" y="0"/>
                  </a:moveTo>
                  <a:lnTo>
                    <a:pt x="81280" y="0"/>
                  </a:lnTo>
                  <a:lnTo>
                    <a:pt x="81280" y="1257"/>
                  </a:lnTo>
                  <a:lnTo>
                    <a:pt x="129540" y="1257"/>
                  </a:lnTo>
                  <a:lnTo>
                    <a:pt x="129540" y="0"/>
                  </a:lnTo>
                  <a:close/>
                </a:path>
              </a:pathLst>
            </a:custGeom>
            <a:solidFill>
              <a:srgbClr val="9ECCD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7" name="object 187"/>
            <p:cNvSpPr/>
            <p:nvPr/>
          </p:nvSpPr>
          <p:spPr>
            <a:xfrm>
              <a:off x="1457959" y="2399029"/>
              <a:ext cx="125730" cy="46990"/>
            </a:xfrm>
            <a:custGeom>
              <a:avLst/>
              <a:gdLst/>
              <a:ahLst/>
              <a:cxnLst/>
              <a:rect l="l" t="t" r="r" b="b"/>
              <a:pathLst>
                <a:path w="125730" h="46989">
                  <a:moveTo>
                    <a:pt x="72390" y="45720"/>
                  </a:moveTo>
                  <a:lnTo>
                    <a:pt x="0" y="45720"/>
                  </a:lnTo>
                  <a:lnTo>
                    <a:pt x="0" y="46990"/>
                  </a:lnTo>
                  <a:lnTo>
                    <a:pt x="72390" y="46990"/>
                  </a:lnTo>
                  <a:lnTo>
                    <a:pt x="72390" y="45720"/>
                  </a:lnTo>
                  <a:close/>
                </a:path>
                <a:path w="125730" h="46989">
                  <a:moveTo>
                    <a:pt x="74930" y="44450"/>
                  </a:moveTo>
                  <a:lnTo>
                    <a:pt x="1270" y="44450"/>
                  </a:lnTo>
                  <a:lnTo>
                    <a:pt x="1270" y="45720"/>
                  </a:lnTo>
                  <a:lnTo>
                    <a:pt x="74930" y="45720"/>
                  </a:lnTo>
                  <a:lnTo>
                    <a:pt x="74930" y="44450"/>
                  </a:lnTo>
                  <a:close/>
                </a:path>
                <a:path w="125730" h="46989">
                  <a:moveTo>
                    <a:pt x="125730" y="41910"/>
                  </a:moveTo>
                  <a:lnTo>
                    <a:pt x="123190" y="41910"/>
                  </a:lnTo>
                  <a:lnTo>
                    <a:pt x="123190" y="44450"/>
                  </a:lnTo>
                  <a:lnTo>
                    <a:pt x="124459" y="44450"/>
                  </a:lnTo>
                  <a:lnTo>
                    <a:pt x="124459" y="43180"/>
                  </a:lnTo>
                  <a:lnTo>
                    <a:pt x="125730" y="43180"/>
                  </a:lnTo>
                  <a:lnTo>
                    <a:pt x="125730" y="41910"/>
                  </a:lnTo>
                  <a:close/>
                </a:path>
                <a:path w="125730" h="46989">
                  <a:moveTo>
                    <a:pt x="125730" y="38100"/>
                  </a:moveTo>
                  <a:lnTo>
                    <a:pt x="123190" y="38100"/>
                  </a:lnTo>
                  <a:lnTo>
                    <a:pt x="123190" y="40640"/>
                  </a:lnTo>
                  <a:lnTo>
                    <a:pt x="125730" y="40640"/>
                  </a:lnTo>
                  <a:lnTo>
                    <a:pt x="125730" y="38100"/>
                  </a:lnTo>
                  <a:close/>
                </a:path>
                <a:path w="125730" h="46989">
                  <a:moveTo>
                    <a:pt x="125730" y="35560"/>
                  </a:moveTo>
                  <a:lnTo>
                    <a:pt x="123190" y="35560"/>
                  </a:lnTo>
                  <a:lnTo>
                    <a:pt x="123190" y="36830"/>
                  </a:lnTo>
                  <a:lnTo>
                    <a:pt x="125730" y="36830"/>
                  </a:lnTo>
                  <a:lnTo>
                    <a:pt x="125730" y="35560"/>
                  </a:lnTo>
                  <a:close/>
                </a:path>
                <a:path w="125730" h="46989">
                  <a:moveTo>
                    <a:pt x="125730" y="31750"/>
                  </a:moveTo>
                  <a:lnTo>
                    <a:pt x="123190" y="31750"/>
                  </a:lnTo>
                  <a:lnTo>
                    <a:pt x="123190" y="34290"/>
                  </a:lnTo>
                  <a:lnTo>
                    <a:pt x="125730" y="34290"/>
                  </a:lnTo>
                  <a:lnTo>
                    <a:pt x="125730" y="31750"/>
                  </a:lnTo>
                  <a:close/>
                </a:path>
                <a:path w="125730" h="46989">
                  <a:moveTo>
                    <a:pt x="125730" y="29210"/>
                  </a:moveTo>
                  <a:lnTo>
                    <a:pt x="123190" y="29210"/>
                  </a:lnTo>
                  <a:lnTo>
                    <a:pt x="123190" y="30480"/>
                  </a:lnTo>
                  <a:lnTo>
                    <a:pt x="125730" y="30480"/>
                  </a:lnTo>
                  <a:lnTo>
                    <a:pt x="125730" y="29210"/>
                  </a:lnTo>
                  <a:close/>
                </a:path>
                <a:path w="125730" h="46989">
                  <a:moveTo>
                    <a:pt x="125730" y="25400"/>
                  </a:moveTo>
                  <a:lnTo>
                    <a:pt x="123190" y="25400"/>
                  </a:lnTo>
                  <a:lnTo>
                    <a:pt x="123190" y="27940"/>
                  </a:lnTo>
                  <a:lnTo>
                    <a:pt x="125730" y="27940"/>
                  </a:lnTo>
                  <a:lnTo>
                    <a:pt x="125730" y="25400"/>
                  </a:lnTo>
                  <a:close/>
                </a:path>
                <a:path w="125730" h="46989">
                  <a:moveTo>
                    <a:pt x="125730" y="22860"/>
                  </a:moveTo>
                  <a:lnTo>
                    <a:pt x="123190" y="22860"/>
                  </a:lnTo>
                  <a:lnTo>
                    <a:pt x="123190" y="24130"/>
                  </a:lnTo>
                  <a:lnTo>
                    <a:pt x="125730" y="24130"/>
                  </a:lnTo>
                  <a:lnTo>
                    <a:pt x="125730" y="22860"/>
                  </a:lnTo>
                  <a:close/>
                </a:path>
                <a:path w="125730" h="46989">
                  <a:moveTo>
                    <a:pt x="125730" y="19050"/>
                  </a:moveTo>
                  <a:lnTo>
                    <a:pt x="123190" y="19050"/>
                  </a:lnTo>
                  <a:lnTo>
                    <a:pt x="123190" y="21590"/>
                  </a:lnTo>
                  <a:lnTo>
                    <a:pt x="125730" y="21590"/>
                  </a:lnTo>
                  <a:lnTo>
                    <a:pt x="125730" y="19050"/>
                  </a:lnTo>
                  <a:close/>
                </a:path>
                <a:path w="125730" h="46989">
                  <a:moveTo>
                    <a:pt x="125730" y="16510"/>
                  </a:moveTo>
                  <a:lnTo>
                    <a:pt x="123190" y="16510"/>
                  </a:lnTo>
                  <a:lnTo>
                    <a:pt x="123190" y="17780"/>
                  </a:lnTo>
                  <a:lnTo>
                    <a:pt x="125730" y="17780"/>
                  </a:lnTo>
                  <a:lnTo>
                    <a:pt x="125730" y="16510"/>
                  </a:lnTo>
                  <a:close/>
                </a:path>
                <a:path w="125730" h="46989">
                  <a:moveTo>
                    <a:pt x="125730" y="12700"/>
                  </a:moveTo>
                  <a:lnTo>
                    <a:pt x="123190" y="12700"/>
                  </a:lnTo>
                  <a:lnTo>
                    <a:pt x="123190" y="15240"/>
                  </a:lnTo>
                  <a:lnTo>
                    <a:pt x="125730" y="15240"/>
                  </a:lnTo>
                  <a:lnTo>
                    <a:pt x="125730" y="12700"/>
                  </a:lnTo>
                  <a:close/>
                </a:path>
                <a:path w="125730" h="46989">
                  <a:moveTo>
                    <a:pt x="125730" y="10160"/>
                  </a:moveTo>
                  <a:lnTo>
                    <a:pt x="123190" y="10160"/>
                  </a:lnTo>
                  <a:lnTo>
                    <a:pt x="123190" y="11430"/>
                  </a:lnTo>
                  <a:lnTo>
                    <a:pt x="125730" y="11430"/>
                  </a:lnTo>
                  <a:lnTo>
                    <a:pt x="125730" y="10160"/>
                  </a:lnTo>
                  <a:close/>
                </a:path>
                <a:path w="125730" h="46989">
                  <a:moveTo>
                    <a:pt x="125730" y="6350"/>
                  </a:moveTo>
                  <a:lnTo>
                    <a:pt x="123190" y="6350"/>
                  </a:lnTo>
                  <a:lnTo>
                    <a:pt x="123190" y="8890"/>
                  </a:lnTo>
                  <a:lnTo>
                    <a:pt x="125730" y="8890"/>
                  </a:lnTo>
                  <a:lnTo>
                    <a:pt x="125730" y="6350"/>
                  </a:lnTo>
                  <a:close/>
                </a:path>
                <a:path w="125730" h="46989">
                  <a:moveTo>
                    <a:pt x="125730" y="3810"/>
                  </a:moveTo>
                  <a:lnTo>
                    <a:pt x="123190" y="3810"/>
                  </a:lnTo>
                  <a:lnTo>
                    <a:pt x="123190" y="5080"/>
                  </a:lnTo>
                  <a:lnTo>
                    <a:pt x="125730" y="5080"/>
                  </a:lnTo>
                  <a:lnTo>
                    <a:pt x="125730" y="3810"/>
                  </a:lnTo>
                  <a:close/>
                </a:path>
                <a:path w="125730" h="46989">
                  <a:moveTo>
                    <a:pt x="125730" y="0"/>
                  </a:moveTo>
                  <a:lnTo>
                    <a:pt x="74930" y="0"/>
                  </a:lnTo>
                  <a:lnTo>
                    <a:pt x="74930" y="1270"/>
                  </a:lnTo>
                  <a:lnTo>
                    <a:pt x="123190" y="1270"/>
                  </a:lnTo>
                  <a:lnTo>
                    <a:pt x="123190" y="2540"/>
                  </a:lnTo>
                  <a:lnTo>
                    <a:pt x="125730" y="2540"/>
                  </a:lnTo>
                  <a:lnTo>
                    <a:pt x="125730" y="0"/>
                  </a:lnTo>
                  <a:close/>
                </a:path>
                <a:path w="125730" h="46989">
                  <a:moveTo>
                    <a:pt x="43179" y="0"/>
                  </a:moveTo>
                  <a:lnTo>
                    <a:pt x="10159" y="0"/>
                  </a:lnTo>
                  <a:lnTo>
                    <a:pt x="10159" y="1270"/>
                  </a:lnTo>
                  <a:lnTo>
                    <a:pt x="43179" y="1270"/>
                  </a:lnTo>
                  <a:lnTo>
                    <a:pt x="43179" y="0"/>
                  </a:lnTo>
                  <a:close/>
                </a:path>
              </a:pathLst>
            </a:custGeom>
            <a:solidFill>
              <a:srgbClr val="A0CDE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8" name="object 188"/>
            <p:cNvSpPr/>
            <p:nvPr/>
          </p:nvSpPr>
          <p:spPr>
            <a:xfrm>
              <a:off x="1461770" y="2400299"/>
              <a:ext cx="119380" cy="43180"/>
            </a:xfrm>
            <a:custGeom>
              <a:avLst/>
              <a:gdLst/>
              <a:ahLst/>
              <a:cxnLst/>
              <a:rect l="l" t="t" r="r" b="b"/>
              <a:pathLst>
                <a:path w="119380" h="43180">
                  <a:moveTo>
                    <a:pt x="2540" y="41910"/>
                  </a:moveTo>
                  <a:lnTo>
                    <a:pt x="0" y="41910"/>
                  </a:lnTo>
                  <a:lnTo>
                    <a:pt x="0" y="43180"/>
                  </a:lnTo>
                  <a:lnTo>
                    <a:pt x="2540" y="43180"/>
                  </a:lnTo>
                  <a:lnTo>
                    <a:pt x="2540" y="41910"/>
                  </a:lnTo>
                  <a:close/>
                </a:path>
                <a:path w="119380" h="43180">
                  <a:moveTo>
                    <a:pt x="39357" y="0"/>
                  </a:moveTo>
                  <a:lnTo>
                    <a:pt x="6350" y="0"/>
                  </a:lnTo>
                  <a:lnTo>
                    <a:pt x="6350" y="1270"/>
                  </a:lnTo>
                  <a:lnTo>
                    <a:pt x="39357" y="1270"/>
                  </a:lnTo>
                  <a:lnTo>
                    <a:pt x="39357" y="0"/>
                  </a:lnTo>
                  <a:close/>
                </a:path>
                <a:path w="119380" h="43180">
                  <a:moveTo>
                    <a:pt x="68580" y="1270"/>
                  </a:moveTo>
                  <a:lnTo>
                    <a:pt x="67310" y="1270"/>
                  </a:lnTo>
                  <a:lnTo>
                    <a:pt x="67310" y="2540"/>
                  </a:lnTo>
                  <a:lnTo>
                    <a:pt x="68580" y="2540"/>
                  </a:lnTo>
                  <a:lnTo>
                    <a:pt x="68580" y="1270"/>
                  </a:lnTo>
                  <a:close/>
                </a:path>
                <a:path w="119380" h="43180">
                  <a:moveTo>
                    <a:pt x="76200" y="41910"/>
                  </a:moveTo>
                  <a:lnTo>
                    <a:pt x="73647" y="41910"/>
                  </a:lnTo>
                  <a:lnTo>
                    <a:pt x="73647" y="43180"/>
                  </a:lnTo>
                  <a:lnTo>
                    <a:pt x="76200" y="43180"/>
                  </a:lnTo>
                  <a:lnTo>
                    <a:pt x="76200" y="41910"/>
                  </a:lnTo>
                  <a:close/>
                </a:path>
                <a:path w="119380" h="43180">
                  <a:moveTo>
                    <a:pt x="119380" y="40640"/>
                  </a:moveTo>
                  <a:lnTo>
                    <a:pt x="118110" y="40640"/>
                  </a:lnTo>
                  <a:lnTo>
                    <a:pt x="118110" y="43180"/>
                  </a:lnTo>
                  <a:lnTo>
                    <a:pt x="119380" y="43180"/>
                  </a:lnTo>
                  <a:lnTo>
                    <a:pt x="119380" y="40640"/>
                  </a:lnTo>
                  <a:close/>
                </a:path>
                <a:path w="119380" h="43180">
                  <a:moveTo>
                    <a:pt x="119380" y="36830"/>
                  </a:moveTo>
                  <a:lnTo>
                    <a:pt x="118110" y="36830"/>
                  </a:lnTo>
                  <a:lnTo>
                    <a:pt x="118110" y="39370"/>
                  </a:lnTo>
                  <a:lnTo>
                    <a:pt x="119380" y="39370"/>
                  </a:lnTo>
                  <a:lnTo>
                    <a:pt x="119380" y="36830"/>
                  </a:lnTo>
                  <a:close/>
                </a:path>
                <a:path w="119380" h="43180">
                  <a:moveTo>
                    <a:pt x="119380" y="34290"/>
                  </a:moveTo>
                  <a:lnTo>
                    <a:pt x="118110" y="34290"/>
                  </a:lnTo>
                  <a:lnTo>
                    <a:pt x="118110" y="35560"/>
                  </a:lnTo>
                  <a:lnTo>
                    <a:pt x="119380" y="35560"/>
                  </a:lnTo>
                  <a:lnTo>
                    <a:pt x="119380" y="34290"/>
                  </a:lnTo>
                  <a:close/>
                </a:path>
                <a:path w="119380" h="43180">
                  <a:moveTo>
                    <a:pt x="119380" y="30480"/>
                  </a:moveTo>
                  <a:lnTo>
                    <a:pt x="118110" y="30480"/>
                  </a:lnTo>
                  <a:lnTo>
                    <a:pt x="118110" y="33020"/>
                  </a:lnTo>
                  <a:lnTo>
                    <a:pt x="119380" y="33020"/>
                  </a:lnTo>
                  <a:lnTo>
                    <a:pt x="119380" y="30480"/>
                  </a:lnTo>
                  <a:close/>
                </a:path>
                <a:path w="119380" h="43180">
                  <a:moveTo>
                    <a:pt x="119380" y="27940"/>
                  </a:moveTo>
                  <a:lnTo>
                    <a:pt x="118110" y="27940"/>
                  </a:lnTo>
                  <a:lnTo>
                    <a:pt x="118110" y="29210"/>
                  </a:lnTo>
                  <a:lnTo>
                    <a:pt x="119380" y="29210"/>
                  </a:lnTo>
                  <a:lnTo>
                    <a:pt x="119380" y="27940"/>
                  </a:lnTo>
                  <a:close/>
                </a:path>
                <a:path w="119380" h="43180">
                  <a:moveTo>
                    <a:pt x="119380" y="24130"/>
                  </a:moveTo>
                  <a:lnTo>
                    <a:pt x="118110" y="24130"/>
                  </a:lnTo>
                  <a:lnTo>
                    <a:pt x="118110" y="26670"/>
                  </a:lnTo>
                  <a:lnTo>
                    <a:pt x="119380" y="26670"/>
                  </a:lnTo>
                  <a:lnTo>
                    <a:pt x="119380" y="24130"/>
                  </a:lnTo>
                  <a:close/>
                </a:path>
                <a:path w="119380" h="43180">
                  <a:moveTo>
                    <a:pt x="119380" y="21590"/>
                  </a:moveTo>
                  <a:lnTo>
                    <a:pt x="118110" y="21590"/>
                  </a:lnTo>
                  <a:lnTo>
                    <a:pt x="118110" y="22860"/>
                  </a:lnTo>
                  <a:lnTo>
                    <a:pt x="119380" y="22860"/>
                  </a:lnTo>
                  <a:lnTo>
                    <a:pt x="119380" y="21590"/>
                  </a:lnTo>
                  <a:close/>
                </a:path>
                <a:path w="119380" h="43180">
                  <a:moveTo>
                    <a:pt x="119380" y="17780"/>
                  </a:moveTo>
                  <a:lnTo>
                    <a:pt x="118110" y="17780"/>
                  </a:lnTo>
                  <a:lnTo>
                    <a:pt x="118110" y="20320"/>
                  </a:lnTo>
                  <a:lnTo>
                    <a:pt x="119380" y="20320"/>
                  </a:lnTo>
                  <a:lnTo>
                    <a:pt x="119380" y="17780"/>
                  </a:lnTo>
                  <a:close/>
                </a:path>
                <a:path w="119380" h="43180">
                  <a:moveTo>
                    <a:pt x="119380" y="15240"/>
                  </a:moveTo>
                  <a:lnTo>
                    <a:pt x="118110" y="15240"/>
                  </a:lnTo>
                  <a:lnTo>
                    <a:pt x="118110" y="16510"/>
                  </a:lnTo>
                  <a:lnTo>
                    <a:pt x="119380" y="16510"/>
                  </a:lnTo>
                  <a:lnTo>
                    <a:pt x="119380" y="15240"/>
                  </a:lnTo>
                  <a:close/>
                </a:path>
                <a:path w="119380" h="43180">
                  <a:moveTo>
                    <a:pt x="119380" y="11430"/>
                  </a:moveTo>
                  <a:lnTo>
                    <a:pt x="118110" y="11430"/>
                  </a:lnTo>
                  <a:lnTo>
                    <a:pt x="118110" y="13970"/>
                  </a:lnTo>
                  <a:lnTo>
                    <a:pt x="119380" y="13970"/>
                  </a:lnTo>
                  <a:lnTo>
                    <a:pt x="119380" y="11430"/>
                  </a:lnTo>
                  <a:close/>
                </a:path>
                <a:path w="119380" h="43180">
                  <a:moveTo>
                    <a:pt x="119380" y="8890"/>
                  </a:moveTo>
                  <a:lnTo>
                    <a:pt x="118110" y="8890"/>
                  </a:lnTo>
                  <a:lnTo>
                    <a:pt x="118110" y="10160"/>
                  </a:lnTo>
                  <a:lnTo>
                    <a:pt x="119380" y="10160"/>
                  </a:lnTo>
                  <a:lnTo>
                    <a:pt x="119380" y="8890"/>
                  </a:lnTo>
                  <a:close/>
                </a:path>
                <a:path w="119380" h="43180">
                  <a:moveTo>
                    <a:pt x="119380" y="5080"/>
                  </a:moveTo>
                  <a:lnTo>
                    <a:pt x="118110" y="5080"/>
                  </a:lnTo>
                  <a:lnTo>
                    <a:pt x="118110" y="7620"/>
                  </a:lnTo>
                  <a:lnTo>
                    <a:pt x="119380" y="7620"/>
                  </a:lnTo>
                  <a:lnTo>
                    <a:pt x="119380" y="5080"/>
                  </a:lnTo>
                  <a:close/>
                </a:path>
                <a:path w="119380" h="43180">
                  <a:moveTo>
                    <a:pt x="119380" y="2540"/>
                  </a:moveTo>
                  <a:lnTo>
                    <a:pt x="118110" y="2540"/>
                  </a:lnTo>
                  <a:lnTo>
                    <a:pt x="118110" y="3810"/>
                  </a:lnTo>
                  <a:lnTo>
                    <a:pt x="119380" y="3810"/>
                  </a:lnTo>
                  <a:lnTo>
                    <a:pt x="119380" y="2540"/>
                  </a:lnTo>
                  <a:close/>
                </a:path>
                <a:path w="119380" h="43180">
                  <a:moveTo>
                    <a:pt x="119380" y="0"/>
                  </a:moveTo>
                  <a:lnTo>
                    <a:pt x="68580" y="0"/>
                  </a:lnTo>
                  <a:lnTo>
                    <a:pt x="68580" y="1270"/>
                  </a:lnTo>
                  <a:lnTo>
                    <a:pt x="119380" y="1270"/>
                  </a:lnTo>
                  <a:lnTo>
                    <a:pt x="119380" y="0"/>
                  </a:lnTo>
                  <a:close/>
                </a:path>
              </a:pathLst>
            </a:custGeom>
            <a:solidFill>
              <a:srgbClr val="A2CEE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9" name="object 189"/>
            <p:cNvSpPr/>
            <p:nvPr/>
          </p:nvSpPr>
          <p:spPr>
            <a:xfrm>
              <a:off x="1464310" y="2402839"/>
              <a:ext cx="115570" cy="39370"/>
            </a:xfrm>
            <a:custGeom>
              <a:avLst/>
              <a:gdLst/>
              <a:ahLst/>
              <a:cxnLst/>
              <a:rect l="l" t="t" r="r" b="b"/>
              <a:pathLst>
                <a:path w="115569" h="39369">
                  <a:moveTo>
                    <a:pt x="36817" y="0"/>
                  </a:moveTo>
                  <a:lnTo>
                    <a:pt x="3810" y="0"/>
                  </a:lnTo>
                  <a:lnTo>
                    <a:pt x="3810" y="1270"/>
                  </a:lnTo>
                  <a:lnTo>
                    <a:pt x="36817" y="1270"/>
                  </a:lnTo>
                  <a:lnTo>
                    <a:pt x="36817" y="0"/>
                  </a:lnTo>
                  <a:close/>
                </a:path>
                <a:path w="115569" h="39369">
                  <a:moveTo>
                    <a:pt x="73660" y="38100"/>
                  </a:moveTo>
                  <a:lnTo>
                    <a:pt x="3810" y="38100"/>
                  </a:lnTo>
                  <a:lnTo>
                    <a:pt x="3810" y="36830"/>
                  </a:lnTo>
                  <a:lnTo>
                    <a:pt x="2540" y="36830"/>
                  </a:lnTo>
                  <a:lnTo>
                    <a:pt x="2540" y="38100"/>
                  </a:lnTo>
                  <a:lnTo>
                    <a:pt x="0" y="38100"/>
                  </a:lnTo>
                  <a:lnTo>
                    <a:pt x="0" y="39370"/>
                  </a:lnTo>
                  <a:lnTo>
                    <a:pt x="73660" y="39370"/>
                  </a:lnTo>
                  <a:lnTo>
                    <a:pt x="73660" y="38100"/>
                  </a:lnTo>
                  <a:close/>
                </a:path>
                <a:path w="115569" h="39369">
                  <a:moveTo>
                    <a:pt x="77457" y="36830"/>
                  </a:moveTo>
                  <a:lnTo>
                    <a:pt x="76200" y="36830"/>
                  </a:lnTo>
                  <a:lnTo>
                    <a:pt x="76200" y="38100"/>
                  </a:lnTo>
                  <a:lnTo>
                    <a:pt x="77457" y="38100"/>
                  </a:lnTo>
                  <a:lnTo>
                    <a:pt x="77457" y="36830"/>
                  </a:lnTo>
                  <a:close/>
                </a:path>
                <a:path w="115569" h="39369">
                  <a:moveTo>
                    <a:pt x="115570" y="34290"/>
                  </a:moveTo>
                  <a:lnTo>
                    <a:pt x="113030" y="34290"/>
                  </a:lnTo>
                  <a:lnTo>
                    <a:pt x="113030" y="36830"/>
                  </a:lnTo>
                  <a:lnTo>
                    <a:pt x="111760" y="36830"/>
                  </a:lnTo>
                  <a:lnTo>
                    <a:pt x="111760" y="38100"/>
                  </a:lnTo>
                  <a:lnTo>
                    <a:pt x="114300" y="38100"/>
                  </a:lnTo>
                  <a:lnTo>
                    <a:pt x="114300" y="36830"/>
                  </a:lnTo>
                  <a:lnTo>
                    <a:pt x="115570" y="36830"/>
                  </a:lnTo>
                  <a:lnTo>
                    <a:pt x="115570" y="34290"/>
                  </a:lnTo>
                  <a:close/>
                </a:path>
                <a:path w="115569" h="39369">
                  <a:moveTo>
                    <a:pt x="115570" y="31750"/>
                  </a:moveTo>
                  <a:lnTo>
                    <a:pt x="113030" y="31750"/>
                  </a:lnTo>
                  <a:lnTo>
                    <a:pt x="113030" y="33020"/>
                  </a:lnTo>
                  <a:lnTo>
                    <a:pt x="115570" y="33020"/>
                  </a:lnTo>
                  <a:lnTo>
                    <a:pt x="115570" y="31750"/>
                  </a:lnTo>
                  <a:close/>
                </a:path>
                <a:path w="115569" h="39369">
                  <a:moveTo>
                    <a:pt x="115570" y="27940"/>
                  </a:moveTo>
                  <a:lnTo>
                    <a:pt x="113030" y="27940"/>
                  </a:lnTo>
                  <a:lnTo>
                    <a:pt x="113030" y="30480"/>
                  </a:lnTo>
                  <a:lnTo>
                    <a:pt x="115570" y="30480"/>
                  </a:lnTo>
                  <a:lnTo>
                    <a:pt x="115570" y="27940"/>
                  </a:lnTo>
                  <a:close/>
                </a:path>
                <a:path w="115569" h="39369">
                  <a:moveTo>
                    <a:pt x="115570" y="25400"/>
                  </a:moveTo>
                  <a:lnTo>
                    <a:pt x="113030" y="25400"/>
                  </a:lnTo>
                  <a:lnTo>
                    <a:pt x="113030" y="26670"/>
                  </a:lnTo>
                  <a:lnTo>
                    <a:pt x="115570" y="26670"/>
                  </a:lnTo>
                  <a:lnTo>
                    <a:pt x="115570" y="25400"/>
                  </a:lnTo>
                  <a:close/>
                </a:path>
                <a:path w="115569" h="39369">
                  <a:moveTo>
                    <a:pt x="115570" y="21590"/>
                  </a:moveTo>
                  <a:lnTo>
                    <a:pt x="113030" y="21590"/>
                  </a:lnTo>
                  <a:lnTo>
                    <a:pt x="113030" y="24130"/>
                  </a:lnTo>
                  <a:lnTo>
                    <a:pt x="115570" y="24130"/>
                  </a:lnTo>
                  <a:lnTo>
                    <a:pt x="115570" y="21590"/>
                  </a:lnTo>
                  <a:close/>
                </a:path>
                <a:path w="115569" h="39369">
                  <a:moveTo>
                    <a:pt x="115570" y="19050"/>
                  </a:moveTo>
                  <a:lnTo>
                    <a:pt x="113030" y="19050"/>
                  </a:lnTo>
                  <a:lnTo>
                    <a:pt x="113030" y="20320"/>
                  </a:lnTo>
                  <a:lnTo>
                    <a:pt x="115570" y="20320"/>
                  </a:lnTo>
                  <a:lnTo>
                    <a:pt x="115570" y="19050"/>
                  </a:lnTo>
                  <a:close/>
                </a:path>
                <a:path w="115569" h="39369">
                  <a:moveTo>
                    <a:pt x="115570" y="15240"/>
                  </a:moveTo>
                  <a:lnTo>
                    <a:pt x="113030" y="15240"/>
                  </a:lnTo>
                  <a:lnTo>
                    <a:pt x="113030" y="17780"/>
                  </a:lnTo>
                  <a:lnTo>
                    <a:pt x="115570" y="17780"/>
                  </a:lnTo>
                  <a:lnTo>
                    <a:pt x="115570" y="15240"/>
                  </a:lnTo>
                  <a:close/>
                </a:path>
                <a:path w="115569" h="39369">
                  <a:moveTo>
                    <a:pt x="115570" y="12700"/>
                  </a:moveTo>
                  <a:lnTo>
                    <a:pt x="113030" y="12700"/>
                  </a:lnTo>
                  <a:lnTo>
                    <a:pt x="113030" y="13970"/>
                  </a:lnTo>
                  <a:lnTo>
                    <a:pt x="115570" y="13970"/>
                  </a:lnTo>
                  <a:lnTo>
                    <a:pt x="115570" y="12700"/>
                  </a:lnTo>
                  <a:close/>
                </a:path>
                <a:path w="115569" h="39369">
                  <a:moveTo>
                    <a:pt x="115570" y="8890"/>
                  </a:moveTo>
                  <a:lnTo>
                    <a:pt x="113030" y="8890"/>
                  </a:lnTo>
                  <a:lnTo>
                    <a:pt x="113030" y="11430"/>
                  </a:lnTo>
                  <a:lnTo>
                    <a:pt x="115570" y="11430"/>
                  </a:lnTo>
                  <a:lnTo>
                    <a:pt x="115570" y="8890"/>
                  </a:lnTo>
                  <a:close/>
                </a:path>
                <a:path w="115569" h="39369">
                  <a:moveTo>
                    <a:pt x="115570" y="6350"/>
                  </a:moveTo>
                  <a:lnTo>
                    <a:pt x="113030" y="6350"/>
                  </a:lnTo>
                  <a:lnTo>
                    <a:pt x="113030" y="7620"/>
                  </a:lnTo>
                  <a:lnTo>
                    <a:pt x="115570" y="7620"/>
                  </a:lnTo>
                  <a:lnTo>
                    <a:pt x="115570" y="6350"/>
                  </a:lnTo>
                  <a:close/>
                </a:path>
                <a:path w="115569" h="39369">
                  <a:moveTo>
                    <a:pt x="115570" y="2540"/>
                  </a:moveTo>
                  <a:lnTo>
                    <a:pt x="113030" y="2540"/>
                  </a:lnTo>
                  <a:lnTo>
                    <a:pt x="113030" y="5080"/>
                  </a:lnTo>
                  <a:lnTo>
                    <a:pt x="115570" y="5080"/>
                  </a:lnTo>
                  <a:lnTo>
                    <a:pt x="115570" y="2540"/>
                  </a:lnTo>
                  <a:close/>
                </a:path>
                <a:path w="115569" h="39369">
                  <a:moveTo>
                    <a:pt x="115570" y="0"/>
                  </a:moveTo>
                  <a:lnTo>
                    <a:pt x="62230" y="0"/>
                  </a:lnTo>
                  <a:lnTo>
                    <a:pt x="62230" y="1270"/>
                  </a:lnTo>
                  <a:lnTo>
                    <a:pt x="115570" y="1270"/>
                  </a:lnTo>
                  <a:lnTo>
                    <a:pt x="115570" y="0"/>
                  </a:lnTo>
                  <a:close/>
                </a:path>
              </a:pathLst>
            </a:custGeom>
            <a:solidFill>
              <a:srgbClr val="A3CFE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0" name="object 190"/>
            <p:cNvSpPr/>
            <p:nvPr/>
          </p:nvSpPr>
          <p:spPr>
            <a:xfrm>
              <a:off x="1468120" y="2404109"/>
              <a:ext cx="109220" cy="35560"/>
            </a:xfrm>
            <a:custGeom>
              <a:avLst/>
              <a:gdLst/>
              <a:ahLst/>
              <a:cxnLst/>
              <a:rect l="l" t="t" r="r" b="b"/>
              <a:pathLst>
                <a:path w="109219" h="35560">
                  <a:moveTo>
                    <a:pt x="58420" y="0"/>
                  </a:moveTo>
                  <a:lnTo>
                    <a:pt x="57150" y="0"/>
                  </a:lnTo>
                  <a:lnTo>
                    <a:pt x="57150" y="1270"/>
                  </a:lnTo>
                  <a:lnTo>
                    <a:pt x="58420" y="1270"/>
                  </a:lnTo>
                  <a:lnTo>
                    <a:pt x="58420" y="0"/>
                  </a:lnTo>
                  <a:close/>
                </a:path>
                <a:path w="109219" h="35560">
                  <a:moveTo>
                    <a:pt x="73647" y="34290"/>
                  </a:moveTo>
                  <a:lnTo>
                    <a:pt x="0" y="34290"/>
                  </a:lnTo>
                  <a:lnTo>
                    <a:pt x="0" y="35560"/>
                  </a:lnTo>
                  <a:lnTo>
                    <a:pt x="73647" y="35560"/>
                  </a:lnTo>
                  <a:lnTo>
                    <a:pt x="73647" y="34290"/>
                  </a:lnTo>
                  <a:close/>
                </a:path>
                <a:path w="109219" h="35560">
                  <a:moveTo>
                    <a:pt x="109220" y="33020"/>
                  </a:moveTo>
                  <a:lnTo>
                    <a:pt x="107950" y="33020"/>
                  </a:lnTo>
                  <a:lnTo>
                    <a:pt x="107950" y="35560"/>
                  </a:lnTo>
                  <a:lnTo>
                    <a:pt x="109220" y="35560"/>
                  </a:lnTo>
                  <a:lnTo>
                    <a:pt x="109220" y="33020"/>
                  </a:lnTo>
                  <a:close/>
                </a:path>
                <a:path w="109219" h="35560">
                  <a:moveTo>
                    <a:pt x="109220" y="30480"/>
                  </a:moveTo>
                  <a:lnTo>
                    <a:pt x="107950" y="30480"/>
                  </a:lnTo>
                  <a:lnTo>
                    <a:pt x="107950" y="31750"/>
                  </a:lnTo>
                  <a:lnTo>
                    <a:pt x="109220" y="31750"/>
                  </a:lnTo>
                  <a:lnTo>
                    <a:pt x="109220" y="30480"/>
                  </a:lnTo>
                  <a:close/>
                </a:path>
                <a:path w="109219" h="35560">
                  <a:moveTo>
                    <a:pt x="109220" y="26670"/>
                  </a:moveTo>
                  <a:lnTo>
                    <a:pt x="107950" y="26670"/>
                  </a:lnTo>
                  <a:lnTo>
                    <a:pt x="107950" y="29210"/>
                  </a:lnTo>
                  <a:lnTo>
                    <a:pt x="109220" y="29210"/>
                  </a:lnTo>
                  <a:lnTo>
                    <a:pt x="109220" y="26670"/>
                  </a:lnTo>
                  <a:close/>
                </a:path>
                <a:path w="109219" h="35560">
                  <a:moveTo>
                    <a:pt x="109220" y="24130"/>
                  </a:moveTo>
                  <a:lnTo>
                    <a:pt x="107950" y="24130"/>
                  </a:lnTo>
                  <a:lnTo>
                    <a:pt x="107950" y="25400"/>
                  </a:lnTo>
                  <a:lnTo>
                    <a:pt x="109220" y="25400"/>
                  </a:lnTo>
                  <a:lnTo>
                    <a:pt x="109220" y="24130"/>
                  </a:lnTo>
                  <a:close/>
                </a:path>
                <a:path w="109219" h="35560">
                  <a:moveTo>
                    <a:pt x="109220" y="20320"/>
                  </a:moveTo>
                  <a:lnTo>
                    <a:pt x="107950" y="20320"/>
                  </a:lnTo>
                  <a:lnTo>
                    <a:pt x="107950" y="22860"/>
                  </a:lnTo>
                  <a:lnTo>
                    <a:pt x="109220" y="22860"/>
                  </a:lnTo>
                  <a:lnTo>
                    <a:pt x="109220" y="20320"/>
                  </a:lnTo>
                  <a:close/>
                </a:path>
                <a:path w="109219" h="35560">
                  <a:moveTo>
                    <a:pt x="109220" y="17780"/>
                  </a:moveTo>
                  <a:lnTo>
                    <a:pt x="107950" y="17780"/>
                  </a:lnTo>
                  <a:lnTo>
                    <a:pt x="107950" y="19050"/>
                  </a:lnTo>
                  <a:lnTo>
                    <a:pt x="109220" y="19050"/>
                  </a:lnTo>
                  <a:lnTo>
                    <a:pt x="109220" y="17780"/>
                  </a:lnTo>
                  <a:close/>
                </a:path>
                <a:path w="109219" h="35560">
                  <a:moveTo>
                    <a:pt x="109220" y="13970"/>
                  </a:moveTo>
                  <a:lnTo>
                    <a:pt x="107950" y="13970"/>
                  </a:lnTo>
                  <a:lnTo>
                    <a:pt x="107950" y="16510"/>
                  </a:lnTo>
                  <a:lnTo>
                    <a:pt x="109220" y="16510"/>
                  </a:lnTo>
                  <a:lnTo>
                    <a:pt x="109220" y="13970"/>
                  </a:lnTo>
                  <a:close/>
                </a:path>
                <a:path w="109219" h="35560">
                  <a:moveTo>
                    <a:pt x="109220" y="11430"/>
                  </a:moveTo>
                  <a:lnTo>
                    <a:pt x="107950" y="11430"/>
                  </a:lnTo>
                  <a:lnTo>
                    <a:pt x="107950" y="12700"/>
                  </a:lnTo>
                  <a:lnTo>
                    <a:pt x="109220" y="12700"/>
                  </a:lnTo>
                  <a:lnTo>
                    <a:pt x="109220" y="11430"/>
                  </a:lnTo>
                  <a:close/>
                </a:path>
                <a:path w="109219" h="35560">
                  <a:moveTo>
                    <a:pt x="109220" y="7620"/>
                  </a:moveTo>
                  <a:lnTo>
                    <a:pt x="107950" y="7620"/>
                  </a:lnTo>
                  <a:lnTo>
                    <a:pt x="107950" y="10160"/>
                  </a:lnTo>
                  <a:lnTo>
                    <a:pt x="109220" y="10160"/>
                  </a:lnTo>
                  <a:lnTo>
                    <a:pt x="109220" y="7620"/>
                  </a:lnTo>
                  <a:close/>
                </a:path>
                <a:path w="109219" h="35560">
                  <a:moveTo>
                    <a:pt x="109220" y="5080"/>
                  </a:moveTo>
                  <a:lnTo>
                    <a:pt x="107950" y="5080"/>
                  </a:lnTo>
                  <a:lnTo>
                    <a:pt x="107950" y="6350"/>
                  </a:lnTo>
                  <a:lnTo>
                    <a:pt x="109220" y="6350"/>
                  </a:lnTo>
                  <a:lnTo>
                    <a:pt x="109220" y="5080"/>
                  </a:lnTo>
                  <a:close/>
                </a:path>
                <a:path w="109219" h="35560">
                  <a:moveTo>
                    <a:pt x="109220" y="1270"/>
                  </a:moveTo>
                  <a:lnTo>
                    <a:pt x="107950" y="1270"/>
                  </a:lnTo>
                  <a:lnTo>
                    <a:pt x="107950" y="3810"/>
                  </a:lnTo>
                  <a:lnTo>
                    <a:pt x="109220" y="3810"/>
                  </a:lnTo>
                  <a:lnTo>
                    <a:pt x="109220" y="1270"/>
                  </a:lnTo>
                  <a:close/>
                </a:path>
              </a:pathLst>
            </a:custGeom>
            <a:solidFill>
              <a:srgbClr val="A5D0E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1" name="object 191"/>
            <p:cNvSpPr/>
            <p:nvPr/>
          </p:nvSpPr>
          <p:spPr>
            <a:xfrm>
              <a:off x="1468120" y="2405379"/>
              <a:ext cx="107950" cy="33020"/>
            </a:xfrm>
            <a:custGeom>
              <a:avLst/>
              <a:gdLst/>
              <a:ahLst/>
              <a:cxnLst/>
              <a:rect l="l" t="t" r="r" b="b"/>
              <a:pathLst>
                <a:path w="107950" h="33019">
                  <a:moveTo>
                    <a:pt x="76200" y="31750"/>
                  </a:moveTo>
                  <a:lnTo>
                    <a:pt x="0" y="31750"/>
                  </a:lnTo>
                  <a:lnTo>
                    <a:pt x="0" y="33020"/>
                  </a:lnTo>
                  <a:lnTo>
                    <a:pt x="76200" y="33020"/>
                  </a:lnTo>
                  <a:lnTo>
                    <a:pt x="76200" y="31750"/>
                  </a:lnTo>
                  <a:close/>
                </a:path>
                <a:path w="107950" h="33019">
                  <a:moveTo>
                    <a:pt x="81280" y="30480"/>
                  </a:moveTo>
                  <a:lnTo>
                    <a:pt x="78740" y="30480"/>
                  </a:lnTo>
                  <a:lnTo>
                    <a:pt x="78740" y="31750"/>
                  </a:lnTo>
                  <a:lnTo>
                    <a:pt x="81280" y="31750"/>
                  </a:lnTo>
                  <a:lnTo>
                    <a:pt x="81280" y="30480"/>
                  </a:lnTo>
                  <a:close/>
                </a:path>
                <a:path w="107950" h="33019">
                  <a:moveTo>
                    <a:pt x="107950" y="31750"/>
                  </a:moveTo>
                  <a:lnTo>
                    <a:pt x="105410" y="31750"/>
                  </a:lnTo>
                  <a:lnTo>
                    <a:pt x="105410" y="33020"/>
                  </a:lnTo>
                  <a:lnTo>
                    <a:pt x="107950" y="33020"/>
                  </a:lnTo>
                  <a:lnTo>
                    <a:pt x="107950" y="31750"/>
                  </a:lnTo>
                  <a:close/>
                </a:path>
                <a:path w="107950" h="33019">
                  <a:moveTo>
                    <a:pt x="104140" y="30480"/>
                  </a:moveTo>
                  <a:lnTo>
                    <a:pt x="101600" y="30480"/>
                  </a:lnTo>
                  <a:lnTo>
                    <a:pt x="101600" y="31750"/>
                  </a:lnTo>
                  <a:lnTo>
                    <a:pt x="104140" y="31750"/>
                  </a:lnTo>
                  <a:lnTo>
                    <a:pt x="104140" y="30480"/>
                  </a:lnTo>
                  <a:close/>
                </a:path>
                <a:path w="107950" h="33019">
                  <a:moveTo>
                    <a:pt x="107950" y="29210"/>
                  </a:moveTo>
                  <a:lnTo>
                    <a:pt x="106680" y="29210"/>
                  </a:lnTo>
                  <a:lnTo>
                    <a:pt x="106680" y="30480"/>
                  </a:lnTo>
                  <a:lnTo>
                    <a:pt x="107950" y="30480"/>
                  </a:lnTo>
                  <a:lnTo>
                    <a:pt x="107950" y="29210"/>
                  </a:lnTo>
                  <a:close/>
                </a:path>
                <a:path w="107950" h="33019">
                  <a:moveTo>
                    <a:pt x="107950" y="25400"/>
                  </a:moveTo>
                  <a:lnTo>
                    <a:pt x="106680" y="25400"/>
                  </a:lnTo>
                  <a:lnTo>
                    <a:pt x="106680" y="27940"/>
                  </a:lnTo>
                  <a:lnTo>
                    <a:pt x="107950" y="27940"/>
                  </a:lnTo>
                  <a:lnTo>
                    <a:pt x="107950" y="25400"/>
                  </a:lnTo>
                  <a:close/>
                </a:path>
                <a:path w="107950" h="33019">
                  <a:moveTo>
                    <a:pt x="107950" y="22860"/>
                  </a:moveTo>
                  <a:lnTo>
                    <a:pt x="106680" y="22860"/>
                  </a:lnTo>
                  <a:lnTo>
                    <a:pt x="106680" y="24130"/>
                  </a:lnTo>
                  <a:lnTo>
                    <a:pt x="107950" y="24130"/>
                  </a:lnTo>
                  <a:lnTo>
                    <a:pt x="107950" y="22860"/>
                  </a:lnTo>
                  <a:close/>
                </a:path>
                <a:path w="107950" h="33019">
                  <a:moveTo>
                    <a:pt x="107950" y="19050"/>
                  </a:moveTo>
                  <a:lnTo>
                    <a:pt x="106680" y="19050"/>
                  </a:lnTo>
                  <a:lnTo>
                    <a:pt x="106680" y="21590"/>
                  </a:lnTo>
                  <a:lnTo>
                    <a:pt x="107950" y="21590"/>
                  </a:lnTo>
                  <a:lnTo>
                    <a:pt x="107950" y="19050"/>
                  </a:lnTo>
                  <a:close/>
                </a:path>
                <a:path w="107950" h="33019">
                  <a:moveTo>
                    <a:pt x="107950" y="16510"/>
                  </a:moveTo>
                  <a:lnTo>
                    <a:pt x="106680" y="16510"/>
                  </a:lnTo>
                  <a:lnTo>
                    <a:pt x="106680" y="17780"/>
                  </a:lnTo>
                  <a:lnTo>
                    <a:pt x="107950" y="17780"/>
                  </a:lnTo>
                  <a:lnTo>
                    <a:pt x="107950" y="16510"/>
                  </a:lnTo>
                  <a:close/>
                </a:path>
                <a:path w="107950" h="33019">
                  <a:moveTo>
                    <a:pt x="107950" y="12700"/>
                  </a:moveTo>
                  <a:lnTo>
                    <a:pt x="106680" y="12700"/>
                  </a:lnTo>
                  <a:lnTo>
                    <a:pt x="106680" y="15240"/>
                  </a:lnTo>
                  <a:lnTo>
                    <a:pt x="107950" y="15240"/>
                  </a:lnTo>
                  <a:lnTo>
                    <a:pt x="107950" y="12700"/>
                  </a:lnTo>
                  <a:close/>
                </a:path>
                <a:path w="107950" h="33019">
                  <a:moveTo>
                    <a:pt x="107950" y="10160"/>
                  </a:moveTo>
                  <a:lnTo>
                    <a:pt x="106680" y="10160"/>
                  </a:lnTo>
                  <a:lnTo>
                    <a:pt x="106680" y="11430"/>
                  </a:lnTo>
                  <a:lnTo>
                    <a:pt x="107950" y="11430"/>
                  </a:lnTo>
                  <a:lnTo>
                    <a:pt x="107950" y="10160"/>
                  </a:lnTo>
                  <a:close/>
                </a:path>
                <a:path w="107950" h="33019">
                  <a:moveTo>
                    <a:pt x="107950" y="6350"/>
                  </a:moveTo>
                  <a:lnTo>
                    <a:pt x="106680" y="6350"/>
                  </a:lnTo>
                  <a:lnTo>
                    <a:pt x="106680" y="8890"/>
                  </a:lnTo>
                  <a:lnTo>
                    <a:pt x="107950" y="8890"/>
                  </a:lnTo>
                  <a:lnTo>
                    <a:pt x="107950" y="6350"/>
                  </a:lnTo>
                  <a:close/>
                </a:path>
                <a:path w="107950" h="33019">
                  <a:moveTo>
                    <a:pt x="107950" y="3810"/>
                  </a:moveTo>
                  <a:lnTo>
                    <a:pt x="106680" y="3810"/>
                  </a:lnTo>
                  <a:lnTo>
                    <a:pt x="106680" y="5080"/>
                  </a:lnTo>
                  <a:lnTo>
                    <a:pt x="107950" y="5080"/>
                  </a:lnTo>
                  <a:lnTo>
                    <a:pt x="107950" y="3810"/>
                  </a:lnTo>
                  <a:close/>
                </a:path>
                <a:path w="107950" h="33019">
                  <a:moveTo>
                    <a:pt x="33019" y="0"/>
                  </a:moveTo>
                  <a:lnTo>
                    <a:pt x="0" y="0"/>
                  </a:lnTo>
                  <a:lnTo>
                    <a:pt x="0" y="2540"/>
                  </a:lnTo>
                  <a:lnTo>
                    <a:pt x="33019" y="2540"/>
                  </a:lnTo>
                  <a:lnTo>
                    <a:pt x="33019" y="0"/>
                  </a:lnTo>
                  <a:close/>
                </a:path>
                <a:path w="107950" h="33019">
                  <a:moveTo>
                    <a:pt x="107950" y="0"/>
                  </a:moveTo>
                  <a:lnTo>
                    <a:pt x="54610" y="0"/>
                  </a:lnTo>
                  <a:lnTo>
                    <a:pt x="54610" y="1270"/>
                  </a:lnTo>
                  <a:lnTo>
                    <a:pt x="52070" y="1270"/>
                  </a:lnTo>
                  <a:lnTo>
                    <a:pt x="52070" y="2540"/>
                  </a:lnTo>
                  <a:lnTo>
                    <a:pt x="107950" y="2540"/>
                  </a:lnTo>
                  <a:lnTo>
                    <a:pt x="107950" y="0"/>
                  </a:lnTo>
                  <a:close/>
                </a:path>
              </a:pathLst>
            </a:custGeom>
            <a:solidFill>
              <a:srgbClr val="A7D1E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2" name="object 192"/>
            <p:cNvSpPr/>
            <p:nvPr/>
          </p:nvSpPr>
          <p:spPr>
            <a:xfrm>
              <a:off x="1468120" y="2407919"/>
              <a:ext cx="106680" cy="27940"/>
            </a:xfrm>
            <a:custGeom>
              <a:avLst/>
              <a:gdLst/>
              <a:ahLst/>
              <a:cxnLst/>
              <a:rect l="l" t="t" r="r" b="b"/>
              <a:pathLst>
                <a:path w="106680" h="27939">
                  <a:moveTo>
                    <a:pt x="52070" y="0"/>
                  </a:moveTo>
                  <a:lnTo>
                    <a:pt x="50800" y="0"/>
                  </a:lnTo>
                  <a:lnTo>
                    <a:pt x="50800" y="1270"/>
                  </a:lnTo>
                  <a:lnTo>
                    <a:pt x="52070" y="1270"/>
                  </a:lnTo>
                  <a:lnTo>
                    <a:pt x="52070" y="0"/>
                  </a:lnTo>
                  <a:close/>
                </a:path>
                <a:path w="106680" h="27939">
                  <a:moveTo>
                    <a:pt x="81280" y="26670"/>
                  </a:moveTo>
                  <a:lnTo>
                    <a:pt x="0" y="26670"/>
                  </a:lnTo>
                  <a:lnTo>
                    <a:pt x="0" y="27940"/>
                  </a:lnTo>
                  <a:lnTo>
                    <a:pt x="81280" y="27940"/>
                  </a:lnTo>
                  <a:lnTo>
                    <a:pt x="81280" y="26670"/>
                  </a:lnTo>
                  <a:close/>
                </a:path>
                <a:path w="106680" h="27939">
                  <a:moveTo>
                    <a:pt x="106680" y="26670"/>
                  </a:moveTo>
                  <a:lnTo>
                    <a:pt x="101600" y="26670"/>
                  </a:lnTo>
                  <a:lnTo>
                    <a:pt x="101600" y="27940"/>
                  </a:lnTo>
                  <a:lnTo>
                    <a:pt x="106680" y="27940"/>
                  </a:lnTo>
                  <a:lnTo>
                    <a:pt x="106680" y="26670"/>
                  </a:lnTo>
                  <a:close/>
                </a:path>
                <a:path w="106680" h="27939">
                  <a:moveTo>
                    <a:pt x="106680" y="22860"/>
                  </a:moveTo>
                  <a:lnTo>
                    <a:pt x="104140" y="22860"/>
                  </a:lnTo>
                  <a:lnTo>
                    <a:pt x="104140" y="25400"/>
                  </a:lnTo>
                  <a:lnTo>
                    <a:pt x="106680" y="25400"/>
                  </a:lnTo>
                  <a:lnTo>
                    <a:pt x="106680" y="22860"/>
                  </a:lnTo>
                  <a:close/>
                </a:path>
                <a:path w="106680" h="27939">
                  <a:moveTo>
                    <a:pt x="106680" y="20320"/>
                  </a:moveTo>
                  <a:lnTo>
                    <a:pt x="104140" y="20320"/>
                  </a:lnTo>
                  <a:lnTo>
                    <a:pt x="104140" y="21590"/>
                  </a:lnTo>
                  <a:lnTo>
                    <a:pt x="106680" y="21590"/>
                  </a:lnTo>
                  <a:lnTo>
                    <a:pt x="106680" y="20320"/>
                  </a:lnTo>
                  <a:close/>
                </a:path>
                <a:path w="106680" h="27939">
                  <a:moveTo>
                    <a:pt x="106680" y="16510"/>
                  </a:moveTo>
                  <a:lnTo>
                    <a:pt x="104140" y="16510"/>
                  </a:lnTo>
                  <a:lnTo>
                    <a:pt x="104140" y="19050"/>
                  </a:lnTo>
                  <a:lnTo>
                    <a:pt x="106680" y="19050"/>
                  </a:lnTo>
                  <a:lnTo>
                    <a:pt x="106680" y="16510"/>
                  </a:lnTo>
                  <a:close/>
                </a:path>
                <a:path w="106680" h="27939">
                  <a:moveTo>
                    <a:pt x="106680" y="13970"/>
                  </a:moveTo>
                  <a:lnTo>
                    <a:pt x="104140" y="13970"/>
                  </a:lnTo>
                  <a:lnTo>
                    <a:pt x="104140" y="15240"/>
                  </a:lnTo>
                  <a:lnTo>
                    <a:pt x="106680" y="15240"/>
                  </a:lnTo>
                  <a:lnTo>
                    <a:pt x="106680" y="13970"/>
                  </a:lnTo>
                  <a:close/>
                </a:path>
                <a:path w="106680" h="27939">
                  <a:moveTo>
                    <a:pt x="106680" y="10160"/>
                  </a:moveTo>
                  <a:lnTo>
                    <a:pt x="104140" y="10160"/>
                  </a:lnTo>
                  <a:lnTo>
                    <a:pt x="104140" y="12700"/>
                  </a:lnTo>
                  <a:lnTo>
                    <a:pt x="106680" y="12700"/>
                  </a:lnTo>
                  <a:lnTo>
                    <a:pt x="106680" y="10160"/>
                  </a:lnTo>
                  <a:close/>
                </a:path>
                <a:path w="106680" h="27939">
                  <a:moveTo>
                    <a:pt x="106680" y="7620"/>
                  </a:moveTo>
                  <a:lnTo>
                    <a:pt x="104140" y="7620"/>
                  </a:lnTo>
                  <a:lnTo>
                    <a:pt x="104140" y="8890"/>
                  </a:lnTo>
                  <a:lnTo>
                    <a:pt x="106680" y="8890"/>
                  </a:lnTo>
                  <a:lnTo>
                    <a:pt x="106680" y="7620"/>
                  </a:lnTo>
                  <a:close/>
                </a:path>
                <a:path w="106680" h="27939">
                  <a:moveTo>
                    <a:pt x="106680" y="3810"/>
                  </a:moveTo>
                  <a:lnTo>
                    <a:pt x="104140" y="3810"/>
                  </a:lnTo>
                  <a:lnTo>
                    <a:pt x="104140" y="6350"/>
                  </a:lnTo>
                  <a:lnTo>
                    <a:pt x="106680" y="6350"/>
                  </a:lnTo>
                  <a:lnTo>
                    <a:pt x="106680" y="3810"/>
                  </a:lnTo>
                  <a:close/>
                </a:path>
                <a:path w="106680" h="27939">
                  <a:moveTo>
                    <a:pt x="106680" y="1270"/>
                  </a:moveTo>
                  <a:lnTo>
                    <a:pt x="104140" y="1270"/>
                  </a:lnTo>
                  <a:lnTo>
                    <a:pt x="104140" y="2540"/>
                  </a:lnTo>
                  <a:lnTo>
                    <a:pt x="106680" y="2540"/>
                  </a:lnTo>
                  <a:lnTo>
                    <a:pt x="106680" y="1270"/>
                  </a:lnTo>
                  <a:close/>
                </a:path>
              </a:pathLst>
            </a:custGeom>
            <a:solidFill>
              <a:srgbClr val="A9D2E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3" name="object 193"/>
            <p:cNvSpPr/>
            <p:nvPr/>
          </p:nvSpPr>
          <p:spPr>
            <a:xfrm>
              <a:off x="1468120" y="2409189"/>
              <a:ext cx="104139" cy="25400"/>
            </a:xfrm>
            <a:custGeom>
              <a:avLst/>
              <a:gdLst/>
              <a:ahLst/>
              <a:cxnLst/>
              <a:rect l="l" t="t" r="r" b="b"/>
              <a:pathLst>
                <a:path w="104140" h="25400">
                  <a:moveTo>
                    <a:pt x="33007" y="0"/>
                  </a:moveTo>
                  <a:lnTo>
                    <a:pt x="0" y="0"/>
                  </a:lnTo>
                  <a:lnTo>
                    <a:pt x="0" y="1270"/>
                  </a:lnTo>
                  <a:lnTo>
                    <a:pt x="33007" y="1270"/>
                  </a:lnTo>
                  <a:lnTo>
                    <a:pt x="33007" y="0"/>
                  </a:lnTo>
                  <a:close/>
                </a:path>
                <a:path w="104140" h="25400">
                  <a:moveTo>
                    <a:pt x="48260" y="1270"/>
                  </a:moveTo>
                  <a:lnTo>
                    <a:pt x="46990" y="1270"/>
                  </a:lnTo>
                  <a:lnTo>
                    <a:pt x="46990" y="2540"/>
                  </a:lnTo>
                  <a:lnTo>
                    <a:pt x="48260" y="2540"/>
                  </a:lnTo>
                  <a:lnTo>
                    <a:pt x="48260" y="1270"/>
                  </a:lnTo>
                  <a:close/>
                </a:path>
                <a:path w="104140" h="25400">
                  <a:moveTo>
                    <a:pt x="85090" y="24130"/>
                  </a:moveTo>
                  <a:lnTo>
                    <a:pt x="82550" y="24130"/>
                  </a:lnTo>
                  <a:lnTo>
                    <a:pt x="82550" y="25400"/>
                  </a:lnTo>
                  <a:lnTo>
                    <a:pt x="85090" y="25400"/>
                  </a:lnTo>
                  <a:lnTo>
                    <a:pt x="85090" y="24130"/>
                  </a:lnTo>
                  <a:close/>
                </a:path>
                <a:path w="104140" h="25400">
                  <a:moveTo>
                    <a:pt x="99060" y="24130"/>
                  </a:moveTo>
                  <a:lnTo>
                    <a:pt x="97790" y="24130"/>
                  </a:lnTo>
                  <a:lnTo>
                    <a:pt x="97790" y="25400"/>
                  </a:lnTo>
                  <a:lnTo>
                    <a:pt x="99060" y="25400"/>
                  </a:lnTo>
                  <a:lnTo>
                    <a:pt x="99060" y="24130"/>
                  </a:lnTo>
                  <a:close/>
                </a:path>
                <a:path w="104140" h="25400">
                  <a:moveTo>
                    <a:pt x="104140" y="21590"/>
                  </a:moveTo>
                  <a:lnTo>
                    <a:pt x="102870" y="21590"/>
                  </a:lnTo>
                  <a:lnTo>
                    <a:pt x="102870" y="24130"/>
                  </a:lnTo>
                  <a:lnTo>
                    <a:pt x="104140" y="24130"/>
                  </a:lnTo>
                  <a:lnTo>
                    <a:pt x="104140" y="21590"/>
                  </a:lnTo>
                  <a:close/>
                </a:path>
                <a:path w="104140" h="25400">
                  <a:moveTo>
                    <a:pt x="104140" y="19050"/>
                  </a:moveTo>
                  <a:lnTo>
                    <a:pt x="102870" y="19050"/>
                  </a:lnTo>
                  <a:lnTo>
                    <a:pt x="102870" y="20320"/>
                  </a:lnTo>
                  <a:lnTo>
                    <a:pt x="104140" y="20320"/>
                  </a:lnTo>
                  <a:lnTo>
                    <a:pt x="104140" y="19050"/>
                  </a:lnTo>
                  <a:close/>
                </a:path>
                <a:path w="104140" h="25400">
                  <a:moveTo>
                    <a:pt x="104140" y="15240"/>
                  </a:moveTo>
                  <a:lnTo>
                    <a:pt x="102870" y="15240"/>
                  </a:lnTo>
                  <a:lnTo>
                    <a:pt x="102870" y="17780"/>
                  </a:lnTo>
                  <a:lnTo>
                    <a:pt x="104140" y="17780"/>
                  </a:lnTo>
                  <a:lnTo>
                    <a:pt x="104140" y="15240"/>
                  </a:lnTo>
                  <a:close/>
                </a:path>
                <a:path w="104140" h="25400">
                  <a:moveTo>
                    <a:pt x="104140" y="12700"/>
                  </a:moveTo>
                  <a:lnTo>
                    <a:pt x="102870" y="12700"/>
                  </a:lnTo>
                  <a:lnTo>
                    <a:pt x="102870" y="13970"/>
                  </a:lnTo>
                  <a:lnTo>
                    <a:pt x="104140" y="13970"/>
                  </a:lnTo>
                  <a:lnTo>
                    <a:pt x="104140" y="12700"/>
                  </a:lnTo>
                  <a:close/>
                </a:path>
                <a:path w="104140" h="25400">
                  <a:moveTo>
                    <a:pt x="104140" y="8890"/>
                  </a:moveTo>
                  <a:lnTo>
                    <a:pt x="102870" y="8890"/>
                  </a:lnTo>
                  <a:lnTo>
                    <a:pt x="102870" y="11430"/>
                  </a:lnTo>
                  <a:lnTo>
                    <a:pt x="104140" y="11430"/>
                  </a:lnTo>
                  <a:lnTo>
                    <a:pt x="104140" y="8890"/>
                  </a:lnTo>
                  <a:close/>
                </a:path>
                <a:path w="104140" h="25400">
                  <a:moveTo>
                    <a:pt x="104140" y="6350"/>
                  </a:moveTo>
                  <a:lnTo>
                    <a:pt x="102870" y="6350"/>
                  </a:lnTo>
                  <a:lnTo>
                    <a:pt x="102870" y="7620"/>
                  </a:lnTo>
                  <a:lnTo>
                    <a:pt x="104140" y="7620"/>
                  </a:lnTo>
                  <a:lnTo>
                    <a:pt x="104140" y="6350"/>
                  </a:lnTo>
                  <a:close/>
                </a:path>
                <a:path w="104140" h="25400">
                  <a:moveTo>
                    <a:pt x="104140" y="2540"/>
                  </a:moveTo>
                  <a:lnTo>
                    <a:pt x="102870" y="2540"/>
                  </a:lnTo>
                  <a:lnTo>
                    <a:pt x="102870" y="5080"/>
                  </a:lnTo>
                  <a:lnTo>
                    <a:pt x="104140" y="5080"/>
                  </a:lnTo>
                  <a:lnTo>
                    <a:pt x="104140" y="2540"/>
                  </a:lnTo>
                  <a:close/>
                </a:path>
                <a:path w="104140" h="25400">
                  <a:moveTo>
                    <a:pt x="104140" y="0"/>
                  </a:moveTo>
                  <a:lnTo>
                    <a:pt x="48260" y="0"/>
                  </a:lnTo>
                  <a:lnTo>
                    <a:pt x="48260" y="1270"/>
                  </a:lnTo>
                  <a:lnTo>
                    <a:pt x="104140" y="1270"/>
                  </a:lnTo>
                  <a:lnTo>
                    <a:pt x="104140" y="0"/>
                  </a:lnTo>
                  <a:close/>
                </a:path>
              </a:pathLst>
            </a:custGeom>
            <a:solidFill>
              <a:srgbClr val="AAD2E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4" name="object 194"/>
            <p:cNvSpPr/>
            <p:nvPr/>
          </p:nvSpPr>
          <p:spPr>
            <a:xfrm>
              <a:off x="1468120" y="2411729"/>
              <a:ext cx="102870" cy="21590"/>
            </a:xfrm>
            <a:custGeom>
              <a:avLst/>
              <a:gdLst/>
              <a:ahLst/>
              <a:cxnLst/>
              <a:rect l="l" t="t" r="r" b="b"/>
              <a:pathLst>
                <a:path w="102869" h="21589">
                  <a:moveTo>
                    <a:pt x="87630" y="19050"/>
                  </a:moveTo>
                  <a:lnTo>
                    <a:pt x="0" y="19050"/>
                  </a:lnTo>
                  <a:lnTo>
                    <a:pt x="0" y="21590"/>
                  </a:lnTo>
                  <a:lnTo>
                    <a:pt x="85090" y="21590"/>
                  </a:lnTo>
                  <a:lnTo>
                    <a:pt x="85090" y="20320"/>
                  </a:lnTo>
                  <a:lnTo>
                    <a:pt x="87630" y="20320"/>
                  </a:lnTo>
                  <a:lnTo>
                    <a:pt x="87630" y="19050"/>
                  </a:lnTo>
                  <a:close/>
                </a:path>
                <a:path w="102869" h="21589">
                  <a:moveTo>
                    <a:pt x="102870" y="19050"/>
                  </a:moveTo>
                  <a:lnTo>
                    <a:pt x="95250" y="19050"/>
                  </a:lnTo>
                  <a:lnTo>
                    <a:pt x="95250" y="20320"/>
                  </a:lnTo>
                  <a:lnTo>
                    <a:pt x="97790" y="20320"/>
                  </a:lnTo>
                  <a:lnTo>
                    <a:pt x="97790" y="21590"/>
                  </a:lnTo>
                  <a:lnTo>
                    <a:pt x="102870" y="21590"/>
                  </a:lnTo>
                  <a:lnTo>
                    <a:pt x="102870" y="19050"/>
                  </a:lnTo>
                  <a:close/>
                </a:path>
                <a:path w="102869" h="21589">
                  <a:moveTo>
                    <a:pt x="102870" y="16510"/>
                  </a:moveTo>
                  <a:lnTo>
                    <a:pt x="100330" y="16510"/>
                  </a:lnTo>
                  <a:lnTo>
                    <a:pt x="100330" y="17780"/>
                  </a:lnTo>
                  <a:lnTo>
                    <a:pt x="102870" y="17780"/>
                  </a:lnTo>
                  <a:lnTo>
                    <a:pt x="102870" y="16510"/>
                  </a:lnTo>
                  <a:close/>
                </a:path>
                <a:path w="102869" h="21589">
                  <a:moveTo>
                    <a:pt x="102870" y="12700"/>
                  </a:moveTo>
                  <a:lnTo>
                    <a:pt x="100330" y="12700"/>
                  </a:lnTo>
                  <a:lnTo>
                    <a:pt x="100330" y="15240"/>
                  </a:lnTo>
                  <a:lnTo>
                    <a:pt x="102870" y="15240"/>
                  </a:lnTo>
                  <a:lnTo>
                    <a:pt x="102870" y="12700"/>
                  </a:lnTo>
                  <a:close/>
                </a:path>
                <a:path w="102869" h="21589">
                  <a:moveTo>
                    <a:pt x="102870" y="10160"/>
                  </a:moveTo>
                  <a:lnTo>
                    <a:pt x="100330" y="10160"/>
                  </a:lnTo>
                  <a:lnTo>
                    <a:pt x="100330" y="11430"/>
                  </a:lnTo>
                  <a:lnTo>
                    <a:pt x="102870" y="11430"/>
                  </a:lnTo>
                  <a:lnTo>
                    <a:pt x="102870" y="10160"/>
                  </a:lnTo>
                  <a:close/>
                </a:path>
                <a:path w="102869" h="21589">
                  <a:moveTo>
                    <a:pt x="102870" y="6350"/>
                  </a:moveTo>
                  <a:lnTo>
                    <a:pt x="100330" y="6350"/>
                  </a:lnTo>
                  <a:lnTo>
                    <a:pt x="100330" y="8890"/>
                  </a:lnTo>
                  <a:lnTo>
                    <a:pt x="102870" y="8890"/>
                  </a:lnTo>
                  <a:lnTo>
                    <a:pt x="102870" y="6350"/>
                  </a:lnTo>
                  <a:close/>
                </a:path>
                <a:path w="102869" h="21589">
                  <a:moveTo>
                    <a:pt x="102870" y="3810"/>
                  </a:moveTo>
                  <a:lnTo>
                    <a:pt x="100330" y="3810"/>
                  </a:lnTo>
                  <a:lnTo>
                    <a:pt x="100330" y="5080"/>
                  </a:lnTo>
                  <a:lnTo>
                    <a:pt x="102870" y="5080"/>
                  </a:lnTo>
                  <a:lnTo>
                    <a:pt x="102870" y="3810"/>
                  </a:lnTo>
                  <a:close/>
                </a:path>
                <a:path w="102869" h="21589">
                  <a:moveTo>
                    <a:pt x="102870" y="0"/>
                  </a:moveTo>
                  <a:lnTo>
                    <a:pt x="44450" y="0"/>
                  </a:lnTo>
                  <a:lnTo>
                    <a:pt x="44450" y="1270"/>
                  </a:lnTo>
                  <a:lnTo>
                    <a:pt x="100330" y="1270"/>
                  </a:lnTo>
                  <a:lnTo>
                    <a:pt x="100330" y="2540"/>
                  </a:lnTo>
                  <a:lnTo>
                    <a:pt x="102870" y="2540"/>
                  </a:lnTo>
                  <a:lnTo>
                    <a:pt x="102870" y="0"/>
                  </a:lnTo>
                  <a:close/>
                </a:path>
                <a:path w="102869" h="21589">
                  <a:moveTo>
                    <a:pt x="33019" y="0"/>
                  </a:moveTo>
                  <a:lnTo>
                    <a:pt x="0" y="0"/>
                  </a:lnTo>
                  <a:lnTo>
                    <a:pt x="0" y="1270"/>
                  </a:lnTo>
                  <a:lnTo>
                    <a:pt x="33019" y="1270"/>
                  </a:lnTo>
                  <a:lnTo>
                    <a:pt x="33019" y="0"/>
                  </a:lnTo>
                  <a:close/>
                </a:path>
              </a:pathLst>
            </a:custGeom>
            <a:solidFill>
              <a:srgbClr val="ACD3E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5" name="object 195"/>
            <p:cNvSpPr/>
            <p:nvPr/>
          </p:nvSpPr>
          <p:spPr>
            <a:xfrm>
              <a:off x="1468120" y="2412999"/>
              <a:ext cx="100330" cy="17780"/>
            </a:xfrm>
            <a:custGeom>
              <a:avLst/>
              <a:gdLst/>
              <a:ahLst/>
              <a:cxnLst/>
              <a:rect l="l" t="t" r="r" b="b"/>
              <a:pathLst>
                <a:path w="100330" h="17780">
                  <a:moveTo>
                    <a:pt x="2540" y="15240"/>
                  </a:moveTo>
                  <a:lnTo>
                    <a:pt x="0" y="15240"/>
                  </a:lnTo>
                  <a:lnTo>
                    <a:pt x="0" y="16510"/>
                  </a:lnTo>
                  <a:lnTo>
                    <a:pt x="2540" y="16510"/>
                  </a:lnTo>
                  <a:lnTo>
                    <a:pt x="2540" y="15240"/>
                  </a:lnTo>
                  <a:close/>
                </a:path>
                <a:path w="100330" h="17780">
                  <a:moveTo>
                    <a:pt x="2540" y="11430"/>
                  </a:moveTo>
                  <a:lnTo>
                    <a:pt x="0" y="11430"/>
                  </a:lnTo>
                  <a:lnTo>
                    <a:pt x="0" y="13970"/>
                  </a:lnTo>
                  <a:lnTo>
                    <a:pt x="2540" y="13970"/>
                  </a:lnTo>
                  <a:lnTo>
                    <a:pt x="2540" y="11430"/>
                  </a:lnTo>
                  <a:close/>
                </a:path>
                <a:path w="100330" h="17780">
                  <a:moveTo>
                    <a:pt x="2540" y="8890"/>
                  </a:moveTo>
                  <a:lnTo>
                    <a:pt x="0" y="8890"/>
                  </a:lnTo>
                  <a:lnTo>
                    <a:pt x="0" y="10160"/>
                  </a:lnTo>
                  <a:lnTo>
                    <a:pt x="2540" y="10160"/>
                  </a:lnTo>
                  <a:lnTo>
                    <a:pt x="2540" y="8890"/>
                  </a:lnTo>
                  <a:close/>
                </a:path>
                <a:path w="100330" h="17780">
                  <a:moveTo>
                    <a:pt x="2540" y="5080"/>
                  </a:moveTo>
                  <a:lnTo>
                    <a:pt x="0" y="5080"/>
                  </a:lnTo>
                  <a:lnTo>
                    <a:pt x="0" y="7620"/>
                  </a:lnTo>
                  <a:lnTo>
                    <a:pt x="2540" y="7620"/>
                  </a:lnTo>
                  <a:lnTo>
                    <a:pt x="2540" y="5080"/>
                  </a:lnTo>
                  <a:close/>
                </a:path>
                <a:path w="100330" h="17780">
                  <a:moveTo>
                    <a:pt x="2540" y="2540"/>
                  </a:moveTo>
                  <a:lnTo>
                    <a:pt x="0" y="2540"/>
                  </a:lnTo>
                  <a:lnTo>
                    <a:pt x="0" y="3810"/>
                  </a:lnTo>
                  <a:lnTo>
                    <a:pt x="2540" y="3810"/>
                  </a:lnTo>
                  <a:lnTo>
                    <a:pt x="2540" y="2540"/>
                  </a:lnTo>
                  <a:close/>
                </a:path>
                <a:path w="100330" h="17780">
                  <a:moveTo>
                    <a:pt x="33007" y="0"/>
                  </a:moveTo>
                  <a:lnTo>
                    <a:pt x="0" y="0"/>
                  </a:lnTo>
                  <a:lnTo>
                    <a:pt x="0" y="1270"/>
                  </a:lnTo>
                  <a:lnTo>
                    <a:pt x="33007" y="1270"/>
                  </a:lnTo>
                  <a:lnTo>
                    <a:pt x="33007" y="0"/>
                  </a:lnTo>
                  <a:close/>
                </a:path>
                <a:path w="100330" h="17780">
                  <a:moveTo>
                    <a:pt x="92710" y="16510"/>
                  </a:moveTo>
                  <a:lnTo>
                    <a:pt x="90157" y="16510"/>
                  </a:lnTo>
                  <a:lnTo>
                    <a:pt x="90157" y="17780"/>
                  </a:lnTo>
                  <a:lnTo>
                    <a:pt x="92710" y="17780"/>
                  </a:lnTo>
                  <a:lnTo>
                    <a:pt x="92710" y="16510"/>
                  </a:lnTo>
                  <a:close/>
                </a:path>
                <a:path w="100330" h="17780">
                  <a:moveTo>
                    <a:pt x="100330" y="15240"/>
                  </a:moveTo>
                  <a:lnTo>
                    <a:pt x="99060" y="15240"/>
                  </a:lnTo>
                  <a:lnTo>
                    <a:pt x="99060" y="16510"/>
                  </a:lnTo>
                  <a:lnTo>
                    <a:pt x="100330" y="16510"/>
                  </a:lnTo>
                  <a:lnTo>
                    <a:pt x="100330" y="15240"/>
                  </a:lnTo>
                  <a:close/>
                </a:path>
                <a:path w="100330" h="17780">
                  <a:moveTo>
                    <a:pt x="100330" y="11430"/>
                  </a:moveTo>
                  <a:lnTo>
                    <a:pt x="99060" y="11430"/>
                  </a:lnTo>
                  <a:lnTo>
                    <a:pt x="99060" y="13970"/>
                  </a:lnTo>
                  <a:lnTo>
                    <a:pt x="100330" y="13970"/>
                  </a:lnTo>
                  <a:lnTo>
                    <a:pt x="100330" y="11430"/>
                  </a:lnTo>
                  <a:close/>
                </a:path>
                <a:path w="100330" h="17780">
                  <a:moveTo>
                    <a:pt x="100330" y="8890"/>
                  </a:moveTo>
                  <a:lnTo>
                    <a:pt x="99060" y="8890"/>
                  </a:lnTo>
                  <a:lnTo>
                    <a:pt x="99060" y="10160"/>
                  </a:lnTo>
                  <a:lnTo>
                    <a:pt x="100330" y="10160"/>
                  </a:lnTo>
                  <a:lnTo>
                    <a:pt x="100330" y="8890"/>
                  </a:lnTo>
                  <a:close/>
                </a:path>
                <a:path w="100330" h="17780">
                  <a:moveTo>
                    <a:pt x="100330" y="5080"/>
                  </a:moveTo>
                  <a:lnTo>
                    <a:pt x="99060" y="5080"/>
                  </a:lnTo>
                  <a:lnTo>
                    <a:pt x="99060" y="7620"/>
                  </a:lnTo>
                  <a:lnTo>
                    <a:pt x="100330" y="7620"/>
                  </a:lnTo>
                  <a:lnTo>
                    <a:pt x="100330" y="5080"/>
                  </a:lnTo>
                  <a:close/>
                </a:path>
                <a:path w="100330" h="17780">
                  <a:moveTo>
                    <a:pt x="100330" y="2540"/>
                  </a:moveTo>
                  <a:lnTo>
                    <a:pt x="99060" y="2540"/>
                  </a:lnTo>
                  <a:lnTo>
                    <a:pt x="99060" y="3810"/>
                  </a:lnTo>
                  <a:lnTo>
                    <a:pt x="100330" y="3810"/>
                  </a:lnTo>
                  <a:lnTo>
                    <a:pt x="100330" y="2540"/>
                  </a:lnTo>
                  <a:close/>
                </a:path>
                <a:path w="100330" h="17780">
                  <a:moveTo>
                    <a:pt x="100330" y="0"/>
                  </a:moveTo>
                  <a:lnTo>
                    <a:pt x="41910" y="0"/>
                  </a:lnTo>
                  <a:lnTo>
                    <a:pt x="41910" y="1270"/>
                  </a:lnTo>
                  <a:lnTo>
                    <a:pt x="100330" y="1270"/>
                  </a:lnTo>
                  <a:lnTo>
                    <a:pt x="100330" y="0"/>
                  </a:lnTo>
                  <a:close/>
                </a:path>
              </a:pathLst>
            </a:custGeom>
            <a:solidFill>
              <a:srgbClr val="AED4E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6" name="object 196"/>
            <p:cNvSpPr/>
            <p:nvPr/>
          </p:nvSpPr>
          <p:spPr>
            <a:xfrm>
              <a:off x="1470660" y="2414269"/>
              <a:ext cx="96520" cy="15240"/>
            </a:xfrm>
            <a:custGeom>
              <a:avLst/>
              <a:gdLst/>
              <a:ahLst/>
              <a:cxnLst/>
              <a:rect l="l" t="t" r="r" b="b"/>
              <a:pathLst>
                <a:path w="96519" h="15239">
                  <a:moveTo>
                    <a:pt x="1270" y="10160"/>
                  </a:moveTo>
                  <a:lnTo>
                    <a:pt x="0" y="10160"/>
                  </a:lnTo>
                  <a:lnTo>
                    <a:pt x="0" y="12700"/>
                  </a:lnTo>
                  <a:lnTo>
                    <a:pt x="1270" y="12700"/>
                  </a:lnTo>
                  <a:lnTo>
                    <a:pt x="1270" y="10160"/>
                  </a:lnTo>
                  <a:close/>
                </a:path>
                <a:path w="96519" h="15239">
                  <a:moveTo>
                    <a:pt x="1270" y="7620"/>
                  </a:moveTo>
                  <a:lnTo>
                    <a:pt x="0" y="7620"/>
                  </a:lnTo>
                  <a:lnTo>
                    <a:pt x="0" y="8890"/>
                  </a:lnTo>
                  <a:lnTo>
                    <a:pt x="1270" y="8890"/>
                  </a:lnTo>
                  <a:lnTo>
                    <a:pt x="1270" y="7620"/>
                  </a:lnTo>
                  <a:close/>
                </a:path>
                <a:path w="96519" h="15239">
                  <a:moveTo>
                    <a:pt x="1270" y="3810"/>
                  </a:moveTo>
                  <a:lnTo>
                    <a:pt x="0" y="3810"/>
                  </a:lnTo>
                  <a:lnTo>
                    <a:pt x="0" y="6350"/>
                  </a:lnTo>
                  <a:lnTo>
                    <a:pt x="1270" y="6350"/>
                  </a:lnTo>
                  <a:lnTo>
                    <a:pt x="1270" y="3810"/>
                  </a:lnTo>
                  <a:close/>
                </a:path>
                <a:path w="96519" h="15239">
                  <a:moveTo>
                    <a:pt x="30467" y="1270"/>
                  </a:moveTo>
                  <a:lnTo>
                    <a:pt x="0" y="1270"/>
                  </a:lnTo>
                  <a:lnTo>
                    <a:pt x="0" y="2540"/>
                  </a:lnTo>
                  <a:lnTo>
                    <a:pt x="30467" y="2540"/>
                  </a:lnTo>
                  <a:lnTo>
                    <a:pt x="30467" y="1270"/>
                  </a:lnTo>
                  <a:close/>
                </a:path>
                <a:path w="96519" h="15239">
                  <a:moveTo>
                    <a:pt x="96520" y="13970"/>
                  </a:moveTo>
                  <a:lnTo>
                    <a:pt x="0" y="13970"/>
                  </a:lnTo>
                  <a:lnTo>
                    <a:pt x="0" y="15240"/>
                  </a:lnTo>
                  <a:lnTo>
                    <a:pt x="96520" y="15240"/>
                  </a:lnTo>
                  <a:lnTo>
                    <a:pt x="96520" y="13970"/>
                  </a:lnTo>
                  <a:close/>
                </a:path>
                <a:path w="96519" h="15239">
                  <a:moveTo>
                    <a:pt x="96520" y="10160"/>
                  </a:moveTo>
                  <a:lnTo>
                    <a:pt x="95250" y="10160"/>
                  </a:lnTo>
                  <a:lnTo>
                    <a:pt x="95250" y="12700"/>
                  </a:lnTo>
                  <a:lnTo>
                    <a:pt x="96520" y="12700"/>
                  </a:lnTo>
                  <a:lnTo>
                    <a:pt x="96520" y="10160"/>
                  </a:lnTo>
                  <a:close/>
                </a:path>
                <a:path w="96519" h="15239">
                  <a:moveTo>
                    <a:pt x="96520" y="7620"/>
                  </a:moveTo>
                  <a:lnTo>
                    <a:pt x="95250" y="7620"/>
                  </a:lnTo>
                  <a:lnTo>
                    <a:pt x="95250" y="8890"/>
                  </a:lnTo>
                  <a:lnTo>
                    <a:pt x="96520" y="8890"/>
                  </a:lnTo>
                  <a:lnTo>
                    <a:pt x="96520" y="7620"/>
                  </a:lnTo>
                  <a:close/>
                </a:path>
                <a:path w="96519" h="15239">
                  <a:moveTo>
                    <a:pt x="96520" y="3810"/>
                  </a:moveTo>
                  <a:lnTo>
                    <a:pt x="95250" y="3810"/>
                  </a:lnTo>
                  <a:lnTo>
                    <a:pt x="95250" y="6350"/>
                  </a:lnTo>
                  <a:lnTo>
                    <a:pt x="96520" y="6350"/>
                  </a:lnTo>
                  <a:lnTo>
                    <a:pt x="96520" y="3810"/>
                  </a:lnTo>
                  <a:close/>
                </a:path>
                <a:path w="96519" h="15239">
                  <a:moveTo>
                    <a:pt x="96520" y="1270"/>
                  </a:moveTo>
                  <a:lnTo>
                    <a:pt x="39370" y="1270"/>
                  </a:lnTo>
                  <a:lnTo>
                    <a:pt x="39370" y="0"/>
                  </a:lnTo>
                  <a:lnTo>
                    <a:pt x="38100" y="0"/>
                  </a:lnTo>
                  <a:lnTo>
                    <a:pt x="38100" y="1270"/>
                  </a:lnTo>
                  <a:lnTo>
                    <a:pt x="35560" y="1270"/>
                  </a:lnTo>
                  <a:lnTo>
                    <a:pt x="35560" y="2540"/>
                  </a:lnTo>
                  <a:lnTo>
                    <a:pt x="96520" y="2540"/>
                  </a:lnTo>
                  <a:lnTo>
                    <a:pt x="96520" y="1270"/>
                  </a:lnTo>
                  <a:close/>
                </a:path>
              </a:pathLst>
            </a:custGeom>
            <a:solidFill>
              <a:srgbClr val="B0D5E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7" name="object 197"/>
            <p:cNvSpPr/>
            <p:nvPr/>
          </p:nvSpPr>
          <p:spPr>
            <a:xfrm>
              <a:off x="1471929" y="2416809"/>
              <a:ext cx="93980" cy="10160"/>
            </a:xfrm>
            <a:custGeom>
              <a:avLst/>
              <a:gdLst/>
              <a:ahLst/>
              <a:cxnLst/>
              <a:rect l="l" t="t" r="r" b="b"/>
              <a:pathLst>
                <a:path w="93980" h="10160">
                  <a:moveTo>
                    <a:pt x="2539" y="7619"/>
                  </a:moveTo>
                  <a:lnTo>
                    <a:pt x="0" y="7619"/>
                  </a:lnTo>
                  <a:lnTo>
                    <a:pt x="0" y="10160"/>
                  </a:lnTo>
                  <a:lnTo>
                    <a:pt x="93979" y="10160"/>
                  </a:lnTo>
                  <a:lnTo>
                    <a:pt x="93979" y="8889"/>
                  </a:lnTo>
                  <a:lnTo>
                    <a:pt x="2539" y="8889"/>
                  </a:lnTo>
                  <a:lnTo>
                    <a:pt x="2539" y="7619"/>
                  </a:lnTo>
                  <a:close/>
                </a:path>
                <a:path w="93980" h="10160">
                  <a:moveTo>
                    <a:pt x="93979" y="7619"/>
                  </a:moveTo>
                  <a:lnTo>
                    <a:pt x="91439" y="7619"/>
                  </a:lnTo>
                  <a:lnTo>
                    <a:pt x="91439" y="8889"/>
                  </a:lnTo>
                  <a:lnTo>
                    <a:pt x="93979" y="8889"/>
                  </a:lnTo>
                  <a:lnTo>
                    <a:pt x="93979" y="7619"/>
                  </a:lnTo>
                  <a:close/>
                </a:path>
                <a:path w="93980" h="10160">
                  <a:moveTo>
                    <a:pt x="2539" y="5079"/>
                  </a:moveTo>
                  <a:lnTo>
                    <a:pt x="0" y="5079"/>
                  </a:lnTo>
                  <a:lnTo>
                    <a:pt x="0" y="6350"/>
                  </a:lnTo>
                  <a:lnTo>
                    <a:pt x="2539" y="6350"/>
                  </a:lnTo>
                  <a:lnTo>
                    <a:pt x="2539" y="5079"/>
                  </a:lnTo>
                  <a:close/>
                </a:path>
                <a:path w="93980" h="10160">
                  <a:moveTo>
                    <a:pt x="93979" y="5079"/>
                  </a:moveTo>
                  <a:lnTo>
                    <a:pt x="91439" y="5079"/>
                  </a:lnTo>
                  <a:lnTo>
                    <a:pt x="91439" y="6350"/>
                  </a:lnTo>
                  <a:lnTo>
                    <a:pt x="93979" y="6350"/>
                  </a:lnTo>
                  <a:lnTo>
                    <a:pt x="93979" y="5079"/>
                  </a:lnTo>
                  <a:close/>
                </a:path>
                <a:path w="93980" h="10160">
                  <a:moveTo>
                    <a:pt x="2539" y="1269"/>
                  </a:moveTo>
                  <a:lnTo>
                    <a:pt x="0" y="1269"/>
                  </a:lnTo>
                  <a:lnTo>
                    <a:pt x="0" y="3810"/>
                  </a:lnTo>
                  <a:lnTo>
                    <a:pt x="2539" y="3810"/>
                  </a:lnTo>
                  <a:lnTo>
                    <a:pt x="2539" y="1269"/>
                  </a:lnTo>
                  <a:close/>
                </a:path>
                <a:path w="93980" h="10160">
                  <a:moveTo>
                    <a:pt x="93979" y="1269"/>
                  </a:moveTo>
                  <a:lnTo>
                    <a:pt x="91439" y="1269"/>
                  </a:lnTo>
                  <a:lnTo>
                    <a:pt x="91439" y="3810"/>
                  </a:lnTo>
                  <a:lnTo>
                    <a:pt x="93979" y="3810"/>
                  </a:lnTo>
                  <a:lnTo>
                    <a:pt x="93979" y="1269"/>
                  </a:lnTo>
                  <a:close/>
                </a:path>
                <a:path w="93980" h="10160">
                  <a:moveTo>
                    <a:pt x="34289" y="0"/>
                  </a:moveTo>
                  <a:lnTo>
                    <a:pt x="33019" y="0"/>
                  </a:lnTo>
                  <a:lnTo>
                    <a:pt x="33019" y="1269"/>
                  </a:lnTo>
                  <a:lnTo>
                    <a:pt x="34289" y="1269"/>
                  </a:lnTo>
                  <a:lnTo>
                    <a:pt x="34289" y="0"/>
                  </a:lnTo>
                  <a:close/>
                </a:path>
              </a:pathLst>
            </a:custGeom>
            <a:solidFill>
              <a:srgbClr val="B1D6E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8" name="object 198"/>
            <p:cNvSpPr/>
            <p:nvPr/>
          </p:nvSpPr>
          <p:spPr>
            <a:xfrm>
              <a:off x="1474470" y="2418079"/>
              <a:ext cx="88900" cy="7620"/>
            </a:xfrm>
            <a:custGeom>
              <a:avLst/>
              <a:gdLst/>
              <a:ahLst/>
              <a:cxnLst/>
              <a:rect l="l" t="t" r="r" b="b"/>
              <a:pathLst>
                <a:path w="88900" h="7619">
                  <a:moveTo>
                    <a:pt x="88900" y="6350"/>
                  </a:moveTo>
                  <a:lnTo>
                    <a:pt x="0" y="6350"/>
                  </a:lnTo>
                  <a:lnTo>
                    <a:pt x="0" y="7620"/>
                  </a:lnTo>
                  <a:lnTo>
                    <a:pt x="88900" y="7620"/>
                  </a:lnTo>
                  <a:lnTo>
                    <a:pt x="88900" y="6350"/>
                  </a:lnTo>
                  <a:close/>
                </a:path>
                <a:path w="88900" h="7619">
                  <a:moveTo>
                    <a:pt x="1270" y="3810"/>
                  </a:moveTo>
                  <a:lnTo>
                    <a:pt x="0" y="3810"/>
                  </a:lnTo>
                  <a:lnTo>
                    <a:pt x="0" y="5080"/>
                  </a:lnTo>
                  <a:lnTo>
                    <a:pt x="1270" y="5080"/>
                  </a:lnTo>
                  <a:lnTo>
                    <a:pt x="1270" y="3810"/>
                  </a:lnTo>
                  <a:close/>
                </a:path>
                <a:path w="88900" h="7619">
                  <a:moveTo>
                    <a:pt x="88900" y="3810"/>
                  </a:moveTo>
                  <a:lnTo>
                    <a:pt x="87630" y="3810"/>
                  </a:lnTo>
                  <a:lnTo>
                    <a:pt x="87630" y="5080"/>
                  </a:lnTo>
                  <a:lnTo>
                    <a:pt x="88900" y="5080"/>
                  </a:lnTo>
                  <a:lnTo>
                    <a:pt x="88900" y="3810"/>
                  </a:lnTo>
                  <a:close/>
                </a:path>
                <a:path w="88900" h="7619">
                  <a:moveTo>
                    <a:pt x="26669" y="0"/>
                  </a:moveTo>
                  <a:lnTo>
                    <a:pt x="0" y="0"/>
                  </a:lnTo>
                  <a:lnTo>
                    <a:pt x="0" y="2540"/>
                  </a:lnTo>
                  <a:lnTo>
                    <a:pt x="88900" y="2540"/>
                  </a:lnTo>
                  <a:lnTo>
                    <a:pt x="88900" y="1270"/>
                  </a:lnTo>
                  <a:lnTo>
                    <a:pt x="26669" y="1270"/>
                  </a:lnTo>
                  <a:lnTo>
                    <a:pt x="26669" y="0"/>
                  </a:lnTo>
                  <a:close/>
                </a:path>
                <a:path w="88900" h="7619">
                  <a:moveTo>
                    <a:pt x="88900" y="0"/>
                  </a:moveTo>
                  <a:lnTo>
                    <a:pt x="27940" y="0"/>
                  </a:lnTo>
                  <a:lnTo>
                    <a:pt x="27940" y="1270"/>
                  </a:lnTo>
                  <a:lnTo>
                    <a:pt x="88900" y="1270"/>
                  </a:lnTo>
                  <a:lnTo>
                    <a:pt x="88900" y="0"/>
                  </a:lnTo>
                  <a:close/>
                </a:path>
              </a:pathLst>
            </a:custGeom>
            <a:solidFill>
              <a:srgbClr val="B3D7E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9" name="object 199"/>
            <p:cNvSpPr/>
            <p:nvPr/>
          </p:nvSpPr>
          <p:spPr>
            <a:xfrm>
              <a:off x="1475740" y="2421889"/>
              <a:ext cx="86360" cy="1270"/>
            </a:xfrm>
            <a:custGeom>
              <a:avLst/>
              <a:gdLst/>
              <a:ahLst/>
              <a:cxnLst/>
              <a:rect l="l" t="t" r="r" b="b"/>
              <a:pathLst>
                <a:path w="86359" h="1269">
                  <a:moveTo>
                    <a:pt x="86359" y="0"/>
                  </a:moveTo>
                  <a:lnTo>
                    <a:pt x="0" y="0"/>
                  </a:lnTo>
                  <a:lnTo>
                    <a:pt x="0" y="1270"/>
                  </a:lnTo>
                  <a:lnTo>
                    <a:pt x="86359" y="1270"/>
                  </a:lnTo>
                  <a:lnTo>
                    <a:pt x="86359" y="0"/>
                  </a:lnTo>
                  <a:close/>
                </a:path>
              </a:pathLst>
            </a:custGeom>
            <a:solidFill>
              <a:srgbClr val="B7D9E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0" name="object 200"/>
            <p:cNvSpPr/>
            <p:nvPr/>
          </p:nvSpPr>
          <p:spPr>
            <a:xfrm>
              <a:off x="1299210" y="2425699"/>
              <a:ext cx="185420" cy="160020"/>
            </a:xfrm>
            <a:custGeom>
              <a:avLst/>
              <a:gdLst/>
              <a:ahLst/>
              <a:cxnLst/>
              <a:rect l="l" t="t" r="r" b="b"/>
              <a:pathLst>
                <a:path w="185419" h="160019">
                  <a:moveTo>
                    <a:pt x="48259" y="0"/>
                  </a:moveTo>
                  <a:lnTo>
                    <a:pt x="46990" y="0"/>
                  </a:lnTo>
                  <a:lnTo>
                    <a:pt x="46990" y="1270"/>
                  </a:lnTo>
                  <a:lnTo>
                    <a:pt x="48259" y="1270"/>
                  </a:lnTo>
                  <a:lnTo>
                    <a:pt x="48259" y="0"/>
                  </a:lnTo>
                  <a:close/>
                </a:path>
                <a:path w="185419" h="160019">
                  <a:moveTo>
                    <a:pt x="142240" y="0"/>
                  </a:moveTo>
                  <a:lnTo>
                    <a:pt x="140970" y="0"/>
                  </a:lnTo>
                  <a:lnTo>
                    <a:pt x="140970" y="1270"/>
                  </a:lnTo>
                  <a:lnTo>
                    <a:pt x="142240" y="1270"/>
                  </a:lnTo>
                  <a:lnTo>
                    <a:pt x="142240" y="0"/>
                  </a:lnTo>
                  <a:close/>
                </a:path>
                <a:path w="185419" h="160019">
                  <a:moveTo>
                    <a:pt x="185420" y="80263"/>
                  </a:moveTo>
                  <a:lnTo>
                    <a:pt x="182880" y="80263"/>
                  </a:lnTo>
                  <a:lnTo>
                    <a:pt x="182880" y="83947"/>
                  </a:lnTo>
                  <a:lnTo>
                    <a:pt x="184150" y="83947"/>
                  </a:lnTo>
                  <a:lnTo>
                    <a:pt x="184150" y="82803"/>
                  </a:lnTo>
                  <a:lnTo>
                    <a:pt x="185420" y="82803"/>
                  </a:lnTo>
                  <a:lnTo>
                    <a:pt x="185420" y="80263"/>
                  </a:lnTo>
                  <a:close/>
                </a:path>
                <a:path w="185419" h="160019">
                  <a:moveTo>
                    <a:pt x="1270" y="80009"/>
                  </a:moveTo>
                  <a:lnTo>
                    <a:pt x="0" y="80009"/>
                  </a:lnTo>
                  <a:lnTo>
                    <a:pt x="0" y="81279"/>
                  </a:lnTo>
                  <a:lnTo>
                    <a:pt x="1270" y="81279"/>
                  </a:lnTo>
                  <a:lnTo>
                    <a:pt x="1270" y="80009"/>
                  </a:lnTo>
                  <a:close/>
                </a:path>
                <a:path w="185419" h="160019">
                  <a:moveTo>
                    <a:pt x="184150" y="77469"/>
                  </a:moveTo>
                  <a:lnTo>
                    <a:pt x="182880" y="77469"/>
                  </a:lnTo>
                  <a:lnTo>
                    <a:pt x="182880" y="80009"/>
                  </a:lnTo>
                  <a:lnTo>
                    <a:pt x="185420" y="80009"/>
                  </a:lnTo>
                  <a:lnTo>
                    <a:pt x="185420" y="78993"/>
                  </a:lnTo>
                  <a:lnTo>
                    <a:pt x="184150" y="78993"/>
                  </a:lnTo>
                  <a:lnTo>
                    <a:pt x="184150" y="77469"/>
                  </a:lnTo>
                  <a:close/>
                </a:path>
                <a:path w="185419" h="160019">
                  <a:moveTo>
                    <a:pt x="54609" y="157479"/>
                  </a:moveTo>
                  <a:lnTo>
                    <a:pt x="46990" y="157479"/>
                  </a:lnTo>
                  <a:lnTo>
                    <a:pt x="46990" y="160020"/>
                  </a:lnTo>
                  <a:lnTo>
                    <a:pt x="48259" y="160020"/>
                  </a:lnTo>
                  <a:lnTo>
                    <a:pt x="48259" y="158750"/>
                  </a:lnTo>
                  <a:lnTo>
                    <a:pt x="54609" y="158750"/>
                  </a:lnTo>
                  <a:lnTo>
                    <a:pt x="54609" y="157479"/>
                  </a:lnTo>
                  <a:close/>
                </a:path>
                <a:path w="185419" h="160019">
                  <a:moveTo>
                    <a:pt x="142240" y="157479"/>
                  </a:moveTo>
                  <a:lnTo>
                    <a:pt x="138430" y="157479"/>
                  </a:lnTo>
                  <a:lnTo>
                    <a:pt x="138430" y="158750"/>
                  </a:lnTo>
                  <a:lnTo>
                    <a:pt x="140970" y="158750"/>
                  </a:lnTo>
                  <a:lnTo>
                    <a:pt x="140970" y="160020"/>
                  </a:lnTo>
                  <a:lnTo>
                    <a:pt x="142240" y="160020"/>
                  </a:lnTo>
                  <a:lnTo>
                    <a:pt x="142240" y="157479"/>
                  </a:lnTo>
                  <a:close/>
                </a:path>
              </a:pathLst>
            </a:custGeom>
            <a:solidFill>
              <a:srgbClr val="59AAC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1" name="object 201"/>
            <p:cNvSpPr/>
            <p:nvPr/>
          </p:nvSpPr>
          <p:spPr>
            <a:xfrm>
              <a:off x="1300479" y="2426969"/>
              <a:ext cx="181610" cy="156210"/>
            </a:xfrm>
            <a:custGeom>
              <a:avLst/>
              <a:gdLst/>
              <a:ahLst/>
              <a:cxnLst/>
              <a:rect l="l" t="t" r="r" b="b"/>
              <a:pathLst>
                <a:path w="181609" h="156210">
                  <a:moveTo>
                    <a:pt x="49529" y="0"/>
                  </a:moveTo>
                  <a:lnTo>
                    <a:pt x="45719" y="0"/>
                  </a:lnTo>
                  <a:lnTo>
                    <a:pt x="45719" y="1269"/>
                  </a:lnTo>
                  <a:lnTo>
                    <a:pt x="49529" y="1269"/>
                  </a:lnTo>
                  <a:lnTo>
                    <a:pt x="49529" y="0"/>
                  </a:lnTo>
                  <a:close/>
                </a:path>
                <a:path w="181609" h="156210">
                  <a:moveTo>
                    <a:pt x="140969" y="0"/>
                  </a:moveTo>
                  <a:lnTo>
                    <a:pt x="134619" y="0"/>
                  </a:lnTo>
                  <a:lnTo>
                    <a:pt x="134619" y="1269"/>
                  </a:lnTo>
                  <a:lnTo>
                    <a:pt x="140969" y="1269"/>
                  </a:lnTo>
                  <a:lnTo>
                    <a:pt x="140969" y="0"/>
                  </a:lnTo>
                  <a:close/>
                </a:path>
                <a:path w="181609" h="156210">
                  <a:moveTo>
                    <a:pt x="181609" y="82676"/>
                  </a:moveTo>
                  <a:lnTo>
                    <a:pt x="180339" y="82676"/>
                  </a:lnTo>
                  <a:lnTo>
                    <a:pt x="180340" y="84073"/>
                  </a:lnTo>
                  <a:lnTo>
                    <a:pt x="181609" y="84073"/>
                  </a:lnTo>
                  <a:lnTo>
                    <a:pt x="181609" y="82676"/>
                  </a:lnTo>
                  <a:close/>
                </a:path>
                <a:path w="181609" h="156210">
                  <a:moveTo>
                    <a:pt x="2539" y="78993"/>
                  </a:moveTo>
                  <a:lnTo>
                    <a:pt x="0" y="78993"/>
                  </a:lnTo>
                  <a:lnTo>
                    <a:pt x="0" y="81533"/>
                  </a:lnTo>
                  <a:lnTo>
                    <a:pt x="1269" y="81533"/>
                  </a:lnTo>
                  <a:lnTo>
                    <a:pt x="1269" y="82676"/>
                  </a:lnTo>
                  <a:lnTo>
                    <a:pt x="2539" y="82676"/>
                  </a:lnTo>
                  <a:lnTo>
                    <a:pt x="2539" y="78993"/>
                  </a:lnTo>
                  <a:close/>
                </a:path>
                <a:path w="181609" h="156210">
                  <a:moveTo>
                    <a:pt x="181609" y="78993"/>
                  </a:moveTo>
                  <a:lnTo>
                    <a:pt x="180339" y="78993"/>
                  </a:lnTo>
                  <a:lnTo>
                    <a:pt x="180339" y="82549"/>
                  </a:lnTo>
                  <a:lnTo>
                    <a:pt x="181609" y="82549"/>
                  </a:lnTo>
                  <a:lnTo>
                    <a:pt x="181609" y="78993"/>
                  </a:lnTo>
                  <a:close/>
                </a:path>
                <a:path w="181609" h="156210">
                  <a:moveTo>
                    <a:pt x="2539" y="76199"/>
                  </a:moveTo>
                  <a:lnTo>
                    <a:pt x="1269" y="76199"/>
                  </a:lnTo>
                  <a:lnTo>
                    <a:pt x="1269" y="77723"/>
                  </a:lnTo>
                  <a:lnTo>
                    <a:pt x="0" y="77723"/>
                  </a:lnTo>
                  <a:lnTo>
                    <a:pt x="0" y="78739"/>
                  </a:lnTo>
                  <a:lnTo>
                    <a:pt x="2539" y="78739"/>
                  </a:lnTo>
                  <a:lnTo>
                    <a:pt x="2539" y="76199"/>
                  </a:lnTo>
                  <a:close/>
                </a:path>
                <a:path w="181609" h="156210">
                  <a:moveTo>
                    <a:pt x="181609" y="76326"/>
                  </a:moveTo>
                  <a:lnTo>
                    <a:pt x="180339" y="76326"/>
                  </a:lnTo>
                  <a:lnTo>
                    <a:pt x="180339" y="78739"/>
                  </a:lnTo>
                  <a:lnTo>
                    <a:pt x="181609" y="78739"/>
                  </a:lnTo>
                  <a:lnTo>
                    <a:pt x="181609" y="76326"/>
                  </a:lnTo>
                  <a:close/>
                </a:path>
                <a:path w="181609" h="156210">
                  <a:moveTo>
                    <a:pt x="181609" y="75183"/>
                  </a:moveTo>
                  <a:lnTo>
                    <a:pt x="180339" y="75183"/>
                  </a:lnTo>
                  <a:lnTo>
                    <a:pt x="180339" y="76199"/>
                  </a:lnTo>
                  <a:lnTo>
                    <a:pt x="181609" y="76199"/>
                  </a:lnTo>
                  <a:lnTo>
                    <a:pt x="181609" y="75183"/>
                  </a:lnTo>
                  <a:close/>
                </a:path>
                <a:path w="181609" h="156210">
                  <a:moveTo>
                    <a:pt x="62230" y="153669"/>
                  </a:moveTo>
                  <a:lnTo>
                    <a:pt x="44450" y="153669"/>
                  </a:lnTo>
                  <a:lnTo>
                    <a:pt x="44450" y="156209"/>
                  </a:lnTo>
                  <a:lnTo>
                    <a:pt x="58419" y="156209"/>
                  </a:lnTo>
                  <a:lnTo>
                    <a:pt x="58419" y="154939"/>
                  </a:lnTo>
                  <a:lnTo>
                    <a:pt x="62230" y="154939"/>
                  </a:lnTo>
                  <a:lnTo>
                    <a:pt x="62230" y="153669"/>
                  </a:lnTo>
                  <a:close/>
                </a:path>
                <a:path w="181609" h="156210">
                  <a:moveTo>
                    <a:pt x="140969" y="154939"/>
                  </a:moveTo>
                  <a:lnTo>
                    <a:pt x="132079" y="154939"/>
                  </a:lnTo>
                  <a:lnTo>
                    <a:pt x="132079" y="156209"/>
                  </a:lnTo>
                  <a:lnTo>
                    <a:pt x="140969" y="156209"/>
                  </a:lnTo>
                  <a:lnTo>
                    <a:pt x="140969" y="154939"/>
                  </a:lnTo>
                  <a:close/>
                </a:path>
                <a:path w="181609" h="156210">
                  <a:moveTo>
                    <a:pt x="142240" y="153669"/>
                  </a:moveTo>
                  <a:lnTo>
                    <a:pt x="127000" y="153669"/>
                  </a:lnTo>
                  <a:lnTo>
                    <a:pt x="127000" y="154939"/>
                  </a:lnTo>
                  <a:lnTo>
                    <a:pt x="142240" y="154939"/>
                  </a:lnTo>
                  <a:lnTo>
                    <a:pt x="142240" y="153669"/>
                  </a:lnTo>
                  <a:close/>
                </a:path>
              </a:pathLst>
            </a:custGeom>
            <a:solidFill>
              <a:srgbClr val="5BABC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2" name="object 202"/>
            <p:cNvSpPr/>
            <p:nvPr/>
          </p:nvSpPr>
          <p:spPr>
            <a:xfrm>
              <a:off x="1303020" y="2428239"/>
              <a:ext cx="177800" cy="152400"/>
            </a:xfrm>
            <a:custGeom>
              <a:avLst/>
              <a:gdLst/>
              <a:ahLst/>
              <a:cxnLst/>
              <a:rect l="l" t="t" r="r" b="b"/>
              <a:pathLst>
                <a:path w="177800" h="152400">
                  <a:moveTo>
                    <a:pt x="50800" y="0"/>
                  </a:moveTo>
                  <a:lnTo>
                    <a:pt x="41910" y="0"/>
                  </a:lnTo>
                  <a:lnTo>
                    <a:pt x="41910" y="2539"/>
                  </a:lnTo>
                  <a:lnTo>
                    <a:pt x="54610" y="2539"/>
                  </a:lnTo>
                  <a:lnTo>
                    <a:pt x="54610" y="1270"/>
                  </a:lnTo>
                  <a:lnTo>
                    <a:pt x="50800" y="1270"/>
                  </a:lnTo>
                  <a:lnTo>
                    <a:pt x="50800" y="0"/>
                  </a:lnTo>
                  <a:close/>
                </a:path>
                <a:path w="177800" h="152400">
                  <a:moveTo>
                    <a:pt x="139700" y="1270"/>
                  </a:moveTo>
                  <a:lnTo>
                    <a:pt x="124460" y="1270"/>
                  </a:lnTo>
                  <a:lnTo>
                    <a:pt x="124460" y="2539"/>
                  </a:lnTo>
                  <a:lnTo>
                    <a:pt x="139700" y="2539"/>
                  </a:lnTo>
                  <a:lnTo>
                    <a:pt x="139700" y="1270"/>
                  </a:lnTo>
                  <a:close/>
                </a:path>
                <a:path w="177800" h="152400">
                  <a:moveTo>
                    <a:pt x="138430" y="0"/>
                  </a:moveTo>
                  <a:lnTo>
                    <a:pt x="128270" y="0"/>
                  </a:lnTo>
                  <a:lnTo>
                    <a:pt x="128270" y="1270"/>
                  </a:lnTo>
                  <a:lnTo>
                    <a:pt x="138430" y="1270"/>
                  </a:lnTo>
                  <a:lnTo>
                    <a:pt x="138430" y="0"/>
                  </a:lnTo>
                  <a:close/>
                </a:path>
                <a:path w="177800" h="152400">
                  <a:moveTo>
                    <a:pt x="176530" y="84074"/>
                  </a:moveTo>
                  <a:lnTo>
                    <a:pt x="175260" y="84074"/>
                  </a:lnTo>
                  <a:lnTo>
                    <a:pt x="175260" y="85089"/>
                  </a:lnTo>
                  <a:lnTo>
                    <a:pt x="176530" y="85089"/>
                  </a:lnTo>
                  <a:lnTo>
                    <a:pt x="176530" y="84074"/>
                  </a:lnTo>
                  <a:close/>
                </a:path>
                <a:path w="177800" h="152400">
                  <a:moveTo>
                    <a:pt x="177800" y="81406"/>
                  </a:moveTo>
                  <a:lnTo>
                    <a:pt x="175260" y="81406"/>
                  </a:lnTo>
                  <a:lnTo>
                    <a:pt x="175260" y="83819"/>
                  </a:lnTo>
                  <a:lnTo>
                    <a:pt x="176530" y="83819"/>
                  </a:lnTo>
                  <a:lnTo>
                    <a:pt x="176530" y="84074"/>
                  </a:lnTo>
                  <a:lnTo>
                    <a:pt x="177800" y="84074"/>
                  </a:lnTo>
                  <a:lnTo>
                    <a:pt x="177800" y="81406"/>
                  </a:lnTo>
                  <a:close/>
                </a:path>
                <a:path w="177800" h="152400">
                  <a:moveTo>
                    <a:pt x="1270" y="81406"/>
                  </a:moveTo>
                  <a:lnTo>
                    <a:pt x="0" y="81406"/>
                  </a:lnTo>
                  <a:lnTo>
                    <a:pt x="0" y="82803"/>
                  </a:lnTo>
                  <a:lnTo>
                    <a:pt x="1270" y="82803"/>
                  </a:lnTo>
                  <a:lnTo>
                    <a:pt x="1270" y="81406"/>
                  </a:lnTo>
                  <a:close/>
                </a:path>
                <a:path w="177800" h="152400">
                  <a:moveTo>
                    <a:pt x="1270" y="77724"/>
                  </a:moveTo>
                  <a:lnTo>
                    <a:pt x="0" y="77724"/>
                  </a:lnTo>
                  <a:lnTo>
                    <a:pt x="0" y="81279"/>
                  </a:lnTo>
                  <a:lnTo>
                    <a:pt x="1270" y="81279"/>
                  </a:lnTo>
                  <a:lnTo>
                    <a:pt x="1270" y="77724"/>
                  </a:lnTo>
                  <a:close/>
                </a:path>
                <a:path w="177800" h="152400">
                  <a:moveTo>
                    <a:pt x="177800" y="77724"/>
                  </a:moveTo>
                  <a:lnTo>
                    <a:pt x="175260" y="77724"/>
                  </a:lnTo>
                  <a:lnTo>
                    <a:pt x="175260" y="81279"/>
                  </a:lnTo>
                  <a:lnTo>
                    <a:pt x="177800" y="81279"/>
                  </a:lnTo>
                  <a:lnTo>
                    <a:pt x="177800" y="77724"/>
                  </a:lnTo>
                  <a:close/>
                </a:path>
                <a:path w="177800" h="152400">
                  <a:moveTo>
                    <a:pt x="1270" y="75183"/>
                  </a:moveTo>
                  <a:lnTo>
                    <a:pt x="0" y="75183"/>
                  </a:lnTo>
                  <a:lnTo>
                    <a:pt x="0" y="77469"/>
                  </a:lnTo>
                  <a:lnTo>
                    <a:pt x="1270" y="77469"/>
                  </a:lnTo>
                  <a:lnTo>
                    <a:pt x="1270" y="75183"/>
                  </a:lnTo>
                  <a:close/>
                </a:path>
                <a:path w="177800" h="152400">
                  <a:moveTo>
                    <a:pt x="177800" y="75183"/>
                  </a:moveTo>
                  <a:lnTo>
                    <a:pt x="175260" y="75183"/>
                  </a:lnTo>
                  <a:lnTo>
                    <a:pt x="175260" y="77469"/>
                  </a:lnTo>
                  <a:lnTo>
                    <a:pt x="177800" y="77469"/>
                  </a:lnTo>
                  <a:lnTo>
                    <a:pt x="177800" y="75183"/>
                  </a:lnTo>
                  <a:close/>
                </a:path>
                <a:path w="177800" h="152400">
                  <a:moveTo>
                    <a:pt x="1270" y="73913"/>
                  </a:moveTo>
                  <a:lnTo>
                    <a:pt x="0" y="73913"/>
                  </a:lnTo>
                  <a:lnTo>
                    <a:pt x="0" y="75056"/>
                  </a:lnTo>
                  <a:lnTo>
                    <a:pt x="1270" y="75056"/>
                  </a:lnTo>
                  <a:lnTo>
                    <a:pt x="1270" y="73913"/>
                  </a:lnTo>
                  <a:close/>
                </a:path>
                <a:path w="177800" h="152400">
                  <a:moveTo>
                    <a:pt x="176530" y="71119"/>
                  </a:moveTo>
                  <a:lnTo>
                    <a:pt x="175260" y="71119"/>
                  </a:lnTo>
                  <a:lnTo>
                    <a:pt x="175260" y="75056"/>
                  </a:lnTo>
                  <a:lnTo>
                    <a:pt x="177800" y="75056"/>
                  </a:lnTo>
                  <a:lnTo>
                    <a:pt x="177800" y="72516"/>
                  </a:lnTo>
                  <a:lnTo>
                    <a:pt x="176530" y="72516"/>
                  </a:lnTo>
                  <a:lnTo>
                    <a:pt x="176530" y="71119"/>
                  </a:lnTo>
                  <a:close/>
                </a:path>
                <a:path w="177800" h="152400">
                  <a:moveTo>
                    <a:pt x="64770" y="151130"/>
                  </a:moveTo>
                  <a:lnTo>
                    <a:pt x="41910" y="151130"/>
                  </a:lnTo>
                  <a:lnTo>
                    <a:pt x="41910" y="152400"/>
                  </a:lnTo>
                  <a:lnTo>
                    <a:pt x="64770" y="152400"/>
                  </a:lnTo>
                  <a:lnTo>
                    <a:pt x="64770" y="151130"/>
                  </a:lnTo>
                  <a:close/>
                </a:path>
                <a:path w="177800" h="152400">
                  <a:moveTo>
                    <a:pt x="139700" y="151130"/>
                  </a:moveTo>
                  <a:lnTo>
                    <a:pt x="120650" y="151130"/>
                  </a:lnTo>
                  <a:lnTo>
                    <a:pt x="120650" y="152400"/>
                  </a:lnTo>
                  <a:lnTo>
                    <a:pt x="139700" y="152400"/>
                  </a:lnTo>
                  <a:lnTo>
                    <a:pt x="139700" y="151130"/>
                  </a:lnTo>
                  <a:close/>
                </a:path>
              </a:pathLst>
            </a:custGeom>
            <a:solidFill>
              <a:srgbClr val="5DACC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3" name="object 203"/>
            <p:cNvSpPr/>
            <p:nvPr/>
          </p:nvSpPr>
          <p:spPr>
            <a:xfrm>
              <a:off x="1304290" y="2430779"/>
              <a:ext cx="173990" cy="148590"/>
            </a:xfrm>
            <a:custGeom>
              <a:avLst/>
              <a:gdLst/>
              <a:ahLst/>
              <a:cxnLst/>
              <a:rect l="l" t="t" r="r" b="b"/>
              <a:pathLst>
                <a:path w="173990" h="148589">
                  <a:moveTo>
                    <a:pt x="1270" y="78867"/>
                  </a:moveTo>
                  <a:lnTo>
                    <a:pt x="0" y="78867"/>
                  </a:lnTo>
                  <a:lnTo>
                    <a:pt x="0" y="81534"/>
                  </a:lnTo>
                  <a:lnTo>
                    <a:pt x="1270" y="81534"/>
                  </a:lnTo>
                  <a:lnTo>
                    <a:pt x="1270" y="78867"/>
                  </a:lnTo>
                  <a:close/>
                </a:path>
                <a:path w="173990" h="148589">
                  <a:moveTo>
                    <a:pt x="1270" y="75057"/>
                  </a:moveTo>
                  <a:lnTo>
                    <a:pt x="0" y="75057"/>
                  </a:lnTo>
                  <a:lnTo>
                    <a:pt x="0" y="78740"/>
                  </a:lnTo>
                  <a:lnTo>
                    <a:pt x="1270" y="78740"/>
                  </a:lnTo>
                  <a:lnTo>
                    <a:pt x="1270" y="75057"/>
                  </a:lnTo>
                  <a:close/>
                </a:path>
                <a:path w="173990" h="148589">
                  <a:moveTo>
                    <a:pt x="1270" y="72517"/>
                  </a:moveTo>
                  <a:lnTo>
                    <a:pt x="0" y="72517"/>
                  </a:lnTo>
                  <a:lnTo>
                    <a:pt x="0" y="74930"/>
                  </a:lnTo>
                  <a:lnTo>
                    <a:pt x="1270" y="74930"/>
                  </a:lnTo>
                  <a:lnTo>
                    <a:pt x="1270" y="72517"/>
                  </a:lnTo>
                  <a:close/>
                </a:path>
                <a:path w="173990" h="148589">
                  <a:moveTo>
                    <a:pt x="1270" y="69977"/>
                  </a:moveTo>
                  <a:lnTo>
                    <a:pt x="0" y="69977"/>
                  </a:lnTo>
                  <a:lnTo>
                    <a:pt x="0" y="72390"/>
                  </a:lnTo>
                  <a:lnTo>
                    <a:pt x="1270" y="72390"/>
                  </a:lnTo>
                  <a:lnTo>
                    <a:pt x="1270" y="69977"/>
                  </a:lnTo>
                  <a:close/>
                </a:path>
                <a:path w="173990" h="148589">
                  <a:moveTo>
                    <a:pt x="57150" y="0"/>
                  </a:moveTo>
                  <a:lnTo>
                    <a:pt x="40640" y="0"/>
                  </a:lnTo>
                  <a:lnTo>
                    <a:pt x="40640" y="1270"/>
                  </a:lnTo>
                  <a:lnTo>
                    <a:pt x="57150" y="1270"/>
                  </a:lnTo>
                  <a:lnTo>
                    <a:pt x="57150" y="0"/>
                  </a:lnTo>
                  <a:close/>
                </a:path>
                <a:path w="173990" h="148589">
                  <a:moveTo>
                    <a:pt x="68580" y="147320"/>
                  </a:moveTo>
                  <a:lnTo>
                    <a:pt x="40640" y="147320"/>
                  </a:lnTo>
                  <a:lnTo>
                    <a:pt x="40640" y="148590"/>
                  </a:lnTo>
                  <a:lnTo>
                    <a:pt x="68580" y="148590"/>
                  </a:lnTo>
                  <a:lnTo>
                    <a:pt x="68580" y="147320"/>
                  </a:lnTo>
                  <a:close/>
                </a:path>
                <a:path w="173990" h="148589">
                  <a:moveTo>
                    <a:pt x="138430" y="147320"/>
                  </a:moveTo>
                  <a:lnTo>
                    <a:pt x="114300" y="147320"/>
                  </a:lnTo>
                  <a:lnTo>
                    <a:pt x="114300" y="148590"/>
                  </a:lnTo>
                  <a:lnTo>
                    <a:pt x="138430" y="148590"/>
                  </a:lnTo>
                  <a:lnTo>
                    <a:pt x="138430" y="147320"/>
                  </a:lnTo>
                  <a:close/>
                </a:path>
                <a:path w="173990" h="148589">
                  <a:moveTo>
                    <a:pt x="138430" y="0"/>
                  </a:moveTo>
                  <a:lnTo>
                    <a:pt x="119380" y="0"/>
                  </a:lnTo>
                  <a:lnTo>
                    <a:pt x="119380" y="1270"/>
                  </a:lnTo>
                  <a:lnTo>
                    <a:pt x="138430" y="1270"/>
                  </a:lnTo>
                  <a:lnTo>
                    <a:pt x="138430" y="0"/>
                  </a:lnTo>
                  <a:close/>
                </a:path>
                <a:path w="173990" h="148589">
                  <a:moveTo>
                    <a:pt x="173990" y="81534"/>
                  </a:moveTo>
                  <a:lnTo>
                    <a:pt x="172720" y="81534"/>
                  </a:lnTo>
                  <a:lnTo>
                    <a:pt x="172720" y="84074"/>
                  </a:lnTo>
                  <a:lnTo>
                    <a:pt x="173990" y="84074"/>
                  </a:lnTo>
                  <a:lnTo>
                    <a:pt x="173990" y="81534"/>
                  </a:lnTo>
                  <a:close/>
                </a:path>
                <a:path w="173990" h="148589">
                  <a:moveTo>
                    <a:pt x="173990" y="78867"/>
                  </a:moveTo>
                  <a:lnTo>
                    <a:pt x="172720" y="78867"/>
                  </a:lnTo>
                  <a:lnTo>
                    <a:pt x="172720" y="81280"/>
                  </a:lnTo>
                  <a:lnTo>
                    <a:pt x="173990" y="81280"/>
                  </a:lnTo>
                  <a:lnTo>
                    <a:pt x="173990" y="78867"/>
                  </a:lnTo>
                  <a:close/>
                </a:path>
                <a:path w="173990" h="148589">
                  <a:moveTo>
                    <a:pt x="173990" y="75057"/>
                  </a:moveTo>
                  <a:lnTo>
                    <a:pt x="172720" y="75057"/>
                  </a:lnTo>
                  <a:lnTo>
                    <a:pt x="172720" y="78740"/>
                  </a:lnTo>
                  <a:lnTo>
                    <a:pt x="173990" y="78740"/>
                  </a:lnTo>
                  <a:lnTo>
                    <a:pt x="173990" y="75057"/>
                  </a:lnTo>
                  <a:close/>
                </a:path>
                <a:path w="173990" h="148589">
                  <a:moveTo>
                    <a:pt x="173990" y="72517"/>
                  </a:moveTo>
                  <a:lnTo>
                    <a:pt x="172720" y="72517"/>
                  </a:lnTo>
                  <a:lnTo>
                    <a:pt x="172720" y="74930"/>
                  </a:lnTo>
                  <a:lnTo>
                    <a:pt x="173990" y="74930"/>
                  </a:lnTo>
                  <a:lnTo>
                    <a:pt x="173990" y="72517"/>
                  </a:lnTo>
                  <a:close/>
                </a:path>
                <a:path w="173990" h="148589">
                  <a:moveTo>
                    <a:pt x="173990" y="68834"/>
                  </a:moveTo>
                  <a:lnTo>
                    <a:pt x="172720" y="68834"/>
                  </a:lnTo>
                  <a:lnTo>
                    <a:pt x="172720" y="72390"/>
                  </a:lnTo>
                  <a:lnTo>
                    <a:pt x="173990" y="72390"/>
                  </a:lnTo>
                  <a:lnTo>
                    <a:pt x="173990" y="68834"/>
                  </a:lnTo>
                  <a:close/>
                </a:path>
                <a:path w="173990" h="148589">
                  <a:moveTo>
                    <a:pt x="173990" y="67564"/>
                  </a:moveTo>
                  <a:lnTo>
                    <a:pt x="172720" y="67564"/>
                  </a:lnTo>
                  <a:lnTo>
                    <a:pt x="172720" y="68580"/>
                  </a:lnTo>
                  <a:lnTo>
                    <a:pt x="173990" y="68580"/>
                  </a:lnTo>
                  <a:lnTo>
                    <a:pt x="173990" y="67564"/>
                  </a:lnTo>
                  <a:close/>
                </a:path>
              </a:pathLst>
            </a:custGeom>
            <a:solidFill>
              <a:srgbClr val="5FADC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4" name="object 204"/>
            <p:cNvSpPr/>
            <p:nvPr/>
          </p:nvSpPr>
          <p:spPr>
            <a:xfrm>
              <a:off x="1305560" y="2432049"/>
              <a:ext cx="171450" cy="146050"/>
            </a:xfrm>
            <a:custGeom>
              <a:avLst/>
              <a:gdLst/>
              <a:ahLst/>
              <a:cxnLst/>
              <a:rect l="l" t="t" r="r" b="b"/>
              <a:pathLst>
                <a:path w="171450" h="146050">
                  <a:moveTo>
                    <a:pt x="63500" y="1270"/>
                  </a:moveTo>
                  <a:lnTo>
                    <a:pt x="38100" y="1270"/>
                  </a:lnTo>
                  <a:lnTo>
                    <a:pt x="38100" y="2539"/>
                  </a:lnTo>
                  <a:lnTo>
                    <a:pt x="63500" y="2539"/>
                  </a:lnTo>
                  <a:lnTo>
                    <a:pt x="63500" y="1270"/>
                  </a:lnTo>
                  <a:close/>
                </a:path>
                <a:path w="171450" h="146050">
                  <a:moveTo>
                    <a:pt x="137160" y="0"/>
                  </a:moveTo>
                  <a:lnTo>
                    <a:pt x="114300" y="0"/>
                  </a:lnTo>
                  <a:lnTo>
                    <a:pt x="114300" y="1270"/>
                  </a:lnTo>
                  <a:lnTo>
                    <a:pt x="109220" y="1270"/>
                  </a:lnTo>
                  <a:lnTo>
                    <a:pt x="109220" y="2539"/>
                  </a:lnTo>
                  <a:lnTo>
                    <a:pt x="137160" y="2539"/>
                  </a:lnTo>
                  <a:lnTo>
                    <a:pt x="137160" y="0"/>
                  </a:lnTo>
                  <a:close/>
                </a:path>
                <a:path w="171450" h="146050">
                  <a:moveTo>
                    <a:pt x="59690" y="0"/>
                  </a:moveTo>
                  <a:lnTo>
                    <a:pt x="39370" y="0"/>
                  </a:lnTo>
                  <a:lnTo>
                    <a:pt x="39370" y="1270"/>
                  </a:lnTo>
                  <a:lnTo>
                    <a:pt x="59690" y="1270"/>
                  </a:lnTo>
                  <a:lnTo>
                    <a:pt x="59690" y="0"/>
                  </a:lnTo>
                  <a:close/>
                </a:path>
                <a:path w="171450" h="146050">
                  <a:moveTo>
                    <a:pt x="171450" y="80263"/>
                  </a:moveTo>
                  <a:lnTo>
                    <a:pt x="170180" y="80263"/>
                  </a:lnTo>
                  <a:lnTo>
                    <a:pt x="170180" y="82803"/>
                  </a:lnTo>
                  <a:lnTo>
                    <a:pt x="171450" y="82803"/>
                  </a:lnTo>
                  <a:lnTo>
                    <a:pt x="171450" y="80263"/>
                  </a:lnTo>
                  <a:close/>
                </a:path>
                <a:path w="171450" h="146050">
                  <a:moveTo>
                    <a:pt x="2540" y="80263"/>
                  </a:moveTo>
                  <a:lnTo>
                    <a:pt x="0" y="80263"/>
                  </a:lnTo>
                  <a:lnTo>
                    <a:pt x="0" y="81279"/>
                  </a:lnTo>
                  <a:lnTo>
                    <a:pt x="2540" y="81279"/>
                  </a:lnTo>
                  <a:lnTo>
                    <a:pt x="2540" y="80263"/>
                  </a:lnTo>
                  <a:close/>
                </a:path>
                <a:path w="171450" h="146050">
                  <a:moveTo>
                    <a:pt x="2540" y="77596"/>
                  </a:moveTo>
                  <a:lnTo>
                    <a:pt x="0" y="77596"/>
                  </a:lnTo>
                  <a:lnTo>
                    <a:pt x="0" y="80009"/>
                  </a:lnTo>
                  <a:lnTo>
                    <a:pt x="2540" y="80009"/>
                  </a:lnTo>
                  <a:lnTo>
                    <a:pt x="2540" y="77596"/>
                  </a:lnTo>
                  <a:close/>
                </a:path>
                <a:path w="171450" h="146050">
                  <a:moveTo>
                    <a:pt x="171450" y="77596"/>
                  </a:moveTo>
                  <a:lnTo>
                    <a:pt x="170180" y="77596"/>
                  </a:lnTo>
                  <a:lnTo>
                    <a:pt x="170180" y="80009"/>
                  </a:lnTo>
                  <a:lnTo>
                    <a:pt x="171450" y="80009"/>
                  </a:lnTo>
                  <a:lnTo>
                    <a:pt x="171450" y="77596"/>
                  </a:lnTo>
                  <a:close/>
                </a:path>
                <a:path w="171450" h="146050">
                  <a:moveTo>
                    <a:pt x="2540" y="73787"/>
                  </a:moveTo>
                  <a:lnTo>
                    <a:pt x="0" y="73787"/>
                  </a:lnTo>
                  <a:lnTo>
                    <a:pt x="0" y="77469"/>
                  </a:lnTo>
                  <a:lnTo>
                    <a:pt x="2540" y="77469"/>
                  </a:lnTo>
                  <a:lnTo>
                    <a:pt x="2540" y="73787"/>
                  </a:lnTo>
                  <a:close/>
                </a:path>
                <a:path w="171450" h="146050">
                  <a:moveTo>
                    <a:pt x="171450" y="73787"/>
                  </a:moveTo>
                  <a:lnTo>
                    <a:pt x="170180" y="73787"/>
                  </a:lnTo>
                  <a:lnTo>
                    <a:pt x="170180" y="77469"/>
                  </a:lnTo>
                  <a:lnTo>
                    <a:pt x="171450" y="77469"/>
                  </a:lnTo>
                  <a:lnTo>
                    <a:pt x="171450" y="73787"/>
                  </a:lnTo>
                  <a:close/>
                </a:path>
                <a:path w="171450" h="146050">
                  <a:moveTo>
                    <a:pt x="2540" y="71246"/>
                  </a:moveTo>
                  <a:lnTo>
                    <a:pt x="0" y="71246"/>
                  </a:lnTo>
                  <a:lnTo>
                    <a:pt x="0" y="73659"/>
                  </a:lnTo>
                  <a:lnTo>
                    <a:pt x="2540" y="73659"/>
                  </a:lnTo>
                  <a:lnTo>
                    <a:pt x="2540" y="71246"/>
                  </a:lnTo>
                  <a:close/>
                </a:path>
                <a:path w="171450" h="146050">
                  <a:moveTo>
                    <a:pt x="171450" y="71246"/>
                  </a:moveTo>
                  <a:lnTo>
                    <a:pt x="170180" y="71246"/>
                  </a:lnTo>
                  <a:lnTo>
                    <a:pt x="170180" y="73659"/>
                  </a:lnTo>
                  <a:lnTo>
                    <a:pt x="171450" y="73659"/>
                  </a:lnTo>
                  <a:lnTo>
                    <a:pt x="171450" y="71246"/>
                  </a:lnTo>
                  <a:close/>
                </a:path>
                <a:path w="171450" h="146050">
                  <a:moveTo>
                    <a:pt x="1270" y="67309"/>
                  </a:moveTo>
                  <a:lnTo>
                    <a:pt x="0" y="67309"/>
                  </a:lnTo>
                  <a:lnTo>
                    <a:pt x="0" y="71119"/>
                  </a:lnTo>
                  <a:lnTo>
                    <a:pt x="2540" y="71119"/>
                  </a:lnTo>
                  <a:lnTo>
                    <a:pt x="2540" y="67563"/>
                  </a:lnTo>
                  <a:lnTo>
                    <a:pt x="1270" y="67563"/>
                  </a:lnTo>
                  <a:lnTo>
                    <a:pt x="1270" y="67309"/>
                  </a:lnTo>
                  <a:close/>
                </a:path>
                <a:path w="171450" h="146050">
                  <a:moveTo>
                    <a:pt x="171450" y="67563"/>
                  </a:moveTo>
                  <a:lnTo>
                    <a:pt x="170180" y="67563"/>
                  </a:lnTo>
                  <a:lnTo>
                    <a:pt x="170180" y="71119"/>
                  </a:lnTo>
                  <a:lnTo>
                    <a:pt x="171450" y="71119"/>
                  </a:lnTo>
                  <a:lnTo>
                    <a:pt x="171450" y="67563"/>
                  </a:lnTo>
                  <a:close/>
                </a:path>
                <a:path w="171450" h="146050">
                  <a:moveTo>
                    <a:pt x="2540" y="66293"/>
                  </a:moveTo>
                  <a:lnTo>
                    <a:pt x="1270" y="66293"/>
                  </a:lnTo>
                  <a:lnTo>
                    <a:pt x="1270" y="67309"/>
                  </a:lnTo>
                  <a:lnTo>
                    <a:pt x="2540" y="67309"/>
                  </a:lnTo>
                  <a:lnTo>
                    <a:pt x="2540" y="66293"/>
                  </a:lnTo>
                  <a:close/>
                </a:path>
                <a:path w="171450" h="146050">
                  <a:moveTo>
                    <a:pt x="171450" y="64769"/>
                  </a:moveTo>
                  <a:lnTo>
                    <a:pt x="170180" y="64769"/>
                  </a:lnTo>
                  <a:lnTo>
                    <a:pt x="170180" y="67309"/>
                  </a:lnTo>
                  <a:lnTo>
                    <a:pt x="171450" y="67309"/>
                  </a:lnTo>
                  <a:lnTo>
                    <a:pt x="171450" y="64769"/>
                  </a:lnTo>
                  <a:close/>
                </a:path>
                <a:path w="171450" h="146050">
                  <a:moveTo>
                    <a:pt x="76200" y="143510"/>
                  </a:moveTo>
                  <a:lnTo>
                    <a:pt x="38100" y="143510"/>
                  </a:lnTo>
                  <a:lnTo>
                    <a:pt x="38100" y="146050"/>
                  </a:lnTo>
                  <a:lnTo>
                    <a:pt x="72390" y="146050"/>
                  </a:lnTo>
                  <a:lnTo>
                    <a:pt x="72390" y="144779"/>
                  </a:lnTo>
                  <a:lnTo>
                    <a:pt x="76200" y="144779"/>
                  </a:lnTo>
                  <a:lnTo>
                    <a:pt x="76200" y="143510"/>
                  </a:lnTo>
                  <a:close/>
                </a:path>
                <a:path w="171450" h="146050">
                  <a:moveTo>
                    <a:pt x="137159" y="144779"/>
                  </a:moveTo>
                  <a:lnTo>
                    <a:pt x="107950" y="144779"/>
                  </a:lnTo>
                  <a:lnTo>
                    <a:pt x="107950" y="146050"/>
                  </a:lnTo>
                  <a:lnTo>
                    <a:pt x="137159" y="146050"/>
                  </a:lnTo>
                  <a:lnTo>
                    <a:pt x="137159" y="144779"/>
                  </a:lnTo>
                  <a:close/>
                </a:path>
                <a:path w="171450" h="146050">
                  <a:moveTo>
                    <a:pt x="138430" y="143510"/>
                  </a:moveTo>
                  <a:lnTo>
                    <a:pt x="102870" y="143510"/>
                  </a:lnTo>
                  <a:lnTo>
                    <a:pt x="102870" y="144779"/>
                  </a:lnTo>
                  <a:lnTo>
                    <a:pt x="138430" y="144779"/>
                  </a:lnTo>
                  <a:lnTo>
                    <a:pt x="138430" y="143510"/>
                  </a:lnTo>
                  <a:close/>
                </a:path>
              </a:pathLst>
            </a:custGeom>
            <a:solidFill>
              <a:srgbClr val="61AEC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5" name="object 205"/>
            <p:cNvSpPr/>
            <p:nvPr/>
          </p:nvSpPr>
          <p:spPr>
            <a:xfrm>
              <a:off x="1308100" y="2434589"/>
              <a:ext cx="167640" cy="140970"/>
            </a:xfrm>
            <a:custGeom>
              <a:avLst/>
              <a:gdLst/>
              <a:ahLst/>
              <a:cxnLst/>
              <a:rect l="l" t="t" r="r" b="b"/>
              <a:pathLst>
                <a:path w="167640" h="140969">
                  <a:moveTo>
                    <a:pt x="66040" y="0"/>
                  </a:moveTo>
                  <a:lnTo>
                    <a:pt x="35559" y="0"/>
                  </a:lnTo>
                  <a:lnTo>
                    <a:pt x="35559" y="1270"/>
                  </a:lnTo>
                  <a:lnTo>
                    <a:pt x="66040" y="1270"/>
                  </a:lnTo>
                  <a:lnTo>
                    <a:pt x="66040" y="0"/>
                  </a:lnTo>
                  <a:close/>
                </a:path>
                <a:path w="167640" h="140969">
                  <a:moveTo>
                    <a:pt x="135889" y="0"/>
                  </a:moveTo>
                  <a:lnTo>
                    <a:pt x="102869" y="0"/>
                  </a:lnTo>
                  <a:lnTo>
                    <a:pt x="102869" y="1270"/>
                  </a:lnTo>
                  <a:lnTo>
                    <a:pt x="135889" y="1270"/>
                  </a:lnTo>
                  <a:lnTo>
                    <a:pt x="135889" y="0"/>
                  </a:lnTo>
                  <a:close/>
                </a:path>
                <a:path w="167640" h="140969">
                  <a:moveTo>
                    <a:pt x="166370" y="81406"/>
                  </a:moveTo>
                  <a:lnTo>
                    <a:pt x="165100" y="81406"/>
                  </a:lnTo>
                  <a:lnTo>
                    <a:pt x="165100" y="82803"/>
                  </a:lnTo>
                  <a:lnTo>
                    <a:pt x="166370" y="82803"/>
                  </a:lnTo>
                  <a:lnTo>
                    <a:pt x="166370" y="81406"/>
                  </a:lnTo>
                  <a:close/>
                </a:path>
                <a:path w="167640" h="140969">
                  <a:moveTo>
                    <a:pt x="167640" y="77724"/>
                  </a:moveTo>
                  <a:lnTo>
                    <a:pt x="165100" y="77724"/>
                  </a:lnTo>
                  <a:lnTo>
                    <a:pt x="165100" y="81279"/>
                  </a:lnTo>
                  <a:lnTo>
                    <a:pt x="166370" y="81279"/>
                  </a:lnTo>
                  <a:lnTo>
                    <a:pt x="167639" y="81406"/>
                  </a:lnTo>
                  <a:lnTo>
                    <a:pt x="167640" y="77724"/>
                  </a:lnTo>
                  <a:close/>
                </a:path>
                <a:path w="167640" h="140969">
                  <a:moveTo>
                    <a:pt x="1269" y="77724"/>
                  </a:moveTo>
                  <a:lnTo>
                    <a:pt x="0" y="77724"/>
                  </a:lnTo>
                  <a:lnTo>
                    <a:pt x="0" y="80263"/>
                  </a:lnTo>
                  <a:lnTo>
                    <a:pt x="1269" y="80263"/>
                  </a:lnTo>
                  <a:lnTo>
                    <a:pt x="1269" y="77724"/>
                  </a:lnTo>
                  <a:close/>
                </a:path>
                <a:path w="167640" h="140969">
                  <a:moveTo>
                    <a:pt x="1269" y="75056"/>
                  </a:moveTo>
                  <a:lnTo>
                    <a:pt x="0" y="75056"/>
                  </a:lnTo>
                  <a:lnTo>
                    <a:pt x="0" y="77469"/>
                  </a:lnTo>
                  <a:lnTo>
                    <a:pt x="1269" y="77469"/>
                  </a:lnTo>
                  <a:lnTo>
                    <a:pt x="1269" y="75056"/>
                  </a:lnTo>
                  <a:close/>
                </a:path>
                <a:path w="167640" h="140969">
                  <a:moveTo>
                    <a:pt x="167640" y="75056"/>
                  </a:moveTo>
                  <a:lnTo>
                    <a:pt x="165100" y="75056"/>
                  </a:lnTo>
                  <a:lnTo>
                    <a:pt x="165100" y="77469"/>
                  </a:lnTo>
                  <a:lnTo>
                    <a:pt x="167640" y="77469"/>
                  </a:lnTo>
                  <a:lnTo>
                    <a:pt x="167640" y="75056"/>
                  </a:lnTo>
                  <a:close/>
                </a:path>
                <a:path w="167640" h="140969">
                  <a:moveTo>
                    <a:pt x="1269" y="71247"/>
                  </a:moveTo>
                  <a:lnTo>
                    <a:pt x="0" y="71247"/>
                  </a:lnTo>
                  <a:lnTo>
                    <a:pt x="0" y="74929"/>
                  </a:lnTo>
                  <a:lnTo>
                    <a:pt x="1269" y="74929"/>
                  </a:lnTo>
                  <a:lnTo>
                    <a:pt x="1269" y="71247"/>
                  </a:lnTo>
                  <a:close/>
                </a:path>
                <a:path w="167640" h="140969">
                  <a:moveTo>
                    <a:pt x="167640" y="71247"/>
                  </a:moveTo>
                  <a:lnTo>
                    <a:pt x="165100" y="71247"/>
                  </a:lnTo>
                  <a:lnTo>
                    <a:pt x="165100" y="74929"/>
                  </a:lnTo>
                  <a:lnTo>
                    <a:pt x="167640" y="74929"/>
                  </a:lnTo>
                  <a:lnTo>
                    <a:pt x="167640" y="71247"/>
                  </a:lnTo>
                  <a:close/>
                </a:path>
                <a:path w="167640" h="140969">
                  <a:moveTo>
                    <a:pt x="1269" y="68706"/>
                  </a:moveTo>
                  <a:lnTo>
                    <a:pt x="0" y="68706"/>
                  </a:lnTo>
                  <a:lnTo>
                    <a:pt x="0" y="71119"/>
                  </a:lnTo>
                  <a:lnTo>
                    <a:pt x="1269" y="71119"/>
                  </a:lnTo>
                  <a:lnTo>
                    <a:pt x="1269" y="68706"/>
                  </a:lnTo>
                  <a:close/>
                </a:path>
                <a:path w="167640" h="140969">
                  <a:moveTo>
                    <a:pt x="167640" y="68706"/>
                  </a:moveTo>
                  <a:lnTo>
                    <a:pt x="165100" y="68706"/>
                  </a:lnTo>
                  <a:lnTo>
                    <a:pt x="165100" y="71119"/>
                  </a:lnTo>
                  <a:lnTo>
                    <a:pt x="167640" y="71119"/>
                  </a:lnTo>
                  <a:lnTo>
                    <a:pt x="167640" y="68706"/>
                  </a:lnTo>
                  <a:close/>
                </a:path>
                <a:path w="167640" h="140969">
                  <a:moveTo>
                    <a:pt x="1269" y="64897"/>
                  </a:moveTo>
                  <a:lnTo>
                    <a:pt x="0" y="64897"/>
                  </a:lnTo>
                  <a:lnTo>
                    <a:pt x="0" y="68579"/>
                  </a:lnTo>
                  <a:lnTo>
                    <a:pt x="1269" y="68579"/>
                  </a:lnTo>
                  <a:lnTo>
                    <a:pt x="1269" y="64897"/>
                  </a:lnTo>
                  <a:close/>
                </a:path>
                <a:path w="167640" h="140969">
                  <a:moveTo>
                    <a:pt x="167640" y="64897"/>
                  </a:moveTo>
                  <a:lnTo>
                    <a:pt x="165100" y="64897"/>
                  </a:lnTo>
                  <a:lnTo>
                    <a:pt x="165100" y="68579"/>
                  </a:lnTo>
                  <a:lnTo>
                    <a:pt x="167640" y="68579"/>
                  </a:lnTo>
                  <a:lnTo>
                    <a:pt x="167640" y="64897"/>
                  </a:lnTo>
                  <a:close/>
                </a:path>
                <a:path w="167640" h="140969">
                  <a:moveTo>
                    <a:pt x="1269" y="62356"/>
                  </a:moveTo>
                  <a:lnTo>
                    <a:pt x="0" y="62356"/>
                  </a:lnTo>
                  <a:lnTo>
                    <a:pt x="0" y="64769"/>
                  </a:lnTo>
                  <a:lnTo>
                    <a:pt x="1269" y="64769"/>
                  </a:lnTo>
                  <a:lnTo>
                    <a:pt x="1269" y="62356"/>
                  </a:lnTo>
                  <a:close/>
                </a:path>
                <a:path w="167640" h="140969">
                  <a:moveTo>
                    <a:pt x="167640" y="62483"/>
                  </a:moveTo>
                  <a:lnTo>
                    <a:pt x="165100" y="62483"/>
                  </a:lnTo>
                  <a:lnTo>
                    <a:pt x="165100" y="64769"/>
                  </a:lnTo>
                  <a:lnTo>
                    <a:pt x="167640" y="64769"/>
                  </a:lnTo>
                  <a:lnTo>
                    <a:pt x="167640" y="62483"/>
                  </a:lnTo>
                  <a:close/>
                </a:path>
                <a:path w="167640" h="140969">
                  <a:moveTo>
                    <a:pt x="166370" y="59816"/>
                  </a:moveTo>
                  <a:lnTo>
                    <a:pt x="165100" y="59816"/>
                  </a:lnTo>
                  <a:lnTo>
                    <a:pt x="165100" y="62356"/>
                  </a:lnTo>
                  <a:lnTo>
                    <a:pt x="167639" y="62356"/>
                  </a:lnTo>
                  <a:lnTo>
                    <a:pt x="167639" y="61213"/>
                  </a:lnTo>
                  <a:lnTo>
                    <a:pt x="166370" y="61213"/>
                  </a:lnTo>
                  <a:lnTo>
                    <a:pt x="166370" y="59816"/>
                  </a:lnTo>
                  <a:close/>
                </a:path>
                <a:path w="167640" h="140969">
                  <a:moveTo>
                    <a:pt x="78740" y="139700"/>
                  </a:moveTo>
                  <a:lnTo>
                    <a:pt x="35559" y="139700"/>
                  </a:lnTo>
                  <a:lnTo>
                    <a:pt x="35559" y="140970"/>
                  </a:lnTo>
                  <a:lnTo>
                    <a:pt x="78740" y="140970"/>
                  </a:lnTo>
                  <a:lnTo>
                    <a:pt x="78740" y="139700"/>
                  </a:lnTo>
                  <a:close/>
                </a:path>
                <a:path w="167640" h="140969">
                  <a:moveTo>
                    <a:pt x="135890" y="139700"/>
                  </a:moveTo>
                  <a:lnTo>
                    <a:pt x="96519" y="139700"/>
                  </a:lnTo>
                  <a:lnTo>
                    <a:pt x="96519" y="140970"/>
                  </a:lnTo>
                  <a:lnTo>
                    <a:pt x="135890" y="140970"/>
                  </a:lnTo>
                  <a:lnTo>
                    <a:pt x="135890" y="139700"/>
                  </a:lnTo>
                  <a:close/>
                </a:path>
              </a:pathLst>
            </a:custGeom>
            <a:solidFill>
              <a:srgbClr val="63AFC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6" name="object 206"/>
            <p:cNvSpPr/>
            <p:nvPr/>
          </p:nvSpPr>
          <p:spPr>
            <a:xfrm>
              <a:off x="1309370" y="2435859"/>
              <a:ext cx="163830" cy="138430"/>
            </a:xfrm>
            <a:custGeom>
              <a:avLst/>
              <a:gdLst/>
              <a:ahLst/>
              <a:cxnLst/>
              <a:rect l="l" t="t" r="r" b="b"/>
              <a:pathLst>
                <a:path w="163830" h="138430">
                  <a:moveTo>
                    <a:pt x="68580" y="0"/>
                  </a:moveTo>
                  <a:lnTo>
                    <a:pt x="34290" y="0"/>
                  </a:lnTo>
                  <a:lnTo>
                    <a:pt x="34290" y="1269"/>
                  </a:lnTo>
                  <a:lnTo>
                    <a:pt x="68580" y="1269"/>
                  </a:lnTo>
                  <a:lnTo>
                    <a:pt x="68580" y="0"/>
                  </a:lnTo>
                  <a:close/>
                </a:path>
                <a:path w="163830" h="138430">
                  <a:moveTo>
                    <a:pt x="134619" y="0"/>
                  </a:moveTo>
                  <a:lnTo>
                    <a:pt x="97790" y="0"/>
                  </a:lnTo>
                  <a:lnTo>
                    <a:pt x="97790" y="1269"/>
                  </a:lnTo>
                  <a:lnTo>
                    <a:pt x="134619" y="1269"/>
                  </a:lnTo>
                  <a:lnTo>
                    <a:pt x="134619" y="0"/>
                  </a:lnTo>
                  <a:close/>
                </a:path>
                <a:path w="163830" h="138430">
                  <a:moveTo>
                    <a:pt x="163830" y="80136"/>
                  </a:moveTo>
                  <a:lnTo>
                    <a:pt x="162560" y="80136"/>
                  </a:lnTo>
                  <a:lnTo>
                    <a:pt x="162560" y="82803"/>
                  </a:lnTo>
                  <a:lnTo>
                    <a:pt x="163830" y="82803"/>
                  </a:lnTo>
                  <a:lnTo>
                    <a:pt x="163830" y="80136"/>
                  </a:lnTo>
                  <a:close/>
                </a:path>
                <a:path w="163830" h="138430">
                  <a:moveTo>
                    <a:pt x="2540" y="80136"/>
                  </a:moveTo>
                  <a:lnTo>
                    <a:pt x="1270" y="80136"/>
                  </a:lnTo>
                  <a:lnTo>
                    <a:pt x="1270" y="81533"/>
                  </a:lnTo>
                  <a:lnTo>
                    <a:pt x="2540" y="81533"/>
                  </a:lnTo>
                  <a:lnTo>
                    <a:pt x="2540" y="80136"/>
                  </a:lnTo>
                  <a:close/>
                </a:path>
                <a:path w="163830" h="138430">
                  <a:moveTo>
                    <a:pt x="2540" y="76453"/>
                  </a:moveTo>
                  <a:lnTo>
                    <a:pt x="0" y="76453"/>
                  </a:lnTo>
                  <a:lnTo>
                    <a:pt x="0" y="80136"/>
                  </a:lnTo>
                  <a:lnTo>
                    <a:pt x="1270" y="80136"/>
                  </a:lnTo>
                  <a:lnTo>
                    <a:pt x="2540" y="80009"/>
                  </a:lnTo>
                  <a:lnTo>
                    <a:pt x="2540" y="76453"/>
                  </a:lnTo>
                  <a:close/>
                </a:path>
                <a:path w="163830" h="138430">
                  <a:moveTo>
                    <a:pt x="163830" y="76453"/>
                  </a:moveTo>
                  <a:lnTo>
                    <a:pt x="162560" y="76453"/>
                  </a:lnTo>
                  <a:lnTo>
                    <a:pt x="162560" y="80009"/>
                  </a:lnTo>
                  <a:lnTo>
                    <a:pt x="163830" y="80009"/>
                  </a:lnTo>
                  <a:lnTo>
                    <a:pt x="163830" y="76453"/>
                  </a:lnTo>
                  <a:close/>
                </a:path>
                <a:path w="163830" h="138430">
                  <a:moveTo>
                    <a:pt x="2540" y="73786"/>
                  </a:moveTo>
                  <a:lnTo>
                    <a:pt x="0" y="73786"/>
                  </a:lnTo>
                  <a:lnTo>
                    <a:pt x="0" y="76199"/>
                  </a:lnTo>
                  <a:lnTo>
                    <a:pt x="2540" y="76199"/>
                  </a:lnTo>
                  <a:lnTo>
                    <a:pt x="2540" y="73786"/>
                  </a:lnTo>
                  <a:close/>
                </a:path>
                <a:path w="163830" h="138430">
                  <a:moveTo>
                    <a:pt x="163830" y="73786"/>
                  </a:moveTo>
                  <a:lnTo>
                    <a:pt x="162560" y="73786"/>
                  </a:lnTo>
                  <a:lnTo>
                    <a:pt x="162560" y="76199"/>
                  </a:lnTo>
                  <a:lnTo>
                    <a:pt x="163830" y="76199"/>
                  </a:lnTo>
                  <a:lnTo>
                    <a:pt x="163830" y="73786"/>
                  </a:lnTo>
                  <a:close/>
                </a:path>
                <a:path w="163830" h="138430">
                  <a:moveTo>
                    <a:pt x="2540" y="69976"/>
                  </a:moveTo>
                  <a:lnTo>
                    <a:pt x="0" y="69976"/>
                  </a:lnTo>
                  <a:lnTo>
                    <a:pt x="0" y="73659"/>
                  </a:lnTo>
                  <a:lnTo>
                    <a:pt x="2540" y="73659"/>
                  </a:lnTo>
                  <a:lnTo>
                    <a:pt x="2540" y="69976"/>
                  </a:lnTo>
                  <a:close/>
                </a:path>
                <a:path w="163830" h="138430">
                  <a:moveTo>
                    <a:pt x="163830" y="69976"/>
                  </a:moveTo>
                  <a:lnTo>
                    <a:pt x="162560" y="69976"/>
                  </a:lnTo>
                  <a:lnTo>
                    <a:pt x="162560" y="73659"/>
                  </a:lnTo>
                  <a:lnTo>
                    <a:pt x="163830" y="73659"/>
                  </a:lnTo>
                  <a:lnTo>
                    <a:pt x="163830" y="69976"/>
                  </a:lnTo>
                  <a:close/>
                </a:path>
                <a:path w="163830" h="138430">
                  <a:moveTo>
                    <a:pt x="2540" y="67436"/>
                  </a:moveTo>
                  <a:lnTo>
                    <a:pt x="0" y="67436"/>
                  </a:lnTo>
                  <a:lnTo>
                    <a:pt x="0" y="69849"/>
                  </a:lnTo>
                  <a:lnTo>
                    <a:pt x="2540" y="69849"/>
                  </a:lnTo>
                  <a:lnTo>
                    <a:pt x="2540" y="67436"/>
                  </a:lnTo>
                  <a:close/>
                </a:path>
                <a:path w="163830" h="138430">
                  <a:moveTo>
                    <a:pt x="163830" y="67436"/>
                  </a:moveTo>
                  <a:lnTo>
                    <a:pt x="162560" y="67436"/>
                  </a:lnTo>
                  <a:lnTo>
                    <a:pt x="162560" y="69849"/>
                  </a:lnTo>
                  <a:lnTo>
                    <a:pt x="163830" y="69849"/>
                  </a:lnTo>
                  <a:lnTo>
                    <a:pt x="163830" y="67436"/>
                  </a:lnTo>
                  <a:close/>
                </a:path>
                <a:path w="163830" h="138430">
                  <a:moveTo>
                    <a:pt x="2540" y="63626"/>
                  </a:moveTo>
                  <a:lnTo>
                    <a:pt x="0" y="63626"/>
                  </a:lnTo>
                  <a:lnTo>
                    <a:pt x="0" y="67309"/>
                  </a:lnTo>
                  <a:lnTo>
                    <a:pt x="2540" y="67309"/>
                  </a:lnTo>
                  <a:lnTo>
                    <a:pt x="2540" y="63626"/>
                  </a:lnTo>
                  <a:close/>
                </a:path>
                <a:path w="163830" h="138430">
                  <a:moveTo>
                    <a:pt x="163830" y="63626"/>
                  </a:moveTo>
                  <a:lnTo>
                    <a:pt x="162560" y="63626"/>
                  </a:lnTo>
                  <a:lnTo>
                    <a:pt x="162560" y="67309"/>
                  </a:lnTo>
                  <a:lnTo>
                    <a:pt x="163830" y="67309"/>
                  </a:lnTo>
                  <a:lnTo>
                    <a:pt x="163830" y="63626"/>
                  </a:lnTo>
                  <a:close/>
                </a:path>
                <a:path w="163830" h="138430">
                  <a:moveTo>
                    <a:pt x="2540" y="61213"/>
                  </a:moveTo>
                  <a:lnTo>
                    <a:pt x="0" y="61213"/>
                  </a:lnTo>
                  <a:lnTo>
                    <a:pt x="0" y="63499"/>
                  </a:lnTo>
                  <a:lnTo>
                    <a:pt x="2540" y="63499"/>
                  </a:lnTo>
                  <a:lnTo>
                    <a:pt x="2540" y="61213"/>
                  </a:lnTo>
                  <a:close/>
                </a:path>
                <a:path w="163830" h="138430">
                  <a:moveTo>
                    <a:pt x="163830" y="61213"/>
                  </a:moveTo>
                  <a:lnTo>
                    <a:pt x="162560" y="61213"/>
                  </a:lnTo>
                  <a:lnTo>
                    <a:pt x="162560" y="63499"/>
                  </a:lnTo>
                  <a:lnTo>
                    <a:pt x="163830" y="63499"/>
                  </a:lnTo>
                  <a:lnTo>
                    <a:pt x="163830" y="61213"/>
                  </a:lnTo>
                  <a:close/>
                </a:path>
                <a:path w="163830" h="138430">
                  <a:moveTo>
                    <a:pt x="2540" y="58546"/>
                  </a:moveTo>
                  <a:lnTo>
                    <a:pt x="1270" y="58546"/>
                  </a:lnTo>
                  <a:lnTo>
                    <a:pt x="1270" y="59943"/>
                  </a:lnTo>
                  <a:lnTo>
                    <a:pt x="0" y="59943"/>
                  </a:lnTo>
                  <a:lnTo>
                    <a:pt x="0" y="61086"/>
                  </a:lnTo>
                  <a:lnTo>
                    <a:pt x="2540" y="61086"/>
                  </a:lnTo>
                  <a:lnTo>
                    <a:pt x="2540" y="58546"/>
                  </a:lnTo>
                  <a:close/>
                </a:path>
                <a:path w="163830" h="138430">
                  <a:moveTo>
                    <a:pt x="163830" y="57149"/>
                  </a:moveTo>
                  <a:lnTo>
                    <a:pt x="162560" y="57149"/>
                  </a:lnTo>
                  <a:lnTo>
                    <a:pt x="162560" y="61086"/>
                  </a:lnTo>
                  <a:lnTo>
                    <a:pt x="163830" y="61086"/>
                  </a:lnTo>
                  <a:lnTo>
                    <a:pt x="163830" y="57149"/>
                  </a:lnTo>
                  <a:close/>
                </a:path>
                <a:path w="163830" h="138430">
                  <a:moveTo>
                    <a:pt x="82550" y="137160"/>
                  </a:moveTo>
                  <a:lnTo>
                    <a:pt x="34290" y="137160"/>
                  </a:lnTo>
                  <a:lnTo>
                    <a:pt x="34290" y="138429"/>
                  </a:lnTo>
                  <a:lnTo>
                    <a:pt x="82550" y="138429"/>
                  </a:lnTo>
                  <a:lnTo>
                    <a:pt x="82550" y="137160"/>
                  </a:lnTo>
                  <a:close/>
                </a:path>
                <a:path w="163830" h="138430">
                  <a:moveTo>
                    <a:pt x="134620" y="135889"/>
                  </a:moveTo>
                  <a:lnTo>
                    <a:pt x="33020" y="135889"/>
                  </a:lnTo>
                  <a:lnTo>
                    <a:pt x="33020" y="137160"/>
                  </a:lnTo>
                  <a:lnTo>
                    <a:pt x="90170" y="137160"/>
                  </a:lnTo>
                  <a:lnTo>
                    <a:pt x="90170" y="138429"/>
                  </a:lnTo>
                  <a:lnTo>
                    <a:pt x="134620" y="138429"/>
                  </a:lnTo>
                  <a:lnTo>
                    <a:pt x="134620" y="135889"/>
                  </a:lnTo>
                  <a:close/>
                </a:path>
              </a:pathLst>
            </a:custGeom>
            <a:solidFill>
              <a:srgbClr val="66B0C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7" name="object 207"/>
            <p:cNvSpPr/>
            <p:nvPr/>
          </p:nvSpPr>
          <p:spPr>
            <a:xfrm>
              <a:off x="1311910" y="2437129"/>
              <a:ext cx="160020" cy="134620"/>
            </a:xfrm>
            <a:custGeom>
              <a:avLst/>
              <a:gdLst/>
              <a:ahLst/>
              <a:cxnLst/>
              <a:rect l="l" t="t" r="r" b="b"/>
              <a:pathLst>
                <a:path w="160019" h="134619">
                  <a:moveTo>
                    <a:pt x="73660" y="1270"/>
                  </a:moveTo>
                  <a:lnTo>
                    <a:pt x="30480" y="1270"/>
                  </a:lnTo>
                  <a:lnTo>
                    <a:pt x="30480" y="2540"/>
                  </a:lnTo>
                  <a:lnTo>
                    <a:pt x="73660" y="2540"/>
                  </a:lnTo>
                  <a:lnTo>
                    <a:pt x="73660" y="1270"/>
                  </a:lnTo>
                  <a:close/>
                </a:path>
                <a:path w="160019" h="134619">
                  <a:moveTo>
                    <a:pt x="132079" y="0"/>
                  </a:moveTo>
                  <a:lnTo>
                    <a:pt x="91440" y="0"/>
                  </a:lnTo>
                  <a:lnTo>
                    <a:pt x="91440" y="1270"/>
                  </a:lnTo>
                  <a:lnTo>
                    <a:pt x="87630" y="1270"/>
                  </a:lnTo>
                  <a:lnTo>
                    <a:pt x="87630" y="2540"/>
                  </a:lnTo>
                  <a:lnTo>
                    <a:pt x="132080" y="2540"/>
                  </a:lnTo>
                  <a:lnTo>
                    <a:pt x="132079" y="0"/>
                  </a:lnTo>
                  <a:close/>
                </a:path>
                <a:path w="160019" h="134619">
                  <a:moveTo>
                    <a:pt x="69850" y="0"/>
                  </a:moveTo>
                  <a:lnTo>
                    <a:pt x="31750" y="0"/>
                  </a:lnTo>
                  <a:lnTo>
                    <a:pt x="31750" y="1270"/>
                  </a:lnTo>
                  <a:lnTo>
                    <a:pt x="69850" y="1270"/>
                  </a:lnTo>
                  <a:lnTo>
                    <a:pt x="69850" y="0"/>
                  </a:lnTo>
                  <a:close/>
                </a:path>
                <a:path w="160019" h="134619">
                  <a:moveTo>
                    <a:pt x="160020" y="81534"/>
                  </a:moveTo>
                  <a:lnTo>
                    <a:pt x="157480" y="81534"/>
                  </a:lnTo>
                  <a:lnTo>
                    <a:pt x="157480" y="84074"/>
                  </a:lnTo>
                  <a:lnTo>
                    <a:pt x="158750" y="84074"/>
                  </a:lnTo>
                  <a:lnTo>
                    <a:pt x="158750" y="82550"/>
                  </a:lnTo>
                  <a:lnTo>
                    <a:pt x="160020" y="82550"/>
                  </a:lnTo>
                  <a:lnTo>
                    <a:pt x="160020" y="81534"/>
                  </a:lnTo>
                  <a:close/>
                </a:path>
                <a:path w="160019" h="134619">
                  <a:moveTo>
                    <a:pt x="1270" y="78866"/>
                  </a:moveTo>
                  <a:lnTo>
                    <a:pt x="0" y="78866"/>
                  </a:lnTo>
                  <a:lnTo>
                    <a:pt x="0" y="81534"/>
                  </a:lnTo>
                  <a:lnTo>
                    <a:pt x="1270" y="81534"/>
                  </a:lnTo>
                  <a:lnTo>
                    <a:pt x="1270" y="78866"/>
                  </a:lnTo>
                  <a:close/>
                </a:path>
                <a:path w="160019" h="134619">
                  <a:moveTo>
                    <a:pt x="160020" y="78866"/>
                  </a:moveTo>
                  <a:lnTo>
                    <a:pt x="157480" y="78866"/>
                  </a:lnTo>
                  <a:lnTo>
                    <a:pt x="157480" y="81279"/>
                  </a:lnTo>
                  <a:lnTo>
                    <a:pt x="160020" y="81279"/>
                  </a:lnTo>
                  <a:lnTo>
                    <a:pt x="160020" y="78866"/>
                  </a:lnTo>
                  <a:close/>
                </a:path>
                <a:path w="160019" h="134619">
                  <a:moveTo>
                    <a:pt x="1270" y="75057"/>
                  </a:moveTo>
                  <a:lnTo>
                    <a:pt x="0" y="75057"/>
                  </a:lnTo>
                  <a:lnTo>
                    <a:pt x="0" y="78739"/>
                  </a:lnTo>
                  <a:lnTo>
                    <a:pt x="1270" y="78739"/>
                  </a:lnTo>
                  <a:lnTo>
                    <a:pt x="1270" y="75057"/>
                  </a:lnTo>
                  <a:close/>
                </a:path>
                <a:path w="160019" h="134619">
                  <a:moveTo>
                    <a:pt x="160020" y="75057"/>
                  </a:moveTo>
                  <a:lnTo>
                    <a:pt x="157480" y="75057"/>
                  </a:lnTo>
                  <a:lnTo>
                    <a:pt x="157480" y="78739"/>
                  </a:lnTo>
                  <a:lnTo>
                    <a:pt x="160020" y="78739"/>
                  </a:lnTo>
                  <a:lnTo>
                    <a:pt x="160020" y="75057"/>
                  </a:lnTo>
                  <a:close/>
                </a:path>
                <a:path w="160019" h="134619">
                  <a:moveTo>
                    <a:pt x="1270" y="72516"/>
                  </a:moveTo>
                  <a:lnTo>
                    <a:pt x="0" y="72516"/>
                  </a:lnTo>
                  <a:lnTo>
                    <a:pt x="0" y="74929"/>
                  </a:lnTo>
                  <a:lnTo>
                    <a:pt x="1270" y="74929"/>
                  </a:lnTo>
                  <a:lnTo>
                    <a:pt x="1270" y="72516"/>
                  </a:lnTo>
                  <a:close/>
                </a:path>
                <a:path w="160019" h="134619">
                  <a:moveTo>
                    <a:pt x="160020" y="72516"/>
                  </a:moveTo>
                  <a:lnTo>
                    <a:pt x="157480" y="72516"/>
                  </a:lnTo>
                  <a:lnTo>
                    <a:pt x="157480" y="74929"/>
                  </a:lnTo>
                  <a:lnTo>
                    <a:pt x="160020" y="74929"/>
                  </a:lnTo>
                  <a:lnTo>
                    <a:pt x="160020" y="72516"/>
                  </a:lnTo>
                  <a:close/>
                </a:path>
                <a:path w="160019" h="134619">
                  <a:moveTo>
                    <a:pt x="1270" y="68707"/>
                  </a:moveTo>
                  <a:lnTo>
                    <a:pt x="0" y="68707"/>
                  </a:lnTo>
                  <a:lnTo>
                    <a:pt x="0" y="72389"/>
                  </a:lnTo>
                  <a:lnTo>
                    <a:pt x="1270" y="72389"/>
                  </a:lnTo>
                  <a:lnTo>
                    <a:pt x="1270" y="68707"/>
                  </a:lnTo>
                  <a:close/>
                </a:path>
                <a:path w="160019" h="134619">
                  <a:moveTo>
                    <a:pt x="160020" y="68707"/>
                  </a:moveTo>
                  <a:lnTo>
                    <a:pt x="157480" y="68707"/>
                  </a:lnTo>
                  <a:lnTo>
                    <a:pt x="157480" y="72389"/>
                  </a:lnTo>
                  <a:lnTo>
                    <a:pt x="160020" y="72389"/>
                  </a:lnTo>
                  <a:lnTo>
                    <a:pt x="160020" y="68707"/>
                  </a:lnTo>
                  <a:close/>
                </a:path>
                <a:path w="160019" h="134619">
                  <a:moveTo>
                    <a:pt x="1270" y="66166"/>
                  </a:moveTo>
                  <a:lnTo>
                    <a:pt x="0" y="66166"/>
                  </a:lnTo>
                  <a:lnTo>
                    <a:pt x="0" y="68579"/>
                  </a:lnTo>
                  <a:lnTo>
                    <a:pt x="1270" y="68579"/>
                  </a:lnTo>
                  <a:lnTo>
                    <a:pt x="1270" y="66166"/>
                  </a:lnTo>
                  <a:close/>
                </a:path>
                <a:path w="160019" h="134619">
                  <a:moveTo>
                    <a:pt x="160020" y="66166"/>
                  </a:moveTo>
                  <a:lnTo>
                    <a:pt x="157480" y="66166"/>
                  </a:lnTo>
                  <a:lnTo>
                    <a:pt x="157480" y="68579"/>
                  </a:lnTo>
                  <a:lnTo>
                    <a:pt x="160020" y="68579"/>
                  </a:lnTo>
                  <a:lnTo>
                    <a:pt x="160020" y="66166"/>
                  </a:lnTo>
                  <a:close/>
                </a:path>
                <a:path w="160019" h="134619">
                  <a:moveTo>
                    <a:pt x="1270" y="62357"/>
                  </a:moveTo>
                  <a:lnTo>
                    <a:pt x="0" y="62357"/>
                  </a:lnTo>
                  <a:lnTo>
                    <a:pt x="0" y="66039"/>
                  </a:lnTo>
                  <a:lnTo>
                    <a:pt x="1270" y="66039"/>
                  </a:lnTo>
                  <a:lnTo>
                    <a:pt x="1270" y="62357"/>
                  </a:lnTo>
                  <a:close/>
                </a:path>
                <a:path w="160019" h="134619">
                  <a:moveTo>
                    <a:pt x="160020" y="62357"/>
                  </a:moveTo>
                  <a:lnTo>
                    <a:pt x="157480" y="62357"/>
                  </a:lnTo>
                  <a:lnTo>
                    <a:pt x="157480" y="66039"/>
                  </a:lnTo>
                  <a:lnTo>
                    <a:pt x="160020" y="66039"/>
                  </a:lnTo>
                  <a:lnTo>
                    <a:pt x="160020" y="62357"/>
                  </a:lnTo>
                  <a:close/>
                </a:path>
                <a:path w="160019" h="134619">
                  <a:moveTo>
                    <a:pt x="1270" y="59816"/>
                  </a:moveTo>
                  <a:lnTo>
                    <a:pt x="0" y="59816"/>
                  </a:lnTo>
                  <a:lnTo>
                    <a:pt x="0" y="62229"/>
                  </a:lnTo>
                  <a:lnTo>
                    <a:pt x="1270" y="62229"/>
                  </a:lnTo>
                  <a:lnTo>
                    <a:pt x="1270" y="59816"/>
                  </a:lnTo>
                  <a:close/>
                </a:path>
                <a:path w="160019" h="134619">
                  <a:moveTo>
                    <a:pt x="160020" y="59816"/>
                  </a:moveTo>
                  <a:lnTo>
                    <a:pt x="157480" y="59816"/>
                  </a:lnTo>
                  <a:lnTo>
                    <a:pt x="157480" y="62229"/>
                  </a:lnTo>
                  <a:lnTo>
                    <a:pt x="160020" y="62229"/>
                  </a:lnTo>
                  <a:lnTo>
                    <a:pt x="160020" y="59816"/>
                  </a:lnTo>
                  <a:close/>
                </a:path>
                <a:path w="160019" h="134619">
                  <a:moveTo>
                    <a:pt x="1270" y="55879"/>
                  </a:moveTo>
                  <a:lnTo>
                    <a:pt x="0" y="55879"/>
                  </a:lnTo>
                  <a:lnTo>
                    <a:pt x="0" y="59689"/>
                  </a:lnTo>
                  <a:lnTo>
                    <a:pt x="1270" y="59689"/>
                  </a:lnTo>
                  <a:lnTo>
                    <a:pt x="1270" y="55879"/>
                  </a:lnTo>
                  <a:close/>
                </a:path>
                <a:path w="160019" h="134619">
                  <a:moveTo>
                    <a:pt x="160020" y="56134"/>
                  </a:moveTo>
                  <a:lnTo>
                    <a:pt x="157480" y="56134"/>
                  </a:lnTo>
                  <a:lnTo>
                    <a:pt x="157480" y="59689"/>
                  </a:lnTo>
                  <a:lnTo>
                    <a:pt x="160020" y="59689"/>
                  </a:lnTo>
                  <a:lnTo>
                    <a:pt x="160020" y="56134"/>
                  </a:lnTo>
                  <a:close/>
                </a:path>
                <a:path w="160019" h="134619">
                  <a:moveTo>
                    <a:pt x="158750" y="53339"/>
                  </a:moveTo>
                  <a:lnTo>
                    <a:pt x="157480" y="53339"/>
                  </a:lnTo>
                  <a:lnTo>
                    <a:pt x="157480" y="55879"/>
                  </a:lnTo>
                  <a:lnTo>
                    <a:pt x="160020" y="55879"/>
                  </a:lnTo>
                  <a:lnTo>
                    <a:pt x="160020" y="54863"/>
                  </a:lnTo>
                  <a:lnTo>
                    <a:pt x="158750" y="54863"/>
                  </a:lnTo>
                  <a:lnTo>
                    <a:pt x="158750" y="53339"/>
                  </a:lnTo>
                  <a:close/>
                </a:path>
                <a:path w="160019" h="134619">
                  <a:moveTo>
                    <a:pt x="132080" y="133350"/>
                  </a:moveTo>
                  <a:lnTo>
                    <a:pt x="30480" y="133350"/>
                  </a:lnTo>
                  <a:lnTo>
                    <a:pt x="30480" y="134620"/>
                  </a:lnTo>
                  <a:lnTo>
                    <a:pt x="132080" y="134620"/>
                  </a:lnTo>
                  <a:lnTo>
                    <a:pt x="132080" y="133350"/>
                  </a:lnTo>
                  <a:close/>
                </a:path>
              </a:pathLst>
            </a:custGeom>
            <a:solidFill>
              <a:srgbClr val="67B1C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8" name="object 208"/>
            <p:cNvSpPr/>
            <p:nvPr/>
          </p:nvSpPr>
          <p:spPr>
            <a:xfrm>
              <a:off x="1313180" y="2439669"/>
              <a:ext cx="156210" cy="130810"/>
            </a:xfrm>
            <a:custGeom>
              <a:avLst/>
              <a:gdLst/>
              <a:ahLst/>
              <a:cxnLst/>
              <a:rect l="l" t="t" r="r" b="b"/>
              <a:pathLst>
                <a:path w="156209" h="130810">
                  <a:moveTo>
                    <a:pt x="1270" y="78994"/>
                  </a:moveTo>
                  <a:lnTo>
                    <a:pt x="0" y="78994"/>
                  </a:lnTo>
                  <a:lnTo>
                    <a:pt x="0" y="80010"/>
                  </a:lnTo>
                  <a:lnTo>
                    <a:pt x="1270" y="80010"/>
                  </a:lnTo>
                  <a:lnTo>
                    <a:pt x="1270" y="78994"/>
                  </a:lnTo>
                  <a:close/>
                </a:path>
                <a:path w="156209" h="130810">
                  <a:moveTo>
                    <a:pt x="1270" y="76327"/>
                  </a:moveTo>
                  <a:lnTo>
                    <a:pt x="0" y="76327"/>
                  </a:lnTo>
                  <a:lnTo>
                    <a:pt x="0" y="78740"/>
                  </a:lnTo>
                  <a:lnTo>
                    <a:pt x="1270" y="78740"/>
                  </a:lnTo>
                  <a:lnTo>
                    <a:pt x="1270" y="76327"/>
                  </a:lnTo>
                  <a:close/>
                </a:path>
                <a:path w="156209" h="130810">
                  <a:moveTo>
                    <a:pt x="1270" y="72517"/>
                  </a:moveTo>
                  <a:lnTo>
                    <a:pt x="0" y="72517"/>
                  </a:lnTo>
                  <a:lnTo>
                    <a:pt x="0" y="76200"/>
                  </a:lnTo>
                  <a:lnTo>
                    <a:pt x="1270" y="76200"/>
                  </a:lnTo>
                  <a:lnTo>
                    <a:pt x="1270" y="72517"/>
                  </a:lnTo>
                  <a:close/>
                </a:path>
                <a:path w="156209" h="130810">
                  <a:moveTo>
                    <a:pt x="1270" y="69977"/>
                  </a:moveTo>
                  <a:lnTo>
                    <a:pt x="0" y="69977"/>
                  </a:lnTo>
                  <a:lnTo>
                    <a:pt x="0" y="72390"/>
                  </a:lnTo>
                  <a:lnTo>
                    <a:pt x="1270" y="72390"/>
                  </a:lnTo>
                  <a:lnTo>
                    <a:pt x="1270" y="69977"/>
                  </a:lnTo>
                  <a:close/>
                </a:path>
                <a:path w="156209" h="130810">
                  <a:moveTo>
                    <a:pt x="1270" y="66167"/>
                  </a:moveTo>
                  <a:lnTo>
                    <a:pt x="0" y="66167"/>
                  </a:lnTo>
                  <a:lnTo>
                    <a:pt x="0" y="69850"/>
                  </a:lnTo>
                  <a:lnTo>
                    <a:pt x="1270" y="69850"/>
                  </a:lnTo>
                  <a:lnTo>
                    <a:pt x="1270" y="66167"/>
                  </a:lnTo>
                  <a:close/>
                </a:path>
                <a:path w="156209" h="130810">
                  <a:moveTo>
                    <a:pt x="1270" y="63627"/>
                  </a:moveTo>
                  <a:lnTo>
                    <a:pt x="0" y="63627"/>
                  </a:lnTo>
                  <a:lnTo>
                    <a:pt x="0" y="66040"/>
                  </a:lnTo>
                  <a:lnTo>
                    <a:pt x="1270" y="66040"/>
                  </a:lnTo>
                  <a:lnTo>
                    <a:pt x="1270" y="63627"/>
                  </a:lnTo>
                  <a:close/>
                </a:path>
                <a:path w="156209" h="130810">
                  <a:moveTo>
                    <a:pt x="1270" y="59817"/>
                  </a:moveTo>
                  <a:lnTo>
                    <a:pt x="0" y="59817"/>
                  </a:lnTo>
                  <a:lnTo>
                    <a:pt x="0" y="63500"/>
                  </a:lnTo>
                  <a:lnTo>
                    <a:pt x="1270" y="63500"/>
                  </a:lnTo>
                  <a:lnTo>
                    <a:pt x="1270" y="59817"/>
                  </a:lnTo>
                  <a:close/>
                </a:path>
                <a:path w="156209" h="130810">
                  <a:moveTo>
                    <a:pt x="1270" y="57277"/>
                  </a:moveTo>
                  <a:lnTo>
                    <a:pt x="0" y="57277"/>
                  </a:lnTo>
                  <a:lnTo>
                    <a:pt x="0" y="59690"/>
                  </a:lnTo>
                  <a:lnTo>
                    <a:pt x="1270" y="59690"/>
                  </a:lnTo>
                  <a:lnTo>
                    <a:pt x="1270" y="57277"/>
                  </a:lnTo>
                  <a:close/>
                </a:path>
                <a:path w="156209" h="130810">
                  <a:moveTo>
                    <a:pt x="1270" y="53594"/>
                  </a:moveTo>
                  <a:lnTo>
                    <a:pt x="0" y="53594"/>
                  </a:lnTo>
                  <a:lnTo>
                    <a:pt x="0" y="57150"/>
                  </a:lnTo>
                  <a:lnTo>
                    <a:pt x="1270" y="57150"/>
                  </a:lnTo>
                  <a:lnTo>
                    <a:pt x="1270" y="53594"/>
                  </a:lnTo>
                  <a:close/>
                </a:path>
                <a:path w="156209" h="130810">
                  <a:moveTo>
                    <a:pt x="1270" y="52324"/>
                  </a:moveTo>
                  <a:lnTo>
                    <a:pt x="0" y="52324"/>
                  </a:lnTo>
                  <a:lnTo>
                    <a:pt x="0" y="53340"/>
                  </a:lnTo>
                  <a:lnTo>
                    <a:pt x="1270" y="53340"/>
                  </a:lnTo>
                  <a:lnTo>
                    <a:pt x="1270" y="52324"/>
                  </a:lnTo>
                  <a:close/>
                </a:path>
                <a:path w="156209" h="130810">
                  <a:moveTo>
                    <a:pt x="76200" y="0"/>
                  </a:moveTo>
                  <a:lnTo>
                    <a:pt x="29210" y="0"/>
                  </a:lnTo>
                  <a:lnTo>
                    <a:pt x="29210" y="1270"/>
                  </a:lnTo>
                  <a:lnTo>
                    <a:pt x="76200" y="1270"/>
                  </a:lnTo>
                  <a:lnTo>
                    <a:pt x="76200" y="0"/>
                  </a:lnTo>
                  <a:close/>
                </a:path>
                <a:path w="156209" h="130810">
                  <a:moveTo>
                    <a:pt x="130810" y="0"/>
                  </a:moveTo>
                  <a:lnTo>
                    <a:pt x="82550" y="0"/>
                  </a:lnTo>
                  <a:lnTo>
                    <a:pt x="82550" y="1270"/>
                  </a:lnTo>
                  <a:lnTo>
                    <a:pt x="130810" y="1270"/>
                  </a:lnTo>
                  <a:lnTo>
                    <a:pt x="130810" y="0"/>
                  </a:lnTo>
                  <a:close/>
                </a:path>
                <a:path w="156209" h="130810">
                  <a:moveTo>
                    <a:pt x="132080" y="129540"/>
                  </a:moveTo>
                  <a:lnTo>
                    <a:pt x="29210" y="129540"/>
                  </a:lnTo>
                  <a:lnTo>
                    <a:pt x="29210" y="130810"/>
                  </a:lnTo>
                  <a:lnTo>
                    <a:pt x="132080" y="130810"/>
                  </a:lnTo>
                  <a:lnTo>
                    <a:pt x="132080" y="129540"/>
                  </a:lnTo>
                  <a:close/>
                </a:path>
                <a:path w="156209" h="130810">
                  <a:moveTo>
                    <a:pt x="156210" y="78994"/>
                  </a:moveTo>
                  <a:lnTo>
                    <a:pt x="154940" y="78994"/>
                  </a:lnTo>
                  <a:lnTo>
                    <a:pt x="154940" y="82677"/>
                  </a:lnTo>
                  <a:lnTo>
                    <a:pt x="156197" y="82677"/>
                  </a:lnTo>
                  <a:lnTo>
                    <a:pt x="156210" y="78994"/>
                  </a:lnTo>
                  <a:close/>
                </a:path>
                <a:path w="156209" h="130810">
                  <a:moveTo>
                    <a:pt x="156210" y="76327"/>
                  </a:moveTo>
                  <a:lnTo>
                    <a:pt x="154940" y="76327"/>
                  </a:lnTo>
                  <a:lnTo>
                    <a:pt x="154940" y="78740"/>
                  </a:lnTo>
                  <a:lnTo>
                    <a:pt x="156210" y="78740"/>
                  </a:lnTo>
                  <a:lnTo>
                    <a:pt x="156210" y="76327"/>
                  </a:lnTo>
                  <a:close/>
                </a:path>
                <a:path w="156209" h="130810">
                  <a:moveTo>
                    <a:pt x="156210" y="72517"/>
                  </a:moveTo>
                  <a:lnTo>
                    <a:pt x="154940" y="72517"/>
                  </a:lnTo>
                  <a:lnTo>
                    <a:pt x="154940" y="76200"/>
                  </a:lnTo>
                  <a:lnTo>
                    <a:pt x="156210" y="76200"/>
                  </a:lnTo>
                  <a:lnTo>
                    <a:pt x="156210" y="72517"/>
                  </a:lnTo>
                  <a:close/>
                </a:path>
                <a:path w="156209" h="130810">
                  <a:moveTo>
                    <a:pt x="156210" y="69977"/>
                  </a:moveTo>
                  <a:lnTo>
                    <a:pt x="154940" y="69977"/>
                  </a:lnTo>
                  <a:lnTo>
                    <a:pt x="154940" y="72390"/>
                  </a:lnTo>
                  <a:lnTo>
                    <a:pt x="156210" y="72390"/>
                  </a:lnTo>
                  <a:lnTo>
                    <a:pt x="156210" y="69977"/>
                  </a:lnTo>
                  <a:close/>
                </a:path>
                <a:path w="156209" h="130810">
                  <a:moveTo>
                    <a:pt x="156210" y="66167"/>
                  </a:moveTo>
                  <a:lnTo>
                    <a:pt x="154940" y="66167"/>
                  </a:lnTo>
                  <a:lnTo>
                    <a:pt x="154940" y="69850"/>
                  </a:lnTo>
                  <a:lnTo>
                    <a:pt x="156210" y="69850"/>
                  </a:lnTo>
                  <a:lnTo>
                    <a:pt x="156210" y="66167"/>
                  </a:lnTo>
                  <a:close/>
                </a:path>
                <a:path w="156209" h="130810">
                  <a:moveTo>
                    <a:pt x="156210" y="63627"/>
                  </a:moveTo>
                  <a:lnTo>
                    <a:pt x="154940" y="63627"/>
                  </a:lnTo>
                  <a:lnTo>
                    <a:pt x="154940" y="66040"/>
                  </a:lnTo>
                  <a:lnTo>
                    <a:pt x="156210" y="66040"/>
                  </a:lnTo>
                  <a:lnTo>
                    <a:pt x="156210" y="63627"/>
                  </a:lnTo>
                  <a:close/>
                </a:path>
                <a:path w="156209" h="130810">
                  <a:moveTo>
                    <a:pt x="156210" y="59817"/>
                  </a:moveTo>
                  <a:lnTo>
                    <a:pt x="154940" y="59817"/>
                  </a:lnTo>
                  <a:lnTo>
                    <a:pt x="154940" y="63500"/>
                  </a:lnTo>
                  <a:lnTo>
                    <a:pt x="156210" y="63500"/>
                  </a:lnTo>
                  <a:lnTo>
                    <a:pt x="156210" y="59817"/>
                  </a:lnTo>
                  <a:close/>
                </a:path>
                <a:path w="156209" h="130810">
                  <a:moveTo>
                    <a:pt x="156210" y="57277"/>
                  </a:moveTo>
                  <a:lnTo>
                    <a:pt x="154940" y="57277"/>
                  </a:lnTo>
                  <a:lnTo>
                    <a:pt x="154940" y="59690"/>
                  </a:lnTo>
                  <a:lnTo>
                    <a:pt x="156210" y="59690"/>
                  </a:lnTo>
                  <a:lnTo>
                    <a:pt x="156210" y="57277"/>
                  </a:lnTo>
                  <a:close/>
                </a:path>
                <a:path w="156209" h="130810">
                  <a:moveTo>
                    <a:pt x="156210" y="53594"/>
                  </a:moveTo>
                  <a:lnTo>
                    <a:pt x="154940" y="53594"/>
                  </a:lnTo>
                  <a:lnTo>
                    <a:pt x="154940" y="57150"/>
                  </a:lnTo>
                  <a:lnTo>
                    <a:pt x="156210" y="57150"/>
                  </a:lnTo>
                  <a:lnTo>
                    <a:pt x="156210" y="53594"/>
                  </a:lnTo>
                  <a:close/>
                </a:path>
                <a:path w="156209" h="130810">
                  <a:moveTo>
                    <a:pt x="156210" y="50800"/>
                  </a:moveTo>
                  <a:lnTo>
                    <a:pt x="154940" y="50800"/>
                  </a:lnTo>
                  <a:lnTo>
                    <a:pt x="154940" y="53340"/>
                  </a:lnTo>
                  <a:lnTo>
                    <a:pt x="156210" y="53340"/>
                  </a:lnTo>
                  <a:lnTo>
                    <a:pt x="156210" y="50800"/>
                  </a:lnTo>
                  <a:close/>
                </a:path>
              </a:pathLst>
            </a:custGeom>
            <a:solidFill>
              <a:srgbClr val="6AB2D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9" name="object 209"/>
            <p:cNvSpPr/>
            <p:nvPr/>
          </p:nvSpPr>
          <p:spPr>
            <a:xfrm>
              <a:off x="1314450" y="2440939"/>
              <a:ext cx="153670" cy="128270"/>
            </a:xfrm>
            <a:custGeom>
              <a:avLst/>
              <a:gdLst/>
              <a:ahLst/>
              <a:cxnLst/>
              <a:rect l="l" t="t" r="r" b="b"/>
              <a:pathLst>
                <a:path w="153669" h="128269">
                  <a:moveTo>
                    <a:pt x="130809" y="0"/>
                  </a:moveTo>
                  <a:lnTo>
                    <a:pt x="27940" y="0"/>
                  </a:lnTo>
                  <a:lnTo>
                    <a:pt x="27940" y="1270"/>
                  </a:lnTo>
                  <a:lnTo>
                    <a:pt x="26669" y="1270"/>
                  </a:lnTo>
                  <a:lnTo>
                    <a:pt x="26669" y="2539"/>
                  </a:lnTo>
                  <a:lnTo>
                    <a:pt x="130809" y="2539"/>
                  </a:lnTo>
                  <a:lnTo>
                    <a:pt x="130809" y="0"/>
                  </a:lnTo>
                  <a:close/>
                </a:path>
                <a:path w="153669" h="128269">
                  <a:moveTo>
                    <a:pt x="153670" y="81406"/>
                  </a:moveTo>
                  <a:lnTo>
                    <a:pt x="152400" y="81406"/>
                  </a:lnTo>
                  <a:lnTo>
                    <a:pt x="152400" y="82803"/>
                  </a:lnTo>
                  <a:lnTo>
                    <a:pt x="153670" y="82803"/>
                  </a:lnTo>
                  <a:lnTo>
                    <a:pt x="153670" y="81406"/>
                  </a:lnTo>
                  <a:close/>
                </a:path>
                <a:path w="153669" h="128269">
                  <a:moveTo>
                    <a:pt x="2540" y="77724"/>
                  </a:moveTo>
                  <a:lnTo>
                    <a:pt x="0" y="77724"/>
                  </a:lnTo>
                  <a:lnTo>
                    <a:pt x="0" y="80263"/>
                  </a:lnTo>
                  <a:lnTo>
                    <a:pt x="1269" y="80263"/>
                  </a:lnTo>
                  <a:lnTo>
                    <a:pt x="1269" y="81406"/>
                  </a:lnTo>
                  <a:lnTo>
                    <a:pt x="2540" y="81406"/>
                  </a:lnTo>
                  <a:lnTo>
                    <a:pt x="2540" y="77724"/>
                  </a:lnTo>
                  <a:close/>
                </a:path>
                <a:path w="153669" h="128269">
                  <a:moveTo>
                    <a:pt x="153669" y="77724"/>
                  </a:moveTo>
                  <a:lnTo>
                    <a:pt x="152400" y="77724"/>
                  </a:lnTo>
                  <a:lnTo>
                    <a:pt x="152400" y="81279"/>
                  </a:lnTo>
                  <a:lnTo>
                    <a:pt x="153669" y="81279"/>
                  </a:lnTo>
                  <a:lnTo>
                    <a:pt x="153669" y="77724"/>
                  </a:lnTo>
                  <a:close/>
                </a:path>
                <a:path w="153669" h="128269">
                  <a:moveTo>
                    <a:pt x="2540" y="75056"/>
                  </a:moveTo>
                  <a:lnTo>
                    <a:pt x="0" y="75056"/>
                  </a:lnTo>
                  <a:lnTo>
                    <a:pt x="0" y="77469"/>
                  </a:lnTo>
                  <a:lnTo>
                    <a:pt x="2540" y="77469"/>
                  </a:lnTo>
                  <a:lnTo>
                    <a:pt x="2540" y="75056"/>
                  </a:lnTo>
                  <a:close/>
                </a:path>
                <a:path w="153669" h="128269">
                  <a:moveTo>
                    <a:pt x="153669" y="75056"/>
                  </a:moveTo>
                  <a:lnTo>
                    <a:pt x="152400" y="75056"/>
                  </a:lnTo>
                  <a:lnTo>
                    <a:pt x="152400" y="77469"/>
                  </a:lnTo>
                  <a:lnTo>
                    <a:pt x="153669" y="77469"/>
                  </a:lnTo>
                  <a:lnTo>
                    <a:pt x="153669" y="75056"/>
                  </a:lnTo>
                  <a:close/>
                </a:path>
                <a:path w="153669" h="128269">
                  <a:moveTo>
                    <a:pt x="2540" y="71247"/>
                  </a:moveTo>
                  <a:lnTo>
                    <a:pt x="0" y="71247"/>
                  </a:lnTo>
                  <a:lnTo>
                    <a:pt x="0" y="74929"/>
                  </a:lnTo>
                  <a:lnTo>
                    <a:pt x="2540" y="74929"/>
                  </a:lnTo>
                  <a:lnTo>
                    <a:pt x="2540" y="71247"/>
                  </a:lnTo>
                  <a:close/>
                </a:path>
                <a:path w="153669" h="128269">
                  <a:moveTo>
                    <a:pt x="153669" y="71247"/>
                  </a:moveTo>
                  <a:lnTo>
                    <a:pt x="152400" y="71247"/>
                  </a:lnTo>
                  <a:lnTo>
                    <a:pt x="152400" y="74929"/>
                  </a:lnTo>
                  <a:lnTo>
                    <a:pt x="153669" y="74929"/>
                  </a:lnTo>
                  <a:lnTo>
                    <a:pt x="153669" y="71247"/>
                  </a:lnTo>
                  <a:close/>
                </a:path>
                <a:path w="153669" h="128269">
                  <a:moveTo>
                    <a:pt x="2540" y="68706"/>
                  </a:moveTo>
                  <a:lnTo>
                    <a:pt x="0" y="68706"/>
                  </a:lnTo>
                  <a:lnTo>
                    <a:pt x="0" y="71119"/>
                  </a:lnTo>
                  <a:lnTo>
                    <a:pt x="2540" y="71119"/>
                  </a:lnTo>
                  <a:lnTo>
                    <a:pt x="2540" y="68706"/>
                  </a:lnTo>
                  <a:close/>
                </a:path>
                <a:path w="153669" h="128269">
                  <a:moveTo>
                    <a:pt x="153669" y="68706"/>
                  </a:moveTo>
                  <a:lnTo>
                    <a:pt x="152400" y="68706"/>
                  </a:lnTo>
                  <a:lnTo>
                    <a:pt x="152400" y="71119"/>
                  </a:lnTo>
                  <a:lnTo>
                    <a:pt x="153669" y="71119"/>
                  </a:lnTo>
                  <a:lnTo>
                    <a:pt x="153669" y="68706"/>
                  </a:lnTo>
                  <a:close/>
                </a:path>
                <a:path w="153669" h="128269">
                  <a:moveTo>
                    <a:pt x="2540" y="64897"/>
                  </a:moveTo>
                  <a:lnTo>
                    <a:pt x="0" y="64897"/>
                  </a:lnTo>
                  <a:lnTo>
                    <a:pt x="0" y="68579"/>
                  </a:lnTo>
                  <a:lnTo>
                    <a:pt x="2540" y="68579"/>
                  </a:lnTo>
                  <a:lnTo>
                    <a:pt x="2540" y="64897"/>
                  </a:lnTo>
                  <a:close/>
                </a:path>
                <a:path w="153669" h="128269">
                  <a:moveTo>
                    <a:pt x="153669" y="64897"/>
                  </a:moveTo>
                  <a:lnTo>
                    <a:pt x="152400" y="64897"/>
                  </a:lnTo>
                  <a:lnTo>
                    <a:pt x="152400" y="68579"/>
                  </a:lnTo>
                  <a:lnTo>
                    <a:pt x="153669" y="68579"/>
                  </a:lnTo>
                  <a:lnTo>
                    <a:pt x="153669" y="64897"/>
                  </a:lnTo>
                  <a:close/>
                </a:path>
                <a:path w="153669" h="128269">
                  <a:moveTo>
                    <a:pt x="2540" y="62356"/>
                  </a:moveTo>
                  <a:lnTo>
                    <a:pt x="0" y="62356"/>
                  </a:lnTo>
                  <a:lnTo>
                    <a:pt x="0" y="64769"/>
                  </a:lnTo>
                  <a:lnTo>
                    <a:pt x="2540" y="64769"/>
                  </a:lnTo>
                  <a:lnTo>
                    <a:pt x="2540" y="62356"/>
                  </a:lnTo>
                  <a:close/>
                </a:path>
                <a:path w="153669" h="128269">
                  <a:moveTo>
                    <a:pt x="153669" y="62356"/>
                  </a:moveTo>
                  <a:lnTo>
                    <a:pt x="152400" y="62356"/>
                  </a:lnTo>
                  <a:lnTo>
                    <a:pt x="152400" y="64769"/>
                  </a:lnTo>
                  <a:lnTo>
                    <a:pt x="153669" y="64769"/>
                  </a:lnTo>
                  <a:lnTo>
                    <a:pt x="153669" y="62356"/>
                  </a:lnTo>
                  <a:close/>
                </a:path>
                <a:path w="153669" h="128269">
                  <a:moveTo>
                    <a:pt x="2540" y="58547"/>
                  </a:moveTo>
                  <a:lnTo>
                    <a:pt x="0" y="58547"/>
                  </a:lnTo>
                  <a:lnTo>
                    <a:pt x="0" y="62229"/>
                  </a:lnTo>
                  <a:lnTo>
                    <a:pt x="2540" y="62229"/>
                  </a:lnTo>
                  <a:lnTo>
                    <a:pt x="2540" y="58547"/>
                  </a:lnTo>
                  <a:close/>
                </a:path>
                <a:path w="153669" h="128269">
                  <a:moveTo>
                    <a:pt x="153669" y="58547"/>
                  </a:moveTo>
                  <a:lnTo>
                    <a:pt x="152400" y="58547"/>
                  </a:lnTo>
                  <a:lnTo>
                    <a:pt x="152400" y="62229"/>
                  </a:lnTo>
                  <a:lnTo>
                    <a:pt x="153669" y="62229"/>
                  </a:lnTo>
                  <a:lnTo>
                    <a:pt x="153669" y="58547"/>
                  </a:lnTo>
                  <a:close/>
                </a:path>
                <a:path w="153669" h="128269">
                  <a:moveTo>
                    <a:pt x="2540" y="56006"/>
                  </a:moveTo>
                  <a:lnTo>
                    <a:pt x="0" y="56006"/>
                  </a:lnTo>
                  <a:lnTo>
                    <a:pt x="0" y="58419"/>
                  </a:lnTo>
                  <a:lnTo>
                    <a:pt x="2540" y="58419"/>
                  </a:lnTo>
                  <a:lnTo>
                    <a:pt x="2540" y="56006"/>
                  </a:lnTo>
                  <a:close/>
                </a:path>
                <a:path w="153669" h="128269">
                  <a:moveTo>
                    <a:pt x="153669" y="56006"/>
                  </a:moveTo>
                  <a:lnTo>
                    <a:pt x="152400" y="56006"/>
                  </a:lnTo>
                  <a:lnTo>
                    <a:pt x="152400" y="58419"/>
                  </a:lnTo>
                  <a:lnTo>
                    <a:pt x="153669" y="58419"/>
                  </a:lnTo>
                  <a:lnTo>
                    <a:pt x="153669" y="56006"/>
                  </a:lnTo>
                  <a:close/>
                </a:path>
                <a:path w="153669" h="128269">
                  <a:moveTo>
                    <a:pt x="2540" y="52197"/>
                  </a:moveTo>
                  <a:lnTo>
                    <a:pt x="0" y="52197"/>
                  </a:lnTo>
                  <a:lnTo>
                    <a:pt x="0" y="55879"/>
                  </a:lnTo>
                  <a:lnTo>
                    <a:pt x="2540" y="55879"/>
                  </a:lnTo>
                  <a:lnTo>
                    <a:pt x="2540" y="52197"/>
                  </a:lnTo>
                  <a:close/>
                </a:path>
                <a:path w="153669" h="128269">
                  <a:moveTo>
                    <a:pt x="153669" y="52197"/>
                  </a:moveTo>
                  <a:lnTo>
                    <a:pt x="152400" y="52197"/>
                  </a:lnTo>
                  <a:lnTo>
                    <a:pt x="152400" y="55879"/>
                  </a:lnTo>
                  <a:lnTo>
                    <a:pt x="153669" y="55879"/>
                  </a:lnTo>
                  <a:lnTo>
                    <a:pt x="153669" y="52197"/>
                  </a:lnTo>
                  <a:close/>
                </a:path>
                <a:path w="153669" h="128269">
                  <a:moveTo>
                    <a:pt x="1269" y="49656"/>
                  </a:moveTo>
                  <a:lnTo>
                    <a:pt x="0" y="49656"/>
                  </a:lnTo>
                  <a:lnTo>
                    <a:pt x="0" y="52069"/>
                  </a:lnTo>
                  <a:lnTo>
                    <a:pt x="2540" y="52069"/>
                  </a:lnTo>
                  <a:lnTo>
                    <a:pt x="2540" y="49783"/>
                  </a:lnTo>
                  <a:lnTo>
                    <a:pt x="1269" y="49783"/>
                  </a:lnTo>
                  <a:close/>
                </a:path>
                <a:path w="153669" h="128269">
                  <a:moveTo>
                    <a:pt x="153669" y="49783"/>
                  </a:moveTo>
                  <a:lnTo>
                    <a:pt x="152400" y="49783"/>
                  </a:lnTo>
                  <a:lnTo>
                    <a:pt x="152400" y="52069"/>
                  </a:lnTo>
                  <a:lnTo>
                    <a:pt x="153669" y="52069"/>
                  </a:lnTo>
                  <a:lnTo>
                    <a:pt x="153669" y="49783"/>
                  </a:lnTo>
                  <a:close/>
                </a:path>
                <a:path w="153669" h="128269">
                  <a:moveTo>
                    <a:pt x="2540" y="48513"/>
                  </a:moveTo>
                  <a:lnTo>
                    <a:pt x="1269" y="48513"/>
                  </a:lnTo>
                  <a:lnTo>
                    <a:pt x="1269" y="49656"/>
                  </a:lnTo>
                  <a:lnTo>
                    <a:pt x="2540" y="49656"/>
                  </a:lnTo>
                  <a:lnTo>
                    <a:pt x="2540" y="48513"/>
                  </a:lnTo>
                  <a:close/>
                </a:path>
                <a:path w="153669" h="128269">
                  <a:moveTo>
                    <a:pt x="153669" y="48513"/>
                  </a:moveTo>
                  <a:lnTo>
                    <a:pt x="152400" y="48513"/>
                  </a:lnTo>
                  <a:lnTo>
                    <a:pt x="152400" y="49656"/>
                  </a:lnTo>
                  <a:lnTo>
                    <a:pt x="153669" y="49656"/>
                  </a:lnTo>
                  <a:lnTo>
                    <a:pt x="153669" y="48513"/>
                  </a:lnTo>
                  <a:close/>
                </a:path>
                <a:path w="153669" h="128269">
                  <a:moveTo>
                    <a:pt x="130809" y="125730"/>
                  </a:moveTo>
                  <a:lnTo>
                    <a:pt x="26669" y="125730"/>
                  </a:lnTo>
                  <a:lnTo>
                    <a:pt x="26669" y="128270"/>
                  </a:lnTo>
                  <a:lnTo>
                    <a:pt x="130809" y="128270"/>
                  </a:lnTo>
                  <a:lnTo>
                    <a:pt x="130809" y="125730"/>
                  </a:lnTo>
                  <a:close/>
                </a:path>
              </a:pathLst>
            </a:custGeom>
            <a:solidFill>
              <a:srgbClr val="6CB3D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0" name="object 210"/>
            <p:cNvSpPr/>
            <p:nvPr/>
          </p:nvSpPr>
          <p:spPr>
            <a:xfrm>
              <a:off x="1316989" y="2443479"/>
              <a:ext cx="149860" cy="123189"/>
            </a:xfrm>
            <a:custGeom>
              <a:avLst/>
              <a:gdLst/>
              <a:ahLst/>
              <a:cxnLst/>
              <a:rect l="l" t="t" r="r" b="b"/>
              <a:pathLst>
                <a:path w="149859" h="123189">
                  <a:moveTo>
                    <a:pt x="128269" y="0"/>
                  </a:moveTo>
                  <a:lnTo>
                    <a:pt x="24129" y="0"/>
                  </a:lnTo>
                  <a:lnTo>
                    <a:pt x="24129" y="1270"/>
                  </a:lnTo>
                  <a:lnTo>
                    <a:pt x="128269" y="1270"/>
                  </a:lnTo>
                  <a:lnTo>
                    <a:pt x="128269" y="0"/>
                  </a:lnTo>
                  <a:close/>
                </a:path>
                <a:path w="149859" h="123189">
                  <a:moveTo>
                    <a:pt x="148590" y="81534"/>
                  </a:moveTo>
                  <a:lnTo>
                    <a:pt x="147319" y="81534"/>
                  </a:lnTo>
                  <a:lnTo>
                    <a:pt x="147319" y="82550"/>
                  </a:lnTo>
                  <a:lnTo>
                    <a:pt x="148590" y="82550"/>
                  </a:lnTo>
                  <a:lnTo>
                    <a:pt x="148590" y="81534"/>
                  </a:lnTo>
                  <a:close/>
                </a:path>
                <a:path w="149859" h="123189">
                  <a:moveTo>
                    <a:pt x="149859" y="78866"/>
                  </a:moveTo>
                  <a:lnTo>
                    <a:pt x="147319" y="78866"/>
                  </a:lnTo>
                  <a:lnTo>
                    <a:pt x="147319" y="81279"/>
                  </a:lnTo>
                  <a:lnTo>
                    <a:pt x="148590" y="81279"/>
                  </a:lnTo>
                  <a:lnTo>
                    <a:pt x="148590" y="81534"/>
                  </a:lnTo>
                  <a:lnTo>
                    <a:pt x="149859" y="81534"/>
                  </a:lnTo>
                  <a:lnTo>
                    <a:pt x="149859" y="78866"/>
                  </a:lnTo>
                  <a:close/>
                </a:path>
                <a:path w="149859" h="123189">
                  <a:moveTo>
                    <a:pt x="1269" y="78866"/>
                  </a:moveTo>
                  <a:lnTo>
                    <a:pt x="0" y="78866"/>
                  </a:lnTo>
                  <a:lnTo>
                    <a:pt x="0" y="80263"/>
                  </a:lnTo>
                  <a:lnTo>
                    <a:pt x="1269" y="80263"/>
                  </a:lnTo>
                  <a:lnTo>
                    <a:pt x="1269" y="78866"/>
                  </a:lnTo>
                  <a:close/>
                </a:path>
                <a:path w="149859" h="123189">
                  <a:moveTo>
                    <a:pt x="1269" y="75184"/>
                  </a:moveTo>
                  <a:lnTo>
                    <a:pt x="0" y="75184"/>
                  </a:lnTo>
                  <a:lnTo>
                    <a:pt x="0" y="78739"/>
                  </a:lnTo>
                  <a:lnTo>
                    <a:pt x="1269" y="78739"/>
                  </a:lnTo>
                  <a:lnTo>
                    <a:pt x="1269" y="75184"/>
                  </a:lnTo>
                  <a:close/>
                </a:path>
                <a:path w="149859" h="123189">
                  <a:moveTo>
                    <a:pt x="149859" y="75184"/>
                  </a:moveTo>
                  <a:lnTo>
                    <a:pt x="147319" y="75184"/>
                  </a:lnTo>
                  <a:lnTo>
                    <a:pt x="147319" y="78739"/>
                  </a:lnTo>
                  <a:lnTo>
                    <a:pt x="149859" y="78739"/>
                  </a:lnTo>
                  <a:lnTo>
                    <a:pt x="149859" y="75184"/>
                  </a:lnTo>
                  <a:close/>
                </a:path>
                <a:path w="149859" h="123189">
                  <a:moveTo>
                    <a:pt x="1269" y="72516"/>
                  </a:moveTo>
                  <a:lnTo>
                    <a:pt x="0" y="72516"/>
                  </a:lnTo>
                  <a:lnTo>
                    <a:pt x="0" y="74929"/>
                  </a:lnTo>
                  <a:lnTo>
                    <a:pt x="1269" y="74929"/>
                  </a:lnTo>
                  <a:lnTo>
                    <a:pt x="1269" y="72516"/>
                  </a:lnTo>
                  <a:close/>
                </a:path>
                <a:path w="149859" h="123189">
                  <a:moveTo>
                    <a:pt x="149859" y="72516"/>
                  </a:moveTo>
                  <a:lnTo>
                    <a:pt x="147319" y="72516"/>
                  </a:lnTo>
                  <a:lnTo>
                    <a:pt x="147319" y="74929"/>
                  </a:lnTo>
                  <a:lnTo>
                    <a:pt x="149859" y="74929"/>
                  </a:lnTo>
                  <a:lnTo>
                    <a:pt x="149859" y="72516"/>
                  </a:lnTo>
                  <a:close/>
                </a:path>
                <a:path w="149859" h="123189">
                  <a:moveTo>
                    <a:pt x="1269" y="68707"/>
                  </a:moveTo>
                  <a:lnTo>
                    <a:pt x="0" y="68707"/>
                  </a:lnTo>
                  <a:lnTo>
                    <a:pt x="0" y="72389"/>
                  </a:lnTo>
                  <a:lnTo>
                    <a:pt x="1269" y="72389"/>
                  </a:lnTo>
                  <a:lnTo>
                    <a:pt x="1269" y="68707"/>
                  </a:lnTo>
                  <a:close/>
                </a:path>
                <a:path w="149859" h="123189">
                  <a:moveTo>
                    <a:pt x="149859" y="68707"/>
                  </a:moveTo>
                  <a:lnTo>
                    <a:pt x="147319" y="68707"/>
                  </a:lnTo>
                  <a:lnTo>
                    <a:pt x="147319" y="72389"/>
                  </a:lnTo>
                  <a:lnTo>
                    <a:pt x="149859" y="72389"/>
                  </a:lnTo>
                  <a:lnTo>
                    <a:pt x="149859" y="68707"/>
                  </a:lnTo>
                  <a:close/>
                </a:path>
                <a:path w="149859" h="123189">
                  <a:moveTo>
                    <a:pt x="1269" y="66166"/>
                  </a:moveTo>
                  <a:lnTo>
                    <a:pt x="0" y="66166"/>
                  </a:lnTo>
                  <a:lnTo>
                    <a:pt x="0" y="68579"/>
                  </a:lnTo>
                  <a:lnTo>
                    <a:pt x="1269" y="68579"/>
                  </a:lnTo>
                  <a:lnTo>
                    <a:pt x="1269" y="66166"/>
                  </a:lnTo>
                  <a:close/>
                </a:path>
                <a:path w="149859" h="123189">
                  <a:moveTo>
                    <a:pt x="149859" y="66166"/>
                  </a:moveTo>
                  <a:lnTo>
                    <a:pt x="147319" y="66166"/>
                  </a:lnTo>
                  <a:lnTo>
                    <a:pt x="147319" y="68579"/>
                  </a:lnTo>
                  <a:lnTo>
                    <a:pt x="149859" y="68579"/>
                  </a:lnTo>
                  <a:lnTo>
                    <a:pt x="149859" y="66166"/>
                  </a:lnTo>
                  <a:close/>
                </a:path>
                <a:path w="149859" h="123189">
                  <a:moveTo>
                    <a:pt x="1269" y="62357"/>
                  </a:moveTo>
                  <a:lnTo>
                    <a:pt x="0" y="62357"/>
                  </a:lnTo>
                  <a:lnTo>
                    <a:pt x="0" y="66039"/>
                  </a:lnTo>
                  <a:lnTo>
                    <a:pt x="1269" y="66039"/>
                  </a:lnTo>
                  <a:lnTo>
                    <a:pt x="1269" y="62357"/>
                  </a:lnTo>
                  <a:close/>
                </a:path>
                <a:path w="149859" h="123189">
                  <a:moveTo>
                    <a:pt x="149859" y="62357"/>
                  </a:moveTo>
                  <a:lnTo>
                    <a:pt x="147319" y="62357"/>
                  </a:lnTo>
                  <a:lnTo>
                    <a:pt x="147319" y="66039"/>
                  </a:lnTo>
                  <a:lnTo>
                    <a:pt x="149859" y="66039"/>
                  </a:lnTo>
                  <a:lnTo>
                    <a:pt x="149859" y="62357"/>
                  </a:lnTo>
                  <a:close/>
                </a:path>
                <a:path w="149859" h="123189">
                  <a:moveTo>
                    <a:pt x="1269" y="59816"/>
                  </a:moveTo>
                  <a:lnTo>
                    <a:pt x="0" y="59816"/>
                  </a:lnTo>
                  <a:lnTo>
                    <a:pt x="0" y="62229"/>
                  </a:lnTo>
                  <a:lnTo>
                    <a:pt x="1269" y="62229"/>
                  </a:lnTo>
                  <a:lnTo>
                    <a:pt x="1269" y="59816"/>
                  </a:lnTo>
                  <a:close/>
                </a:path>
                <a:path w="149859" h="123189">
                  <a:moveTo>
                    <a:pt x="149859" y="59816"/>
                  </a:moveTo>
                  <a:lnTo>
                    <a:pt x="147319" y="59816"/>
                  </a:lnTo>
                  <a:lnTo>
                    <a:pt x="147319" y="62229"/>
                  </a:lnTo>
                  <a:lnTo>
                    <a:pt x="149859" y="62229"/>
                  </a:lnTo>
                  <a:lnTo>
                    <a:pt x="149859" y="59816"/>
                  </a:lnTo>
                  <a:close/>
                </a:path>
                <a:path w="149859" h="123189">
                  <a:moveTo>
                    <a:pt x="1269" y="56007"/>
                  </a:moveTo>
                  <a:lnTo>
                    <a:pt x="0" y="56007"/>
                  </a:lnTo>
                  <a:lnTo>
                    <a:pt x="0" y="59689"/>
                  </a:lnTo>
                  <a:lnTo>
                    <a:pt x="1269" y="59689"/>
                  </a:lnTo>
                  <a:lnTo>
                    <a:pt x="1269" y="56007"/>
                  </a:lnTo>
                  <a:close/>
                </a:path>
                <a:path w="149859" h="123189">
                  <a:moveTo>
                    <a:pt x="149859" y="56007"/>
                  </a:moveTo>
                  <a:lnTo>
                    <a:pt x="147319" y="56007"/>
                  </a:lnTo>
                  <a:lnTo>
                    <a:pt x="147319" y="59689"/>
                  </a:lnTo>
                  <a:lnTo>
                    <a:pt x="149859" y="59689"/>
                  </a:lnTo>
                  <a:lnTo>
                    <a:pt x="149859" y="56007"/>
                  </a:lnTo>
                  <a:close/>
                </a:path>
                <a:path w="149859" h="123189">
                  <a:moveTo>
                    <a:pt x="1269" y="53466"/>
                  </a:moveTo>
                  <a:lnTo>
                    <a:pt x="0" y="53466"/>
                  </a:lnTo>
                  <a:lnTo>
                    <a:pt x="0" y="55879"/>
                  </a:lnTo>
                  <a:lnTo>
                    <a:pt x="1269" y="55879"/>
                  </a:lnTo>
                  <a:lnTo>
                    <a:pt x="1269" y="53466"/>
                  </a:lnTo>
                  <a:close/>
                </a:path>
                <a:path w="149859" h="123189">
                  <a:moveTo>
                    <a:pt x="149859" y="53466"/>
                  </a:moveTo>
                  <a:lnTo>
                    <a:pt x="147319" y="53466"/>
                  </a:lnTo>
                  <a:lnTo>
                    <a:pt x="147319" y="55879"/>
                  </a:lnTo>
                  <a:lnTo>
                    <a:pt x="149859" y="55879"/>
                  </a:lnTo>
                  <a:lnTo>
                    <a:pt x="149859" y="53466"/>
                  </a:lnTo>
                  <a:close/>
                </a:path>
                <a:path w="149859" h="123189">
                  <a:moveTo>
                    <a:pt x="1269" y="49657"/>
                  </a:moveTo>
                  <a:lnTo>
                    <a:pt x="0" y="49657"/>
                  </a:lnTo>
                  <a:lnTo>
                    <a:pt x="0" y="53339"/>
                  </a:lnTo>
                  <a:lnTo>
                    <a:pt x="1269" y="53339"/>
                  </a:lnTo>
                  <a:lnTo>
                    <a:pt x="1269" y="49657"/>
                  </a:lnTo>
                  <a:close/>
                </a:path>
                <a:path w="149859" h="123189">
                  <a:moveTo>
                    <a:pt x="149859" y="49657"/>
                  </a:moveTo>
                  <a:lnTo>
                    <a:pt x="147319" y="49657"/>
                  </a:lnTo>
                  <a:lnTo>
                    <a:pt x="147319" y="53339"/>
                  </a:lnTo>
                  <a:lnTo>
                    <a:pt x="149859" y="53339"/>
                  </a:lnTo>
                  <a:lnTo>
                    <a:pt x="149859" y="49657"/>
                  </a:lnTo>
                  <a:close/>
                </a:path>
                <a:path w="149859" h="123189">
                  <a:moveTo>
                    <a:pt x="1269" y="47116"/>
                  </a:moveTo>
                  <a:lnTo>
                    <a:pt x="0" y="47116"/>
                  </a:lnTo>
                  <a:lnTo>
                    <a:pt x="0" y="49529"/>
                  </a:lnTo>
                  <a:lnTo>
                    <a:pt x="1269" y="49529"/>
                  </a:lnTo>
                  <a:lnTo>
                    <a:pt x="1269" y="47116"/>
                  </a:lnTo>
                  <a:close/>
                </a:path>
                <a:path w="149859" h="123189">
                  <a:moveTo>
                    <a:pt x="149859" y="47116"/>
                  </a:moveTo>
                  <a:lnTo>
                    <a:pt x="147319" y="47116"/>
                  </a:lnTo>
                  <a:lnTo>
                    <a:pt x="147319" y="49529"/>
                  </a:lnTo>
                  <a:lnTo>
                    <a:pt x="149859" y="49529"/>
                  </a:lnTo>
                  <a:lnTo>
                    <a:pt x="149859" y="47116"/>
                  </a:lnTo>
                  <a:close/>
                </a:path>
                <a:path w="149859" h="123189">
                  <a:moveTo>
                    <a:pt x="1269" y="45974"/>
                  </a:moveTo>
                  <a:lnTo>
                    <a:pt x="0" y="45974"/>
                  </a:lnTo>
                  <a:lnTo>
                    <a:pt x="0" y="46989"/>
                  </a:lnTo>
                  <a:lnTo>
                    <a:pt x="1269" y="46989"/>
                  </a:lnTo>
                  <a:lnTo>
                    <a:pt x="1269" y="45974"/>
                  </a:lnTo>
                  <a:close/>
                </a:path>
                <a:path w="149859" h="123189">
                  <a:moveTo>
                    <a:pt x="148590" y="43179"/>
                  </a:moveTo>
                  <a:lnTo>
                    <a:pt x="147319" y="43179"/>
                  </a:lnTo>
                  <a:lnTo>
                    <a:pt x="147319" y="46989"/>
                  </a:lnTo>
                  <a:lnTo>
                    <a:pt x="149859" y="46989"/>
                  </a:lnTo>
                  <a:lnTo>
                    <a:pt x="149859" y="44576"/>
                  </a:lnTo>
                  <a:lnTo>
                    <a:pt x="148590" y="44576"/>
                  </a:lnTo>
                  <a:lnTo>
                    <a:pt x="148590" y="43179"/>
                  </a:lnTo>
                  <a:close/>
                </a:path>
                <a:path w="149859" h="123189">
                  <a:moveTo>
                    <a:pt x="128269" y="121920"/>
                  </a:moveTo>
                  <a:lnTo>
                    <a:pt x="24129" y="121920"/>
                  </a:lnTo>
                  <a:lnTo>
                    <a:pt x="24129" y="123190"/>
                  </a:lnTo>
                  <a:lnTo>
                    <a:pt x="128269" y="123190"/>
                  </a:lnTo>
                  <a:lnTo>
                    <a:pt x="128269" y="121920"/>
                  </a:lnTo>
                  <a:close/>
                </a:path>
              </a:pathLst>
            </a:custGeom>
            <a:solidFill>
              <a:srgbClr val="6EB4D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1" name="object 211"/>
            <p:cNvSpPr/>
            <p:nvPr/>
          </p:nvSpPr>
          <p:spPr>
            <a:xfrm>
              <a:off x="1318260" y="2444749"/>
              <a:ext cx="146050" cy="120650"/>
            </a:xfrm>
            <a:custGeom>
              <a:avLst/>
              <a:gdLst/>
              <a:ahLst/>
              <a:cxnLst/>
              <a:rect l="l" t="t" r="r" b="b"/>
              <a:pathLst>
                <a:path w="146050" h="120650">
                  <a:moveTo>
                    <a:pt x="127000" y="0"/>
                  </a:moveTo>
                  <a:lnTo>
                    <a:pt x="22859" y="0"/>
                  </a:lnTo>
                  <a:lnTo>
                    <a:pt x="22859" y="1270"/>
                  </a:lnTo>
                  <a:lnTo>
                    <a:pt x="127000" y="1270"/>
                  </a:lnTo>
                  <a:lnTo>
                    <a:pt x="127000" y="0"/>
                  </a:lnTo>
                  <a:close/>
                </a:path>
                <a:path w="146050" h="120650">
                  <a:moveTo>
                    <a:pt x="128270" y="118110"/>
                  </a:moveTo>
                  <a:lnTo>
                    <a:pt x="21590" y="118110"/>
                  </a:lnTo>
                  <a:lnTo>
                    <a:pt x="21590" y="119379"/>
                  </a:lnTo>
                  <a:lnTo>
                    <a:pt x="128270" y="119379"/>
                  </a:lnTo>
                  <a:lnTo>
                    <a:pt x="128270" y="118110"/>
                  </a:lnTo>
                  <a:close/>
                </a:path>
                <a:path w="146050" h="120650">
                  <a:moveTo>
                    <a:pt x="146050" y="80137"/>
                  </a:moveTo>
                  <a:lnTo>
                    <a:pt x="144780" y="80137"/>
                  </a:lnTo>
                  <a:lnTo>
                    <a:pt x="144780" y="82676"/>
                  </a:lnTo>
                  <a:lnTo>
                    <a:pt x="146050" y="82676"/>
                  </a:lnTo>
                  <a:lnTo>
                    <a:pt x="146050" y="80137"/>
                  </a:lnTo>
                  <a:close/>
                </a:path>
                <a:path w="146050" h="120650">
                  <a:moveTo>
                    <a:pt x="2540" y="80137"/>
                  </a:moveTo>
                  <a:lnTo>
                    <a:pt x="1270" y="80137"/>
                  </a:lnTo>
                  <a:lnTo>
                    <a:pt x="1270" y="81279"/>
                  </a:lnTo>
                  <a:lnTo>
                    <a:pt x="2540" y="81279"/>
                  </a:lnTo>
                  <a:lnTo>
                    <a:pt x="2540" y="80137"/>
                  </a:lnTo>
                  <a:close/>
                </a:path>
                <a:path w="146050" h="120650">
                  <a:moveTo>
                    <a:pt x="2540" y="77596"/>
                  </a:moveTo>
                  <a:lnTo>
                    <a:pt x="0" y="77596"/>
                  </a:lnTo>
                  <a:lnTo>
                    <a:pt x="0" y="80137"/>
                  </a:lnTo>
                  <a:lnTo>
                    <a:pt x="1270" y="80137"/>
                  </a:lnTo>
                  <a:lnTo>
                    <a:pt x="1270" y="80009"/>
                  </a:lnTo>
                  <a:lnTo>
                    <a:pt x="2540" y="80009"/>
                  </a:lnTo>
                  <a:lnTo>
                    <a:pt x="2540" y="77596"/>
                  </a:lnTo>
                  <a:close/>
                </a:path>
                <a:path w="146050" h="120650">
                  <a:moveTo>
                    <a:pt x="146050" y="77596"/>
                  </a:moveTo>
                  <a:lnTo>
                    <a:pt x="144780" y="77596"/>
                  </a:lnTo>
                  <a:lnTo>
                    <a:pt x="144780" y="80009"/>
                  </a:lnTo>
                  <a:lnTo>
                    <a:pt x="146050" y="80009"/>
                  </a:lnTo>
                  <a:lnTo>
                    <a:pt x="146050" y="77596"/>
                  </a:lnTo>
                  <a:close/>
                </a:path>
                <a:path w="146050" h="120650">
                  <a:moveTo>
                    <a:pt x="2540" y="73787"/>
                  </a:moveTo>
                  <a:lnTo>
                    <a:pt x="0" y="73787"/>
                  </a:lnTo>
                  <a:lnTo>
                    <a:pt x="0" y="77469"/>
                  </a:lnTo>
                  <a:lnTo>
                    <a:pt x="2540" y="77469"/>
                  </a:lnTo>
                  <a:lnTo>
                    <a:pt x="2540" y="73787"/>
                  </a:lnTo>
                  <a:close/>
                </a:path>
                <a:path w="146050" h="120650">
                  <a:moveTo>
                    <a:pt x="146050" y="73787"/>
                  </a:moveTo>
                  <a:lnTo>
                    <a:pt x="144780" y="73787"/>
                  </a:lnTo>
                  <a:lnTo>
                    <a:pt x="144780" y="77469"/>
                  </a:lnTo>
                  <a:lnTo>
                    <a:pt x="146050" y="77469"/>
                  </a:lnTo>
                  <a:lnTo>
                    <a:pt x="146050" y="73787"/>
                  </a:lnTo>
                  <a:close/>
                </a:path>
                <a:path w="146050" h="120650">
                  <a:moveTo>
                    <a:pt x="2540" y="71246"/>
                  </a:moveTo>
                  <a:lnTo>
                    <a:pt x="0" y="71246"/>
                  </a:lnTo>
                  <a:lnTo>
                    <a:pt x="0" y="73659"/>
                  </a:lnTo>
                  <a:lnTo>
                    <a:pt x="2540" y="73659"/>
                  </a:lnTo>
                  <a:lnTo>
                    <a:pt x="2540" y="71246"/>
                  </a:lnTo>
                  <a:close/>
                </a:path>
                <a:path w="146050" h="120650">
                  <a:moveTo>
                    <a:pt x="146050" y="71246"/>
                  </a:moveTo>
                  <a:lnTo>
                    <a:pt x="144780" y="71246"/>
                  </a:lnTo>
                  <a:lnTo>
                    <a:pt x="144780" y="73659"/>
                  </a:lnTo>
                  <a:lnTo>
                    <a:pt x="146050" y="73659"/>
                  </a:lnTo>
                  <a:lnTo>
                    <a:pt x="146050" y="71246"/>
                  </a:lnTo>
                  <a:close/>
                </a:path>
                <a:path w="146050" h="120650">
                  <a:moveTo>
                    <a:pt x="2540" y="67437"/>
                  </a:moveTo>
                  <a:lnTo>
                    <a:pt x="0" y="67437"/>
                  </a:lnTo>
                  <a:lnTo>
                    <a:pt x="0" y="71119"/>
                  </a:lnTo>
                  <a:lnTo>
                    <a:pt x="2540" y="71119"/>
                  </a:lnTo>
                  <a:lnTo>
                    <a:pt x="2540" y="67437"/>
                  </a:lnTo>
                  <a:close/>
                </a:path>
                <a:path w="146050" h="120650">
                  <a:moveTo>
                    <a:pt x="146050" y="67437"/>
                  </a:moveTo>
                  <a:lnTo>
                    <a:pt x="144780" y="67437"/>
                  </a:lnTo>
                  <a:lnTo>
                    <a:pt x="144780" y="71119"/>
                  </a:lnTo>
                  <a:lnTo>
                    <a:pt x="146050" y="71119"/>
                  </a:lnTo>
                  <a:lnTo>
                    <a:pt x="146050" y="67437"/>
                  </a:lnTo>
                  <a:close/>
                </a:path>
                <a:path w="146050" h="120650">
                  <a:moveTo>
                    <a:pt x="2540" y="64896"/>
                  </a:moveTo>
                  <a:lnTo>
                    <a:pt x="0" y="64896"/>
                  </a:lnTo>
                  <a:lnTo>
                    <a:pt x="0" y="67309"/>
                  </a:lnTo>
                  <a:lnTo>
                    <a:pt x="2540" y="67309"/>
                  </a:lnTo>
                  <a:lnTo>
                    <a:pt x="2540" y="64896"/>
                  </a:lnTo>
                  <a:close/>
                </a:path>
                <a:path w="146050" h="120650">
                  <a:moveTo>
                    <a:pt x="146050" y="64896"/>
                  </a:moveTo>
                  <a:lnTo>
                    <a:pt x="144780" y="64896"/>
                  </a:lnTo>
                  <a:lnTo>
                    <a:pt x="144780" y="67309"/>
                  </a:lnTo>
                  <a:lnTo>
                    <a:pt x="146050" y="67309"/>
                  </a:lnTo>
                  <a:lnTo>
                    <a:pt x="146050" y="64896"/>
                  </a:lnTo>
                  <a:close/>
                </a:path>
                <a:path w="146050" h="120650">
                  <a:moveTo>
                    <a:pt x="2540" y="61087"/>
                  </a:moveTo>
                  <a:lnTo>
                    <a:pt x="0" y="61087"/>
                  </a:lnTo>
                  <a:lnTo>
                    <a:pt x="0" y="64769"/>
                  </a:lnTo>
                  <a:lnTo>
                    <a:pt x="2540" y="64769"/>
                  </a:lnTo>
                  <a:lnTo>
                    <a:pt x="2540" y="61087"/>
                  </a:lnTo>
                  <a:close/>
                </a:path>
                <a:path w="146050" h="120650">
                  <a:moveTo>
                    <a:pt x="146050" y="61087"/>
                  </a:moveTo>
                  <a:lnTo>
                    <a:pt x="144780" y="61087"/>
                  </a:lnTo>
                  <a:lnTo>
                    <a:pt x="144780" y="64769"/>
                  </a:lnTo>
                  <a:lnTo>
                    <a:pt x="146050" y="64769"/>
                  </a:lnTo>
                  <a:lnTo>
                    <a:pt x="146050" y="61087"/>
                  </a:lnTo>
                  <a:close/>
                </a:path>
                <a:path w="146050" h="120650">
                  <a:moveTo>
                    <a:pt x="2540" y="58546"/>
                  </a:moveTo>
                  <a:lnTo>
                    <a:pt x="0" y="58546"/>
                  </a:lnTo>
                  <a:lnTo>
                    <a:pt x="0" y="60959"/>
                  </a:lnTo>
                  <a:lnTo>
                    <a:pt x="2540" y="60959"/>
                  </a:lnTo>
                  <a:lnTo>
                    <a:pt x="2540" y="58546"/>
                  </a:lnTo>
                  <a:close/>
                </a:path>
                <a:path w="146050" h="120650">
                  <a:moveTo>
                    <a:pt x="146050" y="58546"/>
                  </a:moveTo>
                  <a:lnTo>
                    <a:pt x="144780" y="58546"/>
                  </a:lnTo>
                  <a:lnTo>
                    <a:pt x="144780" y="60959"/>
                  </a:lnTo>
                  <a:lnTo>
                    <a:pt x="146050" y="60959"/>
                  </a:lnTo>
                  <a:lnTo>
                    <a:pt x="146050" y="58546"/>
                  </a:lnTo>
                  <a:close/>
                </a:path>
                <a:path w="146050" h="120650">
                  <a:moveTo>
                    <a:pt x="2540" y="54737"/>
                  </a:moveTo>
                  <a:lnTo>
                    <a:pt x="0" y="54737"/>
                  </a:lnTo>
                  <a:lnTo>
                    <a:pt x="0" y="58419"/>
                  </a:lnTo>
                  <a:lnTo>
                    <a:pt x="2540" y="58419"/>
                  </a:lnTo>
                  <a:lnTo>
                    <a:pt x="2540" y="54737"/>
                  </a:lnTo>
                  <a:close/>
                </a:path>
                <a:path w="146050" h="120650">
                  <a:moveTo>
                    <a:pt x="146050" y="54737"/>
                  </a:moveTo>
                  <a:lnTo>
                    <a:pt x="144780" y="54737"/>
                  </a:lnTo>
                  <a:lnTo>
                    <a:pt x="144780" y="58419"/>
                  </a:lnTo>
                  <a:lnTo>
                    <a:pt x="146050" y="58419"/>
                  </a:lnTo>
                  <a:lnTo>
                    <a:pt x="146050" y="54737"/>
                  </a:lnTo>
                  <a:close/>
                </a:path>
                <a:path w="146050" h="120650">
                  <a:moveTo>
                    <a:pt x="2540" y="52196"/>
                  </a:moveTo>
                  <a:lnTo>
                    <a:pt x="0" y="52196"/>
                  </a:lnTo>
                  <a:lnTo>
                    <a:pt x="0" y="54609"/>
                  </a:lnTo>
                  <a:lnTo>
                    <a:pt x="2540" y="54609"/>
                  </a:lnTo>
                  <a:lnTo>
                    <a:pt x="2540" y="52196"/>
                  </a:lnTo>
                  <a:close/>
                </a:path>
                <a:path w="146050" h="120650">
                  <a:moveTo>
                    <a:pt x="146050" y="52196"/>
                  </a:moveTo>
                  <a:lnTo>
                    <a:pt x="144780" y="52196"/>
                  </a:lnTo>
                  <a:lnTo>
                    <a:pt x="144780" y="54609"/>
                  </a:lnTo>
                  <a:lnTo>
                    <a:pt x="146050" y="54609"/>
                  </a:lnTo>
                  <a:lnTo>
                    <a:pt x="146050" y="52196"/>
                  </a:lnTo>
                  <a:close/>
                </a:path>
                <a:path w="146050" h="120650">
                  <a:moveTo>
                    <a:pt x="2540" y="48387"/>
                  </a:moveTo>
                  <a:lnTo>
                    <a:pt x="0" y="48387"/>
                  </a:lnTo>
                  <a:lnTo>
                    <a:pt x="0" y="52069"/>
                  </a:lnTo>
                  <a:lnTo>
                    <a:pt x="2540" y="52069"/>
                  </a:lnTo>
                  <a:lnTo>
                    <a:pt x="2540" y="48387"/>
                  </a:lnTo>
                  <a:close/>
                </a:path>
                <a:path w="146050" h="120650">
                  <a:moveTo>
                    <a:pt x="146050" y="48387"/>
                  </a:moveTo>
                  <a:lnTo>
                    <a:pt x="144780" y="48387"/>
                  </a:lnTo>
                  <a:lnTo>
                    <a:pt x="144780" y="52069"/>
                  </a:lnTo>
                  <a:lnTo>
                    <a:pt x="146050" y="52069"/>
                  </a:lnTo>
                  <a:lnTo>
                    <a:pt x="146050" y="48387"/>
                  </a:lnTo>
                  <a:close/>
                </a:path>
                <a:path w="146050" h="120650">
                  <a:moveTo>
                    <a:pt x="2540" y="45846"/>
                  </a:moveTo>
                  <a:lnTo>
                    <a:pt x="0" y="45846"/>
                  </a:lnTo>
                  <a:lnTo>
                    <a:pt x="0" y="48259"/>
                  </a:lnTo>
                  <a:lnTo>
                    <a:pt x="2540" y="48259"/>
                  </a:lnTo>
                  <a:lnTo>
                    <a:pt x="2540" y="45846"/>
                  </a:lnTo>
                  <a:close/>
                </a:path>
                <a:path w="146050" h="120650">
                  <a:moveTo>
                    <a:pt x="146050" y="45846"/>
                  </a:moveTo>
                  <a:lnTo>
                    <a:pt x="144780" y="45846"/>
                  </a:lnTo>
                  <a:lnTo>
                    <a:pt x="144780" y="48259"/>
                  </a:lnTo>
                  <a:lnTo>
                    <a:pt x="146050" y="48259"/>
                  </a:lnTo>
                  <a:lnTo>
                    <a:pt x="146050" y="45846"/>
                  </a:lnTo>
                  <a:close/>
                </a:path>
                <a:path w="146050" h="120650">
                  <a:moveTo>
                    <a:pt x="2540" y="41909"/>
                  </a:moveTo>
                  <a:lnTo>
                    <a:pt x="1270" y="41909"/>
                  </a:lnTo>
                  <a:lnTo>
                    <a:pt x="1270" y="43179"/>
                  </a:lnTo>
                  <a:lnTo>
                    <a:pt x="0" y="43179"/>
                  </a:lnTo>
                  <a:lnTo>
                    <a:pt x="0" y="45719"/>
                  </a:lnTo>
                  <a:lnTo>
                    <a:pt x="2540" y="45719"/>
                  </a:lnTo>
                  <a:lnTo>
                    <a:pt x="2540" y="41909"/>
                  </a:lnTo>
                  <a:close/>
                </a:path>
                <a:path w="146050" h="120650">
                  <a:moveTo>
                    <a:pt x="146050" y="42037"/>
                  </a:moveTo>
                  <a:lnTo>
                    <a:pt x="144780" y="42037"/>
                  </a:lnTo>
                  <a:lnTo>
                    <a:pt x="144780" y="45719"/>
                  </a:lnTo>
                  <a:lnTo>
                    <a:pt x="146050" y="45719"/>
                  </a:lnTo>
                  <a:lnTo>
                    <a:pt x="146050" y="42037"/>
                  </a:lnTo>
                  <a:close/>
                </a:path>
                <a:path w="146050" h="120650">
                  <a:moveTo>
                    <a:pt x="146050" y="40766"/>
                  </a:moveTo>
                  <a:lnTo>
                    <a:pt x="144780" y="40766"/>
                  </a:lnTo>
                  <a:lnTo>
                    <a:pt x="144780" y="41909"/>
                  </a:lnTo>
                  <a:lnTo>
                    <a:pt x="146050" y="41909"/>
                  </a:lnTo>
                  <a:lnTo>
                    <a:pt x="146050" y="40766"/>
                  </a:lnTo>
                  <a:close/>
                </a:path>
                <a:path w="146050" h="120650">
                  <a:moveTo>
                    <a:pt x="127000" y="119380"/>
                  </a:moveTo>
                  <a:lnTo>
                    <a:pt x="22859" y="119380"/>
                  </a:lnTo>
                  <a:lnTo>
                    <a:pt x="22859" y="120650"/>
                  </a:lnTo>
                  <a:lnTo>
                    <a:pt x="127000" y="120650"/>
                  </a:lnTo>
                  <a:lnTo>
                    <a:pt x="127000" y="119380"/>
                  </a:lnTo>
                  <a:close/>
                </a:path>
              </a:pathLst>
            </a:custGeom>
            <a:solidFill>
              <a:srgbClr val="70B5D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2" name="object 212"/>
            <p:cNvSpPr/>
            <p:nvPr/>
          </p:nvSpPr>
          <p:spPr>
            <a:xfrm>
              <a:off x="1320800" y="2446019"/>
              <a:ext cx="142240" cy="116839"/>
            </a:xfrm>
            <a:custGeom>
              <a:avLst/>
              <a:gdLst/>
              <a:ahLst/>
              <a:cxnLst/>
              <a:rect l="l" t="t" r="r" b="b"/>
              <a:pathLst>
                <a:path w="142240" h="116839">
                  <a:moveTo>
                    <a:pt x="124459" y="0"/>
                  </a:moveTo>
                  <a:lnTo>
                    <a:pt x="20319" y="0"/>
                  </a:lnTo>
                  <a:lnTo>
                    <a:pt x="20319" y="1269"/>
                  </a:lnTo>
                  <a:lnTo>
                    <a:pt x="124459" y="1269"/>
                  </a:lnTo>
                  <a:lnTo>
                    <a:pt x="124459" y="0"/>
                  </a:lnTo>
                  <a:close/>
                </a:path>
                <a:path w="142240" h="116839">
                  <a:moveTo>
                    <a:pt x="125730" y="115569"/>
                  </a:moveTo>
                  <a:lnTo>
                    <a:pt x="19050" y="115569"/>
                  </a:lnTo>
                  <a:lnTo>
                    <a:pt x="19050" y="116839"/>
                  </a:lnTo>
                  <a:lnTo>
                    <a:pt x="125730" y="116839"/>
                  </a:lnTo>
                  <a:lnTo>
                    <a:pt x="125730" y="115569"/>
                  </a:lnTo>
                  <a:close/>
                </a:path>
                <a:path w="142240" h="116839">
                  <a:moveTo>
                    <a:pt x="140970" y="82676"/>
                  </a:moveTo>
                  <a:lnTo>
                    <a:pt x="139700" y="82676"/>
                  </a:lnTo>
                  <a:lnTo>
                    <a:pt x="139700" y="83946"/>
                  </a:lnTo>
                  <a:lnTo>
                    <a:pt x="140970" y="83946"/>
                  </a:lnTo>
                  <a:lnTo>
                    <a:pt x="140970" y="82676"/>
                  </a:lnTo>
                  <a:close/>
                </a:path>
                <a:path w="142240" h="116839">
                  <a:moveTo>
                    <a:pt x="142240" y="78866"/>
                  </a:moveTo>
                  <a:lnTo>
                    <a:pt x="139700" y="78866"/>
                  </a:lnTo>
                  <a:lnTo>
                    <a:pt x="139700" y="82549"/>
                  </a:lnTo>
                  <a:lnTo>
                    <a:pt x="140970" y="82549"/>
                  </a:lnTo>
                  <a:lnTo>
                    <a:pt x="142239" y="82676"/>
                  </a:lnTo>
                  <a:lnTo>
                    <a:pt x="142240" y="78866"/>
                  </a:lnTo>
                  <a:close/>
                </a:path>
                <a:path w="142240" h="116839">
                  <a:moveTo>
                    <a:pt x="1269" y="78866"/>
                  </a:moveTo>
                  <a:lnTo>
                    <a:pt x="0" y="78866"/>
                  </a:lnTo>
                  <a:lnTo>
                    <a:pt x="0" y="81406"/>
                  </a:lnTo>
                  <a:lnTo>
                    <a:pt x="1269" y="81406"/>
                  </a:lnTo>
                  <a:lnTo>
                    <a:pt x="1269" y="78866"/>
                  </a:lnTo>
                  <a:close/>
                </a:path>
                <a:path w="142240" h="116839">
                  <a:moveTo>
                    <a:pt x="1269" y="76326"/>
                  </a:moveTo>
                  <a:lnTo>
                    <a:pt x="0" y="76326"/>
                  </a:lnTo>
                  <a:lnTo>
                    <a:pt x="0" y="78739"/>
                  </a:lnTo>
                  <a:lnTo>
                    <a:pt x="1269" y="78739"/>
                  </a:lnTo>
                  <a:lnTo>
                    <a:pt x="1269" y="76326"/>
                  </a:lnTo>
                  <a:close/>
                </a:path>
                <a:path w="142240" h="116839">
                  <a:moveTo>
                    <a:pt x="142240" y="76326"/>
                  </a:moveTo>
                  <a:lnTo>
                    <a:pt x="139700" y="76326"/>
                  </a:lnTo>
                  <a:lnTo>
                    <a:pt x="139700" y="78739"/>
                  </a:lnTo>
                  <a:lnTo>
                    <a:pt x="142240" y="78739"/>
                  </a:lnTo>
                  <a:lnTo>
                    <a:pt x="142240" y="76326"/>
                  </a:lnTo>
                  <a:close/>
                </a:path>
                <a:path w="142240" h="116839">
                  <a:moveTo>
                    <a:pt x="1269" y="72516"/>
                  </a:moveTo>
                  <a:lnTo>
                    <a:pt x="0" y="72516"/>
                  </a:lnTo>
                  <a:lnTo>
                    <a:pt x="0" y="76199"/>
                  </a:lnTo>
                  <a:lnTo>
                    <a:pt x="1269" y="76199"/>
                  </a:lnTo>
                  <a:lnTo>
                    <a:pt x="1269" y="72516"/>
                  </a:lnTo>
                  <a:close/>
                </a:path>
                <a:path w="142240" h="116839">
                  <a:moveTo>
                    <a:pt x="142240" y="72516"/>
                  </a:moveTo>
                  <a:lnTo>
                    <a:pt x="139700" y="72516"/>
                  </a:lnTo>
                  <a:lnTo>
                    <a:pt x="139700" y="76199"/>
                  </a:lnTo>
                  <a:lnTo>
                    <a:pt x="142240" y="76199"/>
                  </a:lnTo>
                  <a:lnTo>
                    <a:pt x="142240" y="72516"/>
                  </a:lnTo>
                  <a:close/>
                </a:path>
                <a:path w="142240" h="116839">
                  <a:moveTo>
                    <a:pt x="1269" y="69976"/>
                  </a:moveTo>
                  <a:lnTo>
                    <a:pt x="0" y="69976"/>
                  </a:lnTo>
                  <a:lnTo>
                    <a:pt x="0" y="72389"/>
                  </a:lnTo>
                  <a:lnTo>
                    <a:pt x="1269" y="72389"/>
                  </a:lnTo>
                  <a:lnTo>
                    <a:pt x="1269" y="69976"/>
                  </a:lnTo>
                  <a:close/>
                </a:path>
                <a:path w="142240" h="116839">
                  <a:moveTo>
                    <a:pt x="142240" y="69976"/>
                  </a:moveTo>
                  <a:lnTo>
                    <a:pt x="139700" y="69976"/>
                  </a:lnTo>
                  <a:lnTo>
                    <a:pt x="139700" y="72389"/>
                  </a:lnTo>
                  <a:lnTo>
                    <a:pt x="142240" y="72389"/>
                  </a:lnTo>
                  <a:lnTo>
                    <a:pt x="142240" y="69976"/>
                  </a:lnTo>
                  <a:close/>
                </a:path>
                <a:path w="142240" h="116839">
                  <a:moveTo>
                    <a:pt x="1269" y="66166"/>
                  </a:moveTo>
                  <a:lnTo>
                    <a:pt x="0" y="66166"/>
                  </a:lnTo>
                  <a:lnTo>
                    <a:pt x="0" y="69849"/>
                  </a:lnTo>
                  <a:lnTo>
                    <a:pt x="1269" y="69849"/>
                  </a:lnTo>
                  <a:lnTo>
                    <a:pt x="1269" y="66166"/>
                  </a:lnTo>
                  <a:close/>
                </a:path>
                <a:path w="142240" h="116839">
                  <a:moveTo>
                    <a:pt x="142240" y="66166"/>
                  </a:moveTo>
                  <a:lnTo>
                    <a:pt x="139700" y="66166"/>
                  </a:lnTo>
                  <a:lnTo>
                    <a:pt x="139700" y="69849"/>
                  </a:lnTo>
                  <a:lnTo>
                    <a:pt x="142240" y="69849"/>
                  </a:lnTo>
                  <a:lnTo>
                    <a:pt x="142240" y="66166"/>
                  </a:lnTo>
                  <a:close/>
                </a:path>
                <a:path w="142240" h="116839">
                  <a:moveTo>
                    <a:pt x="1269" y="63626"/>
                  </a:moveTo>
                  <a:lnTo>
                    <a:pt x="0" y="63626"/>
                  </a:lnTo>
                  <a:lnTo>
                    <a:pt x="0" y="66039"/>
                  </a:lnTo>
                  <a:lnTo>
                    <a:pt x="1269" y="66039"/>
                  </a:lnTo>
                  <a:lnTo>
                    <a:pt x="1269" y="63626"/>
                  </a:lnTo>
                  <a:close/>
                </a:path>
                <a:path w="142240" h="116839">
                  <a:moveTo>
                    <a:pt x="142240" y="63626"/>
                  </a:moveTo>
                  <a:lnTo>
                    <a:pt x="139700" y="63626"/>
                  </a:lnTo>
                  <a:lnTo>
                    <a:pt x="139700" y="66039"/>
                  </a:lnTo>
                  <a:lnTo>
                    <a:pt x="142240" y="66039"/>
                  </a:lnTo>
                  <a:lnTo>
                    <a:pt x="142240" y="63626"/>
                  </a:lnTo>
                  <a:close/>
                </a:path>
                <a:path w="142240" h="116839">
                  <a:moveTo>
                    <a:pt x="1269" y="59816"/>
                  </a:moveTo>
                  <a:lnTo>
                    <a:pt x="0" y="59816"/>
                  </a:lnTo>
                  <a:lnTo>
                    <a:pt x="0" y="63499"/>
                  </a:lnTo>
                  <a:lnTo>
                    <a:pt x="1269" y="63499"/>
                  </a:lnTo>
                  <a:lnTo>
                    <a:pt x="1269" y="59816"/>
                  </a:lnTo>
                  <a:close/>
                </a:path>
                <a:path w="142240" h="116839">
                  <a:moveTo>
                    <a:pt x="142240" y="59816"/>
                  </a:moveTo>
                  <a:lnTo>
                    <a:pt x="139700" y="59816"/>
                  </a:lnTo>
                  <a:lnTo>
                    <a:pt x="139700" y="63499"/>
                  </a:lnTo>
                  <a:lnTo>
                    <a:pt x="142240" y="63499"/>
                  </a:lnTo>
                  <a:lnTo>
                    <a:pt x="142240" y="59816"/>
                  </a:lnTo>
                  <a:close/>
                </a:path>
                <a:path w="142240" h="116839">
                  <a:moveTo>
                    <a:pt x="1269" y="57276"/>
                  </a:moveTo>
                  <a:lnTo>
                    <a:pt x="0" y="57276"/>
                  </a:lnTo>
                  <a:lnTo>
                    <a:pt x="0" y="59689"/>
                  </a:lnTo>
                  <a:lnTo>
                    <a:pt x="1269" y="59689"/>
                  </a:lnTo>
                  <a:lnTo>
                    <a:pt x="1269" y="57276"/>
                  </a:lnTo>
                  <a:close/>
                </a:path>
                <a:path w="142240" h="116839">
                  <a:moveTo>
                    <a:pt x="142240" y="57276"/>
                  </a:moveTo>
                  <a:lnTo>
                    <a:pt x="139700" y="57276"/>
                  </a:lnTo>
                  <a:lnTo>
                    <a:pt x="139700" y="59689"/>
                  </a:lnTo>
                  <a:lnTo>
                    <a:pt x="142240" y="59689"/>
                  </a:lnTo>
                  <a:lnTo>
                    <a:pt x="142240" y="57276"/>
                  </a:lnTo>
                  <a:close/>
                </a:path>
                <a:path w="142240" h="116839">
                  <a:moveTo>
                    <a:pt x="1269" y="53466"/>
                  </a:moveTo>
                  <a:lnTo>
                    <a:pt x="0" y="53466"/>
                  </a:lnTo>
                  <a:lnTo>
                    <a:pt x="0" y="57149"/>
                  </a:lnTo>
                  <a:lnTo>
                    <a:pt x="1269" y="57149"/>
                  </a:lnTo>
                  <a:lnTo>
                    <a:pt x="1269" y="53466"/>
                  </a:lnTo>
                  <a:close/>
                </a:path>
                <a:path w="142240" h="116839">
                  <a:moveTo>
                    <a:pt x="142240" y="53466"/>
                  </a:moveTo>
                  <a:lnTo>
                    <a:pt x="139700" y="53466"/>
                  </a:lnTo>
                  <a:lnTo>
                    <a:pt x="139700" y="57149"/>
                  </a:lnTo>
                  <a:lnTo>
                    <a:pt x="142240" y="57149"/>
                  </a:lnTo>
                  <a:lnTo>
                    <a:pt x="142240" y="53466"/>
                  </a:lnTo>
                  <a:close/>
                </a:path>
                <a:path w="142240" h="116839">
                  <a:moveTo>
                    <a:pt x="1269" y="50926"/>
                  </a:moveTo>
                  <a:lnTo>
                    <a:pt x="0" y="50926"/>
                  </a:lnTo>
                  <a:lnTo>
                    <a:pt x="0" y="53339"/>
                  </a:lnTo>
                  <a:lnTo>
                    <a:pt x="1269" y="53339"/>
                  </a:lnTo>
                  <a:lnTo>
                    <a:pt x="1269" y="50926"/>
                  </a:lnTo>
                  <a:close/>
                </a:path>
                <a:path w="142240" h="116839">
                  <a:moveTo>
                    <a:pt x="142240" y="50926"/>
                  </a:moveTo>
                  <a:lnTo>
                    <a:pt x="139700" y="50926"/>
                  </a:lnTo>
                  <a:lnTo>
                    <a:pt x="139700" y="53339"/>
                  </a:lnTo>
                  <a:lnTo>
                    <a:pt x="142240" y="53339"/>
                  </a:lnTo>
                  <a:lnTo>
                    <a:pt x="142240" y="50926"/>
                  </a:lnTo>
                  <a:close/>
                </a:path>
                <a:path w="142240" h="116839">
                  <a:moveTo>
                    <a:pt x="1269" y="47116"/>
                  </a:moveTo>
                  <a:lnTo>
                    <a:pt x="0" y="47116"/>
                  </a:lnTo>
                  <a:lnTo>
                    <a:pt x="0" y="50799"/>
                  </a:lnTo>
                  <a:lnTo>
                    <a:pt x="1269" y="50799"/>
                  </a:lnTo>
                  <a:lnTo>
                    <a:pt x="1269" y="47116"/>
                  </a:lnTo>
                  <a:close/>
                </a:path>
                <a:path w="142240" h="116839">
                  <a:moveTo>
                    <a:pt x="142240" y="47116"/>
                  </a:moveTo>
                  <a:lnTo>
                    <a:pt x="139700" y="47116"/>
                  </a:lnTo>
                  <a:lnTo>
                    <a:pt x="139700" y="50799"/>
                  </a:lnTo>
                  <a:lnTo>
                    <a:pt x="142240" y="50799"/>
                  </a:lnTo>
                  <a:lnTo>
                    <a:pt x="142240" y="47116"/>
                  </a:lnTo>
                  <a:close/>
                </a:path>
                <a:path w="142240" h="116839">
                  <a:moveTo>
                    <a:pt x="1269" y="44576"/>
                  </a:moveTo>
                  <a:lnTo>
                    <a:pt x="0" y="44576"/>
                  </a:lnTo>
                  <a:lnTo>
                    <a:pt x="0" y="46989"/>
                  </a:lnTo>
                  <a:lnTo>
                    <a:pt x="1269" y="46989"/>
                  </a:lnTo>
                  <a:lnTo>
                    <a:pt x="1269" y="44576"/>
                  </a:lnTo>
                  <a:close/>
                </a:path>
                <a:path w="142240" h="116839">
                  <a:moveTo>
                    <a:pt x="142240" y="44576"/>
                  </a:moveTo>
                  <a:lnTo>
                    <a:pt x="139700" y="44576"/>
                  </a:lnTo>
                  <a:lnTo>
                    <a:pt x="139700" y="46989"/>
                  </a:lnTo>
                  <a:lnTo>
                    <a:pt x="142240" y="46989"/>
                  </a:lnTo>
                  <a:lnTo>
                    <a:pt x="142240" y="44576"/>
                  </a:lnTo>
                  <a:close/>
                </a:path>
                <a:path w="142240" h="116839">
                  <a:moveTo>
                    <a:pt x="1269" y="40766"/>
                  </a:moveTo>
                  <a:lnTo>
                    <a:pt x="0" y="40766"/>
                  </a:lnTo>
                  <a:lnTo>
                    <a:pt x="0" y="44449"/>
                  </a:lnTo>
                  <a:lnTo>
                    <a:pt x="1269" y="44449"/>
                  </a:lnTo>
                  <a:lnTo>
                    <a:pt x="1269" y="40766"/>
                  </a:lnTo>
                  <a:close/>
                </a:path>
                <a:path w="142240" h="116839">
                  <a:moveTo>
                    <a:pt x="142240" y="40766"/>
                  </a:moveTo>
                  <a:lnTo>
                    <a:pt x="139700" y="40766"/>
                  </a:lnTo>
                  <a:lnTo>
                    <a:pt x="139700" y="44449"/>
                  </a:lnTo>
                  <a:lnTo>
                    <a:pt x="142240" y="44449"/>
                  </a:lnTo>
                  <a:lnTo>
                    <a:pt x="142240" y="40766"/>
                  </a:lnTo>
                  <a:close/>
                </a:path>
                <a:path w="142240" h="116839">
                  <a:moveTo>
                    <a:pt x="1269" y="39496"/>
                  </a:moveTo>
                  <a:lnTo>
                    <a:pt x="0" y="39496"/>
                  </a:lnTo>
                  <a:lnTo>
                    <a:pt x="0" y="40639"/>
                  </a:lnTo>
                  <a:lnTo>
                    <a:pt x="1269" y="40639"/>
                  </a:lnTo>
                  <a:lnTo>
                    <a:pt x="1269" y="39496"/>
                  </a:lnTo>
                  <a:close/>
                </a:path>
                <a:path w="142240" h="116839">
                  <a:moveTo>
                    <a:pt x="142239" y="38099"/>
                  </a:moveTo>
                  <a:lnTo>
                    <a:pt x="140970" y="38099"/>
                  </a:lnTo>
                  <a:lnTo>
                    <a:pt x="139700" y="38226"/>
                  </a:lnTo>
                  <a:lnTo>
                    <a:pt x="139700" y="40639"/>
                  </a:lnTo>
                  <a:lnTo>
                    <a:pt x="142240" y="40639"/>
                  </a:lnTo>
                  <a:lnTo>
                    <a:pt x="142239" y="38099"/>
                  </a:lnTo>
                  <a:close/>
                </a:path>
                <a:path w="142240" h="116839">
                  <a:moveTo>
                    <a:pt x="140970" y="36956"/>
                  </a:moveTo>
                  <a:lnTo>
                    <a:pt x="139700" y="36956"/>
                  </a:lnTo>
                  <a:lnTo>
                    <a:pt x="139700" y="38099"/>
                  </a:lnTo>
                  <a:lnTo>
                    <a:pt x="140970" y="38099"/>
                  </a:lnTo>
                  <a:lnTo>
                    <a:pt x="140970" y="36956"/>
                  </a:lnTo>
                  <a:close/>
                </a:path>
                <a:path w="142240" h="116839">
                  <a:moveTo>
                    <a:pt x="125730" y="1396"/>
                  </a:moveTo>
                  <a:lnTo>
                    <a:pt x="19050" y="1396"/>
                  </a:lnTo>
                  <a:lnTo>
                    <a:pt x="19050" y="2539"/>
                  </a:lnTo>
                  <a:lnTo>
                    <a:pt x="125730" y="2539"/>
                  </a:lnTo>
                  <a:lnTo>
                    <a:pt x="125730" y="1396"/>
                  </a:lnTo>
                  <a:close/>
                </a:path>
              </a:pathLst>
            </a:custGeom>
            <a:solidFill>
              <a:srgbClr val="72B6D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3" name="object 213"/>
            <p:cNvSpPr/>
            <p:nvPr/>
          </p:nvSpPr>
          <p:spPr>
            <a:xfrm>
              <a:off x="1322070" y="2448559"/>
              <a:ext cx="138430" cy="113030"/>
            </a:xfrm>
            <a:custGeom>
              <a:avLst/>
              <a:gdLst/>
              <a:ahLst/>
              <a:cxnLst/>
              <a:rect l="l" t="t" r="r" b="b"/>
              <a:pathLst>
                <a:path w="138430" h="113030">
                  <a:moveTo>
                    <a:pt x="124460" y="110616"/>
                  </a:moveTo>
                  <a:lnTo>
                    <a:pt x="17780" y="110616"/>
                  </a:lnTo>
                  <a:lnTo>
                    <a:pt x="17780" y="113029"/>
                  </a:lnTo>
                  <a:lnTo>
                    <a:pt x="124460" y="113029"/>
                  </a:lnTo>
                  <a:lnTo>
                    <a:pt x="124460" y="110616"/>
                  </a:lnTo>
                  <a:close/>
                </a:path>
                <a:path w="138430" h="113030">
                  <a:moveTo>
                    <a:pt x="125730" y="110489"/>
                  </a:moveTo>
                  <a:lnTo>
                    <a:pt x="16510" y="110489"/>
                  </a:lnTo>
                  <a:lnTo>
                    <a:pt x="125730" y="110616"/>
                  </a:lnTo>
                  <a:close/>
                </a:path>
                <a:path w="138430" h="113030">
                  <a:moveTo>
                    <a:pt x="138430" y="80136"/>
                  </a:moveTo>
                  <a:lnTo>
                    <a:pt x="137160" y="80136"/>
                  </a:lnTo>
                  <a:lnTo>
                    <a:pt x="137160" y="82676"/>
                  </a:lnTo>
                  <a:lnTo>
                    <a:pt x="138430" y="82676"/>
                  </a:lnTo>
                  <a:lnTo>
                    <a:pt x="138430" y="80136"/>
                  </a:lnTo>
                  <a:close/>
                </a:path>
                <a:path w="138430" h="113030">
                  <a:moveTo>
                    <a:pt x="2540" y="80136"/>
                  </a:moveTo>
                  <a:lnTo>
                    <a:pt x="1270" y="80136"/>
                  </a:lnTo>
                  <a:lnTo>
                    <a:pt x="1270" y="81406"/>
                  </a:lnTo>
                  <a:lnTo>
                    <a:pt x="2540" y="81406"/>
                  </a:lnTo>
                  <a:lnTo>
                    <a:pt x="2540" y="80136"/>
                  </a:lnTo>
                  <a:close/>
                </a:path>
                <a:path w="138430" h="113030">
                  <a:moveTo>
                    <a:pt x="2540" y="76326"/>
                  </a:moveTo>
                  <a:lnTo>
                    <a:pt x="0" y="76326"/>
                  </a:lnTo>
                  <a:lnTo>
                    <a:pt x="0" y="80136"/>
                  </a:lnTo>
                  <a:lnTo>
                    <a:pt x="1270" y="80136"/>
                  </a:lnTo>
                  <a:lnTo>
                    <a:pt x="2540" y="80009"/>
                  </a:lnTo>
                  <a:lnTo>
                    <a:pt x="2540" y="76326"/>
                  </a:lnTo>
                  <a:close/>
                </a:path>
                <a:path w="138430" h="113030">
                  <a:moveTo>
                    <a:pt x="138430" y="76326"/>
                  </a:moveTo>
                  <a:lnTo>
                    <a:pt x="137160" y="76326"/>
                  </a:lnTo>
                  <a:lnTo>
                    <a:pt x="137160" y="80009"/>
                  </a:lnTo>
                  <a:lnTo>
                    <a:pt x="138430" y="80009"/>
                  </a:lnTo>
                  <a:lnTo>
                    <a:pt x="138430" y="76326"/>
                  </a:lnTo>
                  <a:close/>
                </a:path>
                <a:path w="138430" h="113030">
                  <a:moveTo>
                    <a:pt x="2540" y="73786"/>
                  </a:moveTo>
                  <a:lnTo>
                    <a:pt x="0" y="73786"/>
                  </a:lnTo>
                  <a:lnTo>
                    <a:pt x="0" y="76199"/>
                  </a:lnTo>
                  <a:lnTo>
                    <a:pt x="2540" y="76199"/>
                  </a:lnTo>
                  <a:lnTo>
                    <a:pt x="2540" y="73786"/>
                  </a:lnTo>
                  <a:close/>
                </a:path>
                <a:path w="138430" h="113030">
                  <a:moveTo>
                    <a:pt x="138430" y="73786"/>
                  </a:moveTo>
                  <a:lnTo>
                    <a:pt x="137160" y="73786"/>
                  </a:lnTo>
                  <a:lnTo>
                    <a:pt x="137160" y="76199"/>
                  </a:lnTo>
                  <a:lnTo>
                    <a:pt x="138430" y="76199"/>
                  </a:lnTo>
                  <a:lnTo>
                    <a:pt x="138430" y="73786"/>
                  </a:lnTo>
                  <a:close/>
                </a:path>
                <a:path w="138430" h="113030">
                  <a:moveTo>
                    <a:pt x="2540" y="69976"/>
                  </a:moveTo>
                  <a:lnTo>
                    <a:pt x="0" y="69976"/>
                  </a:lnTo>
                  <a:lnTo>
                    <a:pt x="0" y="73659"/>
                  </a:lnTo>
                  <a:lnTo>
                    <a:pt x="2540" y="73659"/>
                  </a:lnTo>
                  <a:lnTo>
                    <a:pt x="2540" y="69976"/>
                  </a:lnTo>
                  <a:close/>
                </a:path>
                <a:path w="138430" h="113030">
                  <a:moveTo>
                    <a:pt x="138430" y="69976"/>
                  </a:moveTo>
                  <a:lnTo>
                    <a:pt x="137160" y="69976"/>
                  </a:lnTo>
                  <a:lnTo>
                    <a:pt x="137160" y="73659"/>
                  </a:lnTo>
                  <a:lnTo>
                    <a:pt x="138430" y="73659"/>
                  </a:lnTo>
                  <a:lnTo>
                    <a:pt x="138430" y="69976"/>
                  </a:lnTo>
                  <a:close/>
                </a:path>
                <a:path w="138430" h="113030">
                  <a:moveTo>
                    <a:pt x="2540" y="67436"/>
                  </a:moveTo>
                  <a:lnTo>
                    <a:pt x="0" y="67436"/>
                  </a:lnTo>
                  <a:lnTo>
                    <a:pt x="0" y="69849"/>
                  </a:lnTo>
                  <a:lnTo>
                    <a:pt x="2540" y="69849"/>
                  </a:lnTo>
                  <a:lnTo>
                    <a:pt x="2540" y="67436"/>
                  </a:lnTo>
                  <a:close/>
                </a:path>
                <a:path w="138430" h="113030">
                  <a:moveTo>
                    <a:pt x="138430" y="67436"/>
                  </a:moveTo>
                  <a:lnTo>
                    <a:pt x="137160" y="67436"/>
                  </a:lnTo>
                  <a:lnTo>
                    <a:pt x="137160" y="69849"/>
                  </a:lnTo>
                  <a:lnTo>
                    <a:pt x="138430" y="69849"/>
                  </a:lnTo>
                  <a:lnTo>
                    <a:pt x="138430" y="67436"/>
                  </a:lnTo>
                  <a:close/>
                </a:path>
                <a:path w="138430" h="113030">
                  <a:moveTo>
                    <a:pt x="2540" y="63626"/>
                  </a:moveTo>
                  <a:lnTo>
                    <a:pt x="0" y="63626"/>
                  </a:lnTo>
                  <a:lnTo>
                    <a:pt x="0" y="67309"/>
                  </a:lnTo>
                  <a:lnTo>
                    <a:pt x="2540" y="67309"/>
                  </a:lnTo>
                  <a:lnTo>
                    <a:pt x="2540" y="63626"/>
                  </a:lnTo>
                  <a:close/>
                </a:path>
                <a:path w="138430" h="113030">
                  <a:moveTo>
                    <a:pt x="138430" y="63626"/>
                  </a:moveTo>
                  <a:lnTo>
                    <a:pt x="137160" y="63626"/>
                  </a:lnTo>
                  <a:lnTo>
                    <a:pt x="137160" y="67309"/>
                  </a:lnTo>
                  <a:lnTo>
                    <a:pt x="138430" y="67309"/>
                  </a:lnTo>
                  <a:lnTo>
                    <a:pt x="138430" y="63626"/>
                  </a:lnTo>
                  <a:close/>
                </a:path>
                <a:path w="138430" h="113030">
                  <a:moveTo>
                    <a:pt x="2540" y="61086"/>
                  </a:moveTo>
                  <a:lnTo>
                    <a:pt x="0" y="61086"/>
                  </a:lnTo>
                  <a:lnTo>
                    <a:pt x="0" y="63499"/>
                  </a:lnTo>
                  <a:lnTo>
                    <a:pt x="2540" y="63499"/>
                  </a:lnTo>
                  <a:lnTo>
                    <a:pt x="2540" y="61086"/>
                  </a:lnTo>
                  <a:close/>
                </a:path>
                <a:path w="138430" h="113030">
                  <a:moveTo>
                    <a:pt x="138430" y="61086"/>
                  </a:moveTo>
                  <a:lnTo>
                    <a:pt x="137160" y="61086"/>
                  </a:lnTo>
                  <a:lnTo>
                    <a:pt x="137160" y="63499"/>
                  </a:lnTo>
                  <a:lnTo>
                    <a:pt x="138430" y="63499"/>
                  </a:lnTo>
                  <a:lnTo>
                    <a:pt x="138430" y="61086"/>
                  </a:lnTo>
                  <a:close/>
                </a:path>
                <a:path w="138430" h="113030">
                  <a:moveTo>
                    <a:pt x="2540" y="57276"/>
                  </a:moveTo>
                  <a:lnTo>
                    <a:pt x="0" y="57276"/>
                  </a:lnTo>
                  <a:lnTo>
                    <a:pt x="0" y="60959"/>
                  </a:lnTo>
                  <a:lnTo>
                    <a:pt x="2540" y="60959"/>
                  </a:lnTo>
                  <a:lnTo>
                    <a:pt x="2540" y="57276"/>
                  </a:lnTo>
                  <a:close/>
                </a:path>
                <a:path w="138430" h="113030">
                  <a:moveTo>
                    <a:pt x="138430" y="57276"/>
                  </a:moveTo>
                  <a:lnTo>
                    <a:pt x="137160" y="57276"/>
                  </a:lnTo>
                  <a:lnTo>
                    <a:pt x="137160" y="60959"/>
                  </a:lnTo>
                  <a:lnTo>
                    <a:pt x="138430" y="60959"/>
                  </a:lnTo>
                  <a:lnTo>
                    <a:pt x="138430" y="57276"/>
                  </a:lnTo>
                  <a:close/>
                </a:path>
                <a:path w="138430" h="113030">
                  <a:moveTo>
                    <a:pt x="2540" y="54736"/>
                  </a:moveTo>
                  <a:lnTo>
                    <a:pt x="0" y="54736"/>
                  </a:lnTo>
                  <a:lnTo>
                    <a:pt x="0" y="57149"/>
                  </a:lnTo>
                  <a:lnTo>
                    <a:pt x="2540" y="57149"/>
                  </a:lnTo>
                  <a:lnTo>
                    <a:pt x="2540" y="54736"/>
                  </a:lnTo>
                  <a:close/>
                </a:path>
                <a:path w="138430" h="113030">
                  <a:moveTo>
                    <a:pt x="138430" y="54736"/>
                  </a:moveTo>
                  <a:lnTo>
                    <a:pt x="137160" y="54736"/>
                  </a:lnTo>
                  <a:lnTo>
                    <a:pt x="137160" y="57149"/>
                  </a:lnTo>
                  <a:lnTo>
                    <a:pt x="138430" y="57149"/>
                  </a:lnTo>
                  <a:lnTo>
                    <a:pt x="138430" y="54736"/>
                  </a:lnTo>
                  <a:close/>
                </a:path>
                <a:path w="138430" h="113030">
                  <a:moveTo>
                    <a:pt x="2540" y="50926"/>
                  </a:moveTo>
                  <a:lnTo>
                    <a:pt x="0" y="50926"/>
                  </a:lnTo>
                  <a:lnTo>
                    <a:pt x="0" y="54609"/>
                  </a:lnTo>
                  <a:lnTo>
                    <a:pt x="2540" y="54609"/>
                  </a:lnTo>
                  <a:lnTo>
                    <a:pt x="2540" y="50926"/>
                  </a:lnTo>
                  <a:close/>
                </a:path>
                <a:path w="138430" h="113030">
                  <a:moveTo>
                    <a:pt x="138430" y="50926"/>
                  </a:moveTo>
                  <a:lnTo>
                    <a:pt x="137160" y="50926"/>
                  </a:lnTo>
                  <a:lnTo>
                    <a:pt x="137160" y="54609"/>
                  </a:lnTo>
                  <a:lnTo>
                    <a:pt x="138430" y="54609"/>
                  </a:lnTo>
                  <a:lnTo>
                    <a:pt x="138430" y="50926"/>
                  </a:lnTo>
                  <a:close/>
                </a:path>
                <a:path w="138430" h="113030">
                  <a:moveTo>
                    <a:pt x="2540" y="48386"/>
                  </a:moveTo>
                  <a:lnTo>
                    <a:pt x="0" y="48386"/>
                  </a:lnTo>
                  <a:lnTo>
                    <a:pt x="0" y="50799"/>
                  </a:lnTo>
                  <a:lnTo>
                    <a:pt x="2540" y="50799"/>
                  </a:lnTo>
                  <a:lnTo>
                    <a:pt x="2540" y="48386"/>
                  </a:lnTo>
                  <a:close/>
                </a:path>
                <a:path w="138430" h="113030">
                  <a:moveTo>
                    <a:pt x="138430" y="48386"/>
                  </a:moveTo>
                  <a:lnTo>
                    <a:pt x="137160" y="48386"/>
                  </a:lnTo>
                  <a:lnTo>
                    <a:pt x="137160" y="50799"/>
                  </a:lnTo>
                  <a:lnTo>
                    <a:pt x="138430" y="50799"/>
                  </a:lnTo>
                  <a:lnTo>
                    <a:pt x="138430" y="48386"/>
                  </a:lnTo>
                  <a:close/>
                </a:path>
                <a:path w="138430" h="113030">
                  <a:moveTo>
                    <a:pt x="2540" y="44576"/>
                  </a:moveTo>
                  <a:lnTo>
                    <a:pt x="0" y="44576"/>
                  </a:lnTo>
                  <a:lnTo>
                    <a:pt x="0" y="48259"/>
                  </a:lnTo>
                  <a:lnTo>
                    <a:pt x="2540" y="48259"/>
                  </a:lnTo>
                  <a:lnTo>
                    <a:pt x="2540" y="44576"/>
                  </a:lnTo>
                  <a:close/>
                </a:path>
                <a:path w="138430" h="113030">
                  <a:moveTo>
                    <a:pt x="138430" y="44576"/>
                  </a:moveTo>
                  <a:lnTo>
                    <a:pt x="137160" y="44576"/>
                  </a:lnTo>
                  <a:lnTo>
                    <a:pt x="137160" y="48259"/>
                  </a:lnTo>
                  <a:lnTo>
                    <a:pt x="138430" y="48259"/>
                  </a:lnTo>
                  <a:lnTo>
                    <a:pt x="138430" y="44576"/>
                  </a:lnTo>
                  <a:close/>
                </a:path>
                <a:path w="138430" h="113030">
                  <a:moveTo>
                    <a:pt x="2540" y="42036"/>
                  </a:moveTo>
                  <a:lnTo>
                    <a:pt x="0" y="42036"/>
                  </a:lnTo>
                  <a:lnTo>
                    <a:pt x="0" y="44449"/>
                  </a:lnTo>
                  <a:lnTo>
                    <a:pt x="2540" y="44449"/>
                  </a:lnTo>
                  <a:lnTo>
                    <a:pt x="2540" y="42036"/>
                  </a:lnTo>
                  <a:close/>
                </a:path>
                <a:path w="138430" h="113030">
                  <a:moveTo>
                    <a:pt x="138430" y="42036"/>
                  </a:moveTo>
                  <a:lnTo>
                    <a:pt x="137160" y="42036"/>
                  </a:lnTo>
                  <a:lnTo>
                    <a:pt x="137160" y="44449"/>
                  </a:lnTo>
                  <a:lnTo>
                    <a:pt x="138430" y="44449"/>
                  </a:lnTo>
                  <a:lnTo>
                    <a:pt x="138430" y="42036"/>
                  </a:lnTo>
                  <a:close/>
                </a:path>
                <a:path w="138430" h="113030">
                  <a:moveTo>
                    <a:pt x="2540" y="38226"/>
                  </a:moveTo>
                  <a:lnTo>
                    <a:pt x="0" y="38226"/>
                  </a:lnTo>
                  <a:lnTo>
                    <a:pt x="0" y="41909"/>
                  </a:lnTo>
                  <a:lnTo>
                    <a:pt x="2540" y="41909"/>
                  </a:lnTo>
                  <a:lnTo>
                    <a:pt x="2540" y="38226"/>
                  </a:lnTo>
                  <a:close/>
                </a:path>
                <a:path w="138430" h="113030">
                  <a:moveTo>
                    <a:pt x="138430" y="38226"/>
                  </a:moveTo>
                  <a:lnTo>
                    <a:pt x="137160" y="38226"/>
                  </a:lnTo>
                  <a:lnTo>
                    <a:pt x="137160" y="41909"/>
                  </a:lnTo>
                  <a:lnTo>
                    <a:pt x="138430" y="41909"/>
                  </a:lnTo>
                  <a:lnTo>
                    <a:pt x="138430" y="38226"/>
                  </a:lnTo>
                  <a:close/>
                </a:path>
                <a:path w="138430" h="113030">
                  <a:moveTo>
                    <a:pt x="1270" y="35559"/>
                  </a:moveTo>
                  <a:lnTo>
                    <a:pt x="0" y="35559"/>
                  </a:lnTo>
                  <a:lnTo>
                    <a:pt x="0" y="38099"/>
                  </a:lnTo>
                  <a:lnTo>
                    <a:pt x="2540" y="38099"/>
                  </a:lnTo>
                  <a:lnTo>
                    <a:pt x="2540" y="35686"/>
                  </a:lnTo>
                  <a:lnTo>
                    <a:pt x="1270" y="35686"/>
                  </a:lnTo>
                  <a:close/>
                </a:path>
                <a:path w="138430" h="113030">
                  <a:moveTo>
                    <a:pt x="138430" y="35686"/>
                  </a:moveTo>
                  <a:lnTo>
                    <a:pt x="137160" y="35686"/>
                  </a:lnTo>
                  <a:lnTo>
                    <a:pt x="137160" y="38099"/>
                  </a:lnTo>
                  <a:lnTo>
                    <a:pt x="138430" y="38099"/>
                  </a:lnTo>
                  <a:lnTo>
                    <a:pt x="138430" y="35686"/>
                  </a:lnTo>
                  <a:close/>
                </a:path>
                <a:path w="138430" h="113030">
                  <a:moveTo>
                    <a:pt x="2540" y="34416"/>
                  </a:moveTo>
                  <a:lnTo>
                    <a:pt x="1270" y="34416"/>
                  </a:lnTo>
                  <a:lnTo>
                    <a:pt x="1270" y="35559"/>
                  </a:lnTo>
                  <a:lnTo>
                    <a:pt x="2540" y="35559"/>
                  </a:lnTo>
                  <a:lnTo>
                    <a:pt x="2540" y="34416"/>
                  </a:lnTo>
                  <a:close/>
                </a:path>
                <a:path w="138430" h="113030">
                  <a:moveTo>
                    <a:pt x="138430" y="33019"/>
                  </a:moveTo>
                  <a:lnTo>
                    <a:pt x="137160" y="33019"/>
                  </a:lnTo>
                  <a:lnTo>
                    <a:pt x="137160" y="35559"/>
                  </a:lnTo>
                  <a:lnTo>
                    <a:pt x="138430" y="35559"/>
                  </a:lnTo>
                  <a:lnTo>
                    <a:pt x="138430" y="33019"/>
                  </a:lnTo>
                  <a:close/>
                </a:path>
                <a:path w="138430" h="113030">
                  <a:moveTo>
                    <a:pt x="124460" y="0"/>
                  </a:moveTo>
                  <a:lnTo>
                    <a:pt x="17780" y="0"/>
                  </a:lnTo>
                  <a:lnTo>
                    <a:pt x="17780" y="1269"/>
                  </a:lnTo>
                  <a:lnTo>
                    <a:pt x="124460" y="1269"/>
                  </a:lnTo>
                  <a:lnTo>
                    <a:pt x="124460" y="0"/>
                  </a:lnTo>
                  <a:close/>
                </a:path>
              </a:pathLst>
            </a:custGeom>
            <a:solidFill>
              <a:srgbClr val="74B7D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4" name="object 214"/>
            <p:cNvSpPr/>
            <p:nvPr/>
          </p:nvSpPr>
          <p:spPr>
            <a:xfrm>
              <a:off x="1324610" y="2449829"/>
              <a:ext cx="134620" cy="109220"/>
            </a:xfrm>
            <a:custGeom>
              <a:avLst/>
              <a:gdLst/>
              <a:ahLst/>
              <a:cxnLst/>
              <a:rect l="l" t="t" r="r" b="b"/>
              <a:pathLst>
                <a:path w="134619" h="109219">
                  <a:moveTo>
                    <a:pt x="123190" y="107950"/>
                  </a:moveTo>
                  <a:lnTo>
                    <a:pt x="13970" y="107950"/>
                  </a:lnTo>
                  <a:lnTo>
                    <a:pt x="13970" y="109220"/>
                  </a:lnTo>
                  <a:lnTo>
                    <a:pt x="123190" y="109220"/>
                  </a:lnTo>
                  <a:lnTo>
                    <a:pt x="123190" y="107950"/>
                  </a:lnTo>
                  <a:close/>
                </a:path>
                <a:path w="134619" h="109219">
                  <a:moveTo>
                    <a:pt x="133350" y="81407"/>
                  </a:moveTo>
                  <a:lnTo>
                    <a:pt x="132080" y="81407"/>
                  </a:lnTo>
                  <a:lnTo>
                    <a:pt x="132079" y="82550"/>
                  </a:lnTo>
                  <a:lnTo>
                    <a:pt x="133350" y="82550"/>
                  </a:lnTo>
                  <a:lnTo>
                    <a:pt x="133350" y="81407"/>
                  </a:lnTo>
                  <a:close/>
                </a:path>
                <a:path w="134619" h="109219">
                  <a:moveTo>
                    <a:pt x="134620" y="78866"/>
                  </a:moveTo>
                  <a:lnTo>
                    <a:pt x="132080" y="78866"/>
                  </a:lnTo>
                  <a:lnTo>
                    <a:pt x="132080" y="81279"/>
                  </a:lnTo>
                  <a:lnTo>
                    <a:pt x="133350" y="81279"/>
                  </a:lnTo>
                  <a:lnTo>
                    <a:pt x="133350" y="81407"/>
                  </a:lnTo>
                  <a:lnTo>
                    <a:pt x="134620" y="81407"/>
                  </a:lnTo>
                  <a:lnTo>
                    <a:pt x="134620" y="78866"/>
                  </a:lnTo>
                  <a:close/>
                </a:path>
                <a:path w="134619" h="109219">
                  <a:moveTo>
                    <a:pt x="1270" y="78866"/>
                  </a:moveTo>
                  <a:lnTo>
                    <a:pt x="0" y="78866"/>
                  </a:lnTo>
                  <a:lnTo>
                    <a:pt x="0" y="80137"/>
                  </a:lnTo>
                  <a:lnTo>
                    <a:pt x="1270" y="80137"/>
                  </a:lnTo>
                  <a:lnTo>
                    <a:pt x="1270" y="78866"/>
                  </a:lnTo>
                  <a:close/>
                </a:path>
                <a:path w="134619" h="109219">
                  <a:moveTo>
                    <a:pt x="1270" y="75057"/>
                  </a:moveTo>
                  <a:lnTo>
                    <a:pt x="0" y="75057"/>
                  </a:lnTo>
                  <a:lnTo>
                    <a:pt x="0" y="78739"/>
                  </a:lnTo>
                  <a:lnTo>
                    <a:pt x="1270" y="78739"/>
                  </a:lnTo>
                  <a:lnTo>
                    <a:pt x="1270" y="75057"/>
                  </a:lnTo>
                  <a:close/>
                </a:path>
                <a:path w="134619" h="109219">
                  <a:moveTo>
                    <a:pt x="134620" y="75057"/>
                  </a:moveTo>
                  <a:lnTo>
                    <a:pt x="132080" y="75057"/>
                  </a:lnTo>
                  <a:lnTo>
                    <a:pt x="132080" y="78739"/>
                  </a:lnTo>
                  <a:lnTo>
                    <a:pt x="134620" y="78739"/>
                  </a:lnTo>
                  <a:lnTo>
                    <a:pt x="134620" y="75057"/>
                  </a:lnTo>
                  <a:close/>
                </a:path>
                <a:path w="134619" h="109219">
                  <a:moveTo>
                    <a:pt x="1270" y="72516"/>
                  </a:moveTo>
                  <a:lnTo>
                    <a:pt x="0" y="72516"/>
                  </a:lnTo>
                  <a:lnTo>
                    <a:pt x="0" y="74929"/>
                  </a:lnTo>
                  <a:lnTo>
                    <a:pt x="1270" y="74929"/>
                  </a:lnTo>
                  <a:lnTo>
                    <a:pt x="1270" y="72516"/>
                  </a:lnTo>
                  <a:close/>
                </a:path>
                <a:path w="134619" h="109219">
                  <a:moveTo>
                    <a:pt x="134620" y="72516"/>
                  </a:moveTo>
                  <a:lnTo>
                    <a:pt x="132080" y="72516"/>
                  </a:lnTo>
                  <a:lnTo>
                    <a:pt x="132080" y="74929"/>
                  </a:lnTo>
                  <a:lnTo>
                    <a:pt x="134620" y="74929"/>
                  </a:lnTo>
                  <a:lnTo>
                    <a:pt x="134620" y="72516"/>
                  </a:lnTo>
                  <a:close/>
                </a:path>
                <a:path w="134619" h="109219">
                  <a:moveTo>
                    <a:pt x="1270" y="68707"/>
                  </a:moveTo>
                  <a:lnTo>
                    <a:pt x="0" y="68707"/>
                  </a:lnTo>
                  <a:lnTo>
                    <a:pt x="0" y="72389"/>
                  </a:lnTo>
                  <a:lnTo>
                    <a:pt x="1270" y="72389"/>
                  </a:lnTo>
                  <a:lnTo>
                    <a:pt x="1270" y="68707"/>
                  </a:lnTo>
                  <a:close/>
                </a:path>
                <a:path w="134619" h="109219">
                  <a:moveTo>
                    <a:pt x="134620" y="68707"/>
                  </a:moveTo>
                  <a:lnTo>
                    <a:pt x="132080" y="68707"/>
                  </a:lnTo>
                  <a:lnTo>
                    <a:pt x="132080" y="72389"/>
                  </a:lnTo>
                  <a:lnTo>
                    <a:pt x="134620" y="72389"/>
                  </a:lnTo>
                  <a:lnTo>
                    <a:pt x="134620" y="68707"/>
                  </a:lnTo>
                  <a:close/>
                </a:path>
                <a:path w="134619" h="109219">
                  <a:moveTo>
                    <a:pt x="1270" y="66166"/>
                  </a:moveTo>
                  <a:lnTo>
                    <a:pt x="0" y="66166"/>
                  </a:lnTo>
                  <a:lnTo>
                    <a:pt x="0" y="68579"/>
                  </a:lnTo>
                  <a:lnTo>
                    <a:pt x="1270" y="68579"/>
                  </a:lnTo>
                  <a:lnTo>
                    <a:pt x="1270" y="66166"/>
                  </a:lnTo>
                  <a:close/>
                </a:path>
                <a:path w="134619" h="109219">
                  <a:moveTo>
                    <a:pt x="134620" y="66166"/>
                  </a:moveTo>
                  <a:lnTo>
                    <a:pt x="132080" y="66166"/>
                  </a:lnTo>
                  <a:lnTo>
                    <a:pt x="132080" y="68579"/>
                  </a:lnTo>
                  <a:lnTo>
                    <a:pt x="134620" y="68579"/>
                  </a:lnTo>
                  <a:lnTo>
                    <a:pt x="134620" y="66166"/>
                  </a:lnTo>
                  <a:close/>
                </a:path>
                <a:path w="134619" h="109219">
                  <a:moveTo>
                    <a:pt x="1270" y="62357"/>
                  </a:moveTo>
                  <a:lnTo>
                    <a:pt x="0" y="62357"/>
                  </a:lnTo>
                  <a:lnTo>
                    <a:pt x="0" y="66039"/>
                  </a:lnTo>
                  <a:lnTo>
                    <a:pt x="1270" y="66039"/>
                  </a:lnTo>
                  <a:lnTo>
                    <a:pt x="1270" y="62357"/>
                  </a:lnTo>
                  <a:close/>
                </a:path>
                <a:path w="134619" h="109219">
                  <a:moveTo>
                    <a:pt x="134620" y="62357"/>
                  </a:moveTo>
                  <a:lnTo>
                    <a:pt x="132080" y="62357"/>
                  </a:lnTo>
                  <a:lnTo>
                    <a:pt x="132080" y="66039"/>
                  </a:lnTo>
                  <a:lnTo>
                    <a:pt x="134620" y="66039"/>
                  </a:lnTo>
                  <a:lnTo>
                    <a:pt x="134620" y="62357"/>
                  </a:lnTo>
                  <a:close/>
                </a:path>
                <a:path w="134619" h="109219">
                  <a:moveTo>
                    <a:pt x="1270" y="59816"/>
                  </a:moveTo>
                  <a:lnTo>
                    <a:pt x="0" y="59816"/>
                  </a:lnTo>
                  <a:lnTo>
                    <a:pt x="0" y="62229"/>
                  </a:lnTo>
                  <a:lnTo>
                    <a:pt x="1270" y="62229"/>
                  </a:lnTo>
                  <a:lnTo>
                    <a:pt x="1270" y="59816"/>
                  </a:lnTo>
                  <a:close/>
                </a:path>
                <a:path w="134619" h="109219">
                  <a:moveTo>
                    <a:pt x="134620" y="59816"/>
                  </a:moveTo>
                  <a:lnTo>
                    <a:pt x="132080" y="59816"/>
                  </a:lnTo>
                  <a:lnTo>
                    <a:pt x="132080" y="62229"/>
                  </a:lnTo>
                  <a:lnTo>
                    <a:pt x="134620" y="62229"/>
                  </a:lnTo>
                  <a:lnTo>
                    <a:pt x="134620" y="59816"/>
                  </a:lnTo>
                  <a:close/>
                </a:path>
                <a:path w="134619" h="109219">
                  <a:moveTo>
                    <a:pt x="1270" y="56007"/>
                  </a:moveTo>
                  <a:lnTo>
                    <a:pt x="0" y="56007"/>
                  </a:lnTo>
                  <a:lnTo>
                    <a:pt x="0" y="59689"/>
                  </a:lnTo>
                  <a:lnTo>
                    <a:pt x="1270" y="59689"/>
                  </a:lnTo>
                  <a:lnTo>
                    <a:pt x="1270" y="56007"/>
                  </a:lnTo>
                  <a:close/>
                </a:path>
                <a:path w="134619" h="109219">
                  <a:moveTo>
                    <a:pt x="134620" y="56007"/>
                  </a:moveTo>
                  <a:lnTo>
                    <a:pt x="132080" y="56007"/>
                  </a:lnTo>
                  <a:lnTo>
                    <a:pt x="132080" y="59689"/>
                  </a:lnTo>
                  <a:lnTo>
                    <a:pt x="134620" y="59689"/>
                  </a:lnTo>
                  <a:lnTo>
                    <a:pt x="134620" y="56007"/>
                  </a:lnTo>
                  <a:close/>
                </a:path>
                <a:path w="134619" h="109219">
                  <a:moveTo>
                    <a:pt x="1270" y="53466"/>
                  </a:moveTo>
                  <a:lnTo>
                    <a:pt x="0" y="53466"/>
                  </a:lnTo>
                  <a:lnTo>
                    <a:pt x="0" y="55879"/>
                  </a:lnTo>
                  <a:lnTo>
                    <a:pt x="1270" y="55879"/>
                  </a:lnTo>
                  <a:lnTo>
                    <a:pt x="1270" y="53466"/>
                  </a:lnTo>
                  <a:close/>
                </a:path>
                <a:path w="134619" h="109219">
                  <a:moveTo>
                    <a:pt x="134620" y="53466"/>
                  </a:moveTo>
                  <a:lnTo>
                    <a:pt x="132080" y="53466"/>
                  </a:lnTo>
                  <a:lnTo>
                    <a:pt x="132080" y="55879"/>
                  </a:lnTo>
                  <a:lnTo>
                    <a:pt x="134620" y="55879"/>
                  </a:lnTo>
                  <a:lnTo>
                    <a:pt x="134620" y="53466"/>
                  </a:lnTo>
                  <a:close/>
                </a:path>
                <a:path w="134619" h="109219">
                  <a:moveTo>
                    <a:pt x="1270" y="49657"/>
                  </a:moveTo>
                  <a:lnTo>
                    <a:pt x="0" y="49657"/>
                  </a:lnTo>
                  <a:lnTo>
                    <a:pt x="0" y="53339"/>
                  </a:lnTo>
                  <a:lnTo>
                    <a:pt x="1270" y="53339"/>
                  </a:lnTo>
                  <a:lnTo>
                    <a:pt x="1270" y="49657"/>
                  </a:lnTo>
                  <a:close/>
                </a:path>
                <a:path w="134619" h="109219">
                  <a:moveTo>
                    <a:pt x="134620" y="49657"/>
                  </a:moveTo>
                  <a:lnTo>
                    <a:pt x="132080" y="49657"/>
                  </a:lnTo>
                  <a:lnTo>
                    <a:pt x="132080" y="53339"/>
                  </a:lnTo>
                  <a:lnTo>
                    <a:pt x="134620" y="53339"/>
                  </a:lnTo>
                  <a:lnTo>
                    <a:pt x="134620" y="49657"/>
                  </a:lnTo>
                  <a:close/>
                </a:path>
                <a:path w="134619" h="109219">
                  <a:moveTo>
                    <a:pt x="1270" y="47116"/>
                  </a:moveTo>
                  <a:lnTo>
                    <a:pt x="0" y="47116"/>
                  </a:lnTo>
                  <a:lnTo>
                    <a:pt x="0" y="49529"/>
                  </a:lnTo>
                  <a:lnTo>
                    <a:pt x="1270" y="49529"/>
                  </a:lnTo>
                  <a:lnTo>
                    <a:pt x="1270" y="47116"/>
                  </a:lnTo>
                  <a:close/>
                </a:path>
                <a:path w="134619" h="109219">
                  <a:moveTo>
                    <a:pt x="134620" y="47116"/>
                  </a:moveTo>
                  <a:lnTo>
                    <a:pt x="132080" y="47116"/>
                  </a:lnTo>
                  <a:lnTo>
                    <a:pt x="132080" y="49529"/>
                  </a:lnTo>
                  <a:lnTo>
                    <a:pt x="134620" y="49529"/>
                  </a:lnTo>
                  <a:lnTo>
                    <a:pt x="134620" y="47116"/>
                  </a:lnTo>
                  <a:close/>
                </a:path>
                <a:path w="134619" h="109219">
                  <a:moveTo>
                    <a:pt x="1270" y="43307"/>
                  </a:moveTo>
                  <a:lnTo>
                    <a:pt x="0" y="43307"/>
                  </a:lnTo>
                  <a:lnTo>
                    <a:pt x="0" y="46989"/>
                  </a:lnTo>
                  <a:lnTo>
                    <a:pt x="1270" y="46989"/>
                  </a:lnTo>
                  <a:lnTo>
                    <a:pt x="1270" y="43307"/>
                  </a:lnTo>
                  <a:close/>
                </a:path>
                <a:path w="134619" h="109219">
                  <a:moveTo>
                    <a:pt x="134620" y="43307"/>
                  </a:moveTo>
                  <a:lnTo>
                    <a:pt x="132080" y="43307"/>
                  </a:lnTo>
                  <a:lnTo>
                    <a:pt x="132080" y="46989"/>
                  </a:lnTo>
                  <a:lnTo>
                    <a:pt x="134620" y="46989"/>
                  </a:lnTo>
                  <a:lnTo>
                    <a:pt x="134620" y="43307"/>
                  </a:lnTo>
                  <a:close/>
                </a:path>
                <a:path w="134619" h="109219">
                  <a:moveTo>
                    <a:pt x="1270" y="40766"/>
                  </a:moveTo>
                  <a:lnTo>
                    <a:pt x="0" y="40766"/>
                  </a:lnTo>
                  <a:lnTo>
                    <a:pt x="0" y="43179"/>
                  </a:lnTo>
                  <a:lnTo>
                    <a:pt x="1270" y="43179"/>
                  </a:lnTo>
                  <a:lnTo>
                    <a:pt x="1270" y="40766"/>
                  </a:lnTo>
                  <a:close/>
                </a:path>
                <a:path w="134619" h="109219">
                  <a:moveTo>
                    <a:pt x="134620" y="40766"/>
                  </a:moveTo>
                  <a:lnTo>
                    <a:pt x="132080" y="40766"/>
                  </a:lnTo>
                  <a:lnTo>
                    <a:pt x="132080" y="43179"/>
                  </a:lnTo>
                  <a:lnTo>
                    <a:pt x="134620" y="43179"/>
                  </a:lnTo>
                  <a:lnTo>
                    <a:pt x="134620" y="40766"/>
                  </a:lnTo>
                  <a:close/>
                </a:path>
                <a:path w="134619" h="109219">
                  <a:moveTo>
                    <a:pt x="1270" y="36957"/>
                  </a:moveTo>
                  <a:lnTo>
                    <a:pt x="0" y="36957"/>
                  </a:lnTo>
                  <a:lnTo>
                    <a:pt x="0" y="40639"/>
                  </a:lnTo>
                  <a:lnTo>
                    <a:pt x="1270" y="40639"/>
                  </a:lnTo>
                  <a:lnTo>
                    <a:pt x="1270" y="36957"/>
                  </a:lnTo>
                  <a:close/>
                </a:path>
                <a:path w="134619" h="109219">
                  <a:moveTo>
                    <a:pt x="134620" y="36957"/>
                  </a:moveTo>
                  <a:lnTo>
                    <a:pt x="132080" y="36957"/>
                  </a:lnTo>
                  <a:lnTo>
                    <a:pt x="132080" y="40639"/>
                  </a:lnTo>
                  <a:lnTo>
                    <a:pt x="134620" y="40639"/>
                  </a:lnTo>
                  <a:lnTo>
                    <a:pt x="134620" y="36957"/>
                  </a:lnTo>
                  <a:close/>
                </a:path>
                <a:path w="134619" h="109219">
                  <a:moveTo>
                    <a:pt x="1270" y="34416"/>
                  </a:moveTo>
                  <a:lnTo>
                    <a:pt x="0" y="34416"/>
                  </a:lnTo>
                  <a:lnTo>
                    <a:pt x="0" y="36829"/>
                  </a:lnTo>
                  <a:lnTo>
                    <a:pt x="1270" y="36829"/>
                  </a:lnTo>
                  <a:lnTo>
                    <a:pt x="1270" y="34416"/>
                  </a:lnTo>
                  <a:close/>
                </a:path>
                <a:path w="134619" h="109219">
                  <a:moveTo>
                    <a:pt x="134620" y="34416"/>
                  </a:moveTo>
                  <a:lnTo>
                    <a:pt x="132080" y="34416"/>
                  </a:lnTo>
                  <a:lnTo>
                    <a:pt x="132080" y="36829"/>
                  </a:lnTo>
                  <a:lnTo>
                    <a:pt x="134620" y="36829"/>
                  </a:lnTo>
                  <a:lnTo>
                    <a:pt x="134620" y="34416"/>
                  </a:lnTo>
                  <a:close/>
                </a:path>
                <a:path w="134619" h="109219">
                  <a:moveTo>
                    <a:pt x="1270" y="31750"/>
                  </a:moveTo>
                  <a:lnTo>
                    <a:pt x="0" y="31750"/>
                  </a:lnTo>
                  <a:lnTo>
                    <a:pt x="0" y="34289"/>
                  </a:lnTo>
                  <a:lnTo>
                    <a:pt x="1270" y="34289"/>
                  </a:lnTo>
                  <a:lnTo>
                    <a:pt x="1270" y="31750"/>
                  </a:lnTo>
                  <a:close/>
                </a:path>
                <a:path w="134619" h="109219">
                  <a:moveTo>
                    <a:pt x="134620" y="30479"/>
                  </a:moveTo>
                  <a:lnTo>
                    <a:pt x="133350" y="30479"/>
                  </a:lnTo>
                  <a:lnTo>
                    <a:pt x="133350" y="30607"/>
                  </a:lnTo>
                  <a:lnTo>
                    <a:pt x="132080" y="30607"/>
                  </a:lnTo>
                  <a:lnTo>
                    <a:pt x="132080" y="34289"/>
                  </a:lnTo>
                  <a:lnTo>
                    <a:pt x="134620" y="34289"/>
                  </a:lnTo>
                  <a:lnTo>
                    <a:pt x="134620" y="30479"/>
                  </a:lnTo>
                  <a:close/>
                </a:path>
                <a:path w="134619" h="109219">
                  <a:moveTo>
                    <a:pt x="133350" y="29337"/>
                  </a:moveTo>
                  <a:lnTo>
                    <a:pt x="132080" y="29337"/>
                  </a:lnTo>
                  <a:lnTo>
                    <a:pt x="132080" y="30479"/>
                  </a:lnTo>
                  <a:lnTo>
                    <a:pt x="133350" y="30479"/>
                  </a:lnTo>
                  <a:lnTo>
                    <a:pt x="133350" y="29337"/>
                  </a:lnTo>
                  <a:close/>
                </a:path>
                <a:path w="134619" h="109219">
                  <a:moveTo>
                    <a:pt x="121920" y="0"/>
                  </a:moveTo>
                  <a:lnTo>
                    <a:pt x="15240" y="0"/>
                  </a:lnTo>
                  <a:lnTo>
                    <a:pt x="15240" y="2540"/>
                  </a:lnTo>
                  <a:lnTo>
                    <a:pt x="121920" y="2540"/>
                  </a:lnTo>
                  <a:lnTo>
                    <a:pt x="121920" y="0"/>
                  </a:lnTo>
                  <a:close/>
                </a:path>
              </a:pathLst>
            </a:custGeom>
            <a:solidFill>
              <a:srgbClr val="76B8D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5" name="object 215"/>
            <p:cNvSpPr/>
            <p:nvPr/>
          </p:nvSpPr>
          <p:spPr>
            <a:xfrm>
              <a:off x="1325879" y="2452369"/>
              <a:ext cx="130810" cy="105410"/>
            </a:xfrm>
            <a:custGeom>
              <a:avLst/>
              <a:gdLst/>
              <a:ahLst/>
              <a:cxnLst/>
              <a:rect l="l" t="t" r="r" b="b"/>
              <a:pathLst>
                <a:path w="130809" h="105410">
                  <a:moveTo>
                    <a:pt x="121919" y="102869"/>
                  </a:moveTo>
                  <a:lnTo>
                    <a:pt x="12700" y="102869"/>
                  </a:lnTo>
                  <a:lnTo>
                    <a:pt x="12700" y="105409"/>
                  </a:lnTo>
                  <a:lnTo>
                    <a:pt x="121919" y="105409"/>
                  </a:lnTo>
                  <a:lnTo>
                    <a:pt x="121919" y="102869"/>
                  </a:lnTo>
                  <a:close/>
                </a:path>
                <a:path w="130809" h="105410">
                  <a:moveTo>
                    <a:pt x="130809" y="78866"/>
                  </a:moveTo>
                  <a:lnTo>
                    <a:pt x="129539" y="78866"/>
                  </a:lnTo>
                  <a:lnTo>
                    <a:pt x="129540" y="81406"/>
                  </a:lnTo>
                  <a:lnTo>
                    <a:pt x="130809" y="81406"/>
                  </a:lnTo>
                  <a:lnTo>
                    <a:pt x="130809" y="78866"/>
                  </a:lnTo>
                  <a:close/>
                </a:path>
                <a:path w="130809" h="105410">
                  <a:moveTo>
                    <a:pt x="2539" y="78866"/>
                  </a:moveTo>
                  <a:lnTo>
                    <a:pt x="1269" y="78866"/>
                  </a:lnTo>
                  <a:lnTo>
                    <a:pt x="1269" y="80009"/>
                  </a:lnTo>
                  <a:lnTo>
                    <a:pt x="2539" y="80009"/>
                  </a:lnTo>
                  <a:lnTo>
                    <a:pt x="2539" y="78866"/>
                  </a:lnTo>
                  <a:close/>
                </a:path>
                <a:path w="130809" h="105410">
                  <a:moveTo>
                    <a:pt x="2539" y="76326"/>
                  </a:moveTo>
                  <a:lnTo>
                    <a:pt x="0" y="76326"/>
                  </a:lnTo>
                  <a:lnTo>
                    <a:pt x="0" y="78866"/>
                  </a:lnTo>
                  <a:lnTo>
                    <a:pt x="1269" y="78866"/>
                  </a:lnTo>
                  <a:lnTo>
                    <a:pt x="1269" y="78739"/>
                  </a:lnTo>
                  <a:lnTo>
                    <a:pt x="2539" y="78739"/>
                  </a:lnTo>
                  <a:lnTo>
                    <a:pt x="2539" y="76326"/>
                  </a:lnTo>
                  <a:close/>
                </a:path>
                <a:path w="130809" h="105410">
                  <a:moveTo>
                    <a:pt x="130809" y="76326"/>
                  </a:moveTo>
                  <a:lnTo>
                    <a:pt x="129539" y="76326"/>
                  </a:lnTo>
                  <a:lnTo>
                    <a:pt x="129539" y="78739"/>
                  </a:lnTo>
                  <a:lnTo>
                    <a:pt x="130809" y="78739"/>
                  </a:lnTo>
                  <a:lnTo>
                    <a:pt x="130809" y="76326"/>
                  </a:lnTo>
                  <a:close/>
                </a:path>
                <a:path w="130809" h="105410">
                  <a:moveTo>
                    <a:pt x="2539" y="72516"/>
                  </a:moveTo>
                  <a:lnTo>
                    <a:pt x="0" y="72516"/>
                  </a:lnTo>
                  <a:lnTo>
                    <a:pt x="0" y="76199"/>
                  </a:lnTo>
                  <a:lnTo>
                    <a:pt x="2539" y="76199"/>
                  </a:lnTo>
                  <a:lnTo>
                    <a:pt x="2539" y="72516"/>
                  </a:lnTo>
                  <a:close/>
                </a:path>
                <a:path w="130809" h="105410">
                  <a:moveTo>
                    <a:pt x="130809" y="72516"/>
                  </a:moveTo>
                  <a:lnTo>
                    <a:pt x="129539" y="72516"/>
                  </a:lnTo>
                  <a:lnTo>
                    <a:pt x="129539" y="76199"/>
                  </a:lnTo>
                  <a:lnTo>
                    <a:pt x="130809" y="76199"/>
                  </a:lnTo>
                  <a:lnTo>
                    <a:pt x="130809" y="72516"/>
                  </a:lnTo>
                  <a:close/>
                </a:path>
                <a:path w="130809" h="105410">
                  <a:moveTo>
                    <a:pt x="2539" y="69976"/>
                  </a:moveTo>
                  <a:lnTo>
                    <a:pt x="0" y="69976"/>
                  </a:lnTo>
                  <a:lnTo>
                    <a:pt x="0" y="72389"/>
                  </a:lnTo>
                  <a:lnTo>
                    <a:pt x="2539" y="72389"/>
                  </a:lnTo>
                  <a:lnTo>
                    <a:pt x="2539" y="69976"/>
                  </a:lnTo>
                  <a:close/>
                </a:path>
                <a:path w="130809" h="105410">
                  <a:moveTo>
                    <a:pt x="130809" y="69976"/>
                  </a:moveTo>
                  <a:lnTo>
                    <a:pt x="129539" y="69976"/>
                  </a:lnTo>
                  <a:lnTo>
                    <a:pt x="129539" y="72389"/>
                  </a:lnTo>
                  <a:lnTo>
                    <a:pt x="130809" y="72389"/>
                  </a:lnTo>
                  <a:lnTo>
                    <a:pt x="130809" y="69976"/>
                  </a:lnTo>
                  <a:close/>
                </a:path>
                <a:path w="130809" h="105410">
                  <a:moveTo>
                    <a:pt x="2539" y="66166"/>
                  </a:moveTo>
                  <a:lnTo>
                    <a:pt x="0" y="66166"/>
                  </a:lnTo>
                  <a:lnTo>
                    <a:pt x="0" y="69849"/>
                  </a:lnTo>
                  <a:lnTo>
                    <a:pt x="2539" y="69849"/>
                  </a:lnTo>
                  <a:lnTo>
                    <a:pt x="2539" y="66166"/>
                  </a:lnTo>
                  <a:close/>
                </a:path>
                <a:path w="130809" h="105410">
                  <a:moveTo>
                    <a:pt x="130809" y="66166"/>
                  </a:moveTo>
                  <a:lnTo>
                    <a:pt x="129539" y="66166"/>
                  </a:lnTo>
                  <a:lnTo>
                    <a:pt x="129539" y="69849"/>
                  </a:lnTo>
                  <a:lnTo>
                    <a:pt x="130809" y="69849"/>
                  </a:lnTo>
                  <a:lnTo>
                    <a:pt x="130809" y="66166"/>
                  </a:lnTo>
                  <a:close/>
                </a:path>
                <a:path w="130809" h="105410">
                  <a:moveTo>
                    <a:pt x="2539" y="63626"/>
                  </a:moveTo>
                  <a:lnTo>
                    <a:pt x="0" y="63626"/>
                  </a:lnTo>
                  <a:lnTo>
                    <a:pt x="0" y="66039"/>
                  </a:lnTo>
                  <a:lnTo>
                    <a:pt x="2539" y="66039"/>
                  </a:lnTo>
                  <a:lnTo>
                    <a:pt x="2539" y="63626"/>
                  </a:lnTo>
                  <a:close/>
                </a:path>
                <a:path w="130809" h="105410">
                  <a:moveTo>
                    <a:pt x="130809" y="63626"/>
                  </a:moveTo>
                  <a:lnTo>
                    <a:pt x="129539" y="63626"/>
                  </a:lnTo>
                  <a:lnTo>
                    <a:pt x="129539" y="66039"/>
                  </a:lnTo>
                  <a:lnTo>
                    <a:pt x="130809" y="66039"/>
                  </a:lnTo>
                  <a:lnTo>
                    <a:pt x="130809" y="63626"/>
                  </a:lnTo>
                  <a:close/>
                </a:path>
                <a:path w="130809" h="105410">
                  <a:moveTo>
                    <a:pt x="2539" y="59816"/>
                  </a:moveTo>
                  <a:lnTo>
                    <a:pt x="0" y="59816"/>
                  </a:lnTo>
                  <a:lnTo>
                    <a:pt x="0" y="63499"/>
                  </a:lnTo>
                  <a:lnTo>
                    <a:pt x="2539" y="63499"/>
                  </a:lnTo>
                  <a:lnTo>
                    <a:pt x="2539" y="59816"/>
                  </a:lnTo>
                  <a:close/>
                </a:path>
                <a:path w="130809" h="105410">
                  <a:moveTo>
                    <a:pt x="130809" y="59816"/>
                  </a:moveTo>
                  <a:lnTo>
                    <a:pt x="129539" y="59816"/>
                  </a:lnTo>
                  <a:lnTo>
                    <a:pt x="129539" y="63499"/>
                  </a:lnTo>
                  <a:lnTo>
                    <a:pt x="130809" y="63499"/>
                  </a:lnTo>
                  <a:lnTo>
                    <a:pt x="130809" y="59816"/>
                  </a:lnTo>
                  <a:close/>
                </a:path>
                <a:path w="130809" h="105410">
                  <a:moveTo>
                    <a:pt x="2539" y="57276"/>
                  </a:moveTo>
                  <a:lnTo>
                    <a:pt x="0" y="57276"/>
                  </a:lnTo>
                  <a:lnTo>
                    <a:pt x="0" y="59689"/>
                  </a:lnTo>
                  <a:lnTo>
                    <a:pt x="2539" y="59689"/>
                  </a:lnTo>
                  <a:lnTo>
                    <a:pt x="2539" y="57276"/>
                  </a:lnTo>
                  <a:close/>
                </a:path>
                <a:path w="130809" h="105410">
                  <a:moveTo>
                    <a:pt x="130809" y="57276"/>
                  </a:moveTo>
                  <a:lnTo>
                    <a:pt x="129539" y="57276"/>
                  </a:lnTo>
                  <a:lnTo>
                    <a:pt x="129539" y="59689"/>
                  </a:lnTo>
                  <a:lnTo>
                    <a:pt x="130809" y="59689"/>
                  </a:lnTo>
                  <a:lnTo>
                    <a:pt x="130809" y="57276"/>
                  </a:lnTo>
                  <a:close/>
                </a:path>
                <a:path w="130809" h="105410">
                  <a:moveTo>
                    <a:pt x="2539" y="53466"/>
                  </a:moveTo>
                  <a:lnTo>
                    <a:pt x="0" y="53466"/>
                  </a:lnTo>
                  <a:lnTo>
                    <a:pt x="0" y="57149"/>
                  </a:lnTo>
                  <a:lnTo>
                    <a:pt x="2539" y="57149"/>
                  </a:lnTo>
                  <a:lnTo>
                    <a:pt x="2539" y="53466"/>
                  </a:lnTo>
                  <a:close/>
                </a:path>
                <a:path w="130809" h="105410">
                  <a:moveTo>
                    <a:pt x="130809" y="53466"/>
                  </a:moveTo>
                  <a:lnTo>
                    <a:pt x="129539" y="53466"/>
                  </a:lnTo>
                  <a:lnTo>
                    <a:pt x="129539" y="57149"/>
                  </a:lnTo>
                  <a:lnTo>
                    <a:pt x="130809" y="57149"/>
                  </a:lnTo>
                  <a:lnTo>
                    <a:pt x="130809" y="53466"/>
                  </a:lnTo>
                  <a:close/>
                </a:path>
                <a:path w="130809" h="105410">
                  <a:moveTo>
                    <a:pt x="2539" y="50926"/>
                  </a:moveTo>
                  <a:lnTo>
                    <a:pt x="0" y="50926"/>
                  </a:lnTo>
                  <a:lnTo>
                    <a:pt x="0" y="53339"/>
                  </a:lnTo>
                  <a:lnTo>
                    <a:pt x="2539" y="53339"/>
                  </a:lnTo>
                  <a:lnTo>
                    <a:pt x="2539" y="50926"/>
                  </a:lnTo>
                  <a:close/>
                </a:path>
                <a:path w="130809" h="105410">
                  <a:moveTo>
                    <a:pt x="130809" y="50926"/>
                  </a:moveTo>
                  <a:lnTo>
                    <a:pt x="129539" y="50926"/>
                  </a:lnTo>
                  <a:lnTo>
                    <a:pt x="129539" y="53339"/>
                  </a:lnTo>
                  <a:lnTo>
                    <a:pt x="130809" y="53339"/>
                  </a:lnTo>
                  <a:lnTo>
                    <a:pt x="130809" y="50926"/>
                  </a:lnTo>
                  <a:close/>
                </a:path>
                <a:path w="130809" h="105410">
                  <a:moveTo>
                    <a:pt x="2539" y="47116"/>
                  </a:moveTo>
                  <a:lnTo>
                    <a:pt x="0" y="47116"/>
                  </a:lnTo>
                  <a:lnTo>
                    <a:pt x="0" y="50799"/>
                  </a:lnTo>
                  <a:lnTo>
                    <a:pt x="2539" y="50799"/>
                  </a:lnTo>
                  <a:lnTo>
                    <a:pt x="2539" y="47116"/>
                  </a:lnTo>
                  <a:close/>
                </a:path>
                <a:path w="130809" h="105410">
                  <a:moveTo>
                    <a:pt x="130809" y="47116"/>
                  </a:moveTo>
                  <a:lnTo>
                    <a:pt x="129539" y="47116"/>
                  </a:lnTo>
                  <a:lnTo>
                    <a:pt x="129539" y="50799"/>
                  </a:lnTo>
                  <a:lnTo>
                    <a:pt x="130809" y="50799"/>
                  </a:lnTo>
                  <a:lnTo>
                    <a:pt x="130809" y="47116"/>
                  </a:lnTo>
                  <a:close/>
                </a:path>
                <a:path w="130809" h="105410">
                  <a:moveTo>
                    <a:pt x="2539" y="44576"/>
                  </a:moveTo>
                  <a:lnTo>
                    <a:pt x="0" y="44576"/>
                  </a:lnTo>
                  <a:lnTo>
                    <a:pt x="0" y="46989"/>
                  </a:lnTo>
                  <a:lnTo>
                    <a:pt x="2539" y="46989"/>
                  </a:lnTo>
                  <a:lnTo>
                    <a:pt x="2539" y="44576"/>
                  </a:lnTo>
                  <a:close/>
                </a:path>
                <a:path w="130809" h="105410">
                  <a:moveTo>
                    <a:pt x="130809" y="44576"/>
                  </a:moveTo>
                  <a:lnTo>
                    <a:pt x="129539" y="44576"/>
                  </a:lnTo>
                  <a:lnTo>
                    <a:pt x="129539" y="46989"/>
                  </a:lnTo>
                  <a:lnTo>
                    <a:pt x="130809" y="46989"/>
                  </a:lnTo>
                  <a:lnTo>
                    <a:pt x="130809" y="44576"/>
                  </a:lnTo>
                  <a:close/>
                </a:path>
                <a:path w="130809" h="105410">
                  <a:moveTo>
                    <a:pt x="2539" y="40766"/>
                  </a:moveTo>
                  <a:lnTo>
                    <a:pt x="0" y="40766"/>
                  </a:lnTo>
                  <a:lnTo>
                    <a:pt x="0" y="44449"/>
                  </a:lnTo>
                  <a:lnTo>
                    <a:pt x="2539" y="44449"/>
                  </a:lnTo>
                  <a:lnTo>
                    <a:pt x="2539" y="40766"/>
                  </a:lnTo>
                  <a:close/>
                </a:path>
                <a:path w="130809" h="105410">
                  <a:moveTo>
                    <a:pt x="130809" y="40766"/>
                  </a:moveTo>
                  <a:lnTo>
                    <a:pt x="129539" y="40766"/>
                  </a:lnTo>
                  <a:lnTo>
                    <a:pt x="129539" y="44449"/>
                  </a:lnTo>
                  <a:lnTo>
                    <a:pt x="130809" y="44449"/>
                  </a:lnTo>
                  <a:lnTo>
                    <a:pt x="130809" y="40766"/>
                  </a:lnTo>
                  <a:close/>
                </a:path>
                <a:path w="130809" h="105410">
                  <a:moveTo>
                    <a:pt x="2539" y="38226"/>
                  </a:moveTo>
                  <a:lnTo>
                    <a:pt x="0" y="38226"/>
                  </a:lnTo>
                  <a:lnTo>
                    <a:pt x="0" y="40639"/>
                  </a:lnTo>
                  <a:lnTo>
                    <a:pt x="2539" y="40639"/>
                  </a:lnTo>
                  <a:lnTo>
                    <a:pt x="2539" y="38226"/>
                  </a:lnTo>
                  <a:close/>
                </a:path>
                <a:path w="130809" h="105410">
                  <a:moveTo>
                    <a:pt x="130809" y="38226"/>
                  </a:moveTo>
                  <a:lnTo>
                    <a:pt x="129539" y="38226"/>
                  </a:lnTo>
                  <a:lnTo>
                    <a:pt x="129539" y="40639"/>
                  </a:lnTo>
                  <a:lnTo>
                    <a:pt x="130809" y="40639"/>
                  </a:lnTo>
                  <a:lnTo>
                    <a:pt x="130809" y="38226"/>
                  </a:lnTo>
                  <a:close/>
                </a:path>
                <a:path w="130809" h="105410">
                  <a:moveTo>
                    <a:pt x="2539" y="34416"/>
                  </a:moveTo>
                  <a:lnTo>
                    <a:pt x="0" y="34416"/>
                  </a:lnTo>
                  <a:lnTo>
                    <a:pt x="0" y="38099"/>
                  </a:lnTo>
                  <a:lnTo>
                    <a:pt x="2539" y="38099"/>
                  </a:lnTo>
                  <a:lnTo>
                    <a:pt x="2539" y="34416"/>
                  </a:lnTo>
                  <a:close/>
                </a:path>
                <a:path w="130809" h="105410">
                  <a:moveTo>
                    <a:pt x="130809" y="34416"/>
                  </a:moveTo>
                  <a:lnTo>
                    <a:pt x="129539" y="34416"/>
                  </a:lnTo>
                  <a:lnTo>
                    <a:pt x="129539" y="38099"/>
                  </a:lnTo>
                  <a:lnTo>
                    <a:pt x="130809" y="38099"/>
                  </a:lnTo>
                  <a:lnTo>
                    <a:pt x="130809" y="34416"/>
                  </a:lnTo>
                  <a:close/>
                </a:path>
                <a:path w="130809" h="105410">
                  <a:moveTo>
                    <a:pt x="2539" y="31876"/>
                  </a:moveTo>
                  <a:lnTo>
                    <a:pt x="0" y="31876"/>
                  </a:lnTo>
                  <a:lnTo>
                    <a:pt x="0" y="34289"/>
                  </a:lnTo>
                  <a:lnTo>
                    <a:pt x="2539" y="34289"/>
                  </a:lnTo>
                  <a:lnTo>
                    <a:pt x="2539" y="31876"/>
                  </a:lnTo>
                  <a:close/>
                </a:path>
                <a:path w="130809" h="105410">
                  <a:moveTo>
                    <a:pt x="130809" y="31876"/>
                  </a:moveTo>
                  <a:lnTo>
                    <a:pt x="129539" y="31876"/>
                  </a:lnTo>
                  <a:lnTo>
                    <a:pt x="129539" y="34289"/>
                  </a:lnTo>
                  <a:lnTo>
                    <a:pt x="130809" y="34289"/>
                  </a:lnTo>
                  <a:lnTo>
                    <a:pt x="130809" y="31876"/>
                  </a:lnTo>
                  <a:close/>
                </a:path>
                <a:path w="130809" h="105410">
                  <a:moveTo>
                    <a:pt x="1269" y="27939"/>
                  </a:moveTo>
                  <a:lnTo>
                    <a:pt x="0" y="27939"/>
                  </a:lnTo>
                  <a:lnTo>
                    <a:pt x="0" y="31749"/>
                  </a:lnTo>
                  <a:lnTo>
                    <a:pt x="2539" y="31749"/>
                  </a:lnTo>
                  <a:lnTo>
                    <a:pt x="2539" y="28066"/>
                  </a:lnTo>
                  <a:lnTo>
                    <a:pt x="1269" y="28066"/>
                  </a:lnTo>
                  <a:lnTo>
                    <a:pt x="1269" y="27939"/>
                  </a:lnTo>
                  <a:close/>
                </a:path>
                <a:path w="130809" h="105410">
                  <a:moveTo>
                    <a:pt x="130809" y="28066"/>
                  </a:moveTo>
                  <a:lnTo>
                    <a:pt x="129539" y="28066"/>
                  </a:lnTo>
                  <a:lnTo>
                    <a:pt x="129539" y="31749"/>
                  </a:lnTo>
                  <a:lnTo>
                    <a:pt x="130809" y="31749"/>
                  </a:lnTo>
                  <a:lnTo>
                    <a:pt x="130809" y="28066"/>
                  </a:lnTo>
                  <a:close/>
                </a:path>
                <a:path w="130809" h="105410">
                  <a:moveTo>
                    <a:pt x="2539" y="26796"/>
                  </a:moveTo>
                  <a:lnTo>
                    <a:pt x="1269" y="26796"/>
                  </a:lnTo>
                  <a:lnTo>
                    <a:pt x="1269" y="27939"/>
                  </a:lnTo>
                  <a:lnTo>
                    <a:pt x="2539" y="27939"/>
                  </a:lnTo>
                  <a:lnTo>
                    <a:pt x="2539" y="26796"/>
                  </a:lnTo>
                  <a:close/>
                </a:path>
                <a:path w="130809" h="105410">
                  <a:moveTo>
                    <a:pt x="130809" y="25399"/>
                  </a:moveTo>
                  <a:lnTo>
                    <a:pt x="129540" y="25399"/>
                  </a:lnTo>
                  <a:lnTo>
                    <a:pt x="129539" y="27939"/>
                  </a:lnTo>
                  <a:lnTo>
                    <a:pt x="130809" y="27939"/>
                  </a:lnTo>
                  <a:lnTo>
                    <a:pt x="130809" y="25399"/>
                  </a:lnTo>
                  <a:close/>
                </a:path>
                <a:path w="130809" h="105410">
                  <a:moveTo>
                    <a:pt x="121919" y="126"/>
                  </a:moveTo>
                  <a:lnTo>
                    <a:pt x="12700" y="126"/>
                  </a:lnTo>
                  <a:lnTo>
                    <a:pt x="12700" y="1269"/>
                  </a:lnTo>
                  <a:lnTo>
                    <a:pt x="121919" y="1269"/>
                  </a:lnTo>
                  <a:lnTo>
                    <a:pt x="121919" y="126"/>
                  </a:lnTo>
                  <a:close/>
                </a:path>
                <a:path w="130809" h="105410">
                  <a:moveTo>
                    <a:pt x="120650" y="0"/>
                  </a:moveTo>
                  <a:lnTo>
                    <a:pt x="13969" y="0"/>
                  </a:lnTo>
                  <a:lnTo>
                    <a:pt x="120650" y="126"/>
                  </a:lnTo>
                  <a:close/>
                </a:path>
              </a:pathLst>
            </a:custGeom>
            <a:solidFill>
              <a:srgbClr val="79BAD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6" name="object 216"/>
            <p:cNvSpPr/>
            <p:nvPr/>
          </p:nvSpPr>
          <p:spPr>
            <a:xfrm>
              <a:off x="1328420" y="2453639"/>
              <a:ext cx="127000" cy="101600"/>
            </a:xfrm>
            <a:custGeom>
              <a:avLst/>
              <a:gdLst/>
              <a:ahLst/>
              <a:cxnLst/>
              <a:rect l="l" t="t" r="r" b="b"/>
              <a:pathLst>
                <a:path w="127000" h="101600">
                  <a:moveTo>
                    <a:pt x="119380" y="100330"/>
                  </a:moveTo>
                  <a:lnTo>
                    <a:pt x="8890" y="100330"/>
                  </a:lnTo>
                  <a:lnTo>
                    <a:pt x="10160" y="100456"/>
                  </a:lnTo>
                  <a:lnTo>
                    <a:pt x="10160" y="101600"/>
                  </a:lnTo>
                  <a:lnTo>
                    <a:pt x="119380" y="101600"/>
                  </a:lnTo>
                  <a:lnTo>
                    <a:pt x="119380" y="100330"/>
                  </a:lnTo>
                  <a:close/>
                </a:path>
                <a:path w="127000" h="101600">
                  <a:moveTo>
                    <a:pt x="125730" y="81406"/>
                  </a:moveTo>
                  <a:lnTo>
                    <a:pt x="124460" y="81406"/>
                  </a:lnTo>
                  <a:lnTo>
                    <a:pt x="124460" y="82676"/>
                  </a:lnTo>
                  <a:lnTo>
                    <a:pt x="125730" y="82676"/>
                  </a:lnTo>
                  <a:lnTo>
                    <a:pt x="125730" y="81406"/>
                  </a:lnTo>
                  <a:close/>
                </a:path>
                <a:path w="127000" h="101600">
                  <a:moveTo>
                    <a:pt x="127000" y="77597"/>
                  </a:moveTo>
                  <a:lnTo>
                    <a:pt x="124460" y="77597"/>
                  </a:lnTo>
                  <a:lnTo>
                    <a:pt x="124460" y="81279"/>
                  </a:lnTo>
                  <a:lnTo>
                    <a:pt x="125730" y="81279"/>
                  </a:lnTo>
                  <a:lnTo>
                    <a:pt x="127000" y="81406"/>
                  </a:lnTo>
                  <a:lnTo>
                    <a:pt x="127000" y="77597"/>
                  </a:lnTo>
                  <a:close/>
                </a:path>
                <a:path w="127000" h="101600">
                  <a:moveTo>
                    <a:pt x="1270" y="77597"/>
                  </a:moveTo>
                  <a:lnTo>
                    <a:pt x="0" y="77597"/>
                  </a:lnTo>
                  <a:lnTo>
                    <a:pt x="0" y="80137"/>
                  </a:lnTo>
                  <a:lnTo>
                    <a:pt x="1270" y="80137"/>
                  </a:lnTo>
                  <a:lnTo>
                    <a:pt x="1270" y="77597"/>
                  </a:lnTo>
                  <a:close/>
                </a:path>
                <a:path w="127000" h="101600">
                  <a:moveTo>
                    <a:pt x="1270" y="75056"/>
                  </a:moveTo>
                  <a:lnTo>
                    <a:pt x="0" y="75056"/>
                  </a:lnTo>
                  <a:lnTo>
                    <a:pt x="0" y="77469"/>
                  </a:lnTo>
                  <a:lnTo>
                    <a:pt x="1270" y="77469"/>
                  </a:lnTo>
                  <a:lnTo>
                    <a:pt x="1270" y="75056"/>
                  </a:lnTo>
                  <a:close/>
                </a:path>
                <a:path w="127000" h="101600">
                  <a:moveTo>
                    <a:pt x="127000" y="75056"/>
                  </a:moveTo>
                  <a:lnTo>
                    <a:pt x="124460" y="75056"/>
                  </a:lnTo>
                  <a:lnTo>
                    <a:pt x="124460" y="77469"/>
                  </a:lnTo>
                  <a:lnTo>
                    <a:pt x="127000" y="77469"/>
                  </a:lnTo>
                  <a:lnTo>
                    <a:pt x="127000" y="75056"/>
                  </a:lnTo>
                  <a:close/>
                </a:path>
                <a:path w="127000" h="101600">
                  <a:moveTo>
                    <a:pt x="1270" y="71247"/>
                  </a:moveTo>
                  <a:lnTo>
                    <a:pt x="0" y="71247"/>
                  </a:lnTo>
                  <a:lnTo>
                    <a:pt x="0" y="74929"/>
                  </a:lnTo>
                  <a:lnTo>
                    <a:pt x="1270" y="74929"/>
                  </a:lnTo>
                  <a:lnTo>
                    <a:pt x="1270" y="71247"/>
                  </a:lnTo>
                  <a:close/>
                </a:path>
                <a:path w="127000" h="101600">
                  <a:moveTo>
                    <a:pt x="127000" y="71247"/>
                  </a:moveTo>
                  <a:lnTo>
                    <a:pt x="124460" y="71247"/>
                  </a:lnTo>
                  <a:lnTo>
                    <a:pt x="124460" y="74929"/>
                  </a:lnTo>
                  <a:lnTo>
                    <a:pt x="127000" y="74929"/>
                  </a:lnTo>
                  <a:lnTo>
                    <a:pt x="127000" y="71247"/>
                  </a:lnTo>
                  <a:close/>
                </a:path>
                <a:path w="127000" h="101600">
                  <a:moveTo>
                    <a:pt x="1270" y="68706"/>
                  </a:moveTo>
                  <a:lnTo>
                    <a:pt x="0" y="68706"/>
                  </a:lnTo>
                  <a:lnTo>
                    <a:pt x="0" y="71119"/>
                  </a:lnTo>
                  <a:lnTo>
                    <a:pt x="1270" y="71119"/>
                  </a:lnTo>
                  <a:lnTo>
                    <a:pt x="1270" y="68706"/>
                  </a:lnTo>
                  <a:close/>
                </a:path>
                <a:path w="127000" h="101600">
                  <a:moveTo>
                    <a:pt x="127000" y="68706"/>
                  </a:moveTo>
                  <a:lnTo>
                    <a:pt x="124460" y="68706"/>
                  </a:lnTo>
                  <a:lnTo>
                    <a:pt x="124460" y="71119"/>
                  </a:lnTo>
                  <a:lnTo>
                    <a:pt x="127000" y="71119"/>
                  </a:lnTo>
                  <a:lnTo>
                    <a:pt x="127000" y="68706"/>
                  </a:lnTo>
                  <a:close/>
                </a:path>
                <a:path w="127000" h="101600">
                  <a:moveTo>
                    <a:pt x="1270" y="64897"/>
                  </a:moveTo>
                  <a:lnTo>
                    <a:pt x="0" y="64897"/>
                  </a:lnTo>
                  <a:lnTo>
                    <a:pt x="0" y="68579"/>
                  </a:lnTo>
                  <a:lnTo>
                    <a:pt x="1270" y="68579"/>
                  </a:lnTo>
                  <a:lnTo>
                    <a:pt x="1270" y="64897"/>
                  </a:lnTo>
                  <a:close/>
                </a:path>
                <a:path w="127000" h="101600">
                  <a:moveTo>
                    <a:pt x="127000" y="64897"/>
                  </a:moveTo>
                  <a:lnTo>
                    <a:pt x="124460" y="64897"/>
                  </a:lnTo>
                  <a:lnTo>
                    <a:pt x="124460" y="68579"/>
                  </a:lnTo>
                  <a:lnTo>
                    <a:pt x="127000" y="68579"/>
                  </a:lnTo>
                  <a:lnTo>
                    <a:pt x="127000" y="64897"/>
                  </a:lnTo>
                  <a:close/>
                </a:path>
                <a:path w="127000" h="101600">
                  <a:moveTo>
                    <a:pt x="1270" y="62356"/>
                  </a:moveTo>
                  <a:lnTo>
                    <a:pt x="0" y="62356"/>
                  </a:lnTo>
                  <a:lnTo>
                    <a:pt x="0" y="64769"/>
                  </a:lnTo>
                  <a:lnTo>
                    <a:pt x="1270" y="64769"/>
                  </a:lnTo>
                  <a:lnTo>
                    <a:pt x="1270" y="62356"/>
                  </a:lnTo>
                  <a:close/>
                </a:path>
                <a:path w="127000" h="101600">
                  <a:moveTo>
                    <a:pt x="127000" y="62356"/>
                  </a:moveTo>
                  <a:lnTo>
                    <a:pt x="124460" y="62356"/>
                  </a:lnTo>
                  <a:lnTo>
                    <a:pt x="124460" y="64769"/>
                  </a:lnTo>
                  <a:lnTo>
                    <a:pt x="127000" y="64769"/>
                  </a:lnTo>
                  <a:lnTo>
                    <a:pt x="127000" y="62356"/>
                  </a:lnTo>
                  <a:close/>
                </a:path>
                <a:path w="127000" h="101600">
                  <a:moveTo>
                    <a:pt x="1270" y="58547"/>
                  </a:moveTo>
                  <a:lnTo>
                    <a:pt x="0" y="58547"/>
                  </a:lnTo>
                  <a:lnTo>
                    <a:pt x="0" y="62229"/>
                  </a:lnTo>
                  <a:lnTo>
                    <a:pt x="1270" y="62229"/>
                  </a:lnTo>
                  <a:lnTo>
                    <a:pt x="1270" y="58547"/>
                  </a:lnTo>
                  <a:close/>
                </a:path>
                <a:path w="127000" h="101600">
                  <a:moveTo>
                    <a:pt x="127000" y="58547"/>
                  </a:moveTo>
                  <a:lnTo>
                    <a:pt x="124460" y="58547"/>
                  </a:lnTo>
                  <a:lnTo>
                    <a:pt x="124460" y="62229"/>
                  </a:lnTo>
                  <a:lnTo>
                    <a:pt x="127000" y="62229"/>
                  </a:lnTo>
                  <a:lnTo>
                    <a:pt x="127000" y="58547"/>
                  </a:lnTo>
                  <a:close/>
                </a:path>
                <a:path w="127000" h="101600">
                  <a:moveTo>
                    <a:pt x="1270" y="56006"/>
                  </a:moveTo>
                  <a:lnTo>
                    <a:pt x="0" y="56006"/>
                  </a:lnTo>
                  <a:lnTo>
                    <a:pt x="0" y="58419"/>
                  </a:lnTo>
                  <a:lnTo>
                    <a:pt x="1270" y="58419"/>
                  </a:lnTo>
                  <a:lnTo>
                    <a:pt x="1270" y="56006"/>
                  </a:lnTo>
                  <a:close/>
                </a:path>
                <a:path w="127000" h="101600">
                  <a:moveTo>
                    <a:pt x="127000" y="56006"/>
                  </a:moveTo>
                  <a:lnTo>
                    <a:pt x="124460" y="56006"/>
                  </a:lnTo>
                  <a:lnTo>
                    <a:pt x="124460" y="58419"/>
                  </a:lnTo>
                  <a:lnTo>
                    <a:pt x="127000" y="58419"/>
                  </a:lnTo>
                  <a:lnTo>
                    <a:pt x="127000" y="56006"/>
                  </a:lnTo>
                  <a:close/>
                </a:path>
                <a:path w="127000" h="101600">
                  <a:moveTo>
                    <a:pt x="1270" y="52197"/>
                  </a:moveTo>
                  <a:lnTo>
                    <a:pt x="0" y="52197"/>
                  </a:lnTo>
                  <a:lnTo>
                    <a:pt x="0" y="55879"/>
                  </a:lnTo>
                  <a:lnTo>
                    <a:pt x="1270" y="55879"/>
                  </a:lnTo>
                  <a:lnTo>
                    <a:pt x="1270" y="52197"/>
                  </a:lnTo>
                  <a:close/>
                </a:path>
                <a:path w="127000" h="101600">
                  <a:moveTo>
                    <a:pt x="127000" y="52197"/>
                  </a:moveTo>
                  <a:lnTo>
                    <a:pt x="124460" y="52197"/>
                  </a:lnTo>
                  <a:lnTo>
                    <a:pt x="124460" y="55879"/>
                  </a:lnTo>
                  <a:lnTo>
                    <a:pt x="127000" y="55879"/>
                  </a:lnTo>
                  <a:lnTo>
                    <a:pt x="127000" y="52197"/>
                  </a:lnTo>
                  <a:close/>
                </a:path>
                <a:path w="127000" h="101600">
                  <a:moveTo>
                    <a:pt x="1270" y="49656"/>
                  </a:moveTo>
                  <a:lnTo>
                    <a:pt x="0" y="49656"/>
                  </a:lnTo>
                  <a:lnTo>
                    <a:pt x="0" y="52069"/>
                  </a:lnTo>
                  <a:lnTo>
                    <a:pt x="1270" y="52069"/>
                  </a:lnTo>
                  <a:lnTo>
                    <a:pt x="1270" y="49656"/>
                  </a:lnTo>
                  <a:close/>
                </a:path>
                <a:path w="127000" h="101600">
                  <a:moveTo>
                    <a:pt x="127000" y="49656"/>
                  </a:moveTo>
                  <a:lnTo>
                    <a:pt x="124460" y="49656"/>
                  </a:lnTo>
                  <a:lnTo>
                    <a:pt x="124460" y="52069"/>
                  </a:lnTo>
                  <a:lnTo>
                    <a:pt x="127000" y="52069"/>
                  </a:lnTo>
                  <a:lnTo>
                    <a:pt x="127000" y="49656"/>
                  </a:lnTo>
                  <a:close/>
                </a:path>
                <a:path w="127000" h="101600">
                  <a:moveTo>
                    <a:pt x="1270" y="45847"/>
                  </a:moveTo>
                  <a:lnTo>
                    <a:pt x="0" y="45847"/>
                  </a:lnTo>
                  <a:lnTo>
                    <a:pt x="0" y="49529"/>
                  </a:lnTo>
                  <a:lnTo>
                    <a:pt x="1270" y="49529"/>
                  </a:lnTo>
                  <a:lnTo>
                    <a:pt x="1270" y="45847"/>
                  </a:lnTo>
                  <a:close/>
                </a:path>
                <a:path w="127000" h="101600">
                  <a:moveTo>
                    <a:pt x="127000" y="45847"/>
                  </a:moveTo>
                  <a:lnTo>
                    <a:pt x="124460" y="45847"/>
                  </a:lnTo>
                  <a:lnTo>
                    <a:pt x="124460" y="49529"/>
                  </a:lnTo>
                  <a:lnTo>
                    <a:pt x="127000" y="49529"/>
                  </a:lnTo>
                  <a:lnTo>
                    <a:pt x="127000" y="45847"/>
                  </a:lnTo>
                  <a:close/>
                </a:path>
                <a:path w="127000" h="101600">
                  <a:moveTo>
                    <a:pt x="1270" y="43306"/>
                  </a:moveTo>
                  <a:lnTo>
                    <a:pt x="0" y="43306"/>
                  </a:lnTo>
                  <a:lnTo>
                    <a:pt x="0" y="45719"/>
                  </a:lnTo>
                  <a:lnTo>
                    <a:pt x="1270" y="45719"/>
                  </a:lnTo>
                  <a:lnTo>
                    <a:pt x="1270" y="43306"/>
                  </a:lnTo>
                  <a:close/>
                </a:path>
                <a:path w="127000" h="101600">
                  <a:moveTo>
                    <a:pt x="127000" y="43306"/>
                  </a:moveTo>
                  <a:lnTo>
                    <a:pt x="124460" y="43306"/>
                  </a:lnTo>
                  <a:lnTo>
                    <a:pt x="124460" y="45719"/>
                  </a:lnTo>
                  <a:lnTo>
                    <a:pt x="127000" y="45719"/>
                  </a:lnTo>
                  <a:lnTo>
                    <a:pt x="127000" y="43306"/>
                  </a:lnTo>
                  <a:close/>
                </a:path>
                <a:path w="127000" h="101600">
                  <a:moveTo>
                    <a:pt x="1270" y="39497"/>
                  </a:moveTo>
                  <a:lnTo>
                    <a:pt x="0" y="39497"/>
                  </a:lnTo>
                  <a:lnTo>
                    <a:pt x="0" y="43179"/>
                  </a:lnTo>
                  <a:lnTo>
                    <a:pt x="1270" y="43179"/>
                  </a:lnTo>
                  <a:lnTo>
                    <a:pt x="1270" y="39497"/>
                  </a:lnTo>
                  <a:close/>
                </a:path>
                <a:path w="127000" h="101600">
                  <a:moveTo>
                    <a:pt x="127000" y="39497"/>
                  </a:moveTo>
                  <a:lnTo>
                    <a:pt x="124460" y="39497"/>
                  </a:lnTo>
                  <a:lnTo>
                    <a:pt x="124460" y="43179"/>
                  </a:lnTo>
                  <a:lnTo>
                    <a:pt x="127000" y="43179"/>
                  </a:lnTo>
                  <a:lnTo>
                    <a:pt x="127000" y="39497"/>
                  </a:lnTo>
                  <a:close/>
                </a:path>
                <a:path w="127000" h="101600">
                  <a:moveTo>
                    <a:pt x="1270" y="36956"/>
                  </a:moveTo>
                  <a:lnTo>
                    <a:pt x="0" y="36956"/>
                  </a:lnTo>
                  <a:lnTo>
                    <a:pt x="0" y="39369"/>
                  </a:lnTo>
                  <a:lnTo>
                    <a:pt x="1270" y="39369"/>
                  </a:lnTo>
                  <a:lnTo>
                    <a:pt x="1270" y="36956"/>
                  </a:lnTo>
                  <a:close/>
                </a:path>
                <a:path w="127000" h="101600">
                  <a:moveTo>
                    <a:pt x="127000" y="36956"/>
                  </a:moveTo>
                  <a:lnTo>
                    <a:pt x="124460" y="36956"/>
                  </a:lnTo>
                  <a:lnTo>
                    <a:pt x="124460" y="39369"/>
                  </a:lnTo>
                  <a:lnTo>
                    <a:pt x="127000" y="39369"/>
                  </a:lnTo>
                  <a:lnTo>
                    <a:pt x="127000" y="36956"/>
                  </a:lnTo>
                  <a:close/>
                </a:path>
                <a:path w="127000" h="101600">
                  <a:moveTo>
                    <a:pt x="1270" y="33147"/>
                  </a:moveTo>
                  <a:lnTo>
                    <a:pt x="0" y="33147"/>
                  </a:lnTo>
                  <a:lnTo>
                    <a:pt x="0" y="36829"/>
                  </a:lnTo>
                  <a:lnTo>
                    <a:pt x="1270" y="36829"/>
                  </a:lnTo>
                  <a:lnTo>
                    <a:pt x="1270" y="33147"/>
                  </a:lnTo>
                  <a:close/>
                </a:path>
                <a:path w="127000" h="101600">
                  <a:moveTo>
                    <a:pt x="127000" y="33147"/>
                  </a:moveTo>
                  <a:lnTo>
                    <a:pt x="124460" y="33147"/>
                  </a:lnTo>
                  <a:lnTo>
                    <a:pt x="124460" y="36829"/>
                  </a:lnTo>
                  <a:lnTo>
                    <a:pt x="127000" y="36829"/>
                  </a:lnTo>
                  <a:lnTo>
                    <a:pt x="127000" y="33147"/>
                  </a:lnTo>
                  <a:close/>
                </a:path>
                <a:path w="127000" h="101600">
                  <a:moveTo>
                    <a:pt x="1270" y="30606"/>
                  </a:moveTo>
                  <a:lnTo>
                    <a:pt x="0" y="30606"/>
                  </a:lnTo>
                  <a:lnTo>
                    <a:pt x="0" y="33019"/>
                  </a:lnTo>
                  <a:lnTo>
                    <a:pt x="1270" y="33019"/>
                  </a:lnTo>
                  <a:lnTo>
                    <a:pt x="1270" y="30606"/>
                  </a:lnTo>
                  <a:close/>
                </a:path>
                <a:path w="127000" h="101600">
                  <a:moveTo>
                    <a:pt x="127000" y="30606"/>
                  </a:moveTo>
                  <a:lnTo>
                    <a:pt x="124460" y="30606"/>
                  </a:lnTo>
                  <a:lnTo>
                    <a:pt x="124460" y="33019"/>
                  </a:lnTo>
                  <a:lnTo>
                    <a:pt x="127000" y="33019"/>
                  </a:lnTo>
                  <a:lnTo>
                    <a:pt x="127000" y="30606"/>
                  </a:lnTo>
                  <a:close/>
                </a:path>
                <a:path w="127000" h="101600">
                  <a:moveTo>
                    <a:pt x="1270" y="26797"/>
                  </a:moveTo>
                  <a:lnTo>
                    <a:pt x="0" y="26797"/>
                  </a:lnTo>
                  <a:lnTo>
                    <a:pt x="0" y="30479"/>
                  </a:lnTo>
                  <a:lnTo>
                    <a:pt x="1270" y="30479"/>
                  </a:lnTo>
                  <a:lnTo>
                    <a:pt x="1270" y="26797"/>
                  </a:lnTo>
                  <a:close/>
                </a:path>
                <a:path w="127000" h="101600">
                  <a:moveTo>
                    <a:pt x="127000" y="26797"/>
                  </a:moveTo>
                  <a:lnTo>
                    <a:pt x="124460" y="26797"/>
                  </a:lnTo>
                  <a:lnTo>
                    <a:pt x="124460" y="30479"/>
                  </a:lnTo>
                  <a:lnTo>
                    <a:pt x="127000" y="30479"/>
                  </a:lnTo>
                  <a:lnTo>
                    <a:pt x="127000" y="26797"/>
                  </a:lnTo>
                  <a:close/>
                </a:path>
                <a:path w="127000" h="101600">
                  <a:moveTo>
                    <a:pt x="1270" y="24129"/>
                  </a:moveTo>
                  <a:lnTo>
                    <a:pt x="0" y="24129"/>
                  </a:lnTo>
                  <a:lnTo>
                    <a:pt x="0" y="26669"/>
                  </a:lnTo>
                  <a:lnTo>
                    <a:pt x="1270" y="26669"/>
                  </a:lnTo>
                  <a:lnTo>
                    <a:pt x="1270" y="24129"/>
                  </a:lnTo>
                  <a:close/>
                </a:path>
                <a:path w="127000" h="101600">
                  <a:moveTo>
                    <a:pt x="127000" y="24256"/>
                  </a:moveTo>
                  <a:lnTo>
                    <a:pt x="124460" y="24256"/>
                  </a:lnTo>
                  <a:lnTo>
                    <a:pt x="124460" y="26669"/>
                  </a:lnTo>
                  <a:lnTo>
                    <a:pt x="127000" y="26669"/>
                  </a:lnTo>
                  <a:lnTo>
                    <a:pt x="127000" y="24256"/>
                  </a:lnTo>
                  <a:close/>
                </a:path>
                <a:path w="127000" h="101600">
                  <a:moveTo>
                    <a:pt x="125730" y="21589"/>
                  </a:moveTo>
                  <a:lnTo>
                    <a:pt x="124460" y="21589"/>
                  </a:lnTo>
                  <a:lnTo>
                    <a:pt x="124460" y="24129"/>
                  </a:lnTo>
                  <a:lnTo>
                    <a:pt x="127000" y="24129"/>
                  </a:lnTo>
                  <a:lnTo>
                    <a:pt x="127000" y="22987"/>
                  </a:lnTo>
                  <a:lnTo>
                    <a:pt x="125730" y="22987"/>
                  </a:lnTo>
                  <a:lnTo>
                    <a:pt x="125730" y="21589"/>
                  </a:lnTo>
                  <a:close/>
                </a:path>
                <a:path w="127000" h="101600">
                  <a:moveTo>
                    <a:pt x="119380" y="0"/>
                  </a:moveTo>
                  <a:lnTo>
                    <a:pt x="10160" y="0"/>
                  </a:lnTo>
                  <a:lnTo>
                    <a:pt x="10160" y="2539"/>
                  </a:lnTo>
                  <a:lnTo>
                    <a:pt x="119380" y="2539"/>
                  </a:lnTo>
                  <a:lnTo>
                    <a:pt x="119380" y="0"/>
                  </a:lnTo>
                  <a:close/>
                </a:path>
              </a:pathLst>
            </a:custGeom>
            <a:solidFill>
              <a:srgbClr val="7BBBD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7" name="object 217"/>
            <p:cNvSpPr/>
            <p:nvPr/>
          </p:nvSpPr>
          <p:spPr>
            <a:xfrm>
              <a:off x="1329690" y="2456179"/>
              <a:ext cx="123189" cy="97790"/>
            </a:xfrm>
            <a:custGeom>
              <a:avLst/>
              <a:gdLst/>
              <a:ahLst/>
              <a:cxnLst/>
              <a:rect l="l" t="t" r="r" b="b"/>
              <a:pathLst>
                <a:path w="123190" h="97789">
                  <a:moveTo>
                    <a:pt x="119379" y="95250"/>
                  </a:moveTo>
                  <a:lnTo>
                    <a:pt x="7619" y="95250"/>
                  </a:lnTo>
                  <a:lnTo>
                    <a:pt x="7619" y="97790"/>
                  </a:lnTo>
                  <a:lnTo>
                    <a:pt x="118109" y="97790"/>
                  </a:lnTo>
                  <a:lnTo>
                    <a:pt x="118109" y="96647"/>
                  </a:lnTo>
                  <a:lnTo>
                    <a:pt x="119379" y="96647"/>
                  </a:lnTo>
                  <a:lnTo>
                    <a:pt x="119379" y="95250"/>
                  </a:lnTo>
                  <a:close/>
                </a:path>
                <a:path w="123190" h="97789">
                  <a:moveTo>
                    <a:pt x="123190" y="78866"/>
                  </a:moveTo>
                  <a:lnTo>
                    <a:pt x="121919" y="78866"/>
                  </a:lnTo>
                  <a:lnTo>
                    <a:pt x="121919" y="81407"/>
                  </a:lnTo>
                  <a:lnTo>
                    <a:pt x="123190" y="81407"/>
                  </a:lnTo>
                  <a:lnTo>
                    <a:pt x="123190" y="78866"/>
                  </a:lnTo>
                  <a:close/>
                </a:path>
                <a:path w="123190" h="97789">
                  <a:moveTo>
                    <a:pt x="2540" y="78866"/>
                  </a:moveTo>
                  <a:lnTo>
                    <a:pt x="1269" y="78866"/>
                  </a:lnTo>
                  <a:lnTo>
                    <a:pt x="1269" y="80137"/>
                  </a:lnTo>
                  <a:lnTo>
                    <a:pt x="2540" y="80137"/>
                  </a:lnTo>
                  <a:lnTo>
                    <a:pt x="2540" y="78866"/>
                  </a:lnTo>
                  <a:close/>
                </a:path>
                <a:path w="123190" h="97789">
                  <a:moveTo>
                    <a:pt x="2540" y="75057"/>
                  </a:moveTo>
                  <a:lnTo>
                    <a:pt x="0" y="75057"/>
                  </a:lnTo>
                  <a:lnTo>
                    <a:pt x="0" y="78866"/>
                  </a:lnTo>
                  <a:lnTo>
                    <a:pt x="1269" y="78866"/>
                  </a:lnTo>
                  <a:lnTo>
                    <a:pt x="2540" y="78739"/>
                  </a:lnTo>
                  <a:lnTo>
                    <a:pt x="2540" y="75057"/>
                  </a:lnTo>
                  <a:close/>
                </a:path>
                <a:path w="123190" h="97789">
                  <a:moveTo>
                    <a:pt x="123190" y="75057"/>
                  </a:moveTo>
                  <a:lnTo>
                    <a:pt x="121919" y="75057"/>
                  </a:lnTo>
                  <a:lnTo>
                    <a:pt x="121919" y="78739"/>
                  </a:lnTo>
                  <a:lnTo>
                    <a:pt x="123190" y="78739"/>
                  </a:lnTo>
                  <a:lnTo>
                    <a:pt x="123190" y="75057"/>
                  </a:lnTo>
                  <a:close/>
                </a:path>
                <a:path w="123190" h="97789">
                  <a:moveTo>
                    <a:pt x="2540" y="72516"/>
                  </a:moveTo>
                  <a:lnTo>
                    <a:pt x="0" y="72516"/>
                  </a:lnTo>
                  <a:lnTo>
                    <a:pt x="0" y="74929"/>
                  </a:lnTo>
                  <a:lnTo>
                    <a:pt x="2540" y="74929"/>
                  </a:lnTo>
                  <a:lnTo>
                    <a:pt x="2540" y="72516"/>
                  </a:lnTo>
                  <a:close/>
                </a:path>
                <a:path w="123190" h="97789">
                  <a:moveTo>
                    <a:pt x="123190" y="72516"/>
                  </a:moveTo>
                  <a:lnTo>
                    <a:pt x="121919" y="72516"/>
                  </a:lnTo>
                  <a:lnTo>
                    <a:pt x="121919" y="74929"/>
                  </a:lnTo>
                  <a:lnTo>
                    <a:pt x="123190" y="74929"/>
                  </a:lnTo>
                  <a:lnTo>
                    <a:pt x="123190" y="72516"/>
                  </a:lnTo>
                  <a:close/>
                </a:path>
                <a:path w="123190" h="97789">
                  <a:moveTo>
                    <a:pt x="2540" y="68707"/>
                  </a:moveTo>
                  <a:lnTo>
                    <a:pt x="0" y="68707"/>
                  </a:lnTo>
                  <a:lnTo>
                    <a:pt x="0" y="72389"/>
                  </a:lnTo>
                  <a:lnTo>
                    <a:pt x="2540" y="72389"/>
                  </a:lnTo>
                  <a:lnTo>
                    <a:pt x="2540" y="68707"/>
                  </a:lnTo>
                  <a:close/>
                </a:path>
                <a:path w="123190" h="97789">
                  <a:moveTo>
                    <a:pt x="123190" y="68707"/>
                  </a:moveTo>
                  <a:lnTo>
                    <a:pt x="121919" y="68707"/>
                  </a:lnTo>
                  <a:lnTo>
                    <a:pt x="121919" y="72389"/>
                  </a:lnTo>
                  <a:lnTo>
                    <a:pt x="123190" y="72389"/>
                  </a:lnTo>
                  <a:lnTo>
                    <a:pt x="123190" y="68707"/>
                  </a:lnTo>
                  <a:close/>
                </a:path>
                <a:path w="123190" h="97789">
                  <a:moveTo>
                    <a:pt x="2540" y="66166"/>
                  </a:moveTo>
                  <a:lnTo>
                    <a:pt x="0" y="66166"/>
                  </a:lnTo>
                  <a:lnTo>
                    <a:pt x="0" y="68579"/>
                  </a:lnTo>
                  <a:lnTo>
                    <a:pt x="2540" y="68579"/>
                  </a:lnTo>
                  <a:lnTo>
                    <a:pt x="2540" y="66166"/>
                  </a:lnTo>
                  <a:close/>
                </a:path>
                <a:path w="123190" h="97789">
                  <a:moveTo>
                    <a:pt x="123190" y="66166"/>
                  </a:moveTo>
                  <a:lnTo>
                    <a:pt x="121919" y="66166"/>
                  </a:lnTo>
                  <a:lnTo>
                    <a:pt x="121919" y="68579"/>
                  </a:lnTo>
                  <a:lnTo>
                    <a:pt x="123190" y="68579"/>
                  </a:lnTo>
                  <a:lnTo>
                    <a:pt x="123190" y="66166"/>
                  </a:lnTo>
                  <a:close/>
                </a:path>
                <a:path w="123190" h="97789">
                  <a:moveTo>
                    <a:pt x="2540" y="62357"/>
                  </a:moveTo>
                  <a:lnTo>
                    <a:pt x="0" y="62357"/>
                  </a:lnTo>
                  <a:lnTo>
                    <a:pt x="0" y="66039"/>
                  </a:lnTo>
                  <a:lnTo>
                    <a:pt x="2540" y="66039"/>
                  </a:lnTo>
                  <a:lnTo>
                    <a:pt x="2540" y="62357"/>
                  </a:lnTo>
                  <a:close/>
                </a:path>
                <a:path w="123190" h="97789">
                  <a:moveTo>
                    <a:pt x="123190" y="62357"/>
                  </a:moveTo>
                  <a:lnTo>
                    <a:pt x="121919" y="62357"/>
                  </a:lnTo>
                  <a:lnTo>
                    <a:pt x="121919" y="66039"/>
                  </a:lnTo>
                  <a:lnTo>
                    <a:pt x="123190" y="66039"/>
                  </a:lnTo>
                  <a:lnTo>
                    <a:pt x="123190" y="62357"/>
                  </a:lnTo>
                  <a:close/>
                </a:path>
                <a:path w="123190" h="97789">
                  <a:moveTo>
                    <a:pt x="2540" y="59816"/>
                  </a:moveTo>
                  <a:lnTo>
                    <a:pt x="0" y="59816"/>
                  </a:lnTo>
                  <a:lnTo>
                    <a:pt x="0" y="62229"/>
                  </a:lnTo>
                  <a:lnTo>
                    <a:pt x="2540" y="62229"/>
                  </a:lnTo>
                  <a:lnTo>
                    <a:pt x="2540" y="59816"/>
                  </a:lnTo>
                  <a:close/>
                </a:path>
                <a:path w="123190" h="97789">
                  <a:moveTo>
                    <a:pt x="123190" y="59816"/>
                  </a:moveTo>
                  <a:lnTo>
                    <a:pt x="121919" y="59816"/>
                  </a:lnTo>
                  <a:lnTo>
                    <a:pt x="121919" y="62229"/>
                  </a:lnTo>
                  <a:lnTo>
                    <a:pt x="123190" y="62229"/>
                  </a:lnTo>
                  <a:lnTo>
                    <a:pt x="123190" y="59816"/>
                  </a:lnTo>
                  <a:close/>
                </a:path>
                <a:path w="123190" h="97789">
                  <a:moveTo>
                    <a:pt x="2540" y="56007"/>
                  </a:moveTo>
                  <a:lnTo>
                    <a:pt x="0" y="56007"/>
                  </a:lnTo>
                  <a:lnTo>
                    <a:pt x="0" y="59689"/>
                  </a:lnTo>
                  <a:lnTo>
                    <a:pt x="2540" y="59689"/>
                  </a:lnTo>
                  <a:lnTo>
                    <a:pt x="2540" y="56007"/>
                  </a:lnTo>
                  <a:close/>
                </a:path>
                <a:path w="123190" h="97789">
                  <a:moveTo>
                    <a:pt x="123190" y="56007"/>
                  </a:moveTo>
                  <a:lnTo>
                    <a:pt x="121919" y="56007"/>
                  </a:lnTo>
                  <a:lnTo>
                    <a:pt x="121919" y="59689"/>
                  </a:lnTo>
                  <a:lnTo>
                    <a:pt x="123190" y="59689"/>
                  </a:lnTo>
                  <a:lnTo>
                    <a:pt x="123190" y="56007"/>
                  </a:lnTo>
                  <a:close/>
                </a:path>
                <a:path w="123190" h="97789">
                  <a:moveTo>
                    <a:pt x="2540" y="53466"/>
                  </a:moveTo>
                  <a:lnTo>
                    <a:pt x="0" y="53466"/>
                  </a:lnTo>
                  <a:lnTo>
                    <a:pt x="0" y="55879"/>
                  </a:lnTo>
                  <a:lnTo>
                    <a:pt x="2540" y="55879"/>
                  </a:lnTo>
                  <a:lnTo>
                    <a:pt x="2540" y="53466"/>
                  </a:lnTo>
                  <a:close/>
                </a:path>
                <a:path w="123190" h="97789">
                  <a:moveTo>
                    <a:pt x="123190" y="53466"/>
                  </a:moveTo>
                  <a:lnTo>
                    <a:pt x="121919" y="53466"/>
                  </a:lnTo>
                  <a:lnTo>
                    <a:pt x="121919" y="55879"/>
                  </a:lnTo>
                  <a:lnTo>
                    <a:pt x="123190" y="55879"/>
                  </a:lnTo>
                  <a:lnTo>
                    <a:pt x="123190" y="53466"/>
                  </a:lnTo>
                  <a:close/>
                </a:path>
                <a:path w="123190" h="97789">
                  <a:moveTo>
                    <a:pt x="2540" y="49657"/>
                  </a:moveTo>
                  <a:lnTo>
                    <a:pt x="0" y="49657"/>
                  </a:lnTo>
                  <a:lnTo>
                    <a:pt x="0" y="53339"/>
                  </a:lnTo>
                  <a:lnTo>
                    <a:pt x="2540" y="53339"/>
                  </a:lnTo>
                  <a:lnTo>
                    <a:pt x="2540" y="49657"/>
                  </a:lnTo>
                  <a:close/>
                </a:path>
                <a:path w="123190" h="97789">
                  <a:moveTo>
                    <a:pt x="123190" y="49657"/>
                  </a:moveTo>
                  <a:lnTo>
                    <a:pt x="121919" y="49657"/>
                  </a:lnTo>
                  <a:lnTo>
                    <a:pt x="121919" y="53339"/>
                  </a:lnTo>
                  <a:lnTo>
                    <a:pt x="123190" y="53339"/>
                  </a:lnTo>
                  <a:lnTo>
                    <a:pt x="123190" y="49657"/>
                  </a:lnTo>
                  <a:close/>
                </a:path>
                <a:path w="123190" h="97789">
                  <a:moveTo>
                    <a:pt x="2540" y="47116"/>
                  </a:moveTo>
                  <a:lnTo>
                    <a:pt x="0" y="47116"/>
                  </a:lnTo>
                  <a:lnTo>
                    <a:pt x="0" y="49529"/>
                  </a:lnTo>
                  <a:lnTo>
                    <a:pt x="2540" y="49529"/>
                  </a:lnTo>
                  <a:lnTo>
                    <a:pt x="2540" y="47116"/>
                  </a:lnTo>
                  <a:close/>
                </a:path>
                <a:path w="123190" h="97789">
                  <a:moveTo>
                    <a:pt x="123190" y="47116"/>
                  </a:moveTo>
                  <a:lnTo>
                    <a:pt x="121919" y="47116"/>
                  </a:lnTo>
                  <a:lnTo>
                    <a:pt x="121919" y="49529"/>
                  </a:lnTo>
                  <a:lnTo>
                    <a:pt x="123190" y="49529"/>
                  </a:lnTo>
                  <a:lnTo>
                    <a:pt x="123190" y="47116"/>
                  </a:lnTo>
                  <a:close/>
                </a:path>
                <a:path w="123190" h="97789">
                  <a:moveTo>
                    <a:pt x="2540" y="43307"/>
                  </a:moveTo>
                  <a:lnTo>
                    <a:pt x="0" y="43307"/>
                  </a:lnTo>
                  <a:lnTo>
                    <a:pt x="0" y="46989"/>
                  </a:lnTo>
                  <a:lnTo>
                    <a:pt x="2540" y="46989"/>
                  </a:lnTo>
                  <a:lnTo>
                    <a:pt x="2540" y="43307"/>
                  </a:lnTo>
                  <a:close/>
                </a:path>
                <a:path w="123190" h="97789">
                  <a:moveTo>
                    <a:pt x="123190" y="43307"/>
                  </a:moveTo>
                  <a:lnTo>
                    <a:pt x="121919" y="43307"/>
                  </a:lnTo>
                  <a:lnTo>
                    <a:pt x="121919" y="46989"/>
                  </a:lnTo>
                  <a:lnTo>
                    <a:pt x="123190" y="46989"/>
                  </a:lnTo>
                  <a:lnTo>
                    <a:pt x="123190" y="43307"/>
                  </a:lnTo>
                  <a:close/>
                </a:path>
                <a:path w="123190" h="97789">
                  <a:moveTo>
                    <a:pt x="2540" y="40766"/>
                  </a:moveTo>
                  <a:lnTo>
                    <a:pt x="0" y="40766"/>
                  </a:lnTo>
                  <a:lnTo>
                    <a:pt x="0" y="43179"/>
                  </a:lnTo>
                  <a:lnTo>
                    <a:pt x="2540" y="43179"/>
                  </a:lnTo>
                  <a:lnTo>
                    <a:pt x="2540" y="40766"/>
                  </a:lnTo>
                  <a:close/>
                </a:path>
                <a:path w="123190" h="97789">
                  <a:moveTo>
                    <a:pt x="123190" y="40766"/>
                  </a:moveTo>
                  <a:lnTo>
                    <a:pt x="121919" y="40766"/>
                  </a:lnTo>
                  <a:lnTo>
                    <a:pt x="121919" y="43179"/>
                  </a:lnTo>
                  <a:lnTo>
                    <a:pt x="123190" y="43179"/>
                  </a:lnTo>
                  <a:lnTo>
                    <a:pt x="123190" y="40766"/>
                  </a:lnTo>
                  <a:close/>
                </a:path>
                <a:path w="123190" h="97789">
                  <a:moveTo>
                    <a:pt x="2540" y="36957"/>
                  </a:moveTo>
                  <a:lnTo>
                    <a:pt x="0" y="36957"/>
                  </a:lnTo>
                  <a:lnTo>
                    <a:pt x="0" y="40639"/>
                  </a:lnTo>
                  <a:lnTo>
                    <a:pt x="2540" y="40639"/>
                  </a:lnTo>
                  <a:lnTo>
                    <a:pt x="2540" y="36957"/>
                  </a:lnTo>
                  <a:close/>
                </a:path>
                <a:path w="123190" h="97789">
                  <a:moveTo>
                    <a:pt x="123190" y="36957"/>
                  </a:moveTo>
                  <a:lnTo>
                    <a:pt x="121919" y="36957"/>
                  </a:lnTo>
                  <a:lnTo>
                    <a:pt x="121919" y="40639"/>
                  </a:lnTo>
                  <a:lnTo>
                    <a:pt x="123190" y="40639"/>
                  </a:lnTo>
                  <a:lnTo>
                    <a:pt x="123190" y="36957"/>
                  </a:lnTo>
                  <a:close/>
                </a:path>
                <a:path w="123190" h="97789">
                  <a:moveTo>
                    <a:pt x="2540" y="34416"/>
                  </a:moveTo>
                  <a:lnTo>
                    <a:pt x="0" y="34416"/>
                  </a:lnTo>
                  <a:lnTo>
                    <a:pt x="0" y="36829"/>
                  </a:lnTo>
                  <a:lnTo>
                    <a:pt x="2540" y="36829"/>
                  </a:lnTo>
                  <a:lnTo>
                    <a:pt x="2540" y="34416"/>
                  </a:lnTo>
                  <a:close/>
                </a:path>
                <a:path w="123190" h="97789">
                  <a:moveTo>
                    <a:pt x="123190" y="34416"/>
                  </a:moveTo>
                  <a:lnTo>
                    <a:pt x="121919" y="34416"/>
                  </a:lnTo>
                  <a:lnTo>
                    <a:pt x="121919" y="36829"/>
                  </a:lnTo>
                  <a:lnTo>
                    <a:pt x="123190" y="36829"/>
                  </a:lnTo>
                  <a:lnTo>
                    <a:pt x="123190" y="34416"/>
                  </a:lnTo>
                  <a:close/>
                </a:path>
                <a:path w="123190" h="97789">
                  <a:moveTo>
                    <a:pt x="2540" y="30607"/>
                  </a:moveTo>
                  <a:lnTo>
                    <a:pt x="0" y="30607"/>
                  </a:lnTo>
                  <a:lnTo>
                    <a:pt x="0" y="34289"/>
                  </a:lnTo>
                  <a:lnTo>
                    <a:pt x="2540" y="34289"/>
                  </a:lnTo>
                  <a:lnTo>
                    <a:pt x="2540" y="30607"/>
                  </a:lnTo>
                  <a:close/>
                </a:path>
                <a:path w="123190" h="97789">
                  <a:moveTo>
                    <a:pt x="123190" y="30607"/>
                  </a:moveTo>
                  <a:lnTo>
                    <a:pt x="121919" y="30607"/>
                  </a:lnTo>
                  <a:lnTo>
                    <a:pt x="121919" y="34289"/>
                  </a:lnTo>
                  <a:lnTo>
                    <a:pt x="123190" y="34289"/>
                  </a:lnTo>
                  <a:lnTo>
                    <a:pt x="123190" y="30607"/>
                  </a:lnTo>
                  <a:close/>
                </a:path>
                <a:path w="123190" h="97789">
                  <a:moveTo>
                    <a:pt x="2540" y="28066"/>
                  </a:moveTo>
                  <a:lnTo>
                    <a:pt x="0" y="28066"/>
                  </a:lnTo>
                  <a:lnTo>
                    <a:pt x="0" y="30479"/>
                  </a:lnTo>
                  <a:lnTo>
                    <a:pt x="2540" y="30479"/>
                  </a:lnTo>
                  <a:lnTo>
                    <a:pt x="2540" y="28066"/>
                  </a:lnTo>
                  <a:close/>
                </a:path>
                <a:path w="123190" h="97789">
                  <a:moveTo>
                    <a:pt x="123190" y="28066"/>
                  </a:moveTo>
                  <a:lnTo>
                    <a:pt x="121919" y="28066"/>
                  </a:lnTo>
                  <a:lnTo>
                    <a:pt x="121919" y="30479"/>
                  </a:lnTo>
                  <a:lnTo>
                    <a:pt x="123190" y="30479"/>
                  </a:lnTo>
                  <a:lnTo>
                    <a:pt x="123190" y="28066"/>
                  </a:lnTo>
                  <a:close/>
                </a:path>
                <a:path w="123190" h="97789">
                  <a:moveTo>
                    <a:pt x="2540" y="24257"/>
                  </a:moveTo>
                  <a:lnTo>
                    <a:pt x="0" y="24257"/>
                  </a:lnTo>
                  <a:lnTo>
                    <a:pt x="0" y="27939"/>
                  </a:lnTo>
                  <a:lnTo>
                    <a:pt x="2540" y="27939"/>
                  </a:lnTo>
                  <a:lnTo>
                    <a:pt x="2540" y="24257"/>
                  </a:lnTo>
                  <a:close/>
                </a:path>
                <a:path w="123190" h="97789">
                  <a:moveTo>
                    <a:pt x="123190" y="24257"/>
                  </a:moveTo>
                  <a:lnTo>
                    <a:pt x="121919" y="24257"/>
                  </a:lnTo>
                  <a:lnTo>
                    <a:pt x="121919" y="27939"/>
                  </a:lnTo>
                  <a:lnTo>
                    <a:pt x="123190" y="27939"/>
                  </a:lnTo>
                  <a:lnTo>
                    <a:pt x="123190" y="24257"/>
                  </a:lnTo>
                  <a:close/>
                </a:path>
                <a:path w="123190" h="97789">
                  <a:moveTo>
                    <a:pt x="2540" y="21716"/>
                  </a:moveTo>
                  <a:lnTo>
                    <a:pt x="0" y="21716"/>
                  </a:lnTo>
                  <a:lnTo>
                    <a:pt x="0" y="24129"/>
                  </a:lnTo>
                  <a:lnTo>
                    <a:pt x="2540" y="24129"/>
                  </a:lnTo>
                  <a:lnTo>
                    <a:pt x="2540" y="21716"/>
                  </a:lnTo>
                  <a:close/>
                </a:path>
                <a:path w="123190" h="97789">
                  <a:moveTo>
                    <a:pt x="123190" y="21716"/>
                  </a:moveTo>
                  <a:lnTo>
                    <a:pt x="121919" y="21716"/>
                  </a:lnTo>
                  <a:lnTo>
                    <a:pt x="121919" y="24129"/>
                  </a:lnTo>
                  <a:lnTo>
                    <a:pt x="123190" y="24129"/>
                  </a:lnTo>
                  <a:lnTo>
                    <a:pt x="123190" y="21716"/>
                  </a:lnTo>
                  <a:close/>
                </a:path>
                <a:path w="123190" h="97789">
                  <a:moveTo>
                    <a:pt x="2540" y="19050"/>
                  </a:moveTo>
                  <a:lnTo>
                    <a:pt x="1269" y="19050"/>
                  </a:lnTo>
                  <a:lnTo>
                    <a:pt x="1269" y="20447"/>
                  </a:lnTo>
                  <a:lnTo>
                    <a:pt x="0" y="20447"/>
                  </a:lnTo>
                  <a:lnTo>
                    <a:pt x="0" y="21589"/>
                  </a:lnTo>
                  <a:lnTo>
                    <a:pt x="2540" y="21589"/>
                  </a:lnTo>
                  <a:lnTo>
                    <a:pt x="2540" y="19050"/>
                  </a:lnTo>
                  <a:close/>
                </a:path>
                <a:path w="123190" h="97789">
                  <a:moveTo>
                    <a:pt x="123190" y="17779"/>
                  </a:moveTo>
                  <a:lnTo>
                    <a:pt x="121919" y="17779"/>
                  </a:lnTo>
                  <a:lnTo>
                    <a:pt x="121919" y="21589"/>
                  </a:lnTo>
                  <a:lnTo>
                    <a:pt x="123190" y="21589"/>
                  </a:lnTo>
                  <a:lnTo>
                    <a:pt x="123190" y="17779"/>
                  </a:lnTo>
                  <a:close/>
                </a:path>
                <a:path w="123190" h="97789">
                  <a:moveTo>
                    <a:pt x="118109" y="0"/>
                  </a:moveTo>
                  <a:lnTo>
                    <a:pt x="8890" y="0"/>
                  </a:lnTo>
                  <a:lnTo>
                    <a:pt x="8890" y="1270"/>
                  </a:lnTo>
                  <a:lnTo>
                    <a:pt x="118109" y="1270"/>
                  </a:lnTo>
                  <a:lnTo>
                    <a:pt x="118109" y="0"/>
                  </a:lnTo>
                  <a:close/>
                </a:path>
              </a:pathLst>
            </a:custGeom>
            <a:solidFill>
              <a:srgbClr val="7DBCD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8" name="object 218"/>
            <p:cNvSpPr/>
            <p:nvPr/>
          </p:nvSpPr>
          <p:spPr>
            <a:xfrm>
              <a:off x="1332229" y="2457449"/>
              <a:ext cx="119380" cy="93980"/>
            </a:xfrm>
            <a:custGeom>
              <a:avLst/>
              <a:gdLst/>
              <a:ahLst/>
              <a:cxnLst/>
              <a:rect l="l" t="t" r="r" b="b"/>
              <a:pathLst>
                <a:path w="119380" h="93980">
                  <a:moveTo>
                    <a:pt x="116839" y="92710"/>
                  </a:moveTo>
                  <a:lnTo>
                    <a:pt x="3809" y="92710"/>
                  </a:lnTo>
                  <a:lnTo>
                    <a:pt x="5079" y="92837"/>
                  </a:lnTo>
                  <a:lnTo>
                    <a:pt x="5079" y="93979"/>
                  </a:lnTo>
                  <a:lnTo>
                    <a:pt x="116839" y="93979"/>
                  </a:lnTo>
                  <a:lnTo>
                    <a:pt x="116839" y="92710"/>
                  </a:lnTo>
                  <a:close/>
                </a:path>
                <a:path w="119380" h="93980">
                  <a:moveTo>
                    <a:pt x="119379" y="77596"/>
                  </a:moveTo>
                  <a:lnTo>
                    <a:pt x="118109" y="77596"/>
                  </a:lnTo>
                  <a:lnTo>
                    <a:pt x="118109" y="83946"/>
                  </a:lnTo>
                  <a:lnTo>
                    <a:pt x="119379" y="83946"/>
                  </a:lnTo>
                  <a:lnTo>
                    <a:pt x="119379" y="77596"/>
                  </a:lnTo>
                  <a:close/>
                </a:path>
                <a:path w="119380" h="93980">
                  <a:moveTo>
                    <a:pt x="1269" y="77596"/>
                  </a:moveTo>
                  <a:lnTo>
                    <a:pt x="0" y="77596"/>
                  </a:lnTo>
                  <a:lnTo>
                    <a:pt x="0" y="80137"/>
                  </a:lnTo>
                  <a:lnTo>
                    <a:pt x="1269" y="80137"/>
                  </a:lnTo>
                  <a:lnTo>
                    <a:pt x="1269" y="77596"/>
                  </a:lnTo>
                  <a:close/>
                </a:path>
                <a:path w="119380" h="93980">
                  <a:moveTo>
                    <a:pt x="1269" y="73787"/>
                  </a:moveTo>
                  <a:lnTo>
                    <a:pt x="0" y="73787"/>
                  </a:lnTo>
                  <a:lnTo>
                    <a:pt x="0" y="77469"/>
                  </a:lnTo>
                  <a:lnTo>
                    <a:pt x="1269" y="77469"/>
                  </a:lnTo>
                  <a:lnTo>
                    <a:pt x="1269" y="73787"/>
                  </a:lnTo>
                  <a:close/>
                </a:path>
                <a:path w="119380" h="93980">
                  <a:moveTo>
                    <a:pt x="119379" y="73787"/>
                  </a:moveTo>
                  <a:lnTo>
                    <a:pt x="118109" y="73787"/>
                  </a:lnTo>
                  <a:lnTo>
                    <a:pt x="118109" y="77469"/>
                  </a:lnTo>
                  <a:lnTo>
                    <a:pt x="119379" y="77469"/>
                  </a:lnTo>
                  <a:lnTo>
                    <a:pt x="119379" y="73787"/>
                  </a:lnTo>
                  <a:close/>
                </a:path>
                <a:path w="119380" h="93980">
                  <a:moveTo>
                    <a:pt x="1269" y="71246"/>
                  </a:moveTo>
                  <a:lnTo>
                    <a:pt x="0" y="71246"/>
                  </a:lnTo>
                  <a:lnTo>
                    <a:pt x="0" y="73659"/>
                  </a:lnTo>
                  <a:lnTo>
                    <a:pt x="1269" y="73659"/>
                  </a:lnTo>
                  <a:lnTo>
                    <a:pt x="1269" y="71246"/>
                  </a:lnTo>
                  <a:close/>
                </a:path>
                <a:path w="119380" h="93980">
                  <a:moveTo>
                    <a:pt x="119379" y="71246"/>
                  </a:moveTo>
                  <a:lnTo>
                    <a:pt x="118109" y="71246"/>
                  </a:lnTo>
                  <a:lnTo>
                    <a:pt x="118109" y="73659"/>
                  </a:lnTo>
                  <a:lnTo>
                    <a:pt x="119379" y="73659"/>
                  </a:lnTo>
                  <a:lnTo>
                    <a:pt x="119379" y="71246"/>
                  </a:lnTo>
                  <a:close/>
                </a:path>
                <a:path w="119380" h="93980">
                  <a:moveTo>
                    <a:pt x="1269" y="67437"/>
                  </a:moveTo>
                  <a:lnTo>
                    <a:pt x="0" y="67437"/>
                  </a:lnTo>
                  <a:lnTo>
                    <a:pt x="0" y="71119"/>
                  </a:lnTo>
                  <a:lnTo>
                    <a:pt x="1269" y="71119"/>
                  </a:lnTo>
                  <a:lnTo>
                    <a:pt x="1269" y="67437"/>
                  </a:lnTo>
                  <a:close/>
                </a:path>
                <a:path w="119380" h="93980">
                  <a:moveTo>
                    <a:pt x="119379" y="67437"/>
                  </a:moveTo>
                  <a:lnTo>
                    <a:pt x="118109" y="67437"/>
                  </a:lnTo>
                  <a:lnTo>
                    <a:pt x="118109" y="71119"/>
                  </a:lnTo>
                  <a:lnTo>
                    <a:pt x="119379" y="71119"/>
                  </a:lnTo>
                  <a:lnTo>
                    <a:pt x="119379" y="67437"/>
                  </a:lnTo>
                  <a:close/>
                </a:path>
                <a:path w="119380" h="93980">
                  <a:moveTo>
                    <a:pt x="1269" y="64896"/>
                  </a:moveTo>
                  <a:lnTo>
                    <a:pt x="0" y="64896"/>
                  </a:lnTo>
                  <a:lnTo>
                    <a:pt x="0" y="67309"/>
                  </a:lnTo>
                  <a:lnTo>
                    <a:pt x="1269" y="67309"/>
                  </a:lnTo>
                  <a:lnTo>
                    <a:pt x="1269" y="64896"/>
                  </a:lnTo>
                  <a:close/>
                </a:path>
                <a:path w="119380" h="93980">
                  <a:moveTo>
                    <a:pt x="119379" y="64896"/>
                  </a:moveTo>
                  <a:lnTo>
                    <a:pt x="118109" y="64896"/>
                  </a:lnTo>
                  <a:lnTo>
                    <a:pt x="118109" y="67309"/>
                  </a:lnTo>
                  <a:lnTo>
                    <a:pt x="119379" y="67309"/>
                  </a:lnTo>
                  <a:lnTo>
                    <a:pt x="119379" y="64896"/>
                  </a:lnTo>
                  <a:close/>
                </a:path>
                <a:path w="119380" h="93980">
                  <a:moveTo>
                    <a:pt x="1269" y="61087"/>
                  </a:moveTo>
                  <a:lnTo>
                    <a:pt x="0" y="61087"/>
                  </a:lnTo>
                  <a:lnTo>
                    <a:pt x="0" y="64769"/>
                  </a:lnTo>
                  <a:lnTo>
                    <a:pt x="1269" y="64769"/>
                  </a:lnTo>
                  <a:lnTo>
                    <a:pt x="1269" y="61087"/>
                  </a:lnTo>
                  <a:close/>
                </a:path>
                <a:path w="119380" h="93980">
                  <a:moveTo>
                    <a:pt x="119379" y="61087"/>
                  </a:moveTo>
                  <a:lnTo>
                    <a:pt x="118109" y="61087"/>
                  </a:lnTo>
                  <a:lnTo>
                    <a:pt x="118109" y="64769"/>
                  </a:lnTo>
                  <a:lnTo>
                    <a:pt x="119379" y="64769"/>
                  </a:lnTo>
                  <a:lnTo>
                    <a:pt x="119379" y="61087"/>
                  </a:lnTo>
                  <a:close/>
                </a:path>
                <a:path w="119380" h="93980">
                  <a:moveTo>
                    <a:pt x="1269" y="58546"/>
                  </a:moveTo>
                  <a:lnTo>
                    <a:pt x="0" y="58546"/>
                  </a:lnTo>
                  <a:lnTo>
                    <a:pt x="0" y="60959"/>
                  </a:lnTo>
                  <a:lnTo>
                    <a:pt x="1269" y="60959"/>
                  </a:lnTo>
                  <a:lnTo>
                    <a:pt x="1269" y="58546"/>
                  </a:lnTo>
                  <a:close/>
                </a:path>
                <a:path w="119380" h="93980">
                  <a:moveTo>
                    <a:pt x="119379" y="58546"/>
                  </a:moveTo>
                  <a:lnTo>
                    <a:pt x="118109" y="58546"/>
                  </a:lnTo>
                  <a:lnTo>
                    <a:pt x="118109" y="60959"/>
                  </a:lnTo>
                  <a:lnTo>
                    <a:pt x="119379" y="60959"/>
                  </a:lnTo>
                  <a:lnTo>
                    <a:pt x="119379" y="58546"/>
                  </a:lnTo>
                  <a:close/>
                </a:path>
                <a:path w="119380" h="93980">
                  <a:moveTo>
                    <a:pt x="1269" y="54737"/>
                  </a:moveTo>
                  <a:lnTo>
                    <a:pt x="0" y="54737"/>
                  </a:lnTo>
                  <a:lnTo>
                    <a:pt x="0" y="58419"/>
                  </a:lnTo>
                  <a:lnTo>
                    <a:pt x="1269" y="58419"/>
                  </a:lnTo>
                  <a:lnTo>
                    <a:pt x="1269" y="54737"/>
                  </a:lnTo>
                  <a:close/>
                </a:path>
                <a:path w="119380" h="93980">
                  <a:moveTo>
                    <a:pt x="119379" y="54737"/>
                  </a:moveTo>
                  <a:lnTo>
                    <a:pt x="118109" y="54737"/>
                  </a:lnTo>
                  <a:lnTo>
                    <a:pt x="118109" y="58419"/>
                  </a:lnTo>
                  <a:lnTo>
                    <a:pt x="119379" y="58419"/>
                  </a:lnTo>
                  <a:lnTo>
                    <a:pt x="119379" y="54737"/>
                  </a:lnTo>
                  <a:close/>
                </a:path>
                <a:path w="119380" h="93980">
                  <a:moveTo>
                    <a:pt x="1269" y="52196"/>
                  </a:moveTo>
                  <a:lnTo>
                    <a:pt x="0" y="52196"/>
                  </a:lnTo>
                  <a:lnTo>
                    <a:pt x="0" y="54609"/>
                  </a:lnTo>
                  <a:lnTo>
                    <a:pt x="1269" y="54609"/>
                  </a:lnTo>
                  <a:lnTo>
                    <a:pt x="1269" y="52196"/>
                  </a:lnTo>
                  <a:close/>
                </a:path>
                <a:path w="119380" h="93980">
                  <a:moveTo>
                    <a:pt x="119379" y="52196"/>
                  </a:moveTo>
                  <a:lnTo>
                    <a:pt x="118109" y="52196"/>
                  </a:lnTo>
                  <a:lnTo>
                    <a:pt x="118109" y="54609"/>
                  </a:lnTo>
                  <a:lnTo>
                    <a:pt x="119379" y="54609"/>
                  </a:lnTo>
                  <a:lnTo>
                    <a:pt x="119379" y="52196"/>
                  </a:lnTo>
                  <a:close/>
                </a:path>
                <a:path w="119380" h="93980">
                  <a:moveTo>
                    <a:pt x="1269" y="48387"/>
                  </a:moveTo>
                  <a:lnTo>
                    <a:pt x="0" y="48387"/>
                  </a:lnTo>
                  <a:lnTo>
                    <a:pt x="0" y="52069"/>
                  </a:lnTo>
                  <a:lnTo>
                    <a:pt x="1269" y="52069"/>
                  </a:lnTo>
                  <a:lnTo>
                    <a:pt x="1269" y="48387"/>
                  </a:lnTo>
                  <a:close/>
                </a:path>
                <a:path w="119380" h="93980">
                  <a:moveTo>
                    <a:pt x="119379" y="48387"/>
                  </a:moveTo>
                  <a:lnTo>
                    <a:pt x="118109" y="48387"/>
                  </a:lnTo>
                  <a:lnTo>
                    <a:pt x="118109" y="52069"/>
                  </a:lnTo>
                  <a:lnTo>
                    <a:pt x="119379" y="52069"/>
                  </a:lnTo>
                  <a:lnTo>
                    <a:pt x="119379" y="48387"/>
                  </a:lnTo>
                  <a:close/>
                </a:path>
                <a:path w="119380" h="93980">
                  <a:moveTo>
                    <a:pt x="1269" y="45846"/>
                  </a:moveTo>
                  <a:lnTo>
                    <a:pt x="0" y="45846"/>
                  </a:lnTo>
                  <a:lnTo>
                    <a:pt x="0" y="48259"/>
                  </a:lnTo>
                  <a:lnTo>
                    <a:pt x="1269" y="48259"/>
                  </a:lnTo>
                  <a:lnTo>
                    <a:pt x="1269" y="45846"/>
                  </a:lnTo>
                  <a:close/>
                </a:path>
                <a:path w="119380" h="93980">
                  <a:moveTo>
                    <a:pt x="119379" y="45846"/>
                  </a:moveTo>
                  <a:lnTo>
                    <a:pt x="118109" y="45846"/>
                  </a:lnTo>
                  <a:lnTo>
                    <a:pt x="118109" y="48259"/>
                  </a:lnTo>
                  <a:lnTo>
                    <a:pt x="119379" y="48259"/>
                  </a:lnTo>
                  <a:lnTo>
                    <a:pt x="119379" y="45846"/>
                  </a:lnTo>
                  <a:close/>
                </a:path>
                <a:path w="119380" h="93980">
                  <a:moveTo>
                    <a:pt x="1269" y="42037"/>
                  </a:moveTo>
                  <a:lnTo>
                    <a:pt x="0" y="42037"/>
                  </a:lnTo>
                  <a:lnTo>
                    <a:pt x="0" y="45719"/>
                  </a:lnTo>
                  <a:lnTo>
                    <a:pt x="1269" y="45719"/>
                  </a:lnTo>
                  <a:lnTo>
                    <a:pt x="1269" y="42037"/>
                  </a:lnTo>
                  <a:close/>
                </a:path>
                <a:path w="119380" h="93980">
                  <a:moveTo>
                    <a:pt x="119379" y="42037"/>
                  </a:moveTo>
                  <a:lnTo>
                    <a:pt x="118109" y="42037"/>
                  </a:lnTo>
                  <a:lnTo>
                    <a:pt x="118109" y="45719"/>
                  </a:lnTo>
                  <a:lnTo>
                    <a:pt x="119379" y="45719"/>
                  </a:lnTo>
                  <a:lnTo>
                    <a:pt x="119379" y="42037"/>
                  </a:lnTo>
                  <a:close/>
                </a:path>
                <a:path w="119380" h="93980">
                  <a:moveTo>
                    <a:pt x="1269" y="39496"/>
                  </a:moveTo>
                  <a:lnTo>
                    <a:pt x="0" y="39496"/>
                  </a:lnTo>
                  <a:lnTo>
                    <a:pt x="0" y="41909"/>
                  </a:lnTo>
                  <a:lnTo>
                    <a:pt x="1269" y="41909"/>
                  </a:lnTo>
                  <a:lnTo>
                    <a:pt x="1269" y="39496"/>
                  </a:lnTo>
                  <a:close/>
                </a:path>
                <a:path w="119380" h="93980">
                  <a:moveTo>
                    <a:pt x="119379" y="39496"/>
                  </a:moveTo>
                  <a:lnTo>
                    <a:pt x="118109" y="39496"/>
                  </a:lnTo>
                  <a:lnTo>
                    <a:pt x="118109" y="41909"/>
                  </a:lnTo>
                  <a:lnTo>
                    <a:pt x="119379" y="41909"/>
                  </a:lnTo>
                  <a:lnTo>
                    <a:pt x="119379" y="39496"/>
                  </a:lnTo>
                  <a:close/>
                </a:path>
                <a:path w="119380" h="93980">
                  <a:moveTo>
                    <a:pt x="1269" y="35687"/>
                  </a:moveTo>
                  <a:lnTo>
                    <a:pt x="0" y="35687"/>
                  </a:lnTo>
                  <a:lnTo>
                    <a:pt x="0" y="39369"/>
                  </a:lnTo>
                  <a:lnTo>
                    <a:pt x="1269" y="39369"/>
                  </a:lnTo>
                  <a:lnTo>
                    <a:pt x="1269" y="35687"/>
                  </a:lnTo>
                  <a:close/>
                </a:path>
                <a:path w="119380" h="93980">
                  <a:moveTo>
                    <a:pt x="119379" y="35687"/>
                  </a:moveTo>
                  <a:lnTo>
                    <a:pt x="118109" y="35687"/>
                  </a:lnTo>
                  <a:lnTo>
                    <a:pt x="118109" y="39369"/>
                  </a:lnTo>
                  <a:lnTo>
                    <a:pt x="119379" y="39369"/>
                  </a:lnTo>
                  <a:lnTo>
                    <a:pt x="119379" y="35687"/>
                  </a:lnTo>
                  <a:close/>
                </a:path>
                <a:path w="119380" h="93980">
                  <a:moveTo>
                    <a:pt x="1269" y="33146"/>
                  </a:moveTo>
                  <a:lnTo>
                    <a:pt x="0" y="33146"/>
                  </a:lnTo>
                  <a:lnTo>
                    <a:pt x="0" y="35559"/>
                  </a:lnTo>
                  <a:lnTo>
                    <a:pt x="1269" y="35559"/>
                  </a:lnTo>
                  <a:lnTo>
                    <a:pt x="1269" y="33146"/>
                  </a:lnTo>
                  <a:close/>
                </a:path>
                <a:path w="119380" h="93980">
                  <a:moveTo>
                    <a:pt x="119379" y="33146"/>
                  </a:moveTo>
                  <a:lnTo>
                    <a:pt x="118109" y="33146"/>
                  </a:lnTo>
                  <a:lnTo>
                    <a:pt x="118109" y="35559"/>
                  </a:lnTo>
                  <a:lnTo>
                    <a:pt x="119379" y="35559"/>
                  </a:lnTo>
                  <a:lnTo>
                    <a:pt x="119379" y="33146"/>
                  </a:lnTo>
                  <a:close/>
                </a:path>
                <a:path w="119380" h="93980">
                  <a:moveTo>
                    <a:pt x="1269" y="29337"/>
                  </a:moveTo>
                  <a:lnTo>
                    <a:pt x="0" y="29337"/>
                  </a:lnTo>
                  <a:lnTo>
                    <a:pt x="0" y="33019"/>
                  </a:lnTo>
                  <a:lnTo>
                    <a:pt x="1269" y="33019"/>
                  </a:lnTo>
                  <a:lnTo>
                    <a:pt x="1269" y="29337"/>
                  </a:lnTo>
                  <a:close/>
                </a:path>
                <a:path w="119380" h="93980">
                  <a:moveTo>
                    <a:pt x="119379" y="29337"/>
                  </a:moveTo>
                  <a:lnTo>
                    <a:pt x="118109" y="29337"/>
                  </a:lnTo>
                  <a:lnTo>
                    <a:pt x="118109" y="33019"/>
                  </a:lnTo>
                  <a:lnTo>
                    <a:pt x="119379" y="33019"/>
                  </a:lnTo>
                  <a:lnTo>
                    <a:pt x="119379" y="29337"/>
                  </a:lnTo>
                  <a:close/>
                </a:path>
                <a:path w="119380" h="93980">
                  <a:moveTo>
                    <a:pt x="1269" y="26796"/>
                  </a:moveTo>
                  <a:lnTo>
                    <a:pt x="0" y="26796"/>
                  </a:lnTo>
                  <a:lnTo>
                    <a:pt x="0" y="29209"/>
                  </a:lnTo>
                  <a:lnTo>
                    <a:pt x="1269" y="29209"/>
                  </a:lnTo>
                  <a:lnTo>
                    <a:pt x="1269" y="26796"/>
                  </a:lnTo>
                  <a:close/>
                </a:path>
                <a:path w="119380" h="93980">
                  <a:moveTo>
                    <a:pt x="119379" y="26796"/>
                  </a:moveTo>
                  <a:lnTo>
                    <a:pt x="118109" y="26796"/>
                  </a:lnTo>
                  <a:lnTo>
                    <a:pt x="118109" y="29209"/>
                  </a:lnTo>
                  <a:lnTo>
                    <a:pt x="119379" y="29209"/>
                  </a:lnTo>
                  <a:lnTo>
                    <a:pt x="119379" y="26796"/>
                  </a:lnTo>
                  <a:close/>
                </a:path>
                <a:path w="119380" h="93980">
                  <a:moveTo>
                    <a:pt x="1269" y="22987"/>
                  </a:moveTo>
                  <a:lnTo>
                    <a:pt x="0" y="22987"/>
                  </a:lnTo>
                  <a:lnTo>
                    <a:pt x="0" y="26669"/>
                  </a:lnTo>
                  <a:lnTo>
                    <a:pt x="1269" y="26669"/>
                  </a:lnTo>
                  <a:lnTo>
                    <a:pt x="1269" y="22987"/>
                  </a:lnTo>
                  <a:close/>
                </a:path>
                <a:path w="119380" h="93980">
                  <a:moveTo>
                    <a:pt x="119379" y="22987"/>
                  </a:moveTo>
                  <a:lnTo>
                    <a:pt x="118109" y="22987"/>
                  </a:lnTo>
                  <a:lnTo>
                    <a:pt x="118109" y="26669"/>
                  </a:lnTo>
                  <a:lnTo>
                    <a:pt x="119379" y="26669"/>
                  </a:lnTo>
                  <a:lnTo>
                    <a:pt x="119379" y="22987"/>
                  </a:lnTo>
                  <a:close/>
                </a:path>
                <a:path w="119380" h="93980">
                  <a:moveTo>
                    <a:pt x="1269" y="20446"/>
                  </a:moveTo>
                  <a:lnTo>
                    <a:pt x="0" y="20446"/>
                  </a:lnTo>
                  <a:lnTo>
                    <a:pt x="0" y="22859"/>
                  </a:lnTo>
                  <a:lnTo>
                    <a:pt x="1269" y="22859"/>
                  </a:lnTo>
                  <a:lnTo>
                    <a:pt x="1269" y="20446"/>
                  </a:lnTo>
                  <a:close/>
                </a:path>
                <a:path w="119380" h="93980">
                  <a:moveTo>
                    <a:pt x="119379" y="20446"/>
                  </a:moveTo>
                  <a:lnTo>
                    <a:pt x="118109" y="20446"/>
                  </a:lnTo>
                  <a:lnTo>
                    <a:pt x="118109" y="22859"/>
                  </a:lnTo>
                  <a:lnTo>
                    <a:pt x="119379" y="22859"/>
                  </a:lnTo>
                  <a:lnTo>
                    <a:pt x="119379" y="20446"/>
                  </a:lnTo>
                  <a:close/>
                </a:path>
                <a:path w="119380" h="93980">
                  <a:moveTo>
                    <a:pt x="1269" y="16509"/>
                  </a:moveTo>
                  <a:lnTo>
                    <a:pt x="0" y="16509"/>
                  </a:lnTo>
                  <a:lnTo>
                    <a:pt x="0" y="20319"/>
                  </a:lnTo>
                  <a:lnTo>
                    <a:pt x="1269" y="20319"/>
                  </a:lnTo>
                  <a:lnTo>
                    <a:pt x="1269" y="16509"/>
                  </a:lnTo>
                  <a:close/>
                </a:path>
                <a:path w="119380" h="93980">
                  <a:moveTo>
                    <a:pt x="119379" y="16637"/>
                  </a:moveTo>
                  <a:lnTo>
                    <a:pt x="118109" y="16637"/>
                  </a:lnTo>
                  <a:lnTo>
                    <a:pt x="118109" y="20319"/>
                  </a:lnTo>
                  <a:lnTo>
                    <a:pt x="119379" y="20319"/>
                  </a:lnTo>
                  <a:lnTo>
                    <a:pt x="119379" y="16637"/>
                  </a:lnTo>
                  <a:close/>
                </a:path>
                <a:path w="119380" h="93980">
                  <a:moveTo>
                    <a:pt x="119379" y="12826"/>
                  </a:moveTo>
                  <a:lnTo>
                    <a:pt x="118109" y="12826"/>
                  </a:lnTo>
                  <a:lnTo>
                    <a:pt x="118109" y="16509"/>
                  </a:lnTo>
                  <a:lnTo>
                    <a:pt x="119379" y="16509"/>
                  </a:lnTo>
                  <a:lnTo>
                    <a:pt x="119379" y="12826"/>
                  </a:lnTo>
                  <a:close/>
                </a:path>
                <a:path w="119380" h="93980">
                  <a:moveTo>
                    <a:pt x="115569" y="0"/>
                  </a:moveTo>
                  <a:lnTo>
                    <a:pt x="6350" y="0"/>
                  </a:lnTo>
                  <a:lnTo>
                    <a:pt x="5079" y="126"/>
                  </a:lnTo>
                  <a:lnTo>
                    <a:pt x="5079" y="2539"/>
                  </a:lnTo>
                  <a:lnTo>
                    <a:pt x="116839" y="2539"/>
                  </a:lnTo>
                  <a:lnTo>
                    <a:pt x="116839" y="1396"/>
                  </a:lnTo>
                  <a:lnTo>
                    <a:pt x="115569" y="1396"/>
                  </a:lnTo>
                  <a:lnTo>
                    <a:pt x="115569" y="0"/>
                  </a:lnTo>
                  <a:close/>
                </a:path>
              </a:pathLst>
            </a:custGeom>
            <a:solidFill>
              <a:srgbClr val="7FBDD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9" name="object 219"/>
            <p:cNvSpPr/>
            <p:nvPr/>
          </p:nvSpPr>
          <p:spPr>
            <a:xfrm>
              <a:off x="1333500" y="2459989"/>
              <a:ext cx="116839" cy="90170"/>
            </a:xfrm>
            <a:custGeom>
              <a:avLst/>
              <a:gdLst/>
              <a:ahLst/>
              <a:cxnLst/>
              <a:rect l="l" t="t" r="r" b="b"/>
              <a:pathLst>
                <a:path w="116840" h="90169">
                  <a:moveTo>
                    <a:pt x="116840" y="81406"/>
                  </a:moveTo>
                  <a:lnTo>
                    <a:pt x="114300" y="81406"/>
                  </a:lnTo>
                  <a:lnTo>
                    <a:pt x="114300" y="88900"/>
                  </a:lnTo>
                  <a:lnTo>
                    <a:pt x="2540" y="88900"/>
                  </a:lnTo>
                  <a:lnTo>
                    <a:pt x="2540" y="90170"/>
                  </a:lnTo>
                  <a:lnTo>
                    <a:pt x="115569" y="90170"/>
                  </a:lnTo>
                  <a:lnTo>
                    <a:pt x="115570" y="86487"/>
                  </a:lnTo>
                  <a:lnTo>
                    <a:pt x="116840" y="86487"/>
                  </a:lnTo>
                  <a:lnTo>
                    <a:pt x="116840" y="81406"/>
                  </a:lnTo>
                  <a:close/>
                </a:path>
                <a:path w="116840" h="90169">
                  <a:moveTo>
                    <a:pt x="116840" y="75056"/>
                  </a:moveTo>
                  <a:lnTo>
                    <a:pt x="114300" y="75056"/>
                  </a:lnTo>
                  <a:lnTo>
                    <a:pt x="114300" y="81279"/>
                  </a:lnTo>
                  <a:lnTo>
                    <a:pt x="116840" y="81279"/>
                  </a:lnTo>
                  <a:lnTo>
                    <a:pt x="116840" y="75056"/>
                  </a:lnTo>
                  <a:close/>
                </a:path>
                <a:path w="116840" h="90169">
                  <a:moveTo>
                    <a:pt x="1269" y="75056"/>
                  </a:moveTo>
                  <a:lnTo>
                    <a:pt x="0" y="75056"/>
                  </a:lnTo>
                  <a:lnTo>
                    <a:pt x="0" y="80137"/>
                  </a:lnTo>
                  <a:lnTo>
                    <a:pt x="1269" y="80137"/>
                  </a:lnTo>
                  <a:lnTo>
                    <a:pt x="1269" y="75056"/>
                  </a:lnTo>
                  <a:close/>
                </a:path>
                <a:path w="116840" h="90169">
                  <a:moveTo>
                    <a:pt x="1269" y="71247"/>
                  </a:moveTo>
                  <a:lnTo>
                    <a:pt x="0" y="71247"/>
                  </a:lnTo>
                  <a:lnTo>
                    <a:pt x="0" y="74929"/>
                  </a:lnTo>
                  <a:lnTo>
                    <a:pt x="1269" y="74929"/>
                  </a:lnTo>
                  <a:lnTo>
                    <a:pt x="1269" y="71247"/>
                  </a:lnTo>
                  <a:close/>
                </a:path>
                <a:path w="116840" h="90169">
                  <a:moveTo>
                    <a:pt x="116840" y="71247"/>
                  </a:moveTo>
                  <a:lnTo>
                    <a:pt x="114300" y="71247"/>
                  </a:lnTo>
                  <a:lnTo>
                    <a:pt x="114300" y="74929"/>
                  </a:lnTo>
                  <a:lnTo>
                    <a:pt x="116840" y="74929"/>
                  </a:lnTo>
                  <a:lnTo>
                    <a:pt x="116840" y="71247"/>
                  </a:lnTo>
                  <a:close/>
                </a:path>
                <a:path w="116840" h="90169">
                  <a:moveTo>
                    <a:pt x="1269" y="68706"/>
                  </a:moveTo>
                  <a:lnTo>
                    <a:pt x="0" y="68706"/>
                  </a:lnTo>
                  <a:lnTo>
                    <a:pt x="0" y="71119"/>
                  </a:lnTo>
                  <a:lnTo>
                    <a:pt x="1269" y="71119"/>
                  </a:lnTo>
                  <a:lnTo>
                    <a:pt x="1269" y="68706"/>
                  </a:lnTo>
                  <a:close/>
                </a:path>
                <a:path w="116840" h="90169">
                  <a:moveTo>
                    <a:pt x="116840" y="68706"/>
                  </a:moveTo>
                  <a:lnTo>
                    <a:pt x="114300" y="68706"/>
                  </a:lnTo>
                  <a:lnTo>
                    <a:pt x="114300" y="71119"/>
                  </a:lnTo>
                  <a:lnTo>
                    <a:pt x="116840" y="71119"/>
                  </a:lnTo>
                  <a:lnTo>
                    <a:pt x="116840" y="68706"/>
                  </a:lnTo>
                  <a:close/>
                </a:path>
                <a:path w="116840" h="90169">
                  <a:moveTo>
                    <a:pt x="1269" y="64897"/>
                  </a:moveTo>
                  <a:lnTo>
                    <a:pt x="0" y="64897"/>
                  </a:lnTo>
                  <a:lnTo>
                    <a:pt x="0" y="68579"/>
                  </a:lnTo>
                  <a:lnTo>
                    <a:pt x="1269" y="68579"/>
                  </a:lnTo>
                  <a:lnTo>
                    <a:pt x="1269" y="64897"/>
                  </a:lnTo>
                  <a:close/>
                </a:path>
                <a:path w="116840" h="90169">
                  <a:moveTo>
                    <a:pt x="116840" y="64897"/>
                  </a:moveTo>
                  <a:lnTo>
                    <a:pt x="114300" y="64897"/>
                  </a:lnTo>
                  <a:lnTo>
                    <a:pt x="114300" y="68579"/>
                  </a:lnTo>
                  <a:lnTo>
                    <a:pt x="116840" y="68579"/>
                  </a:lnTo>
                  <a:lnTo>
                    <a:pt x="116840" y="64897"/>
                  </a:lnTo>
                  <a:close/>
                </a:path>
                <a:path w="116840" h="90169">
                  <a:moveTo>
                    <a:pt x="1269" y="62356"/>
                  </a:moveTo>
                  <a:lnTo>
                    <a:pt x="0" y="62356"/>
                  </a:lnTo>
                  <a:lnTo>
                    <a:pt x="0" y="64769"/>
                  </a:lnTo>
                  <a:lnTo>
                    <a:pt x="1269" y="64769"/>
                  </a:lnTo>
                  <a:lnTo>
                    <a:pt x="1269" y="62356"/>
                  </a:lnTo>
                  <a:close/>
                </a:path>
                <a:path w="116840" h="90169">
                  <a:moveTo>
                    <a:pt x="116840" y="62356"/>
                  </a:moveTo>
                  <a:lnTo>
                    <a:pt x="114300" y="62356"/>
                  </a:lnTo>
                  <a:lnTo>
                    <a:pt x="114300" y="64769"/>
                  </a:lnTo>
                  <a:lnTo>
                    <a:pt x="116840" y="64769"/>
                  </a:lnTo>
                  <a:lnTo>
                    <a:pt x="116840" y="62356"/>
                  </a:lnTo>
                  <a:close/>
                </a:path>
                <a:path w="116840" h="90169">
                  <a:moveTo>
                    <a:pt x="1269" y="58547"/>
                  </a:moveTo>
                  <a:lnTo>
                    <a:pt x="0" y="58547"/>
                  </a:lnTo>
                  <a:lnTo>
                    <a:pt x="0" y="62229"/>
                  </a:lnTo>
                  <a:lnTo>
                    <a:pt x="1269" y="62229"/>
                  </a:lnTo>
                  <a:lnTo>
                    <a:pt x="1269" y="58547"/>
                  </a:lnTo>
                  <a:close/>
                </a:path>
                <a:path w="116840" h="90169">
                  <a:moveTo>
                    <a:pt x="116840" y="58547"/>
                  </a:moveTo>
                  <a:lnTo>
                    <a:pt x="114300" y="58547"/>
                  </a:lnTo>
                  <a:lnTo>
                    <a:pt x="114300" y="62229"/>
                  </a:lnTo>
                  <a:lnTo>
                    <a:pt x="116840" y="62229"/>
                  </a:lnTo>
                  <a:lnTo>
                    <a:pt x="116840" y="58547"/>
                  </a:lnTo>
                  <a:close/>
                </a:path>
                <a:path w="116840" h="90169">
                  <a:moveTo>
                    <a:pt x="1269" y="56006"/>
                  </a:moveTo>
                  <a:lnTo>
                    <a:pt x="0" y="56006"/>
                  </a:lnTo>
                  <a:lnTo>
                    <a:pt x="0" y="58419"/>
                  </a:lnTo>
                  <a:lnTo>
                    <a:pt x="1269" y="58419"/>
                  </a:lnTo>
                  <a:lnTo>
                    <a:pt x="1269" y="56006"/>
                  </a:lnTo>
                  <a:close/>
                </a:path>
                <a:path w="116840" h="90169">
                  <a:moveTo>
                    <a:pt x="116840" y="56006"/>
                  </a:moveTo>
                  <a:lnTo>
                    <a:pt x="114300" y="56006"/>
                  </a:lnTo>
                  <a:lnTo>
                    <a:pt x="114300" y="58419"/>
                  </a:lnTo>
                  <a:lnTo>
                    <a:pt x="116840" y="58419"/>
                  </a:lnTo>
                  <a:lnTo>
                    <a:pt x="116840" y="56006"/>
                  </a:lnTo>
                  <a:close/>
                </a:path>
                <a:path w="116840" h="90169">
                  <a:moveTo>
                    <a:pt x="1269" y="52197"/>
                  </a:moveTo>
                  <a:lnTo>
                    <a:pt x="0" y="52197"/>
                  </a:lnTo>
                  <a:lnTo>
                    <a:pt x="0" y="55879"/>
                  </a:lnTo>
                  <a:lnTo>
                    <a:pt x="1269" y="55879"/>
                  </a:lnTo>
                  <a:lnTo>
                    <a:pt x="1269" y="52197"/>
                  </a:lnTo>
                  <a:close/>
                </a:path>
                <a:path w="116840" h="90169">
                  <a:moveTo>
                    <a:pt x="116840" y="52197"/>
                  </a:moveTo>
                  <a:lnTo>
                    <a:pt x="114300" y="52197"/>
                  </a:lnTo>
                  <a:lnTo>
                    <a:pt x="114300" y="55879"/>
                  </a:lnTo>
                  <a:lnTo>
                    <a:pt x="116840" y="55879"/>
                  </a:lnTo>
                  <a:lnTo>
                    <a:pt x="116840" y="52197"/>
                  </a:lnTo>
                  <a:close/>
                </a:path>
                <a:path w="116840" h="90169">
                  <a:moveTo>
                    <a:pt x="1269" y="49656"/>
                  </a:moveTo>
                  <a:lnTo>
                    <a:pt x="0" y="49656"/>
                  </a:lnTo>
                  <a:lnTo>
                    <a:pt x="0" y="52069"/>
                  </a:lnTo>
                  <a:lnTo>
                    <a:pt x="1269" y="52069"/>
                  </a:lnTo>
                  <a:lnTo>
                    <a:pt x="1269" y="49656"/>
                  </a:lnTo>
                  <a:close/>
                </a:path>
                <a:path w="116840" h="90169">
                  <a:moveTo>
                    <a:pt x="116840" y="49656"/>
                  </a:moveTo>
                  <a:lnTo>
                    <a:pt x="114300" y="49656"/>
                  </a:lnTo>
                  <a:lnTo>
                    <a:pt x="114300" y="52069"/>
                  </a:lnTo>
                  <a:lnTo>
                    <a:pt x="116840" y="52069"/>
                  </a:lnTo>
                  <a:lnTo>
                    <a:pt x="116840" y="49656"/>
                  </a:lnTo>
                  <a:close/>
                </a:path>
                <a:path w="116840" h="90169">
                  <a:moveTo>
                    <a:pt x="1269" y="45847"/>
                  </a:moveTo>
                  <a:lnTo>
                    <a:pt x="0" y="45847"/>
                  </a:lnTo>
                  <a:lnTo>
                    <a:pt x="0" y="49529"/>
                  </a:lnTo>
                  <a:lnTo>
                    <a:pt x="1269" y="49529"/>
                  </a:lnTo>
                  <a:lnTo>
                    <a:pt x="1269" y="45847"/>
                  </a:lnTo>
                  <a:close/>
                </a:path>
                <a:path w="116840" h="90169">
                  <a:moveTo>
                    <a:pt x="116840" y="45847"/>
                  </a:moveTo>
                  <a:lnTo>
                    <a:pt x="114300" y="45847"/>
                  </a:lnTo>
                  <a:lnTo>
                    <a:pt x="114300" y="49529"/>
                  </a:lnTo>
                  <a:lnTo>
                    <a:pt x="116840" y="49529"/>
                  </a:lnTo>
                  <a:lnTo>
                    <a:pt x="116840" y="45847"/>
                  </a:lnTo>
                  <a:close/>
                </a:path>
                <a:path w="116840" h="90169">
                  <a:moveTo>
                    <a:pt x="1269" y="43306"/>
                  </a:moveTo>
                  <a:lnTo>
                    <a:pt x="0" y="43306"/>
                  </a:lnTo>
                  <a:lnTo>
                    <a:pt x="0" y="45719"/>
                  </a:lnTo>
                  <a:lnTo>
                    <a:pt x="1269" y="45719"/>
                  </a:lnTo>
                  <a:lnTo>
                    <a:pt x="1269" y="43306"/>
                  </a:lnTo>
                  <a:close/>
                </a:path>
                <a:path w="116840" h="90169">
                  <a:moveTo>
                    <a:pt x="116840" y="43306"/>
                  </a:moveTo>
                  <a:lnTo>
                    <a:pt x="114300" y="43306"/>
                  </a:lnTo>
                  <a:lnTo>
                    <a:pt x="114300" y="45719"/>
                  </a:lnTo>
                  <a:lnTo>
                    <a:pt x="116840" y="45719"/>
                  </a:lnTo>
                  <a:lnTo>
                    <a:pt x="116840" y="43306"/>
                  </a:lnTo>
                  <a:close/>
                </a:path>
                <a:path w="116840" h="90169">
                  <a:moveTo>
                    <a:pt x="1269" y="39497"/>
                  </a:moveTo>
                  <a:lnTo>
                    <a:pt x="0" y="39497"/>
                  </a:lnTo>
                  <a:lnTo>
                    <a:pt x="0" y="43179"/>
                  </a:lnTo>
                  <a:lnTo>
                    <a:pt x="1269" y="43179"/>
                  </a:lnTo>
                  <a:lnTo>
                    <a:pt x="1269" y="39497"/>
                  </a:lnTo>
                  <a:close/>
                </a:path>
                <a:path w="116840" h="90169">
                  <a:moveTo>
                    <a:pt x="116840" y="39497"/>
                  </a:moveTo>
                  <a:lnTo>
                    <a:pt x="114300" y="39497"/>
                  </a:lnTo>
                  <a:lnTo>
                    <a:pt x="114300" y="43179"/>
                  </a:lnTo>
                  <a:lnTo>
                    <a:pt x="116840" y="43179"/>
                  </a:lnTo>
                  <a:lnTo>
                    <a:pt x="116840" y="39497"/>
                  </a:lnTo>
                  <a:close/>
                </a:path>
                <a:path w="116840" h="90169">
                  <a:moveTo>
                    <a:pt x="1269" y="36956"/>
                  </a:moveTo>
                  <a:lnTo>
                    <a:pt x="0" y="36956"/>
                  </a:lnTo>
                  <a:lnTo>
                    <a:pt x="0" y="39369"/>
                  </a:lnTo>
                  <a:lnTo>
                    <a:pt x="1269" y="39369"/>
                  </a:lnTo>
                  <a:lnTo>
                    <a:pt x="1269" y="36956"/>
                  </a:lnTo>
                  <a:close/>
                </a:path>
                <a:path w="116840" h="90169">
                  <a:moveTo>
                    <a:pt x="116840" y="36956"/>
                  </a:moveTo>
                  <a:lnTo>
                    <a:pt x="114300" y="36956"/>
                  </a:lnTo>
                  <a:lnTo>
                    <a:pt x="114300" y="39369"/>
                  </a:lnTo>
                  <a:lnTo>
                    <a:pt x="116840" y="39369"/>
                  </a:lnTo>
                  <a:lnTo>
                    <a:pt x="116840" y="36956"/>
                  </a:lnTo>
                  <a:close/>
                </a:path>
                <a:path w="116840" h="90169">
                  <a:moveTo>
                    <a:pt x="1269" y="33147"/>
                  </a:moveTo>
                  <a:lnTo>
                    <a:pt x="0" y="33147"/>
                  </a:lnTo>
                  <a:lnTo>
                    <a:pt x="0" y="36829"/>
                  </a:lnTo>
                  <a:lnTo>
                    <a:pt x="1269" y="36829"/>
                  </a:lnTo>
                  <a:lnTo>
                    <a:pt x="1269" y="33147"/>
                  </a:lnTo>
                  <a:close/>
                </a:path>
                <a:path w="116840" h="90169">
                  <a:moveTo>
                    <a:pt x="116840" y="33147"/>
                  </a:moveTo>
                  <a:lnTo>
                    <a:pt x="114300" y="33147"/>
                  </a:lnTo>
                  <a:lnTo>
                    <a:pt x="114300" y="36829"/>
                  </a:lnTo>
                  <a:lnTo>
                    <a:pt x="116840" y="36829"/>
                  </a:lnTo>
                  <a:lnTo>
                    <a:pt x="116840" y="33147"/>
                  </a:lnTo>
                  <a:close/>
                </a:path>
                <a:path w="116840" h="90169">
                  <a:moveTo>
                    <a:pt x="1269" y="30606"/>
                  </a:moveTo>
                  <a:lnTo>
                    <a:pt x="0" y="30606"/>
                  </a:lnTo>
                  <a:lnTo>
                    <a:pt x="0" y="33019"/>
                  </a:lnTo>
                  <a:lnTo>
                    <a:pt x="1269" y="33019"/>
                  </a:lnTo>
                  <a:lnTo>
                    <a:pt x="1269" y="30606"/>
                  </a:lnTo>
                  <a:close/>
                </a:path>
                <a:path w="116840" h="90169">
                  <a:moveTo>
                    <a:pt x="116840" y="30606"/>
                  </a:moveTo>
                  <a:lnTo>
                    <a:pt x="114300" y="30606"/>
                  </a:lnTo>
                  <a:lnTo>
                    <a:pt x="114300" y="33019"/>
                  </a:lnTo>
                  <a:lnTo>
                    <a:pt x="116840" y="33019"/>
                  </a:lnTo>
                  <a:lnTo>
                    <a:pt x="116840" y="30606"/>
                  </a:lnTo>
                  <a:close/>
                </a:path>
                <a:path w="116840" h="90169">
                  <a:moveTo>
                    <a:pt x="1269" y="26797"/>
                  </a:moveTo>
                  <a:lnTo>
                    <a:pt x="0" y="26797"/>
                  </a:lnTo>
                  <a:lnTo>
                    <a:pt x="0" y="30479"/>
                  </a:lnTo>
                  <a:lnTo>
                    <a:pt x="1269" y="30479"/>
                  </a:lnTo>
                  <a:lnTo>
                    <a:pt x="1269" y="26797"/>
                  </a:lnTo>
                  <a:close/>
                </a:path>
                <a:path w="116840" h="90169">
                  <a:moveTo>
                    <a:pt x="116840" y="26797"/>
                  </a:moveTo>
                  <a:lnTo>
                    <a:pt x="114300" y="26797"/>
                  </a:lnTo>
                  <a:lnTo>
                    <a:pt x="114300" y="30479"/>
                  </a:lnTo>
                  <a:lnTo>
                    <a:pt x="116840" y="30479"/>
                  </a:lnTo>
                  <a:lnTo>
                    <a:pt x="116840" y="26797"/>
                  </a:lnTo>
                  <a:close/>
                </a:path>
                <a:path w="116840" h="90169">
                  <a:moveTo>
                    <a:pt x="1269" y="24256"/>
                  </a:moveTo>
                  <a:lnTo>
                    <a:pt x="0" y="24256"/>
                  </a:lnTo>
                  <a:lnTo>
                    <a:pt x="0" y="26669"/>
                  </a:lnTo>
                  <a:lnTo>
                    <a:pt x="1269" y="26669"/>
                  </a:lnTo>
                  <a:lnTo>
                    <a:pt x="1269" y="24256"/>
                  </a:lnTo>
                  <a:close/>
                </a:path>
                <a:path w="116840" h="90169">
                  <a:moveTo>
                    <a:pt x="116840" y="24256"/>
                  </a:moveTo>
                  <a:lnTo>
                    <a:pt x="114300" y="24256"/>
                  </a:lnTo>
                  <a:lnTo>
                    <a:pt x="114300" y="26669"/>
                  </a:lnTo>
                  <a:lnTo>
                    <a:pt x="116840" y="26669"/>
                  </a:lnTo>
                  <a:lnTo>
                    <a:pt x="116840" y="24256"/>
                  </a:lnTo>
                  <a:close/>
                </a:path>
                <a:path w="116840" h="90169">
                  <a:moveTo>
                    <a:pt x="1269" y="20447"/>
                  </a:moveTo>
                  <a:lnTo>
                    <a:pt x="0" y="20447"/>
                  </a:lnTo>
                  <a:lnTo>
                    <a:pt x="0" y="24129"/>
                  </a:lnTo>
                  <a:lnTo>
                    <a:pt x="1269" y="24129"/>
                  </a:lnTo>
                  <a:lnTo>
                    <a:pt x="1269" y="20447"/>
                  </a:lnTo>
                  <a:close/>
                </a:path>
                <a:path w="116840" h="90169">
                  <a:moveTo>
                    <a:pt x="116840" y="20447"/>
                  </a:moveTo>
                  <a:lnTo>
                    <a:pt x="114300" y="20447"/>
                  </a:lnTo>
                  <a:lnTo>
                    <a:pt x="114300" y="24129"/>
                  </a:lnTo>
                  <a:lnTo>
                    <a:pt x="116840" y="24129"/>
                  </a:lnTo>
                  <a:lnTo>
                    <a:pt x="116840" y="20447"/>
                  </a:lnTo>
                  <a:close/>
                </a:path>
                <a:path w="116840" h="90169">
                  <a:moveTo>
                    <a:pt x="1269" y="17906"/>
                  </a:moveTo>
                  <a:lnTo>
                    <a:pt x="0" y="17906"/>
                  </a:lnTo>
                  <a:lnTo>
                    <a:pt x="0" y="20319"/>
                  </a:lnTo>
                  <a:lnTo>
                    <a:pt x="1269" y="20319"/>
                  </a:lnTo>
                  <a:lnTo>
                    <a:pt x="1269" y="17906"/>
                  </a:lnTo>
                  <a:close/>
                </a:path>
                <a:path w="116840" h="90169">
                  <a:moveTo>
                    <a:pt x="116840" y="17906"/>
                  </a:moveTo>
                  <a:lnTo>
                    <a:pt x="114300" y="17906"/>
                  </a:lnTo>
                  <a:lnTo>
                    <a:pt x="114300" y="20319"/>
                  </a:lnTo>
                  <a:lnTo>
                    <a:pt x="116840" y="20319"/>
                  </a:lnTo>
                  <a:lnTo>
                    <a:pt x="116840" y="17906"/>
                  </a:lnTo>
                  <a:close/>
                </a:path>
                <a:path w="116840" h="90169">
                  <a:moveTo>
                    <a:pt x="1269" y="14097"/>
                  </a:moveTo>
                  <a:lnTo>
                    <a:pt x="0" y="14097"/>
                  </a:lnTo>
                  <a:lnTo>
                    <a:pt x="0" y="17779"/>
                  </a:lnTo>
                  <a:lnTo>
                    <a:pt x="1269" y="17779"/>
                  </a:lnTo>
                  <a:lnTo>
                    <a:pt x="1269" y="14097"/>
                  </a:lnTo>
                  <a:close/>
                </a:path>
                <a:path w="116840" h="90169">
                  <a:moveTo>
                    <a:pt x="116840" y="14097"/>
                  </a:moveTo>
                  <a:lnTo>
                    <a:pt x="114300" y="14097"/>
                  </a:lnTo>
                  <a:lnTo>
                    <a:pt x="114300" y="17779"/>
                  </a:lnTo>
                  <a:lnTo>
                    <a:pt x="116840" y="17779"/>
                  </a:lnTo>
                  <a:lnTo>
                    <a:pt x="116840" y="14097"/>
                  </a:lnTo>
                  <a:close/>
                </a:path>
                <a:path w="116840" h="90169">
                  <a:moveTo>
                    <a:pt x="1269" y="11556"/>
                  </a:moveTo>
                  <a:lnTo>
                    <a:pt x="0" y="11556"/>
                  </a:lnTo>
                  <a:lnTo>
                    <a:pt x="0" y="13969"/>
                  </a:lnTo>
                  <a:lnTo>
                    <a:pt x="1269" y="13969"/>
                  </a:lnTo>
                  <a:lnTo>
                    <a:pt x="1269" y="11556"/>
                  </a:lnTo>
                  <a:close/>
                </a:path>
                <a:path w="116840" h="90169">
                  <a:moveTo>
                    <a:pt x="116840" y="5079"/>
                  </a:moveTo>
                  <a:lnTo>
                    <a:pt x="115570" y="5079"/>
                  </a:lnTo>
                  <a:lnTo>
                    <a:pt x="114300" y="5206"/>
                  </a:lnTo>
                  <a:lnTo>
                    <a:pt x="114300" y="13969"/>
                  </a:lnTo>
                  <a:lnTo>
                    <a:pt x="116840" y="13969"/>
                  </a:lnTo>
                  <a:lnTo>
                    <a:pt x="116840" y="5079"/>
                  </a:lnTo>
                  <a:close/>
                </a:path>
                <a:path w="116840" h="90169">
                  <a:moveTo>
                    <a:pt x="115569" y="0"/>
                  </a:moveTo>
                  <a:lnTo>
                    <a:pt x="3809" y="0"/>
                  </a:lnTo>
                  <a:lnTo>
                    <a:pt x="3809" y="1270"/>
                  </a:lnTo>
                  <a:lnTo>
                    <a:pt x="114300" y="1270"/>
                  </a:lnTo>
                  <a:lnTo>
                    <a:pt x="114300" y="5079"/>
                  </a:lnTo>
                  <a:lnTo>
                    <a:pt x="115570" y="5079"/>
                  </a:lnTo>
                  <a:lnTo>
                    <a:pt x="115569" y="0"/>
                  </a:lnTo>
                  <a:close/>
                </a:path>
              </a:pathLst>
            </a:custGeom>
            <a:solidFill>
              <a:srgbClr val="81BED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0" name="object 220"/>
            <p:cNvSpPr/>
            <p:nvPr/>
          </p:nvSpPr>
          <p:spPr>
            <a:xfrm>
              <a:off x="1334770" y="2461259"/>
              <a:ext cx="113030" cy="87630"/>
            </a:xfrm>
            <a:custGeom>
              <a:avLst/>
              <a:gdLst/>
              <a:ahLst/>
              <a:cxnLst/>
              <a:rect l="l" t="t" r="r" b="b"/>
              <a:pathLst>
                <a:path w="113030" h="87630">
                  <a:moveTo>
                    <a:pt x="2540" y="80136"/>
                  </a:moveTo>
                  <a:lnTo>
                    <a:pt x="0" y="80136"/>
                  </a:lnTo>
                  <a:lnTo>
                    <a:pt x="0" y="83819"/>
                  </a:lnTo>
                  <a:lnTo>
                    <a:pt x="1270" y="83819"/>
                  </a:lnTo>
                  <a:lnTo>
                    <a:pt x="1270" y="87629"/>
                  </a:lnTo>
                  <a:lnTo>
                    <a:pt x="113030" y="87629"/>
                  </a:lnTo>
                  <a:lnTo>
                    <a:pt x="113030" y="85089"/>
                  </a:lnTo>
                  <a:lnTo>
                    <a:pt x="2540" y="85089"/>
                  </a:lnTo>
                  <a:lnTo>
                    <a:pt x="2540" y="80136"/>
                  </a:lnTo>
                  <a:close/>
                </a:path>
                <a:path w="113030" h="87630">
                  <a:moveTo>
                    <a:pt x="113030" y="80136"/>
                  </a:moveTo>
                  <a:lnTo>
                    <a:pt x="111760" y="80136"/>
                  </a:lnTo>
                  <a:lnTo>
                    <a:pt x="111760" y="85089"/>
                  </a:lnTo>
                  <a:lnTo>
                    <a:pt x="113030" y="85089"/>
                  </a:lnTo>
                  <a:lnTo>
                    <a:pt x="113030" y="80136"/>
                  </a:lnTo>
                  <a:close/>
                </a:path>
                <a:path w="113030" h="87630">
                  <a:moveTo>
                    <a:pt x="2540" y="73786"/>
                  </a:moveTo>
                  <a:lnTo>
                    <a:pt x="0" y="73786"/>
                  </a:lnTo>
                  <a:lnTo>
                    <a:pt x="0" y="80009"/>
                  </a:lnTo>
                  <a:lnTo>
                    <a:pt x="2540" y="80009"/>
                  </a:lnTo>
                  <a:lnTo>
                    <a:pt x="2540" y="73786"/>
                  </a:lnTo>
                  <a:close/>
                </a:path>
                <a:path w="113030" h="87630">
                  <a:moveTo>
                    <a:pt x="113030" y="73786"/>
                  </a:moveTo>
                  <a:lnTo>
                    <a:pt x="111760" y="73786"/>
                  </a:lnTo>
                  <a:lnTo>
                    <a:pt x="111760" y="80009"/>
                  </a:lnTo>
                  <a:lnTo>
                    <a:pt x="113030" y="80009"/>
                  </a:lnTo>
                  <a:lnTo>
                    <a:pt x="113030" y="73786"/>
                  </a:lnTo>
                  <a:close/>
                </a:path>
                <a:path w="113030" h="87630">
                  <a:moveTo>
                    <a:pt x="2540" y="69976"/>
                  </a:moveTo>
                  <a:lnTo>
                    <a:pt x="0" y="69976"/>
                  </a:lnTo>
                  <a:lnTo>
                    <a:pt x="0" y="73659"/>
                  </a:lnTo>
                  <a:lnTo>
                    <a:pt x="2540" y="73659"/>
                  </a:lnTo>
                  <a:lnTo>
                    <a:pt x="2540" y="69976"/>
                  </a:lnTo>
                  <a:close/>
                </a:path>
                <a:path w="113030" h="87630">
                  <a:moveTo>
                    <a:pt x="113030" y="69976"/>
                  </a:moveTo>
                  <a:lnTo>
                    <a:pt x="111760" y="69976"/>
                  </a:lnTo>
                  <a:lnTo>
                    <a:pt x="111760" y="73659"/>
                  </a:lnTo>
                  <a:lnTo>
                    <a:pt x="113030" y="73659"/>
                  </a:lnTo>
                  <a:lnTo>
                    <a:pt x="113030" y="69976"/>
                  </a:lnTo>
                  <a:close/>
                </a:path>
                <a:path w="113030" h="87630">
                  <a:moveTo>
                    <a:pt x="2540" y="67436"/>
                  </a:moveTo>
                  <a:lnTo>
                    <a:pt x="0" y="67436"/>
                  </a:lnTo>
                  <a:lnTo>
                    <a:pt x="0" y="69849"/>
                  </a:lnTo>
                  <a:lnTo>
                    <a:pt x="2540" y="69849"/>
                  </a:lnTo>
                  <a:lnTo>
                    <a:pt x="2540" y="67436"/>
                  </a:lnTo>
                  <a:close/>
                </a:path>
                <a:path w="113030" h="87630">
                  <a:moveTo>
                    <a:pt x="113030" y="67436"/>
                  </a:moveTo>
                  <a:lnTo>
                    <a:pt x="111760" y="67436"/>
                  </a:lnTo>
                  <a:lnTo>
                    <a:pt x="111760" y="69849"/>
                  </a:lnTo>
                  <a:lnTo>
                    <a:pt x="113030" y="69849"/>
                  </a:lnTo>
                  <a:lnTo>
                    <a:pt x="113030" y="67436"/>
                  </a:lnTo>
                  <a:close/>
                </a:path>
                <a:path w="113030" h="87630">
                  <a:moveTo>
                    <a:pt x="2540" y="63626"/>
                  </a:moveTo>
                  <a:lnTo>
                    <a:pt x="0" y="63626"/>
                  </a:lnTo>
                  <a:lnTo>
                    <a:pt x="0" y="67309"/>
                  </a:lnTo>
                  <a:lnTo>
                    <a:pt x="2540" y="67309"/>
                  </a:lnTo>
                  <a:lnTo>
                    <a:pt x="2540" y="63626"/>
                  </a:lnTo>
                  <a:close/>
                </a:path>
                <a:path w="113030" h="87630">
                  <a:moveTo>
                    <a:pt x="113030" y="63626"/>
                  </a:moveTo>
                  <a:lnTo>
                    <a:pt x="111760" y="63626"/>
                  </a:lnTo>
                  <a:lnTo>
                    <a:pt x="111760" y="67309"/>
                  </a:lnTo>
                  <a:lnTo>
                    <a:pt x="113030" y="67309"/>
                  </a:lnTo>
                  <a:lnTo>
                    <a:pt x="113030" y="63626"/>
                  </a:lnTo>
                  <a:close/>
                </a:path>
                <a:path w="113030" h="87630">
                  <a:moveTo>
                    <a:pt x="2540" y="61086"/>
                  </a:moveTo>
                  <a:lnTo>
                    <a:pt x="0" y="61086"/>
                  </a:lnTo>
                  <a:lnTo>
                    <a:pt x="0" y="63499"/>
                  </a:lnTo>
                  <a:lnTo>
                    <a:pt x="2540" y="63499"/>
                  </a:lnTo>
                  <a:lnTo>
                    <a:pt x="2540" y="61086"/>
                  </a:lnTo>
                  <a:close/>
                </a:path>
                <a:path w="113030" h="87630">
                  <a:moveTo>
                    <a:pt x="113030" y="61086"/>
                  </a:moveTo>
                  <a:lnTo>
                    <a:pt x="111760" y="61086"/>
                  </a:lnTo>
                  <a:lnTo>
                    <a:pt x="111760" y="63499"/>
                  </a:lnTo>
                  <a:lnTo>
                    <a:pt x="113030" y="63499"/>
                  </a:lnTo>
                  <a:lnTo>
                    <a:pt x="113030" y="61086"/>
                  </a:lnTo>
                  <a:close/>
                </a:path>
                <a:path w="113030" h="87630">
                  <a:moveTo>
                    <a:pt x="2540" y="57276"/>
                  </a:moveTo>
                  <a:lnTo>
                    <a:pt x="0" y="57276"/>
                  </a:lnTo>
                  <a:lnTo>
                    <a:pt x="0" y="60959"/>
                  </a:lnTo>
                  <a:lnTo>
                    <a:pt x="2540" y="60959"/>
                  </a:lnTo>
                  <a:lnTo>
                    <a:pt x="2540" y="57276"/>
                  </a:lnTo>
                  <a:close/>
                </a:path>
                <a:path w="113030" h="87630">
                  <a:moveTo>
                    <a:pt x="113030" y="57276"/>
                  </a:moveTo>
                  <a:lnTo>
                    <a:pt x="111760" y="57276"/>
                  </a:lnTo>
                  <a:lnTo>
                    <a:pt x="111760" y="60959"/>
                  </a:lnTo>
                  <a:lnTo>
                    <a:pt x="113030" y="60959"/>
                  </a:lnTo>
                  <a:lnTo>
                    <a:pt x="113030" y="57276"/>
                  </a:lnTo>
                  <a:close/>
                </a:path>
                <a:path w="113030" h="87630">
                  <a:moveTo>
                    <a:pt x="2540" y="54736"/>
                  </a:moveTo>
                  <a:lnTo>
                    <a:pt x="0" y="54736"/>
                  </a:lnTo>
                  <a:lnTo>
                    <a:pt x="0" y="57149"/>
                  </a:lnTo>
                  <a:lnTo>
                    <a:pt x="2540" y="57149"/>
                  </a:lnTo>
                  <a:lnTo>
                    <a:pt x="2540" y="54736"/>
                  </a:lnTo>
                  <a:close/>
                </a:path>
                <a:path w="113030" h="87630">
                  <a:moveTo>
                    <a:pt x="113030" y="54736"/>
                  </a:moveTo>
                  <a:lnTo>
                    <a:pt x="111760" y="54736"/>
                  </a:lnTo>
                  <a:lnTo>
                    <a:pt x="111760" y="57149"/>
                  </a:lnTo>
                  <a:lnTo>
                    <a:pt x="113030" y="57149"/>
                  </a:lnTo>
                  <a:lnTo>
                    <a:pt x="113030" y="54736"/>
                  </a:lnTo>
                  <a:close/>
                </a:path>
                <a:path w="113030" h="87630">
                  <a:moveTo>
                    <a:pt x="2540" y="50926"/>
                  </a:moveTo>
                  <a:lnTo>
                    <a:pt x="0" y="50926"/>
                  </a:lnTo>
                  <a:lnTo>
                    <a:pt x="0" y="54609"/>
                  </a:lnTo>
                  <a:lnTo>
                    <a:pt x="2540" y="54609"/>
                  </a:lnTo>
                  <a:lnTo>
                    <a:pt x="2540" y="50926"/>
                  </a:lnTo>
                  <a:close/>
                </a:path>
                <a:path w="113030" h="87630">
                  <a:moveTo>
                    <a:pt x="113030" y="50926"/>
                  </a:moveTo>
                  <a:lnTo>
                    <a:pt x="111760" y="50926"/>
                  </a:lnTo>
                  <a:lnTo>
                    <a:pt x="111760" y="54609"/>
                  </a:lnTo>
                  <a:lnTo>
                    <a:pt x="113030" y="54609"/>
                  </a:lnTo>
                  <a:lnTo>
                    <a:pt x="113030" y="50926"/>
                  </a:lnTo>
                  <a:close/>
                </a:path>
                <a:path w="113030" h="87630">
                  <a:moveTo>
                    <a:pt x="2540" y="48386"/>
                  </a:moveTo>
                  <a:lnTo>
                    <a:pt x="0" y="48386"/>
                  </a:lnTo>
                  <a:lnTo>
                    <a:pt x="0" y="50799"/>
                  </a:lnTo>
                  <a:lnTo>
                    <a:pt x="2540" y="50799"/>
                  </a:lnTo>
                  <a:lnTo>
                    <a:pt x="2540" y="48386"/>
                  </a:lnTo>
                  <a:close/>
                </a:path>
                <a:path w="113030" h="87630">
                  <a:moveTo>
                    <a:pt x="113030" y="48386"/>
                  </a:moveTo>
                  <a:lnTo>
                    <a:pt x="111760" y="48386"/>
                  </a:lnTo>
                  <a:lnTo>
                    <a:pt x="111760" y="50799"/>
                  </a:lnTo>
                  <a:lnTo>
                    <a:pt x="113030" y="50799"/>
                  </a:lnTo>
                  <a:lnTo>
                    <a:pt x="113030" y="48386"/>
                  </a:lnTo>
                  <a:close/>
                </a:path>
                <a:path w="113030" h="87630">
                  <a:moveTo>
                    <a:pt x="2540" y="44576"/>
                  </a:moveTo>
                  <a:lnTo>
                    <a:pt x="0" y="44576"/>
                  </a:lnTo>
                  <a:lnTo>
                    <a:pt x="0" y="48259"/>
                  </a:lnTo>
                  <a:lnTo>
                    <a:pt x="2540" y="48259"/>
                  </a:lnTo>
                  <a:lnTo>
                    <a:pt x="2540" y="44576"/>
                  </a:lnTo>
                  <a:close/>
                </a:path>
                <a:path w="113030" h="87630">
                  <a:moveTo>
                    <a:pt x="113030" y="44576"/>
                  </a:moveTo>
                  <a:lnTo>
                    <a:pt x="111760" y="44576"/>
                  </a:lnTo>
                  <a:lnTo>
                    <a:pt x="111760" y="48259"/>
                  </a:lnTo>
                  <a:lnTo>
                    <a:pt x="113030" y="48259"/>
                  </a:lnTo>
                  <a:lnTo>
                    <a:pt x="113030" y="44576"/>
                  </a:lnTo>
                  <a:close/>
                </a:path>
                <a:path w="113030" h="87630">
                  <a:moveTo>
                    <a:pt x="2540" y="42036"/>
                  </a:moveTo>
                  <a:lnTo>
                    <a:pt x="0" y="42036"/>
                  </a:lnTo>
                  <a:lnTo>
                    <a:pt x="0" y="44449"/>
                  </a:lnTo>
                  <a:lnTo>
                    <a:pt x="2540" y="44449"/>
                  </a:lnTo>
                  <a:lnTo>
                    <a:pt x="2540" y="42036"/>
                  </a:lnTo>
                  <a:close/>
                </a:path>
                <a:path w="113030" h="87630">
                  <a:moveTo>
                    <a:pt x="113030" y="42036"/>
                  </a:moveTo>
                  <a:lnTo>
                    <a:pt x="111760" y="42036"/>
                  </a:lnTo>
                  <a:lnTo>
                    <a:pt x="111760" y="44449"/>
                  </a:lnTo>
                  <a:lnTo>
                    <a:pt x="113030" y="44449"/>
                  </a:lnTo>
                  <a:lnTo>
                    <a:pt x="113030" y="42036"/>
                  </a:lnTo>
                  <a:close/>
                </a:path>
                <a:path w="113030" h="87630">
                  <a:moveTo>
                    <a:pt x="2540" y="38226"/>
                  </a:moveTo>
                  <a:lnTo>
                    <a:pt x="0" y="38226"/>
                  </a:lnTo>
                  <a:lnTo>
                    <a:pt x="0" y="41909"/>
                  </a:lnTo>
                  <a:lnTo>
                    <a:pt x="2540" y="41909"/>
                  </a:lnTo>
                  <a:lnTo>
                    <a:pt x="2540" y="38226"/>
                  </a:lnTo>
                  <a:close/>
                </a:path>
                <a:path w="113030" h="87630">
                  <a:moveTo>
                    <a:pt x="113030" y="38226"/>
                  </a:moveTo>
                  <a:lnTo>
                    <a:pt x="111760" y="38226"/>
                  </a:lnTo>
                  <a:lnTo>
                    <a:pt x="111760" y="41909"/>
                  </a:lnTo>
                  <a:lnTo>
                    <a:pt x="113030" y="41909"/>
                  </a:lnTo>
                  <a:lnTo>
                    <a:pt x="113030" y="38226"/>
                  </a:lnTo>
                  <a:close/>
                </a:path>
                <a:path w="113030" h="87630">
                  <a:moveTo>
                    <a:pt x="2540" y="35686"/>
                  </a:moveTo>
                  <a:lnTo>
                    <a:pt x="0" y="35686"/>
                  </a:lnTo>
                  <a:lnTo>
                    <a:pt x="0" y="38099"/>
                  </a:lnTo>
                  <a:lnTo>
                    <a:pt x="2540" y="38099"/>
                  </a:lnTo>
                  <a:lnTo>
                    <a:pt x="2540" y="35686"/>
                  </a:lnTo>
                  <a:close/>
                </a:path>
                <a:path w="113030" h="87630">
                  <a:moveTo>
                    <a:pt x="113030" y="35686"/>
                  </a:moveTo>
                  <a:lnTo>
                    <a:pt x="111760" y="35686"/>
                  </a:lnTo>
                  <a:lnTo>
                    <a:pt x="111760" y="38099"/>
                  </a:lnTo>
                  <a:lnTo>
                    <a:pt x="113030" y="38099"/>
                  </a:lnTo>
                  <a:lnTo>
                    <a:pt x="113030" y="35686"/>
                  </a:lnTo>
                  <a:close/>
                </a:path>
                <a:path w="113030" h="87630">
                  <a:moveTo>
                    <a:pt x="2540" y="31876"/>
                  </a:moveTo>
                  <a:lnTo>
                    <a:pt x="0" y="31876"/>
                  </a:lnTo>
                  <a:lnTo>
                    <a:pt x="0" y="35559"/>
                  </a:lnTo>
                  <a:lnTo>
                    <a:pt x="2540" y="35559"/>
                  </a:lnTo>
                  <a:lnTo>
                    <a:pt x="2540" y="31876"/>
                  </a:lnTo>
                  <a:close/>
                </a:path>
                <a:path w="113030" h="87630">
                  <a:moveTo>
                    <a:pt x="113030" y="31876"/>
                  </a:moveTo>
                  <a:lnTo>
                    <a:pt x="111760" y="31876"/>
                  </a:lnTo>
                  <a:lnTo>
                    <a:pt x="111760" y="35559"/>
                  </a:lnTo>
                  <a:lnTo>
                    <a:pt x="113030" y="35559"/>
                  </a:lnTo>
                  <a:lnTo>
                    <a:pt x="113030" y="31876"/>
                  </a:lnTo>
                  <a:close/>
                </a:path>
                <a:path w="113030" h="87630">
                  <a:moveTo>
                    <a:pt x="2540" y="29336"/>
                  </a:moveTo>
                  <a:lnTo>
                    <a:pt x="0" y="29336"/>
                  </a:lnTo>
                  <a:lnTo>
                    <a:pt x="0" y="31749"/>
                  </a:lnTo>
                  <a:lnTo>
                    <a:pt x="2540" y="31749"/>
                  </a:lnTo>
                  <a:lnTo>
                    <a:pt x="2540" y="29336"/>
                  </a:lnTo>
                  <a:close/>
                </a:path>
                <a:path w="113030" h="87630">
                  <a:moveTo>
                    <a:pt x="113030" y="29336"/>
                  </a:moveTo>
                  <a:lnTo>
                    <a:pt x="111760" y="29336"/>
                  </a:lnTo>
                  <a:lnTo>
                    <a:pt x="111760" y="31749"/>
                  </a:lnTo>
                  <a:lnTo>
                    <a:pt x="113030" y="31749"/>
                  </a:lnTo>
                  <a:lnTo>
                    <a:pt x="113030" y="29336"/>
                  </a:lnTo>
                  <a:close/>
                </a:path>
                <a:path w="113030" h="87630">
                  <a:moveTo>
                    <a:pt x="2540" y="25526"/>
                  </a:moveTo>
                  <a:lnTo>
                    <a:pt x="0" y="25526"/>
                  </a:lnTo>
                  <a:lnTo>
                    <a:pt x="0" y="29209"/>
                  </a:lnTo>
                  <a:lnTo>
                    <a:pt x="2540" y="29209"/>
                  </a:lnTo>
                  <a:lnTo>
                    <a:pt x="2540" y="25526"/>
                  </a:lnTo>
                  <a:close/>
                </a:path>
                <a:path w="113030" h="87630">
                  <a:moveTo>
                    <a:pt x="113030" y="25526"/>
                  </a:moveTo>
                  <a:lnTo>
                    <a:pt x="111760" y="25526"/>
                  </a:lnTo>
                  <a:lnTo>
                    <a:pt x="111760" y="29209"/>
                  </a:lnTo>
                  <a:lnTo>
                    <a:pt x="113030" y="29209"/>
                  </a:lnTo>
                  <a:lnTo>
                    <a:pt x="113030" y="25526"/>
                  </a:lnTo>
                  <a:close/>
                </a:path>
                <a:path w="113030" h="87630">
                  <a:moveTo>
                    <a:pt x="2540" y="22986"/>
                  </a:moveTo>
                  <a:lnTo>
                    <a:pt x="0" y="22986"/>
                  </a:lnTo>
                  <a:lnTo>
                    <a:pt x="0" y="25399"/>
                  </a:lnTo>
                  <a:lnTo>
                    <a:pt x="2540" y="25399"/>
                  </a:lnTo>
                  <a:lnTo>
                    <a:pt x="2540" y="22986"/>
                  </a:lnTo>
                  <a:close/>
                </a:path>
                <a:path w="113030" h="87630">
                  <a:moveTo>
                    <a:pt x="113030" y="22986"/>
                  </a:moveTo>
                  <a:lnTo>
                    <a:pt x="111760" y="22986"/>
                  </a:lnTo>
                  <a:lnTo>
                    <a:pt x="111760" y="25399"/>
                  </a:lnTo>
                  <a:lnTo>
                    <a:pt x="113030" y="25399"/>
                  </a:lnTo>
                  <a:lnTo>
                    <a:pt x="113030" y="22986"/>
                  </a:lnTo>
                  <a:close/>
                </a:path>
                <a:path w="113030" h="87630">
                  <a:moveTo>
                    <a:pt x="2540" y="19176"/>
                  </a:moveTo>
                  <a:lnTo>
                    <a:pt x="0" y="19176"/>
                  </a:lnTo>
                  <a:lnTo>
                    <a:pt x="0" y="22859"/>
                  </a:lnTo>
                  <a:lnTo>
                    <a:pt x="2540" y="22859"/>
                  </a:lnTo>
                  <a:lnTo>
                    <a:pt x="2540" y="19176"/>
                  </a:lnTo>
                  <a:close/>
                </a:path>
                <a:path w="113030" h="87630">
                  <a:moveTo>
                    <a:pt x="113030" y="19176"/>
                  </a:moveTo>
                  <a:lnTo>
                    <a:pt x="111760" y="19176"/>
                  </a:lnTo>
                  <a:lnTo>
                    <a:pt x="111760" y="22859"/>
                  </a:lnTo>
                  <a:lnTo>
                    <a:pt x="113030" y="22859"/>
                  </a:lnTo>
                  <a:lnTo>
                    <a:pt x="113030" y="19176"/>
                  </a:lnTo>
                  <a:close/>
                </a:path>
                <a:path w="113030" h="87630">
                  <a:moveTo>
                    <a:pt x="2540" y="16636"/>
                  </a:moveTo>
                  <a:lnTo>
                    <a:pt x="0" y="16636"/>
                  </a:lnTo>
                  <a:lnTo>
                    <a:pt x="0" y="19049"/>
                  </a:lnTo>
                  <a:lnTo>
                    <a:pt x="2540" y="19049"/>
                  </a:lnTo>
                  <a:lnTo>
                    <a:pt x="2540" y="16636"/>
                  </a:lnTo>
                  <a:close/>
                </a:path>
                <a:path w="113030" h="87630">
                  <a:moveTo>
                    <a:pt x="113030" y="16636"/>
                  </a:moveTo>
                  <a:lnTo>
                    <a:pt x="111760" y="16636"/>
                  </a:lnTo>
                  <a:lnTo>
                    <a:pt x="111760" y="19049"/>
                  </a:lnTo>
                  <a:lnTo>
                    <a:pt x="113030" y="19049"/>
                  </a:lnTo>
                  <a:lnTo>
                    <a:pt x="113030" y="16636"/>
                  </a:lnTo>
                  <a:close/>
                </a:path>
                <a:path w="113030" h="87630">
                  <a:moveTo>
                    <a:pt x="2540" y="12826"/>
                  </a:moveTo>
                  <a:lnTo>
                    <a:pt x="0" y="12826"/>
                  </a:lnTo>
                  <a:lnTo>
                    <a:pt x="0" y="16509"/>
                  </a:lnTo>
                  <a:lnTo>
                    <a:pt x="2540" y="16509"/>
                  </a:lnTo>
                  <a:lnTo>
                    <a:pt x="2540" y="12826"/>
                  </a:lnTo>
                  <a:close/>
                </a:path>
                <a:path w="113030" h="87630">
                  <a:moveTo>
                    <a:pt x="113030" y="12826"/>
                  </a:moveTo>
                  <a:lnTo>
                    <a:pt x="111760" y="12826"/>
                  </a:lnTo>
                  <a:lnTo>
                    <a:pt x="111760" y="16509"/>
                  </a:lnTo>
                  <a:lnTo>
                    <a:pt x="113030" y="16509"/>
                  </a:lnTo>
                  <a:lnTo>
                    <a:pt x="113030" y="12826"/>
                  </a:lnTo>
                  <a:close/>
                </a:path>
                <a:path w="113030" h="87630">
                  <a:moveTo>
                    <a:pt x="2540" y="3936"/>
                  </a:moveTo>
                  <a:lnTo>
                    <a:pt x="1270" y="3936"/>
                  </a:lnTo>
                  <a:lnTo>
                    <a:pt x="1270" y="5206"/>
                  </a:lnTo>
                  <a:lnTo>
                    <a:pt x="0" y="5206"/>
                  </a:lnTo>
                  <a:lnTo>
                    <a:pt x="0" y="12699"/>
                  </a:lnTo>
                  <a:lnTo>
                    <a:pt x="2540" y="12699"/>
                  </a:lnTo>
                  <a:lnTo>
                    <a:pt x="2540" y="3936"/>
                  </a:lnTo>
                  <a:close/>
                </a:path>
                <a:path w="113030" h="87630">
                  <a:moveTo>
                    <a:pt x="113030" y="3936"/>
                  </a:moveTo>
                  <a:lnTo>
                    <a:pt x="111760" y="3936"/>
                  </a:lnTo>
                  <a:lnTo>
                    <a:pt x="111760" y="12699"/>
                  </a:lnTo>
                  <a:lnTo>
                    <a:pt x="113030" y="12699"/>
                  </a:lnTo>
                  <a:lnTo>
                    <a:pt x="113030" y="3936"/>
                  </a:lnTo>
                  <a:close/>
                </a:path>
                <a:path w="113030" h="87630">
                  <a:moveTo>
                    <a:pt x="113030" y="0"/>
                  </a:moveTo>
                  <a:lnTo>
                    <a:pt x="2540" y="0"/>
                  </a:lnTo>
                  <a:lnTo>
                    <a:pt x="1270" y="126"/>
                  </a:lnTo>
                  <a:lnTo>
                    <a:pt x="1270" y="3809"/>
                  </a:lnTo>
                  <a:lnTo>
                    <a:pt x="2540" y="3809"/>
                  </a:lnTo>
                  <a:lnTo>
                    <a:pt x="2540" y="1269"/>
                  </a:lnTo>
                  <a:lnTo>
                    <a:pt x="113030" y="1269"/>
                  </a:lnTo>
                  <a:lnTo>
                    <a:pt x="113030" y="0"/>
                  </a:lnTo>
                  <a:close/>
                </a:path>
                <a:path w="113030" h="87630">
                  <a:moveTo>
                    <a:pt x="113030" y="1269"/>
                  </a:moveTo>
                  <a:lnTo>
                    <a:pt x="111760" y="1269"/>
                  </a:lnTo>
                  <a:lnTo>
                    <a:pt x="111760" y="3809"/>
                  </a:lnTo>
                  <a:lnTo>
                    <a:pt x="113030" y="3809"/>
                  </a:lnTo>
                  <a:lnTo>
                    <a:pt x="113030" y="1269"/>
                  </a:lnTo>
                  <a:close/>
                </a:path>
              </a:pathLst>
            </a:custGeom>
            <a:solidFill>
              <a:srgbClr val="83BFD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1" name="object 221"/>
            <p:cNvSpPr/>
            <p:nvPr/>
          </p:nvSpPr>
          <p:spPr>
            <a:xfrm>
              <a:off x="1337309" y="2462529"/>
              <a:ext cx="109220" cy="83820"/>
            </a:xfrm>
            <a:custGeom>
              <a:avLst/>
              <a:gdLst/>
              <a:ahLst/>
              <a:cxnLst/>
              <a:rect l="l" t="t" r="r" b="b"/>
              <a:pathLst>
                <a:path w="109219" h="83819">
                  <a:moveTo>
                    <a:pt x="1270" y="78866"/>
                  </a:moveTo>
                  <a:lnTo>
                    <a:pt x="0" y="78866"/>
                  </a:lnTo>
                  <a:lnTo>
                    <a:pt x="0" y="83820"/>
                  </a:lnTo>
                  <a:lnTo>
                    <a:pt x="109220" y="83820"/>
                  </a:lnTo>
                  <a:lnTo>
                    <a:pt x="109220" y="82550"/>
                  </a:lnTo>
                  <a:lnTo>
                    <a:pt x="1270" y="82550"/>
                  </a:lnTo>
                  <a:lnTo>
                    <a:pt x="1270" y="78866"/>
                  </a:lnTo>
                  <a:close/>
                </a:path>
                <a:path w="109219" h="83819">
                  <a:moveTo>
                    <a:pt x="109220" y="78866"/>
                  </a:moveTo>
                  <a:lnTo>
                    <a:pt x="106680" y="78866"/>
                  </a:lnTo>
                  <a:lnTo>
                    <a:pt x="106680" y="82550"/>
                  </a:lnTo>
                  <a:lnTo>
                    <a:pt x="109220" y="82550"/>
                  </a:lnTo>
                  <a:lnTo>
                    <a:pt x="109220" y="78866"/>
                  </a:lnTo>
                  <a:close/>
                </a:path>
                <a:path w="109219" h="83819">
                  <a:moveTo>
                    <a:pt x="1270" y="72516"/>
                  </a:moveTo>
                  <a:lnTo>
                    <a:pt x="0" y="72516"/>
                  </a:lnTo>
                  <a:lnTo>
                    <a:pt x="0" y="78739"/>
                  </a:lnTo>
                  <a:lnTo>
                    <a:pt x="1270" y="78739"/>
                  </a:lnTo>
                  <a:lnTo>
                    <a:pt x="1270" y="72516"/>
                  </a:lnTo>
                  <a:close/>
                </a:path>
                <a:path w="109219" h="83819">
                  <a:moveTo>
                    <a:pt x="109220" y="72516"/>
                  </a:moveTo>
                  <a:lnTo>
                    <a:pt x="106680" y="72516"/>
                  </a:lnTo>
                  <a:lnTo>
                    <a:pt x="106680" y="78739"/>
                  </a:lnTo>
                  <a:lnTo>
                    <a:pt x="109220" y="78739"/>
                  </a:lnTo>
                  <a:lnTo>
                    <a:pt x="109220" y="72516"/>
                  </a:lnTo>
                  <a:close/>
                </a:path>
                <a:path w="109219" h="83819">
                  <a:moveTo>
                    <a:pt x="1270" y="68707"/>
                  </a:moveTo>
                  <a:lnTo>
                    <a:pt x="0" y="68707"/>
                  </a:lnTo>
                  <a:lnTo>
                    <a:pt x="0" y="72389"/>
                  </a:lnTo>
                  <a:lnTo>
                    <a:pt x="1270" y="72389"/>
                  </a:lnTo>
                  <a:lnTo>
                    <a:pt x="1270" y="68707"/>
                  </a:lnTo>
                  <a:close/>
                </a:path>
                <a:path w="109219" h="83819">
                  <a:moveTo>
                    <a:pt x="109220" y="68707"/>
                  </a:moveTo>
                  <a:lnTo>
                    <a:pt x="106680" y="68707"/>
                  </a:lnTo>
                  <a:lnTo>
                    <a:pt x="106680" y="72389"/>
                  </a:lnTo>
                  <a:lnTo>
                    <a:pt x="109220" y="72389"/>
                  </a:lnTo>
                  <a:lnTo>
                    <a:pt x="109220" y="68707"/>
                  </a:lnTo>
                  <a:close/>
                </a:path>
                <a:path w="109219" h="83819">
                  <a:moveTo>
                    <a:pt x="1270" y="66166"/>
                  </a:moveTo>
                  <a:lnTo>
                    <a:pt x="0" y="66166"/>
                  </a:lnTo>
                  <a:lnTo>
                    <a:pt x="0" y="68579"/>
                  </a:lnTo>
                  <a:lnTo>
                    <a:pt x="1270" y="68579"/>
                  </a:lnTo>
                  <a:lnTo>
                    <a:pt x="1270" y="66166"/>
                  </a:lnTo>
                  <a:close/>
                </a:path>
                <a:path w="109219" h="83819">
                  <a:moveTo>
                    <a:pt x="109220" y="66166"/>
                  </a:moveTo>
                  <a:lnTo>
                    <a:pt x="106680" y="66166"/>
                  </a:lnTo>
                  <a:lnTo>
                    <a:pt x="106680" y="68579"/>
                  </a:lnTo>
                  <a:lnTo>
                    <a:pt x="109220" y="68579"/>
                  </a:lnTo>
                  <a:lnTo>
                    <a:pt x="109220" y="66166"/>
                  </a:lnTo>
                  <a:close/>
                </a:path>
                <a:path w="109219" h="83819">
                  <a:moveTo>
                    <a:pt x="1270" y="62357"/>
                  </a:moveTo>
                  <a:lnTo>
                    <a:pt x="0" y="62357"/>
                  </a:lnTo>
                  <a:lnTo>
                    <a:pt x="0" y="66039"/>
                  </a:lnTo>
                  <a:lnTo>
                    <a:pt x="1270" y="66039"/>
                  </a:lnTo>
                  <a:lnTo>
                    <a:pt x="1270" y="62357"/>
                  </a:lnTo>
                  <a:close/>
                </a:path>
                <a:path w="109219" h="83819">
                  <a:moveTo>
                    <a:pt x="109220" y="62357"/>
                  </a:moveTo>
                  <a:lnTo>
                    <a:pt x="106680" y="62357"/>
                  </a:lnTo>
                  <a:lnTo>
                    <a:pt x="106680" y="66039"/>
                  </a:lnTo>
                  <a:lnTo>
                    <a:pt x="109220" y="66039"/>
                  </a:lnTo>
                  <a:lnTo>
                    <a:pt x="109220" y="62357"/>
                  </a:lnTo>
                  <a:close/>
                </a:path>
                <a:path w="109219" h="83819">
                  <a:moveTo>
                    <a:pt x="1270" y="59816"/>
                  </a:moveTo>
                  <a:lnTo>
                    <a:pt x="0" y="59816"/>
                  </a:lnTo>
                  <a:lnTo>
                    <a:pt x="0" y="62229"/>
                  </a:lnTo>
                  <a:lnTo>
                    <a:pt x="1270" y="62229"/>
                  </a:lnTo>
                  <a:lnTo>
                    <a:pt x="1270" y="59816"/>
                  </a:lnTo>
                  <a:close/>
                </a:path>
                <a:path w="109219" h="83819">
                  <a:moveTo>
                    <a:pt x="109220" y="59816"/>
                  </a:moveTo>
                  <a:lnTo>
                    <a:pt x="106680" y="59816"/>
                  </a:lnTo>
                  <a:lnTo>
                    <a:pt x="106680" y="62229"/>
                  </a:lnTo>
                  <a:lnTo>
                    <a:pt x="109220" y="62229"/>
                  </a:lnTo>
                  <a:lnTo>
                    <a:pt x="109220" y="59816"/>
                  </a:lnTo>
                  <a:close/>
                </a:path>
                <a:path w="109219" h="83819">
                  <a:moveTo>
                    <a:pt x="1270" y="56007"/>
                  </a:moveTo>
                  <a:lnTo>
                    <a:pt x="0" y="56007"/>
                  </a:lnTo>
                  <a:lnTo>
                    <a:pt x="0" y="59689"/>
                  </a:lnTo>
                  <a:lnTo>
                    <a:pt x="1270" y="59689"/>
                  </a:lnTo>
                  <a:lnTo>
                    <a:pt x="1270" y="56007"/>
                  </a:lnTo>
                  <a:close/>
                </a:path>
                <a:path w="109219" h="83819">
                  <a:moveTo>
                    <a:pt x="109220" y="56007"/>
                  </a:moveTo>
                  <a:lnTo>
                    <a:pt x="106680" y="56007"/>
                  </a:lnTo>
                  <a:lnTo>
                    <a:pt x="106680" y="59689"/>
                  </a:lnTo>
                  <a:lnTo>
                    <a:pt x="109220" y="59689"/>
                  </a:lnTo>
                  <a:lnTo>
                    <a:pt x="109220" y="56007"/>
                  </a:lnTo>
                  <a:close/>
                </a:path>
                <a:path w="109219" h="83819">
                  <a:moveTo>
                    <a:pt x="1270" y="53466"/>
                  </a:moveTo>
                  <a:lnTo>
                    <a:pt x="0" y="53466"/>
                  </a:lnTo>
                  <a:lnTo>
                    <a:pt x="0" y="55879"/>
                  </a:lnTo>
                  <a:lnTo>
                    <a:pt x="1270" y="55879"/>
                  </a:lnTo>
                  <a:lnTo>
                    <a:pt x="1270" y="53466"/>
                  </a:lnTo>
                  <a:close/>
                </a:path>
                <a:path w="109219" h="83819">
                  <a:moveTo>
                    <a:pt x="109220" y="53466"/>
                  </a:moveTo>
                  <a:lnTo>
                    <a:pt x="106680" y="53466"/>
                  </a:lnTo>
                  <a:lnTo>
                    <a:pt x="106680" y="55879"/>
                  </a:lnTo>
                  <a:lnTo>
                    <a:pt x="109220" y="55879"/>
                  </a:lnTo>
                  <a:lnTo>
                    <a:pt x="109220" y="53466"/>
                  </a:lnTo>
                  <a:close/>
                </a:path>
                <a:path w="109219" h="83819">
                  <a:moveTo>
                    <a:pt x="1270" y="49657"/>
                  </a:moveTo>
                  <a:lnTo>
                    <a:pt x="0" y="49657"/>
                  </a:lnTo>
                  <a:lnTo>
                    <a:pt x="0" y="53339"/>
                  </a:lnTo>
                  <a:lnTo>
                    <a:pt x="1270" y="53339"/>
                  </a:lnTo>
                  <a:lnTo>
                    <a:pt x="1270" y="49657"/>
                  </a:lnTo>
                  <a:close/>
                </a:path>
                <a:path w="109219" h="83819">
                  <a:moveTo>
                    <a:pt x="109220" y="49657"/>
                  </a:moveTo>
                  <a:lnTo>
                    <a:pt x="106680" y="49657"/>
                  </a:lnTo>
                  <a:lnTo>
                    <a:pt x="106680" y="53339"/>
                  </a:lnTo>
                  <a:lnTo>
                    <a:pt x="109220" y="53339"/>
                  </a:lnTo>
                  <a:lnTo>
                    <a:pt x="109220" y="49657"/>
                  </a:lnTo>
                  <a:close/>
                </a:path>
                <a:path w="109219" h="83819">
                  <a:moveTo>
                    <a:pt x="1270" y="47116"/>
                  </a:moveTo>
                  <a:lnTo>
                    <a:pt x="0" y="47116"/>
                  </a:lnTo>
                  <a:lnTo>
                    <a:pt x="0" y="49529"/>
                  </a:lnTo>
                  <a:lnTo>
                    <a:pt x="1270" y="49529"/>
                  </a:lnTo>
                  <a:lnTo>
                    <a:pt x="1270" y="47116"/>
                  </a:lnTo>
                  <a:close/>
                </a:path>
                <a:path w="109219" h="83819">
                  <a:moveTo>
                    <a:pt x="109220" y="47116"/>
                  </a:moveTo>
                  <a:lnTo>
                    <a:pt x="106680" y="47116"/>
                  </a:lnTo>
                  <a:lnTo>
                    <a:pt x="106680" y="49529"/>
                  </a:lnTo>
                  <a:lnTo>
                    <a:pt x="109220" y="49529"/>
                  </a:lnTo>
                  <a:lnTo>
                    <a:pt x="109220" y="47116"/>
                  </a:lnTo>
                  <a:close/>
                </a:path>
                <a:path w="109219" h="83819">
                  <a:moveTo>
                    <a:pt x="1270" y="43307"/>
                  </a:moveTo>
                  <a:lnTo>
                    <a:pt x="0" y="43307"/>
                  </a:lnTo>
                  <a:lnTo>
                    <a:pt x="0" y="46989"/>
                  </a:lnTo>
                  <a:lnTo>
                    <a:pt x="1270" y="46989"/>
                  </a:lnTo>
                  <a:lnTo>
                    <a:pt x="1270" y="43307"/>
                  </a:lnTo>
                  <a:close/>
                </a:path>
                <a:path w="109219" h="83819">
                  <a:moveTo>
                    <a:pt x="109220" y="43307"/>
                  </a:moveTo>
                  <a:lnTo>
                    <a:pt x="106680" y="43307"/>
                  </a:lnTo>
                  <a:lnTo>
                    <a:pt x="106680" y="46989"/>
                  </a:lnTo>
                  <a:lnTo>
                    <a:pt x="109220" y="46989"/>
                  </a:lnTo>
                  <a:lnTo>
                    <a:pt x="109220" y="43307"/>
                  </a:lnTo>
                  <a:close/>
                </a:path>
                <a:path w="109219" h="83819">
                  <a:moveTo>
                    <a:pt x="1270" y="40766"/>
                  </a:moveTo>
                  <a:lnTo>
                    <a:pt x="0" y="40766"/>
                  </a:lnTo>
                  <a:lnTo>
                    <a:pt x="0" y="43179"/>
                  </a:lnTo>
                  <a:lnTo>
                    <a:pt x="1270" y="43179"/>
                  </a:lnTo>
                  <a:lnTo>
                    <a:pt x="1270" y="40766"/>
                  </a:lnTo>
                  <a:close/>
                </a:path>
                <a:path w="109219" h="83819">
                  <a:moveTo>
                    <a:pt x="109220" y="40766"/>
                  </a:moveTo>
                  <a:lnTo>
                    <a:pt x="106680" y="40766"/>
                  </a:lnTo>
                  <a:lnTo>
                    <a:pt x="106680" y="43179"/>
                  </a:lnTo>
                  <a:lnTo>
                    <a:pt x="109220" y="43179"/>
                  </a:lnTo>
                  <a:lnTo>
                    <a:pt x="109220" y="40766"/>
                  </a:lnTo>
                  <a:close/>
                </a:path>
                <a:path w="109219" h="83819">
                  <a:moveTo>
                    <a:pt x="1270" y="36957"/>
                  </a:moveTo>
                  <a:lnTo>
                    <a:pt x="0" y="36957"/>
                  </a:lnTo>
                  <a:lnTo>
                    <a:pt x="0" y="40639"/>
                  </a:lnTo>
                  <a:lnTo>
                    <a:pt x="1270" y="40639"/>
                  </a:lnTo>
                  <a:lnTo>
                    <a:pt x="1270" y="36957"/>
                  </a:lnTo>
                  <a:close/>
                </a:path>
                <a:path w="109219" h="83819">
                  <a:moveTo>
                    <a:pt x="109220" y="36957"/>
                  </a:moveTo>
                  <a:lnTo>
                    <a:pt x="106680" y="36957"/>
                  </a:lnTo>
                  <a:lnTo>
                    <a:pt x="106680" y="40639"/>
                  </a:lnTo>
                  <a:lnTo>
                    <a:pt x="109220" y="40639"/>
                  </a:lnTo>
                  <a:lnTo>
                    <a:pt x="109220" y="36957"/>
                  </a:lnTo>
                  <a:close/>
                </a:path>
                <a:path w="109219" h="83819">
                  <a:moveTo>
                    <a:pt x="1270" y="34416"/>
                  </a:moveTo>
                  <a:lnTo>
                    <a:pt x="0" y="34416"/>
                  </a:lnTo>
                  <a:lnTo>
                    <a:pt x="0" y="36829"/>
                  </a:lnTo>
                  <a:lnTo>
                    <a:pt x="1270" y="36829"/>
                  </a:lnTo>
                  <a:lnTo>
                    <a:pt x="1270" y="34416"/>
                  </a:lnTo>
                  <a:close/>
                </a:path>
                <a:path w="109219" h="83819">
                  <a:moveTo>
                    <a:pt x="109220" y="34416"/>
                  </a:moveTo>
                  <a:lnTo>
                    <a:pt x="106680" y="34416"/>
                  </a:lnTo>
                  <a:lnTo>
                    <a:pt x="106680" y="36829"/>
                  </a:lnTo>
                  <a:lnTo>
                    <a:pt x="109220" y="36829"/>
                  </a:lnTo>
                  <a:lnTo>
                    <a:pt x="109220" y="34416"/>
                  </a:lnTo>
                  <a:close/>
                </a:path>
                <a:path w="109219" h="83819">
                  <a:moveTo>
                    <a:pt x="1270" y="30607"/>
                  </a:moveTo>
                  <a:lnTo>
                    <a:pt x="0" y="30607"/>
                  </a:lnTo>
                  <a:lnTo>
                    <a:pt x="0" y="34289"/>
                  </a:lnTo>
                  <a:lnTo>
                    <a:pt x="1270" y="34289"/>
                  </a:lnTo>
                  <a:lnTo>
                    <a:pt x="1270" y="30607"/>
                  </a:lnTo>
                  <a:close/>
                </a:path>
                <a:path w="109219" h="83819">
                  <a:moveTo>
                    <a:pt x="109220" y="30607"/>
                  </a:moveTo>
                  <a:lnTo>
                    <a:pt x="106680" y="30607"/>
                  </a:lnTo>
                  <a:lnTo>
                    <a:pt x="106680" y="34289"/>
                  </a:lnTo>
                  <a:lnTo>
                    <a:pt x="109220" y="34289"/>
                  </a:lnTo>
                  <a:lnTo>
                    <a:pt x="109220" y="30607"/>
                  </a:lnTo>
                  <a:close/>
                </a:path>
                <a:path w="109219" h="83819">
                  <a:moveTo>
                    <a:pt x="1270" y="28066"/>
                  </a:moveTo>
                  <a:lnTo>
                    <a:pt x="0" y="28066"/>
                  </a:lnTo>
                  <a:lnTo>
                    <a:pt x="0" y="30479"/>
                  </a:lnTo>
                  <a:lnTo>
                    <a:pt x="1270" y="30479"/>
                  </a:lnTo>
                  <a:lnTo>
                    <a:pt x="1270" y="28066"/>
                  </a:lnTo>
                  <a:close/>
                </a:path>
                <a:path w="109219" h="83819">
                  <a:moveTo>
                    <a:pt x="109220" y="28066"/>
                  </a:moveTo>
                  <a:lnTo>
                    <a:pt x="106680" y="28066"/>
                  </a:lnTo>
                  <a:lnTo>
                    <a:pt x="106680" y="30479"/>
                  </a:lnTo>
                  <a:lnTo>
                    <a:pt x="109220" y="30479"/>
                  </a:lnTo>
                  <a:lnTo>
                    <a:pt x="109220" y="28066"/>
                  </a:lnTo>
                  <a:close/>
                </a:path>
                <a:path w="109219" h="83819">
                  <a:moveTo>
                    <a:pt x="1270" y="24257"/>
                  </a:moveTo>
                  <a:lnTo>
                    <a:pt x="0" y="24257"/>
                  </a:lnTo>
                  <a:lnTo>
                    <a:pt x="0" y="27939"/>
                  </a:lnTo>
                  <a:lnTo>
                    <a:pt x="1270" y="27939"/>
                  </a:lnTo>
                  <a:lnTo>
                    <a:pt x="1270" y="24257"/>
                  </a:lnTo>
                  <a:close/>
                </a:path>
                <a:path w="109219" h="83819">
                  <a:moveTo>
                    <a:pt x="109220" y="24257"/>
                  </a:moveTo>
                  <a:lnTo>
                    <a:pt x="106680" y="24257"/>
                  </a:lnTo>
                  <a:lnTo>
                    <a:pt x="106680" y="27939"/>
                  </a:lnTo>
                  <a:lnTo>
                    <a:pt x="109220" y="27939"/>
                  </a:lnTo>
                  <a:lnTo>
                    <a:pt x="109220" y="24257"/>
                  </a:lnTo>
                  <a:close/>
                </a:path>
                <a:path w="109219" h="83819">
                  <a:moveTo>
                    <a:pt x="1270" y="21716"/>
                  </a:moveTo>
                  <a:lnTo>
                    <a:pt x="0" y="21716"/>
                  </a:lnTo>
                  <a:lnTo>
                    <a:pt x="0" y="24129"/>
                  </a:lnTo>
                  <a:lnTo>
                    <a:pt x="1270" y="24129"/>
                  </a:lnTo>
                  <a:lnTo>
                    <a:pt x="1270" y="21716"/>
                  </a:lnTo>
                  <a:close/>
                </a:path>
                <a:path w="109219" h="83819">
                  <a:moveTo>
                    <a:pt x="109220" y="21716"/>
                  </a:moveTo>
                  <a:lnTo>
                    <a:pt x="106680" y="21716"/>
                  </a:lnTo>
                  <a:lnTo>
                    <a:pt x="106680" y="24129"/>
                  </a:lnTo>
                  <a:lnTo>
                    <a:pt x="109220" y="24129"/>
                  </a:lnTo>
                  <a:lnTo>
                    <a:pt x="109220" y="21716"/>
                  </a:lnTo>
                  <a:close/>
                </a:path>
                <a:path w="109219" h="83819">
                  <a:moveTo>
                    <a:pt x="1270" y="17907"/>
                  </a:moveTo>
                  <a:lnTo>
                    <a:pt x="0" y="17907"/>
                  </a:lnTo>
                  <a:lnTo>
                    <a:pt x="0" y="21589"/>
                  </a:lnTo>
                  <a:lnTo>
                    <a:pt x="1270" y="21589"/>
                  </a:lnTo>
                  <a:lnTo>
                    <a:pt x="1270" y="17907"/>
                  </a:lnTo>
                  <a:close/>
                </a:path>
                <a:path w="109219" h="83819">
                  <a:moveTo>
                    <a:pt x="109220" y="17907"/>
                  </a:moveTo>
                  <a:lnTo>
                    <a:pt x="106680" y="17907"/>
                  </a:lnTo>
                  <a:lnTo>
                    <a:pt x="106680" y="21589"/>
                  </a:lnTo>
                  <a:lnTo>
                    <a:pt x="109220" y="21589"/>
                  </a:lnTo>
                  <a:lnTo>
                    <a:pt x="109220" y="17907"/>
                  </a:lnTo>
                  <a:close/>
                </a:path>
                <a:path w="109219" h="83819">
                  <a:moveTo>
                    <a:pt x="1270" y="15366"/>
                  </a:moveTo>
                  <a:lnTo>
                    <a:pt x="0" y="15366"/>
                  </a:lnTo>
                  <a:lnTo>
                    <a:pt x="0" y="17779"/>
                  </a:lnTo>
                  <a:lnTo>
                    <a:pt x="1270" y="17779"/>
                  </a:lnTo>
                  <a:lnTo>
                    <a:pt x="1270" y="15366"/>
                  </a:lnTo>
                  <a:close/>
                </a:path>
                <a:path w="109219" h="83819">
                  <a:moveTo>
                    <a:pt x="109220" y="15366"/>
                  </a:moveTo>
                  <a:lnTo>
                    <a:pt x="106680" y="15366"/>
                  </a:lnTo>
                  <a:lnTo>
                    <a:pt x="106680" y="17779"/>
                  </a:lnTo>
                  <a:lnTo>
                    <a:pt x="109220" y="17779"/>
                  </a:lnTo>
                  <a:lnTo>
                    <a:pt x="109220" y="15366"/>
                  </a:lnTo>
                  <a:close/>
                </a:path>
                <a:path w="109219" h="83819">
                  <a:moveTo>
                    <a:pt x="1270" y="11557"/>
                  </a:moveTo>
                  <a:lnTo>
                    <a:pt x="0" y="11557"/>
                  </a:lnTo>
                  <a:lnTo>
                    <a:pt x="0" y="15239"/>
                  </a:lnTo>
                  <a:lnTo>
                    <a:pt x="1270" y="15239"/>
                  </a:lnTo>
                  <a:lnTo>
                    <a:pt x="1270" y="11557"/>
                  </a:lnTo>
                  <a:close/>
                </a:path>
                <a:path w="109219" h="83819">
                  <a:moveTo>
                    <a:pt x="109220" y="11557"/>
                  </a:moveTo>
                  <a:lnTo>
                    <a:pt x="106680" y="11557"/>
                  </a:lnTo>
                  <a:lnTo>
                    <a:pt x="106680" y="15239"/>
                  </a:lnTo>
                  <a:lnTo>
                    <a:pt x="109220" y="15239"/>
                  </a:lnTo>
                  <a:lnTo>
                    <a:pt x="109220" y="11557"/>
                  </a:lnTo>
                  <a:close/>
                </a:path>
                <a:path w="109219" h="83819">
                  <a:moveTo>
                    <a:pt x="1270" y="2666"/>
                  </a:moveTo>
                  <a:lnTo>
                    <a:pt x="0" y="2666"/>
                  </a:lnTo>
                  <a:lnTo>
                    <a:pt x="0" y="11429"/>
                  </a:lnTo>
                  <a:lnTo>
                    <a:pt x="1270" y="11429"/>
                  </a:lnTo>
                  <a:lnTo>
                    <a:pt x="1270" y="2666"/>
                  </a:lnTo>
                  <a:close/>
                </a:path>
                <a:path w="109219" h="83819">
                  <a:moveTo>
                    <a:pt x="109220" y="2666"/>
                  </a:moveTo>
                  <a:lnTo>
                    <a:pt x="106680" y="2666"/>
                  </a:lnTo>
                  <a:lnTo>
                    <a:pt x="106680" y="11429"/>
                  </a:lnTo>
                  <a:lnTo>
                    <a:pt x="109220" y="11429"/>
                  </a:lnTo>
                  <a:lnTo>
                    <a:pt x="109220" y="2666"/>
                  </a:lnTo>
                  <a:close/>
                </a:path>
                <a:path w="109219" h="83819">
                  <a:moveTo>
                    <a:pt x="109220" y="0"/>
                  </a:moveTo>
                  <a:lnTo>
                    <a:pt x="0" y="0"/>
                  </a:lnTo>
                  <a:lnTo>
                    <a:pt x="0" y="2540"/>
                  </a:lnTo>
                  <a:lnTo>
                    <a:pt x="109220" y="2540"/>
                  </a:lnTo>
                  <a:lnTo>
                    <a:pt x="109220" y="0"/>
                  </a:lnTo>
                  <a:close/>
                </a:path>
              </a:pathLst>
            </a:custGeom>
            <a:solidFill>
              <a:srgbClr val="85C0D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2" name="object 222"/>
            <p:cNvSpPr/>
            <p:nvPr/>
          </p:nvSpPr>
          <p:spPr>
            <a:xfrm>
              <a:off x="1338579" y="2465196"/>
              <a:ext cx="105410" cy="80010"/>
            </a:xfrm>
            <a:custGeom>
              <a:avLst/>
              <a:gdLst/>
              <a:ahLst/>
              <a:cxnLst/>
              <a:rect l="l" t="t" r="r" b="b"/>
              <a:pathLst>
                <a:path w="105409" h="80010">
                  <a:moveTo>
                    <a:pt x="2539" y="76200"/>
                  </a:moveTo>
                  <a:lnTo>
                    <a:pt x="0" y="76200"/>
                  </a:lnTo>
                  <a:lnTo>
                    <a:pt x="0" y="79883"/>
                  </a:lnTo>
                  <a:lnTo>
                    <a:pt x="105409" y="79883"/>
                  </a:lnTo>
                  <a:lnTo>
                    <a:pt x="105409" y="77343"/>
                  </a:lnTo>
                  <a:lnTo>
                    <a:pt x="2539" y="77343"/>
                  </a:lnTo>
                  <a:lnTo>
                    <a:pt x="2539" y="76200"/>
                  </a:lnTo>
                  <a:close/>
                </a:path>
                <a:path w="105409" h="80010">
                  <a:moveTo>
                    <a:pt x="105409" y="76200"/>
                  </a:moveTo>
                  <a:lnTo>
                    <a:pt x="104139" y="76200"/>
                  </a:lnTo>
                  <a:lnTo>
                    <a:pt x="104139" y="77343"/>
                  </a:lnTo>
                  <a:lnTo>
                    <a:pt x="105409" y="77343"/>
                  </a:lnTo>
                  <a:lnTo>
                    <a:pt x="105409" y="76200"/>
                  </a:lnTo>
                  <a:close/>
                </a:path>
                <a:path w="105409" h="80010">
                  <a:moveTo>
                    <a:pt x="2539" y="69850"/>
                  </a:moveTo>
                  <a:lnTo>
                    <a:pt x="0" y="69850"/>
                  </a:lnTo>
                  <a:lnTo>
                    <a:pt x="0" y="76073"/>
                  </a:lnTo>
                  <a:lnTo>
                    <a:pt x="2539" y="76073"/>
                  </a:lnTo>
                  <a:lnTo>
                    <a:pt x="2539" y="69850"/>
                  </a:lnTo>
                  <a:close/>
                </a:path>
                <a:path w="105409" h="80010">
                  <a:moveTo>
                    <a:pt x="105409" y="69850"/>
                  </a:moveTo>
                  <a:lnTo>
                    <a:pt x="104139" y="69850"/>
                  </a:lnTo>
                  <a:lnTo>
                    <a:pt x="104139" y="76073"/>
                  </a:lnTo>
                  <a:lnTo>
                    <a:pt x="105409" y="76073"/>
                  </a:lnTo>
                  <a:lnTo>
                    <a:pt x="105409" y="69850"/>
                  </a:lnTo>
                  <a:close/>
                </a:path>
                <a:path w="105409" h="80010">
                  <a:moveTo>
                    <a:pt x="2539" y="66040"/>
                  </a:moveTo>
                  <a:lnTo>
                    <a:pt x="0" y="66040"/>
                  </a:lnTo>
                  <a:lnTo>
                    <a:pt x="0" y="69723"/>
                  </a:lnTo>
                  <a:lnTo>
                    <a:pt x="2539" y="69723"/>
                  </a:lnTo>
                  <a:lnTo>
                    <a:pt x="2539" y="66040"/>
                  </a:lnTo>
                  <a:close/>
                </a:path>
                <a:path w="105409" h="80010">
                  <a:moveTo>
                    <a:pt x="105409" y="66040"/>
                  </a:moveTo>
                  <a:lnTo>
                    <a:pt x="104139" y="66040"/>
                  </a:lnTo>
                  <a:lnTo>
                    <a:pt x="104139" y="69723"/>
                  </a:lnTo>
                  <a:lnTo>
                    <a:pt x="105409" y="69723"/>
                  </a:lnTo>
                  <a:lnTo>
                    <a:pt x="105409" y="66040"/>
                  </a:lnTo>
                  <a:close/>
                </a:path>
                <a:path w="105409" h="80010">
                  <a:moveTo>
                    <a:pt x="2539" y="63500"/>
                  </a:moveTo>
                  <a:lnTo>
                    <a:pt x="0" y="63500"/>
                  </a:lnTo>
                  <a:lnTo>
                    <a:pt x="0" y="65912"/>
                  </a:lnTo>
                  <a:lnTo>
                    <a:pt x="2539" y="65912"/>
                  </a:lnTo>
                  <a:lnTo>
                    <a:pt x="2539" y="63500"/>
                  </a:lnTo>
                  <a:close/>
                </a:path>
                <a:path w="105409" h="80010">
                  <a:moveTo>
                    <a:pt x="105409" y="63500"/>
                  </a:moveTo>
                  <a:lnTo>
                    <a:pt x="104139" y="63500"/>
                  </a:lnTo>
                  <a:lnTo>
                    <a:pt x="104139" y="65912"/>
                  </a:lnTo>
                  <a:lnTo>
                    <a:pt x="105409" y="65912"/>
                  </a:lnTo>
                  <a:lnTo>
                    <a:pt x="105409" y="63500"/>
                  </a:lnTo>
                  <a:close/>
                </a:path>
                <a:path w="105409" h="80010">
                  <a:moveTo>
                    <a:pt x="2539" y="59690"/>
                  </a:moveTo>
                  <a:lnTo>
                    <a:pt x="0" y="59690"/>
                  </a:lnTo>
                  <a:lnTo>
                    <a:pt x="0" y="63373"/>
                  </a:lnTo>
                  <a:lnTo>
                    <a:pt x="2539" y="63373"/>
                  </a:lnTo>
                  <a:lnTo>
                    <a:pt x="2539" y="59690"/>
                  </a:lnTo>
                  <a:close/>
                </a:path>
                <a:path w="105409" h="80010">
                  <a:moveTo>
                    <a:pt x="105409" y="59690"/>
                  </a:moveTo>
                  <a:lnTo>
                    <a:pt x="104139" y="59690"/>
                  </a:lnTo>
                  <a:lnTo>
                    <a:pt x="104139" y="63373"/>
                  </a:lnTo>
                  <a:lnTo>
                    <a:pt x="105409" y="63373"/>
                  </a:lnTo>
                  <a:lnTo>
                    <a:pt x="105409" y="59690"/>
                  </a:lnTo>
                  <a:close/>
                </a:path>
                <a:path w="105409" h="80010">
                  <a:moveTo>
                    <a:pt x="2539" y="57150"/>
                  </a:moveTo>
                  <a:lnTo>
                    <a:pt x="0" y="57150"/>
                  </a:lnTo>
                  <a:lnTo>
                    <a:pt x="0" y="59562"/>
                  </a:lnTo>
                  <a:lnTo>
                    <a:pt x="2539" y="59562"/>
                  </a:lnTo>
                  <a:lnTo>
                    <a:pt x="2539" y="57150"/>
                  </a:lnTo>
                  <a:close/>
                </a:path>
                <a:path w="105409" h="80010">
                  <a:moveTo>
                    <a:pt x="105409" y="57150"/>
                  </a:moveTo>
                  <a:lnTo>
                    <a:pt x="104139" y="57150"/>
                  </a:lnTo>
                  <a:lnTo>
                    <a:pt x="104139" y="59562"/>
                  </a:lnTo>
                  <a:lnTo>
                    <a:pt x="105409" y="59562"/>
                  </a:lnTo>
                  <a:lnTo>
                    <a:pt x="105409" y="57150"/>
                  </a:lnTo>
                  <a:close/>
                </a:path>
                <a:path w="105409" h="80010">
                  <a:moveTo>
                    <a:pt x="2539" y="53340"/>
                  </a:moveTo>
                  <a:lnTo>
                    <a:pt x="0" y="53340"/>
                  </a:lnTo>
                  <a:lnTo>
                    <a:pt x="0" y="57023"/>
                  </a:lnTo>
                  <a:lnTo>
                    <a:pt x="2539" y="57023"/>
                  </a:lnTo>
                  <a:lnTo>
                    <a:pt x="2539" y="53340"/>
                  </a:lnTo>
                  <a:close/>
                </a:path>
                <a:path w="105409" h="80010">
                  <a:moveTo>
                    <a:pt x="105409" y="53340"/>
                  </a:moveTo>
                  <a:lnTo>
                    <a:pt x="104139" y="53340"/>
                  </a:lnTo>
                  <a:lnTo>
                    <a:pt x="104139" y="57023"/>
                  </a:lnTo>
                  <a:lnTo>
                    <a:pt x="105409" y="57023"/>
                  </a:lnTo>
                  <a:lnTo>
                    <a:pt x="105409" y="53340"/>
                  </a:lnTo>
                  <a:close/>
                </a:path>
                <a:path w="105409" h="80010">
                  <a:moveTo>
                    <a:pt x="2539" y="50800"/>
                  </a:moveTo>
                  <a:lnTo>
                    <a:pt x="0" y="50800"/>
                  </a:lnTo>
                  <a:lnTo>
                    <a:pt x="0" y="53212"/>
                  </a:lnTo>
                  <a:lnTo>
                    <a:pt x="2539" y="53212"/>
                  </a:lnTo>
                  <a:lnTo>
                    <a:pt x="2539" y="50800"/>
                  </a:lnTo>
                  <a:close/>
                </a:path>
                <a:path w="105409" h="80010">
                  <a:moveTo>
                    <a:pt x="105409" y="50800"/>
                  </a:moveTo>
                  <a:lnTo>
                    <a:pt x="104139" y="50800"/>
                  </a:lnTo>
                  <a:lnTo>
                    <a:pt x="104139" y="53212"/>
                  </a:lnTo>
                  <a:lnTo>
                    <a:pt x="105409" y="53212"/>
                  </a:lnTo>
                  <a:lnTo>
                    <a:pt x="105409" y="50800"/>
                  </a:lnTo>
                  <a:close/>
                </a:path>
                <a:path w="105409" h="80010">
                  <a:moveTo>
                    <a:pt x="2539" y="46990"/>
                  </a:moveTo>
                  <a:lnTo>
                    <a:pt x="0" y="46990"/>
                  </a:lnTo>
                  <a:lnTo>
                    <a:pt x="0" y="50673"/>
                  </a:lnTo>
                  <a:lnTo>
                    <a:pt x="2539" y="50673"/>
                  </a:lnTo>
                  <a:lnTo>
                    <a:pt x="2539" y="46990"/>
                  </a:lnTo>
                  <a:close/>
                </a:path>
                <a:path w="105409" h="80010">
                  <a:moveTo>
                    <a:pt x="105409" y="46990"/>
                  </a:moveTo>
                  <a:lnTo>
                    <a:pt x="104139" y="46990"/>
                  </a:lnTo>
                  <a:lnTo>
                    <a:pt x="104139" y="50673"/>
                  </a:lnTo>
                  <a:lnTo>
                    <a:pt x="105409" y="50673"/>
                  </a:lnTo>
                  <a:lnTo>
                    <a:pt x="105409" y="46990"/>
                  </a:lnTo>
                  <a:close/>
                </a:path>
                <a:path w="105409" h="80010">
                  <a:moveTo>
                    <a:pt x="2539" y="44450"/>
                  </a:moveTo>
                  <a:lnTo>
                    <a:pt x="0" y="44450"/>
                  </a:lnTo>
                  <a:lnTo>
                    <a:pt x="0" y="46862"/>
                  </a:lnTo>
                  <a:lnTo>
                    <a:pt x="2539" y="46862"/>
                  </a:lnTo>
                  <a:lnTo>
                    <a:pt x="2539" y="44450"/>
                  </a:lnTo>
                  <a:close/>
                </a:path>
                <a:path w="105409" h="80010">
                  <a:moveTo>
                    <a:pt x="105409" y="44450"/>
                  </a:moveTo>
                  <a:lnTo>
                    <a:pt x="104139" y="44450"/>
                  </a:lnTo>
                  <a:lnTo>
                    <a:pt x="104139" y="46862"/>
                  </a:lnTo>
                  <a:lnTo>
                    <a:pt x="105409" y="46862"/>
                  </a:lnTo>
                  <a:lnTo>
                    <a:pt x="105409" y="44450"/>
                  </a:lnTo>
                  <a:close/>
                </a:path>
                <a:path w="105409" h="80010">
                  <a:moveTo>
                    <a:pt x="2539" y="40640"/>
                  </a:moveTo>
                  <a:lnTo>
                    <a:pt x="0" y="40640"/>
                  </a:lnTo>
                  <a:lnTo>
                    <a:pt x="0" y="44323"/>
                  </a:lnTo>
                  <a:lnTo>
                    <a:pt x="2539" y="44323"/>
                  </a:lnTo>
                  <a:lnTo>
                    <a:pt x="2539" y="40640"/>
                  </a:lnTo>
                  <a:close/>
                </a:path>
                <a:path w="105409" h="80010">
                  <a:moveTo>
                    <a:pt x="105409" y="40640"/>
                  </a:moveTo>
                  <a:lnTo>
                    <a:pt x="104139" y="40640"/>
                  </a:lnTo>
                  <a:lnTo>
                    <a:pt x="104139" y="44323"/>
                  </a:lnTo>
                  <a:lnTo>
                    <a:pt x="105409" y="44323"/>
                  </a:lnTo>
                  <a:lnTo>
                    <a:pt x="105409" y="40640"/>
                  </a:lnTo>
                  <a:close/>
                </a:path>
                <a:path w="105409" h="80010">
                  <a:moveTo>
                    <a:pt x="2539" y="38100"/>
                  </a:moveTo>
                  <a:lnTo>
                    <a:pt x="0" y="38100"/>
                  </a:lnTo>
                  <a:lnTo>
                    <a:pt x="0" y="40512"/>
                  </a:lnTo>
                  <a:lnTo>
                    <a:pt x="2539" y="40512"/>
                  </a:lnTo>
                  <a:lnTo>
                    <a:pt x="2539" y="38100"/>
                  </a:lnTo>
                  <a:close/>
                </a:path>
                <a:path w="105409" h="80010">
                  <a:moveTo>
                    <a:pt x="105409" y="38100"/>
                  </a:moveTo>
                  <a:lnTo>
                    <a:pt x="104139" y="38100"/>
                  </a:lnTo>
                  <a:lnTo>
                    <a:pt x="104139" y="40512"/>
                  </a:lnTo>
                  <a:lnTo>
                    <a:pt x="105409" y="40512"/>
                  </a:lnTo>
                  <a:lnTo>
                    <a:pt x="105409" y="38100"/>
                  </a:lnTo>
                  <a:close/>
                </a:path>
                <a:path w="105409" h="80010">
                  <a:moveTo>
                    <a:pt x="2539" y="34290"/>
                  </a:moveTo>
                  <a:lnTo>
                    <a:pt x="0" y="34290"/>
                  </a:lnTo>
                  <a:lnTo>
                    <a:pt x="0" y="37973"/>
                  </a:lnTo>
                  <a:lnTo>
                    <a:pt x="2539" y="37973"/>
                  </a:lnTo>
                  <a:lnTo>
                    <a:pt x="2539" y="34290"/>
                  </a:lnTo>
                  <a:close/>
                </a:path>
                <a:path w="105409" h="80010">
                  <a:moveTo>
                    <a:pt x="105409" y="34290"/>
                  </a:moveTo>
                  <a:lnTo>
                    <a:pt x="104139" y="34290"/>
                  </a:lnTo>
                  <a:lnTo>
                    <a:pt x="104139" y="37973"/>
                  </a:lnTo>
                  <a:lnTo>
                    <a:pt x="105409" y="37973"/>
                  </a:lnTo>
                  <a:lnTo>
                    <a:pt x="105409" y="34290"/>
                  </a:lnTo>
                  <a:close/>
                </a:path>
                <a:path w="105409" h="80010">
                  <a:moveTo>
                    <a:pt x="2539" y="31750"/>
                  </a:moveTo>
                  <a:lnTo>
                    <a:pt x="0" y="31750"/>
                  </a:lnTo>
                  <a:lnTo>
                    <a:pt x="0" y="34162"/>
                  </a:lnTo>
                  <a:lnTo>
                    <a:pt x="2539" y="34162"/>
                  </a:lnTo>
                  <a:lnTo>
                    <a:pt x="2539" y="31750"/>
                  </a:lnTo>
                  <a:close/>
                </a:path>
                <a:path w="105409" h="80010">
                  <a:moveTo>
                    <a:pt x="105409" y="31750"/>
                  </a:moveTo>
                  <a:lnTo>
                    <a:pt x="104139" y="31750"/>
                  </a:lnTo>
                  <a:lnTo>
                    <a:pt x="104139" y="34162"/>
                  </a:lnTo>
                  <a:lnTo>
                    <a:pt x="105409" y="34162"/>
                  </a:lnTo>
                  <a:lnTo>
                    <a:pt x="105409" y="31750"/>
                  </a:lnTo>
                  <a:close/>
                </a:path>
                <a:path w="105409" h="80010">
                  <a:moveTo>
                    <a:pt x="2539" y="27940"/>
                  </a:moveTo>
                  <a:lnTo>
                    <a:pt x="0" y="27940"/>
                  </a:lnTo>
                  <a:lnTo>
                    <a:pt x="0" y="31623"/>
                  </a:lnTo>
                  <a:lnTo>
                    <a:pt x="2539" y="31623"/>
                  </a:lnTo>
                  <a:lnTo>
                    <a:pt x="2539" y="27940"/>
                  </a:lnTo>
                  <a:close/>
                </a:path>
                <a:path w="105409" h="80010">
                  <a:moveTo>
                    <a:pt x="105409" y="27940"/>
                  </a:moveTo>
                  <a:lnTo>
                    <a:pt x="104139" y="27940"/>
                  </a:lnTo>
                  <a:lnTo>
                    <a:pt x="104139" y="31623"/>
                  </a:lnTo>
                  <a:lnTo>
                    <a:pt x="105409" y="31623"/>
                  </a:lnTo>
                  <a:lnTo>
                    <a:pt x="105409" y="27940"/>
                  </a:lnTo>
                  <a:close/>
                </a:path>
                <a:path w="105409" h="80010">
                  <a:moveTo>
                    <a:pt x="2539" y="25400"/>
                  </a:moveTo>
                  <a:lnTo>
                    <a:pt x="0" y="25400"/>
                  </a:lnTo>
                  <a:lnTo>
                    <a:pt x="0" y="27812"/>
                  </a:lnTo>
                  <a:lnTo>
                    <a:pt x="2539" y="27812"/>
                  </a:lnTo>
                  <a:lnTo>
                    <a:pt x="2539" y="25400"/>
                  </a:lnTo>
                  <a:close/>
                </a:path>
                <a:path w="105409" h="80010">
                  <a:moveTo>
                    <a:pt x="105409" y="25400"/>
                  </a:moveTo>
                  <a:lnTo>
                    <a:pt x="104139" y="25400"/>
                  </a:lnTo>
                  <a:lnTo>
                    <a:pt x="104139" y="27812"/>
                  </a:lnTo>
                  <a:lnTo>
                    <a:pt x="105409" y="27812"/>
                  </a:lnTo>
                  <a:lnTo>
                    <a:pt x="105409" y="25400"/>
                  </a:lnTo>
                  <a:close/>
                </a:path>
                <a:path w="105409" h="80010">
                  <a:moveTo>
                    <a:pt x="2539" y="21590"/>
                  </a:moveTo>
                  <a:lnTo>
                    <a:pt x="0" y="21590"/>
                  </a:lnTo>
                  <a:lnTo>
                    <a:pt x="0" y="25273"/>
                  </a:lnTo>
                  <a:lnTo>
                    <a:pt x="2539" y="25273"/>
                  </a:lnTo>
                  <a:lnTo>
                    <a:pt x="2539" y="21590"/>
                  </a:lnTo>
                  <a:close/>
                </a:path>
                <a:path w="105409" h="80010">
                  <a:moveTo>
                    <a:pt x="105409" y="21590"/>
                  </a:moveTo>
                  <a:lnTo>
                    <a:pt x="104139" y="21590"/>
                  </a:lnTo>
                  <a:lnTo>
                    <a:pt x="104139" y="25273"/>
                  </a:lnTo>
                  <a:lnTo>
                    <a:pt x="105409" y="25273"/>
                  </a:lnTo>
                  <a:lnTo>
                    <a:pt x="105409" y="21590"/>
                  </a:lnTo>
                  <a:close/>
                </a:path>
                <a:path w="105409" h="80010">
                  <a:moveTo>
                    <a:pt x="2539" y="19050"/>
                  </a:moveTo>
                  <a:lnTo>
                    <a:pt x="0" y="19050"/>
                  </a:lnTo>
                  <a:lnTo>
                    <a:pt x="0" y="21462"/>
                  </a:lnTo>
                  <a:lnTo>
                    <a:pt x="2539" y="21462"/>
                  </a:lnTo>
                  <a:lnTo>
                    <a:pt x="2539" y="19050"/>
                  </a:lnTo>
                  <a:close/>
                </a:path>
                <a:path w="105409" h="80010">
                  <a:moveTo>
                    <a:pt x="105409" y="19050"/>
                  </a:moveTo>
                  <a:lnTo>
                    <a:pt x="104139" y="19050"/>
                  </a:lnTo>
                  <a:lnTo>
                    <a:pt x="104139" y="21462"/>
                  </a:lnTo>
                  <a:lnTo>
                    <a:pt x="105409" y="21462"/>
                  </a:lnTo>
                  <a:lnTo>
                    <a:pt x="105409" y="19050"/>
                  </a:lnTo>
                  <a:close/>
                </a:path>
                <a:path w="105409" h="80010">
                  <a:moveTo>
                    <a:pt x="2539" y="15240"/>
                  </a:moveTo>
                  <a:lnTo>
                    <a:pt x="0" y="15240"/>
                  </a:lnTo>
                  <a:lnTo>
                    <a:pt x="0" y="18923"/>
                  </a:lnTo>
                  <a:lnTo>
                    <a:pt x="2539" y="18923"/>
                  </a:lnTo>
                  <a:lnTo>
                    <a:pt x="2539" y="15240"/>
                  </a:lnTo>
                  <a:close/>
                </a:path>
                <a:path w="105409" h="80010">
                  <a:moveTo>
                    <a:pt x="105409" y="15240"/>
                  </a:moveTo>
                  <a:lnTo>
                    <a:pt x="104139" y="15240"/>
                  </a:lnTo>
                  <a:lnTo>
                    <a:pt x="104139" y="18923"/>
                  </a:lnTo>
                  <a:lnTo>
                    <a:pt x="105409" y="18923"/>
                  </a:lnTo>
                  <a:lnTo>
                    <a:pt x="105409" y="15240"/>
                  </a:lnTo>
                  <a:close/>
                </a:path>
                <a:path w="105409" h="80010">
                  <a:moveTo>
                    <a:pt x="2539" y="12700"/>
                  </a:moveTo>
                  <a:lnTo>
                    <a:pt x="0" y="12700"/>
                  </a:lnTo>
                  <a:lnTo>
                    <a:pt x="0" y="15112"/>
                  </a:lnTo>
                  <a:lnTo>
                    <a:pt x="2539" y="15112"/>
                  </a:lnTo>
                  <a:lnTo>
                    <a:pt x="2539" y="12700"/>
                  </a:lnTo>
                  <a:close/>
                </a:path>
                <a:path w="105409" h="80010">
                  <a:moveTo>
                    <a:pt x="105409" y="12700"/>
                  </a:moveTo>
                  <a:lnTo>
                    <a:pt x="104139" y="12700"/>
                  </a:lnTo>
                  <a:lnTo>
                    <a:pt x="104139" y="15112"/>
                  </a:lnTo>
                  <a:lnTo>
                    <a:pt x="105409" y="15112"/>
                  </a:lnTo>
                  <a:lnTo>
                    <a:pt x="105409" y="12700"/>
                  </a:lnTo>
                  <a:close/>
                </a:path>
                <a:path w="105409" h="80010">
                  <a:moveTo>
                    <a:pt x="2539" y="8890"/>
                  </a:moveTo>
                  <a:lnTo>
                    <a:pt x="0" y="8890"/>
                  </a:lnTo>
                  <a:lnTo>
                    <a:pt x="0" y="12573"/>
                  </a:lnTo>
                  <a:lnTo>
                    <a:pt x="2539" y="12573"/>
                  </a:lnTo>
                  <a:lnTo>
                    <a:pt x="2539" y="8890"/>
                  </a:lnTo>
                  <a:close/>
                </a:path>
                <a:path w="105409" h="80010">
                  <a:moveTo>
                    <a:pt x="105409" y="8890"/>
                  </a:moveTo>
                  <a:lnTo>
                    <a:pt x="104139" y="8890"/>
                  </a:lnTo>
                  <a:lnTo>
                    <a:pt x="104139" y="12573"/>
                  </a:lnTo>
                  <a:lnTo>
                    <a:pt x="105409" y="12573"/>
                  </a:lnTo>
                  <a:lnTo>
                    <a:pt x="105409" y="8890"/>
                  </a:lnTo>
                  <a:close/>
                </a:path>
                <a:path w="105409" h="80010">
                  <a:moveTo>
                    <a:pt x="105409" y="0"/>
                  </a:moveTo>
                  <a:lnTo>
                    <a:pt x="0" y="0"/>
                  </a:lnTo>
                  <a:lnTo>
                    <a:pt x="0" y="8762"/>
                  </a:lnTo>
                  <a:lnTo>
                    <a:pt x="2539" y="8762"/>
                  </a:lnTo>
                  <a:lnTo>
                    <a:pt x="2539" y="1143"/>
                  </a:lnTo>
                  <a:lnTo>
                    <a:pt x="105409" y="1143"/>
                  </a:lnTo>
                  <a:lnTo>
                    <a:pt x="105409" y="0"/>
                  </a:lnTo>
                  <a:close/>
                </a:path>
                <a:path w="105409" h="80010">
                  <a:moveTo>
                    <a:pt x="105409" y="1143"/>
                  </a:moveTo>
                  <a:lnTo>
                    <a:pt x="104139" y="1143"/>
                  </a:lnTo>
                  <a:lnTo>
                    <a:pt x="104139" y="8762"/>
                  </a:lnTo>
                  <a:lnTo>
                    <a:pt x="105409" y="8762"/>
                  </a:lnTo>
                  <a:lnTo>
                    <a:pt x="105409" y="1143"/>
                  </a:lnTo>
                  <a:close/>
                </a:path>
              </a:pathLst>
            </a:custGeom>
            <a:solidFill>
              <a:srgbClr val="88C1D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3" name="object 223"/>
            <p:cNvSpPr/>
            <p:nvPr/>
          </p:nvSpPr>
          <p:spPr>
            <a:xfrm>
              <a:off x="1341120" y="2466339"/>
              <a:ext cx="101600" cy="76200"/>
            </a:xfrm>
            <a:custGeom>
              <a:avLst/>
              <a:gdLst/>
              <a:ahLst/>
              <a:cxnLst/>
              <a:rect l="l" t="t" r="r" b="b"/>
              <a:pathLst>
                <a:path w="101600" h="76200">
                  <a:moveTo>
                    <a:pt x="101600" y="75056"/>
                  </a:moveTo>
                  <a:lnTo>
                    <a:pt x="0" y="75056"/>
                  </a:lnTo>
                  <a:lnTo>
                    <a:pt x="0" y="76200"/>
                  </a:lnTo>
                  <a:lnTo>
                    <a:pt x="101600" y="76200"/>
                  </a:lnTo>
                  <a:lnTo>
                    <a:pt x="101600" y="75056"/>
                  </a:lnTo>
                  <a:close/>
                </a:path>
                <a:path w="101600" h="76200">
                  <a:moveTo>
                    <a:pt x="1270" y="68706"/>
                  </a:moveTo>
                  <a:lnTo>
                    <a:pt x="0" y="68706"/>
                  </a:lnTo>
                  <a:lnTo>
                    <a:pt x="0" y="74930"/>
                  </a:lnTo>
                  <a:lnTo>
                    <a:pt x="1270" y="74930"/>
                  </a:lnTo>
                  <a:lnTo>
                    <a:pt x="1270" y="68706"/>
                  </a:lnTo>
                  <a:close/>
                </a:path>
                <a:path w="101600" h="76200">
                  <a:moveTo>
                    <a:pt x="101600" y="68706"/>
                  </a:moveTo>
                  <a:lnTo>
                    <a:pt x="99060" y="68706"/>
                  </a:lnTo>
                  <a:lnTo>
                    <a:pt x="99060" y="74930"/>
                  </a:lnTo>
                  <a:lnTo>
                    <a:pt x="101600" y="74930"/>
                  </a:lnTo>
                  <a:lnTo>
                    <a:pt x="101600" y="68706"/>
                  </a:lnTo>
                  <a:close/>
                </a:path>
                <a:path w="101600" h="76200">
                  <a:moveTo>
                    <a:pt x="1270" y="64897"/>
                  </a:moveTo>
                  <a:lnTo>
                    <a:pt x="0" y="64897"/>
                  </a:lnTo>
                  <a:lnTo>
                    <a:pt x="0" y="68579"/>
                  </a:lnTo>
                  <a:lnTo>
                    <a:pt x="1270" y="68579"/>
                  </a:lnTo>
                  <a:lnTo>
                    <a:pt x="1270" y="64897"/>
                  </a:lnTo>
                  <a:close/>
                </a:path>
                <a:path w="101600" h="76200">
                  <a:moveTo>
                    <a:pt x="101600" y="64897"/>
                  </a:moveTo>
                  <a:lnTo>
                    <a:pt x="99060" y="64897"/>
                  </a:lnTo>
                  <a:lnTo>
                    <a:pt x="99060" y="68579"/>
                  </a:lnTo>
                  <a:lnTo>
                    <a:pt x="101600" y="68579"/>
                  </a:lnTo>
                  <a:lnTo>
                    <a:pt x="101600" y="64897"/>
                  </a:lnTo>
                  <a:close/>
                </a:path>
                <a:path w="101600" h="76200">
                  <a:moveTo>
                    <a:pt x="1270" y="62356"/>
                  </a:moveTo>
                  <a:lnTo>
                    <a:pt x="0" y="62356"/>
                  </a:lnTo>
                  <a:lnTo>
                    <a:pt x="0" y="64769"/>
                  </a:lnTo>
                  <a:lnTo>
                    <a:pt x="1270" y="64769"/>
                  </a:lnTo>
                  <a:lnTo>
                    <a:pt x="1270" y="62356"/>
                  </a:lnTo>
                  <a:close/>
                </a:path>
                <a:path w="101600" h="76200">
                  <a:moveTo>
                    <a:pt x="101600" y="62356"/>
                  </a:moveTo>
                  <a:lnTo>
                    <a:pt x="99060" y="62356"/>
                  </a:lnTo>
                  <a:lnTo>
                    <a:pt x="99060" y="64769"/>
                  </a:lnTo>
                  <a:lnTo>
                    <a:pt x="101600" y="64769"/>
                  </a:lnTo>
                  <a:lnTo>
                    <a:pt x="101600" y="62356"/>
                  </a:lnTo>
                  <a:close/>
                </a:path>
                <a:path w="101600" h="76200">
                  <a:moveTo>
                    <a:pt x="1270" y="58547"/>
                  </a:moveTo>
                  <a:lnTo>
                    <a:pt x="0" y="58547"/>
                  </a:lnTo>
                  <a:lnTo>
                    <a:pt x="0" y="62229"/>
                  </a:lnTo>
                  <a:lnTo>
                    <a:pt x="1270" y="62229"/>
                  </a:lnTo>
                  <a:lnTo>
                    <a:pt x="1270" y="58547"/>
                  </a:lnTo>
                  <a:close/>
                </a:path>
                <a:path w="101600" h="76200">
                  <a:moveTo>
                    <a:pt x="101600" y="58547"/>
                  </a:moveTo>
                  <a:lnTo>
                    <a:pt x="99060" y="58547"/>
                  </a:lnTo>
                  <a:lnTo>
                    <a:pt x="99060" y="62229"/>
                  </a:lnTo>
                  <a:lnTo>
                    <a:pt x="101600" y="62229"/>
                  </a:lnTo>
                  <a:lnTo>
                    <a:pt x="101600" y="58547"/>
                  </a:lnTo>
                  <a:close/>
                </a:path>
                <a:path w="101600" h="76200">
                  <a:moveTo>
                    <a:pt x="1270" y="56006"/>
                  </a:moveTo>
                  <a:lnTo>
                    <a:pt x="0" y="56006"/>
                  </a:lnTo>
                  <a:lnTo>
                    <a:pt x="0" y="58419"/>
                  </a:lnTo>
                  <a:lnTo>
                    <a:pt x="1270" y="58419"/>
                  </a:lnTo>
                  <a:lnTo>
                    <a:pt x="1270" y="56006"/>
                  </a:lnTo>
                  <a:close/>
                </a:path>
                <a:path w="101600" h="76200">
                  <a:moveTo>
                    <a:pt x="101600" y="56006"/>
                  </a:moveTo>
                  <a:lnTo>
                    <a:pt x="99060" y="56006"/>
                  </a:lnTo>
                  <a:lnTo>
                    <a:pt x="99060" y="58419"/>
                  </a:lnTo>
                  <a:lnTo>
                    <a:pt x="101600" y="58419"/>
                  </a:lnTo>
                  <a:lnTo>
                    <a:pt x="101600" y="56006"/>
                  </a:lnTo>
                  <a:close/>
                </a:path>
                <a:path w="101600" h="76200">
                  <a:moveTo>
                    <a:pt x="1270" y="52197"/>
                  </a:moveTo>
                  <a:lnTo>
                    <a:pt x="0" y="52197"/>
                  </a:lnTo>
                  <a:lnTo>
                    <a:pt x="0" y="55879"/>
                  </a:lnTo>
                  <a:lnTo>
                    <a:pt x="1270" y="55879"/>
                  </a:lnTo>
                  <a:lnTo>
                    <a:pt x="1270" y="52197"/>
                  </a:lnTo>
                  <a:close/>
                </a:path>
                <a:path w="101600" h="76200">
                  <a:moveTo>
                    <a:pt x="101600" y="52197"/>
                  </a:moveTo>
                  <a:lnTo>
                    <a:pt x="99060" y="52197"/>
                  </a:lnTo>
                  <a:lnTo>
                    <a:pt x="99060" y="55879"/>
                  </a:lnTo>
                  <a:lnTo>
                    <a:pt x="101600" y="55879"/>
                  </a:lnTo>
                  <a:lnTo>
                    <a:pt x="101600" y="52197"/>
                  </a:lnTo>
                  <a:close/>
                </a:path>
                <a:path w="101600" h="76200">
                  <a:moveTo>
                    <a:pt x="1270" y="49656"/>
                  </a:moveTo>
                  <a:lnTo>
                    <a:pt x="0" y="49656"/>
                  </a:lnTo>
                  <a:lnTo>
                    <a:pt x="0" y="52069"/>
                  </a:lnTo>
                  <a:lnTo>
                    <a:pt x="1270" y="52069"/>
                  </a:lnTo>
                  <a:lnTo>
                    <a:pt x="1270" y="49656"/>
                  </a:lnTo>
                  <a:close/>
                </a:path>
                <a:path w="101600" h="76200">
                  <a:moveTo>
                    <a:pt x="101600" y="49656"/>
                  </a:moveTo>
                  <a:lnTo>
                    <a:pt x="99060" y="49656"/>
                  </a:lnTo>
                  <a:lnTo>
                    <a:pt x="99060" y="52069"/>
                  </a:lnTo>
                  <a:lnTo>
                    <a:pt x="101600" y="52069"/>
                  </a:lnTo>
                  <a:lnTo>
                    <a:pt x="101600" y="49656"/>
                  </a:lnTo>
                  <a:close/>
                </a:path>
                <a:path w="101600" h="76200">
                  <a:moveTo>
                    <a:pt x="1270" y="45847"/>
                  </a:moveTo>
                  <a:lnTo>
                    <a:pt x="0" y="45847"/>
                  </a:lnTo>
                  <a:lnTo>
                    <a:pt x="0" y="49529"/>
                  </a:lnTo>
                  <a:lnTo>
                    <a:pt x="1270" y="49529"/>
                  </a:lnTo>
                  <a:lnTo>
                    <a:pt x="1270" y="45847"/>
                  </a:lnTo>
                  <a:close/>
                </a:path>
                <a:path w="101600" h="76200">
                  <a:moveTo>
                    <a:pt x="101600" y="45847"/>
                  </a:moveTo>
                  <a:lnTo>
                    <a:pt x="99060" y="45847"/>
                  </a:lnTo>
                  <a:lnTo>
                    <a:pt x="99060" y="49529"/>
                  </a:lnTo>
                  <a:lnTo>
                    <a:pt x="101600" y="49529"/>
                  </a:lnTo>
                  <a:lnTo>
                    <a:pt x="101600" y="45847"/>
                  </a:lnTo>
                  <a:close/>
                </a:path>
                <a:path w="101600" h="76200">
                  <a:moveTo>
                    <a:pt x="1270" y="43306"/>
                  </a:moveTo>
                  <a:lnTo>
                    <a:pt x="0" y="43306"/>
                  </a:lnTo>
                  <a:lnTo>
                    <a:pt x="0" y="45719"/>
                  </a:lnTo>
                  <a:lnTo>
                    <a:pt x="1270" y="45719"/>
                  </a:lnTo>
                  <a:lnTo>
                    <a:pt x="1270" y="43306"/>
                  </a:lnTo>
                  <a:close/>
                </a:path>
                <a:path w="101600" h="76200">
                  <a:moveTo>
                    <a:pt x="101600" y="43306"/>
                  </a:moveTo>
                  <a:lnTo>
                    <a:pt x="99060" y="43306"/>
                  </a:lnTo>
                  <a:lnTo>
                    <a:pt x="99060" y="45719"/>
                  </a:lnTo>
                  <a:lnTo>
                    <a:pt x="101600" y="45719"/>
                  </a:lnTo>
                  <a:lnTo>
                    <a:pt x="101600" y="43306"/>
                  </a:lnTo>
                  <a:close/>
                </a:path>
                <a:path w="101600" h="76200">
                  <a:moveTo>
                    <a:pt x="1270" y="39497"/>
                  </a:moveTo>
                  <a:lnTo>
                    <a:pt x="0" y="39497"/>
                  </a:lnTo>
                  <a:lnTo>
                    <a:pt x="0" y="43179"/>
                  </a:lnTo>
                  <a:lnTo>
                    <a:pt x="1270" y="43179"/>
                  </a:lnTo>
                  <a:lnTo>
                    <a:pt x="1270" y="39497"/>
                  </a:lnTo>
                  <a:close/>
                </a:path>
                <a:path w="101600" h="76200">
                  <a:moveTo>
                    <a:pt x="101600" y="39497"/>
                  </a:moveTo>
                  <a:lnTo>
                    <a:pt x="99060" y="39497"/>
                  </a:lnTo>
                  <a:lnTo>
                    <a:pt x="99060" y="43179"/>
                  </a:lnTo>
                  <a:lnTo>
                    <a:pt x="101600" y="43179"/>
                  </a:lnTo>
                  <a:lnTo>
                    <a:pt x="101600" y="39497"/>
                  </a:lnTo>
                  <a:close/>
                </a:path>
                <a:path w="101600" h="76200">
                  <a:moveTo>
                    <a:pt x="1270" y="36956"/>
                  </a:moveTo>
                  <a:lnTo>
                    <a:pt x="0" y="36956"/>
                  </a:lnTo>
                  <a:lnTo>
                    <a:pt x="0" y="39369"/>
                  </a:lnTo>
                  <a:lnTo>
                    <a:pt x="1270" y="39369"/>
                  </a:lnTo>
                  <a:lnTo>
                    <a:pt x="1270" y="36956"/>
                  </a:lnTo>
                  <a:close/>
                </a:path>
                <a:path w="101600" h="76200">
                  <a:moveTo>
                    <a:pt x="101600" y="36956"/>
                  </a:moveTo>
                  <a:lnTo>
                    <a:pt x="99060" y="36956"/>
                  </a:lnTo>
                  <a:lnTo>
                    <a:pt x="99060" y="39369"/>
                  </a:lnTo>
                  <a:lnTo>
                    <a:pt x="101600" y="39369"/>
                  </a:lnTo>
                  <a:lnTo>
                    <a:pt x="101600" y="36956"/>
                  </a:lnTo>
                  <a:close/>
                </a:path>
                <a:path w="101600" h="76200">
                  <a:moveTo>
                    <a:pt x="1270" y="33147"/>
                  </a:moveTo>
                  <a:lnTo>
                    <a:pt x="0" y="33147"/>
                  </a:lnTo>
                  <a:lnTo>
                    <a:pt x="0" y="36829"/>
                  </a:lnTo>
                  <a:lnTo>
                    <a:pt x="1270" y="36829"/>
                  </a:lnTo>
                  <a:lnTo>
                    <a:pt x="1270" y="33147"/>
                  </a:lnTo>
                  <a:close/>
                </a:path>
                <a:path w="101600" h="76200">
                  <a:moveTo>
                    <a:pt x="101600" y="33147"/>
                  </a:moveTo>
                  <a:lnTo>
                    <a:pt x="99060" y="33147"/>
                  </a:lnTo>
                  <a:lnTo>
                    <a:pt x="99060" y="36829"/>
                  </a:lnTo>
                  <a:lnTo>
                    <a:pt x="101600" y="36829"/>
                  </a:lnTo>
                  <a:lnTo>
                    <a:pt x="101600" y="33147"/>
                  </a:lnTo>
                  <a:close/>
                </a:path>
                <a:path w="101600" h="76200">
                  <a:moveTo>
                    <a:pt x="1270" y="30606"/>
                  </a:moveTo>
                  <a:lnTo>
                    <a:pt x="0" y="30606"/>
                  </a:lnTo>
                  <a:lnTo>
                    <a:pt x="0" y="33019"/>
                  </a:lnTo>
                  <a:lnTo>
                    <a:pt x="1270" y="33019"/>
                  </a:lnTo>
                  <a:lnTo>
                    <a:pt x="1270" y="30606"/>
                  </a:lnTo>
                  <a:close/>
                </a:path>
                <a:path w="101600" h="76200">
                  <a:moveTo>
                    <a:pt x="101600" y="30606"/>
                  </a:moveTo>
                  <a:lnTo>
                    <a:pt x="99060" y="30606"/>
                  </a:lnTo>
                  <a:lnTo>
                    <a:pt x="99060" y="33019"/>
                  </a:lnTo>
                  <a:lnTo>
                    <a:pt x="101600" y="33019"/>
                  </a:lnTo>
                  <a:lnTo>
                    <a:pt x="101600" y="30606"/>
                  </a:lnTo>
                  <a:close/>
                </a:path>
                <a:path w="101600" h="76200">
                  <a:moveTo>
                    <a:pt x="1270" y="26797"/>
                  </a:moveTo>
                  <a:lnTo>
                    <a:pt x="0" y="26797"/>
                  </a:lnTo>
                  <a:lnTo>
                    <a:pt x="0" y="30479"/>
                  </a:lnTo>
                  <a:lnTo>
                    <a:pt x="1270" y="30479"/>
                  </a:lnTo>
                  <a:lnTo>
                    <a:pt x="1270" y="26797"/>
                  </a:lnTo>
                  <a:close/>
                </a:path>
                <a:path w="101600" h="76200">
                  <a:moveTo>
                    <a:pt x="101600" y="26797"/>
                  </a:moveTo>
                  <a:lnTo>
                    <a:pt x="99060" y="26797"/>
                  </a:lnTo>
                  <a:lnTo>
                    <a:pt x="99060" y="30479"/>
                  </a:lnTo>
                  <a:lnTo>
                    <a:pt x="101600" y="30479"/>
                  </a:lnTo>
                  <a:lnTo>
                    <a:pt x="101600" y="26797"/>
                  </a:lnTo>
                  <a:close/>
                </a:path>
                <a:path w="101600" h="76200">
                  <a:moveTo>
                    <a:pt x="1270" y="24256"/>
                  </a:moveTo>
                  <a:lnTo>
                    <a:pt x="0" y="24256"/>
                  </a:lnTo>
                  <a:lnTo>
                    <a:pt x="0" y="26669"/>
                  </a:lnTo>
                  <a:lnTo>
                    <a:pt x="1270" y="26669"/>
                  </a:lnTo>
                  <a:lnTo>
                    <a:pt x="1270" y="24256"/>
                  </a:lnTo>
                  <a:close/>
                </a:path>
                <a:path w="101600" h="76200">
                  <a:moveTo>
                    <a:pt x="101600" y="24256"/>
                  </a:moveTo>
                  <a:lnTo>
                    <a:pt x="99060" y="24256"/>
                  </a:lnTo>
                  <a:lnTo>
                    <a:pt x="99060" y="26669"/>
                  </a:lnTo>
                  <a:lnTo>
                    <a:pt x="101600" y="26669"/>
                  </a:lnTo>
                  <a:lnTo>
                    <a:pt x="101600" y="24256"/>
                  </a:lnTo>
                  <a:close/>
                </a:path>
                <a:path w="101600" h="76200">
                  <a:moveTo>
                    <a:pt x="1270" y="20447"/>
                  </a:moveTo>
                  <a:lnTo>
                    <a:pt x="0" y="20447"/>
                  </a:lnTo>
                  <a:lnTo>
                    <a:pt x="0" y="24129"/>
                  </a:lnTo>
                  <a:lnTo>
                    <a:pt x="1270" y="24129"/>
                  </a:lnTo>
                  <a:lnTo>
                    <a:pt x="1270" y="20447"/>
                  </a:lnTo>
                  <a:close/>
                </a:path>
                <a:path w="101600" h="76200">
                  <a:moveTo>
                    <a:pt x="101600" y="20447"/>
                  </a:moveTo>
                  <a:lnTo>
                    <a:pt x="99060" y="20447"/>
                  </a:lnTo>
                  <a:lnTo>
                    <a:pt x="99060" y="24129"/>
                  </a:lnTo>
                  <a:lnTo>
                    <a:pt x="101600" y="24129"/>
                  </a:lnTo>
                  <a:lnTo>
                    <a:pt x="101600" y="20447"/>
                  </a:lnTo>
                  <a:close/>
                </a:path>
                <a:path w="101600" h="76200">
                  <a:moveTo>
                    <a:pt x="1270" y="17906"/>
                  </a:moveTo>
                  <a:lnTo>
                    <a:pt x="0" y="17906"/>
                  </a:lnTo>
                  <a:lnTo>
                    <a:pt x="0" y="20319"/>
                  </a:lnTo>
                  <a:lnTo>
                    <a:pt x="1270" y="20319"/>
                  </a:lnTo>
                  <a:lnTo>
                    <a:pt x="1270" y="17906"/>
                  </a:lnTo>
                  <a:close/>
                </a:path>
                <a:path w="101600" h="76200">
                  <a:moveTo>
                    <a:pt x="101600" y="17906"/>
                  </a:moveTo>
                  <a:lnTo>
                    <a:pt x="99060" y="17906"/>
                  </a:lnTo>
                  <a:lnTo>
                    <a:pt x="99060" y="20319"/>
                  </a:lnTo>
                  <a:lnTo>
                    <a:pt x="101600" y="20319"/>
                  </a:lnTo>
                  <a:lnTo>
                    <a:pt x="101600" y="17906"/>
                  </a:lnTo>
                  <a:close/>
                </a:path>
                <a:path w="101600" h="76200">
                  <a:moveTo>
                    <a:pt x="1270" y="14097"/>
                  </a:moveTo>
                  <a:lnTo>
                    <a:pt x="0" y="14097"/>
                  </a:lnTo>
                  <a:lnTo>
                    <a:pt x="0" y="17779"/>
                  </a:lnTo>
                  <a:lnTo>
                    <a:pt x="1270" y="17779"/>
                  </a:lnTo>
                  <a:lnTo>
                    <a:pt x="1270" y="14097"/>
                  </a:lnTo>
                  <a:close/>
                </a:path>
                <a:path w="101600" h="76200">
                  <a:moveTo>
                    <a:pt x="101600" y="14097"/>
                  </a:moveTo>
                  <a:lnTo>
                    <a:pt x="99060" y="14097"/>
                  </a:lnTo>
                  <a:lnTo>
                    <a:pt x="99060" y="17779"/>
                  </a:lnTo>
                  <a:lnTo>
                    <a:pt x="101600" y="17779"/>
                  </a:lnTo>
                  <a:lnTo>
                    <a:pt x="101600" y="14097"/>
                  </a:lnTo>
                  <a:close/>
                </a:path>
                <a:path w="101600" h="76200">
                  <a:moveTo>
                    <a:pt x="1270" y="11556"/>
                  </a:moveTo>
                  <a:lnTo>
                    <a:pt x="0" y="11556"/>
                  </a:lnTo>
                  <a:lnTo>
                    <a:pt x="0" y="13969"/>
                  </a:lnTo>
                  <a:lnTo>
                    <a:pt x="1270" y="13969"/>
                  </a:lnTo>
                  <a:lnTo>
                    <a:pt x="1270" y="11556"/>
                  </a:lnTo>
                  <a:close/>
                </a:path>
                <a:path w="101600" h="76200">
                  <a:moveTo>
                    <a:pt x="101600" y="11556"/>
                  </a:moveTo>
                  <a:lnTo>
                    <a:pt x="99060" y="11556"/>
                  </a:lnTo>
                  <a:lnTo>
                    <a:pt x="99060" y="13969"/>
                  </a:lnTo>
                  <a:lnTo>
                    <a:pt x="101600" y="13969"/>
                  </a:lnTo>
                  <a:lnTo>
                    <a:pt x="101600" y="11556"/>
                  </a:lnTo>
                  <a:close/>
                </a:path>
                <a:path w="101600" h="76200">
                  <a:moveTo>
                    <a:pt x="1270" y="7747"/>
                  </a:moveTo>
                  <a:lnTo>
                    <a:pt x="0" y="7747"/>
                  </a:lnTo>
                  <a:lnTo>
                    <a:pt x="0" y="11429"/>
                  </a:lnTo>
                  <a:lnTo>
                    <a:pt x="1270" y="11429"/>
                  </a:lnTo>
                  <a:lnTo>
                    <a:pt x="1270" y="7747"/>
                  </a:lnTo>
                  <a:close/>
                </a:path>
                <a:path w="101600" h="76200">
                  <a:moveTo>
                    <a:pt x="101600" y="7747"/>
                  </a:moveTo>
                  <a:lnTo>
                    <a:pt x="99060" y="7747"/>
                  </a:lnTo>
                  <a:lnTo>
                    <a:pt x="99060" y="11429"/>
                  </a:lnTo>
                  <a:lnTo>
                    <a:pt x="101600" y="11429"/>
                  </a:lnTo>
                  <a:lnTo>
                    <a:pt x="101600" y="7747"/>
                  </a:lnTo>
                  <a:close/>
                </a:path>
                <a:path w="101600" h="76200">
                  <a:moveTo>
                    <a:pt x="101600" y="0"/>
                  </a:moveTo>
                  <a:lnTo>
                    <a:pt x="0" y="0"/>
                  </a:lnTo>
                  <a:lnTo>
                    <a:pt x="0" y="7619"/>
                  </a:lnTo>
                  <a:lnTo>
                    <a:pt x="1270" y="7619"/>
                  </a:lnTo>
                  <a:lnTo>
                    <a:pt x="1270" y="2539"/>
                  </a:lnTo>
                  <a:lnTo>
                    <a:pt x="101600" y="2539"/>
                  </a:lnTo>
                  <a:lnTo>
                    <a:pt x="101600" y="0"/>
                  </a:lnTo>
                  <a:close/>
                </a:path>
                <a:path w="101600" h="76200">
                  <a:moveTo>
                    <a:pt x="101600" y="2539"/>
                  </a:moveTo>
                  <a:lnTo>
                    <a:pt x="99060" y="2539"/>
                  </a:lnTo>
                  <a:lnTo>
                    <a:pt x="99060" y="7619"/>
                  </a:lnTo>
                  <a:lnTo>
                    <a:pt x="101600" y="7619"/>
                  </a:lnTo>
                  <a:lnTo>
                    <a:pt x="101600" y="2539"/>
                  </a:lnTo>
                  <a:close/>
                </a:path>
              </a:pathLst>
            </a:custGeom>
            <a:solidFill>
              <a:srgbClr val="8AC2D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4" name="object 224"/>
            <p:cNvSpPr/>
            <p:nvPr/>
          </p:nvSpPr>
          <p:spPr>
            <a:xfrm>
              <a:off x="1342390" y="2468879"/>
              <a:ext cx="97790" cy="72390"/>
            </a:xfrm>
            <a:custGeom>
              <a:avLst/>
              <a:gdLst/>
              <a:ahLst/>
              <a:cxnLst/>
              <a:rect l="l" t="t" r="r" b="b"/>
              <a:pathLst>
                <a:path w="97790" h="72389">
                  <a:moveTo>
                    <a:pt x="1269" y="66166"/>
                  </a:moveTo>
                  <a:lnTo>
                    <a:pt x="0" y="66166"/>
                  </a:lnTo>
                  <a:lnTo>
                    <a:pt x="0" y="72390"/>
                  </a:lnTo>
                  <a:lnTo>
                    <a:pt x="97790" y="72390"/>
                  </a:lnTo>
                  <a:lnTo>
                    <a:pt x="97790" y="71120"/>
                  </a:lnTo>
                  <a:lnTo>
                    <a:pt x="1269" y="71120"/>
                  </a:lnTo>
                  <a:lnTo>
                    <a:pt x="1269" y="66166"/>
                  </a:lnTo>
                  <a:close/>
                </a:path>
                <a:path w="97790" h="72389">
                  <a:moveTo>
                    <a:pt x="97790" y="66166"/>
                  </a:moveTo>
                  <a:lnTo>
                    <a:pt x="96519" y="66166"/>
                  </a:lnTo>
                  <a:lnTo>
                    <a:pt x="96519" y="71120"/>
                  </a:lnTo>
                  <a:lnTo>
                    <a:pt x="97790" y="71120"/>
                  </a:lnTo>
                  <a:lnTo>
                    <a:pt x="97790" y="66166"/>
                  </a:lnTo>
                  <a:close/>
                </a:path>
                <a:path w="97790" h="72389">
                  <a:moveTo>
                    <a:pt x="1269" y="62357"/>
                  </a:moveTo>
                  <a:lnTo>
                    <a:pt x="0" y="62357"/>
                  </a:lnTo>
                  <a:lnTo>
                    <a:pt x="0" y="66039"/>
                  </a:lnTo>
                  <a:lnTo>
                    <a:pt x="1269" y="66039"/>
                  </a:lnTo>
                  <a:lnTo>
                    <a:pt x="1269" y="62357"/>
                  </a:lnTo>
                  <a:close/>
                </a:path>
                <a:path w="97790" h="72389">
                  <a:moveTo>
                    <a:pt x="97790" y="62357"/>
                  </a:moveTo>
                  <a:lnTo>
                    <a:pt x="96519" y="62357"/>
                  </a:lnTo>
                  <a:lnTo>
                    <a:pt x="96519" y="66039"/>
                  </a:lnTo>
                  <a:lnTo>
                    <a:pt x="97790" y="66039"/>
                  </a:lnTo>
                  <a:lnTo>
                    <a:pt x="97790" y="62357"/>
                  </a:lnTo>
                  <a:close/>
                </a:path>
                <a:path w="97790" h="72389">
                  <a:moveTo>
                    <a:pt x="1269" y="59816"/>
                  </a:moveTo>
                  <a:lnTo>
                    <a:pt x="0" y="59816"/>
                  </a:lnTo>
                  <a:lnTo>
                    <a:pt x="0" y="62229"/>
                  </a:lnTo>
                  <a:lnTo>
                    <a:pt x="1269" y="62229"/>
                  </a:lnTo>
                  <a:lnTo>
                    <a:pt x="1269" y="59816"/>
                  </a:lnTo>
                  <a:close/>
                </a:path>
                <a:path w="97790" h="72389">
                  <a:moveTo>
                    <a:pt x="97790" y="59816"/>
                  </a:moveTo>
                  <a:lnTo>
                    <a:pt x="96519" y="59816"/>
                  </a:lnTo>
                  <a:lnTo>
                    <a:pt x="96519" y="62229"/>
                  </a:lnTo>
                  <a:lnTo>
                    <a:pt x="97790" y="62229"/>
                  </a:lnTo>
                  <a:lnTo>
                    <a:pt x="97790" y="59816"/>
                  </a:lnTo>
                  <a:close/>
                </a:path>
                <a:path w="97790" h="72389">
                  <a:moveTo>
                    <a:pt x="1269" y="56007"/>
                  </a:moveTo>
                  <a:lnTo>
                    <a:pt x="0" y="56007"/>
                  </a:lnTo>
                  <a:lnTo>
                    <a:pt x="0" y="59689"/>
                  </a:lnTo>
                  <a:lnTo>
                    <a:pt x="1269" y="59689"/>
                  </a:lnTo>
                  <a:lnTo>
                    <a:pt x="1269" y="56007"/>
                  </a:lnTo>
                  <a:close/>
                </a:path>
                <a:path w="97790" h="72389">
                  <a:moveTo>
                    <a:pt x="97790" y="56007"/>
                  </a:moveTo>
                  <a:lnTo>
                    <a:pt x="96519" y="56007"/>
                  </a:lnTo>
                  <a:lnTo>
                    <a:pt x="96519" y="59689"/>
                  </a:lnTo>
                  <a:lnTo>
                    <a:pt x="97790" y="59689"/>
                  </a:lnTo>
                  <a:lnTo>
                    <a:pt x="97790" y="56007"/>
                  </a:lnTo>
                  <a:close/>
                </a:path>
                <a:path w="97790" h="72389">
                  <a:moveTo>
                    <a:pt x="1269" y="53466"/>
                  </a:moveTo>
                  <a:lnTo>
                    <a:pt x="0" y="53466"/>
                  </a:lnTo>
                  <a:lnTo>
                    <a:pt x="0" y="55879"/>
                  </a:lnTo>
                  <a:lnTo>
                    <a:pt x="1269" y="55879"/>
                  </a:lnTo>
                  <a:lnTo>
                    <a:pt x="1269" y="53466"/>
                  </a:lnTo>
                  <a:close/>
                </a:path>
                <a:path w="97790" h="72389">
                  <a:moveTo>
                    <a:pt x="97790" y="53466"/>
                  </a:moveTo>
                  <a:lnTo>
                    <a:pt x="96519" y="53466"/>
                  </a:lnTo>
                  <a:lnTo>
                    <a:pt x="96519" y="55879"/>
                  </a:lnTo>
                  <a:lnTo>
                    <a:pt x="97790" y="55879"/>
                  </a:lnTo>
                  <a:lnTo>
                    <a:pt x="97790" y="53466"/>
                  </a:lnTo>
                  <a:close/>
                </a:path>
                <a:path w="97790" h="72389">
                  <a:moveTo>
                    <a:pt x="1269" y="49657"/>
                  </a:moveTo>
                  <a:lnTo>
                    <a:pt x="0" y="49657"/>
                  </a:lnTo>
                  <a:lnTo>
                    <a:pt x="0" y="53339"/>
                  </a:lnTo>
                  <a:lnTo>
                    <a:pt x="1269" y="53339"/>
                  </a:lnTo>
                  <a:lnTo>
                    <a:pt x="1269" y="49657"/>
                  </a:lnTo>
                  <a:close/>
                </a:path>
                <a:path w="97790" h="72389">
                  <a:moveTo>
                    <a:pt x="97790" y="49657"/>
                  </a:moveTo>
                  <a:lnTo>
                    <a:pt x="96519" y="49657"/>
                  </a:lnTo>
                  <a:lnTo>
                    <a:pt x="96519" y="53339"/>
                  </a:lnTo>
                  <a:lnTo>
                    <a:pt x="97790" y="53339"/>
                  </a:lnTo>
                  <a:lnTo>
                    <a:pt x="97790" y="49657"/>
                  </a:lnTo>
                  <a:close/>
                </a:path>
                <a:path w="97790" h="72389">
                  <a:moveTo>
                    <a:pt x="1269" y="47116"/>
                  </a:moveTo>
                  <a:lnTo>
                    <a:pt x="0" y="47116"/>
                  </a:lnTo>
                  <a:lnTo>
                    <a:pt x="0" y="49529"/>
                  </a:lnTo>
                  <a:lnTo>
                    <a:pt x="1269" y="49529"/>
                  </a:lnTo>
                  <a:lnTo>
                    <a:pt x="1269" y="47116"/>
                  </a:lnTo>
                  <a:close/>
                </a:path>
                <a:path w="97790" h="72389">
                  <a:moveTo>
                    <a:pt x="97790" y="47116"/>
                  </a:moveTo>
                  <a:lnTo>
                    <a:pt x="96519" y="47116"/>
                  </a:lnTo>
                  <a:lnTo>
                    <a:pt x="96519" y="49529"/>
                  </a:lnTo>
                  <a:lnTo>
                    <a:pt x="97790" y="49529"/>
                  </a:lnTo>
                  <a:lnTo>
                    <a:pt x="97790" y="47116"/>
                  </a:lnTo>
                  <a:close/>
                </a:path>
                <a:path w="97790" h="72389">
                  <a:moveTo>
                    <a:pt x="1269" y="43307"/>
                  </a:moveTo>
                  <a:lnTo>
                    <a:pt x="0" y="43307"/>
                  </a:lnTo>
                  <a:lnTo>
                    <a:pt x="0" y="46989"/>
                  </a:lnTo>
                  <a:lnTo>
                    <a:pt x="1269" y="46989"/>
                  </a:lnTo>
                  <a:lnTo>
                    <a:pt x="1269" y="43307"/>
                  </a:lnTo>
                  <a:close/>
                </a:path>
                <a:path w="97790" h="72389">
                  <a:moveTo>
                    <a:pt x="97790" y="43307"/>
                  </a:moveTo>
                  <a:lnTo>
                    <a:pt x="96519" y="43307"/>
                  </a:lnTo>
                  <a:lnTo>
                    <a:pt x="96519" y="46989"/>
                  </a:lnTo>
                  <a:lnTo>
                    <a:pt x="97790" y="46989"/>
                  </a:lnTo>
                  <a:lnTo>
                    <a:pt x="97790" y="43307"/>
                  </a:lnTo>
                  <a:close/>
                </a:path>
                <a:path w="97790" h="72389">
                  <a:moveTo>
                    <a:pt x="1269" y="40766"/>
                  </a:moveTo>
                  <a:lnTo>
                    <a:pt x="0" y="40766"/>
                  </a:lnTo>
                  <a:lnTo>
                    <a:pt x="0" y="43179"/>
                  </a:lnTo>
                  <a:lnTo>
                    <a:pt x="1269" y="43179"/>
                  </a:lnTo>
                  <a:lnTo>
                    <a:pt x="1269" y="40766"/>
                  </a:lnTo>
                  <a:close/>
                </a:path>
                <a:path w="97790" h="72389">
                  <a:moveTo>
                    <a:pt x="97790" y="40766"/>
                  </a:moveTo>
                  <a:lnTo>
                    <a:pt x="96519" y="40766"/>
                  </a:lnTo>
                  <a:lnTo>
                    <a:pt x="96519" y="43179"/>
                  </a:lnTo>
                  <a:lnTo>
                    <a:pt x="97790" y="43179"/>
                  </a:lnTo>
                  <a:lnTo>
                    <a:pt x="97790" y="40766"/>
                  </a:lnTo>
                  <a:close/>
                </a:path>
                <a:path w="97790" h="72389">
                  <a:moveTo>
                    <a:pt x="1269" y="36957"/>
                  </a:moveTo>
                  <a:lnTo>
                    <a:pt x="0" y="36957"/>
                  </a:lnTo>
                  <a:lnTo>
                    <a:pt x="0" y="40639"/>
                  </a:lnTo>
                  <a:lnTo>
                    <a:pt x="1269" y="40639"/>
                  </a:lnTo>
                  <a:lnTo>
                    <a:pt x="1269" y="36957"/>
                  </a:lnTo>
                  <a:close/>
                </a:path>
                <a:path w="97790" h="72389">
                  <a:moveTo>
                    <a:pt x="97790" y="36957"/>
                  </a:moveTo>
                  <a:lnTo>
                    <a:pt x="96519" y="36957"/>
                  </a:lnTo>
                  <a:lnTo>
                    <a:pt x="96519" y="40639"/>
                  </a:lnTo>
                  <a:lnTo>
                    <a:pt x="97790" y="40639"/>
                  </a:lnTo>
                  <a:lnTo>
                    <a:pt x="97790" y="36957"/>
                  </a:lnTo>
                  <a:close/>
                </a:path>
                <a:path w="97790" h="72389">
                  <a:moveTo>
                    <a:pt x="1269" y="34416"/>
                  </a:moveTo>
                  <a:lnTo>
                    <a:pt x="0" y="34416"/>
                  </a:lnTo>
                  <a:lnTo>
                    <a:pt x="0" y="36829"/>
                  </a:lnTo>
                  <a:lnTo>
                    <a:pt x="1269" y="36829"/>
                  </a:lnTo>
                  <a:lnTo>
                    <a:pt x="1269" y="34416"/>
                  </a:lnTo>
                  <a:close/>
                </a:path>
                <a:path w="97790" h="72389">
                  <a:moveTo>
                    <a:pt x="97790" y="34416"/>
                  </a:moveTo>
                  <a:lnTo>
                    <a:pt x="96519" y="34416"/>
                  </a:lnTo>
                  <a:lnTo>
                    <a:pt x="96519" y="36829"/>
                  </a:lnTo>
                  <a:lnTo>
                    <a:pt x="97790" y="36829"/>
                  </a:lnTo>
                  <a:lnTo>
                    <a:pt x="97790" y="34416"/>
                  </a:lnTo>
                  <a:close/>
                </a:path>
                <a:path w="97790" h="72389">
                  <a:moveTo>
                    <a:pt x="1269" y="30607"/>
                  </a:moveTo>
                  <a:lnTo>
                    <a:pt x="0" y="30607"/>
                  </a:lnTo>
                  <a:lnTo>
                    <a:pt x="0" y="34289"/>
                  </a:lnTo>
                  <a:lnTo>
                    <a:pt x="1269" y="34289"/>
                  </a:lnTo>
                  <a:lnTo>
                    <a:pt x="1269" y="30607"/>
                  </a:lnTo>
                  <a:close/>
                </a:path>
                <a:path w="97790" h="72389">
                  <a:moveTo>
                    <a:pt x="97790" y="30607"/>
                  </a:moveTo>
                  <a:lnTo>
                    <a:pt x="96519" y="30607"/>
                  </a:lnTo>
                  <a:lnTo>
                    <a:pt x="96519" y="34289"/>
                  </a:lnTo>
                  <a:lnTo>
                    <a:pt x="97790" y="34289"/>
                  </a:lnTo>
                  <a:lnTo>
                    <a:pt x="97790" y="30607"/>
                  </a:lnTo>
                  <a:close/>
                </a:path>
                <a:path w="97790" h="72389">
                  <a:moveTo>
                    <a:pt x="1269" y="28066"/>
                  </a:moveTo>
                  <a:lnTo>
                    <a:pt x="0" y="28066"/>
                  </a:lnTo>
                  <a:lnTo>
                    <a:pt x="0" y="30479"/>
                  </a:lnTo>
                  <a:lnTo>
                    <a:pt x="1269" y="30479"/>
                  </a:lnTo>
                  <a:lnTo>
                    <a:pt x="1269" y="28066"/>
                  </a:lnTo>
                  <a:close/>
                </a:path>
                <a:path w="97790" h="72389">
                  <a:moveTo>
                    <a:pt x="97790" y="28066"/>
                  </a:moveTo>
                  <a:lnTo>
                    <a:pt x="96519" y="28066"/>
                  </a:lnTo>
                  <a:lnTo>
                    <a:pt x="96519" y="30479"/>
                  </a:lnTo>
                  <a:lnTo>
                    <a:pt x="97790" y="30479"/>
                  </a:lnTo>
                  <a:lnTo>
                    <a:pt x="97790" y="28066"/>
                  </a:lnTo>
                  <a:close/>
                </a:path>
                <a:path w="97790" h="72389">
                  <a:moveTo>
                    <a:pt x="1269" y="24257"/>
                  </a:moveTo>
                  <a:lnTo>
                    <a:pt x="0" y="24257"/>
                  </a:lnTo>
                  <a:lnTo>
                    <a:pt x="0" y="27939"/>
                  </a:lnTo>
                  <a:lnTo>
                    <a:pt x="1269" y="27939"/>
                  </a:lnTo>
                  <a:lnTo>
                    <a:pt x="1269" y="24257"/>
                  </a:lnTo>
                  <a:close/>
                </a:path>
                <a:path w="97790" h="72389">
                  <a:moveTo>
                    <a:pt x="97790" y="24257"/>
                  </a:moveTo>
                  <a:lnTo>
                    <a:pt x="96519" y="24257"/>
                  </a:lnTo>
                  <a:lnTo>
                    <a:pt x="96519" y="27939"/>
                  </a:lnTo>
                  <a:lnTo>
                    <a:pt x="97790" y="27939"/>
                  </a:lnTo>
                  <a:lnTo>
                    <a:pt x="97790" y="24257"/>
                  </a:lnTo>
                  <a:close/>
                </a:path>
                <a:path w="97790" h="72389">
                  <a:moveTo>
                    <a:pt x="1269" y="21716"/>
                  </a:moveTo>
                  <a:lnTo>
                    <a:pt x="0" y="21716"/>
                  </a:lnTo>
                  <a:lnTo>
                    <a:pt x="0" y="24129"/>
                  </a:lnTo>
                  <a:lnTo>
                    <a:pt x="1269" y="24129"/>
                  </a:lnTo>
                  <a:lnTo>
                    <a:pt x="1269" y="21716"/>
                  </a:lnTo>
                  <a:close/>
                </a:path>
                <a:path w="97790" h="72389">
                  <a:moveTo>
                    <a:pt x="97790" y="21716"/>
                  </a:moveTo>
                  <a:lnTo>
                    <a:pt x="96519" y="21716"/>
                  </a:lnTo>
                  <a:lnTo>
                    <a:pt x="96519" y="24129"/>
                  </a:lnTo>
                  <a:lnTo>
                    <a:pt x="97790" y="24129"/>
                  </a:lnTo>
                  <a:lnTo>
                    <a:pt x="97790" y="21716"/>
                  </a:lnTo>
                  <a:close/>
                </a:path>
                <a:path w="97790" h="72389">
                  <a:moveTo>
                    <a:pt x="1269" y="17907"/>
                  </a:moveTo>
                  <a:lnTo>
                    <a:pt x="0" y="17907"/>
                  </a:lnTo>
                  <a:lnTo>
                    <a:pt x="0" y="21589"/>
                  </a:lnTo>
                  <a:lnTo>
                    <a:pt x="1269" y="21589"/>
                  </a:lnTo>
                  <a:lnTo>
                    <a:pt x="1269" y="17907"/>
                  </a:lnTo>
                  <a:close/>
                </a:path>
                <a:path w="97790" h="72389">
                  <a:moveTo>
                    <a:pt x="97790" y="17907"/>
                  </a:moveTo>
                  <a:lnTo>
                    <a:pt x="96519" y="17907"/>
                  </a:lnTo>
                  <a:lnTo>
                    <a:pt x="96519" y="21589"/>
                  </a:lnTo>
                  <a:lnTo>
                    <a:pt x="97790" y="21589"/>
                  </a:lnTo>
                  <a:lnTo>
                    <a:pt x="97790" y="17907"/>
                  </a:lnTo>
                  <a:close/>
                </a:path>
                <a:path w="97790" h="72389">
                  <a:moveTo>
                    <a:pt x="1269" y="15366"/>
                  </a:moveTo>
                  <a:lnTo>
                    <a:pt x="0" y="15366"/>
                  </a:lnTo>
                  <a:lnTo>
                    <a:pt x="0" y="17779"/>
                  </a:lnTo>
                  <a:lnTo>
                    <a:pt x="1269" y="17779"/>
                  </a:lnTo>
                  <a:lnTo>
                    <a:pt x="1269" y="15366"/>
                  </a:lnTo>
                  <a:close/>
                </a:path>
                <a:path w="97790" h="72389">
                  <a:moveTo>
                    <a:pt x="97790" y="15366"/>
                  </a:moveTo>
                  <a:lnTo>
                    <a:pt x="96519" y="15366"/>
                  </a:lnTo>
                  <a:lnTo>
                    <a:pt x="96519" y="17779"/>
                  </a:lnTo>
                  <a:lnTo>
                    <a:pt x="97790" y="17779"/>
                  </a:lnTo>
                  <a:lnTo>
                    <a:pt x="97790" y="15366"/>
                  </a:lnTo>
                  <a:close/>
                </a:path>
                <a:path w="97790" h="72389">
                  <a:moveTo>
                    <a:pt x="1269" y="11557"/>
                  </a:moveTo>
                  <a:lnTo>
                    <a:pt x="0" y="11557"/>
                  </a:lnTo>
                  <a:lnTo>
                    <a:pt x="0" y="15239"/>
                  </a:lnTo>
                  <a:lnTo>
                    <a:pt x="1269" y="15239"/>
                  </a:lnTo>
                  <a:lnTo>
                    <a:pt x="1269" y="11557"/>
                  </a:lnTo>
                  <a:close/>
                </a:path>
                <a:path w="97790" h="72389">
                  <a:moveTo>
                    <a:pt x="97790" y="11557"/>
                  </a:moveTo>
                  <a:lnTo>
                    <a:pt x="96519" y="11557"/>
                  </a:lnTo>
                  <a:lnTo>
                    <a:pt x="96519" y="15239"/>
                  </a:lnTo>
                  <a:lnTo>
                    <a:pt x="97790" y="15239"/>
                  </a:lnTo>
                  <a:lnTo>
                    <a:pt x="97790" y="11557"/>
                  </a:lnTo>
                  <a:close/>
                </a:path>
                <a:path w="97790" h="72389">
                  <a:moveTo>
                    <a:pt x="1269" y="9016"/>
                  </a:moveTo>
                  <a:lnTo>
                    <a:pt x="0" y="9016"/>
                  </a:lnTo>
                  <a:lnTo>
                    <a:pt x="0" y="11429"/>
                  </a:lnTo>
                  <a:lnTo>
                    <a:pt x="1269" y="11429"/>
                  </a:lnTo>
                  <a:lnTo>
                    <a:pt x="1269" y="9016"/>
                  </a:lnTo>
                  <a:close/>
                </a:path>
                <a:path w="97790" h="72389">
                  <a:moveTo>
                    <a:pt x="97790" y="9016"/>
                  </a:moveTo>
                  <a:lnTo>
                    <a:pt x="96519" y="9016"/>
                  </a:lnTo>
                  <a:lnTo>
                    <a:pt x="96519" y="11429"/>
                  </a:lnTo>
                  <a:lnTo>
                    <a:pt x="97790" y="11429"/>
                  </a:lnTo>
                  <a:lnTo>
                    <a:pt x="97790" y="9016"/>
                  </a:lnTo>
                  <a:close/>
                </a:path>
                <a:path w="97790" h="72389">
                  <a:moveTo>
                    <a:pt x="1269" y="5207"/>
                  </a:moveTo>
                  <a:lnTo>
                    <a:pt x="0" y="5207"/>
                  </a:lnTo>
                  <a:lnTo>
                    <a:pt x="0" y="8889"/>
                  </a:lnTo>
                  <a:lnTo>
                    <a:pt x="1269" y="8889"/>
                  </a:lnTo>
                  <a:lnTo>
                    <a:pt x="1269" y="5207"/>
                  </a:lnTo>
                  <a:close/>
                </a:path>
                <a:path w="97790" h="72389">
                  <a:moveTo>
                    <a:pt x="97790" y="5207"/>
                  </a:moveTo>
                  <a:lnTo>
                    <a:pt x="96519" y="5207"/>
                  </a:lnTo>
                  <a:lnTo>
                    <a:pt x="96519" y="8889"/>
                  </a:lnTo>
                  <a:lnTo>
                    <a:pt x="97790" y="8889"/>
                  </a:lnTo>
                  <a:lnTo>
                    <a:pt x="97790" y="5207"/>
                  </a:lnTo>
                  <a:close/>
                </a:path>
                <a:path w="97790" h="72389">
                  <a:moveTo>
                    <a:pt x="97790" y="0"/>
                  </a:moveTo>
                  <a:lnTo>
                    <a:pt x="0" y="0"/>
                  </a:lnTo>
                  <a:lnTo>
                    <a:pt x="0" y="5079"/>
                  </a:lnTo>
                  <a:lnTo>
                    <a:pt x="1269" y="5079"/>
                  </a:lnTo>
                  <a:lnTo>
                    <a:pt x="1269" y="1270"/>
                  </a:lnTo>
                  <a:lnTo>
                    <a:pt x="97790" y="1270"/>
                  </a:lnTo>
                  <a:lnTo>
                    <a:pt x="97790" y="0"/>
                  </a:lnTo>
                  <a:close/>
                </a:path>
                <a:path w="97790" h="72389">
                  <a:moveTo>
                    <a:pt x="97790" y="1270"/>
                  </a:moveTo>
                  <a:lnTo>
                    <a:pt x="96519" y="1270"/>
                  </a:lnTo>
                  <a:lnTo>
                    <a:pt x="96519" y="5079"/>
                  </a:lnTo>
                  <a:lnTo>
                    <a:pt x="97790" y="5079"/>
                  </a:lnTo>
                  <a:lnTo>
                    <a:pt x="97790" y="1270"/>
                  </a:lnTo>
                  <a:close/>
                </a:path>
              </a:pathLst>
            </a:custGeom>
            <a:solidFill>
              <a:srgbClr val="8CC3D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5" name="object 225"/>
            <p:cNvSpPr/>
            <p:nvPr/>
          </p:nvSpPr>
          <p:spPr>
            <a:xfrm>
              <a:off x="1343659" y="2470149"/>
              <a:ext cx="95250" cy="69850"/>
            </a:xfrm>
            <a:custGeom>
              <a:avLst/>
              <a:gdLst/>
              <a:ahLst/>
              <a:cxnLst/>
              <a:rect l="l" t="t" r="r" b="b"/>
              <a:pathLst>
                <a:path w="95250" h="69850">
                  <a:moveTo>
                    <a:pt x="2540" y="64896"/>
                  </a:moveTo>
                  <a:lnTo>
                    <a:pt x="0" y="64896"/>
                  </a:lnTo>
                  <a:lnTo>
                    <a:pt x="0" y="69850"/>
                  </a:lnTo>
                  <a:lnTo>
                    <a:pt x="95250" y="69850"/>
                  </a:lnTo>
                  <a:lnTo>
                    <a:pt x="95250" y="67310"/>
                  </a:lnTo>
                  <a:lnTo>
                    <a:pt x="2540" y="67310"/>
                  </a:lnTo>
                  <a:lnTo>
                    <a:pt x="2540" y="64896"/>
                  </a:lnTo>
                  <a:close/>
                </a:path>
                <a:path w="95250" h="69850">
                  <a:moveTo>
                    <a:pt x="95250" y="64896"/>
                  </a:moveTo>
                  <a:lnTo>
                    <a:pt x="93980" y="64896"/>
                  </a:lnTo>
                  <a:lnTo>
                    <a:pt x="93980" y="67310"/>
                  </a:lnTo>
                  <a:lnTo>
                    <a:pt x="95250" y="67310"/>
                  </a:lnTo>
                  <a:lnTo>
                    <a:pt x="95250" y="64896"/>
                  </a:lnTo>
                  <a:close/>
                </a:path>
                <a:path w="95250" h="69850">
                  <a:moveTo>
                    <a:pt x="2540" y="61087"/>
                  </a:moveTo>
                  <a:lnTo>
                    <a:pt x="0" y="61087"/>
                  </a:lnTo>
                  <a:lnTo>
                    <a:pt x="0" y="64769"/>
                  </a:lnTo>
                  <a:lnTo>
                    <a:pt x="2540" y="64769"/>
                  </a:lnTo>
                  <a:lnTo>
                    <a:pt x="2540" y="61087"/>
                  </a:lnTo>
                  <a:close/>
                </a:path>
                <a:path w="95250" h="69850">
                  <a:moveTo>
                    <a:pt x="95250" y="61087"/>
                  </a:moveTo>
                  <a:lnTo>
                    <a:pt x="93980" y="61087"/>
                  </a:lnTo>
                  <a:lnTo>
                    <a:pt x="93980" y="64769"/>
                  </a:lnTo>
                  <a:lnTo>
                    <a:pt x="95250" y="64769"/>
                  </a:lnTo>
                  <a:lnTo>
                    <a:pt x="95250" y="61087"/>
                  </a:lnTo>
                  <a:close/>
                </a:path>
                <a:path w="95250" h="69850">
                  <a:moveTo>
                    <a:pt x="2540" y="58546"/>
                  </a:moveTo>
                  <a:lnTo>
                    <a:pt x="0" y="58546"/>
                  </a:lnTo>
                  <a:lnTo>
                    <a:pt x="0" y="60959"/>
                  </a:lnTo>
                  <a:lnTo>
                    <a:pt x="2540" y="60959"/>
                  </a:lnTo>
                  <a:lnTo>
                    <a:pt x="2540" y="58546"/>
                  </a:lnTo>
                  <a:close/>
                </a:path>
                <a:path w="95250" h="69850">
                  <a:moveTo>
                    <a:pt x="95250" y="58546"/>
                  </a:moveTo>
                  <a:lnTo>
                    <a:pt x="93980" y="58546"/>
                  </a:lnTo>
                  <a:lnTo>
                    <a:pt x="93980" y="60959"/>
                  </a:lnTo>
                  <a:lnTo>
                    <a:pt x="95250" y="60959"/>
                  </a:lnTo>
                  <a:lnTo>
                    <a:pt x="95250" y="58546"/>
                  </a:lnTo>
                  <a:close/>
                </a:path>
                <a:path w="95250" h="69850">
                  <a:moveTo>
                    <a:pt x="2540" y="54737"/>
                  </a:moveTo>
                  <a:lnTo>
                    <a:pt x="0" y="54737"/>
                  </a:lnTo>
                  <a:lnTo>
                    <a:pt x="0" y="58419"/>
                  </a:lnTo>
                  <a:lnTo>
                    <a:pt x="2540" y="58419"/>
                  </a:lnTo>
                  <a:lnTo>
                    <a:pt x="2540" y="54737"/>
                  </a:lnTo>
                  <a:close/>
                </a:path>
                <a:path w="95250" h="69850">
                  <a:moveTo>
                    <a:pt x="95250" y="54737"/>
                  </a:moveTo>
                  <a:lnTo>
                    <a:pt x="93980" y="54737"/>
                  </a:lnTo>
                  <a:lnTo>
                    <a:pt x="93980" y="58419"/>
                  </a:lnTo>
                  <a:lnTo>
                    <a:pt x="95250" y="58419"/>
                  </a:lnTo>
                  <a:lnTo>
                    <a:pt x="95250" y="54737"/>
                  </a:lnTo>
                  <a:close/>
                </a:path>
                <a:path w="95250" h="69850">
                  <a:moveTo>
                    <a:pt x="2540" y="52196"/>
                  </a:moveTo>
                  <a:lnTo>
                    <a:pt x="0" y="52196"/>
                  </a:lnTo>
                  <a:lnTo>
                    <a:pt x="0" y="54609"/>
                  </a:lnTo>
                  <a:lnTo>
                    <a:pt x="2540" y="54609"/>
                  </a:lnTo>
                  <a:lnTo>
                    <a:pt x="2540" y="52196"/>
                  </a:lnTo>
                  <a:close/>
                </a:path>
                <a:path w="95250" h="69850">
                  <a:moveTo>
                    <a:pt x="95250" y="52196"/>
                  </a:moveTo>
                  <a:lnTo>
                    <a:pt x="93980" y="52196"/>
                  </a:lnTo>
                  <a:lnTo>
                    <a:pt x="93980" y="54609"/>
                  </a:lnTo>
                  <a:lnTo>
                    <a:pt x="95250" y="54609"/>
                  </a:lnTo>
                  <a:lnTo>
                    <a:pt x="95250" y="52196"/>
                  </a:lnTo>
                  <a:close/>
                </a:path>
                <a:path w="95250" h="69850">
                  <a:moveTo>
                    <a:pt x="2540" y="48387"/>
                  </a:moveTo>
                  <a:lnTo>
                    <a:pt x="0" y="48387"/>
                  </a:lnTo>
                  <a:lnTo>
                    <a:pt x="0" y="52069"/>
                  </a:lnTo>
                  <a:lnTo>
                    <a:pt x="2540" y="52069"/>
                  </a:lnTo>
                  <a:lnTo>
                    <a:pt x="2540" y="48387"/>
                  </a:lnTo>
                  <a:close/>
                </a:path>
                <a:path w="95250" h="69850">
                  <a:moveTo>
                    <a:pt x="95250" y="48387"/>
                  </a:moveTo>
                  <a:lnTo>
                    <a:pt x="93980" y="48387"/>
                  </a:lnTo>
                  <a:lnTo>
                    <a:pt x="93980" y="52069"/>
                  </a:lnTo>
                  <a:lnTo>
                    <a:pt x="95250" y="52069"/>
                  </a:lnTo>
                  <a:lnTo>
                    <a:pt x="95250" y="48387"/>
                  </a:lnTo>
                  <a:close/>
                </a:path>
                <a:path w="95250" h="69850">
                  <a:moveTo>
                    <a:pt x="2540" y="45846"/>
                  </a:moveTo>
                  <a:lnTo>
                    <a:pt x="0" y="45846"/>
                  </a:lnTo>
                  <a:lnTo>
                    <a:pt x="0" y="48259"/>
                  </a:lnTo>
                  <a:lnTo>
                    <a:pt x="2540" y="48259"/>
                  </a:lnTo>
                  <a:lnTo>
                    <a:pt x="2540" y="45846"/>
                  </a:lnTo>
                  <a:close/>
                </a:path>
                <a:path w="95250" h="69850">
                  <a:moveTo>
                    <a:pt x="95250" y="45846"/>
                  </a:moveTo>
                  <a:lnTo>
                    <a:pt x="93980" y="45846"/>
                  </a:lnTo>
                  <a:lnTo>
                    <a:pt x="93980" y="48259"/>
                  </a:lnTo>
                  <a:lnTo>
                    <a:pt x="95250" y="48259"/>
                  </a:lnTo>
                  <a:lnTo>
                    <a:pt x="95250" y="45846"/>
                  </a:lnTo>
                  <a:close/>
                </a:path>
                <a:path w="95250" h="69850">
                  <a:moveTo>
                    <a:pt x="2540" y="42037"/>
                  </a:moveTo>
                  <a:lnTo>
                    <a:pt x="0" y="42037"/>
                  </a:lnTo>
                  <a:lnTo>
                    <a:pt x="0" y="45719"/>
                  </a:lnTo>
                  <a:lnTo>
                    <a:pt x="2540" y="45719"/>
                  </a:lnTo>
                  <a:lnTo>
                    <a:pt x="2540" y="42037"/>
                  </a:lnTo>
                  <a:close/>
                </a:path>
                <a:path w="95250" h="69850">
                  <a:moveTo>
                    <a:pt x="95250" y="42037"/>
                  </a:moveTo>
                  <a:lnTo>
                    <a:pt x="93980" y="42037"/>
                  </a:lnTo>
                  <a:lnTo>
                    <a:pt x="93980" y="45719"/>
                  </a:lnTo>
                  <a:lnTo>
                    <a:pt x="95250" y="45719"/>
                  </a:lnTo>
                  <a:lnTo>
                    <a:pt x="95250" y="42037"/>
                  </a:lnTo>
                  <a:close/>
                </a:path>
                <a:path w="95250" h="69850">
                  <a:moveTo>
                    <a:pt x="2540" y="39496"/>
                  </a:moveTo>
                  <a:lnTo>
                    <a:pt x="0" y="39496"/>
                  </a:lnTo>
                  <a:lnTo>
                    <a:pt x="0" y="41909"/>
                  </a:lnTo>
                  <a:lnTo>
                    <a:pt x="2540" y="41909"/>
                  </a:lnTo>
                  <a:lnTo>
                    <a:pt x="2540" y="39496"/>
                  </a:lnTo>
                  <a:close/>
                </a:path>
                <a:path w="95250" h="69850">
                  <a:moveTo>
                    <a:pt x="95250" y="39496"/>
                  </a:moveTo>
                  <a:lnTo>
                    <a:pt x="93980" y="39496"/>
                  </a:lnTo>
                  <a:lnTo>
                    <a:pt x="93980" y="41909"/>
                  </a:lnTo>
                  <a:lnTo>
                    <a:pt x="95250" y="41909"/>
                  </a:lnTo>
                  <a:lnTo>
                    <a:pt x="95250" y="39496"/>
                  </a:lnTo>
                  <a:close/>
                </a:path>
                <a:path w="95250" h="69850">
                  <a:moveTo>
                    <a:pt x="2540" y="35687"/>
                  </a:moveTo>
                  <a:lnTo>
                    <a:pt x="0" y="35687"/>
                  </a:lnTo>
                  <a:lnTo>
                    <a:pt x="0" y="39369"/>
                  </a:lnTo>
                  <a:lnTo>
                    <a:pt x="2540" y="39369"/>
                  </a:lnTo>
                  <a:lnTo>
                    <a:pt x="2540" y="35687"/>
                  </a:lnTo>
                  <a:close/>
                </a:path>
                <a:path w="95250" h="69850">
                  <a:moveTo>
                    <a:pt x="95250" y="35687"/>
                  </a:moveTo>
                  <a:lnTo>
                    <a:pt x="93980" y="35687"/>
                  </a:lnTo>
                  <a:lnTo>
                    <a:pt x="93980" y="39369"/>
                  </a:lnTo>
                  <a:lnTo>
                    <a:pt x="95250" y="39369"/>
                  </a:lnTo>
                  <a:lnTo>
                    <a:pt x="95250" y="35687"/>
                  </a:lnTo>
                  <a:close/>
                </a:path>
                <a:path w="95250" h="69850">
                  <a:moveTo>
                    <a:pt x="2540" y="33146"/>
                  </a:moveTo>
                  <a:lnTo>
                    <a:pt x="0" y="33146"/>
                  </a:lnTo>
                  <a:lnTo>
                    <a:pt x="0" y="35559"/>
                  </a:lnTo>
                  <a:lnTo>
                    <a:pt x="2540" y="35559"/>
                  </a:lnTo>
                  <a:lnTo>
                    <a:pt x="2540" y="33146"/>
                  </a:lnTo>
                  <a:close/>
                </a:path>
                <a:path w="95250" h="69850">
                  <a:moveTo>
                    <a:pt x="95250" y="33146"/>
                  </a:moveTo>
                  <a:lnTo>
                    <a:pt x="93980" y="33146"/>
                  </a:lnTo>
                  <a:lnTo>
                    <a:pt x="93980" y="35559"/>
                  </a:lnTo>
                  <a:lnTo>
                    <a:pt x="95250" y="35559"/>
                  </a:lnTo>
                  <a:lnTo>
                    <a:pt x="95250" y="33146"/>
                  </a:lnTo>
                  <a:close/>
                </a:path>
                <a:path w="95250" h="69850">
                  <a:moveTo>
                    <a:pt x="2540" y="29337"/>
                  </a:moveTo>
                  <a:lnTo>
                    <a:pt x="0" y="29337"/>
                  </a:lnTo>
                  <a:lnTo>
                    <a:pt x="0" y="33019"/>
                  </a:lnTo>
                  <a:lnTo>
                    <a:pt x="2540" y="33019"/>
                  </a:lnTo>
                  <a:lnTo>
                    <a:pt x="2540" y="29337"/>
                  </a:lnTo>
                  <a:close/>
                </a:path>
                <a:path w="95250" h="69850">
                  <a:moveTo>
                    <a:pt x="95250" y="29337"/>
                  </a:moveTo>
                  <a:lnTo>
                    <a:pt x="93980" y="29337"/>
                  </a:lnTo>
                  <a:lnTo>
                    <a:pt x="93980" y="33019"/>
                  </a:lnTo>
                  <a:lnTo>
                    <a:pt x="95250" y="33019"/>
                  </a:lnTo>
                  <a:lnTo>
                    <a:pt x="95250" y="29337"/>
                  </a:lnTo>
                  <a:close/>
                </a:path>
                <a:path w="95250" h="69850">
                  <a:moveTo>
                    <a:pt x="2540" y="26796"/>
                  </a:moveTo>
                  <a:lnTo>
                    <a:pt x="0" y="26796"/>
                  </a:lnTo>
                  <a:lnTo>
                    <a:pt x="0" y="29209"/>
                  </a:lnTo>
                  <a:lnTo>
                    <a:pt x="2540" y="29209"/>
                  </a:lnTo>
                  <a:lnTo>
                    <a:pt x="2540" y="26796"/>
                  </a:lnTo>
                  <a:close/>
                </a:path>
                <a:path w="95250" h="69850">
                  <a:moveTo>
                    <a:pt x="95250" y="26796"/>
                  </a:moveTo>
                  <a:lnTo>
                    <a:pt x="93980" y="26796"/>
                  </a:lnTo>
                  <a:lnTo>
                    <a:pt x="93980" y="29209"/>
                  </a:lnTo>
                  <a:lnTo>
                    <a:pt x="95250" y="29209"/>
                  </a:lnTo>
                  <a:lnTo>
                    <a:pt x="95250" y="26796"/>
                  </a:lnTo>
                  <a:close/>
                </a:path>
                <a:path w="95250" h="69850">
                  <a:moveTo>
                    <a:pt x="2540" y="22987"/>
                  </a:moveTo>
                  <a:lnTo>
                    <a:pt x="0" y="22987"/>
                  </a:lnTo>
                  <a:lnTo>
                    <a:pt x="0" y="26669"/>
                  </a:lnTo>
                  <a:lnTo>
                    <a:pt x="2540" y="26669"/>
                  </a:lnTo>
                  <a:lnTo>
                    <a:pt x="2540" y="22987"/>
                  </a:lnTo>
                  <a:close/>
                </a:path>
                <a:path w="95250" h="69850">
                  <a:moveTo>
                    <a:pt x="95250" y="22987"/>
                  </a:moveTo>
                  <a:lnTo>
                    <a:pt x="93980" y="22987"/>
                  </a:lnTo>
                  <a:lnTo>
                    <a:pt x="93980" y="26669"/>
                  </a:lnTo>
                  <a:lnTo>
                    <a:pt x="95250" y="26669"/>
                  </a:lnTo>
                  <a:lnTo>
                    <a:pt x="95250" y="22987"/>
                  </a:lnTo>
                  <a:close/>
                </a:path>
                <a:path w="95250" h="69850">
                  <a:moveTo>
                    <a:pt x="2540" y="20446"/>
                  </a:moveTo>
                  <a:lnTo>
                    <a:pt x="0" y="20446"/>
                  </a:lnTo>
                  <a:lnTo>
                    <a:pt x="0" y="22859"/>
                  </a:lnTo>
                  <a:lnTo>
                    <a:pt x="2540" y="22859"/>
                  </a:lnTo>
                  <a:lnTo>
                    <a:pt x="2540" y="20446"/>
                  </a:lnTo>
                  <a:close/>
                </a:path>
                <a:path w="95250" h="69850">
                  <a:moveTo>
                    <a:pt x="95250" y="20446"/>
                  </a:moveTo>
                  <a:lnTo>
                    <a:pt x="93980" y="20446"/>
                  </a:lnTo>
                  <a:lnTo>
                    <a:pt x="93980" y="22859"/>
                  </a:lnTo>
                  <a:lnTo>
                    <a:pt x="95250" y="22859"/>
                  </a:lnTo>
                  <a:lnTo>
                    <a:pt x="95250" y="20446"/>
                  </a:lnTo>
                  <a:close/>
                </a:path>
                <a:path w="95250" h="69850">
                  <a:moveTo>
                    <a:pt x="2540" y="16637"/>
                  </a:moveTo>
                  <a:lnTo>
                    <a:pt x="0" y="16637"/>
                  </a:lnTo>
                  <a:lnTo>
                    <a:pt x="0" y="20319"/>
                  </a:lnTo>
                  <a:lnTo>
                    <a:pt x="2540" y="20319"/>
                  </a:lnTo>
                  <a:lnTo>
                    <a:pt x="2540" y="16637"/>
                  </a:lnTo>
                  <a:close/>
                </a:path>
                <a:path w="95250" h="69850">
                  <a:moveTo>
                    <a:pt x="95250" y="16637"/>
                  </a:moveTo>
                  <a:lnTo>
                    <a:pt x="93980" y="16637"/>
                  </a:lnTo>
                  <a:lnTo>
                    <a:pt x="93980" y="20319"/>
                  </a:lnTo>
                  <a:lnTo>
                    <a:pt x="95250" y="20319"/>
                  </a:lnTo>
                  <a:lnTo>
                    <a:pt x="95250" y="16637"/>
                  </a:lnTo>
                  <a:close/>
                </a:path>
                <a:path w="95250" h="69850">
                  <a:moveTo>
                    <a:pt x="2540" y="14096"/>
                  </a:moveTo>
                  <a:lnTo>
                    <a:pt x="0" y="14096"/>
                  </a:lnTo>
                  <a:lnTo>
                    <a:pt x="0" y="16509"/>
                  </a:lnTo>
                  <a:lnTo>
                    <a:pt x="2540" y="16509"/>
                  </a:lnTo>
                  <a:lnTo>
                    <a:pt x="2540" y="14096"/>
                  </a:lnTo>
                  <a:close/>
                </a:path>
                <a:path w="95250" h="69850">
                  <a:moveTo>
                    <a:pt x="95250" y="14096"/>
                  </a:moveTo>
                  <a:lnTo>
                    <a:pt x="93980" y="14096"/>
                  </a:lnTo>
                  <a:lnTo>
                    <a:pt x="93980" y="16509"/>
                  </a:lnTo>
                  <a:lnTo>
                    <a:pt x="95250" y="16509"/>
                  </a:lnTo>
                  <a:lnTo>
                    <a:pt x="95250" y="14096"/>
                  </a:lnTo>
                  <a:close/>
                </a:path>
                <a:path w="95250" h="69850">
                  <a:moveTo>
                    <a:pt x="2540" y="10287"/>
                  </a:moveTo>
                  <a:lnTo>
                    <a:pt x="0" y="10287"/>
                  </a:lnTo>
                  <a:lnTo>
                    <a:pt x="0" y="13969"/>
                  </a:lnTo>
                  <a:lnTo>
                    <a:pt x="2540" y="13969"/>
                  </a:lnTo>
                  <a:lnTo>
                    <a:pt x="2540" y="10287"/>
                  </a:lnTo>
                  <a:close/>
                </a:path>
                <a:path w="95250" h="69850">
                  <a:moveTo>
                    <a:pt x="95250" y="10287"/>
                  </a:moveTo>
                  <a:lnTo>
                    <a:pt x="93980" y="10287"/>
                  </a:lnTo>
                  <a:lnTo>
                    <a:pt x="93980" y="13969"/>
                  </a:lnTo>
                  <a:lnTo>
                    <a:pt x="95250" y="13969"/>
                  </a:lnTo>
                  <a:lnTo>
                    <a:pt x="95250" y="10287"/>
                  </a:lnTo>
                  <a:close/>
                </a:path>
                <a:path w="95250" h="69850">
                  <a:moveTo>
                    <a:pt x="2540" y="7746"/>
                  </a:moveTo>
                  <a:lnTo>
                    <a:pt x="0" y="7746"/>
                  </a:lnTo>
                  <a:lnTo>
                    <a:pt x="0" y="10159"/>
                  </a:lnTo>
                  <a:lnTo>
                    <a:pt x="2540" y="10159"/>
                  </a:lnTo>
                  <a:lnTo>
                    <a:pt x="2540" y="7746"/>
                  </a:lnTo>
                  <a:close/>
                </a:path>
                <a:path w="95250" h="69850">
                  <a:moveTo>
                    <a:pt x="95250" y="7746"/>
                  </a:moveTo>
                  <a:lnTo>
                    <a:pt x="93980" y="7746"/>
                  </a:lnTo>
                  <a:lnTo>
                    <a:pt x="93980" y="10159"/>
                  </a:lnTo>
                  <a:lnTo>
                    <a:pt x="95250" y="10159"/>
                  </a:lnTo>
                  <a:lnTo>
                    <a:pt x="95250" y="7746"/>
                  </a:lnTo>
                  <a:close/>
                </a:path>
                <a:path w="95250" h="69850">
                  <a:moveTo>
                    <a:pt x="2540" y="3937"/>
                  </a:moveTo>
                  <a:lnTo>
                    <a:pt x="0" y="3937"/>
                  </a:lnTo>
                  <a:lnTo>
                    <a:pt x="0" y="7619"/>
                  </a:lnTo>
                  <a:lnTo>
                    <a:pt x="2540" y="7619"/>
                  </a:lnTo>
                  <a:lnTo>
                    <a:pt x="2540" y="3937"/>
                  </a:lnTo>
                  <a:close/>
                </a:path>
                <a:path w="95250" h="69850">
                  <a:moveTo>
                    <a:pt x="95250" y="3937"/>
                  </a:moveTo>
                  <a:lnTo>
                    <a:pt x="93980" y="3937"/>
                  </a:lnTo>
                  <a:lnTo>
                    <a:pt x="93980" y="7619"/>
                  </a:lnTo>
                  <a:lnTo>
                    <a:pt x="95250" y="7619"/>
                  </a:lnTo>
                  <a:lnTo>
                    <a:pt x="95250" y="3937"/>
                  </a:lnTo>
                  <a:close/>
                </a:path>
                <a:path w="95250" h="69850">
                  <a:moveTo>
                    <a:pt x="95250" y="0"/>
                  </a:moveTo>
                  <a:lnTo>
                    <a:pt x="0" y="0"/>
                  </a:lnTo>
                  <a:lnTo>
                    <a:pt x="0" y="3809"/>
                  </a:lnTo>
                  <a:lnTo>
                    <a:pt x="2540" y="3809"/>
                  </a:lnTo>
                  <a:lnTo>
                    <a:pt x="2540" y="2539"/>
                  </a:lnTo>
                  <a:lnTo>
                    <a:pt x="95250" y="2539"/>
                  </a:lnTo>
                  <a:lnTo>
                    <a:pt x="95250" y="0"/>
                  </a:lnTo>
                  <a:close/>
                </a:path>
                <a:path w="95250" h="69850">
                  <a:moveTo>
                    <a:pt x="95250" y="2539"/>
                  </a:moveTo>
                  <a:lnTo>
                    <a:pt x="93980" y="2539"/>
                  </a:lnTo>
                  <a:lnTo>
                    <a:pt x="93980" y="3809"/>
                  </a:lnTo>
                  <a:lnTo>
                    <a:pt x="95250" y="3809"/>
                  </a:lnTo>
                  <a:lnTo>
                    <a:pt x="95250" y="2539"/>
                  </a:lnTo>
                  <a:close/>
                </a:path>
              </a:pathLst>
            </a:custGeom>
            <a:solidFill>
              <a:srgbClr val="8EC4D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6" name="object 226"/>
            <p:cNvSpPr/>
            <p:nvPr/>
          </p:nvSpPr>
          <p:spPr>
            <a:xfrm>
              <a:off x="1346200" y="2472689"/>
              <a:ext cx="91440" cy="64769"/>
            </a:xfrm>
            <a:custGeom>
              <a:avLst/>
              <a:gdLst/>
              <a:ahLst/>
              <a:cxnLst/>
              <a:rect l="l" t="t" r="r" b="b"/>
              <a:pathLst>
                <a:path w="91440" h="64769">
                  <a:moveTo>
                    <a:pt x="1269" y="62356"/>
                  </a:moveTo>
                  <a:lnTo>
                    <a:pt x="0" y="62356"/>
                  </a:lnTo>
                  <a:lnTo>
                    <a:pt x="0" y="64770"/>
                  </a:lnTo>
                  <a:lnTo>
                    <a:pt x="91440" y="64770"/>
                  </a:lnTo>
                  <a:lnTo>
                    <a:pt x="91440" y="63500"/>
                  </a:lnTo>
                  <a:lnTo>
                    <a:pt x="1269" y="63500"/>
                  </a:lnTo>
                  <a:lnTo>
                    <a:pt x="1269" y="62356"/>
                  </a:lnTo>
                  <a:close/>
                </a:path>
                <a:path w="91440" h="64769">
                  <a:moveTo>
                    <a:pt x="91440" y="62356"/>
                  </a:moveTo>
                  <a:lnTo>
                    <a:pt x="88900" y="62356"/>
                  </a:lnTo>
                  <a:lnTo>
                    <a:pt x="88900" y="63500"/>
                  </a:lnTo>
                  <a:lnTo>
                    <a:pt x="91440" y="63500"/>
                  </a:lnTo>
                  <a:lnTo>
                    <a:pt x="91440" y="62356"/>
                  </a:lnTo>
                  <a:close/>
                </a:path>
                <a:path w="91440" h="64769">
                  <a:moveTo>
                    <a:pt x="1269" y="58547"/>
                  </a:moveTo>
                  <a:lnTo>
                    <a:pt x="0" y="58547"/>
                  </a:lnTo>
                  <a:lnTo>
                    <a:pt x="0" y="62229"/>
                  </a:lnTo>
                  <a:lnTo>
                    <a:pt x="1269" y="62229"/>
                  </a:lnTo>
                  <a:lnTo>
                    <a:pt x="1269" y="58547"/>
                  </a:lnTo>
                  <a:close/>
                </a:path>
                <a:path w="91440" h="64769">
                  <a:moveTo>
                    <a:pt x="91440" y="58547"/>
                  </a:moveTo>
                  <a:lnTo>
                    <a:pt x="88900" y="58547"/>
                  </a:lnTo>
                  <a:lnTo>
                    <a:pt x="88900" y="62229"/>
                  </a:lnTo>
                  <a:lnTo>
                    <a:pt x="91440" y="62229"/>
                  </a:lnTo>
                  <a:lnTo>
                    <a:pt x="91440" y="58547"/>
                  </a:lnTo>
                  <a:close/>
                </a:path>
                <a:path w="91440" h="64769">
                  <a:moveTo>
                    <a:pt x="1269" y="56006"/>
                  </a:moveTo>
                  <a:lnTo>
                    <a:pt x="0" y="56006"/>
                  </a:lnTo>
                  <a:lnTo>
                    <a:pt x="0" y="58419"/>
                  </a:lnTo>
                  <a:lnTo>
                    <a:pt x="1269" y="58419"/>
                  </a:lnTo>
                  <a:lnTo>
                    <a:pt x="1269" y="56006"/>
                  </a:lnTo>
                  <a:close/>
                </a:path>
                <a:path w="91440" h="64769">
                  <a:moveTo>
                    <a:pt x="91440" y="56006"/>
                  </a:moveTo>
                  <a:lnTo>
                    <a:pt x="88900" y="56006"/>
                  </a:lnTo>
                  <a:lnTo>
                    <a:pt x="88900" y="58419"/>
                  </a:lnTo>
                  <a:lnTo>
                    <a:pt x="91440" y="58419"/>
                  </a:lnTo>
                  <a:lnTo>
                    <a:pt x="91440" y="56006"/>
                  </a:lnTo>
                  <a:close/>
                </a:path>
                <a:path w="91440" h="64769">
                  <a:moveTo>
                    <a:pt x="1269" y="52197"/>
                  </a:moveTo>
                  <a:lnTo>
                    <a:pt x="0" y="52197"/>
                  </a:lnTo>
                  <a:lnTo>
                    <a:pt x="0" y="55879"/>
                  </a:lnTo>
                  <a:lnTo>
                    <a:pt x="1269" y="55879"/>
                  </a:lnTo>
                  <a:lnTo>
                    <a:pt x="1269" y="52197"/>
                  </a:lnTo>
                  <a:close/>
                </a:path>
                <a:path w="91440" h="64769">
                  <a:moveTo>
                    <a:pt x="91440" y="52197"/>
                  </a:moveTo>
                  <a:lnTo>
                    <a:pt x="88900" y="52197"/>
                  </a:lnTo>
                  <a:lnTo>
                    <a:pt x="88900" y="55879"/>
                  </a:lnTo>
                  <a:lnTo>
                    <a:pt x="91440" y="55879"/>
                  </a:lnTo>
                  <a:lnTo>
                    <a:pt x="91440" y="52197"/>
                  </a:lnTo>
                  <a:close/>
                </a:path>
                <a:path w="91440" h="64769">
                  <a:moveTo>
                    <a:pt x="1269" y="49656"/>
                  </a:moveTo>
                  <a:lnTo>
                    <a:pt x="0" y="49656"/>
                  </a:lnTo>
                  <a:lnTo>
                    <a:pt x="0" y="52069"/>
                  </a:lnTo>
                  <a:lnTo>
                    <a:pt x="1269" y="52069"/>
                  </a:lnTo>
                  <a:lnTo>
                    <a:pt x="1269" y="49656"/>
                  </a:lnTo>
                  <a:close/>
                </a:path>
                <a:path w="91440" h="64769">
                  <a:moveTo>
                    <a:pt x="91440" y="49656"/>
                  </a:moveTo>
                  <a:lnTo>
                    <a:pt x="88900" y="49656"/>
                  </a:lnTo>
                  <a:lnTo>
                    <a:pt x="88900" y="52069"/>
                  </a:lnTo>
                  <a:lnTo>
                    <a:pt x="91440" y="52069"/>
                  </a:lnTo>
                  <a:lnTo>
                    <a:pt x="91440" y="49656"/>
                  </a:lnTo>
                  <a:close/>
                </a:path>
                <a:path w="91440" h="64769">
                  <a:moveTo>
                    <a:pt x="1269" y="45847"/>
                  </a:moveTo>
                  <a:lnTo>
                    <a:pt x="0" y="45847"/>
                  </a:lnTo>
                  <a:lnTo>
                    <a:pt x="0" y="49529"/>
                  </a:lnTo>
                  <a:lnTo>
                    <a:pt x="1269" y="49529"/>
                  </a:lnTo>
                  <a:lnTo>
                    <a:pt x="1269" y="45847"/>
                  </a:lnTo>
                  <a:close/>
                </a:path>
                <a:path w="91440" h="64769">
                  <a:moveTo>
                    <a:pt x="91440" y="45847"/>
                  </a:moveTo>
                  <a:lnTo>
                    <a:pt x="88900" y="45847"/>
                  </a:lnTo>
                  <a:lnTo>
                    <a:pt x="88900" y="49529"/>
                  </a:lnTo>
                  <a:lnTo>
                    <a:pt x="91440" y="49529"/>
                  </a:lnTo>
                  <a:lnTo>
                    <a:pt x="91440" y="45847"/>
                  </a:lnTo>
                  <a:close/>
                </a:path>
                <a:path w="91440" h="64769">
                  <a:moveTo>
                    <a:pt x="1269" y="43306"/>
                  </a:moveTo>
                  <a:lnTo>
                    <a:pt x="0" y="43306"/>
                  </a:lnTo>
                  <a:lnTo>
                    <a:pt x="0" y="45719"/>
                  </a:lnTo>
                  <a:lnTo>
                    <a:pt x="1269" y="45719"/>
                  </a:lnTo>
                  <a:lnTo>
                    <a:pt x="1269" y="43306"/>
                  </a:lnTo>
                  <a:close/>
                </a:path>
                <a:path w="91440" h="64769">
                  <a:moveTo>
                    <a:pt x="91440" y="43306"/>
                  </a:moveTo>
                  <a:lnTo>
                    <a:pt x="88900" y="43306"/>
                  </a:lnTo>
                  <a:lnTo>
                    <a:pt x="88900" y="45719"/>
                  </a:lnTo>
                  <a:lnTo>
                    <a:pt x="91440" y="45719"/>
                  </a:lnTo>
                  <a:lnTo>
                    <a:pt x="91440" y="43306"/>
                  </a:lnTo>
                  <a:close/>
                </a:path>
                <a:path w="91440" h="64769">
                  <a:moveTo>
                    <a:pt x="1269" y="39497"/>
                  </a:moveTo>
                  <a:lnTo>
                    <a:pt x="0" y="39497"/>
                  </a:lnTo>
                  <a:lnTo>
                    <a:pt x="0" y="43179"/>
                  </a:lnTo>
                  <a:lnTo>
                    <a:pt x="1269" y="43179"/>
                  </a:lnTo>
                  <a:lnTo>
                    <a:pt x="1269" y="39497"/>
                  </a:lnTo>
                  <a:close/>
                </a:path>
                <a:path w="91440" h="64769">
                  <a:moveTo>
                    <a:pt x="91440" y="39497"/>
                  </a:moveTo>
                  <a:lnTo>
                    <a:pt x="88900" y="39497"/>
                  </a:lnTo>
                  <a:lnTo>
                    <a:pt x="88900" y="43179"/>
                  </a:lnTo>
                  <a:lnTo>
                    <a:pt x="91440" y="43179"/>
                  </a:lnTo>
                  <a:lnTo>
                    <a:pt x="91440" y="39497"/>
                  </a:lnTo>
                  <a:close/>
                </a:path>
                <a:path w="91440" h="64769">
                  <a:moveTo>
                    <a:pt x="1269" y="36956"/>
                  </a:moveTo>
                  <a:lnTo>
                    <a:pt x="0" y="36956"/>
                  </a:lnTo>
                  <a:lnTo>
                    <a:pt x="0" y="39369"/>
                  </a:lnTo>
                  <a:lnTo>
                    <a:pt x="1269" y="39369"/>
                  </a:lnTo>
                  <a:lnTo>
                    <a:pt x="1269" y="36956"/>
                  </a:lnTo>
                  <a:close/>
                </a:path>
                <a:path w="91440" h="64769">
                  <a:moveTo>
                    <a:pt x="91440" y="36956"/>
                  </a:moveTo>
                  <a:lnTo>
                    <a:pt x="88900" y="36956"/>
                  </a:lnTo>
                  <a:lnTo>
                    <a:pt x="88900" y="39369"/>
                  </a:lnTo>
                  <a:lnTo>
                    <a:pt x="91440" y="39369"/>
                  </a:lnTo>
                  <a:lnTo>
                    <a:pt x="91440" y="36956"/>
                  </a:lnTo>
                  <a:close/>
                </a:path>
                <a:path w="91440" h="64769">
                  <a:moveTo>
                    <a:pt x="1269" y="33147"/>
                  </a:moveTo>
                  <a:lnTo>
                    <a:pt x="0" y="33147"/>
                  </a:lnTo>
                  <a:lnTo>
                    <a:pt x="0" y="36829"/>
                  </a:lnTo>
                  <a:lnTo>
                    <a:pt x="1269" y="36829"/>
                  </a:lnTo>
                  <a:lnTo>
                    <a:pt x="1269" y="33147"/>
                  </a:lnTo>
                  <a:close/>
                </a:path>
                <a:path w="91440" h="64769">
                  <a:moveTo>
                    <a:pt x="91440" y="33147"/>
                  </a:moveTo>
                  <a:lnTo>
                    <a:pt x="88900" y="33147"/>
                  </a:lnTo>
                  <a:lnTo>
                    <a:pt x="88900" y="36829"/>
                  </a:lnTo>
                  <a:lnTo>
                    <a:pt x="91440" y="36829"/>
                  </a:lnTo>
                  <a:lnTo>
                    <a:pt x="91440" y="33147"/>
                  </a:lnTo>
                  <a:close/>
                </a:path>
                <a:path w="91440" h="64769">
                  <a:moveTo>
                    <a:pt x="1269" y="30606"/>
                  </a:moveTo>
                  <a:lnTo>
                    <a:pt x="0" y="30606"/>
                  </a:lnTo>
                  <a:lnTo>
                    <a:pt x="0" y="33019"/>
                  </a:lnTo>
                  <a:lnTo>
                    <a:pt x="1269" y="33019"/>
                  </a:lnTo>
                  <a:lnTo>
                    <a:pt x="1269" y="30606"/>
                  </a:lnTo>
                  <a:close/>
                </a:path>
                <a:path w="91440" h="64769">
                  <a:moveTo>
                    <a:pt x="91440" y="30606"/>
                  </a:moveTo>
                  <a:lnTo>
                    <a:pt x="88900" y="30606"/>
                  </a:lnTo>
                  <a:lnTo>
                    <a:pt x="88900" y="33019"/>
                  </a:lnTo>
                  <a:lnTo>
                    <a:pt x="91440" y="33019"/>
                  </a:lnTo>
                  <a:lnTo>
                    <a:pt x="91440" y="30606"/>
                  </a:lnTo>
                  <a:close/>
                </a:path>
                <a:path w="91440" h="64769">
                  <a:moveTo>
                    <a:pt x="1269" y="26797"/>
                  </a:moveTo>
                  <a:lnTo>
                    <a:pt x="0" y="26797"/>
                  </a:lnTo>
                  <a:lnTo>
                    <a:pt x="0" y="30479"/>
                  </a:lnTo>
                  <a:lnTo>
                    <a:pt x="1269" y="30479"/>
                  </a:lnTo>
                  <a:lnTo>
                    <a:pt x="1269" y="26797"/>
                  </a:lnTo>
                  <a:close/>
                </a:path>
                <a:path w="91440" h="64769">
                  <a:moveTo>
                    <a:pt x="91440" y="26797"/>
                  </a:moveTo>
                  <a:lnTo>
                    <a:pt x="88900" y="26797"/>
                  </a:lnTo>
                  <a:lnTo>
                    <a:pt x="88900" y="30479"/>
                  </a:lnTo>
                  <a:lnTo>
                    <a:pt x="91440" y="30479"/>
                  </a:lnTo>
                  <a:lnTo>
                    <a:pt x="91440" y="26797"/>
                  </a:lnTo>
                  <a:close/>
                </a:path>
                <a:path w="91440" h="64769">
                  <a:moveTo>
                    <a:pt x="1269" y="24256"/>
                  </a:moveTo>
                  <a:lnTo>
                    <a:pt x="0" y="24256"/>
                  </a:lnTo>
                  <a:lnTo>
                    <a:pt x="0" y="26669"/>
                  </a:lnTo>
                  <a:lnTo>
                    <a:pt x="1269" y="26669"/>
                  </a:lnTo>
                  <a:lnTo>
                    <a:pt x="1269" y="24256"/>
                  </a:lnTo>
                  <a:close/>
                </a:path>
                <a:path w="91440" h="64769">
                  <a:moveTo>
                    <a:pt x="91440" y="24256"/>
                  </a:moveTo>
                  <a:lnTo>
                    <a:pt x="88900" y="24256"/>
                  </a:lnTo>
                  <a:lnTo>
                    <a:pt x="88900" y="26669"/>
                  </a:lnTo>
                  <a:lnTo>
                    <a:pt x="91440" y="26669"/>
                  </a:lnTo>
                  <a:lnTo>
                    <a:pt x="91440" y="24256"/>
                  </a:lnTo>
                  <a:close/>
                </a:path>
                <a:path w="91440" h="64769">
                  <a:moveTo>
                    <a:pt x="1269" y="20447"/>
                  </a:moveTo>
                  <a:lnTo>
                    <a:pt x="0" y="20447"/>
                  </a:lnTo>
                  <a:lnTo>
                    <a:pt x="0" y="24129"/>
                  </a:lnTo>
                  <a:lnTo>
                    <a:pt x="1269" y="24129"/>
                  </a:lnTo>
                  <a:lnTo>
                    <a:pt x="1269" y="20447"/>
                  </a:lnTo>
                  <a:close/>
                </a:path>
                <a:path w="91440" h="64769">
                  <a:moveTo>
                    <a:pt x="91440" y="20447"/>
                  </a:moveTo>
                  <a:lnTo>
                    <a:pt x="88900" y="20447"/>
                  </a:lnTo>
                  <a:lnTo>
                    <a:pt x="88900" y="24129"/>
                  </a:lnTo>
                  <a:lnTo>
                    <a:pt x="91440" y="24129"/>
                  </a:lnTo>
                  <a:lnTo>
                    <a:pt x="91440" y="20447"/>
                  </a:lnTo>
                  <a:close/>
                </a:path>
                <a:path w="91440" h="64769">
                  <a:moveTo>
                    <a:pt x="1269" y="17906"/>
                  </a:moveTo>
                  <a:lnTo>
                    <a:pt x="0" y="17906"/>
                  </a:lnTo>
                  <a:lnTo>
                    <a:pt x="0" y="20319"/>
                  </a:lnTo>
                  <a:lnTo>
                    <a:pt x="1269" y="20319"/>
                  </a:lnTo>
                  <a:lnTo>
                    <a:pt x="1269" y="17906"/>
                  </a:lnTo>
                  <a:close/>
                </a:path>
                <a:path w="91440" h="64769">
                  <a:moveTo>
                    <a:pt x="91440" y="17906"/>
                  </a:moveTo>
                  <a:lnTo>
                    <a:pt x="88900" y="17906"/>
                  </a:lnTo>
                  <a:lnTo>
                    <a:pt x="88900" y="20319"/>
                  </a:lnTo>
                  <a:lnTo>
                    <a:pt x="91440" y="20319"/>
                  </a:lnTo>
                  <a:lnTo>
                    <a:pt x="91440" y="17906"/>
                  </a:lnTo>
                  <a:close/>
                </a:path>
                <a:path w="91440" h="64769">
                  <a:moveTo>
                    <a:pt x="1269" y="14097"/>
                  </a:moveTo>
                  <a:lnTo>
                    <a:pt x="0" y="14097"/>
                  </a:lnTo>
                  <a:lnTo>
                    <a:pt x="0" y="17779"/>
                  </a:lnTo>
                  <a:lnTo>
                    <a:pt x="1269" y="17779"/>
                  </a:lnTo>
                  <a:lnTo>
                    <a:pt x="1269" y="14097"/>
                  </a:lnTo>
                  <a:close/>
                </a:path>
                <a:path w="91440" h="64769">
                  <a:moveTo>
                    <a:pt x="91440" y="14097"/>
                  </a:moveTo>
                  <a:lnTo>
                    <a:pt x="88900" y="14097"/>
                  </a:lnTo>
                  <a:lnTo>
                    <a:pt x="88900" y="17779"/>
                  </a:lnTo>
                  <a:lnTo>
                    <a:pt x="91440" y="17779"/>
                  </a:lnTo>
                  <a:lnTo>
                    <a:pt x="91440" y="14097"/>
                  </a:lnTo>
                  <a:close/>
                </a:path>
                <a:path w="91440" h="64769">
                  <a:moveTo>
                    <a:pt x="1269" y="11556"/>
                  </a:moveTo>
                  <a:lnTo>
                    <a:pt x="0" y="11556"/>
                  </a:lnTo>
                  <a:lnTo>
                    <a:pt x="0" y="13969"/>
                  </a:lnTo>
                  <a:lnTo>
                    <a:pt x="1269" y="13969"/>
                  </a:lnTo>
                  <a:lnTo>
                    <a:pt x="1269" y="11556"/>
                  </a:lnTo>
                  <a:close/>
                </a:path>
                <a:path w="91440" h="64769">
                  <a:moveTo>
                    <a:pt x="91440" y="11556"/>
                  </a:moveTo>
                  <a:lnTo>
                    <a:pt x="88900" y="11556"/>
                  </a:lnTo>
                  <a:lnTo>
                    <a:pt x="88900" y="13969"/>
                  </a:lnTo>
                  <a:lnTo>
                    <a:pt x="91440" y="13969"/>
                  </a:lnTo>
                  <a:lnTo>
                    <a:pt x="91440" y="11556"/>
                  </a:lnTo>
                  <a:close/>
                </a:path>
                <a:path w="91440" h="64769">
                  <a:moveTo>
                    <a:pt x="1269" y="7747"/>
                  </a:moveTo>
                  <a:lnTo>
                    <a:pt x="0" y="7747"/>
                  </a:lnTo>
                  <a:lnTo>
                    <a:pt x="0" y="11429"/>
                  </a:lnTo>
                  <a:lnTo>
                    <a:pt x="1269" y="11429"/>
                  </a:lnTo>
                  <a:lnTo>
                    <a:pt x="1269" y="7747"/>
                  </a:lnTo>
                  <a:close/>
                </a:path>
                <a:path w="91440" h="64769">
                  <a:moveTo>
                    <a:pt x="91440" y="7747"/>
                  </a:moveTo>
                  <a:lnTo>
                    <a:pt x="88900" y="7747"/>
                  </a:lnTo>
                  <a:lnTo>
                    <a:pt x="88900" y="11429"/>
                  </a:lnTo>
                  <a:lnTo>
                    <a:pt x="91440" y="11429"/>
                  </a:lnTo>
                  <a:lnTo>
                    <a:pt x="91440" y="7747"/>
                  </a:lnTo>
                  <a:close/>
                </a:path>
                <a:path w="91440" h="64769">
                  <a:moveTo>
                    <a:pt x="1269" y="5206"/>
                  </a:moveTo>
                  <a:lnTo>
                    <a:pt x="0" y="5206"/>
                  </a:lnTo>
                  <a:lnTo>
                    <a:pt x="0" y="7619"/>
                  </a:lnTo>
                  <a:lnTo>
                    <a:pt x="1269" y="7619"/>
                  </a:lnTo>
                  <a:lnTo>
                    <a:pt x="1269" y="5206"/>
                  </a:lnTo>
                  <a:close/>
                </a:path>
                <a:path w="91440" h="64769">
                  <a:moveTo>
                    <a:pt x="91440" y="5206"/>
                  </a:moveTo>
                  <a:lnTo>
                    <a:pt x="88900" y="5206"/>
                  </a:lnTo>
                  <a:lnTo>
                    <a:pt x="88900" y="7619"/>
                  </a:lnTo>
                  <a:lnTo>
                    <a:pt x="91440" y="7619"/>
                  </a:lnTo>
                  <a:lnTo>
                    <a:pt x="91440" y="5206"/>
                  </a:lnTo>
                  <a:close/>
                </a:path>
                <a:path w="91440" h="64769">
                  <a:moveTo>
                    <a:pt x="1269" y="1397"/>
                  </a:moveTo>
                  <a:lnTo>
                    <a:pt x="0" y="1397"/>
                  </a:lnTo>
                  <a:lnTo>
                    <a:pt x="0" y="5079"/>
                  </a:lnTo>
                  <a:lnTo>
                    <a:pt x="1269" y="5079"/>
                  </a:lnTo>
                  <a:lnTo>
                    <a:pt x="1269" y="1397"/>
                  </a:lnTo>
                  <a:close/>
                </a:path>
                <a:path w="91440" h="64769">
                  <a:moveTo>
                    <a:pt x="91440" y="1397"/>
                  </a:moveTo>
                  <a:lnTo>
                    <a:pt x="88900" y="1397"/>
                  </a:lnTo>
                  <a:lnTo>
                    <a:pt x="88900" y="5079"/>
                  </a:lnTo>
                  <a:lnTo>
                    <a:pt x="91440" y="5079"/>
                  </a:lnTo>
                  <a:lnTo>
                    <a:pt x="91440" y="1397"/>
                  </a:lnTo>
                  <a:close/>
                </a:path>
                <a:path w="91440" h="64769">
                  <a:moveTo>
                    <a:pt x="91440" y="0"/>
                  </a:moveTo>
                  <a:lnTo>
                    <a:pt x="0" y="0"/>
                  </a:lnTo>
                  <a:lnTo>
                    <a:pt x="0" y="1270"/>
                  </a:lnTo>
                  <a:lnTo>
                    <a:pt x="91440" y="1270"/>
                  </a:lnTo>
                  <a:lnTo>
                    <a:pt x="91440" y="0"/>
                  </a:lnTo>
                  <a:close/>
                </a:path>
              </a:pathLst>
            </a:custGeom>
            <a:solidFill>
              <a:srgbClr val="90C5D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7" name="object 227"/>
            <p:cNvSpPr/>
            <p:nvPr/>
          </p:nvSpPr>
          <p:spPr>
            <a:xfrm>
              <a:off x="1347470" y="2474086"/>
              <a:ext cx="87630" cy="62230"/>
            </a:xfrm>
            <a:custGeom>
              <a:avLst/>
              <a:gdLst/>
              <a:ahLst/>
              <a:cxnLst/>
              <a:rect l="l" t="t" r="r" b="b"/>
              <a:pathLst>
                <a:path w="87630" h="62230">
                  <a:moveTo>
                    <a:pt x="87630" y="60959"/>
                  </a:moveTo>
                  <a:lnTo>
                    <a:pt x="0" y="60959"/>
                  </a:lnTo>
                  <a:lnTo>
                    <a:pt x="0" y="62102"/>
                  </a:lnTo>
                  <a:lnTo>
                    <a:pt x="87630" y="62102"/>
                  </a:lnTo>
                  <a:lnTo>
                    <a:pt x="87630" y="60959"/>
                  </a:lnTo>
                  <a:close/>
                </a:path>
                <a:path w="87630" h="62230">
                  <a:moveTo>
                    <a:pt x="2540" y="57150"/>
                  </a:moveTo>
                  <a:lnTo>
                    <a:pt x="0" y="57150"/>
                  </a:lnTo>
                  <a:lnTo>
                    <a:pt x="0" y="60832"/>
                  </a:lnTo>
                  <a:lnTo>
                    <a:pt x="87630" y="60832"/>
                  </a:lnTo>
                  <a:lnTo>
                    <a:pt x="87630" y="59562"/>
                  </a:lnTo>
                  <a:lnTo>
                    <a:pt x="2540" y="59562"/>
                  </a:lnTo>
                  <a:lnTo>
                    <a:pt x="2540" y="57150"/>
                  </a:lnTo>
                  <a:close/>
                </a:path>
                <a:path w="87630" h="62230">
                  <a:moveTo>
                    <a:pt x="87630" y="57150"/>
                  </a:moveTo>
                  <a:lnTo>
                    <a:pt x="86360" y="57150"/>
                  </a:lnTo>
                  <a:lnTo>
                    <a:pt x="86360" y="59562"/>
                  </a:lnTo>
                  <a:lnTo>
                    <a:pt x="87630" y="59562"/>
                  </a:lnTo>
                  <a:lnTo>
                    <a:pt x="87630" y="57150"/>
                  </a:lnTo>
                  <a:close/>
                </a:path>
                <a:path w="87630" h="62230">
                  <a:moveTo>
                    <a:pt x="2540" y="54609"/>
                  </a:moveTo>
                  <a:lnTo>
                    <a:pt x="0" y="54609"/>
                  </a:lnTo>
                  <a:lnTo>
                    <a:pt x="0" y="57022"/>
                  </a:lnTo>
                  <a:lnTo>
                    <a:pt x="2540" y="57022"/>
                  </a:lnTo>
                  <a:lnTo>
                    <a:pt x="2540" y="54609"/>
                  </a:lnTo>
                  <a:close/>
                </a:path>
                <a:path w="87630" h="62230">
                  <a:moveTo>
                    <a:pt x="87630" y="54609"/>
                  </a:moveTo>
                  <a:lnTo>
                    <a:pt x="86360" y="54609"/>
                  </a:lnTo>
                  <a:lnTo>
                    <a:pt x="86360" y="57022"/>
                  </a:lnTo>
                  <a:lnTo>
                    <a:pt x="87630" y="57022"/>
                  </a:lnTo>
                  <a:lnTo>
                    <a:pt x="87630" y="54609"/>
                  </a:lnTo>
                  <a:close/>
                </a:path>
                <a:path w="87630" h="62230">
                  <a:moveTo>
                    <a:pt x="2540" y="50800"/>
                  </a:moveTo>
                  <a:lnTo>
                    <a:pt x="0" y="50800"/>
                  </a:lnTo>
                  <a:lnTo>
                    <a:pt x="0" y="54482"/>
                  </a:lnTo>
                  <a:lnTo>
                    <a:pt x="2540" y="54482"/>
                  </a:lnTo>
                  <a:lnTo>
                    <a:pt x="2540" y="50800"/>
                  </a:lnTo>
                  <a:close/>
                </a:path>
                <a:path w="87630" h="62230">
                  <a:moveTo>
                    <a:pt x="87630" y="50800"/>
                  </a:moveTo>
                  <a:lnTo>
                    <a:pt x="86360" y="50800"/>
                  </a:lnTo>
                  <a:lnTo>
                    <a:pt x="86360" y="54482"/>
                  </a:lnTo>
                  <a:lnTo>
                    <a:pt x="87630" y="54482"/>
                  </a:lnTo>
                  <a:lnTo>
                    <a:pt x="87630" y="50800"/>
                  </a:lnTo>
                  <a:close/>
                </a:path>
                <a:path w="87630" h="62230">
                  <a:moveTo>
                    <a:pt x="2540" y="48259"/>
                  </a:moveTo>
                  <a:lnTo>
                    <a:pt x="0" y="48259"/>
                  </a:lnTo>
                  <a:lnTo>
                    <a:pt x="0" y="50672"/>
                  </a:lnTo>
                  <a:lnTo>
                    <a:pt x="2540" y="50672"/>
                  </a:lnTo>
                  <a:lnTo>
                    <a:pt x="2540" y="48259"/>
                  </a:lnTo>
                  <a:close/>
                </a:path>
                <a:path w="87630" h="62230">
                  <a:moveTo>
                    <a:pt x="87630" y="48259"/>
                  </a:moveTo>
                  <a:lnTo>
                    <a:pt x="86360" y="48259"/>
                  </a:lnTo>
                  <a:lnTo>
                    <a:pt x="86360" y="50672"/>
                  </a:lnTo>
                  <a:lnTo>
                    <a:pt x="87630" y="50672"/>
                  </a:lnTo>
                  <a:lnTo>
                    <a:pt x="87630" y="48259"/>
                  </a:lnTo>
                  <a:close/>
                </a:path>
                <a:path w="87630" h="62230">
                  <a:moveTo>
                    <a:pt x="2540" y="44450"/>
                  </a:moveTo>
                  <a:lnTo>
                    <a:pt x="0" y="44450"/>
                  </a:lnTo>
                  <a:lnTo>
                    <a:pt x="0" y="48132"/>
                  </a:lnTo>
                  <a:lnTo>
                    <a:pt x="2540" y="48132"/>
                  </a:lnTo>
                  <a:lnTo>
                    <a:pt x="2540" y="44450"/>
                  </a:lnTo>
                  <a:close/>
                </a:path>
                <a:path w="87630" h="62230">
                  <a:moveTo>
                    <a:pt x="87630" y="44450"/>
                  </a:moveTo>
                  <a:lnTo>
                    <a:pt x="86360" y="44450"/>
                  </a:lnTo>
                  <a:lnTo>
                    <a:pt x="86360" y="48132"/>
                  </a:lnTo>
                  <a:lnTo>
                    <a:pt x="87630" y="48132"/>
                  </a:lnTo>
                  <a:lnTo>
                    <a:pt x="87630" y="44450"/>
                  </a:lnTo>
                  <a:close/>
                </a:path>
                <a:path w="87630" h="62230">
                  <a:moveTo>
                    <a:pt x="2540" y="41909"/>
                  </a:moveTo>
                  <a:lnTo>
                    <a:pt x="0" y="41909"/>
                  </a:lnTo>
                  <a:lnTo>
                    <a:pt x="0" y="44322"/>
                  </a:lnTo>
                  <a:lnTo>
                    <a:pt x="2540" y="44322"/>
                  </a:lnTo>
                  <a:lnTo>
                    <a:pt x="2540" y="41909"/>
                  </a:lnTo>
                  <a:close/>
                </a:path>
                <a:path w="87630" h="62230">
                  <a:moveTo>
                    <a:pt x="87630" y="41909"/>
                  </a:moveTo>
                  <a:lnTo>
                    <a:pt x="86360" y="41909"/>
                  </a:lnTo>
                  <a:lnTo>
                    <a:pt x="86360" y="44322"/>
                  </a:lnTo>
                  <a:lnTo>
                    <a:pt x="87630" y="44322"/>
                  </a:lnTo>
                  <a:lnTo>
                    <a:pt x="87630" y="41909"/>
                  </a:lnTo>
                  <a:close/>
                </a:path>
                <a:path w="87630" h="62230">
                  <a:moveTo>
                    <a:pt x="2540" y="38100"/>
                  </a:moveTo>
                  <a:lnTo>
                    <a:pt x="0" y="38100"/>
                  </a:lnTo>
                  <a:lnTo>
                    <a:pt x="0" y="41782"/>
                  </a:lnTo>
                  <a:lnTo>
                    <a:pt x="2540" y="41782"/>
                  </a:lnTo>
                  <a:lnTo>
                    <a:pt x="2540" y="38100"/>
                  </a:lnTo>
                  <a:close/>
                </a:path>
                <a:path w="87630" h="62230">
                  <a:moveTo>
                    <a:pt x="87630" y="38100"/>
                  </a:moveTo>
                  <a:lnTo>
                    <a:pt x="86360" y="38100"/>
                  </a:lnTo>
                  <a:lnTo>
                    <a:pt x="86360" y="41782"/>
                  </a:lnTo>
                  <a:lnTo>
                    <a:pt x="87630" y="41782"/>
                  </a:lnTo>
                  <a:lnTo>
                    <a:pt x="87630" y="38100"/>
                  </a:lnTo>
                  <a:close/>
                </a:path>
                <a:path w="87630" h="62230">
                  <a:moveTo>
                    <a:pt x="2540" y="35559"/>
                  </a:moveTo>
                  <a:lnTo>
                    <a:pt x="0" y="35559"/>
                  </a:lnTo>
                  <a:lnTo>
                    <a:pt x="0" y="37972"/>
                  </a:lnTo>
                  <a:lnTo>
                    <a:pt x="2540" y="37972"/>
                  </a:lnTo>
                  <a:lnTo>
                    <a:pt x="2540" y="35559"/>
                  </a:lnTo>
                  <a:close/>
                </a:path>
                <a:path w="87630" h="62230">
                  <a:moveTo>
                    <a:pt x="87630" y="35559"/>
                  </a:moveTo>
                  <a:lnTo>
                    <a:pt x="86360" y="35559"/>
                  </a:lnTo>
                  <a:lnTo>
                    <a:pt x="86360" y="37972"/>
                  </a:lnTo>
                  <a:lnTo>
                    <a:pt x="87630" y="37972"/>
                  </a:lnTo>
                  <a:lnTo>
                    <a:pt x="87630" y="35559"/>
                  </a:lnTo>
                  <a:close/>
                </a:path>
                <a:path w="87630" h="62230">
                  <a:moveTo>
                    <a:pt x="2540" y="31750"/>
                  </a:moveTo>
                  <a:lnTo>
                    <a:pt x="0" y="31750"/>
                  </a:lnTo>
                  <a:lnTo>
                    <a:pt x="0" y="35432"/>
                  </a:lnTo>
                  <a:lnTo>
                    <a:pt x="2540" y="35432"/>
                  </a:lnTo>
                  <a:lnTo>
                    <a:pt x="2540" y="31750"/>
                  </a:lnTo>
                  <a:close/>
                </a:path>
                <a:path w="87630" h="62230">
                  <a:moveTo>
                    <a:pt x="87630" y="31750"/>
                  </a:moveTo>
                  <a:lnTo>
                    <a:pt x="86360" y="31750"/>
                  </a:lnTo>
                  <a:lnTo>
                    <a:pt x="86360" y="35432"/>
                  </a:lnTo>
                  <a:lnTo>
                    <a:pt x="87630" y="35432"/>
                  </a:lnTo>
                  <a:lnTo>
                    <a:pt x="87630" y="31750"/>
                  </a:lnTo>
                  <a:close/>
                </a:path>
                <a:path w="87630" h="62230">
                  <a:moveTo>
                    <a:pt x="2540" y="29209"/>
                  </a:moveTo>
                  <a:lnTo>
                    <a:pt x="0" y="29209"/>
                  </a:lnTo>
                  <a:lnTo>
                    <a:pt x="0" y="31622"/>
                  </a:lnTo>
                  <a:lnTo>
                    <a:pt x="2540" y="31622"/>
                  </a:lnTo>
                  <a:lnTo>
                    <a:pt x="2540" y="29209"/>
                  </a:lnTo>
                  <a:close/>
                </a:path>
                <a:path w="87630" h="62230">
                  <a:moveTo>
                    <a:pt x="87630" y="29209"/>
                  </a:moveTo>
                  <a:lnTo>
                    <a:pt x="86360" y="29209"/>
                  </a:lnTo>
                  <a:lnTo>
                    <a:pt x="86360" y="31622"/>
                  </a:lnTo>
                  <a:lnTo>
                    <a:pt x="87630" y="31622"/>
                  </a:lnTo>
                  <a:lnTo>
                    <a:pt x="87630" y="29209"/>
                  </a:lnTo>
                  <a:close/>
                </a:path>
                <a:path w="87630" h="62230">
                  <a:moveTo>
                    <a:pt x="2540" y="25400"/>
                  </a:moveTo>
                  <a:lnTo>
                    <a:pt x="0" y="25400"/>
                  </a:lnTo>
                  <a:lnTo>
                    <a:pt x="0" y="29082"/>
                  </a:lnTo>
                  <a:lnTo>
                    <a:pt x="2540" y="29082"/>
                  </a:lnTo>
                  <a:lnTo>
                    <a:pt x="2540" y="25400"/>
                  </a:lnTo>
                  <a:close/>
                </a:path>
                <a:path w="87630" h="62230">
                  <a:moveTo>
                    <a:pt x="87630" y="25400"/>
                  </a:moveTo>
                  <a:lnTo>
                    <a:pt x="86360" y="25400"/>
                  </a:lnTo>
                  <a:lnTo>
                    <a:pt x="86360" y="29082"/>
                  </a:lnTo>
                  <a:lnTo>
                    <a:pt x="87630" y="29082"/>
                  </a:lnTo>
                  <a:lnTo>
                    <a:pt x="87630" y="25400"/>
                  </a:lnTo>
                  <a:close/>
                </a:path>
                <a:path w="87630" h="62230">
                  <a:moveTo>
                    <a:pt x="2540" y="22859"/>
                  </a:moveTo>
                  <a:lnTo>
                    <a:pt x="0" y="22859"/>
                  </a:lnTo>
                  <a:lnTo>
                    <a:pt x="0" y="25272"/>
                  </a:lnTo>
                  <a:lnTo>
                    <a:pt x="2540" y="25272"/>
                  </a:lnTo>
                  <a:lnTo>
                    <a:pt x="2540" y="22859"/>
                  </a:lnTo>
                  <a:close/>
                </a:path>
                <a:path w="87630" h="62230">
                  <a:moveTo>
                    <a:pt x="87630" y="22859"/>
                  </a:moveTo>
                  <a:lnTo>
                    <a:pt x="86360" y="22859"/>
                  </a:lnTo>
                  <a:lnTo>
                    <a:pt x="86360" y="25272"/>
                  </a:lnTo>
                  <a:lnTo>
                    <a:pt x="87630" y="25272"/>
                  </a:lnTo>
                  <a:lnTo>
                    <a:pt x="87630" y="22859"/>
                  </a:lnTo>
                  <a:close/>
                </a:path>
                <a:path w="87630" h="62230">
                  <a:moveTo>
                    <a:pt x="2540" y="19050"/>
                  </a:moveTo>
                  <a:lnTo>
                    <a:pt x="0" y="19050"/>
                  </a:lnTo>
                  <a:lnTo>
                    <a:pt x="0" y="22732"/>
                  </a:lnTo>
                  <a:lnTo>
                    <a:pt x="2540" y="22732"/>
                  </a:lnTo>
                  <a:lnTo>
                    <a:pt x="2540" y="19050"/>
                  </a:lnTo>
                  <a:close/>
                </a:path>
                <a:path w="87630" h="62230">
                  <a:moveTo>
                    <a:pt x="87630" y="19050"/>
                  </a:moveTo>
                  <a:lnTo>
                    <a:pt x="86360" y="19050"/>
                  </a:lnTo>
                  <a:lnTo>
                    <a:pt x="86360" y="22732"/>
                  </a:lnTo>
                  <a:lnTo>
                    <a:pt x="87630" y="22732"/>
                  </a:lnTo>
                  <a:lnTo>
                    <a:pt x="87630" y="19050"/>
                  </a:lnTo>
                  <a:close/>
                </a:path>
                <a:path w="87630" h="62230">
                  <a:moveTo>
                    <a:pt x="2540" y="16509"/>
                  </a:moveTo>
                  <a:lnTo>
                    <a:pt x="0" y="16509"/>
                  </a:lnTo>
                  <a:lnTo>
                    <a:pt x="0" y="18922"/>
                  </a:lnTo>
                  <a:lnTo>
                    <a:pt x="2540" y="18922"/>
                  </a:lnTo>
                  <a:lnTo>
                    <a:pt x="2540" y="16509"/>
                  </a:lnTo>
                  <a:close/>
                </a:path>
                <a:path w="87630" h="62230">
                  <a:moveTo>
                    <a:pt x="87630" y="16509"/>
                  </a:moveTo>
                  <a:lnTo>
                    <a:pt x="86360" y="16509"/>
                  </a:lnTo>
                  <a:lnTo>
                    <a:pt x="86360" y="18922"/>
                  </a:lnTo>
                  <a:lnTo>
                    <a:pt x="87630" y="18922"/>
                  </a:lnTo>
                  <a:lnTo>
                    <a:pt x="87630" y="16509"/>
                  </a:lnTo>
                  <a:close/>
                </a:path>
                <a:path w="87630" h="62230">
                  <a:moveTo>
                    <a:pt x="2540" y="12700"/>
                  </a:moveTo>
                  <a:lnTo>
                    <a:pt x="0" y="12700"/>
                  </a:lnTo>
                  <a:lnTo>
                    <a:pt x="0" y="16382"/>
                  </a:lnTo>
                  <a:lnTo>
                    <a:pt x="2540" y="16382"/>
                  </a:lnTo>
                  <a:lnTo>
                    <a:pt x="2540" y="12700"/>
                  </a:lnTo>
                  <a:close/>
                </a:path>
                <a:path w="87630" h="62230">
                  <a:moveTo>
                    <a:pt x="87630" y="12700"/>
                  </a:moveTo>
                  <a:lnTo>
                    <a:pt x="86360" y="12700"/>
                  </a:lnTo>
                  <a:lnTo>
                    <a:pt x="86360" y="16382"/>
                  </a:lnTo>
                  <a:lnTo>
                    <a:pt x="87630" y="16382"/>
                  </a:lnTo>
                  <a:lnTo>
                    <a:pt x="87630" y="12700"/>
                  </a:lnTo>
                  <a:close/>
                </a:path>
                <a:path w="87630" h="62230">
                  <a:moveTo>
                    <a:pt x="2540" y="10159"/>
                  </a:moveTo>
                  <a:lnTo>
                    <a:pt x="0" y="10159"/>
                  </a:lnTo>
                  <a:lnTo>
                    <a:pt x="0" y="12572"/>
                  </a:lnTo>
                  <a:lnTo>
                    <a:pt x="2540" y="12572"/>
                  </a:lnTo>
                  <a:lnTo>
                    <a:pt x="2540" y="10159"/>
                  </a:lnTo>
                  <a:close/>
                </a:path>
                <a:path w="87630" h="62230">
                  <a:moveTo>
                    <a:pt x="87630" y="10159"/>
                  </a:moveTo>
                  <a:lnTo>
                    <a:pt x="86360" y="10159"/>
                  </a:lnTo>
                  <a:lnTo>
                    <a:pt x="86360" y="12572"/>
                  </a:lnTo>
                  <a:lnTo>
                    <a:pt x="87630" y="12572"/>
                  </a:lnTo>
                  <a:lnTo>
                    <a:pt x="87630" y="10159"/>
                  </a:lnTo>
                  <a:close/>
                </a:path>
                <a:path w="87630" h="62230">
                  <a:moveTo>
                    <a:pt x="2540" y="6350"/>
                  </a:moveTo>
                  <a:lnTo>
                    <a:pt x="0" y="6350"/>
                  </a:lnTo>
                  <a:lnTo>
                    <a:pt x="0" y="10032"/>
                  </a:lnTo>
                  <a:lnTo>
                    <a:pt x="2540" y="10032"/>
                  </a:lnTo>
                  <a:lnTo>
                    <a:pt x="2540" y="6350"/>
                  </a:lnTo>
                  <a:close/>
                </a:path>
                <a:path w="87630" h="62230">
                  <a:moveTo>
                    <a:pt x="87630" y="6350"/>
                  </a:moveTo>
                  <a:lnTo>
                    <a:pt x="86360" y="6350"/>
                  </a:lnTo>
                  <a:lnTo>
                    <a:pt x="86360" y="10032"/>
                  </a:lnTo>
                  <a:lnTo>
                    <a:pt x="87630" y="10032"/>
                  </a:lnTo>
                  <a:lnTo>
                    <a:pt x="87630" y="6350"/>
                  </a:lnTo>
                  <a:close/>
                </a:path>
                <a:path w="87630" h="62230">
                  <a:moveTo>
                    <a:pt x="2540" y="3809"/>
                  </a:moveTo>
                  <a:lnTo>
                    <a:pt x="0" y="3809"/>
                  </a:lnTo>
                  <a:lnTo>
                    <a:pt x="0" y="6222"/>
                  </a:lnTo>
                  <a:lnTo>
                    <a:pt x="2540" y="6222"/>
                  </a:lnTo>
                  <a:lnTo>
                    <a:pt x="2540" y="3809"/>
                  </a:lnTo>
                  <a:close/>
                </a:path>
                <a:path w="87630" h="62230">
                  <a:moveTo>
                    <a:pt x="87630" y="3809"/>
                  </a:moveTo>
                  <a:lnTo>
                    <a:pt x="86360" y="3809"/>
                  </a:lnTo>
                  <a:lnTo>
                    <a:pt x="86360" y="6222"/>
                  </a:lnTo>
                  <a:lnTo>
                    <a:pt x="87630" y="6222"/>
                  </a:lnTo>
                  <a:lnTo>
                    <a:pt x="87630" y="3809"/>
                  </a:lnTo>
                  <a:close/>
                </a:path>
                <a:path w="87630" h="62230">
                  <a:moveTo>
                    <a:pt x="87630" y="0"/>
                  </a:moveTo>
                  <a:lnTo>
                    <a:pt x="0" y="0"/>
                  </a:lnTo>
                  <a:lnTo>
                    <a:pt x="0" y="3682"/>
                  </a:lnTo>
                  <a:lnTo>
                    <a:pt x="2540" y="3682"/>
                  </a:lnTo>
                  <a:lnTo>
                    <a:pt x="2540" y="1142"/>
                  </a:lnTo>
                  <a:lnTo>
                    <a:pt x="87630" y="1142"/>
                  </a:lnTo>
                  <a:lnTo>
                    <a:pt x="87630" y="0"/>
                  </a:lnTo>
                  <a:close/>
                </a:path>
                <a:path w="87630" h="62230">
                  <a:moveTo>
                    <a:pt x="87630" y="1142"/>
                  </a:moveTo>
                  <a:lnTo>
                    <a:pt x="86360" y="1142"/>
                  </a:lnTo>
                  <a:lnTo>
                    <a:pt x="86360" y="3682"/>
                  </a:lnTo>
                  <a:lnTo>
                    <a:pt x="87630" y="3682"/>
                  </a:lnTo>
                  <a:lnTo>
                    <a:pt x="87630" y="1142"/>
                  </a:lnTo>
                  <a:close/>
                </a:path>
              </a:pathLst>
            </a:custGeom>
            <a:solidFill>
              <a:srgbClr val="92C6D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8" name="object 228"/>
            <p:cNvSpPr/>
            <p:nvPr/>
          </p:nvSpPr>
          <p:spPr>
            <a:xfrm>
              <a:off x="1350009" y="2475229"/>
              <a:ext cx="83820" cy="58419"/>
            </a:xfrm>
            <a:custGeom>
              <a:avLst/>
              <a:gdLst/>
              <a:ahLst/>
              <a:cxnLst/>
              <a:rect l="l" t="t" r="r" b="b"/>
              <a:pathLst>
                <a:path w="83819" h="58419">
                  <a:moveTo>
                    <a:pt x="1270" y="56007"/>
                  </a:moveTo>
                  <a:lnTo>
                    <a:pt x="0" y="56007"/>
                  </a:lnTo>
                  <a:lnTo>
                    <a:pt x="0" y="58420"/>
                  </a:lnTo>
                  <a:lnTo>
                    <a:pt x="83820" y="58420"/>
                  </a:lnTo>
                  <a:lnTo>
                    <a:pt x="83820" y="57150"/>
                  </a:lnTo>
                  <a:lnTo>
                    <a:pt x="1270" y="57150"/>
                  </a:lnTo>
                  <a:lnTo>
                    <a:pt x="1270" y="56007"/>
                  </a:lnTo>
                  <a:close/>
                </a:path>
                <a:path w="83819" h="58419">
                  <a:moveTo>
                    <a:pt x="83820" y="56007"/>
                  </a:moveTo>
                  <a:lnTo>
                    <a:pt x="81280" y="56007"/>
                  </a:lnTo>
                  <a:lnTo>
                    <a:pt x="81280" y="57150"/>
                  </a:lnTo>
                  <a:lnTo>
                    <a:pt x="83820" y="57150"/>
                  </a:lnTo>
                  <a:lnTo>
                    <a:pt x="83820" y="56007"/>
                  </a:lnTo>
                  <a:close/>
                </a:path>
                <a:path w="83819" h="58419">
                  <a:moveTo>
                    <a:pt x="1270" y="53466"/>
                  </a:moveTo>
                  <a:lnTo>
                    <a:pt x="0" y="53466"/>
                  </a:lnTo>
                  <a:lnTo>
                    <a:pt x="0" y="55879"/>
                  </a:lnTo>
                  <a:lnTo>
                    <a:pt x="1270" y="55879"/>
                  </a:lnTo>
                  <a:lnTo>
                    <a:pt x="1270" y="53466"/>
                  </a:lnTo>
                  <a:close/>
                </a:path>
                <a:path w="83819" h="58419">
                  <a:moveTo>
                    <a:pt x="83820" y="53466"/>
                  </a:moveTo>
                  <a:lnTo>
                    <a:pt x="81280" y="53466"/>
                  </a:lnTo>
                  <a:lnTo>
                    <a:pt x="81280" y="55879"/>
                  </a:lnTo>
                  <a:lnTo>
                    <a:pt x="83820" y="55879"/>
                  </a:lnTo>
                  <a:lnTo>
                    <a:pt x="83820" y="53466"/>
                  </a:lnTo>
                  <a:close/>
                </a:path>
                <a:path w="83819" h="58419">
                  <a:moveTo>
                    <a:pt x="1270" y="49657"/>
                  </a:moveTo>
                  <a:lnTo>
                    <a:pt x="0" y="49657"/>
                  </a:lnTo>
                  <a:lnTo>
                    <a:pt x="0" y="53339"/>
                  </a:lnTo>
                  <a:lnTo>
                    <a:pt x="1270" y="53339"/>
                  </a:lnTo>
                  <a:lnTo>
                    <a:pt x="1270" y="49657"/>
                  </a:lnTo>
                  <a:close/>
                </a:path>
                <a:path w="83819" h="58419">
                  <a:moveTo>
                    <a:pt x="83820" y="49657"/>
                  </a:moveTo>
                  <a:lnTo>
                    <a:pt x="81280" y="49657"/>
                  </a:lnTo>
                  <a:lnTo>
                    <a:pt x="81280" y="53339"/>
                  </a:lnTo>
                  <a:lnTo>
                    <a:pt x="83820" y="53339"/>
                  </a:lnTo>
                  <a:lnTo>
                    <a:pt x="83820" y="49657"/>
                  </a:lnTo>
                  <a:close/>
                </a:path>
                <a:path w="83819" h="58419">
                  <a:moveTo>
                    <a:pt x="1270" y="47116"/>
                  </a:moveTo>
                  <a:lnTo>
                    <a:pt x="0" y="47116"/>
                  </a:lnTo>
                  <a:lnTo>
                    <a:pt x="0" y="49529"/>
                  </a:lnTo>
                  <a:lnTo>
                    <a:pt x="1270" y="49529"/>
                  </a:lnTo>
                  <a:lnTo>
                    <a:pt x="1270" y="47116"/>
                  </a:lnTo>
                  <a:close/>
                </a:path>
                <a:path w="83819" h="58419">
                  <a:moveTo>
                    <a:pt x="83820" y="47116"/>
                  </a:moveTo>
                  <a:lnTo>
                    <a:pt x="81280" y="47116"/>
                  </a:lnTo>
                  <a:lnTo>
                    <a:pt x="81280" y="49529"/>
                  </a:lnTo>
                  <a:lnTo>
                    <a:pt x="83820" y="49529"/>
                  </a:lnTo>
                  <a:lnTo>
                    <a:pt x="83820" y="47116"/>
                  </a:lnTo>
                  <a:close/>
                </a:path>
                <a:path w="83819" h="58419">
                  <a:moveTo>
                    <a:pt x="1270" y="43307"/>
                  </a:moveTo>
                  <a:lnTo>
                    <a:pt x="0" y="43307"/>
                  </a:lnTo>
                  <a:lnTo>
                    <a:pt x="0" y="46989"/>
                  </a:lnTo>
                  <a:lnTo>
                    <a:pt x="1270" y="46989"/>
                  </a:lnTo>
                  <a:lnTo>
                    <a:pt x="1270" y="43307"/>
                  </a:lnTo>
                  <a:close/>
                </a:path>
                <a:path w="83819" h="58419">
                  <a:moveTo>
                    <a:pt x="83820" y="43307"/>
                  </a:moveTo>
                  <a:lnTo>
                    <a:pt x="81280" y="43307"/>
                  </a:lnTo>
                  <a:lnTo>
                    <a:pt x="81280" y="46989"/>
                  </a:lnTo>
                  <a:lnTo>
                    <a:pt x="83820" y="46989"/>
                  </a:lnTo>
                  <a:lnTo>
                    <a:pt x="83820" y="43307"/>
                  </a:lnTo>
                  <a:close/>
                </a:path>
                <a:path w="83819" h="58419">
                  <a:moveTo>
                    <a:pt x="1270" y="40766"/>
                  </a:moveTo>
                  <a:lnTo>
                    <a:pt x="0" y="40766"/>
                  </a:lnTo>
                  <a:lnTo>
                    <a:pt x="0" y="43179"/>
                  </a:lnTo>
                  <a:lnTo>
                    <a:pt x="1270" y="43179"/>
                  </a:lnTo>
                  <a:lnTo>
                    <a:pt x="1270" y="40766"/>
                  </a:lnTo>
                  <a:close/>
                </a:path>
                <a:path w="83819" h="58419">
                  <a:moveTo>
                    <a:pt x="83820" y="40766"/>
                  </a:moveTo>
                  <a:lnTo>
                    <a:pt x="81280" y="40766"/>
                  </a:lnTo>
                  <a:lnTo>
                    <a:pt x="81280" y="43179"/>
                  </a:lnTo>
                  <a:lnTo>
                    <a:pt x="83820" y="43179"/>
                  </a:lnTo>
                  <a:lnTo>
                    <a:pt x="83820" y="40766"/>
                  </a:lnTo>
                  <a:close/>
                </a:path>
                <a:path w="83819" h="58419">
                  <a:moveTo>
                    <a:pt x="1270" y="36957"/>
                  </a:moveTo>
                  <a:lnTo>
                    <a:pt x="0" y="36957"/>
                  </a:lnTo>
                  <a:lnTo>
                    <a:pt x="0" y="40639"/>
                  </a:lnTo>
                  <a:lnTo>
                    <a:pt x="1270" y="40639"/>
                  </a:lnTo>
                  <a:lnTo>
                    <a:pt x="1270" y="36957"/>
                  </a:lnTo>
                  <a:close/>
                </a:path>
                <a:path w="83819" h="58419">
                  <a:moveTo>
                    <a:pt x="83820" y="36957"/>
                  </a:moveTo>
                  <a:lnTo>
                    <a:pt x="81280" y="36957"/>
                  </a:lnTo>
                  <a:lnTo>
                    <a:pt x="81280" y="40639"/>
                  </a:lnTo>
                  <a:lnTo>
                    <a:pt x="83820" y="40639"/>
                  </a:lnTo>
                  <a:lnTo>
                    <a:pt x="83820" y="36957"/>
                  </a:lnTo>
                  <a:close/>
                </a:path>
                <a:path w="83819" h="58419">
                  <a:moveTo>
                    <a:pt x="1270" y="34416"/>
                  </a:moveTo>
                  <a:lnTo>
                    <a:pt x="0" y="34416"/>
                  </a:lnTo>
                  <a:lnTo>
                    <a:pt x="0" y="36829"/>
                  </a:lnTo>
                  <a:lnTo>
                    <a:pt x="1270" y="36829"/>
                  </a:lnTo>
                  <a:lnTo>
                    <a:pt x="1270" y="34416"/>
                  </a:lnTo>
                  <a:close/>
                </a:path>
                <a:path w="83819" h="58419">
                  <a:moveTo>
                    <a:pt x="83820" y="34416"/>
                  </a:moveTo>
                  <a:lnTo>
                    <a:pt x="81280" y="34416"/>
                  </a:lnTo>
                  <a:lnTo>
                    <a:pt x="81280" y="36829"/>
                  </a:lnTo>
                  <a:lnTo>
                    <a:pt x="83820" y="36829"/>
                  </a:lnTo>
                  <a:lnTo>
                    <a:pt x="83820" y="34416"/>
                  </a:lnTo>
                  <a:close/>
                </a:path>
                <a:path w="83819" h="58419">
                  <a:moveTo>
                    <a:pt x="1270" y="30607"/>
                  </a:moveTo>
                  <a:lnTo>
                    <a:pt x="0" y="30607"/>
                  </a:lnTo>
                  <a:lnTo>
                    <a:pt x="0" y="34289"/>
                  </a:lnTo>
                  <a:lnTo>
                    <a:pt x="1270" y="34289"/>
                  </a:lnTo>
                  <a:lnTo>
                    <a:pt x="1270" y="30607"/>
                  </a:lnTo>
                  <a:close/>
                </a:path>
                <a:path w="83819" h="58419">
                  <a:moveTo>
                    <a:pt x="83820" y="30607"/>
                  </a:moveTo>
                  <a:lnTo>
                    <a:pt x="81280" y="30607"/>
                  </a:lnTo>
                  <a:lnTo>
                    <a:pt x="81280" y="34289"/>
                  </a:lnTo>
                  <a:lnTo>
                    <a:pt x="83820" y="34289"/>
                  </a:lnTo>
                  <a:lnTo>
                    <a:pt x="83820" y="30607"/>
                  </a:lnTo>
                  <a:close/>
                </a:path>
                <a:path w="83819" h="58419">
                  <a:moveTo>
                    <a:pt x="1270" y="28066"/>
                  </a:moveTo>
                  <a:lnTo>
                    <a:pt x="0" y="28066"/>
                  </a:lnTo>
                  <a:lnTo>
                    <a:pt x="0" y="30479"/>
                  </a:lnTo>
                  <a:lnTo>
                    <a:pt x="1270" y="30479"/>
                  </a:lnTo>
                  <a:lnTo>
                    <a:pt x="1270" y="28066"/>
                  </a:lnTo>
                  <a:close/>
                </a:path>
                <a:path w="83819" h="58419">
                  <a:moveTo>
                    <a:pt x="83820" y="28066"/>
                  </a:moveTo>
                  <a:lnTo>
                    <a:pt x="81280" y="28066"/>
                  </a:lnTo>
                  <a:lnTo>
                    <a:pt x="81280" y="30479"/>
                  </a:lnTo>
                  <a:lnTo>
                    <a:pt x="83820" y="30479"/>
                  </a:lnTo>
                  <a:lnTo>
                    <a:pt x="83820" y="28066"/>
                  </a:lnTo>
                  <a:close/>
                </a:path>
                <a:path w="83819" h="58419">
                  <a:moveTo>
                    <a:pt x="1270" y="24257"/>
                  </a:moveTo>
                  <a:lnTo>
                    <a:pt x="0" y="24257"/>
                  </a:lnTo>
                  <a:lnTo>
                    <a:pt x="0" y="27939"/>
                  </a:lnTo>
                  <a:lnTo>
                    <a:pt x="1270" y="27939"/>
                  </a:lnTo>
                  <a:lnTo>
                    <a:pt x="1270" y="24257"/>
                  </a:lnTo>
                  <a:close/>
                </a:path>
                <a:path w="83819" h="58419">
                  <a:moveTo>
                    <a:pt x="83820" y="24257"/>
                  </a:moveTo>
                  <a:lnTo>
                    <a:pt x="81280" y="24257"/>
                  </a:lnTo>
                  <a:lnTo>
                    <a:pt x="81280" y="27939"/>
                  </a:lnTo>
                  <a:lnTo>
                    <a:pt x="83820" y="27939"/>
                  </a:lnTo>
                  <a:lnTo>
                    <a:pt x="83820" y="24257"/>
                  </a:lnTo>
                  <a:close/>
                </a:path>
                <a:path w="83819" h="58419">
                  <a:moveTo>
                    <a:pt x="1270" y="21716"/>
                  </a:moveTo>
                  <a:lnTo>
                    <a:pt x="0" y="21716"/>
                  </a:lnTo>
                  <a:lnTo>
                    <a:pt x="0" y="24129"/>
                  </a:lnTo>
                  <a:lnTo>
                    <a:pt x="1270" y="24129"/>
                  </a:lnTo>
                  <a:lnTo>
                    <a:pt x="1270" y="21716"/>
                  </a:lnTo>
                  <a:close/>
                </a:path>
                <a:path w="83819" h="58419">
                  <a:moveTo>
                    <a:pt x="83820" y="21716"/>
                  </a:moveTo>
                  <a:lnTo>
                    <a:pt x="81280" y="21716"/>
                  </a:lnTo>
                  <a:lnTo>
                    <a:pt x="81280" y="24129"/>
                  </a:lnTo>
                  <a:lnTo>
                    <a:pt x="83820" y="24129"/>
                  </a:lnTo>
                  <a:lnTo>
                    <a:pt x="83820" y="21716"/>
                  </a:lnTo>
                  <a:close/>
                </a:path>
                <a:path w="83819" h="58419">
                  <a:moveTo>
                    <a:pt x="1270" y="17907"/>
                  </a:moveTo>
                  <a:lnTo>
                    <a:pt x="0" y="17907"/>
                  </a:lnTo>
                  <a:lnTo>
                    <a:pt x="0" y="21589"/>
                  </a:lnTo>
                  <a:lnTo>
                    <a:pt x="1270" y="21589"/>
                  </a:lnTo>
                  <a:lnTo>
                    <a:pt x="1270" y="17907"/>
                  </a:lnTo>
                  <a:close/>
                </a:path>
                <a:path w="83819" h="58419">
                  <a:moveTo>
                    <a:pt x="83820" y="17907"/>
                  </a:moveTo>
                  <a:lnTo>
                    <a:pt x="81280" y="17907"/>
                  </a:lnTo>
                  <a:lnTo>
                    <a:pt x="81280" y="21589"/>
                  </a:lnTo>
                  <a:lnTo>
                    <a:pt x="83820" y="21589"/>
                  </a:lnTo>
                  <a:lnTo>
                    <a:pt x="83820" y="17907"/>
                  </a:lnTo>
                  <a:close/>
                </a:path>
                <a:path w="83819" h="58419">
                  <a:moveTo>
                    <a:pt x="1270" y="15366"/>
                  </a:moveTo>
                  <a:lnTo>
                    <a:pt x="0" y="15366"/>
                  </a:lnTo>
                  <a:lnTo>
                    <a:pt x="0" y="17779"/>
                  </a:lnTo>
                  <a:lnTo>
                    <a:pt x="1270" y="17779"/>
                  </a:lnTo>
                  <a:lnTo>
                    <a:pt x="1270" y="15366"/>
                  </a:lnTo>
                  <a:close/>
                </a:path>
                <a:path w="83819" h="58419">
                  <a:moveTo>
                    <a:pt x="83820" y="15366"/>
                  </a:moveTo>
                  <a:lnTo>
                    <a:pt x="81280" y="15366"/>
                  </a:lnTo>
                  <a:lnTo>
                    <a:pt x="81280" y="17779"/>
                  </a:lnTo>
                  <a:lnTo>
                    <a:pt x="83820" y="17779"/>
                  </a:lnTo>
                  <a:lnTo>
                    <a:pt x="83820" y="15366"/>
                  </a:lnTo>
                  <a:close/>
                </a:path>
                <a:path w="83819" h="58419">
                  <a:moveTo>
                    <a:pt x="1270" y="11557"/>
                  </a:moveTo>
                  <a:lnTo>
                    <a:pt x="0" y="11557"/>
                  </a:lnTo>
                  <a:lnTo>
                    <a:pt x="0" y="15239"/>
                  </a:lnTo>
                  <a:lnTo>
                    <a:pt x="1270" y="15239"/>
                  </a:lnTo>
                  <a:lnTo>
                    <a:pt x="1270" y="11557"/>
                  </a:lnTo>
                  <a:close/>
                </a:path>
                <a:path w="83819" h="58419">
                  <a:moveTo>
                    <a:pt x="83820" y="11557"/>
                  </a:moveTo>
                  <a:lnTo>
                    <a:pt x="81280" y="11557"/>
                  </a:lnTo>
                  <a:lnTo>
                    <a:pt x="81280" y="15239"/>
                  </a:lnTo>
                  <a:lnTo>
                    <a:pt x="83820" y="15239"/>
                  </a:lnTo>
                  <a:lnTo>
                    <a:pt x="83820" y="11557"/>
                  </a:lnTo>
                  <a:close/>
                </a:path>
                <a:path w="83819" h="58419">
                  <a:moveTo>
                    <a:pt x="1270" y="9016"/>
                  </a:moveTo>
                  <a:lnTo>
                    <a:pt x="0" y="9016"/>
                  </a:lnTo>
                  <a:lnTo>
                    <a:pt x="0" y="11429"/>
                  </a:lnTo>
                  <a:lnTo>
                    <a:pt x="1270" y="11429"/>
                  </a:lnTo>
                  <a:lnTo>
                    <a:pt x="1270" y="9016"/>
                  </a:lnTo>
                  <a:close/>
                </a:path>
                <a:path w="83819" h="58419">
                  <a:moveTo>
                    <a:pt x="83820" y="9016"/>
                  </a:moveTo>
                  <a:lnTo>
                    <a:pt x="81280" y="9016"/>
                  </a:lnTo>
                  <a:lnTo>
                    <a:pt x="81280" y="11429"/>
                  </a:lnTo>
                  <a:lnTo>
                    <a:pt x="83820" y="11429"/>
                  </a:lnTo>
                  <a:lnTo>
                    <a:pt x="83820" y="9016"/>
                  </a:lnTo>
                  <a:close/>
                </a:path>
                <a:path w="83819" h="58419">
                  <a:moveTo>
                    <a:pt x="1270" y="5207"/>
                  </a:moveTo>
                  <a:lnTo>
                    <a:pt x="0" y="5207"/>
                  </a:lnTo>
                  <a:lnTo>
                    <a:pt x="0" y="8889"/>
                  </a:lnTo>
                  <a:lnTo>
                    <a:pt x="1270" y="8889"/>
                  </a:lnTo>
                  <a:lnTo>
                    <a:pt x="1270" y="5207"/>
                  </a:lnTo>
                  <a:close/>
                </a:path>
                <a:path w="83819" h="58419">
                  <a:moveTo>
                    <a:pt x="83820" y="5207"/>
                  </a:moveTo>
                  <a:lnTo>
                    <a:pt x="81280" y="5207"/>
                  </a:lnTo>
                  <a:lnTo>
                    <a:pt x="81280" y="8889"/>
                  </a:lnTo>
                  <a:lnTo>
                    <a:pt x="83820" y="8889"/>
                  </a:lnTo>
                  <a:lnTo>
                    <a:pt x="83820" y="5207"/>
                  </a:lnTo>
                  <a:close/>
                </a:path>
                <a:path w="83819" h="58419">
                  <a:moveTo>
                    <a:pt x="1270" y="2666"/>
                  </a:moveTo>
                  <a:lnTo>
                    <a:pt x="0" y="2666"/>
                  </a:lnTo>
                  <a:lnTo>
                    <a:pt x="0" y="5079"/>
                  </a:lnTo>
                  <a:lnTo>
                    <a:pt x="1270" y="5079"/>
                  </a:lnTo>
                  <a:lnTo>
                    <a:pt x="1270" y="2666"/>
                  </a:lnTo>
                  <a:close/>
                </a:path>
                <a:path w="83819" h="58419">
                  <a:moveTo>
                    <a:pt x="83820" y="2666"/>
                  </a:moveTo>
                  <a:lnTo>
                    <a:pt x="81280" y="2666"/>
                  </a:lnTo>
                  <a:lnTo>
                    <a:pt x="81280" y="5079"/>
                  </a:lnTo>
                  <a:lnTo>
                    <a:pt x="83820" y="5079"/>
                  </a:lnTo>
                  <a:lnTo>
                    <a:pt x="83820" y="2666"/>
                  </a:lnTo>
                  <a:close/>
                </a:path>
                <a:path w="83819" h="58419">
                  <a:moveTo>
                    <a:pt x="83820" y="0"/>
                  </a:moveTo>
                  <a:lnTo>
                    <a:pt x="0" y="0"/>
                  </a:lnTo>
                  <a:lnTo>
                    <a:pt x="0" y="2540"/>
                  </a:lnTo>
                  <a:lnTo>
                    <a:pt x="83820" y="2540"/>
                  </a:lnTo>
                  <a:lnTo>
                    <a:pt x="83820" y="0"/>
                  </a:lnTo>
                  <a:close/>
                </a:path>
              </a:pathLst>
            </a:custGeom>
            <a:solidFill>
              <a:srgbClr val="94C7D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9" name="object 229"/>
            <p:cNvSpPr/>
            <p:nvPr/>
          </p:nvSpPr>
          <p:spPr>
            <a:xfrm>
              <a:off x="1351279" y="2477896"/>
              <a:ext cx="80010" cy="54610"/>
            </a:xfrm>
            <a:custGeom>
              <a:avLst/>
              <a:gdLst/>
              <a:ahLst/>
              <a:cxnLst/>
              <a:rect l="l" t="t" r="r" b="b"/>
              <a:pathLst>
                <a:path w="80009" h="54610">
                  <a:moveTo>
                    <a:pt x="80009" y="53340"/>
                  </a:moveTo>
                  <a:lnTo>
                    <a:pt x="0" y="53340"/>
                  </a:lnTo>
                  <a:lnTo>
                    <a:pt x="0" y="54483"/>
                  </a:lnTo>
                  <a:lnTo>
                    <a:pt x="80009" y="54483"/>
                  </a:lnTo>
                  <a:lnTo>
                    <a:pt x="80009" y="53340"/>
                  </a:lnTo>
                  <a:close/>
                </a:path>
                <a:path w="80009" h="54610">
                  <a:moveTo>
                    <a:pt x="2539" y="50800"/>
                  </a:moveTo>
                  <a:lnTo>
                    <a:pt x="0" y="50800"/>
                  </a:lnTo>
                  <a:lnTo>
                    <a:pt x="0" y="53212"/>
                  </a:lnTo>
                  <a:lnTo>
                    <a:pt x="80009" y="53212"/>
                  </a:lnTo>
                  <a:lnTo>
                    <a:pt x="80009" y="51943"/>
                  </a:lnTo>
                  <a:lnTo>
                    <a:pt x="2539" y="51943"/>
                  </a:lnTo>
                  <a:lnTo>
                    <a:pt x="2539" y="50800"/>
                  </a:lnTo>
                  <a:close/>
                </a:path>
                <a:path w="80009" h="54610">
                  <a:moveTo>
                    <a:pt x="80009" y="50800"/>
                  </a:moveTo>
                  <a:lnTo>
                    <a:pt x="78739" y="50800"/>
                  </a:lnTo>
                  <a:lnTo>
                    <a:pt x="78739" y="51943"/>
                  </a:lnTo>
                  <a:lnTo>
                    <a:pt x="80009" y="51943"/>
                  </a:lnTo>
                  <a:lnTo>
                    <a:pt x="80009" y="50800"/>
                  </a:lnTo>
                  <a:close/>
                </a:path>
                <a:path w="80009" h="54610">
                  <a:moveTo>
                    <a:pt x="2539" y="46990"/>
                  </a:moveTo>
                  <a:lnTo>
                    <a:pt x="0" y="46990"/>
                  </a:lnTo>
                  <a:lnTo>
                    <a:pt x="0" y="50673"/>
                  </a:lnTo>
                  <a:lnTo>
                    <a:pt x="2539" y="50673"/>
                  </a:lnTo>
                  <a:lnTo>
                    <a:pt x="2539" y="46990"/>
                  </a:lnTo>
                  <a:close/>
                </a:path>
                <a:path w="80009" h="54610">
                  <a:moveTo>
                    <a:pt x="80009" y="46990"/>
                  </a:moveTo>
                  <a:lnTo>
                    <a:pt x="78739" y="46990"/>
                  </a:lnTo>
                  <a:lnTo>
                    <a:pt x="78739" y="50673"/>
                  </a:lnTo>
                  <a:lnTo>
                    <a:pt x="80009" y="50673"/>
                  </a:lnTo>
                  <a:lnTo>
                    <a:pt x="80009" y="46990"/>
                  </a:lnTo>
                  <a:close/>
                </a:path>
                <a:path w="80009" h="54610">
                  <a:moveTo>
                    <a:pt x="2539" y="44450"/>
                  </a:moveTo>
                  <a:lnTo>
                    <a:pt x="0" y="44450"/>
                  </a:lnTo>
                  <a:lnTo>
                    <a:pt x="0" y="46862"/>
                  </a:lnTo>
                  <a:lnTo>
                    <a:pt x="2539" y="46862"/>
                  </a:lnTo>
                  <a:lnTo>
                    <a:pt x="2539" y="44450"/>
                  </a:lnTo>
                  <a:close/>
                </a:path>
                <a:path w="80009" h="54610">
                  <a:moveTo>
                    <a:pt x="80009" y="44450"/>
                  </a:moveTo>
                  <a:lnTo>
                    <a:pt x="78739" y="44450"/>
                  </a:lnTo>
                  <a:lnTo>
                    <a:pt x="78739" y="46862"/>
                  </a:lnTo>
                  <a:lnTo>
                    <a:pt x="80009" y="46862"/>
                  </a:lnTo>
                  <a:lnTo>
                    <a:pt x="80009" y="44450"/>
                  </a:lnTo>
                  <a:close/>
                </a:path>
                <a:path w="80009" h="54610">
                  <a:moveTo>
                    <a:pt x="2539" y="40640"/>
                  </a:moveTo>
                  <a:lnTo>
                    <a:pt x="0" y="40640"/>
                  </a:lnTo>
                  <a:lnTo>
                    <a:pt x="0" y="44323"/>
                  </a:lnTo>
                  <a:lnTo>
                    <a:pt x="2539" y="44323"/>
                  </a:lnTo>
                  <a:lnTo>
                    <a:pt x="2539" y="40640"/>
                  </a:lnTo>
                  <a:close/>
                </a:path>
                <a:path w="80009" h="54610">
                  <a:moveTo>
                    <a:pt x="80009" y="40640"/>
                  </a:moveTo>
                  <a:lnTo>
                    <a:pt x="78739" y="40640"/>
                  </a:lnTo>
                  <a:lnTo>
                    <a:pt x="78739" y="44323"/>
                  </a:lnTo>
                  <a:lnTo>
                    <a:pt x="80009" y="44323"/>
                  </a:lnTo>
                  <a:lnTo>
                    <a:pt x="80009" y="40640"/>
                  </a:lnTo>
                  <a:close/>
                </a:path>
                <a:path w="80009" h="54610">
                  <a:moveTo>
                    <a:pt x="2539" y="38100"/>
                  </a:moveTo>
                  <a:lnTo>
                    <a:pt x="0" y="38100"/>
                  </a:lnTo>
                  <a:lnTo>
                    <a:pt x="0" y="40512"/>
                  </a:lnTo>
                  <a:lnTo>
                    <a:pt x="2539" y="40512"/>
                  </a:lnTo>
                  <a:lnTo>
                    <a:pt x="2539" y="38100"/>
                  </a:lnTo>
                  <a:close/>
                </a:path>
                <a:path w="80009" h="54610">
                  <a:moveTo>
                    <a:pt x="80009" y="38100"/>
                  </a:moveTo>
                  <a:lnTo>
                    <a:pt x="78739" y="38100"/>
                  </a:lnTo>
                  <a:lnTo>
                    <a:pt x="78739" y="40512"/>
                  </a:lnTo>
                  <a:lnTo>
                    <a:pt x="80009" y="40512"/>
                  </a:lnTo>
                  <a:lnTo>
                    <a:pt x="80009" y="38100"/>
                  </a:lnTo>
                  <a:close/>
                </a:path>
                <a:path w="80009" h="54610">
                  <a:moveTo>
                    <a:pt x="2539" y="34290"/>
                  </a:moveTo>
                  <a:lnTo>
                    <a:pt x="0" y="34290"/>
                  </a:lnTo>
                  <a:lnTo>
                    <a:pt x="0" y="37973"/>
                  </a:lnTo>
                  <a:lnTo>
                    <a:pt x="2539" y="37973"/>
                  </a:lnTo>
                  <a:lnTo>
                    <a:pt x="2539" y="34290"/>
                  </a:lnTo>
                  <a:close/>
                </a:path>
                <a:path w="80009" h="54610">
                  <a:moveTo>
                    <a:pt x="80009" y="34290"/>
                  </a:moveTo>
                  <a:lnTo>
                    <a:pt x="78739" y="34290"/>
                  </a:lnTo>
                  <a:lnTo>
                    <a:pt x="78739" y="37973"/>
                  </a:lnTo>
                  <a:lnTo>
                    <a:pt x="80009" y="37973"/>
                  </a:lnTo>
                  <a:lnTo>
                    <a:pt x="80009" y="34290"/>
                  </a:lnTo>
                  <a:close/>
                </a:path>
                <a:path w="80009" h="54610">
                  <a:moveTo>
                    <a:pt x="2539" y="31750"/>
                  </a:moveTo>
                  <a:lnTo>
                    <a:pt x="0" y="31750"/>
                  </a:lnTo>
                  <a:lnTo>
                    <a:pt x="0" y="34162"/>
                  </a:lnTo>
                  <a:lnTo>
                    <a:pt x="2539" y="34162"/>
                  </a:lnTo>
                  <a:lnTo>
                    <a:pt x="2539" y="31750"/>
                  </a:lnTo>
                  <a:close/>
                </a:path>
                <a:path w="80009" h="54610">
                  <a:moveTo>
                    <a:pt x="80009" y="31750"/>
                  </a:moveTo>
                  <a:lnTo>
                    <a:pt x="78739" y="31750"/>
                  </a:lnTo>
                  <a:lnTo>
                    <a:pt x="78739" y="34162"/>
                  </a:lnTo>
                  <a:lnTo>
                    <a:pt x="80009" y="34162"/>
                  </a:lnTo>
                  <a:lnTo>
                    <a:pt x="80009" y="31750"/>
                  </a:lnTo>
                  <a:close/>
                </a:path>
                <a:path w="80009" h="54610">
                  <a:moveTo>
                    <a:pt x="2539" y="27940"/>
                  </a:moveTo>
                  <a:lnTo>
                    <a:pt x="0" y="27940"/>
                  </a:lnTo>
                  <a:lnTo>
                    <a:pt x="0" y="31623"/>
                  </a:lnTo>
                  <a:lnTo>
                    <a:pt x="2539" y="31623"/>
                  </a:lnTo>
                  <a:lnTo>
                    <a:pt x="2539" y="27940"/>
                  </a:lnTo>
                  <a:close/>
                </a:path>
                <a:path w="80009" h="54610">
                  <a:moveTo>
                    <a:pt x="80009" y="27940"/>
                  </a:moveTo>
                  <a:lnTo>
                    <a:pt x="78739" y="27940"/>
                  </a:lnTo>
                  <a:lnTo>
                    <a:pt x="78739" y="31623"/>
                  </a:lnTo>
                  <a:lnTo>
                    <a:pt x="80009" y="31623"/>
                  </a:lnTo>
                  <a:lnTo>
                    <a:pt x="80009" y="27940"/>
                  </a:lnTo>
                  <a:close/>
                </a:path>
                <a:path w="80009" h="54610">
                  <a:moveTo>
                    <a:pt x="2539" y="25400"/>
                  </a:moveTo>
                  <a:lnTo>
                    <a:pt x="0" y="25400"/>
                  </a:lnTo>
                  <a:lnTo>
                    <a:pt x="0" y="27812"/>
                  </a:lnTo>
                  <a:lnTo>
                    <a:pt x="2539" y="27812"/>
                  </a:lnTo>
                  <a:lnTo>
                    <a:pt x="2539" y="25400"/>
                  </a:lnTo>
                  <a:close/>
                </a:path>
                <a:path w="80009" h="54610">
                  <a:moveTo>
                    <a:pt x="80009" y="25400"/>
                  </a:moveTo>
                  <a:lnTo>
                    <a:pt x="78739" y="25400"/>
                  </a:lnTo>
                  <a:lnTo>
                    <a:pt x="78739" y="27812"/>
                  </a:lnTo>
                  <a:lnTo>
                    <a:pt x="80009" y="27812"/>
                  </a:lnTo>
                  <a:lnTo>
                    <a:pt x="80009" y="25400"/>
                  </a:lnTo>
                  <a:close/>
                </a:path>
                <a:path w="80009" h="54610">
                  <a:moveTo>
                    <a:pt x="2539" y="21590"/>
                  </a:moveTo>
                  <a:lnTo>
                    <a:pt x="0" y="21590"/>
                  </a:lnTo>
                  <a:lnTo>
                    <a:pt x="0" y="25273"/>
                  </a:lnTo>
                  <a:lnTo>
                    <a:pt x="2539" y="25273"/>
                  </a:lnTo>
                  <a:lnTo>
                    <a:pt x="2539" y="21590"/>
                  </a:lnTo>
                  <a:close/>
                </a:path>
                <a:path w="80009" h="54610">
                  <a:moveTo>
                    <a:pt x="80009" y="21590"/>
                  </a:moveTo>
                  <a:lnTo>
                    <a:pt x="78739" y="21590"/>
                  </a:lnTo>
                  <a:lnTo>
                    <a:pt x="78739" y="25273"/>
                  </a:lnTo>
                  <a:lnTo>
                    <a:pt x="80009" y="25273"/>
                  </a:lnTo>
                  <a:lnTo>
                    <a:pt x="80009" y="21590"/>
                  </a:lnTo>
                  <a:close/>
                </a:path>
                <a:path w="80009" h="54610">
                  <a:moveTo>
                    <a:pt x="2539" y="19050"/>
                  </a:moveTo>
                  <a:lnTo>
                    <a:pt x="0" y="19050"/>
                  </a:lnTo>
                  <a:lnTo>
                    <a:pt x="0" y="21462"/>
                  </a:lnTo>
                  <a:lnTo>
                    <a:pt x="2539" y="21462"/>
                  </a:lnTo>
                  <a:lnTo>
                    <a:pt x="2539" y="19050"/>
                  </a:lnTo>
                  <a:close/>
                </a:path>
                <a:path w="80009" h="54610">
                  <a:moveTo>
                    <a:pt x="80009" y="19050"/>
                  </a:moveTo>
                  <a:lnTo>
                    <a:pt x="78739" y="19050"/>
                  </a:lnTo>
                  <a:lnTo>
                    <a:pt x="78739" y="21462"/>
                  </a:lnTo>
                  <a:lnTo>
                    <a:pt x="80009" y="21462"/>
                  </a:lnTo>
                  <a:lnTo>
                    <a:pt x="80009" y="19050"/>
                  </a:lnTo>
                  <a:close/>
                </a:path>
                <a:path w="80009" h="54610">
                  <a:moveTo>
                    <a:pt x="2539" y="15240"/>
                  </a:moveTo>
                  <a:lnTo>
                    <a:pt x="0" y="15240"/>
                  </a:lnTo>
                  <a:lnTo>
                    <a:pt x="0" y="18923"/>
                  </a:lnTo>
                  <a:lnTo>
                    <a:pt x="2539" y="18923"/>
                  </a:lnTo>
                  <a:lnTo>
                    <a:pt x="2539" y="15240"/>
                  </a:lnTo>
                  <a:close/>
                </a:path>
                <a:path w="80009" h="54610">
                  <a:moveTo>
                    <a:pt x="80009" y="15240"/>
                  </a:moveTo>
                  <a:lnTo>
                    <a:pt x="78739" y="15240"/>
                  </a:lnTo>
                  <a:lnTo>
                    <a:pt x="78739" y="18923"/>
                  </a:lnTo>
                  <a:lnTo>
                    <a:pt x="80009" y="18923"/>
                  </a:lnTo>
                  <a:lnTo>
                    <a:pt x="80009" y="15240"/>
                  </a:lnTo>
                  <a:close/>
                </a:path>
                <a:path w="80009" h="54610">
                  <a:moveTo>
                    <a:pt x="2539" y="12700"/>
                  </a:moveTo>
                  <a:lnTo>
                    <a:pt x="0" y="12700"/>
                  </a:lnTo>
                  <a:lnTo>
                    <a:pt x="0" y="15112"/>
                  </a:lnTo>
                  <a:lnTo>
                    <a:pt x="2539" y="15112"/>
                  </a:lnTo>
                  <a:lnTo>
                    <a:pt x="2539" y="12700"/>
                  </a:lnTo>
                  <a:close/>
                </a:path>
                <a:path w="80009" h="54610">
                  <a:moveTo>
                    <a:pt x="80009" y="12700"/>
                  </a:moveTo>
                  <a:lnTo>
                    <a:pt x="78739" y="12700"/>
                  </a:lnTo>
                  <a:lnTo>
                    <a:pt x="78739" y="15112"/>
                  </a:lnTo>
                  <a:lnTo>
                    <a:pt x="80009" y="15112"/>
                  </a:lnTo>
                  <a:lnTo>
                    <a:pt x="80009" y="12700"/>
                  </a:lnTo>
                  <a:close/>
                </a:path>
                <a:path w="80009" h="54610">
                  <a:moveTo>
                    <a:pt x="2539" y="8890"/>
                  </a:moveTo>
                  <a:lnTo>
                    <a:pt x="0" y="8890"/>
                  </a:lnTo>
                  <a:lnTo>
                    <a:pt x="0" y="12573"/>
                  </a:lnTo>
                  <a:lnTo>
                    <a:pt x="2539" y="12573"/>
                  </a:lnTo>
                  <a:lnTo>
                    <a:pt x="2539" y="8890"/>
                  </a:lnTo>
                  <a:close/>
                </a:path>
                <a:path w="80009" h="54610">
                  <a:moveTo>
                    <a:pt x="80009" y="8890"/>
                  </a:moveTo>
                  <a:lnTo>
                    <a:pt x="78739" y="8890"/>
                  </a:lnTo>
                  <a:lnTo>
                    <a:pt x="78739" y="12573"/>
                  </a:lnTo>
                  <a:lnTo>
                    <a:pt x="80009" y="12573"/>
                  </a:lnTo>
                  <a:lnTo>
                    <a:pt x="80009" y="8890"/>
                  </a:lnTo>
                  <a:close/>
                </a:path>
                <a:path w="80009" h="54610">
                  <a:moveTo>
                    <a:pt x="2539" y="6350"/>
                  </a:moveTo>
                  <a:lnTo>
                    <a:pt x="0" y="6350"/>
                  </a:lnTo>
                  <a:lnTo>
                    <a:pt x="0" y="8762"/>
                  </a:lnTo>
                  <a:lnTo>
                    <a:pt x="2539" y="8762"/>
                  </a:lnTo>
                  <a:lnTo>
                    <a:pt x="2539" y="6350"/>
                  </a:lnTo>
                  <a:close/>
                </a:path>
                <a:path w="80009" h="54610">
                  <a:moveTo>
                    <a:pt x="80009" y="6350"/>
                  </a:moveTo>
                  <a:lnTo>
                    <a:pt x="78739" y="6350"/>
                  </a:lnTo>
                  <a:lnTo>
                    <a:pt x="78739" y="8762"/>
                  </a:lnTo>
                  <a:lnTo>
                    <a:pt x="80009" y="8762"/>
                  </a:lnTo>
                  <a:lnTo>
                    <a:pt x="80009" y="6350"/>
                  </a:lnTo>
                  <a:close/>
                </a:path>
                <a:path w="80009" h="54610">
                  <a:moveTo>
                    <a:pt x="2539" y="2540"/>
                  </a:moveTo>
                  <a:lnTo>
                    <a:pt x="0" y="2540"/>
                  </a:lnTo>
                  <a:lnTo>
                    <a:pt x="0" y="6223"/>
                  </a:lnTo>
                  <a:lnTo>
                    <a:pt x="2539" y="6223"/>
                  </a:lnTo>
                  <a:lnTo>
                    <a:pt x="2539" y="2540"/>
                  </a:lnTo>
                  <a:close/>
                </a:path>
                <a:path w="80009" h="54610">
                  <a:moveTo>
                    <a:pt x="80009" y="2540"/>
                  </a:moveTo>
                  <a:lnTo>
                    <a:pt x="78739" y="2540"/>
                  </a:lnTo>
                  <a:lnTo>
                    <a:pt x="78739" y="6223"/>
                  </a:lnTo>
                  <a:lnTo>
                    <a:pt x="80009" y="6223"/>
                  </a:lnTo>
                  <a:lnTo>
                    <a:pt x="80009" y="2540"/>
                  </a:lnTo>
                  <a:close/>
                </a:path>
                <a:path w="80009" h="54610">
                  <a:moveTo>
                    <a:pt x="80009" y="0"/>
                  </a:moveTo>
                  <a:lnTo>
                    <a:pt x="0" y="0"/>
                  </a:lnTo>
                  <a:lnTo>
                    <a:pt x="0" y="2413"/>
                  </a:lnTo>
                  <a:lnTo>
                    <a:pt x="80009" y="2413"/>
                  </a:lnTo>
                  <a:lnTo>
                    <a:pt x="80009" y="0"/>
                  </a:lnTo>
                  <a:close/>
                </a:path>
              </a:pathLst>
            </a:custGeom>
            <a:solidFill>
              <a:srgbClr val="96C8D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0" name="object 230"/>
            <p:cNvSpPr/>
            <p:nvPr/>
          </p:nvSpPr>
          <p:spPr>
            <a:xfrm>
              <a:off x="1353820" y="2480436"/>
              <a:ext cx="76200" cy="49530"/>
            </a:xfrm>
            <a:custGeom>
              <a:avLst/>
              <a:gdLst/>
              <a:ahLst/>
              <a:cxnLst/>
              <a:rect l="l" t="t" r="r" b="b"/>
              <a:pathLst>
                <a:path w="76200" h="49530">
                  <a:moveTo>
                    <a:pt x="76200" y="48259"/>
                  </a:moveTo>
                  <a:lnTo>
                    <a:pt x="0" y="48259"/>
                  </a:lnTo>
                  <a:lnTo>
                    <a:pt x="0" y="49402"/>
                  </a:lnTo>
                  <a:lnTo>
                    <a:pt x="76200" y="49402"/>
                  </a:lnTo>
                  <a:lnTo>
                    <a:pt x="76200" y="48259"/>
                  </a:lnTo>
                  <a:close/>
                </a:path>
                <a:path w="76200" h="49530">
                  <a:moveTo>
                    <a:pt x="1270" y="44450"/>
                  </a:moveTo>
                  <a:lnTo>
                    <a:pt x="0" y="44450"/>
                  </a:lnTo>
                  <a:lnTo>
                    <a:pt x="0" y="48133"/>
                  </a:lnTo>
                  <a:lnTo>
                    <a:pt x="1270" y="48133"/>
                  </a:lnTo>
                  <a:lnTo>
                    <a:pt x="1270" y="44450"/>
                  </a:lnTo>
                  <a:close/>
                </a:path>
                <a:path w="76200" h="49530">
                  <a:moveTo>
                    <a:pt x="76200" y="44450"/>
                  </a:moveTo>
                  <a:lnTo>
                    <a:pt x="73660" y="44450"/>
                  </a:lnTo>
                  <a:lnTo>
                    <a:pt x="73660" y="48133"/>
                  </a:lnTo>
                  <a:lnTo>
                    <a:pt x="76200" y="48133"/>
                  </a:lnTo>
                  <a:lnTo>
                    <a:pt x="76200" y="44450"/>
                  </a:lnTo>
                  <a:close/>
                </a:path>
                <a:path w="76200" h="49530">
                  <a:moveTo>
                    <a:pt x="1270" y="41909"/>
                  </a:moveTo>
                  <a:lnTo>
                    <a:pt x="0" y="41909"/>
                  </a:lnTo>
                  <a:lnTo>
                    <a:pt x="0" y="44322"/>
                  </a:lnTo>
                  <a:lnTo>
                    <a:pt x="1270" y="44322"/>
                  </a:lnTo>
                  <a:lnTo>
                    <a:pt x="1270" y="41909"/>
                  </a:lnTo>
                  <a:close/>
                </a:path>
                <a:path w="76200" h="49530">
                  <a:moveTo>
                    <a:pt x="76200" y="41909"/>
                  </a:moveTo>
                  <a:lnTo>
                    <a:pt x="73660" y="41909"/>
                  </a:lnTo>
                  <a:lnTo>
                    <a:pt x="73660" y="44322"/>
                  </a:lnTo>
                  <a:lnTo>
                    <a:pt x="76200" y="44322"/>
                  </a:lnTo>
                  <a:lnTo>
                    <a:pt x="76200" y="41909"/>
                  </a:lnTo>
                  <a:close/>
                </a:path>
                <a:path w="76200" h="49530">
                  <a:moveTo>
                    <a:pt x="1270" y="38100"/>
                  </a:moveTo>
                  <a:lnTo>
                    <a:pt x="0" y="38100"/>
                  </a:lnTo>
                  <a:lnTo>
                    <a:pt x="0" y="41782"/>
                  </a:lnTo>
                  <a:lnTo>
                    <a:pt x="1270" y="41782"/>
                  </a:lnTo>
                  <a:lnTo>
                    <a:pt x="1270" y="38100"/>
                  </a:lnTo>
                  <a:close/>
                </a:path>
                <a:path w="76200" h="49530">
                  <a:moveTo>
                    <a:pt x="76200" y="38100"/>
                  </a:moveTo>
                  <a:lnTo>
                    <a:pt x="73660" y="38100"/>
                  </a:lnTo>
                  <a:lnTo>
                    <a:pt x="73660" y="41782"/>
                  </a:lnTo>
                  <a:lnTo>
                    <a:pt x="76200" y="41782"/>
                  </a:lnTo>
                  <a:lnTo>
                    <a:pt x="76200" y="38100"/>
                  </a:lnTo>
                  <a:close/>
                </a:path>
                <a:path w="76200" h="49530">
                  <a:moveTo>
                    <a:pt x="1270" y="35559"/>
                  </a:moveTo>
                  <a:lnTo>
                    <a:pt x="0" y="35559"/>
                  </a:lnTo>
                  <a:lnTo>
                    <a:pt x="0" y="37972"/>
                  </a:lnTo>
                  <a:lnTo>
                    <a:pt x="1270" y="37972"/>
                  </a:lnTo>
                  <a:lnTo>
                    <a:pt x="1270" y="35559"/>
                  </a:lnTo>
                  <a:close/>
                </a:path>
                <a:path w="76200" h="49530">
                  <a:moveTo>
                    <a:pt x="76200" y="35559"/>
                  </a:moveTo>
                  <a:lnTo>
                    <a:pt x="73660" y="35559"/>
                  </a:lnTo>
                  <a:lnTo>
                    <a:pt x="73660" y="37972"/>
                  </a:lnTo>
                  <a:lnTo>
                    <a:pt x="76200" y="37972"/>
                  </a:lnTo>
                  <a:lnTo>
                    <a:pt x="76200" y="35559"/>
                  </a:lnTo>
                  <a:close/>
                </a:path>
                <a:path w="76200" h="49530">
                  <a:moveTo>
                    <a:pt x="1270" y="31750"/>
                  </a:moveTo>
                  <a:lnTo>
                    <a:pt x="0" y="31750"/>
                  </a:lnTo>
                  <a:lnTo>
                    <a:pt x="0" y="35432"/>
                  </a:lnTo>
                  <a:lnTo>
                    <a:pt x="1270" y="35432"/>
                  </a:lnTo>
                  <a:lnTo>
                    <a:pt x="1270" y="31750"/>
                  </a:lnTo>
                  <a:close/>
                </a:path>
                <a:path w="76200" h="49530">
                  <a:moveTo>
                    <a:pt x="76200" y="31750"/>
                  </a:moveTo>
                  <a:lnTo>
                    <a:pt x="73660" y="31750"/>
                  </a:lnTo>
                  <a:lnTo>
                    <a:pt x="73660" y="35432"/>
                  </a:lnTo>
                  <a:lnTo>
                    <a:pt x="76200" y="35432"/>
                  </a:lnTo>
                  <a:lnTo>
                    <a:pt x="76200" y="31750"/>
                  </a:lnTo>
                  <a:close/>
                </a:path>
                <a:path w="76200" h="49530">
                  <a:moveTo>
                    <a:pt x="1270" y="29209"/>
                  </a:moveTo>
                  <a:lnTo>
                    <a:pt x="0" y="29209"/>
                  </a:lnTo>
                  <a:lnTo>
                    <a:pt x="0" y="31622"/>
                  </a:lnTo>
                  <a:lnTo>
                    <a:pt x="1270" y="31622"/>
                  </a:lnTo>
                  <a:lnTo>
                    <a:pt x="1270" y="29209"/>
                  </a:lnTo>
                  <a:close/>
                </a:path>
                <a:path w="76200" h="49530">
                  <a:moveTo>
                    <a:pt x="76200" y="29209"/>
                  </a:moveTo>
                  <a:lnTo>
                    <a:pt x="73660" y="29209"/>
                  </a:lnTo>
                  <a:lnTo>
                    <a:pt x="73660" y="31622"/>
                  </a:lnTo>
                  <a:lnTo>
                    <a:pt x="76200" y="31622"/>
                  </a:lnTo>
                  <a:lnTo>
                    <a:pt x="76200" y="29209"/>
                  </a:lnTo>
                  <a:close/>
                </a:path>
                <a:path w="76200" h="49530">
                  <a:moveTo>
                    <a:pt x="1270" y="25400"/>
                  </a:moveTo>
                  <a:lnTo>
                    <a:pt x="0" y="25400"/>
                  </a:lnTo>
                  <a:lnTo>
                    <a:pt x="0" y="29082"/>
                  </a:lnTo>
                  <a:lnTo>
                    <a:pt x="1270" y="29082"/>
                  </a:lnTo>
                  <a:lnTo>
                    <a:pt x="1270" y="25400"/>
                  </a:lnTo>
                  <a:close/>
                </a:path>
                <a:path w="76200" h="49530">
                  <a:moveTo>
                    <a:pt x="76200" y="25400"/>
                  </a:moveTo>
                  <a:lnTo>
                    <a:pt x="73660" y="25400"/>
                  </a:lnTo>
                  <a:lnTo>
                    <a:pt x="73660" y="29082"/>
                  </a:lnTo>
                  <a:lnTo>
                    <a:pt x="76200" y="29082"/>
                  </a:lnTo>
                  <a:lnTo>
                    <a:pt x="76200" y="25400"/>
                  </a:lnTo>
                  <a:close/>
                </a:path>
                <a:path w="76200" h="49530">
                  <a:moveTo>
                    <a:pt x="1270" y="22859"/>
                  </a:moveTo>
                  <a:lnTo>
                    <a:pt x="0" y="22859"/>
                  </a:lnTo>
                  <a:lnTo>
                    <a:pt x="0" y="25272"/>
                  </a:lnTo>
                  <a:lnTo>
                    <a:pt x="1270" y="25272"/>
                  </a:lnTo>
                  <a:lnTo>
                    <a:pt x="1270" y="22859"/>
                  </a:lnTo>
                  <a:close/>
                </a:path>
                <a:path w="76200" h="49530">
                  <a:moveTo>
                    <a:pt x="76200" y="22859"/>
                  </a:moveTo>
                  <a:lnTo>
                    <a:pt x="73660" y="22859"/>
                  </a:lnTo>
                  <a:lnTo>
                    <a:pt x="73660" y="25272"/>
                  </a:lnTo>
                  <a:lnTo>
                    <a:pt x="76200" y="25272"/>
                  </a:lnTo>
                  <a:lnTo>
                    <a:pt x="76200" y="22859"/>
                  </a:lnTo>
                  <a:close/>
                </a:path>
                <a:path w="76200" h="49530">
                  <a:moveTo>
                    <a:pt x="1270" y="19050"/>
                  </a:moveTo>
                  <a:lnTo>
                    <a:pt x="0" y="19050"/>
                  </a:lnTo>
                  <a:lnTo>
                    <a:pt x="0" y="22732"/>
                  </a:lnTo>
                  <a:lnTo>
                    <a:pt x="1270" y="22732"/>
                  </a:lnTo>
                  <a:lnTo>
                    <a:pt x="1270" y="19050"/>
                  </a:lnTo>
                  <a:close/>
                </a:path>
                <a:path w="76200" h="49530">
                  <a:moveTo>
                    <a:pt x="76200" y="19050"/>
                  </a:moveTo>
                  <a:lnTo>
                    <a:pt x="73660" y="19050"/>
                  </a:lnTo>
                  <a:lnTo>
                    <a:pt x="73660" y="22732"/>
                  </a:lnTo>
                  <a:lnTo>
                    <a:pt x="76200" y="22732"/>
                  </a:lnTo>
                  <a:lnTo>
                    <a:pt x="76200" y="19050"/>
                  </a:lnTo>
                  <a:close/>
                </a:path>
                <a:path w="76200" h="49530">
                  <a:moveTo>
                    <a:pt x="1270" y="16509"/>
                  </a:moveTo>
                  <a:lnTo>
                    <a:pt x="0" y="16509"/>
                  </a:lnTo>
                  <a:lnTo>
                    <a:pt x="0" y="18922"/>
                  </a:lnTo>
                  <a:lnTo>
                    <a:pt x="1270" y="18922"/>
                  </a:lnTo>
                  <a:lnTo>
                    <a:pt x="1270" y="16509"/>
                  </a:lnTo>
                  <a:close/>
                </a:path>
                <a:path w="76200" h="49530">
                  <a:moveTo>
                    <a:pt x="76200" y="16509"/>
                  </a:moveTo>
                  <a:lnTo>
                    <a:pt x="73660" y="16509"/>
                  </a:lnTo>
                  <a:lnTo>
                    <a:pt x="73660" y="18922"/>
                  </a:lnTo>
                  <a:lnTo>
                    <a:pt x="76200" y="18922"/>
                  </a:lnTo>
                  <a:lnTo>
                    <a:pt x="76200" y="16509"/>
                  </a:lnTo>
                  <a:close/>
                </a:path>
                <a:path w="76200" h="49530">
                  <a:moveTo>
                    <a:pt x="1270" y="12700"/>
                  </a:moveTo>
                  <a:lnTo>
                    <a:pt x="0" y="12700"/>
                  </a:lnTo>
                  <a:lnTo>
                    <a:pt x="0" y="16382"/>
                  </a:lnTo>
                  <a:lnTo>
                    <a:pt x="1270" y="16382"/>
                  </a:lnTo>
                  <a:lnTo>
                    <a:pt x="1270" y="12700"/>
                  </a:lnTo>
                  <a:close/>
                </a:path>
                <a:path w="76200" h="49530">
                  <a:moveTo>
                    <a:pt x="76200" y="12700"/>
                  </a:moveTo>
                  <a:lnTo>
                    <a:pt x="73660" y="12700"/>
                  </a:lnTo>
                  <a:lnTo>
                    <a:pt x="73660" y="16382"/>
                  </a:lnTo>
                  <a:lnTo>
                    <a:pt x="76200" y="16382"/>
                  </a:lnTo>
                  <a:lnTo>
                    <a:pt x="76200" y="12700"/>
                  </a:lnTo>
                  <a:close/>
                </a:path>
                <a:path w="76200" h="49530">
                  <a:moveTo>
                    <a:pt x="1270" y="10159"/>
                  </a:moveTo>
                  <a:lnTo>
                    <a:pt x="0" y="10159"/>
                  </a:lnTo>
                  <a:lnTo>
                    <a:pt x="0" y="12572"/>
                  </a:lnTo>
                  <a:lnTo>
                    <a:pt x="1270" y="12572"/>
                  </a:lnTo>
                  <a:lnTo>
                    <a:pt x="1270" y="10159"/>
                  </a:lnTo>
                  <a:close/>
                </a:path>
                <a:path w="76200" h="49530">
                  <a:moveTo>
                    <a:pt x="76200" y="10159"/>
                  </a:moveTo>
                  <a:lnTo>
                    <a:pt x="73660" y="10159"/>
                  </a:lnTo>
                  <a:lnTo>
                    <a:pt x="73660" y="12572"/>
                  </a:lnTo>
                  <a:lnTo>
                    <a:pt x="76200" y="12572"/>
                  </a:lnTo>
                  <a:lnTo>
                    <a:pt x="76200" y="10159"/>
                  </a:lnTo>
                  <a:close/>
                </a:path>
                <a:path w="76200" h="49530">
                  <a:moveTo>
                    <a:pt x="1270" y="6350"/>
                  </a:moveTo>
                  <a:lnTo>
                    <a:pt x="0" y="6350"/>
                  </a:lnTo>
                  <a:lnTo>
                    <a:pt x="0" y="10032"/>
                  </a:lnTo>
                  <a:lnTo>
                    <a:pt x="1270" y="10032"/>
                  </a:lnTo>
                  <a:lnTo>
                    <a:pt x="1270" y="6350"/>
                  </a:lnTo>
                  <a:close/>
                </a:path>
                <a:path w="76200" h="49530">
                  <a:moveTo>
                    <a:pt x="76200" y="6350"/>
                  </a:moveTo>
                  <a:lnTo>
                    <a:pt x="73660" y="6350"/>
                  </a:lnTo>
                  <a:lnTo>
                    <a:pt x="73660" y="10032"/>
                  </a:lnTo>
                  <a:lnTo>
                    <a:pt x="76200" y="10032"/>
                  </a:lnTo>
                  <a:lnTo>
                    <a:pt x="76200" y="6350"/>
                  </a:lnTo>
                  <a:close/>
                </a:path>
                <a:path w="76200" h="49530">
                  <a:moveTo>
                    <a:pt x="1270" y="3809"/>
                  </a:moveTo>
                  <a:lnTo>
                    <a:pt x="0" y="3809"/>
                  </a:lnTo>
                  <a:lnTo>
                    <a:pt x="0" y="6222"/>
                  </a:lnTo>
                  <a:lnTo>
                    <a:pt x="1270" y="6222"/>
                  </a:lnTo>
                  <a:lnTo>
                    <a:pt x="1270" y="3809"/>
                  </a:lnTo>
                  <a:close/>
                </a:path>
                <a:path w="76200" h="49530">
                  <a:moveTo>
                    <a:pt x="76200" y="3809"/>
                  </a:moveTo>
                  <a:lnTo>
                    <a:pt x="73660" y="3809"/>
                  </a:lnTo>
                  <a:lnTo>
                    <a:pt x="73660" y="6222"/>
                  </a:lnTo>
                  <a:lnTo>
                    <a:pt x="76200" y="6222"/>
                  </a:lnTo>
                  <a:lnTo>
                    <a:pt x="76200" y="3809"/>
                  </a:lnTo>
                  <a:close/>
                </a:path>
                <a:path w="76200" h="49530">
                  <a:moveTo>
                    <a:pt x="76200" y="0"/>
                  </a:moveTo>
                  <a:lnTo>
                    <a:pt x="0" y="0"/>
                  </a:lnTo>
                  <a:lnTo>
                    <a:pt x="0" y="3682"/>
                  </a:lnTo>
                  <a:lnTo>
                    <a:pt x="1270" y="3682"/>
                  </a:lnTo>
                  <a:lnTo>
                    <a:pt x="1270" y="1142"/>
                  </a:lnTo>
                  <a:lnTo>
                    <a:pt x="76200" y="1142"/>
                  </a:lnTo>
                  <a:lnTo>
                    <a:pt x="76200" y="0"/>
                  </a:lnTo>
                  <a:close/>
                </a:path>
                <a:path w="76200" h="49530">
                  <a:moveTo>
                    <a:pt x="76200" y="1142"/>
                  </a:moveTo>
                  <a:lnTo>
                    <a:pt x="73660" y="1142"/>
                  </a:lnTo>
                  <a:lnTo>
                    <a:pt x="73660" y="3682"/>
                  </a:lnTo>
                  <a:lnTo>
                    <a:pt x="76200" y="3682"/>
                  </a:lnTo>
                  <a:lnTo>
                    <a:pt x="76200" y="1142"/>
                  </a:lnTo>
                  <a:close/>
                </a:path>
              </a:pathLst>
            </a:custGeom>
            <a:solidFill>
              <a:srgbClr val="99CAD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1" name="object 231"/>
            <p:cNvSpPr/>
            <p:nvPr/>
          </p:nvSpPr>
          <p:spPr>
            <a:xfrm>
              <a:off x="1355090" y="2481579"/>
              <a:ext cx="72390" cy="46990"/>
            </a:xfrm>
            <a:custGeom>
              <a:avLst/>
              <a:gdLst/>
              <a:ahLst/>
              <a:cxnLst/>
              <a:rect l="l" t="t" r="r" b="b"/>
              <a:pathLst>
                <a:path w="72390" h="46989">
                  <a:moveTo>
                    <a:pt x="2540" y="43307"/>
                  </a:moveTo>
                  <a:lnTo>
                    <a:pt x="0" y="43307"/>
                  </a:lnTo>
                  <a:lnTo>
                    <a:pt x="0" y="46990"/>
                  </a:lnTo>
                  <a:lnTo>
                    <a:pt x="72390" y="46990"/>
                  </a:lnTo>
                  <a:lnTo>
                    <a:pt x="72390" y="44450"/>
                  </a:lnTo>
                  <a:lnTo>
                    <a:pt x="2540" y="44450"/>
                  </a:lnTo>
                  <a:lnTo>
                    <a:pt x="2540" y="43307"/>
                  </a:lnTo>
                  <a:close/>
                </a:path>
                <a:path w="72390" h="46989">
                  <a:moveTo>
                    <a:pt x="72390" y="43307"/>
                  </a:moveTo>
                  <a:lnTo>
                    <a:pt x="71119" y="43307"/>
                  </a:lnTo>
                  <a:lnTo>
                    <a:pt x="71119" y="44450"/>
                  </a:lnTo>
                  <a:lnTo>
                    <a:pt x="72390" y="44450"/>
                  </a:lnTo>
                  <a:lnTo>
                    <a:pt x="72390" y="43307"/>
                  </a:lnTo>
                  <a:close/>
                </a:path>
                <a:path w="72390" h="46989">
                  <a:moveTo>
                    <a:pt x="2540" y="40766"/>
                  </a:moveTo>
                  <a:lnTo>
                    <a:pt x="0" y="40766"/>
                  </a:lnTo>
                  <a:lnTo>
                    <a:pt x="0" y="43179"/>
                  </a:lnTo>
                  <a:lnTo>
                    <a:pt x="2540" y="43179"/>
                  </a:lnTo>
                  <a:lnTo>
                    <a:pt x="2540" y="40766"/>
                  </a:lnTo>
                  <a:close/>
                </a:path>
                <a:path w="72390" h="46989">
                  <a:moveTo>
                    <a:pt x="72390" y="40766"/>
                  </a:moveTo>
                  <a:lnTo>
                    <a:pt x="71119" y="40766"/>
                  </a:lnTo>
                  <a:lnTo>
                    <a:pt x="71119" y="43179"/>
                  </a:lnTo>
                  <a:lnTo>
                    <a:pt x="72390" y="43179"/>
                  </a:lnTo>
                  <a:lnTo>
                    <a:pt x="72390" y="40766"/>
                  </a:lnTo>
                  <a:close/>
                </a:path>
                <a:path w="72390" h="46989">
                  <a:moveTo>
                    <a:pt x="2540" y="36957"/>
                  </a:moveTo>
                  <a:lnTo>
                    <a:pt x="0" y="36957"/>
                  </a:lnTo>
                  <a:lnTo>
                    <a:pt x="0" y="40639"/>
                  </a:lnTo>
                  <a:lnTo>
                    <a:pt x="2540" y="40639"/>
                  </a:lnTo>
                  <a:lnTo>
                    <a:pt x="2540" y="36957"/>
                  </a:lnTo>
                  <a:close/>
                </a:path>
                <a:path w="72390" h="46989">
                  <a:moveTo>
                    <a:pt x="72390" y="36957"/>
                  </a:moveTo>
                  <a:lnTo>
                    <a:pt x="71119" y="36957"/>
                  </a:lnTo>
                  <a:lnTo>
                    <a:pt x="71119" y="40639"/>
                  </a:lnTo>
                  <a:lnTo>
                    <a:pt x="72390" y="40639"/>
                  </a:lnTo>
                  <a:lnTo>
                    <a:pt x="72390" y="36957"/>
                  </a:lnTo>
                  <a:close/>
                </a:path>
                <a:path w="72390" h="46989">
                  <a:moveTo>
                    <a:pt x="2540" y="34416"/>
                  </a:moveTo>
                  <a:lnTo>
                    <a:pt x="0" y="34416"/>
                  </a:lnTo>
                  <a:lnTo>
                    <a:pt x="0" y="36829"/>
                  </a:lnTo>
                  <a:lnTo>
                    <a:pt x="2540" y="36829"/>
                  </a:lnTo>
                  <a:lnTo>
                    <a:pt x="2540" y="34416"/>
                  </a:lnTo>
                  <a:close/>
                </a:path>
                <a:path w="72390" h="46989">
                  <a:moveTo>
                    <a:pt x="72390" y="34416"/>
                  </a:moveTo>
                  <a:lnTo>
                    <a:pt x="71119" y="34416"/>
                  </a:lnTo>
                  <a:lnTo>
                    <a:pt x="71119" y="36829"/>
                  </a:lnTo>
                  <a:lnTo>
                    <a:pt x="72390" y="36829"/>
                  </a:lnTo>
                  <a:lnTo>
                    <a:pt x="72390" y="34416"/>
                  </a:lnTo>
                  <a:close/>
                </a:path>
                <a:path w="72390" h="46989">
                  <a:moveTo>
                    <a:pt x="2540" y="30607"/>
                  </a:moveTo>
                  <a:lnTo>
                    <a:pt x="0" y="30607"/>
                  </a:lnTo>
                  <a:lnTo>
                    <a:pt x="0" y="34289"/>
                  </a:lnTo>
                  <a:lnTo>
                    <a:pt x="2540" y="34289"/>
                  </a:lnTo>
                  <a:lnTo>
                    <a:pt x="2540" y="30607"/>
                  </a:lnTo>
                  <a:close/>
                </a:path>
                <a:path w="72390" h="46989">
                  <a:moveTo>
                    <a:pt x="72390" y="30607"/>
                  </a:moveTo>
                  <a:lnTo>
                    <a:pt x="71119" y="30607"/>
                  </a:lnTo>
                  <a:lnTo>
                    <a:pt x="71119" y="34289"/>
                  </a:lnTo>
                  <a:lnTo>
                    <a:pt x="72390" y="34289"/>
                  </a:lnTo>
                  <a:lnTo>
                    <a:pt x="72390" y="30607"/>
                  </a:lnTo>
                  <a:close/>
                </a:path>
                <a:path w="72390" h="46989">
                  <a:moveTo>
                    <a:pt x="2540" y="28066"/>
                  </a:moveTo>
                  <a:lnTo>
                    <a:pt x="0" y="28066"/>
                  </a:lnTo>
                  <a:lnTo>
                    <a:pt x="0" y="30479"/>
                  </a:lnTo>
                  <a:lnTo>
                    <a:pt x="2540" y="30479"/>
                  </a:lnTo>
                  <a:lnTo>
                    <a:pt x="2540" y="28066"/>
                  </a:lnTo>
                  <a:close/>
                </a:path>
                <a:path w="72390" h="46989">
                  <a:moveTo>
                    <a:pt x="72390" y="28066"/>
                  </a:moveTo>
                  <a:lnTo>
                    <a:pt x="71119" y="28066"/>
                  </a:lnTo>
                  <a:lnTo>
                    <a:pt x="71119" y="30479"/>
                  </a:lnTo>
                  <a:lnTo>
                    <a:pt x="72390" y="30479"/>
                  </a:lnTo>
                  <a:lnTo>
                    <a:pt x="72390" y="28066"/>
                  </a:lnTo>
                  <a:close/>
                </a:path>
                <a:path w="72390" h="46989">
                  <a:moveTo>
                    <a:pt x="2540" y="24257"/>
                  </a:moveTo>
                  <a:lnTo>
                    <a:pt x="0" y="24257"/>
                  </a:lnTo>
                  <a:lnTo>
                    <a:pt x="0" y="27939"/>
                  </a:lnTo>
                  <a:lnTo>
                    <a:pt x="2540" y="27939"/>
                  </a:lnTo>
                  <a:lnTo>
                    <a:pt x="2540" y="24257"/>
                  </a:lnTo>
                  <a:close/>
                </a:path>
                <a:path w="72390" h="46989">
                  <a:moveTo>
                    <a:pt x="72390" y="24257"/>
                  </a:moveTo>
                  <a:lnTo>
                    <a:pt x="71119" y="24257"/>
                  </a:lnTo>
                  <a:lnTo>
                    <a:pt x="71119" y="27939"/>
                  </a:lnTo>
                  <a:lnTo>
                    <a:pt x="72390" y="27939"/>
                  </a:lnTo>
                  <a:lnTo>
                    <a:pt x="72390" y="24257"/>
                  </a:lnTo>
                  <a:close/>
                </a:path>
                <a:path w="72390" h="46989">
                  <a:moveTo>
                    <a:pt x="2540" y="21716"/>
                  </a:moveTo>
                  <a:lnTo>
                    <a:pt x="0" y="21716"/>
                  </a:lnTo>
                  <a:lnTo>
                    <a:pt x="0" y="24129"/>
                  </a:lnTo>
                  <a:lnTo>
                    <a:pt x="2540" y="24129"/>
                  </a:lnTo>
                  <a:lnTo>
                    <a:pt x="2540" y="21716"/>
                  </a:lnTo>
                  <a:close/>
                </a:path>
                <a:path w="72390" h="46989">
                  <a:moveTo>
                    <a:pt x="72390" y="21716"/>
                  </a:moveTo>
                  <a:lnTo>
                    <a:pt x="71119" y="21716"/>
                  </a:lnTo>
                  <a:lnTo>
                    <a:pt x="71119" y="24129"/>
                  </a:lnTo>
                  <a:lnTo>
                    <a:pt x="72390" y="24129"/>
                  </a:lnTo>
                  <a:lnTo>
                    <a:pt x="72390" y="21716"/>
                  </a:lnTo>
                  <a:close/>
                </a:path>
                <a:path w="72390" h="46989">
                  <a:moveTo>
                    <a:pt x="2540" y="17907"/>
                  </a:moveTo>
                  <a:lnTo>
                    <a:pt x="0" y="17907"/>
                  </a:lnTo>
                  <a:lnTo>
                    <a:pt x="0" y="21589"/>
                  </a:lnTo>
                  <a:lnTo>
                    <a:pt x="2540" y="21589"/>
                  </a:lnTo>
                  <a:lnTo>
                    <a:pt x="2540" y="17907"/>
                  </a:lnTo>
                  <a:close/>
                </a:path>
                <a:path w="72390" h="46989">
                  <a:moveTo>
                    <a:pt x="72390" y="17907"/>
                  </a:moveTo>
                  <a:lnTo>
                    <a:pt x="71119" y="17907"/>
                  </a:lnTo>
                  <a:lnTo>
                    <a:pt x="71119" y="21589"/>
                  </a:lnTo>
                  <a:lnTo>
                    <a:pt x="72390" y="21589"/>
                  </a:lnTo>
                  <a:lnTo>
                    <a:pt x="72390" y="17907"/>
                  </a:lnTo>
                  <a:close/>
                </a:path>
                <a:path w="72390" h="46989">
                  <a:moveTo>
                    <a:pt x="2540" y="15366"/>
                  </a:moveTo>
                  <a:lnTo>
                    <a:pt x="0" y="15366"/>
                  </a:lnTo>
                  <a:lnTo>
                    <a:pt x="0" y="17779"/>
                  </a:lnTo>
                  <a:lnTo>
                    <a:pt x="2540" y="17779"/>
                  </a:lnTo>
                  <a:lnTo>
                    <a:pt x="2540" y="15366"/>
                  </a:lnTo>
                  <a:close/>
                </a:path>
                <a:path w="72390" h="46989">
                  <a:moveTo>
                    <a:pt x="72390" y="15366"/>
                  </a:moveTo>
                  <a:lnTo>
                    <a:pt x="71119" y="15366"/>
                  </a:lnTo>
                  <a:lnTo>
                    <a:pt x="71119" y="17779"/>
                  </a:lnTo>
                  <a:lnTo>
                    <a:pt x="72390" y="17779"/>
                  </a:lnTo>
                  <a:lnTo>
                    <a:pt x="72390" y="15366"/>
                  </a:lnTo>
                  <a:close/>
                </a:path>
                <a:path w="72390" h="46989">
                  <a:moveTo>
                    <a:pt x="2540" y="11557"/>
                  </a:moveTo>
                  <a:lnTo>
                    <a:pt x="0" y="11557"/>
                  </a:lnTo>
                  <a:lnTo>
                    <a:pt x="0" y="15239"/>
                  </a:lnTo>
                  <a:lnTo>
                    <a:pt x="2540" y="15239"/>
                  </a:lnTo>
                  <a:lnTo>
                    <a:pt x="2540" y="11557"/>
                  </a:lnTo>
                  <a:close/>
                </a:path>
                <a:path w="72390" h="46989">
                  <a:moveTo>
                    <a:pt x="72390" y="11557"/>
                  </a:moveTo>
                  <a:lnTo>
                    <a:pt x="71119" y="11557"/>
                  </a:lnTo>
                  <a:lnTo>
                    <a:pt x="71119" y="15239"/>
                  </a:lnTo>
                  <a:lnTo>
                    <a:pt x="72390" y="15239"/>
                  </a:lnTo>
                  <a:lnTo>
                    <a:pt x="72390" y="11557"/>
                  </a:lnTo>
                  <a:close/>
                </a:path>
                <a:path w="72390" h="46989">
                  <a:moveTo>
                    <a:pt x="2540" y="9016"/>
                  </a:moveTo>
                  <a:lnTo>
                    <a:pt x="0" y="9016"/>
                  </a:lnTo>
                  <a:lnTo>
                    <a:pt x="0" y="11429"/>
                  </a:lnTo>
                  <a:lnTo>
                    <a:pt x="2540" y="11429"/>
                  </a:lnTo>
                  <a:lnTo>
                    <a:pt x="2540" y="9016"/>
                  </a:lnTo>
                  <a:close/>
                </a:path>
                <a:path w="72390" h="46989">
                  <a:moveTo>
                    <a:pt x="72390" y="9016"/>
                  </a:moveTo>
                  <a:lnTo>
                    <a:pt x="71119" y="9016"/>
                  </a:lnTo>
                  <a:lnTo>
                    <a:pt x="71119" y="11429"/>
                  </a:lnTo>
                  <a:lnTo>
                    <a:pt x="72390" y="11429"/>
                  </a:lnTo>
                  <a:lnTo>
                    <a:pt x="72390" y="9016"/>
                  </a:lnTo>
                  <a:close/>
                </a:path>
                <a:path w="72390" h="46989">
                  <a:moveTo>
                    <a:pt x="2540" y="5207"/>
                  </a:moveTo>
                  <a:lnTo>
                    <a:pt x="0" y="5207"/>
                  </a:lnTo>
                  <a:lnTo>
                    <a:pt x="0" y="8889"/>
                  </a:lnTo>
                  <a:lnTo>
                    <a:pt x="2540" y="8889"/>
                  </a:lnTo>
                  <a:lnTo>
                    <a:pt x="2540" y="5207"/>
                  </a:lnTo>
                  <a:close/>
                </a:path>
                <a:path w="72390" h="46989">
                  <a:moveTo>
                    <a:pt x="72390" y="5207"/>
                  </a:moveTo>
                  <a:lnTo>
                    <a:pt x="71119" y="5207"/>
                  </a:lnTo>
                  <a:lnTo>
                    <a:pt x="71119" y="8889"/>
                  </a:lnTo>
                  <a:lnTo>
                    <a:pt x="72390" y="8889"/>
                  </a:lnTo>
                  <a:lnTo>
                    <a:pt x="72390" y="5207"/>
                  </a:lnTo>
                  <a:close/>
                </a:path>
                <a:path w="72390" h="46989">
                  <a:moveTo>
                    <a:pt x="2540" y="2666"/>
                  </a:moveTo>
                  <a:lnTo>
                    <a:pt x="0" y="2666"/>
                  </a:lnTo>
                  <a:lnTo>
                    <a:pt x="0" y="5079"/>
                  </a:lnTo>
                  <a:lnTo>
                    <a:pt x="2540" y="5079"/>
                  </a:lnTo>
                  <a:lnTo>
                    <a:pt x="2540" y="2666"/>
                  </a:lnTo>
                  <a:close/>
                </a:path>
                <a:path w="72390" h="46989">
                  <a:moveTo>
                    <a:pt x="72390" y="2666"/>
                  </a:moveTo>
                  <a:lnTo>
                    <a:pt x="71119" y="2666"/>
                  </a:lnTo>
                  <a:lnTo>
                    <a:pt x="71119" y="5079"/>
                  </a:lnTo>
                  <a:lnTo>
                    <a:pt x="72390" y="5079"/>
                  </a:lnTo>
                  <a:lnTo>
                    <a:pt x="72390" y="2666"/>
                  </a:lnTo>
                  <a:close/>
                </a:path>
                <a:path w="72390" h="46989">
                  <a:moveTo>
                    <a:pt x="72390" y="0"/>
                  </a:moveTo>
                  <a:lnTo>
                    <a:pt x="0" y="0"/>
                  </a:lnTo>
                  <a:lnTo>
                    <a:pt x="0" y="2539"/>
                  </a:lnTo>
                  <a:lnTo>
                    <a:pt x="2540" y="2539"/>
                  </a:lnTo>
                  <a:lnTo>
                    <a:pt x="2540" y="1270"/>
                  </a:lnTo>
                  <a:lnTo>
                    <a:pt x="72390" y="1270"/>
                  </a:lnTo>
                  <a:lnTo>
                    <a:pt x="72390" y="0"/>
                  </a:lnTo>
                  <a:close/>
                </a:path>
                <a:path w="72390" h="46989">
                  <a:moveTo>
                    <a:pt x="72390" y="1270"/>
                  </a:moveTo>
                  <a:lnTo>
                    <a:pt x="71119" y="1270"/>
                  </a:lnTo>
                  <a:lnTo>
                    <a:pt x="71119" y="2539"/>
                  </a:lnTo>
                  <a:lnTo>
                    <a:pt x="72390" y="2539"/>
                  </a:lnTo>
                  <a:lnTo>
                    <a:pt x="72390" y="1270"/>
                  </a:lnTo>
                  <a:close/>
                </a:path>
              </a:pathLst>
            </a:custGeom>
            <a:solidFill>
              <a:srgbClr val="9BCCD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2" name="object 232"/>
            <p:cNvSpPr/>
            <p:nvPr/>
          </p:nvSpPr>
          <p:spPr>
            <a:xfrm>
              <a:off x="1357629" y="2482849"/>
              <a:ext cx="68580" cy="43180"/>
            </a:xfrm>
            <a:custGeom>
              <a:avLst/>
              <a:gdLst/>
              <a:ahLst/>
              <a:cxnLst/>
              <a:rect l="l" t="t" r="r" b="b"/>
              <a:pathLst>
                <a:path w="68580" h="43180">
                  <a:moveTo>
                    <a:pt x="68579" y="42037"/>
                  </a:moveTo>
                  <a:lnTo>
                    <a:pt x="0" y="42037"/>
                  </a:lnTo>
                  <a:lnTo>
                    <a:pt x="0" y="43179"/>
                  </a:lnTo>
                  <a:lnTo>
                    <a:pt x="68579" y="43179"/>
                  </a:lnTo>
                  <a:lnTo>
                    <a:pt x="68579" y="42037"/>
                  </a:lnTo>
                  <a:close/>
                </a:path>
                <a:path w="68580" h="43180">
                  <a:moveTo>
                    <a:pt x="1269" y="39496"/>
                  </a:moveTo>
                  <a:lnTo>
                    <a:pt x="0" y="39496"/>
                  </a:lnTo>
                  <a:lnTo>
                    <a:pt x="0" y="41910"/>
                  </a:lnTo>
                  <a:lnTo>
                    <a:pt x="1269" y="41910"/>
                  </a:lnTo>
                  <a:lnTo>
                    <a:pt x="1269" y="39496"/>
                  </a:lnTo>
                  <a:close/>
                </a:path>
                <a:path w="68580" h="43180">
                  <a:moveTo>
                    <a:pt x="68579" y="39496"/>
                  </a:moveTo>
                  <a:lnTo>
                    <a:pt x="66039" y="39496"/>
                  </a:lnTo>
                  <a:lnTo>
                    <a:pt x="66039" y="41910"/>
                  </a:lnTo>
                  <a:lnTo>
                    <a:pt x="68579" y="41910"/>
                  </a:lnTo>
                  <a:lnTo>
                    <a:pt x="68579" y="39496"/>
                  </a:lnTo>
                  <a:close/>
                </a:path>
                <a:path w="68580" h="43180">
                  <a:moveTo>
                    <a:pt x="1269" y="35687"/>
                  </a:moveTo>
                  <a:lnTo>
                    <a:pt x="0" y="35687"/>
                  </a:lnTo>
                  <a:lnTo>
                    <a:pt x="0" y="39369"/>
                  </a:lnTo>
                  <a:lnTo>
                    <a:pt x="1269" y="39369"/>
                  </a:lnTo>
                  <a:lnTo>
                    <a:pt x="1269" y="35687"/>
                  </a:lnTo>
                  <a:close/>
                </a:path>
                <a:path w="68580" h="43180">
                  <a:moveTo>
                    <a:pt x="68579" y="35687"/>
                  </a:moveTo>
                  <a:lnTo>
                    <a:pt x="66039" y="35687"/>
                  </a:lnTo>
                  <a:lnTo>
                    <a:pt x="66039" y="39369"/>
                  </a:lnTo>
                  <a:lnTo>
                    <a:pt x="68579" y="39369"/>
                  </a:lnTo>
                  <a:lnTo>
                    <a:pt x="68579" y="35687"/>
                  </a:lnTo>
                  <a:close/>
                </a:path>
                <a:path w="68580" h="43180">
                  <a:moveTo>
                    <a:pt x="1269" y="33146"/>
                  </a:moveTo>
                  <a:lnTo>
                    <a:pt x="0" y="33146"/>
                  </a:lnTo>
                  <a:lnTo>
                    <a:pt x="0" y="35559"/>
                  </a:lnTo>
                  <a:lnTo>
                    <a:pt x="1269" y="35559"/>
                  </a:lnTo>
                  <a:lnTo>
                    <a:pt x="1269" y="33146"/>
                  </a:lnTo>
                  <a:close/>
                </a:path>
                <a:path w="68580" h="43180">
                  <a:moveTo>
                    <a:pt x="68579" y="33146"/>
                  </a:moveTo>
                  <a:lnTo>
                    <a:pt x="66039" y="33146"/>
                  </a:lnTo>
                  <a:lnTo>
                    <a:pt x="66039" y="35559"/>
                  </a:lnTo>
                  <a:lnTo>
                    <a:pt x="68579" y="35559"/>
                  </a:lnTo>
                  <a:lnTo>
                    <a:pt x="68579" y="33146"/>
                  </a:lnTo>
                  <a:close/>
                </a:path>
                <a:path w="68580" h="43180">
                  <a:moveTo>
                    <a:pt x="1269" y="29337"/>
                  </a:moveTo>
                  <a:lnTo>
                    <a:pt x="0" y="29337"/>
                  </a:lnTo>
                  <a:lnTo>
                    <a:pt x="0" y="33019"/>
                  </a:lnTo>
                  <a:lnTo>
                    <a:pt x="1269" y="33019"/>
                  </a:lnTo>
                  <a:lnTo>
                    <a:pt x="1269" y="29337"/>
                  </a:lnTo>
                  <a:close/>
                </a:path>
                <a:path w="68580" h="43180">
                  <a:moveTo>
                    <a:pt x="68579" y="29337"/>
                  </a:moveTo>
                  <a:lnTo>
                    <a:pt x="66039" y="29337"/>
                  </a:lnTo>
                  <a:lnTo>
                    <a:pt x="66039" y="33019"/>
                  </a:lnTo>
                  <a:lnTo>
                    <a:pt x="68579" y="33019"/>
                  </a:lnTo>
                  <a:lnTo>
                    <a:pt x="68579" y="29337"/>
                  </a:lnTo>
                  <a:close/>
                </a:path>
                <a:path w="68580" h="43180">
                  <a:moveTo>
                    <a:pt x="1269" y="26796"/>
                  </a:moveTo>
                  <a:lnTo>
                    <a:pt x="0" y="26796"/>
                  </a:lnTo>
                  <a:lnTo>
                    <a:pt x="0" y="29209"/>
                  </a:lnTo>
                  <a:lnTo>
                    <a:pt x="1269" y="29209"/>
                  </a:lnTo>
                  <a:lnTo>
                    <a:pt x="1269" y="26796"/>
                  </a:lnTo>
                  <a:close/>
                </a:path>
                <a:path w="68580" h="43180">
                  <a:moveTo>
                    <a:pt x="68579" y="26796"/>
                  </a:moveTo>
                  <a:lnTo>
                    <a:pt x="66039" y="26796"/>
                  </a:lnTo>
                  <a:lnTo>
                    <a:pt x="66039" y="29209"/>
                  </a:lnTo>
                  <a:lnTo>
                    <a:pt x="68579" y="29209"/>
                  </a:lnTo>
                  <a:lnTo>
                    <a:pt x="68579" y="26796"/>
                  </a:lnTo>
                  <a:close/>
                </a:path>
                <a:path w="68580" h="43180">
                  <a:moveTo>
                    <a:pt x="1269" y="22987"/>
                  </a:moveTo>
                  <a:lnTo>
                    <a:pt x="0" y="22987"/>
                  </a:lnTo>
                  <a:lnTo>
                    <a:pt x="0" y="26669"/>
                  </a:lnTo>
                  <a:lnTo>
                    <a:pt x="1269" y="26669"/>
                  </a:lnTo>
                  <a:lnTo>
                    <a:pt x="1269" y="22987"/>
                  </a:lnTo>
                  <a:close/>
                </a:path>
                <a:path w="68580" h="43180">
                  <a:moveTo>
                    <a:pt x="68579" y="22987"/>
                  </a:moveTo>
                  <a:lnTo>
                    <a:pt x="66039" y="22987"/>
                  </a:lnTo>
                  <a:lnTo>
                    <a:pt x="66039" y="26669"/>
                  </a:lnTo>
                  <a:lnTo>
                    <a:pt x="68579" y="26669"/>
                  </a:lnTo>
                  <a:lnTo>
                    <a:pt x="68579" y="22987"/>
                  </a:lnTo>
                  <a:close/>
                </a:path>
                <a:path w="68580" h="43180">
                  <a:moveTo>
                    <a:pt x="1269" y="20446"/>
                  </a:moveTo>
                  <a:lnTo>
                    <a:pt x="0" y="20446"/>
                  </a:lnTo>
                  <a:lnTo>
                    <a:pt x="0" y="22859"/>
                  </a:lnTo>
                  <a:lnTo>
                    <a:pt x="1269" y="22859"/>
                  </a:lnTo>
                  <a:lnTo>
                    <a:pt x="1269" y="20446"/>
                  </a:lnTo>
                  <a:close/>
                </a:path>
                <a:path w="68580" h="43180">
                  <a:moveTo>
                    <a:pt x="68579" y="20446"/>
                  </a:moveTo>
                  <a:lnTo>
                    <a:pt x="66039" y="20446"/>
                  </a:lnTo>
                  <a:lnTo>
                    <a:pt x="66039" y="22859"/>
                  </a:lnTo>
                  <a:lnTo>
                    <a:pt x="68579" y="22859"/>
                  </a:lnTo>
                  <a:lnTo>
                    <a:pt x="68579" y="20446"/>
                  </a:lnTo>
                  <a:close/>
                </a:path>
                <a:path w="68580" h="43180">
                  <a:moveTo>
                    <a:pt x="1269" y="16637"/>
                  </a:moveTo>
                  <a:lnTo>
                    <a:pt x="0" y="16637"/>
                  </a:lnTo>
                  <a:lnTo>
                    <a:pt x="0" y="20319"/>
                  </a:lnTo>
                  <a:lnTo>
                    <a:pt x="1269" y="20319"/>
                  </a:lnTo>
                  <a:lnTo>
                    <a:pt x="1269" y="16637"/>
                  </a:lnTo>
                  <a:close/>
                </a:path>
                <a:path w="68580" h="43180">
                  <a:moveTo>
                    <a:pt x="68579" y="16637"/>
                  </a:moveTo>
                  <a:lnTo>
                    <a:pt x="66039" y="16637"/>
                  </a:lnTo>
                  <a:lnTo>
                    <a:pt x="66039" y="20319"/>
                  </a:lnTo>
                  <a:lnTo>
                    <a:pt x="68579" y="20319"/>
                  </a:lnTo>
                  <a:lnTo>
                    <a:pt x="68579" y="16637"/>
                  </a:lnTo>
                  <a:close/>
                </a:path>
                <a:path w="68580" h="43180">
                  <a:moveTo>
                    <a:pt x="1269" y="14096"/>
                  </a:moveTo>
                  <a:lnTo>
                    <a:pt x="0" y="14096"/>
                  </a:lnTo>
                  <a:lnTo>
                    <a:pt x="0" y="16509"/>
                  </a:lnTo>
                  <a:lnTo>
                    <a:pt x="1269" y="16509"/>
                  </a:lnTo>
                  <a:lnTo>
                    <a:pt x="1269" y="14096"/>
                  </a:lnTo>
                  <a:close/>
                </a:path>
                <a:path w="68580" h="43180">
                  <a:moveTo>
                    <a:pt x="68579" y="14096"/>
                  </a:moveTo>
                  <a:lnTo>
                    <a:pt x="66039" y="14096"/>
                  </a:lnTo>
                  <a:lnTo>
                    <a:pt x="66039" y="16509"/>
                  </a:lnTo>
                  <a:lnTo>
                    <a:pt x="68579" y="16509"/>
                  </a:lnTo>
                  <a:lnTo>
                    <a:pt x="68579" y="14096"/>
                  </a:lnTo>
                  <a:close/>
                </a:path>
                <a:path w="68580" h="43180">
                  <a:moveTo>
                    <a:pt x="1269" y="10287"/>
                  </a:moveTo>
                  <a:lnTo>
                    <a:pt x="0" y="10287"/>
                  </a:lnTo>
                  <a:lnTo>
                    <a:pt x="0" y="13969"/>
                  </a:lnTo>
                  <a:lnTo>
                    <a:pt x="1269" y="13969"/>
                  </a:lnTo>
                  <a:lnTo>
                    <a:pt x="1269" y="10287"/>
                  </a:lnTo>
                  <a:close/>
                </a:path>
                <a:path w="68580" h="43180">
                  <a:moveTo>
                    <a:pt x="68579" y="10287"/>
                  </a:moveTo>
                  <a:lnTo>
                    <a:pt x="66039" y="10287"/>
                  </a:lnTo>
                  <a:lnTo>
                    <a:pt x="66039" y="13969"/>
                  </a:lnTo>
                  <a:lnTo>
                    <a:pt x="68579" y="13969"/>
                  </a:lnTo>
                  <a:lnTo>
                    <a:pt x="68579" y="10287"/>
                  </a:lnTo>
                  <a:close/>
                </a:path>
                <a:path w="68580" h="43180">
                  <a:moveTo>
                    <a:pt x="1269" y="7746"/>
                  </a:moveTo>
                  <a:lnTo>
                    <a:pt x="0" y="7746"/>
                  </a:lnTo>
                  <a:lnTo>
                    <a:pt x="0" y="10159"/>
                  </a:lnTo>
                  <a:lnTo>
                    <a:pt x="1269" y="10159"/>
                  </a:lnTo>
                  <a:lnTo>
                    <a:pt x="1269" y="7746"/>
                  </a:lnTo>
                  <a:close/>
                </a:path>
                <a:path w="68580" h="43180">
                  <a:moveTo>
                    <a:pt x="68579" y="7746"/>
                  </a:moveTo>
                  <a:lnTo>
                    <a:pt x="66039" y="7746"/>
                  </a:lnTo>
                  <a:lnTo>
                    <a:pt x="66039" y="10159"/>
                  </a:lnTo>
                  <a:lnTo>
                    <a:pt x="68579" y="10159"/>
                  </a:lnTo>
                  <a:lnTo>
                    <a:pt x="68579" y="7746"/>
                  </a:lnTo>
                  <a:close/>
                </a:path>
                <a:path w="68580" h="43180">
                  <a:moveTo>
                    <a:pt x="1269" y="3937"/>
                  </a:moveTo>
                  <a:lnTo>
                    <a:pt x="0" y="3937"/>
                  </a:lnTo>
                  <a:lnTo>
                    <a:pt x="0" y="7619"/>
                  </a:lnTo>
                  <a:lnTo>
                    <a:pt x="1269" y="7619"/>
                  </a:lnTo>
                  <a:lnTo>
                    <a:pt x="1269" y="3937"/>
                  </a:lnTo>
                  <a:close/>
                </a:path>
                <a:path w="68580" h="43180">
                  <a:moveTo>
                    <a:pt x="68579" y="3937"/>
                  </a:moveTo>
                  <a:lnTo>
                    <a:pt x="66039" y="3937"/>
                  </a:lnTo>
                  <a:lnTo>
                    <a:pt x="66039" y="7619"/>
                  </a:lnTo>
                  <a:lnTo>
                    <a:pt x="68579" y="7619"/>
                  </a:lnTo>
                  <a:lnTo>
                    <a:pt x="68579" y="3937"/>
                  </a:lnTo>
                  <a:close/>
                </a:path>
                <a:path w="68580" h="43180">
                  <a:moveTo>
                    <a:pt x="68579" y="1396"/>
                  </a:moveTo>
                  <a:lnTo>
                    <a:pt x="0" y="1396"/>
                  </a:lnTo>
                  <a:lnTo>
                    <a:pt x="0" y="3809"/>
                  </a:lnTo>
                  <a:lnTo>
                    <a:pt x="1269" y="3809"/>
                  </a:lnTo>
                  <a:lnTo>
                    <a:pt x="1269" y="2539"/>
                  </a:lnTo>
                  <a:lnTo>
                    <a:pt x="68579" y="2539"/>
                  </a:lnTo>
                  <a:lnTo>
                    <a:pt x="68579" y="1396"/>
                  </a:lnTo>
                  <a:close/>
                </a:path>
                <a:path w="68580" h="43180">
                  <a:moveTo>
                    <a:pt x="68579" y="2539"/>
                  </a:moveTo>
                  <a:lnTo>
                    <a:pt x="66039" y="2539"/>
                  </a:lnTo>
                  <a:lnTo>
                    <a:pt x="66039" y="3809"/>
                  </a:lnTo>
                  <a:lnTo>
                    <a:pt x="68579" y="3809"/>
                  </a:lnTo>
                  <a:lnTo>
                    <a:pt x="68579" y="2539"/>
                  </a:lnTo>
                  <a:close/>
                </a:path>
                <a:path w="68580" h="43180">
                  <a:moveTo>
                    <a:pt x="68579" y="0"/>
                  </a:moveTo>
                  <a:lnTo>
                    <a:pt x="0" y="0"/>
                  </a:lnTo>
                  <a:lnTo>
                    <a:pt x="0" y="1269"/>
                  </a:lnTo>
                  <a:lnTo>
                    <a:pt x="68579" y="1269"/>
                  </a:lnTo>
                  <a:lnTo>
                    <a:pt x="68579" y="0"/>
                  </a:lnTo>
                  <a:close/>
                </a:path>
              </a:pathLst>
            </a:custGeom>
            <a:solidFill>
              <a:srgbClr val="9DCCD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3" name="object 233"/>
            <p:cNvSpPr/>
            <p:nvPr/>
          </p:nvSpPr>
          <p:spPr>
            <a:xfrm>
              <a:off x="1358900" y="2485389"/>
              <a:ext cx="64769" cy="39370"/>
            </a:xfrm>
            <a:custGeom>
              <a:avLst/>
              <a:gdLst/>
              <a:ahLst/>
              <a:cxnLst/>
              <a:rect l="l" t="t" r="r" b="b"/>
              <a:pathLst>
                <a:path w="64769" h="39369">
                  <a:moveTo>
                    <a:pt x="1269" y="36956"/>
                  </a:moveTo>
                  <a:lnTo>
                    <a:pt x="0" y="36956"/>
                  </a:lnTo>
                  <a:lnTo>
                    <a:pt x="0" y="39370"/>
                  </a:lnTo>
                  <a:lnTo>
                    <a:pt x="64769" y="39370"/>
                  </a:lnTo>
                  <a:lnTo>
                    <a:pt x="64769" y="38100"/>
                  </a:lnTo>
                  <a:lnTo>
                    <a:pt x="1269" y="38100"/>
                  </a:lnTo>
                  <a:lnTo>
                    <a:pt x="1269" y="36956"/>
                  </a:lnTo>
                  <a:close/>
                </a:path>
                <a:path w="64769" h="39369">
                  <a:moveTo>
                    <a:pt x="64769" y="36956"/>
                  </a:moveTo>
                  <a:lnTo>
                    <a:pt x="63500" y="36956"/>
                  </a:lnTo>
                  <a:lnTo>
                    <a:pt x="63500" y="38100"/>
                  </a:lnTo>
                  <a:lnTo>
                    <a:pt x="64769" y="38100"/>
                  </a:lnTo>
                  <a:lnTo>
                    <a:pt x="64769" y="36956"/>
                  </a:lnTo>
                  <a:close/>
                </a:path>
                <a:path w="64769" h="39369">
                  <a:moveTo>
                    <a:pt x="1269" y="33147"/>
                  </a:moveTo>
                  <a:lnTo>
                    <a:pt x="0" y="33147"/>
                  </a:lnTo>
                  <a:lnTo>
                    <a:pt x="0" y="36829"/>
                  </a:lnTo>
                  <a:lnTo>
                    <a:pt x="1269" y="36829"/>
                  </a:lnTo>
                  <a:lnTo>
                    <a:pt x="1269" y="33147"/>
                  </a:lnTo>
                  <a:close/>
                </a:path>
                <a:path w="64769" h="39369">
                  <a:moveTo>
                    <a:pt x="64769" y="33147"/>
                  </a:moveTo>
                  <a:lnTo>
                    <a:pt x="63500" y="33147"/>
                  </a:lnTo>
                  <a:lnTo>
                    <a:pt x="63500" y="36829"/>
                  </a:lnTo>
                  <a:lnTo>
                    <a:pt x="64769" y="36829"/>
                  </a:lnTo>
                  <a:lnTo>
                    <a:pt x="64769" y="33147"/>
                  </a:lnTo>
                  <a:close/>
                </a:path>
                <a:path w="64769" h="39369">
                  <a:moveTo>
                    <a:pt x="1269" y="30606"/>
                  </a:moveTo>
                  <a:lnTo>
                    <a:pt x="0" y="30606"/>
                  </a:lnTo>
                  <a:lnTo>
                    <a:pt x="0" y="33019"/>
                  </a:lnTo>
                  <a:lnTo>
                    <a:pt x="1269" y="33019"/>
                  </a:lnTo>
                  <a:lnTo>
                    <a:pt x="1269" y="30606"/>
                  </a:lnTo>
                  <a:close/>
                </a:path>
                <a:path w="64769" h="39369">
                  <a:moveTo>
                    <a:pt x="64769" y="30606"/>
                  </a:moveTo>
                  <a:lnTo>
                    <a:pt x="63500" y="30606"/>
                  </a:lnTo>
                  <a:lnTo>
                    <a:pt x="63500" y="33019"/>
                  </a:lnTo>
                  <a:lnTo>
                    <a:pt x="64769" y="33019"/>
                  </a:lnTo>
                  <a:lnTo>
                    <a:pt x="64769" y="30606"/>
                  </a:lnTo>
                  <a:close/>
                </a:path>
                <a:path w="64769" h="39369">
                  <a:moveTo>
                    <a:pt x="1269" y="26797"/>
                  </a:moveTo>
                  <a:lnTo>
                    <a:pt x="0" y="26797"/>
                  </a:lnTo>
                  <a:lnTo>
                    <a:pt x="0" y="30479"/>
                  </a:lnTo>
                  <a:lnTo>
                    <a:pt x="1269" y="30479"/>
                  </a:lnTo>
                  <a:lnTo>
                    <a:pt x="1269" y="26797"/>
                  </a:lnTo>
                  <a:close/>
                </a:path>
                <a:path w="64769" h="39369">
                  <a:moveTo>
                    <a:pt x="64769" y="26797"/>
                  </a:moveTo>
                  <a:lnTo>
                    <a:pt x="63500" y="26797"/>
                  </a:lnTo>
                  <a:lnTo>
                    <a:pt x="63500" y="30479"/>
                  </a:lnTo>
                  <a:lnTo>
                    <a:pt x="64769" y="30479"/>
                  </a:lnTo>
                  <a:lnTo>
                    <a:pt x="64769" y="26797"/>
                  </a:lnTo>
                  <a:close/>
                </a:path>
                <a:path w="64769" h="39369">
                  <a:moveTo>
                    <a:pt x="1269" y="24256"/>
                  </a:moveTo>
                  <a:lnTo>
                    <a:pt x="0" y="24256"/>
                  </a:lnTo>
                  <a:lnTo>
                    <a:pt x="0" y="26669"/>
                  </a:lnTo>
                  <a:lnTo>
                    <a:pt x="1269" y="26669"/>
                  </a:lnTo>
                  <a:lnTo>
                    <a:pt x="1269" y="24256"/>
                  </a:lnTo>
                  <a:close/>
                </a:path>
                <a:path w="64769" h="39369">
                  <a:moveTo>
                    <a:pt x="64769" y="24256"/>
                  </a:moveTo>
                  <a:lnTo>
                    <a:pt x="63500" y="24256"/>
                  </a:lnTo>
                  <a:lnTo>
                    <a:pt x="63500" y="26669"/>
                  </a:lnTo>
                  <a:lnTo>
                    <a:pt x="64769" y="26669"/>
                  </a:lnTo>
                  <a:lnTo>
                    <a:pt x="64769" y="24256"/>
                  </a:lnTo>
                  <a:close/>
                </a:path>
                <a:path w="64769" h="39369">
                  <a:moveTo>
                    <a:pt x="1269" y="20447"/>
                  </a:moveTo>
                  <a:lnTo>
                    <a:pt x="0" y="20447"/>
                  </a:lnTo>
                  <a:lnTo>
                    <a:pt x="0" y="24129"/>
                  </a:lnTo>
                  <a:lnTo>
                    <a:pt x="1269" y="24129"/>
                  </a:lnTo>
                  <a:lnTo>
                    <a:pt x="1269" y="20447"/>
                  </a:lnTo>
                  <a:close/>
                </a:path>
                <a:path w="64769" h="39369">
                  <a:moveTo>
                    <a:pt x="64769" y="20447"/>
                  </a:moveTo>
                  <a:lnTo>
                    <a:pt x="63500" y="20447"/>
                  </a:lnTo>
                  <a:lnTo>
                    <a:pt x="63500" y="24129"/>
                  </a:lnTo>
                  <a:lnTo>
                    <a:pt x="64769" y="24129"/>
                  </a:lnTo>
                  <a:lnTo>
                    <a:pt x="64769" y="20447"/>
                  </a:lnTo>
                  <a:close/>
                </a:path>
                <a:path w="64769" h="39369">
                  <a:moveTo>
                    <a:pt x="1269" y="17906"/>
                  </a:moveTo>
                  <a:lnTo>
                    <a:pt x="0" y="17906"/>
                  </a:lnTo>
                  <a:lnTo>
                    <a:pt x="0" y="20319"/>
                  </a:lnTo>
                  <a:lnTo>
                    <a:pt x="1269" y="20319"/>
                  </a:lnTo>
                  <a:lnTo>
                    <a:pt x="1269" y="17906"/>
                  </a:lnTo>
                  <a:close/>
                </a:path>
                <a:path w="64769" h="39369">
                  <a:moveTo>
                    <a:pt x="64769" y="17906"/>
                  </a:moveTo>
                  <a:lnTo>
                    <a:pt x="63500" y="17906"/>
                  </a:lnTo>
                  <a:lnTo>
                    <a:pt x="63500" y="20319"/>
                  </a:lnTo>
                  <a:lnTo>
                    <a:pt x="64769" y="20319"/>
                  </a:lnTo>
                  <a:lnTo>
                    <a:pt x="64769" y="17906"/>
                  </a:lnTo>
                  <a:close/>
                </a:path>
                <a:path w="64769" h="39369">
                  <a:moveTo>
                    <a:pt x="1269" y="14097"/>
                  </a:moveTo>
                  <a:lnTo>
                    <a:pt x="0" y="14097"/>
                  </a:lnTo>
                  <a:lnTo>
                    <a:pt x="0" y="17779"/>
                  </a:lnTo>
                  <a:lnTo>
                    <a:pt x="1269" y="17779"/>
                  </a:lnTo>
                  <a:lnTo>
                    <a:pt x="1269" y="14097"/>
                  </a:lnTo>
                  <a:close/>
                </a:path>
                <a:path w="64769" h="39369">
                  <a:moveTo>
                    <a:pt x="64769" y="14097"/>
                  </a:moveTo>
                  <a:lnTo>
                    <a:pt x="63500" y="14097"/>
                  </a:lnTo>
                  <a:lnTo>
                    <a:pt x="63500" y="17779"/>
                  </a:lnTo>
                  <a:lnTo>
                    <a:pt x="64769" y="17779"/>
                  </a:lnTo>
                  <a:lnTo>
                    <a:pt x="64769" y="14097"/>
                  </a:lnTo>
                  <a:close/>
                </a:path>
                <a:path w="64769" h="39369">
                  <a:moveTo>
                    <a:pt x="1269" y="11556"/>
                  </a:moveTo>
                  <a:lnTo>
                    <a:pt x="0" y="11556"/>
                  </a:lnTo>
                  <a:lnTo>
                    <a:pt x="0" y="13969"/>
                  </a:lnTo>
                  <a:lnTo>
                    <a:pt x="1269" y="13969"/>
                  </a:lnTo>
                  <a:lnTo>
                    <a:pt x="1269" y="11556"/>
                  </a:lnTo>
                  <a:close/>
                </a:path>
                <a:path w="64769" h="39369">
                  <a:moveTo>
                    <a:pt x="64769" y="11556"/>
                  </a:moveTo>
                  <a:lnTo>
                    <a:pt x="63500" y="11556"/>
                  </a:lnTo>
                  <a:lnTo>
                    <a:pt x="63500" y="13969"/>
                  </a:lnTo>
                  <a:lnTo>
                    <a:pt x="64769" y="13969"/>
                  </a:lnTo>
                  <a:lnTo>
                    <a:pt x="64769" y="11556"/>
                  </a:lnTo>
                  <a:close/>
                </a:path>
                <a:path w="64769" h="39369">
                  <a:moveTo>
                    <a:pt x="1269" y="7747"/>
                  </a:moveTo>
                  <a:lnTo>
                    <a:pt x="0" y="7747"/>
                  </a:lnTo>
                  <a:lnTo>
                    <a:pt x="0" y="11429"/>
                  </a:lnTo>
                  <a:lnTo>
                    <a:pt x="1269" y="11429"/>
                  </a:lnTo>
                  <a:lnTo>
                    <a:pt x="1269" y="7747"/>
                  </a:lnTo>
                  <a:close/>
                </a:path>
                <a:path w="64769" h="39369">
                  <a:moveTo>
                    <a:pt x="64769" y="7747"/>
                  </a:moveTo>
                  <a:lnTo>
                    <a:pt x="63500" y="7747"/>
                  </a:lnTo>
                  <a:lnTo>
                    <a:pt x="63500" y="11429"/>
                  </a:lnTo>
                  <a:lnTo>
                    <a:pt x="64769" y="11429"/>
                  </a:lnTo>
                  <a:lnTo>
                    <a:pt x="64769" y="7747"/>
                  </a:lnTo>
                  <a:close/>
                </a:path>
                <a:path w="64769" h="39369">
                  <a:moveTo>
                    <a:pt x="1269" y="5206"/>
                  </a:moveTo>
                  <a:lnTo>
                    <a:pt x="0" y="5206"/>
                  </a:lnTo>
                  <a:lnTo>
                    <a:pt x="0" y="7619"/>
                  </a:lnTo>
                  <a:lnTo>
                    <a:pt x="1269" y="7619"/>
                  </a:lnTo>
                  <a:lnTo>
                    <a:pt x="1269" y="5206"/>
                  </a:lnTo>
                  <a:close/>
                </a:path>
                <a:path w="64769" h="39369">
                  <a:moveTo>
                    <a:pt x="64769" y="5206"/>
                  </a:moveTo>
                  <a:lnTo>
                    <a:pt x="63500" y="5206"/>
                  </a:lnTo>
                  <a:lnTo>
                    <a:pt x="63500" y="7619"/>
                  </a:lnTo>
                  <a:lnTo>
                    <a:pt x="64769" y="7619"/>
                  </a:lnTo>
                  <a:lnTo>
                    <a:pt x="64769" y="5206"/>
                  </a:lnTo>
                  <a:close/>
                </a:path>
                <a:path w="64769" h="39369">
                  <a:moveTo>
                    <a:pt x="1269" y="1397"/>
                  </a:moveTo>
                  <a:lnTo>
                    <a:pt x="0" y="1397"/>
                  </a:lnTo>
                  <a:lnTo>
                    <a:pt x="0" y="5079"/>
                  </a:lnTo>
                  <a:lnTo>
                    <a:pt x="1269" y="5079"/>
                  </a:lnTo>
                  <a:lnTo>
                    <a:pt x="1269" y="1397"/>
                  </a:lnTo>
                  <a:close/>
                </a:path>
                <a:path w="64769" h="39369">
                  <a:moveTo>
                    <a:pt x="64769" y="1397"/>
                  </a:moveTo>
                  <a:lnTo>
                    <a:pt x="63500" y="1397"/>
                  </a:lnTo>
                  <a:lnTo>
                    <a:pt x="63500" y="5079"/>
                  </a:lnTo>
                  <a:lnTo>
                    <a:pt x="64769" y="5079"/>
                  </a:lnTo>
                  <a:lnTo>
                    <a:pt x="64769" y="1397"/>
                  </a:lnTo>
                  <a:close/>
                </a:path>
                <a:path w="64769" h="39369">
                  <a:moveTo>
                    <a:pt x="64769" y="0"/>
                  </a:moveTo>
                  <a:lnTo>
                    <a:pt x="0" y="0"/>
                  </a:lnTo>
                  <a:lnTo>
                    <a:pt x="0" y="1270"/>
                  </a:lnTo>
                  <a:lnTo>
                    <a:pt x="64769" y="1270"/>
                  </a:lnTo>
                  <a:lnTo>
                    <a:pt x="64769" y="0"/>
                  </a:lnTo>
                  <a:close/>
                </a:path>
              </a:pathLst>
            </a:custGeom>
            <a:solidFill>
              <a:srgbClr val="9FCDE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4" name="object 234"/>
            <p:cNvSpPr/>
            <p:nvPr/>
          </p:nvSpPr>
          <p:spPr>
            <a:xfrm>
              <a:off x="1360170" y="2486786"/>
              <a:ext cx="62230" cy="36830"/>
            </a:xfrm>
            <a:custGeom>
              <a:avLst/>
              <a:gdLst/>
              <a:ahLst/>
              <a:cxnLst/>
              <a:rect l="l" t="t" r="r" b="b"/>
              <a:pathLst>
                <a:path w="62230" h="36830">
                  <a:moveTo>
                    <a:pt x="62230" y="35559"/>
                  </a:moveTo>
                  <a:lnTo>
                    <a:pt x="0" y="35559"/>
                  </a:lnTo>
                  <a:lnTo>
                    <a:pt x="0" y="36702"/>
                  </a:lnTo>
                  <a:lnTo>
                    <a:pt x="62230" y="36702"/>
                  </a:lnTo>
                  <a:lnTo>
                    <a:pt x="62230" y="35559"/>
                  </a:lnTo>
                  <a:close/>
                </a:path>
                <a:path w="62230" h="36830">
                  <a:moveTo>
                    <a:pt x="2540" y="31750"/>
                  </a:moveTo>
                  <a:lnTo>
                    <a:pt x="0" y="31750"/>
                  </a:lnTo>
                  <a:lnTo>
                    <a:pt x="0" y="35432"/>
                  </a:lnTo>
                  <a:lnTo>
                    <a:pt x="62230" y="35432"/>
                  </a:lnTo>
                  <a:lnTo>
                    <a:pt x="62230" y="34162"/>
                  </a:lnTo>
                  <a:lnTo>
                    <a:pt x="2540" y="34162"/>
                  </a:lnTo>
                  <a:lnTo>
                    <a:pt x="2540" y="31750"/>
                  </a:lnTo>
                  <a:close/>
                </a:path>
                <a:path w="62230" h="36830">
                  <a:moveTo>
                    <a:pt x="62230" y="31750"/>
                  </a:moveTo>
                  <a:lnTo>
                    <a:pt x="60960" y="31750"/>
                  </a:lnTo>
                  <a:lnTo>
                    <a:pt x="60960" y="34162"/>
                  </a:lnTo>
                  <a:lnTo>
                    <a:pt x="62230" y="34162"/>
                  </a:lnTo>
                  <a:lnTo>
                    <a:pt x="62230" y="31750"/>
                  </a:lnTo>
                  <a:close/>
                </a:path>
                <a:path w="62230" h="36830">
                  <a:moveTo>
                    <a:pt x="2540" y="29209"/>
                  </a:moveTo>
                  <a:lnTo>
                    <a:pt x="0" y="29209"/>
                  </a:lnTo>
                  <a:lnTo>
                    <a:pt x="0" y="31622"/>
                  </a:lnTo>
                  <a:lnTo>
                    <a:pt x="2540" y="31622"/>
                  </a:lnTo>
                  <a:lnTo>
                    <a:pt x="2540" y="29209"/>
                  </a:lnTo>
                  <a:close/>
                </a:path>
                <a:path w="62230" h="36830">
                  <a:moveTo>
                    <a:pt x="62230" y="29209"/>
                  </a:moveTo>
                  <a:lnTo>
                    <a:pt x="60960" y="29209"/>
                  </a:lnTo>
                  <a:lnTo>
                    <a:pt x="60960" y="31622"/>
                  </a:lnTo>
                  <a:lnTo>
                    <a:pt x="62230" y="31622"/>
                  </a:lnTo>
                  <a:lnTo>
                    <a:pt x="62230" y="29209"/>
                  </a:lnTo>
                  <a:close/>
                </a:path>
                <a:path w="62230" h="36830">
                  <a:moveTo>
                    <a:pt x="2540" y="25400"/>
                  </a:moveTo>
                  <a:lnTo>
                    <a:pt x="0" y="25400"/>
                  </a:lnTo>
                  <a:lnTo>
                    <a:pt x="0" y="29082"/>
                  </a:lnTo>
                  <a:lnTo>
                    <a:pt x="2540" y="29082"/>
                  </a:lnTo>
                  <a:lnTo>
                    <a:pt x="2540" y="25400"/>
                  </a:lnTo>
                  <a:close/>
                </a:path>
                <a:path w="62230" h="36830">
                  <a:moveTo>
                    <a:pt x="62230" y="25400"/>
                  </a:moveTo>
                  <a:lnTo>
                    <a:pt x="60960" y="25400"/>
                  </a:lnTo>
                  <a:lnTo>
                    <a:pt x="60960" y="29082"/>
                  </a:lnTo>
                  <a:lnTo>
                    <a:pt x="62230" y="29082"/>
                  </a:lnTo>
                  <a:lnTo>
                    <a:pt x="62230" y="25400"/>
                  </a:lnTo>
                  <a:close/>
                </a:path>
                <a:path w="62230" h="36830">
                  <a:moveTo>
                    <a:pt x="2540" y="22859"/>
                  </a:moveTo>
                  <a:lnTo>
                    <a:pt x="0" y="22859"/>
                  </a:lnTo>
                  <a:lnTo>
                    <a:pt x="0" y="25272"/>
                  </a:lnTo>
                  <a:lnTo>
                    <a:pt x="2540" y="25272"/>
                  </a:lnTo>
                  <a:lnTo>
                    <a:pt x="2540" y="22859"/>
                  </a:lnTo>
                  <a:close/>
                </a:path>
                <a:path w="62230" h="36830">
                  <a:moveTo>
                    <a:pt x="62230" y="22859"/>
                  </a:moveTo>
                  <a:lnTo>
                    <a:pt x="60960" y="22859"/>
                  </a:lnTo>
                  <a:lnTo>
                    <a:pt x="60960" y="25272"/>
                  </a:lnTo>
                  <a:lnTo>
                    <a:pt x="62230" y="25272"/>
                  </a:lnTo>
                  <a:lnTo>
                    <a:pt x="62230" y="22859"/>
                  </a:lnTo>
                  <a:close/>
                </a:path>
                <a:path w="62230" h="36830">
                  <a:moveTo>
                    <a:pt x="2540" y="19050"/>
                  </a:moveTo>
                  <a:lnTo>
                    <a:pt x="0" y="19050"/>
                  </a:lnTo>
                  <a:lnTo>
                    <a:pt x="0" y="22732"/>
                  </a:lnTo>
                  <a:lnTo>
                    <a:pt x="2540" y="22732"/>
                  </a:lnTo>
                  <a:lnTo>
                    <a:pt x="2540" y="19050"/>
                  </a:lnTo>
                  <a:close/>
                </a:path>
                <a:path w="62230" h="36830">
                  <a:moveTo>
                    <a:pt x="62230" y="19050"/>
                  </a:moveTo>
                  <a:lnTo>
                    <a:pt x="60960" y="19050"/>
                  </a:lnTo>
                  <a:lnTo>
                    <a:pt x="60960" y="22732"/>
                  </a:lnTo>
                  <a:lnTo>
                    <a:pt x="62230" y="22732"/>
                  </a:lnTo>
                  <a:lnTo>
                    <a:pt x="62230" y="19050"/>
                  </a:lnTo>
                  <a:close/>
                </a:path>
                <a:path w="62230" h="36830">
                  <a:moveTo>
                    <a:pt x="2540" y="16509"/>
                  </a:moveTo>
                  <a:lnTo>
                    <a:pt x="0" y="16509"/>
                  </a:lnTo>
                  <a:lnTo>
                    <a:pt x="0" y="18922"/>
                  </a:lnTo>
                  <a:lnTo>
                    <a:pt x="2540" y="18922"/>
                  </a:lnTo>
                  <a:lnTo>
                    <a:pt x="2540" y="16509"/>
                  </a:lnTo>
                  <a:close/>
                </a:path>
                <a:path w="62230" h="36830">
                  <a:moveTo>
                    <a:pt x="62230" y="16509"/>
                  </a:moveTo>
                  <a:lnTo>
                    <a:pt x="60960" y="16509"/>
                  </a:lnTo>
                  <a:lnTo>
                    <a:pt x="60960" y="18922"/>
                  </a:lnTo>
                  <a:lnTo>
                    <a:pt x="62230" y="18922"/>
                  </a:lnTo>
                  <a:lnTo>
                    <a:pt x="62230" y="16509"/>
                  </a:lnTo>
                  <a:close/>
                </a:path>
                <a:path w="62230" h="36830">
                  <a:moveTo>
                    <a:pt x="2540" y="12700"/>
                  </a:moveTo>
                  <a:lnTo>
                    <a:pt x="0" y="12700"/>
                  </a:lnTo>
                  <a:lnTo>
                    <a:pt x="0" y="16382"/>
                  </a:lnTo>
                  <a:lnTo>
                    <a:pt x="2540" y="16382"/>
                  </a:lnTo>
                  <a:lnTo>
                    <a:pt x="2540" y="12700"/>
                  </a:lnTo>
                  <a:close/>
                </a:path>
                <a:path w="62230" h="36830">
                  <a:moveTo>
                    <a:pt x="62230" y="12700"/>
                  </a:moveTo>
                  <a:lnTo>
                    <a:pt x="60960" y="12700"/>
                  </a:lnTo>
                  <a:lnTo>
                    <a:pt x="60960" y="16382"/>
                  </a:lnTo>
                  <a:lnTo>
                    <a:pt x="62230" y="16382"/>
                  </a:lnTo>
                  <a:lnTo>
                    <a:pt x="62230" y="12700"/>
                  </a:lnTo>
                  <a:close/>
                </a:path>
                <a:path w="62230" h="36830">
                  <a:moveTo>
                    <a:pt x="2540" y="10159"/>
                  </a:moveTo>
                  <a:lnTo>
                    <a:pt x="0" y="10159"/>
                  </a:lnTo>
                  <a:lnTo>
                    <a:pt x="0" y="12572"/>
                  </a:lnTo>
                  <a:lnTo>
                    <a:pt x="2540" y="12572"/>
                  </a:lnTo>
                  <a:lnTo>
                    <a:pt x="2540" y="10159"/>
                  </a:lnTo>
                  <a:close/>
                </a:path>
                <a:path w="62230" h="36830">
                  <a:moveTo>
                    <a:pt x="62230" y="10159"/>
                  </a:moveTo>
                  <a:lnTo>
                    <a:pt x="60960" y="10159"/>
                  </a:lnTo>
                  <a:lnTo>
                    <a:pt x="60960" y="12572"/>
                  </a:lnTo>
                  <a:lnTo>
                    <a:pt x="62230" y="12572"/>
                  </a:lnTo>
                  <a:lnTo>
                    <a:pt x="62230" y="10159"/>
                  </a:lnTo>
                  <a:close/>
                </a:path>
                <a:path w="62230" h="36830">
                  <a:moveTo>
                    <a:pt x="2540" y="6350"/>
                  </a:moveTo>
                  <a:lnTo>
                    <a:pt x="0" y="6350"/>
                  </a:lnTo>
                  <a:lnTo>
                    <a:pt x="0" y="10032"/>
                  </a:lnTo>
                  <a:lnTo>
                    <a:pt x="2540" y="10032"/>
                  </a:lnTo>
                  <a:lnTo>
                    <a:pt x="2540" y="6350"/>
                  </a:lnTo>
                  <a:close/>
                </a:path>
                <a:path w="62230" h="36830">
                  <a:moveTo>
                    <a:pt x="62230" y="6350"/>
                  </a:moveTo>
                  <a:lnTo>
                    <a:pt x="60960" y="6350"/>
                  </a:lnTo>
                  <a:lnTo>
                    <a:pt x="60960" y="10032"/>
                  </a:lnTo>
                  <a:lnTo>
                    <a:pt x="62230" y="10032"/>
                  </a:lnTo>
                  <a:lnTo>
                    <a:pt x="62230" y="6350"/>
                  </a:lnTo>
                  <a:close/>
                </a:path>
                <a:path w="62230" h="36830">
                  <a:moveTo>
                    <a:pt x="2540" y="3809"/>
                  </a:moveTo>
                  <a:lnTo>
                    <a:pt x="0" y="3809"/>
                  </a:lnTo>
                  <a:lnTo>
                    <a:pt x="0" y="6222"/>
                  </a:lnTo>
                  <a:lnTo>
                    <a:pt x="2540" y="6222"/>
                  </a:lnTo>
                  <a:lnTo>
                    <a:pt x="2540" y="3809"/>
                  </a:lnTo>
                  <a:close/>
                </a:path>
                <a:path w="62230" h="36830">
                  <a:moveTo>
                    <a:pt x="62230" y="3809"/>
                  </a:moveTo>
                  <a:lnTo>
                    <a:pt x="60960" y="3809"/>
                  </a:lnTo>
                  <a:lnTo>
                    <a:pt x="60960" y="6222"/>
                  </a:lnTo>
                  <a:lnTo>
                    <a:pt x="62230" y="6222"/>
                  </a:lnTo>
                  <a:lnTo>
                    <a:pt x="62230" y="3809"/>
                  </a:lnTo>
                  <a:close/>
                </a:path>
                <a:path w="62230" h="36830">
                  <a:moveTo>
                    <a:pt x="62230" y="0"/>
                  </a:moveTo>
                  <a:lnTo>
                    <a:pt x="0" y="0"/>
                  </a:lnTo>
                  <a:lnTo>
                    <a:pt x="0" y="3682"/>
                  </a:lnTo>
                  <a:lnTo>
                    <a:pt x="2540" y="3682"/>
                  </a:lnTo>
                  <a:lnTo>
                    <a:pt x="2540" y="2412"/>
                  </a:lnTo>
                  <a:lnTo>
                    <a:pt x="62230" y="2412"/>
                  </a:lnTo>
                  <a:lnTo>
                    <a:pt x="62230" y="0"/>
                  </a:lnTo>
                  <a:close/>
                </a:path>
                <a:path w="62230" h="36830">
                  <a:moveTo>
                    <a:pt x="62230" y="2412"/>
                  </a:moveTo>
                  <a:lnTo>
                    <a:pt x="60960" y="2412"/>
                  </a:lnTo>
                  <a:lnTo>
                    <a:pt x="60960" y="3682"/>
                  </a:lnTo>
                  <a:lnTo>
                    <a:pt x="62230" y="3682"/>
                  </a:lnTo>
                  <a:lnTo>
                    <a:pt x="62230" y="2412"/>
                  </a:lnTo>
                  <a:close/>
                </a:path>
              </a:pathLst>
            </a:custGeom>
            <a:solidFill>
              <a:srgbClr val="A1CEE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5" name="object 235"/>
            <p:cNvSpPr/>
            <p:nvPr/>
          </p:nvSpPr>
          <p:spPr>
            <a:xfrm>
              <a:off x="1362709" y="2489199"/>
              <a:ext cx="58419" cy="31750"/>
            </a:xfrm>
            <a:custGeom>
              <a:avLst/>
              <a:gdLst/>
              <a:ahLst/>
              <a:cxnLst/>
              <a:rect l="l" t="t" r="r" b="b"/>
              <a:pathLst>
                <a:path w="58419" h="31750">
                  <a:moveTo>
                    <a:pt x="1270" y="29337"/>
                  </a:moveTo>
                  <a:lnTo>
                    <a:pt x="0" y="29337"/>
                  </a:lnTo>
                  <a:lnTo>
                    <a:pt x="0" y="31750"/>
                  </a:lnTo>
                  <a:lnTo>
                    <a:pt x="58420" y="31750"/>
                  </a:lnTo>
                  <a:lnTo>
                    <a:pt x="58420" y="30479"/>
                  </a:lnTo>
                  <a:lnTo>
                    <a:pt x="1270" y="30479"/>
                  </a:lnTo>
                  <a:lnTo>
                    <a:pt x="1270" y="29337"/>
                  </a:lnTo>
                  <a:close/>
                </a:path>
                <a:path w="58419" h="31750">
                  <a:moveTo>
                    <a:pt x="58420" y="29337"/>
                  </a:moveTo>
                  <a:lnTo>
                    <a:pt x="55880" y="29337"/>
                  </a:lnTo>
                  <a:lnTo>
                    <a:pt x="55880" y="30479"/>
                  </a:lnTo>
                  <a:lnTo>
                    <a:pt x="58420" y="30479"/>
                  </a:lnTo>
                  <a:lnTo>
                    <a:pt x="58420" y="29337"/>
                  </a:lnTo>
                  <a:close/>
                </a:path>
                <a:path w="58419" h="31750">
                  <a:moveTo>
                    <a:pt x="1270" y="26796"/>
                  </a:moveTo>
                  <a:lnTo>
                    <a:pt x="0" y="26796"/>
                  </a:lnTo>
                  <a:lnTo>
                    <a:pt x="0" y="29209"/>
                  </a:lnTo>
                  <a:lnTo>
                    <a:pt x="1270" y="29209"/>
                  </a:lnTo>
                  <a:lnTo>
                    <a:pt x="1270" y="26796"/>
                  </a:lnTo>
                  <a:close/>
                </a:path>
                <a:path w="58419" h="31750">
                  <a:moveTo>
                    <a:pt x="58420" y="26796"/>
                  </a:moveTo>
                  <a:lnTo>
                    <a:pt x="55880" y="26796"/>
                  </a:lnTo>
                  <a:lnTo>
                    <a:pt x="55880" y="29209"/>
                  </a:lnTo>
                  <a:lnTo>
                    <a:pt x="58420" y="29209"/>
                  </a:lnTo>
                  <a:lnTo>
                    <a:pt x="58420" y="26796"/>
                  </a:lnTo>
                  <a:close/>
                </a:path>
                <a:path w="58419" h="31750">
                  <a:moveTo>
                    <a:pt x="1270" y="22987"/>
                  </a:moveTo>
                  <a:lnTo>
                    <a:pt x="0" y="22987"/>
                  </a:lnTo>
                  <a:lnTo>
                    <a:pt x="0" y="26669"/>
                  </a:lnTo>
                  <a:lnTo>
                    <a:pt x="1270" y="26669"/>
                  </a:lnTo>
                  <a:lnTo>
                    <a:pt x="1270" y="22987"/>
                  </a:lnTo>
                  <a:close/>
                </a:path>
                <a:path w="58419" h="31750">
                  <a:moveTo>
                    <a:pt x="58420" y="22987"/>
                  </a:moveTo>
                  <a:lnTo>
                    <a:pt x="55880" y="22987"/>
                  </a:lnTo>
                  <a:lnTo>
                    <a:pt x="55880" y="26669"/>
                  </a:lnTo>
                  <a:lnTo>
                    <a:pt x="58420" y="26669"/>
                  </a:lnTo>
                  <a:lnTo>
                    <a:pt x="58420" y="22987"/>
                  </a:lnTo>
                  <a:close/>
                </a:path>
                <a:path w="58419" h="31750">
                  <a:moveTo>
                    <a:pt x="1270" y="20446"/>
                  </a:moveTo>
                  <a:lnTo>
                    <a:pt x="0" y="20446"/>
                  </a:lnTo>
                  <a:lnTo>
                    <a:pt x="0" y="22859"/>
                  </a:lnTo>
                  <a:lnTo>
                    <a:pt x="1270" y="22859"/>
                  </a:lnTo>
                  <a:lnTo>
                    <a:pt x="1270" y="20446"/>
                  </a:lnTo>
                  <a:close/>
                </a:path>
                <a:path w="58419" h="31750">
                  <a:moveTo>
                    <a:pt x="58420" y="20446"/>
                  </a:moveTo>
                  <a:lnTo>
                    <a:pt x="55880" y="20446"/>
                  </a:lnTo>
                  <a:lnTo>
                    <a:pt x="55880" y="22859"/>
                  </a:lnTo>
                  <a:lnTo>
                    <a:pt x="58420" y="22859"/>
                  </a:lnTo>
                  <a:lnTo>
                    <a:pt x="58420" y="20446"/>
                  </a:lnTo>
                  <a:close/>
                </a:path>
                <a:path w="58419" h="31750">
                  <a:moveTo>
                    <a:pt x="1270" y="16637"/>
                  </a:moveTo>
                  <a:lnTo>
                    <a:pt x="0" y="16637"/>
                  </a:lnTo>
                  <a:lnTo>
                    <a:pt x="0" y="20319"/>
                  </a:lnTo>
                  <a:lnTo>
                    <a:pt x="1270" y="20319"/>
                  </a:lnTo>
                  <a:lnTo>
                    <a:pt x="1270" y="16637"/>
                  </a:lnTo>
                  <a:close/>
                </a:path>
                <a:path w="58419" h="31750">
                  <a:moveTo>
                    <a:pt x="58420" y="16637"/>
                  </a:moveTo>
                  <a:lnTo>
                    <a:pt x="55880" y="16637"/>
                  </a:lnTo>
                  <a:lnTo>
                    <a:pt x="55880" y="20319"/>
                  </a:lnTo>
                  <a:lnTo>
                    <a:pt x="58420" y="20319"/>
                  </a:lnTo>
                  <a:lnTo>
                    <a:pt x="58420" y="16637"/>
                  </a:lnTo>
                  <a:close/>
                </a:path>
                <a:path w="58419" h="31750">
                  <a:moveTo>
                    <a:pt x="1270" y="14096"/>
                  </a:moveTo>
                  <a:lnTo>
                    <a:pt x="0" y="14096"/>
                  </a:lnTo>
                  <a:lnTo>
                    <a:pt x="0" y="16509"/>
                  </a:lnTo>
                  <a:lnTo>
                    <a:pt x="1270" y="16509"/>
                  </a:lnTo>
                  <a:lnTo>
                    <a:pt x="1270" y="14096"/>
                  </a:lnTo>
                  <a:close/>
                </a:path>
                <a:path w="58419" h="31750">
                  <a:moveTo>
                    <a:pt x="58420" y="14096"/>
                  </a:moveTo>
                  <a:lnTo>
                    <a:pt x="55880" y="14096"/>
                  </a:lnTo>
                  <a:lnTo>
                    <a:pt x="55880" y="16509"/>
                  </a:lnTo>
                  <a:lnTo>
                    <a:pt x="58420" y="16509"/>
                  </a:lnTo>
                  <a:lnTo>
                    <a:pt x="58420" y="14096"/>
                  </a:lnTo>
                  <a:close/>
                </a:path>
                <a:path w="58419" h="31750">
                  <a:moveTo>
                    <a:pt x="1270" y="10287"/>
                  </a:moveTo>
                  <a:lnTo>
                    <a:pt x="0" y="10287"/>
                  </a:lnTo>
                  <a:lnTo>
                    <a:pt x="0" y="13969"/>
                  </a:lnTo>
                  <a:lnTo>
                    <a:pt x="1270" y="13969"/>
                  </a:lnTo>
                  <a:lnTo>
                    <a:pt x="1270" y="10287"/>
                  </a:lnTo>
                  <a:close/>
                </a:path>
                <a:path w="58419" h="31750">
                  <a:moveTo>
                    <a:pt x="58420" y="10287"/>
                  </a:moveTo>
                  <a:lnTo>
                    <a:pt x="55880" y="10287"/>
                  </a:lnTo>
                  <a:lnTo>
                    <a:pt x="55880" y="13969"/>
                  </a:lnTo>
                  <a:lnTo>
                    <a:pt x="58420" y="13969"/>
                  </a:lnTo>
                  <a:lnTo>
                    <a:pt x="58420" y="10287"/>
                  </a:lnTo>
                  <a:close/>
                </a:path>
                <a:path w="58419" h="31750">
                  <a:moveTo>
                    <a:pt x="1270" y="7746"/>
                  </a:moveTo>
                  <a:lnTo>
                    <a:pt x="0" y="7746"/>
                  </a:lnTo>
                  <a:lnTo>
                    <a:pt x="0" y="10159"/>
                  </a:lnTo>
                  <a:lnTo>
                    <a:pt x="1270" y="10159"/>
                  </a:lnTo>
                  <a:lnTo>
                    <a:pt x="1270" y="7746"/>
                  </a:lnTo>
                  <a:close/>
                </a:path>
                <a:path w="58419" h="31750">
                  <a:moveTo>
                    <a:pt x="58420" y="7746"/>
                  </a:moveTo>
                  <a:lnTo>
                    <a:pt x="55880" y="7746"/>
                  </a:lnTo>
                  <a:lnTo>
                    <a:pt x="55880" y="10159"/>
                  </a:lnTo>
                  <a:lnTo>
                    <a:pt x="58420" y="10159"/>
                  </a:lnTo>
                  <a:lnTo>
                    <a:pt x="58420" y="7746"/>
                  </a:lnTo>
                  <a:close/>
                </a:path>
                <a:path w="58419" h="31750">
                  <a:moveTo>
                    <a:pt x="1270" y="3937"/>
                  </a:moveTo>
                  <a:lnTo>
                    <a:pt x="0" y="3937"/>
                  </a:lnTo>
                  <a:lnTo>
                    <a:pt x="0" y="7619"/>
                  </a:lnTo>
                  <a:lnTo>
                    <a:pt x="1270" y="7619"/>
                  </a:lnTo>
                  <a:lnTo>
                    <a:pt x="1270" y="3937"/>
                  </a:lnTo>
                  <a:close/>
                </a:path>
                <a:path w="58419" h="31750">
                  <a:moveTo>
                    <a:pt x="58420" y="3937"/>
                  </a:moveTo>
                  <a:lnTo>
                    <a:pt x="55880" y="3937"/>
                  </a:lnTo>
                  <a:lnTo>
                    <a:pt x="55880" y="7619"/>
                  </a:lnTo>
                  <a:lnTo>
                    <a:pt x="58420" y="7619"/>
                  </a:lnTo>
                  <a:lnTo>
                    <a:pt x="58420" y="3937"/>
                  </a:lnTo>
                  <a:close/>
                </a:path>
                <a:path w="58419" h="31750">
                  <a:moveTo>
                    <a:pt x="1270" y="1396"/>
                  </a:moveTo>
                  <a:lnTo>
                    <a:pt x="0" y="1396"/>
                  </a:lnTo>
                  <a:lnTo>
                    <a:pt x="0" y="3809"/>
                  </a:lnTo>
                  <a:lnTo>
                    <a:pt x="1270" y="3809"/>
                  </a:lnTo>
                  <a:lnTo>
                    <a:pt x="1270" y="1396"/>
                  </a:lnTo>
                  <a:close/>
                </a:path>
                <a:path w="58419" h="31750">
                  <a:moveTo>
                    <a:pt x="58420" y="1396"/>
                  </a:moveTo>
                  <a:lnTo>
                    <a:pt x="55880" y="1396"/>
                  </a:lnTo>
                  <a:lnTo>
                    <a:pt x="55880" y="3809"/>
                  </a:lnTo>
                  <a:lnTo>
                    <a:pt x="58420" y="3809"/>
                  </a:lnTo>
                  <a:lnTo>
                    <a:pt x="58420" y="1396"/>
                  </a:lnTo>
                  <a:close/>
                </a:path>
                <a:path w="58419" h="31750">
                  <a:moveTo>
                    <a:pt x="58420" y="0"/>
                  </a:moveTo>
                  <a:lnTo>
                    <a:pt x="0" y="0"/>
                  </a:lnTo>
                  <a:lnTo>
                    <a:pt x="0" y="1270"/>
                  </a:lnTo>
                  <a:lnTo>
                    <a:pt x="58420" y="1270"/>
                  </a:lnTo>
                  <a:lnTo>
                    <a:pt x="58420" y="0"/>
                  </a:lnTo>
                  <a:close/>
                </a:path>
              </a:pathLst>
            </a:custGeom>
            <a:solidFill>
              <a:srgbClr val="A3CFE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6" name="object 236"/>
            <p:cNvSpPr/>
            <p:nvPr/>
          </p:nvSpPr>
          <p:spPr>
            <a:xfrm>
              <a:off x="1363979" y="2490596"/>
              <a:ext cx="54610" cy="29209"/>
            </a:xfrm>
            <a:custGeom>
              <a:avLst/>
              <a:gdLst/>
              <a:ahLst/>
              <a:cxnLst/>
              <a:rect l="l" t="t" r="r" b="b"/>
              <a:pathLst>
                <a:path w="54609" h="29210">
                  <a:moveTo>
                    <a:pt x="54609" y="27940"/>
                  </a:moveTo>
                  <a:lnTo>
                    <a:pt x="0" y="27940"/>
                  </a:lnTo>
                  <a:lnTo>
                    <a:pt x="0" y="29083"/>
                  </a:lnTo>
                  <a:lnTo>
                    <a:pt x="54609" y="29083"/>
                  </a:lnTo>
                  <a:lnTo>
                    <a:pt x="54609" y="27940"/>
                  </a:lnTo>
                  <a:close/>
                </a:path>
                <a:path w="54609" h="29210">
                  <a:moveTo>
                    <a:pt x="2539" y="25400"/>
                  </a:moveTo>
                  <a:lnTo>
                    <a:pt x="0" y="25400"/>
                  </a:lnTo>
                  <a:lnTo>
                    <a:pt x="0" y="27812"/>
                  </a:lnTo>
                  <a:lnTo>
                    <a:pt x="54609" y="27812"/>
                  </a:lnTo>
                  <a:lnTo>
                    <a:pt x="54609" y="26543"/>
                  </a:lnTo>
                  <a:lnTo>
                    <a:pt x="2539" y="26543"/>
                  </a:lnTo>
                  <a:lnTo>
                    <a:pt x="2539" y="25400"/>
                  </a:lnTo>
                  <a:close/>
                </a:path>
                <a:path w="54609" h="29210">
                  <a:moveTo>
                    <a:pt x="54609" y="25400"/>
                  </a:moveTo>
                  <a:lnTo>
                    <a:pt x="53339" y="25400"/>
                  </a:lnTo>
                  <a:lnTo>
                    <a:pt x="53339" y="26543"/>
                  </a:lnTo>
                  <a:lnTo>
                    <a:pt x="54609" y="26543"/>
                  </a:lnTo>
                  <a:lnTo>
                    <a:pt x="54609" y="25400"/>
                  </a:lnTo>
                  <a:close/>
                </a:path>
                <a:path w="54609" h="29210">
                  <a:moveTo>
                    <a:pt x="2539" y="21590"/>
                  </a:moveTo>
                  <a:lnTo>
                    <a:pt x="0" y="21590"/>
                  </a:lnTo>
                  <a:lnTo>
                    <a:pt x="0" y="25273"/>
                  </a:lnTo>
                  <a:lnTo>
                    <a:pt x="2539" y="25273"/>
                  </a:lnTo>
                  <a:lnTo>
                    <a:pt x="2539" y="21590"/>
                  </a:lnTo>
                  <a:close/>
                </a:path>
                <a:path w="54609" h="29210">
                  <a:moveTo>
                    <a:pt x="54609" y="21590"/>
                  </a:moveTo>
                  <a:lnTo>
                    <a:pt x="53339" y="21590"/>
                  </a:lnTo>
                  <a:lnTo>
                    <a:pt x="53339" y="25273"/>
                  </a:lnTo>
                  <a:lnTo>
                    <a:pt x="54609" y="25273"/>
                  </a:lnTo>
                  <a:lnTo>
                    <a:pt x="54609" y="21590"/>
                  </a:lnTo>
                  <a:close/>
                </a:path>
                <a:path w="54609" h="29210">
                  <a:moveTo>
                    <a:pt x="2539" y="19050"/>
                  </a:moveTo>
                  <a:lnTo>
                    <a:pt x="0" y="19050"/>
                  </a:lnTo>
                  <a:lnTo>
                    <a:pt x="0" y="21462"/>
                  </a:lnTo>
                  <a:lnTo>
                    <a:pt x="2539" y="21462"/>
                  </a:lnTo>
                  <a:lnTo>
                    <a:pt x="2539" y="19050"/>
                  </a:lnTo>
                  <a:close/>
                </a:path>
                <a:path w="54609" h="29210">
                  <a:moveTo>
                    <a:pt x="54609" y="19050"/>
                  </a:moveTo>
                  <a:lnTo>
                    <a:pt x="53339" y="19050"/>
                  </a:lnTo>
                  <a:lnTo>
                    <a:pt x="53339" y="21462"/>
                  </a:lnTo>
                  <a:lnTo>
                    <a:pt x="54609" y="21462"/>
                  </a:lnTo>
                  <a:lnTo>
                    <a:pt x="54609" y="19050"/>
                  </a:lnTo>
                  <a:close/>
                </a:path>
                <a:path w="54609" h="29210">
                  <a:moveTo>
                    <a:pt x="2539" y="15240"/>
                  </a:moveTo>
                  <a:lnTo>
                    <a:pt x="0" y="15240"/>
                  </a:lnTo>
                  <a:lnTo>
                    <a:pt x="0" y="18923"/>
                  </a:lnTo>
                  <a:lnTo>
                    <a:pt x="2539" y="18923"/>
                  </a:lnTo>
                  <a:lnTo>
                    <a:pt x="2539" y="15240"/>
                  </a:lnTo>
                  <a:close/>
                </a:path>
                <a:path w="54609" h="29210">
                  <a:moveTo>
                    <a:pt x="54609" y="15240"/>
                  </a:moveTo>
                  <a:lnTo>
                    <a:pt x="53339" y="15240"/>
                  </a:lnTo>
                  <a:lnTo>
                    <a:pt x="53339" y="18923"/>
                  </a:lnTo>
                  <a:lnTo>
                    <a:pt x="54609" y="18923"/>
                  </a:lnTo>
                  <a:lnTo>
                    <a:pt x="54609" y="15240"/>
                  </a:lnTo>
                  <a:close/>
                </a:path>
                <a:path w="54609" h="29210">
                  <a:moveTo>
                    <a:pt x="2539" y="12700"/>
                  </a:moveTo>
                  <a:lnTo>
                    <a:pt x="0" y="12700"/>
                  </a:lnTo>
                  <a:lnTo>
                    <a:pt x="0" y="15112"/>
                  </a:lnTo>
                  <a:lnTo>
                    <a:pt x="2539" y="15112"/>
                  </a:lnTo>
                  <a:lnTo>
                    <a:pt x="2539" y="12700"/>
                  </a:lnTo>
                  <a:close/>
                </a:path>
                <a:path w="54609" h="29210">
                  <a:moveTo>
                    <a:pt x="54609" y="12700"/>
                  </a:moveTo>
                  <a:lnTo>
                    <a:pt x="53339" y="12700"/>
                  </a:lnTo>
                  <a:lnTo>
                    <a:pt x="53339" y="15112"/>
                  </a:lnTo>
                  <a:lnTo>
                    <a:pt x="54609" y="15112"/>
                  </a:lnTo>
                  <a:lnTo>
                    <a:pt x="54609" y="12700"/>
                  </a:lnTo>
                  <a:close/>
                </a:path>
                <a:path w="54609" h="29210">
                  <a:moveTo>
                    <a:pt x="2539" y="8890"/>
                  </a:moveTo>
                  <a:lnTo>
                    <a:pt x="0" y="8890"/>
                  </a:lnTo>
                  <a:lnTo>
                    <a:pt x="0" y="12573"/>
                  </a:lnTo>
                  <a:lnTo>
                    <a:pt x="2539" y="12573"/>
                  </a:lnTo>
                  <a:lnTo>
                    <a:pt x="2539" y="8890"/>
                  </a:lnTo>
                  <a:close/>
                </a:path>
                <a:path w="54609" h="29210">
                  <a:moveTo>
                    <a:pt x="54609" y="8890"/>
                  </a:moveTo>
                  <a:lnTo>
                    <a:pt x="53339" y="8890"/>
                  </a:lnTo>
                  <a:lnTo>
                    <a:pt x="53339" y="12573"/>
                  </a:lnTo>
                  <a:lnTo>
                    <a:pt x="54609" y="12573"/>
                  </a:lnTo>
                  <a:lnTo>
                    <a:pt x="54609" y="8890"/>
                  </a:lnTo>
                  <a:close/>
                </a:path>
                <a:path w="54609" h="29210">
                  <a:moveTo>
                    <a:pt x="2539" y="6350"/>
                  </a:moveTo>
                  <a:lnTo>
                    <a:pt x="0" y="6350"/>
                  </a:lnTo>
                  <a:lnTo>
                    <a:pt x="0" y="8762"/>
                  </a:lnTo>
                  <a:lnTo>
                    <a:pt x="2539" y="8762"/>
                  </a:lnTo>
                  <a:lnTo>
                    <a:pt x="2539" y="6350"/>
                  </a:lnTo>
                  <a:close/>
                </a:path>
                <a:path w="54609" h="29210">
                  <a:moveTo>
                    <a:pt x="54609" y="6350"/>
                  </a:moveTo>
                  <a:lnTo>
                    <a:pt x="53339" y="6350"/>
                  </a:lnTo>
                  <a:lnTo>
                    <a:pt x="53339" y="8762"/>
                  </a:lnTo>
                  <a:lnTo>
                    <a:pt x="54609" y="8762"/>
                  </a:lnTo>
                  <a:lnTo>
                    <a:pt x="54609" y="6350"/>
                  </a:lnTo>
                  <a:close/>
                </a:path>
                <a:path w="54609" h="29210">
                  <a:moveTo>
                    <a:pt x="2539" y="2540"/>
                  </a:moveTo>
                  <a:lnTo>
                    <a:pt x="0" y="2540"/>
                  </a:lnTo>
                  <a:lnTo>
                    <a:pt x="0" y="6223"/>
                  </a:lnTo>
                  <a:lnTo>
                    <a:pt x="2539" y="6223"/>
                  </a:lnTo>
                  <a:lnTo>
                    <a:pt x="2539" y="2540"/>
                  </a:lnTo>
                  <a:close/>
                </a:path>
                <a:path w="54609" h="29210">
                  <a:moveTo>
                    <a:pt x="54609" y="2540"/>
                  </a:moveTo>
                  <a:lnTo>
                    <a:pt x="53339" y="2540"/>
                  </a:lnTo>
                  <a:lnTo>
                    <a:pt x="53339" y="6223"/>
                  </a:lnTo>
                  <a:lnTo>
                    <a:pt x="54609" y="6223"/>
                  </a:lnTo>
                  <a:lnTo>
                    <a:pt x="54609" y="2540"/>
                  </a:lnTo>
                  <a:close/>
                </a:path>
                <a:path w="54609" h="29210">
                  <a:moveTo>
                    <a:pt x="54609" y="0"/>
                  </a:moveTo>
                  <a:lnTo>
                    <a:pt x="0" y="0"/>
                  </a:lnTo>
                  <a:lnTo>
                    <a:pt x="0" y="2412"/>
                  </a:lnTo>
                  <a:lnTo>
                    <a:pt x="2539" y="2412"/>
                  </a:lnTo>
                  <a:lnTo>
                    <a:pt x="2539" y="1143"/>
                  </a:lnTo>
                  <a:lnTo>
                    <a:pt x="54609" y="1143"/>
                  </a:lnTo>
                  <a:lnTo>
                    <a:pt x="54609" y="0"/>
                  </a:lnTo>
                  <a:close/>
                </a:path>
                <a:path w="54609" h="29210">
                  <a:moveTo>
                    <a:pt x="54609" y="1143"/>
                  </a:moveTo>
                  <a:lnTo>
                    <a:pt x="53339" y="1143"/>
                  </a:lnTo>
                  <a:lnTo>
                    <a:pt x="53339" y="2412"/>
                  </a:lnTo>
                  <a:lnTo>
                    <a:pt x="54609" y="2412"/>
                  </a:lnTo>
                  <a:lnTo>
                    <a:pt x="54609" y="1143"/>
                  </a:lnTo>
                  <a:close/>
                </a:path>
              </a:pathLst>
            </a:custGeom>
            <a:solidFill>
              <a:srgbClr val="A5D0E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7" name="object 237"/>
            <p:cNvSpPr/>
            <p:nvPr/>
          </p:nvSpPr>
          <p:spPr>
            <a:xfrm>
              <a:off x="1366520" y="2491739"/>
              <a:ext cx="50800" cy="25400"/>
            </a:xfrm>
            <a:custGeom>
              <a:avLst/>
              <a:gdLst/>
              <a:ahLst/>
              <a:cxnLst/>
              <a:rect l="l" t="t" r="r" b="b"/>
              <a:pathLst>
                <a:path w="50800" h="25400">
                  <a:moveTo>
                    <a:pt x="50800" y="24256"/>
                  </a:moveTo>
                  <a:lnTo>
                    <a:pt x="0" y="24256"/>
                  </a:lnTo>
                  <a:lnTo>
                    <a:pt x="0" y="25400"/>
                  </a:lnTo>
                  <a:lnTo>
                    <a:pt x="50800" y="25400"/>
                  </a:lnTo>
                  <a:lnTo>
                    <a:pt x="50800" y="24256"/>
                  </a:lnTo>
                  <a:close/>
                </a:path>
                <a:path w="50800" h="25400">
                  <a:moveTo>
                    <a:pt x="1270" y="20447"/>
                  </a:moveTo>
                  <a:lnTo>
                    <a:pt x="0" y="20447"/>
                  </a:lnTo>
                  <a:lnTo>
                    <a:pt x="0" y="24130"/>
                  </a:lnTo>
                  <a:lnTo>
                    <a:pt x="1270" y="24130"/>
                  </a:lnTo>
                  <a:lnTo>
                    <a:pt x="1270" y="20447"/>
                  </a:lnTo>
                  <a:close/>
                </a:path>
                <a:path w="50800" h="25400">
                  <a:moveTo>
                    <a:pt x="50800" y="20447"/>
                  </a:moveTo>
                  <a:lnTo>
                    <a:pt x="48260" y="20447"/>
                  </a:lnTo>
                  <a:lnTo>
                    <a:pt x="48260" y="24130"/>
                  </a:lnTo>
                  <a:lnTo>
                    <a:pt x="50800" y="24130"/>
                  </a:lnTo>
                  <a:lnTo>
                    <a:pt x="50800" y="20447"/>
                  </a:lnTo>
                  <a:close/>
                </a:path>
                <a:path w="50800" h="25400">
                  <a:moveTo>
                    <a:pt x="1270" y="17906"/>
                  </a:moveTo>
                  <a:lnTo>
                    <a:pt x="0" y="17906"/>
                  </a:lnTo>
                  <a:lnTo>
                    <a:pt x="0" y="20319"/>
                  </a:lnTo>
                  <a:lnTo>
                    <a:pt x="1270" y="20319"/>
                  </a:lnTo>
                  <a:lnTo>
                    <a:pt x="1270" y="17906"/>
                  </a:lnTo>
                  <a:close/>
                </a:path>
                <a:path w="50800" h="25400">
                  <a:moveTo>
                    <a:pt x="50800" y="17906"/>
                  </a:moveTo>
                  <a:lnTo>
                    <a:pt x="48260" y="17906"/>
                  </a:lnTo>
                  <a:lnTo>
                    <a:pt x="48260" y="20319"/>
                  </a:lnTo>
                  <a:lnTo>
                    <a:pt x="50800" y="20319"/>
                  </a:lnTo>
                  <a:lnTo>
                    <a:pt x="50800" y="17906"/>
                  </a:lnTo>
                  <a:close/>
                </a:path>
                <a:path w="50800" h="25400">
                  <a:moveTo>
                    <a:pt x="1270" y="14097"/>
                  </a:moveTo>
                  <a:lnTo>
                    <a:pt x="0" y="14097"/>
                  </a:lnTo>
                  <a:lnTo>
                    <a:pt x="0" y="17779"/>
                  </a:lnTo>
                  <a:lnTo>
                    <a:pt x="1270" y="17779"/>
                  </a:lnTo>
                  <a:lnTo>
                    <a:pt x="1270" y="14097"/>
                  </a:lnTo>
                  <a:close/>
                </a:path>
                <a:path w="50800" h="25400">
                  <a:moveTo>
                    <a:pt x="50800" y="14097"/>
                  </a:moveTo>
                  <a:lnTo>
                    <a:pt x="48260" y="14097"/>
                  </a:lnTo>
                  <a:lnTo>
                    <a:pt x="48260" y="17779"/>
                  </a:lnTo>
                  <a:lnTo>
                    <a:pt x="50800" y="17779"/>
                  </a:lnTo>
                  <a:lnTo>
                    <a:pt x="50800" y="14097"/>
                  </a:lnTo>
                  <a:close/>
                </a:path>
                <a:path w="50800" h="25400">
                  <a:moveTo>
                    <a:pt x="1270" y="11556"/>
                  </a:moveTo>
                  <a:lnTo>
                    <a:pt x="0" y="11556"/>
                  </a:lnTo>
                  <a:lnTo>
                    <a:pt x="0" y="13969"/>
                  </a:lnTo>
                  <a:lnTo>
                    <a:pt x="1270" y="13969"/>
                  </a:lnTo>
                  <a:lnTo>
                    <a:pt x="1270" y="11556"/>
                  </a:lnTo>
                  <a:close/>
                </a:path>
                <a:path w="50800" h="25400">
                  <a:moveTo>
                    <a:pt x="50800" y="11556"/>
                  </a:moveTo>
                  <a:lnTo>
                    <a:pt x="48260" y="11556"/>
                  </a:lnTo>
                  <a:lnTo>
                    <a:pt x="48260" y="13969"/>
                  </a:lnTo>
                  <a:lnTo>
                    <a:pt x="50800" y="13969"/>
                  </a:lnTo>
                  <a:lnTo>
                    <a:pt x="50800" y="11556"/>
                  </a:lnTo>
                  <a:close/>
                </a:path>
                <a:path w="50800" h="25400">
                  <a:moveTo>
                    <a:pt x="1270" y="7747"/>
                  </a:moveTo>
                  <a:lnTo>
                    <a:pt x="0" y="7747"/>
                  </a:lnTo>
                  <a:lnTo>
                    <a:pt x="0" y="11429"/>
                  </a:lnTo>
                  <a:lnTo>
                    <a:pt x="1270" y="11429"/>
                  </a:lnTo>
                  <a:lnTo>
                    <a:pt x="1270" y="7747"/>
                  </a:lnTo>
                  <a:close/>
                </a:path>
                <a:path w="50800" h="25400">
                  <a:moveTo>
                    <a:pt x="50800" y="7747"/>
                  </a:moveTo>
                  <a:lnTo>
                    <a:pt x="48260" y="7747"/>
                  </a:lnTo>
                  <a:lnTo>
                    <a:pt x="48260" y="11429"/>
                  </a:lnTo>
                  <a:lnTo>
                    <a:pt x="50800" y="11429"/>
                  </a:lnTo>
                  <a:lnTo>
                    <a:pt x="50800" y="7747"/>
                  </a:lnTo>
                  <a:close/>
                </a:path>
                <a:path w="50800" h="25400">
                  <a:moveTo>
                    <a:pt x="1270" y="5206"/>
                  </a:moveTo>
                  <a:lnTo>
                    <a:pt x="0" y="5206"/>
                  </a:lnTo>
                  <a:lnTo>
                    <a:pt x="0" y="7619"/>
                  </a:lnTo>
                  <a:lnTo>
                    <a:pt x="1270" y="7619"/>
                  </a:lnTo>
                  <a:lnTo>
                    <a:pt x="1270" y="5206"/>
                  </a:lnTo>
                  <a:close/>
                </a:path>
                <a:path w="50800" h="25400">
                  <a:moveTo>
                    <a:pt x="50800" y="5206"/>
                  </a:moveTo>
                  <a:lnTo>
                    <a:pt x="48260" y="5206"/>
                  </a:lnTo>
                  <a:lnTo>
                    <a:pt x="48260" y="7619"/>
                  </a:lnTo>
                  <a:lnTo>
                    <a:pt x="50800" y="7619"/>
                  </a:lnTo>
                  <a:lnTo>
                    <a:pt x="50800" y="5206"/>
                  </a:lnTo>
                  <a:close/>
                </a:path>
                <a:path w="50800" h="25400">
                  <a:moveTo>
                    <a:pt x="50800" y="1397"/>
                  </a:moveTo>
                  <a:lnTo>
                    <a:pt x="0" y="1397"/>
                  </a:lnTo>
                  <a:lnTo>
                    <a:pt x="0" y="5079"/>
                  </a:lnTo>
                  <a:lnTo>
                    <a:pt x="1270" y="5079"/>
                  </a:lnTo>
                  <a:lnTo>
                    <a:pt x="1270" y="2539"/>
                  </a:lnTo>
                  <a:lnTo>
                    <a:pt x="50800" y="2539"/>
                  </a:lnTo>
                  <a:lnTo>
                    <a:pt x="50800" y="1397"/>
                  </a:lnTo>
                  <a:close/>
                </a:path>
                <a:path w="50800" h="25400">
                  <a:moveTo>
                    <a:pt x="50800" y="2539"/>
                  </a:moveTo>
                  <a:lnTo>
                    <a:pt x="48260" y="2539"/>
                  </a:lnTo>
                  <a:lnTo>
                    <a:pt x="48260" y="5079"/>
                  </a:lnTo>
                  <a:lnTo>
                    <a:pt x="50800" y="5079"/>
                  </a:lnTo>
                  <a:lnTo>
                    <a:pt x="50800" y="2539"/>
                  </a:lnTo>
                  <a:close/>
                </a:path>
                <a:path w="50800" h="25400">
                  <a:moveTo>
                    <a:pt x="50800" y="0"/>
                  </a:moveTo>
                  <a:lnTo>
                    <a:pt x="0" y="0"/>
                  </a:lnTo>
                  <a:lnTo>
                    <a:pt x="0" y="1269"/>
                  </a:lnTo>
                  <a:lnTo>
                    <a:pt x="50800" y="1269"/>
                  </a:lnTo>
                  <a:lnTo>
                    <a:pt x="50800" y="0"/>
                  </a:lnTo>
                  <a:close/>
                </a:path>
              </a:pathLst>
            </a:custGeom>
            <a:solidFill>
              <a:srgbClr val="A8D1E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8" name="object 238"/>
            <p:cNvSpPr/>
            <p:nvPr/>
          </p:nvSpPr>
          <p:spPr>
            <a:xfrm>
              <a:off x="1367790" y="2494279"/>
              <a:ext cx="46990" cy="21590"/>
            </a:xfrm>
            <a:custGeom>
              <a:avLst/>
              <a:gdLst/>
              <a:ahLst/>
              <a:cxnLst/>
              <a:rect l="l" t="t" r="r" b="b"/>
              <a:pathLst>
                <a:path w="46990" h="21589">
                  <a:moveTo>
                    <a:pt x="2540" y="17907"/>
                  </a:moveTo>
                  <a:lnTo>
                    <a:pt x="0" y="17907"/>
                  </a:lnTo>
                  <a:lnTo>
                    <a:pt x="0" y="21590"/>
                  </a:lnTo>
                  <a:lnTo>
                    <a:pt x="46990" y="21590"/>
                  </a:lnTo>
                  <a:lnTo>
                    <a:pt x="46990" y="19050"/>
                  </a:lnTo>
                  <a:lnTo>
                    <a:pt x="2540" y="19050"/>
                  </a:lnTo>
                  <a:lnTo>
                    <a:pt x="2540" y="17907"/>
                  </a:lnTo>
                  <a:close/>
                </a:path>
                <a:path w="46990" h="21589">
                  <a:moveTo>
                    <a:pt x="46990" y="17907"/>
                  </a:moveTo>
                  <a:lnTo>
                    <a:pt x="45719" y="17907"/>
                  </a:lnTo>
                  <a:lnTo>
                    <a:pt x="45719" y="19050"/>
                  </a:lnTo>
                  <a:lnTo>
                    <a:pt x="46990" y="19050"/>
                  </a:lnTo>
                  <a:lnTo>
                    <a:pt x="46990" y="17907"/>
                  </a:lnTo>
                  <a:close/>
                </a:path>
                <a:path w="46990" h="21589">
                  <a:moveTo>
                    <a:pt x="2540" y="15366"/>
                  </a:moveTo>
                  <a:lnTo>
                    <a:pt x="0" y="15366"/>
                  </a:lnTo>
                  <a:lnTo>
                    <a:pt x="0" y="17779"/>
                  </a:lnTo>
                  <a:lnTo>
                    <a:pt x="2540" y="17779"/>
                  </a:lnTo>
                  <a:lnTo>
                    <a:pt x="2540" y="15366"/>
                  </a:lnTo>
                  <a:close/>
                </a:path>
                <a:path w="46990" h="21589">
                  <a:moveTo>
                    <a:pt x="46990" y="15366"/>
                  </a:moveTo>
                  <a:lnTo>
                    <a:pt x="45719" y="15366"/>
                  </a:lnTo>
                  <a:lnTo>
                    <a:pt x="45719" y="17779"/>
                  </a:lnTo>
                  <a:lnTo>
                    <a:pt x="46990" y="17779"/>
                  </a:lnTo>
                  <a:lnTo>
                    <a:pt x="46990" y="15366"/>
                  </a:lnTo>
                  <a:close/>
                </a:path>
                <a:path w="46990" h="21589">
                  <a:moveTo>
                    <a:pt x="2540" y="11557"/>
                  </a:moveTo>
                  <a:lnTo>
                    <a:pt x="0" y="11557"/>
                  </a:lnTo>
                  <a:lnTo>
                    <a:pt x="0" y="15239"/>
                  </a:lnTo>
                  <a:lnTo>
                    <a:pt x="2540" y="15239"/>
                  </a:lnTo>
                  <a:lnTo>
                    <a:pt x="2540" y="11557"/>
                  </a:lnTo>
                  <a:close/>
                </a:path>
                <a:path w="46990" h="21589">
                  <a:moveTo>
                    <a:pt x="46990" y="11557"/>
                  </a:moveTo>
                  <a:lnTo>
                    <a:pt x="45719" y="11557"/>
                  </a:lnTo>
                  <a:lnTo>
                    <a:pt x="45719" y="15239"/>
                  </a:lnTo>
                  <a:lnTo>
                    <a:pt x="46990" y="15239"/>
                  </a:lnTo>
                  <a:lnTo>
                    <a:pt x="46990" y="11557"/>
                  </a:lnTo>
                  <a:close/>
                </a:path>
                <a:path w="46990" h="21589">
                  <a:moveTo>
                    <a:pt x="2540" y="9016"/>
                  </a:moveTo>
                  <a:lnTo>
                    <a:pt x="0" y="9016"/>
                  </a:lnTo>
                  <a:lnTo>
                    <a:pt x="0" y="11429"/>
                  </a:lnTo>
                  <a:lnTo>
                    <a:pt x="2540" y="11429"/>
                  </a:lnTo>
                  <a:lnTo>
                    <a:pt x="2540" y="9016"/>
                  </a:lnTo>
                  <a:close/>
                </a:path>
                <a:path w="46990" h="21589">
                  <a:moveTo>
                    <a:pt x="46990" y="9016"/>
                  </a:moveTo>
                  <a:lnTo>
                    <a:pt x="45719" y="9016"/>
                  </a:lnTo>
                  <a:lnTo>
                    <a:pt x="45719" y="11429"/>
                  </a:lnTo>
                  <a:lnTo>
                    <a:pt x="46990" y="11429"/>
                  </a:lnTo>
                  <a:lnTo>
                    <a:pt x="46990" y="9016"/>
                  </a:lnTo>
                  <a:close/>
                </a:path>
                <a:path w="46990" h="21589">
                  <a:moveTo>
                    <a:pt x="2540" y="5207"/>
                  </a:moveTo>
                  <a:lnTo>
                    <a:pt x="0" y="5207"/>
                  </a:lnTo>
                  <a:lnTo>
                    <a:pt x="0" y="8889"/>
                  </a:lnTo>
                  <a:lnTo>
                    <a:pt x="2540" y="8889"/>
                  </a:lnTo>
                  <a:lnTo>
                    <a:pt x="2540" y="5207"/>
                  </a:lnTo>
                  <a:close/>
                </a:path>
                <a:path w="46990" h="21589">
                  <a:moveTo>
                    <a:pt x="46990" y="5207"/>
                  </a:moveTo>
                  <a:lnTo>
                    <a:pt x="45719" y="5207"/>
                  </a:lnTo>
                  <a:lnTo>
                    <a:pt x="45719" y="8889"/>
                  </a:lnTo>
                  <a:lnTo>
                    <a:pt x="46990" y="8889"/>
                  </a:lnTo>
                  <a:lnTo>
                    <a:pt x="46990" y="5207"/>
                  </a:lnTo>
                  <a:close/>
                </a:path>
                <a:path w="46990" h="21589">
                  <a:moveTo>
                    <a:pt x="2540" y="2666"/>
                  </a:moveTo>
                  <a:lnTo>
                    <a:pt x="0" y="2666"/>
                  </a:lnTo>
                  <a:lnTo>
                    <a:pt x="0" y="5079"/>
                  </a:lnTo>
                  <a:lnTo>
                    <a:pt x="2540" y="5079"/>
                  </a:lnTo>
                  <a:lnTo>
                    <a:pt x="2540" y="2666"/>
                  </a:lnTo>
                  <a:close/>
                </a:path>
                <a:path w="46990" h="21589">
                  <a:moveTo>
                    <a:pt x="46990" y="2666"/>
                  </a:moveTo>
                  <a:lnTo>
                    <a:pt x="45719" y="2666"/>
                  </a:lnTo>
                  <a:lnTo>
                    <a:pt x="45719" y="5079"/>
                  </a:lnTo>
                  <a:lnTo>
                    <a:pt x="46990" y="5079"/>
                  </a:lnTo>
                  <a:lnTo>
                    <a:pt x="46990" y="2666"/>
                  </a:lnTo>
                  <a:close/>
                </a:path>
                <a:path w="46990" h="21589">
                  <a:moveTo>
                    <a:pt x="46990" y="0"/>
                  </a:moveTo>
                  <a:lnTo>
                    <a:pt x="0" y="0"/>
                  </a:lnTo>
                  <a:lnTo>
                    <a:pt x="0" y="2539"/>
                  </a:lnTo>
                  <a:lnTo>
                    <a:pt x="2540" y="2539"/>
                  </a:lnTo>
                  <a:lnTo>
                    <a:pt x="2540" y="1270"/>
                  </a:lnTo>
                  <a:lnTo>
                    <a:pt x="46990" y="1270"/>
                  </a:lnTo>
                  <a:lnTo>
                    <a:pt x="46990" y="0"/>
                  </a:lnTo>
                  <a:close/>
                </a:path>
                <a:path w="46990" h="21589">
                  <a:moveTo>
                    <a:pt x="46990" y="1270"/>
                  </a:moveTo>
                  <a:lnTo>
                    <a:pt x="45719" y="1270"/>
                  </a:lnTo>
                  <a:lnTo>
                    <a:pt x="45719" y="2539"/>
                  </a:lnTo>
                  <a:lnTo>
                    <a:pt x="46990" y="2539"/>
                  </a:lnTo>
                  <a:lnTo>
                    <a:pt x="46990" y="1270"/>
                  </a:lnTo>
                  <a:close/>
                </a:path>
              </a:pathLst>
            </a:custGeom>
            <a:solidFill>
              <a:srgbClr val="AAD2E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9" name="object 239"/>
            <p:cNvSpPr/>
            <p:nvPr/>
          </p:nvSpPr>
          <p:spPr>
            <a:xfrm>
              <a:off x="1370329" y="2495549"/>
              <a:ext cx="43180" cy="17780"/>
            </a:xfrm>
            <a:custGeom>
              <a:avLst/>
              <a:gdLst/>
              <a:ahLst/>
              <a:cxnLst/>
              <a:rect l="l" t="t" r="r" b="b"/>
              <a:pathLst>
                <a:path w="43180" h="17780">
                  <a:moveTo>
                    <a:pt x="43179" y="16637"/>
                  </a:moveTo>
                  <a:lnTo>
                    <a:pt x="0" y="16637"/>
                  </a:lnTo>
                  <a:lnTo>
                    <a:pt x="0" y="17779"/>
                  </a:lnTo>
                  <a:lnTo>
                    <a:pt x="43179" y="17779"/>
                  </a:lnTo>
                  <a:lnTo>
                    <a:pt x="43179" y="16637"/>
                  </a:lnTo>
                  <a:close/>
                </a:path>
                <a:path w="43180" h="17780">
                  <a:moveTo>
                    <a:pt x="1269" y="14096"/>
                  </a:moveTo>
                  <a:lnTo>
                    <a:pt x="0" y="14096"/>
                  </a:lnTo>
                  <a:lnTo>
                    <a:pt x="0" y="16510"/>
                  </a:lnTo>
                  <a:lnTo>
                    <a:pt x="1269" y="16510"/>
                  </a:lnTo>
                  <a:lnTo>
                    <a:pt x="1269" y="14096"/>
                  </a:lnTo>
                  <a:close/>
                </a:path>
                <a:path w="43180" h="17780">
                  <a:moveTo>
                    <a:pt x="43179" y="14096"/>
                  </a:moveTo>
                  <a:lnTo>
                    <a:pt x="40639" y="14096"/>
                  </a:lnTo>
                  <a:lnTo>
                    <a:pt x="40639" y="16510"/>
                  </a:lnTo>
                  <a:lnTo>
                    <a:pt x="43179" y="16510"/>
                  </a:lnTo>
                  <a:lnTo>
                    <a:pt x="43179" y="14096"/>
                  </a:lnTo>
                  <a:close/>
                </a:path>
                <a:path w="43180" h="17780">
                  <a:moveTo>
                    <a:pt x="1269" y="10287"/>
                  </a:moveTo>
                  <a:lnTo>
                    <a:pt x="0" y="10287"/>
                  </a:lnTo>
                  <a:lnTo>
                    <a:pt x="0" y="13969"/>
                  </a:lnTo>
                  <a:lnTo>
                    <a:pt x="1269" y="13969"/>
                  </a:lnTo>
                  <a:lnTo>
                    <a:pt x="1269" y="10287"/>
                  </a:lnTo>
                  <a:close/>
                </a:path>
                <a:path w="43180" h="17780">
                  <a:moveTo>
                    <a:pt x="43179" y="10287"/>
                  </a:moveTo>
                  <a:lnTo>
                    <a:pt x="40639" y="10287"/>
                  </a:lnTo>
                  <a:lnTo>
                    <a:pt x="40639" y="13969"/>
                  </a:lnTo>
                  <a:lnTo>
                    <a:pt x="43179" y="13969"/>
                  </a:lnTo>
                  <a:lnTo>
                    <a:pt x="43179" y="10287"/>
                  </a:lnTo>
                  <a:close/>
                </a:path>
                <a:path w="43180" h="17780">
                  <a:moveTo>
                    <a:pt x="1269" y="7746"/>
                  </a:moveTo>
                  <a:lnTo>
                    <a:pt x="0" y="7746"/>
                  </a:lnTo>
                  <a:lnTo>
                    <a:pt x="0" y="10159"/>
                  </a:lnTo>
                  <a:lnTo>
                    <a:pt x="1269" y="10159"/>
                  </a:lnTo>
                  <a:lnTo>
                    <a:pt x="1269" y="7746"/>
                  </a:lnTo>
                  <a:close/>
                </a:path>
                <a:path w="43180" h="17780">
                  <a:moveTo>
                    <a:pt x="43179" y="7746"/>
                  </a:moveTo>
                  <a:lnTo>
                    <a:pt x="40639" y="7746"/>
                  </a:lnTo>
                  <a:lnTo>
                    <a:pt x="40639" y="10159"/>
                  </a:lnTo>
                  <a:lnTo>
                    <a:pt x="43179" y="10159"/>
                  </a:lnTo>
                  <a:lnTo>
                    <a:pt x="43179" y="7746"/>
                  </a:lnTo>
                  <a:close/>
                </a:path>
                <a:path w="43180" h="17780">
                  <a:moveTo>
                    <a:pt x="1269" y="3937"/>
                  </a:moveTo>
                  <a:lnTo>
                    <a:pt x="0" y="3937"/>
                  </a:lnTo>
                  <a:lnTo>
                    <a:pt x="0" y="7619"/>
                  </a:lnTo>
                  <a:lnTo>
                    <a:pt x="1269" y="7619"/>
                  </a:lnTo>
                  <a:lnTo>
                    <a:pt x="1269" y="3937"/>
                  </a:lnTo>
                  <a:close/>
                </a:path>
                <a:path w="43180" h="17780">
                  <a:moveTo>
                    <a:pt x="43179" y="3937"/>
                  </a:moveTo>
                  <a:lnTo>
                    <a:pt x="40639" y="3937"/>
                  </a:lnTo>
                  <a:lnTo>
                    <a:pt x="40639" y="7619"/>
                  </a:lnTo>
                  <a:lnTo>
                    <a:pt x="43179" y="7619"/>
                  </a:lnTo>
                  <a:lnTo>
                    <a:pt x="43179" y="3937"/>
                  </a:lnTo>
                  <a:close/>
                </a:path>
                <a:path w="43180" h="17780">
                  <a:moveTo>
                    <a:pt x="43179" y="1396"/>
                  </a:moveTo>
                  <a:lnTo>
                    <a:pt x="0" y="1396"/>
                  </a:lnTo>
                  <a:lnTo>
                    <a:pt x="0" y="3809"/>
                  </a:lnTo>
                  <a:lnTo>
                    <a:pt x="1269" y="3809"/>
                  </a:lnTo>
                  <a:lnTo>
                    <a:pt x="1269" y="2539"/>
                  </a:lnTo>
                  <a:lnTo>
                    <a:pt x="43179" y="2539"/>
                  </a:lnTo>
                  <a:lnTo>
                    <a:pt x="43179" y="1396"/>
                  </a:lnTo>
                  <a:close/>
                </a:path>
                <a:path w="43180" h="17780">
                  <a:moveTo>
                    <a:pt x="43179" y="2539"/>
                  </a:moveTo>
                  <a:lnTo>
                    <a:pt x="40639" y="2539"/>
                  </a:lnTo>
                  <a:lnTo>
                    <a:pt x="40639" y="3809"/>
                  </a:lnTo>
                  <a:lnTo>
                    <a:pt x="43179" y="3809"/>
                  </a:lnTo>
                  <a:lnTo>
                    <a:pt x="43179" y="2539"/>
                  </a:lnTo>
                  <a:close/>
                </a:path>
                <a:path w="43180" h="17780">
                  <a:moveTo>
                    <a:pt x="43179" y="0"/>
                  </a:moveTo>
                  <a:lnTo>
                    <a:pt x="0" y="0"/>
                  </a:lnTo>
                  <a:lnTo>
                    <a:pt x="0" y="1269"/>
                  </a:lnTo>
                  <a:lnTo>
                    <a:pt x="43179" y="1269"/>
                  </a:lnTo>
                  <a:lnTo>
                    <a:pt x="43179" y="0"/>
                  </a:lnTo>
                  <a:close/>
                </a:path>
              </a:pathLst>
            </a:custGeom>
            <a:solidFill>
              <a:srgbClr val="ACD3E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0" name="object 240"/>
            <p:cNvSpPr/>
            <p:nvPr/>
          </p:nvSpPr>
          <p:spPr>
            <a:xfrm>
              <a:off x="1371600" y="2498089"/>
              <a:ext cx="39370" cy="13970"/>
            </a:xfrm>
            <a:custGeom>
              <a:avLst/>
              <a:gdLst/>
              <a:ahLst/>
              <a:cxnLst/>
              <a:rect l="l" t="t" r="r" b="b"/>
              <a:pathLst>
                <a:path w="39369" h="13969">
                  <a:moveTo>
                    <a:pt x="1269" y="11556"/>
                  </a:moveTo>
                  <a:lnTo>
                    <a:pt x="0" y="11556"/>
                  </a:lnTo>
                  <a:lnTo>
                    <a:pt x="0" y="13970"/>
                  </a:lnTo>
                  <a:lnTo>
                    <a:pt x="39369" y="13970"/>
                  </a:lnTo>
                  <a:lnTo>
                    <a:pt x="39369" y="12700"/>
                  </a:lnTo>
                  <a:lnTo>
                    <a:pt x="1269" y="12700"/>
                  </a:lnTo>
                  <a:lnTo>
                    <a:pt x="1269" y="11556"/>
                  </a:lnTo>
                  <a:close/>
                </a:path>
                <a:path w="39369" h="13969">
                  <a:moveTo>
                    <a:pt x="39369" y="11556"/>
                  </a:moveTo>
                  <a:lnTo>
                    <a:pt x="38100" y="11556"/>
                  </a:lnTo>
                  <a:lnTo>
                    <a:pt x="38100" y="12700"/>
                  </a:lnTo>
                  <a:lnTo>
                    <a:pt x="39369" y="12700"/>
                  </a:lnTo>
                  <a:lnTo>
                    <a:pt x="39369" y="11556"/>
                  </a:lnTo>
                  <a:close/>
                </a:path>
                <a:path w="39369" h="13969">
                  <a:moveTo>
                    <a:pt x="1269" y="7747"/>
                  </a:moveTo>
                  <a:lnTo>
                    <a:pt x="0" y="7747"/>
                  </a:lnTo>
                  <a:lnTo>
                    <a:pt x="0" y="11429"/>
                  </a:lnTo>
                  <a:lnTo>
                    <a:pt x="1269" y="11429"/>
                  </a:lnTo>
                  <a:lnTo>
                    <a:pt x="1269" y="7747"/>
                  </a:lnTo>
                  <a:close/>
                </a:path>
                <a:path w="39369" h="13969">
                  <a:moveTo>
                    <a:pt x="39369" y="7747"/>
                  </a:moveTo>
                  <a:lnTo>
                    <a:pt x="38100" y="7747"/>
                  </a:lnTo>
                  <a:lnTo>
                    <a:pt x="38100" y="11429"/>
                  </a:lnTo>
                  <a:lnTo>
                    <a:pt x="39369" y="11429"/>
                  </a:lnTo>
                  <a:lnTo>
                    <a:pt x="39369" y="7747"/>
                  </a:lnTo>
                  <a:close/>
                </a:path>
                <a:path w="39369" h="13969">
                  <a:moveTo>
                    <a:pt x="1269" y="5206"/>
                  </a:moveTo>
                  <a:lnTo>
                    <a:pt x="0" y="5206"/>
                  </a:lnTo>
                  <a:lnTo>
                    <a:pt x="0" y="7619"/>
                  </a:lnTo>
                  <a:lnTo>
                    <a:pt x="1269" y="7619"/>
                  </a:lnTo>
                  <a:lnTo>
                    <a:pt x="1269" y="5206"/>
                  </a:lnTo>
                  <a:close/>
                </a:path>
                <a:path w="39369" h="13969">
                  <a:moveTo>
                    <a:pt x="39369" y="5206"/>
                  </a:moveTo>
                  <a:lnTo>
                    <a:pt x="38100" y="5206"/>
                  </a:lnTo>
                  <a:lnTo>
                    <a:pt x="38100" y="7619"/>
                  </a:lnTo>
                  <a:lnTo>
                    <a:pt x="39369" y="7619"/>
                  </a:lnTo>
                  <a:lnTo>
                    <a:pt x="39369" y="5206"/>
                  </a:lnTo>
                  <a:close/>
                </a:path>
                <a:path w="39369" h="13969">
                  <a:moveTo>
                    <a:pt x="1269" y="1397"/>
                  </a:moveTo>
                  <a:lnTo>
                    <a:pt x="0" y="1397"/>
                  </a:lnTo>
                  <a:lnTo>
                    <a:pt x="0" y="5079"/>
                  </a:lnTo>
                  <a:lnTo>
                    <a:pt x="1269" y="5079"/>
                  </a:lnTo>
                  <a:lnTo>
                    <a:pt x="1269" y="1397"/>
                  </a:lnTo>
                  <a:close/>
                </a:path>
                <a:path w="39369" h="13969">
                  <a:moveTo>
                    <a:pt x="39369" y="1397"/>
                  </a:moveTo>
                  <a:lnTo>
                    <a:pt x="38100" y="1397"/>
                  </a:lnTo>
                  <a:lnTo>
                    <a:pt x="38100" y="5079"/>
                  </a:lnTo>
                  <a:lnTo>
                    <a:pt x="39369" y="5079"/>
                  </a:lnTo>
                  <a:lnTo>
                    <a:pt x="39369" y="1397"/>
                  </a:lnTo>
                  <a:close/>
                </a:path>
                <a:path w="39369" h="13969">
                  <a:moveTo>
                    <a:pt x="39369" y="0"/>
                  </a:moveTo>
                  <a:lnTo>
                    <a:pt x="0" y="0"/>
                  </a:lnTo>
                  <a:lnTo>
                    <a:pt x="0" y="1270"/>
                  </a:lnTo>
                  <a:lnTo>
                    <a:pt x="39369" y="1270"/>
                  </a:lnTo>
                  <a:lnTo>
                    <a:pt x="39369" y="0"/>
                  </a:lnTo>
                  <a:close/>
                </a:path>
              </a:pathLst>
            </a:custGeom>
            <a:solidFill>
              <a:srgbClr val="AED4E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1" name="object 241"/>
            <p:cNvSpPr/>
            <p:nvPr/>
          </p:nvSpPr>
          <p:spPr>
            <a:xfrm>
              <a:off x="1372870" y="2499486"/>
              <a:ext cx="36830" cy="11430"/>
            </a:xfrm>
            <a:custGeom>
              <a:avLst/>
              <a:gdLst/>
              <a:ahLst/>
              <a:cxnLst/>
              <a:rect l="l" t="t" r="r" b="b"/>
              <a:pathLst>
                <a:path w="36830" h="11430">
                  <a:moveTo>
                    <a:pt x="36830" y="10159"/>
                  </a:moveTo>
                  <a:lnTo>
                    <a:pt x="0" y="10159"/>
                  </a:lnTo>
                  <a:lnTo>
                    <a:pt x="0" y="11302"/>
                  </a:lnTo>
                  <a:lnTo>
                    <a:pt x="36830" y="11302"/>
                  </a:lnTo>
                  <a:lnTo>
                    <a:pt x="36830" y="10159"/>
                  </a:lnTo>
                  <a:close/>
                </a:path>
                <a:path w="36830" h="11430">
                  <a:moveTo>
                    <a:pt x="2540" y="6350"/>
                  </a:moveTo>
                  <a:lnTo>
                    <a:pt x="0" y="6350"/>
                  </a:lnTo>
                  <a:lnTo>
                    <a:pt x="0" y="10032"/>
                  </a:lnTo>
                  <a:lnTo>
                    <a:pt x="36830" y="10032"/>
                  </a:lnTo>
                  <a:lnTo>
                    <a:pt x="36830" y="8762"/>
                  </a:lnTo>
                  <a:lnTo>
                    <a:pt x="2540" y="8762"/>
                  </a:lnTo>
                  <a:lnTo>
                    <a:pt x="2540" y="6350"/>
                  </a:lnTo>
                  <a:close/>
                </a:path>
                <a:path w="36830" h="11430">
                  <a:moveTo>
                    <a:pt x="36830" y="6350"/>
                  </a:moveTo>
                  <a:lnTo>
                    <a:pt x="35560" y="6350"/>
                  </a:lnTo>
                  <a:lnTo>
                    <a:pt x="35560" y="8762"/>
                  </a:lnTo>
                  <a:lnTo>
                    <a:pt x="36830" y="8762"/>
                  </a:lnTo>
                  <a:lnTo>
                    <a:pt x="36830" y="6350"/>
                  </a:lnTo>
                  <a:close/>
                </a:path>
                <a:path w="36830" h="11430">
                  <a:moveTo>
                    <a:pt x="2540" y="3809"/>
                  </a:moveTo>
                  <a:lnTo>
                    <a:pt x="0" y="3809"/>
                  </a:lnTo>
                  <a:lnTo>
                    <a:pt x="0" y="6222"/>
                  </a:lnTo>
                  <a:lnTo>
                    <a:pt x="2540" y="6222"/>
                  </a:lnTo>
                  <a:lnTo>
                    <a:pt x="2540" y="3809"/>
                  </a:lnTo>
                  <a:close/>
                </a:path>
                <a:path w="36830" h="11430">
                  <a:moveTo>
                    <a:pt x="36830" y="3809"/>
                  </a:moveTo>
                  <a:lnTo>
                    <a:pt x="35560" y="3809"/>
                  </a:lnTo>
                  <a:lnTo>
                    <a:pt x="35560" y="6222"/>
                  </a:lnTo>
                  <a:lnTo>
                    <a:pt x="36830" y="6222"/>
                  </a:lnTo>
                  <a:lnTo>
                    <a:pt x="36830" y="3809"/>
                  </a:lnTo>
                  <a:close/>
                </a:path>
                <a:path w="36830" h="11430">
                  <a:moveTo>
                    <a:pt x="36830" y="0"/>
                  </a:moveTo>
                  <a:lnTo>
                    <a:pt x="0" y="0"/>
                  </a:lnTo>
                  <a:lnTo>
                    <a:pt x="0" y="3682"/>
                  </a:lnTo>
                  <a:lnTo>
                    <a:pt x="2540" y="3682"/>
                  </a:lnTo>
                  <a:lnTo>
                    <a:pt x="2540" y="2412"/>
                  </a:lnTo>
                  <a:lnTo>
                    <a:pt x="36830" y="2412"/>
                  </a:lnTo>
                  <a:lnTo>
                    <a:pt x="36830" y="0"/>
                  </a:lnTo>
                  <a:close/>
                </a:path>
                <a:path w="36830" h="11430">
                  <a:moveTo>
                    <a:pt x="36830" y="2412"/>
                  </a:moveTo>
                  <a:lnTo>
                    <a:pt x="35560" y="2412"/>
                  </a:lnTo>
                  <a:lnTo>
                    <a:pt x="35560" y="3682"/>
                  </a:lnTo>
                  <a:lnTo>
                    <a:pt x="36830" y="3682"/>
                  </a:lnTo>
                  <a:lnTo>
                    <a:pt x="36830" y="2412"/>
                  </a:lnTo>
                  <a:close/>
                </a:path>
              </a:pathLst>
            </a:custGeom>
            <a:solidFill>
              <a:srgbClr val="B0D5E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2" name="object 242"/>
            <p:cNvSpPr/>
            <p:nvPr/>
          </p:nvSpPr>
          <p:spPr>
            <a:xfrm>
              <a:off x="1375409" y="2501899"/>
              <a:ext cx="33020" cy="6350"/>
            </a:xfrm>
            <a:custGeom>
              <a:avLst/>
              <a:gdLst/>
              <a:ahLst/>
              <a:cxnLst/>
              <a:rect l="l" t="t" r="r" b="b"/>
              <a:pathLst>
                <a:path w="33019" h="6350">
                  <a:moveTo>
                    <a:pt x="1270" y="3937"/>
                  </a:moveTo>
                  <a:lnTo>
                    <a:pt x="0" y="3937"/>
                  </a:lnTo>
                  <a:lnTo>
                    <a:pt x="0" y="6350"/>
                  </a:lnTo>
                  <a:lnTo>
                    <a:pt x="33020" y="6350"/>
                  </a:lnTo>
                  <a:lnTo>
                    <a:pt x="33020" y="5079"/>
                  </a:lnTo>
                  <a:lnTo>
                    <a:pt x="1270" y="5079"/>
                  </a:lnTo>
                  <a:lnTo>
                    <a:pt x="1270" y="3937"/>
                  </a:lnTo>
                  <a:close/>
                </a:path>
                <a:path w="33019" h="6350">
                  <a:moveTo>
                    <a:pt x="33020" y="3937"/>
                  </a:moveTo>
                  <a:lnTo>
                    <a:pt x="30480" y="3937"/>
                  </a:lnTo>
                  <a:lnTo>
                    <a:pt x="30480" y="5079"/>
                  </a:lnTo>
                  <a:lnTo>
                    <a:pt x="33020" y="5079"/>
                  </a:lnTo>
                  <a:lnTo>
                    <a:pt x="33020" y="3937"/>
                  </a:lnTo>
                  <a:close/>
                </a:path>
                <a:path w="33019" h="6350">
                  <a:moveTo>
                    <a:pt x="1270" y="1396"/>
                  </a:moveTo>
                  <a:lnTo>
                    <a:pt x="0" y="1396"/>
                  </a:lnTo>
                  <a:lnTo>
                    <a:pt x="0" y="3809"/>
                  </a:lnTo>
                  <a:lnTo>
                    <a:pt x="1270" y="3809"/>
                  </a:lnTo>
                  <a:lnTo>
                    <a:pt x="1270" y="1396"/>
                  </a:lnTo>
                  <a:close/>
                </a:path>
                <a:path w="33019" h="6350">
                  <a:moveTo>
                    <a:pt x="33020" y="1396"/>
                  </a:moveTo>
                  <a:lnTo>
                    <a:pt x="30480" y="1396"/>
                  </a:lnTo>
                  <a:lnTo>
                    <a:pt x="30480" y="3809"/>
                  </a:lnTo>
                  <a:lnTo>
                    <a:pt x="33020" y="3809"/>
                  </a:lnTo>
                  <a:lnTo>
                    <a:pt x="33020" y="1396"/>
                  </a:lnTo>
                  <a:close/>
                </a:path>
                <a:path w="33019" h="6350">
                  <a:moveTo>
                    <a:pt x="33020" y="0"/>
                  </a:moveTo>
                  <a:lnTo>
                    <a:pt x="0" y="0"/>
                  </a:lnTo>
                  <a:lnTo>
                    <a:pt x="0" y="1270"/>
                  </a:lnTo>
                  <a:lnTo>
                    <a:pt x="33020" y="1270"/>
                  </a:lnTo>
                  <a:lnTo>
                    <a:pt x="33020" y="0"/>
                  </a:lnTo>
                  <a:close/>
                </a:path>
              </a:pathLst>
            </a:custGeom>
            <a:solidFill>
              <a:srgbClr val="B2D6E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3" name="object 243"/>
            <p:cNvSpPr/>
            <p:nvPr/>
          </p:nvSpPr>
          <p:spPr>
            <a:xfrm>
              <a:off x="1376679" y="2503296"/>
              <a:ext cx="29209" cy="3810"/>
            </a:xfrm>
            <a:custGeom>
              <a:avLst/>
              <a:gdLst/>
              <a:ahLst/>
              <a:cxnLst/>
              <a:rect l="l" t="t" r="r" b="b"/>
              <a:pathLst>
                <a:path w="29209" h="3810">
                  <a:moveTo>
                    <a:pt x="29209" y="2540"/>
                  </a:moveTo>
                  <a:lnTo>
                    <a:pt x="0" y="2540"/>
                  </a:lnTo>
                  <a:lnTo>
                    <a:pt x="0" y="3683"/>
                  </a:lnTo>
                  <a:lnTo>
                    <a:pt x="29209" y="3683"/>
                  </a:lnTo>
                  <a:lnTo>
                    <a:pt x="29209" y="2540"/>
                  </a:lnTo>
                  <a:close/>
                </a:path>
                <a:path w="29209" h="3810">
                  <a:moveTo>
                    <a:pt x="29209" y="0"/>
                  </a:moveTo>
                  <a:lnTo>
                    <a:pt x="0" y="0"/>
                  </a:lnTo>
                  <a:lnTo>
                    <a:pt x="0" y="2412"/>
                  </a:lnTo>
                  <a:lnTo>
                    <a:pt x="29209" y="2412"/>
                  </a:lnTo>
                  <a:lnTo>
                    <a:pt x="29209" y="0"/>
                  </a:lnTo>
                  <a:close/>
                </a:path>
              </a:pathLst>
            </a:custGeom>
            <a:solidFill>
              <a:srgbClr val="B7D9E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44" name="object 244"/>
          <p:cNvGrpSpPr/>
          <p:nvPr/>
        </p:nvGrpSpPr>
        <p:grpSpPr>
          <a:xfrm>
            <a:off x="1123950" y="2885439"/>
            <a:ext cx="533400" cy="610870"/>
            <a:chOff x="1123950" y="2885439"/>
            <a:chExt cx="533400" cy="610870"/>
          </a:xfrm>
        </p:grpSpPr>
        <p:sp>
          <p:nvSpPr>
            <p:cNvPr id="245" name="object 245"/>
            <p:cNvSpPr/>
            <p:nvPr/>
          </p:nvSpPr>
          <p:spPr>
            <a:xfrm>
              <a:off x="1286510" y="2885439"/>
              <a:ext cx="210820" cy="304800"/>
            </a:xfrm>
            <a:custGeom>
              <a:avLst/>
              <a:gdLst/>
              <a:ahLst/>
              <a:cxnLst/>
              <a:rect l="l" t="t" r="r" b="b"/>
              <a:pathLst>
                <a:path w="210819" h="304800">
                  <a:moveTo>
                    <a:pt x="124459" y="302260"/>
                  </a:moveTo>
                  <a:lnTo>
                    <a:pt x="85090" y="302260"/>
                  </a:lnTo>
                  <a:lnTo>
                    <a:pt x="85090" y="304800"/>
                  </a:lnTo>
                  <a:lnTo>
                    <a:pt x="124459" y="304800"/>
                  </a:lnTo>
                  <a:lnTo>
                    <a:pt x="124459" y="302260"/>
                  </a:lnTo>
                  <a:close/>
                </a:path>
                <a:path w="210819" h="304800">
                  <a:moveTo>
                    <a:pt x="2540" y="146050"/>
                  </a:moveTo>
                  <a:lnTo>
                    <a:pt x="0" y="146050"/>
                  </a:lnTo>
                  <a:lnTo>
                    <a:pt x="0" y="148589"/>
                  </a:lnTo>
                  <a:lnTo>
                    <a:pt x="1270" y="148589"/>
                  </a:lnTo>
                  <a:lnTo>
                    <a:pt x="1270" y="152400"/>
                  </a:lnTo>
                  <a:lnTo>
                    <a:pt x="2540" y="152400"/>
                  </a:lnTo>
                  <a:lnTo>
                    <a:pt x="2540" y="146050"/>
                  </a:lnTo>
                  <a:close/>
                </a:path>
                <a:path w="210819" h="304800">
                  <a:moveTo>
                    <a:pt x="210820" y="146050"/>
                  </a:moveTo>
                  <a:lnTo>
                    <a:pt x="209550" y="146050"/>
                  </a:lnTo>
                  <a:lnTo>
                    <a:pt x="209550" y="151129"/>
                  </a:lnTo>
                  <a:lnTo>
                    <a:pt x="210820" y="151129"/>
                  </a:lnTo>
                  <a:lnTo>
                    <a:pt x="210820" y="146050"/>
                  </a:lnTo>
                  <a:close/>
                </a:path>
                <a:path w="210819" h="304800">
                  <a:moveTo>
                    <a:pt x="2540" y="138429"/>
                  </a:moveTo>
                  <a:lnTo>
                    <a:pt x="1270" y="138429"/>
                  </a:lnTo>
                  <a:lnTo>
                    <a:pt x="1270" y="142239"/>
                  </a:lnTo>
                  <a:lnTo>
                    <a:pt x="0" y="142239"/>
                  </a:lnTo>
                  <a:lnTo>
                    <a:pt x="0" y="144779"/>
                  </a:lnTo>
                  <a:lnTo>
                    <a:pt x="2540" y="144779"/>
                  </a:lnTo>
                  <a:lnTo>
                    <a:pt x="2540" y="138429"/>
                  </a:lnTo>
                  <a:close/>
                </a:path>
                <a:path w="210819" h="304800">
                  <a:moveTo>
                    <a:pt x="210820" y="139700"/>
                  </a:moveTo>
                  <a:lnTo>
                    <a:pt x="209550" y="139700"/>
                  </a:lnTo>
                  <a:lnTo>
                    <a:pt x="209550" y="144779"/>
                  </a:lnTo>
                  <a:lnTo>
                    <a:pt x="210820" y="144779"/>
                  </a:lnTo>
                  <a:lnTo>
                    <a:pt x="210820" y="139700"/>
                  </a:lnTo>
                  <a:close/>
                </a:path>
                <a:path w="210819" h="304800">
                  <a:moveTo>
                    <a:pt x="210820" y="135889"/>
                  </a:moveTo>
                  <a:lnTo>
                    <a:pt x="209550" y="135889"/>
                  </a:lnTo>
                  <a:lnTo>
                    <a:pt x="209550" y="138429"/>
                  </a:lnTo>
                  <a:lnTo>
                    <a:pt x="210820" y="138429"/>
                  </a:lnTo>
                  <a:lnTo>
                    <a:pt x="210820" y="135889"/>
                  </a:lnTo>
                  <a:close/>
                </a:path>
                <a:path w="210819" h="304800">
                  <a:moveTo>
                    <a:pt x="111760" y="0"/>
                  </a:moveTo>
                  <a:lnTo>
                    <a:pt x="100330" y="0"/>
                  </a:lnTo>
                  <a:lnTo>
                    <a:pt x="100330" y="2539"/>
                  </a:lnTo>
                  <a:lnTo>
                    <a:pt x="111760" y="2539"/>
                  </a:lnTo>
                  <a:lnTo>
                    <a:pt x="111760" y="0"/>
                  </a:lnTo>
                  <a:close/>
                </a:path>
              </a:pathLst>
            </a:custGeom>
            <a:solidFill>
              <a:srgbClr val="98CC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6" name="object 246"/>
            <p:cNvSpPr/>
            <p:nvPr/>
          </p:nvSpPr>
          <p:spPr>
            <a:xfrm>
              <a:off x="1289050" y="2887979"/>
              <a:ext cx="207010" cy="299720"/>
            </a:xfrm>
            <a:custGeom>
              <a:avLst/>
              <a:gdLst/>
              <a:ahLst/>
              <a:cxnLst/>
              <a:rect l="l" t="t" r="r" b="b"/>
              <a:pathLst>
                <a:path w="207009" h="299719">
                  <a:moveTo>
                    <a:pt x="121919" y="298450"/>
                  </a:moveTo>
                  <a:lnTo>
                    <a:pt x="82550" y="298450"/>
                  </a:lnTo>
                  <a:lnTo>
                    <a:pt x="82550" y="299720"/>
                  </a:lnTo>
                  <a:lnTo>
                    <a:pt x="121919" y="299720"/>
                  </a:lnTo>
                  <a:lnTo>
                    <a:pt x="121919" y="298450"/>
                  </a:lnTo>
                  <a:close/>
                </a:path>
                <a:path w="207009" h="299719">
                  <a:moveTo>
                    <a:pt x="207009" y="149860"/>
                  </a:moveTo>
                  <a:lnTo>
                    <a:pt x="204469" y="149860"/>
                  </a:lnTo>
                  <a:lnTo>
                    <a:pt x="204469" y="154939"/>
                  </a:lnTo>
                  <a:lnTo>
                    <a:pt x="205740" y="154939"/>
                  </a:lnTo>
                  <a:lnTo>
                    <a:pt x="205740" y="152400"/>
                  </a:lnTo>
                  <a:lnTo>
                    <a:pt x="207009" y="152400"/>
                  </a:lnTo>
                  <a:lnTo>
                    <a:pt x="207009" y="149860"/>
                  </a:lnTo>
                  <a:close/>
                </a:path>
                <a:path w="207009" h="299719">
                  <a:moveTo>
                    <a:pt x="1269" y="149860"/>
                  </a:moveTo>
                  <a:lnTo>
                    <a:pt x="0" y="149860"/>
                  </a:lnTo>
                  <a:lnTo>
                    <a:pt x="0" y="152400"/>
                  </a:lnTo>
                  <a:lnTo>
                    <a:pt x="1269" y="152400"/>
                  </a:lnTo>
                  <a:lnTo>
                    <a:pt x="1269" y="149860"/>
                  </a:lnTo>
                  <a:close/>
                </a:path>
                <a:path w="207009" h="299719">
                  <a:moveTo>
                    <a:pt x="1269" y="143510"/>
                  </a:moveTo>
                  <a:lnTo>
                    <a:pt x="0" y="143510"/>
                  </a:lnTo>
                  <a:lnTo>
                    <a:pt x="0" y="148589"/>
                  </a:lnTo>
                  <a:lnTo>
                    <a:pt x="1269" y="148589"/>
                  </a:lnTo>
                  <a:lnTo>
                    <a:pt x="1269" y="143510"/>
                  </a:lnTo>
                  <a:close/>
                </a:path>
                <a:path w="207009" h="299719">
                  <a:moveTo>
                    <a:pt x="207009" y="143510"/>
                  </a:moveTo>
                  <a:lnTo>
                    <a:pt x="204469" y="143510"/>
                  </a:lnTo>
                  <a:lnTo>
                    <a:pt x="204469" y="148589"/>
                  </a:lnTo>
                  <a:lnTo>
                    <a:pt x="207009" y="148589"/>
                  </a:lnTo>
                  <a:lnTo>
                    <a:pt x="207009" y="143510"/>
                  </a:lnTo>
                  <a:close/>
                </a:path>
                <a:path w="207009" h="299719">
                  <a:moveTo>
                    <a:pt x="1269" y="137160"/>
                  </a:moveTo>
                  <a:lnTo>
                    <a:pt x="0" y="137160"/>
                  </a:lnTo>
                  <a:lnTo>
                    <a:pt x="0" y="142239"/>
                  </a:lnTo>
                  <a:lnTo>
                    <a:pt x="1269" y="142239"/>
                  </a:lnTo>
                  <a:lnTo>
                    <a:pt x="1269" y="137160"/>
                  </a:lnTo>
                  <a:close/>
                </a:path>
                <a:path w="207009" h="299719">
                  <a:moveTo>
                    <a:pt x="207009" y="137160"/>
                  </a:moveTo>
                  <a:lnTo>
                    <a:pt x="204469" y="137160"/>
                  </a:lnTo>
                  <a:lnTo>
                    <a:pt x="204469" y="142239"/>
                  </a:lnTo>
                  <a:lnTo>
                    <a:pt x="207009" y="142239"/>
                  </a:lnTo>
                  <a:lnTo>
                    <a:pt x="207009" y="137160"/>
                  </a:lnTo>
                  <a:close/>
                </a:path>
                <a:path w="207009" h="299719">
                  <a:moveTo>
                    <a:pt x="207009" y="129539"/>
                  </a:moveTo>
                  <a:lnTo>
                    <a:pt x="205740" y="129539"/>
                  </a:lnTo>
                  <a:lnTo>
                    <a:pt x="205740" y="130810"/>
                  </a:lnTo>
                  <a:lnTo>
                    <a:pt x="204469" y="130810"/>
                  </a:lnTo>
                  <a:lnTo>
                    <a:pt x="204469" y="135889"/>
                  </a:lnTo>
                  <a:lnTo>
                    <a:pt x="207009" y="135889"/>
                  </a:lnTo>
                  <a:lnTo>
                    <a:pt x="207009" y="129539"/>
                  </a:lnTo>
                  <a:close/>
                </a:path>
                <a:path w="207009" h="299719">
                  <a:moveTo>
                    <a:pt x="114300" y="0"/>
                  </a:moveTo>
                  <a:lnTo>
                    <a:pt x="95250" y="0"/>
                  </a:lnTo>
                  <a:lnTo>
                    <a:pt x="95250" y="2539"/>
                  </a:lnTo>
                  <a:lnTo>
                    <a:pt x="114300" y="2539"/>
                  </a:lnTo>
                  <a:lnTo>
                    <a:pt x="114300" y="0"/>
                  </a:lnTo>
                  <a:close/>
                </a:path>
              </a:pathLst>
            </a:custGeom>
            <a:solidFill>
              <a:srgbClr val="99CC0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7" name="object 247"/>
            <p:cNvSpPr/>
            <p:nvPr/>
          </p:nvSpPr>
          <p:spPr>
            <a:xfrm>
              <a:off x="1290320" y="3018789"/>
              <a:ext cx="203200" cy="167640"/>
            </a:xfrm>
            <a:custGeom>
              <a:avLst/>
              <a:gdLst/>
              <a:ahLst/>
              <a:cxnLst/>
              <a:rect l="l" t="t" r="r" b="b"/>
              <a:pathLst>
                <a:path w="203200" h="167639">
                  <a:moveTo>
                    <a:pt x="1270" y="19050"/>
                  </a:moveTo>
                  <a:lnTo>
                    <a:pt x="0" y="19050"/>
                  </a:lnTo>
                  <a:lnTo>
                    <a:pt x="0" y="21590"/>
                  </a:lnTo>
                  <a:lnTo>
                    <a:pt x="1270" y="21590"/>
                  </a:lnTo>
                  <a:lnTo>
                    <a:pt x="1270" y="19050"/>
                  </a:lnTo>
                  <a:close/>
                </a:path>
                <a:path w="203200" h="167639">
                  <a:moveTo>
                    <a:pt x="1270" y="12700"/>
                  </a:moveTo>
                  <a:lnTo>
                    <a:pt x="0" y="12700"/>
                  </a:lnTo>
                  <a:lnTo>
                    <a:pt x="0" y="17780"/>
                  </a:lnTo>
                  <a:lnTo>
                    <a:pt x="1270" y="17780"/>
                  </a:lnTo>
                  <a:lnTo>
                    <a:pt x="1270" y="12700"/>
                  </a:lnTo>
                  <a:close/>
                </a:path>
                <a:path w="203200" h="167639">
                  <a:moveTo>
                    <a:pt x="1270" y="6350"/>
                  </a:moveTo>
                  <a:lnTo>
                    <a:pt x="0" y="6350"/>
                  </a:lnTo>
                  <a:lnTo>
                    <a:pt x="0" y="11430"/>
                  </a:lnTo>
                  <a:lnTo>
                    <a:pt x="1270" y="11430"/>
                  </a:lnTo>
                  <a:lnTo>
                    <a:pt x="1270" y="6350"/>
                  </a:lnTo>
                  <a:close/>
                </a:path>
                <a:path w="203200" h="167639">
                  <a:moveTo>
                    <a:pt x="1270" y="2540"/>
                  </a:moveTo>
                  <a:lnTo>
                    <a:pt x="0" y="2540"/>
                  </a:lnTo>
                  <a:lnTo>
                    <a:pt x="0" y="5080"/>
                  </a:lnTo>
                  <a:lnTo>
                    <a:pt x="1270" y="5080"/>
                  </a:lnTo>
                  <a:lnTo>
                    <a:pt x="1270" y="2540"/>
                  </a:lnTo>
                  <a:close/>
                </a:path>
                <a:path w="203200" h="167639">
                  <a:moveTo>
                    <a:pt x="120650" y="165100"/>
                  </a:moveTo>
                  <a:lnTo>
                    <a:pt x="81280" y="165100"/>
                  </a:lnTo>
                  <a:lnTo>
                    <a:pt x="81280" y="167640"/>
                  </a:lnTo>
                  <a:lnTo>
                    <a:pt x="120650" y="167640"/>
                  </a:lnTo>
                  <a:lnTo>
                    <a:pt x="120650" y="165100"/>
                  </a:lnTo>
                  <a:close/>
                </a:path>
                <a:path w="203200" h="167639">
                  <a:moveTo>
                    <a:pt x="203200" y="19050"/>
                  </a:moveTo>
                  <a:lnTo>
                    <a:pt x="201930" y="19050"/>
                  </a:lnTo>
                  <a:lnTo>
                    <a:pt x="201930" y="25400"/>
                  </a:lnTo>
                  <a:lnTo>
                    <a:pt x="203200" y="25400"/>
                  </a:lnTo>
                  <a:lnTo>
                    <a:pt x="203200" y="19050"/>
                  </a:lnTo>
                  <a:close/>
                </a:path>
                <a:path w="203200" h="167639">
                  <a:moveTo>
                    <a:pt x="203200" y="12700"/>
                  </a:moveTo>
                  <a:lnTo>
                    <a:pt x="201930" y="12700"/>
                  </a:lnTo>
                  <a:lnTo>
                    <a:pt x="201930" y="17780"/>
                  </a:lnTo>
                  <a:lnTo>
                    <a:pt x="203200" y="17780"/>
                  </a:lnTo>
                  <a:lnTo>
                    <a:pt x="203200" y="12700"/>
                  </a:lnTo>
                  <a:close/>
                </a:path>
                <a:path w="203200" h="167639">
                  <a:moveTo>
                    <a:pt x="203200" y="6350"/>
                  </a:moveTo>
                  <a:lnTo>
                    <a:pt x="201930" y="6350"/>
                  </a:lnTo>
                  <a:lnTo>
                    <a:pt x="201930" y="11430"/>
                  </a:lnTo>
                  <a:lnTo>
                    <a:pt x="203200" y="11430"/>
                  </a:lnTo>
                  <a:lnTo>
                    <a:pt x="203200" y="6350"/>
                  </a:lnTo>
                  <a:close/>
                </a:path>
                <a:path w="203200" h="167639">
                  <a:moveTo>
                    <a:pt x="203200" y="0"/>
                  </a:moveTo>
                  <a:lnTo>
                    <a:pt x="201930" y="0"/>
                  </a:lnTo>
                  <a:lnTo>
                    <a:pt x="201930" y="5080"/>
                  </a:lnTo>
                  <a:lnTo>
                    <a:pt x="203200" y="5080"/>
                  </a:lnTo>
                  <a:lnTo>
                    <a:pt x="203200" y="0"/>
                  </a:lnTo>
                  <a:close/>
                </a:path>
              </a:pathLst>
            </a:custGeom>
            <a:solidFill>
              <a:srgbClr val="9ACC0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8" name="object 248"/>
            <p:cNvSpPr/>
            <p:nvPr/>
          </p:nvSpPr>
          <p:spPr>
            <a:xfrm>
              <a:off x="1291589" y="2890519"/>
              <a:ext cx="200660" cy="293370"/>
            </a:xfrm>
            <a:custGeom>
              <a:avLst/>
              <a:gdLst/>
              <a:ahLst/>
              <a:cxnLst/>
              <a:rect l="l" t="t" r="r" b="b"/>
              <a:pathLst>
                <a:path w="200659" h="293369">
                  <a:moveTo>
                    <a:pt x="119379" y="292100"/>
                  </a:moveTo>
                  <a:lnTo>
                    <a:pt x="80009" y="292100"/>
                  </a:lnTo>
                  <a:lnTo>
                    <a:pt x="80009" y="293370"/>
                  </a:lnTo>
                  <a:lnTo>
                    <a:pt x="119379" y="293370"/>
                  </a:lnTo>
                  <a:lnTo>
                    <a:pt x="119379" y="292100"/>
                  </a:lnTo>
                  <a:close/>
                </a:path>
                <a:path w="200659" h="293369">
                  <a:moveTo>
                    <a:pt x="2540" y="147320"/>
                  </a:moveTo>
                  <a:lnTo>
                    <a:pt x="0" y="147320"/>
                  </a:lnTo>
                  <a:lnTo>
                    <a:pt x="0" y="152400"/>
                  </a:lnTo>
                  <a:lnTo>
                    <a:pt x="2540" y="152400"/>
                  </a:lnTo>
                  <a:lnTo>
                    <a:pt x="2540" y="147320"/>
                  </a:lnTo>
                  <a:close/>
                </a:path>
                <a:path w="200659" h="293369">
                  <a:moveTo>
                    <a:pt x="200659" y="147320"/>
                  </a:moveTo>
                  <a:lnTo>
                    <a:pt x="199390" y="147320"/>
                  </a:lnTo>
                  <a:lnTo>
                    <a:pt x="199390" y="152400"/>
                  </a:lnTo>
                  <a:lnTo>
                    <a:pt x="200659" y="152400"/>
                  </a:lnTo>
                  <a:lnTo>
                    <a:pt x="200659" y="147320"/>
                  </a:lnTo>
                  <a:close/>
                </a:path>
                <a:path w="200659" h="293369">
                  <a:moveTo>
                    <a:pt x="2540" y="140970"/>
                  </a:moveTo>
                  <a:lnTo>
                    <a:pt x="0" y="140970"/>
                  </a:lnTo>
                  <a:lnTo>
                    <a:pt x="0" y="146050"/>
                  </a:lnTo>
                  <a:lnTo>
                    <a:pt x="2540" y="146050"/>
                  </a:lnTo>
                  <a:lnTo>
                    <a:pt x="2540" y="140970"/>
                  </a:lnTo>
                  <a:close/>
                </a:path>
                <a:path w="200659" h="293369">
                  <a:moveTo>
                    <a:pt x="200659" y="140970"/>
                  </a:moveTo>
                  <a:lnTo>
                    <a:pt x="199390" y="140970"/>
                  </a:lnTo>
                  <a:lnTo>
                    <a:pt x="199390" y="146050"/>
                  </a:lnTo>
                  <a:lnTo>
                    <a:pt x="200659" y="146050"/>
                  </a:lnTo>
                  <a:lnTo>
                    <a:pt x="200659" y="140970"/>
                  </a:lnTo>
                  <a:close/>
                </a:path>
                <a:path w="200659" h="293369">
                  <a:moveTo>
                    <a:pt x="2540" y="134620"/>
                  </a:moveTo>
                  <a:lnTo>
                    <a:pt x="0" y="134620"/>
                  </a:lnTo>
                  <a:lnTo>
                    <a:pt x="0" y="139700"/>
                  </a:lnTo>
                  <a:lnTo>
                    <a:pt x="2540" y="139700"/>
                  </a:lnTo>
                  <a:lnTo>
                    <a:pt x="2540" y="134620"/>
                  </a:lnTo>
                  <a:close/>
                </a:path>
                <a:path w="200659" h="293369">
                  <a:moveTo>
                    <a:pt x="200659" y="134620"/>
                  </a:moveTo>
                  <a:lnTo>
                    <a:pt x="199390" y="134620"/>
                  </a:lnTo>
                  <a:lnTo>
                    <a:pt x="199390" y="139700"/>
                  </a:lnTo>
                  <a:lnTo>
                    <a:pt x="200659" y="139700"/>
                  </a:lnTo>
                  <a:lnTo>
                    <a:pt x="200659" y="134620"/>
                  </a:lnTo>
                  <a:close/>
                </a:path>
                <a:path w="200659" h="293369">
                  <a:moveTo>
                    <a:pt x="2540" y="127000"/>
                  </a:moveTo>
                  <a:lnTo>
                    <a:pt x="1269" y="127000"/>
                  </a:lnTo>
                  <a:lnTo>
                    <a:pt x="1269" y="128270"/>
                  </a:lnTo>
                  <a:lnTo>
                    <a:pt x="0" y="128270"/>
                  </a:lnTo>
                  <a:lnTo>
                    <a:pt x="0" y="133350"/>
                  </a:lnTo>
                  <a:lnTo>
                    <a:pt x="2540" y="133350"/>
                  </a:lnTo>
                  <a:lnTo>
                    <a:pt x="2540" y="127000"/>
                  </a:lnTo>
                  <a:close/>
                </a:path>
                <a:path w="200659" h="293369">
                  <a:moveTo>
                    <a:pt x="200659" y="128270"/>
                  </a:moveTo>
                  <a:lnTo>
                    <a:pt x="199390" y="128270"/>
                  </a:lnTo>
                  <a:lnTo>
                    <a:pt x="199390" y="133350"/>
                  </a:lnTo>
                  <a:lnTo>
                    <a:pt x="200659" y="133350"/>
                  </a:lnTo>
                  <a:lnTo>
                    <a:pt x="200659" y="128270"/>
                  </a:lnTo>
                  <a:close/>
                </a:path>
                <a:path w="200659" h="293369">
                  <a:moveTo>
                    <a:pt x="200659" y="124460"/>
                  </a:moveTo>
                  <a:lnTo>
                    <a:pt x="199390" y="124460"/>
                  </a:lnTo>
                  <a:lnTo>
                    <a:pt x="199390" y="127000"/>
                  </a:lnTo>
                  <a:lnTo>
                    <a:pt x="200659" y="127000"/>
                  </a:lnTo>
                  <a:lnTo>
                    <a:pt x="200659" y="124460"/>
                  </a:lnTo>
                  <a:close/>
                </a:path>
                <a:path w="200659" h="293369">
                  <a:moveTo>
                    <a:pt x="115569" y="1270"/>
                  </a:moveTo>
                  <a:lnTo>
                    <a:pt x="83819" y="1270"/>
                  </a:lnTo>
                  <a:lnTo>
                    <a:pt x="83819" y="3810"/>
                  </a:lnTo>
                  <a:lnTo>
                    <a:pt x="115569" y="3810"/>
                  </a:lnTo>
                  <a:lnTo>
                    <a:pt x="115569" y="1270"/>
                  </a:lnTo>
                  <a:close/>
                </a:path>
                <a:path w="200659" h="293369">
                  <a:moveTo>
                    <a:pt x="90169" y="0"/>
                  </a:moveTo>
                  <a:lnTo>
                    <a:pt x="87629" y="0"/>
                  </a:lnTo>
                  <a:lnTo>
                    <a:pt x="87629" y="1270"/>
                  </a:lnTo>
                  <a:lnTo>
                    <a:pt x="90169" y="1270"/>
                  </a:lnTo>
                  <a:lnTo>
                    <a:pt x="90169" y="0"/>
                  </a:lnTo>
                  <a:close/>
                </a:path>
                <a:path w="200659" h="293369">
                  <a:moveTo>
                    <a:pt x="114299" y="0"/>
                  </a:moveTo>
                  <a:lnTo>
                    <a:pt x="113029" y="0"/>
                  </a:lnTo>
                  <a:lnTo>
                    <a:pt x="113029" y="1270"/>
                  </a:lnTo>
                  <a:lnTo>
                    <a:pt x="114299" y="1270"/>
                  </a:lnTo>
                  <a:lnTo>
                    <a:pt x="114299" y="0"/>
                  </a:lnTo>
                  <a:close/>
                </a:path>
              </a:pathLst>
            </a:custGeom>
            <a:solidFill>
              <a:srgbClr val="9BCC0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9" name="object 249"/>
            <p:cNvSpPr/>
            <p:nvPr/>
          </p:nvSpPr>
          <p:spPr>
            <a:xfrm>
              <a:off x="1294130" y="3014979"/>
              <a:ext cx="196850" cy="167640"/>
            </a:xfrm>
            <a:custGeom>
              <a:avLst/>
              <a:gdLst/>
              <a:ahLst/>
              <a:cxnLst/>
              <a:rect l="l" t="t" r="r" b="b"/>
              <a:pathLst>
                <a:path w="196850" h="167639">
                  <a:moveTo>
                    <a:pt x="1270" y="22860"/>
                  </a:moveTo>
                  <a:lnTo>
                    <a:pt x="0" y="22860"/>
                  </a:lnTo>
                  <a:lnTo>
                    <a:pt x="0" y="29210"/>
                  </a:lnTo>
                  <a:lnTo>
                    <a:pt x="1270" y="29210"/>
                  </a:lnTo>
                  <a:lnTo>
                    <a:pt x="1270" y="22860"/>
                  </a:lnTo>
                  <a:close/>
                </a:path>
                <a:path w="196850" h="167639">
                  <a:moveTo>
                    <a:pt x="1270" y="16510"/>
                  </a:moveTo>
                  <a:lnTo>
                    <a:pt x="0" y="16510"/>
                  </a:lnTo>
                  <a:lnTo>
                    <a:pt x="0" y="21590"/>
                  </a:lnTo>
                  <a:lnTo>
                    <a:pt x="1270" y="21590"/>
                  </a:lnTo>
                  <a:lnTo>
                    <a:pt x="1270" y="16510"/>
                  </a:lnTo>
                  <a:close/>
                </a:path>
                <a:path w="196850" h="167639">
                  <a:moveTo>
                    <a:pt x="1270" y="10160"/>
                  </a:moveTo>
                  <a:lnTo>
                    <a:pt x="0" y="10160"/>
                  </a:lnTo>
                  <a:lnTo>
                    <a:pt x="0" y="15240"/>
                  </a:lnTo>
                  <a:lnTo>
                    <a:pt x="1270" y="15240"/>
                  </a:lnTo>
                  <a:lnTo>
                    <a:pt x="1270" y="10160"/>
                  </a:lnTo>
                  <a:close/>
                </a:path>
                <a:path w="196850" h="167639">
                  <a:moveTo>
                    <a:pt x="1270" y="2540"/>
                  </a:moveTo>
                  <a:lnTo>
                    <a:pt x="0" y="2540"/>
                  </a:lnTo>
                  <a:lnTo>
                    <a:pt x="0" y="8890"/>
                  </a:lnTo>
                  <a:lnTo>
                    <a:pt x="1270" y="8890"/>
                  </a:lnTo>
                  <a:lnTo>
                    <a:pt x="1270" y="2540"/>
                  </a:lnTo>
                  <a:close/>
                </a:path>
                <a:path w="196850" h="167639">
                  <a:moveTo>
                    <a:pt x="116840" y="165100"/>
                  </a:moveTo>
                  <a:lnTo>
                    <a:pt x="77470" y="165100"/>
                  </a:lnTo>
                  <a:lnTo>
                    <a:pt x="77470" y="167640"/>
                  </a:lnTo>
                  <a:lnTo>
                    <a:pt x="116840" y="167640"/>
                  </a:lnTo>
                  <a:lnTo>
                    <a:pt x="116840" y="165100"/>
                  </a:lnTo>
                  <a:close/>
                </a:path>
                <a:path w="196850" h="167639">
                  <a:moveTo>
                    <a:pt x="195580" y="29210"/>
                  </a:moveTo>
                  <a:lnTo>
                    <a:pt x="194310" y="29210"/>
                  </a:lnTo>
                  <a:lnTo>
                    <a:pt x="194310" y="31750"/>
                  </a:lnTo>
                  <a:lnTo>
                    <a:pt x="195580" y="31750"/>
                  </a:lnTo>
                  <a:lnTo>
                    <a:pt x="195580" y="29210"/>
                  </a:lnTo>
                  <a:close/>
                </a:path>
                <a:path w="196850" h="167639">
                  <a:moveTo>
                    <a:pt x="196850" y="22860"/>
                  </a:moveTo>
                  <a:lnTo>
                    <a:pt x="194310" y="22860"/>
                  </a:lnTo>
                  <a:lnTo>
                    <a:pt x="194310" y="27940"/>
                  </a:lnTo>
                  <a:lnTo>
                    <a:pt x="196850" y="27940"/>
                  </a:lnTo>
                  <a:lnTo>
                    <a:pt x="196850" y="22860"/>
                  </a:lnTo>
                  <a:close/>
                </a:path>
                <a:path w="196850" h="167639">
                  <a:moveTo>
                    <a:pt x="196850" y="16510"/>
                  </a:moveTo>
                  <a:lnTo>
                    <a:pt x="194310" y="16510"/>
                  </a:lnTo>
                  <a:lnTo>
                    <a:pt x="194310" y="21590"/>
                  </a:lnTo>
                  <a:lnTo>
                    <a:pt x="196850" y="21590"/>
                  </a:lnTo>
                  <a:lnTo>
                    <a:pt x="196850" y="16510"/>
                  </a:lnTo>
                  <a:close/>
                </a:path>
                <a:path w="196850" h="167639">
                  <a:moveTo>
                    <a:pt x="196850" y="10160"/>
                  </a:moveTo>
                  <a:lnTo>
                    <a:pt x="194310" y="10160"/>
                  </a:lnTo>
                  <a:lnTo>
                    <a:pt x="194310" y="15240"/>
                  </a:lnTo>
                  <a:lnTo>
                    <a:pt x="196850" y="15240"/>
                  </a:lnTo>
                  <a:lnTo>
                    <a:pt x="196850" y="10160"/>
                  </a:lnTo>
                  <a:close/>
                </a:path>
                <a:path w="196850" h="167639">
                  <a:moveTo>
                    <a:pt x="196850" y="3810"/>
                  </a:moveTo>
                  <a:lnTo>
                    <a:pt x="194310" y="3810"/>
                  </a:lnTo>
                  <a:lnTo>
                    <a:pt x="194310" y="8890"/>
                  </a:lnTo>
                  <a:lnTo>
                    <a:pt x="196850" y="8890"/>
                  </a:lnTo>
                  <a:lnTo>
                    <a:pt x="196850" y="3810"/>
                  </a:lnTo>
                  <a:close/>
                </a:path>
                <a:path w="196850" h="167639">
                  <a:moveTo>
                    <a:pt x="196850" y="0"/>
                  </a:moveTo>
                  <a:lnTo>
                    <a:pt x="194310" y="0"/>
                  </a:lnTo>
                  <a:lnTo>
                    <a:pt x="194310" y="2540"/>
                  </a:lnTo>
                  <a:lnTo>
                    <a:pt x="196850" y="2540"/>
                  </a:lnTo>
                  <a:lnTo>
                    <a:pt x="196850" y="0"/>
                  </a:lnTo>
                  <a:close/>
                </a:path>
              </a:pathLst>
            </a:custGeom>
            <a:solidFill>
              <a:srgbClr val="9DCD0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0" name="object 250"/>
            <p:cNvSpPr/>
            <p:nvPr/>
          </p:nvSpPr>
          <p:spPr>
            <a:xfrm>
              <a:off x="1295400" y="2894329"/>
              <a:ext cx="193040" cy="285750"/>
            </a:xfrm>
            <a:custGeom>
              <a:avLst/>
              <a:gdLst/>
              <a:ahLst/>
              <a:cxnLst/>
              <a:rect l="l" t="t" r="r" b="b"/>
              <a:pathLst>
                <a:path w="193040" h="285750">
                  <a:moveTo>
                    <a:pt x="115569" y="284480"/>
                  </a:moveTo>
                  <a:lnTo>
                    <a:pt x="76200" y="284480"/>
                  </a:lnTo>
                  <a:lnTo>
                    <a:pt x="76200" y="285750"/>
                  </a:lnTo>
                  <a:lnTo>
                    <a:pt x="115569" y="285750"/>
                  </a:lnTo>
                  <a:lnTo>
                    <a:pt x="115569" y="284480"/>
                  </a:lnTo>
                  <a:close/>
                </a:path>
                <a:path w="193040" h="285750">
                  <a:moveTo>
                    <a:pt x="193040" y="149860"/>
                  </a:moveTo>
                  <a:lnTo>
                    <a:pt x="191769" y="149860"/>
                  </a:lnTo>
                  <a:lnTo>
                    <a:pt x="191769" y="152400"/>
                  </a:lnTo>
                  <a:lnTo>
                    <a:pt x="193040" y="152400"/>
                  </a:lnTo>
                  <a:lnTo>
                    <a:pt x="193040" y="149860"/>
                  </a:lnTo>
                  <a:close/>
                </a:path>
                <a:path w="193040" h="285750">
                  <a:moveTo>
                    <a:pt x="2540" y="143510"/>
                  </a:moveTo>
                  <a:lnTo>
                    <a:pt x="0" y="143510"/>
                  </a:lnTo>
                  <a:lnTo>
                    <a:pt x="0" y="149860"/>
                  </a:lnTo>
                  <a:lnTo>
                    <a:pt x="1269" y="149860"/>
                  </a:lnTo>
                  <a:lnTo>
                    <a:pt x="1269" y="148589"/>
                  </a:lnTo>
                  <a:lnTo>
                    <a:pt x="2540" y="148589"/>
                  </a:lnTo>
                  <a:lnTo>
                    <a:pt x="2540" y="143510"/>
                  </a:lnTo>
                  <a:close/>
                </a:path>
                <a:path w="193040" h="285750">
                  <a:moveTo>
                    <a:pt x="193040" y="143510"/>
                  </a:moveTo>
                  <a:lnTo>
                    <a:pt x="191769" y="143510"/>
                  </a:lnTo>
                  <a:lnTo>
                    <a:pt x="191769" y="148589"/>
                  </a:lnTo>
                  <a:lnTo>
                    <a:pt x="193040" y="148589"/>
                  </a:lnTo>
                  <a:lnTo>
                    <a:pt x="193040" y="143510"/>
                  </a:lnTo>
                  <a:close/>
                </a:path>
                <a:path w="193040" h="285750">
                  <a:moveTo>
                    <a:pt x="2540" y="137160"/>
                  </a:moveTo>
                  <a:lnTo>
                    <a:pt x="0" y="137160"/>
                  </a:lnTo>
                  <a:lnTo>
                    <a:pt x="0" y="142239"/>
                  </a:lnTo>
                  <a:lnTo>
                    <a:pt x="2540" y="142239"/>
                  </a:lnTo>
                  <a:lnTo>
                    <a:pt x="2540" y="137160"/>
                  </a:lnTo>
                  <a:close/>
                </a:path>
                <a:path w="193040" h="285750">
                  <a:moveTo>
                    <a:pt x="193040" y="137160"/>
                  </a:moveTo>
                  <a:lnTo>
                    <a:pt x="191769" y="137160"/>
                  </a:lnTo>
                  <a:lnTo>
                    <a:pt x="191769" y="142239"/>
                  </a:lnTo>
                  <a:lnTo>
                    <a:pt x="193040" y="142239"/>
                  </a:lnTo>
                  <a:lnTo>
                    <a:pt x="193040" y="137160"/>
                  </a:lnTo>
                  <a:close/>
                </a:path>
                <a:path w="193040" h="285750">
                  <a:moveTo>
                    <a:pt x="2540" y="130810"/>
                  </a:moveTo>
                  <a:lnTo>
                    <a:pt x="0" y="130810"/>
                  </a:lnTo>
                  <a:lnTo>
                    <a:pt x="0" y="135889"/>
                  </a:lnTo>
                  <a:lnTo>
                    <a:pt x="2540" y="135889"/>
                  </a:lnTo>
                  <a:lnTo>
                    <a:pt x="2540" y="130810"/>
                  </a:lnTo>
                  <a:close/>
                </a:path>
                <a:path w="193040" h="285750">
                  <a:moveTo>
                    <a:pt x="193040" y="130810"/>
                  </a:moveTo>
                  <a:lnTo>
                    <a:pt x="191769" y="130810"/>
                  </a:lnTo>
                  <a:lnTo>
                    <a:pt x="191769" y="135889"/>
                  </a:lnTo>
                  <a:lnTo>
                    <a:pt x="193040" y="135889"/>
                  </a:lnTo>
                  <a:lnTo>
                    <a:pt x="193040" y="130810"/>
                  </a:lnTo>
                  <a:close/>
                </a:path>
                <a:path w="193040" h="285750">
                  <a:moveTo>
                    <a:pt x="2540" y="124460"/>
                  </a:moveTo>
                  <a:lnTo>
                    <a:pt x="0" y="124460"/>
                  </a:lnTo>
                  <a:lnTo>
                    <a:pt x="0" y="129539"/>
                  </a:lnTo>
                  <a:lnTo>
                    <a:pt x="2540" y="129539"/>
                  </a:lnTo>
                  <a:lnTo>
                    <a:pt x="2540" y="124460"/>
                  </a:lnTo>
                  <a:close/>
                </a:path>
                <a:path w="193040" h="285750">
                  <a:moveTo>
                    <a:pt x="193040" y="124460"/>
                  </a:moveTo>
                  <a:lnTo>
                    <a:pt x="191769" y="124460"/>
                  </a:lnTo>
                  <a:lnTo>
                    <a:pt x="191769" y="129539"/>
                  </a:lnTo>
                  <a:lnTo>
                    <a:pt x="193040" y="129539"/>
                  </a:lnTo>
                  <a:lnTo>
                    <a:pt x="193040" y="124460"/>
                  </a:lnTo>
                  <a:close/>
                </a:path>
                <a:path w="193040" h="285750">
                  <a:moveTo>
                    <a:pt x="193040" y="120650"/>
                  </a:moveTo>
                  <a:lnTo>
                    <a:pt x="191769" y="120650"/>
                  </a:lnTo>
                  <a:lnTo>
                    <a:pt x="191769" y="123189"/>
                  </a:lnTo>
                  <a:lnTo>
                    <a:pt x="193040" y="123189"/>
                  </a:lnTo>
                  <a:lnTo>
                    <a:pt x="193040" y="120650"/>
                  </a:lnTo>
                  <a:close/>
                </a:path>
                <a:path w="193040" h="285750">
                  <a:moveTo>
                    <a:pt x="113029" y="0"/>
                  </a:moveTo>
                  <a:lnTo>
                    <a:pt x="80009" y="0"/>
                  </a:lnTo>
                  <a:lnTo>
                    <a:pt x="80009" y="2539"/>
                  </a:lnTo>
                  <a:lnTo>
                    <a:pt x="113029" y="2539"/>
                  </a:lnTo>
                  <a:lnTo>
                    <a:pt x="113029" y="0"/>
                  </a:lnTo>
                  <a:close/>
                </a:path>
              </a:pathLst>
            </a:custGeom>
            <a:solidFill>
              <a:srgbClr val="9ECE0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1" name="object 251"/>
            <p:cNvSpPr/>
            <p:nvPr/>
          </p:nvSpPr>
          <p:spPr>
            <a:xfrm>
              <a:off x="1297940" y="2896869"/>
              <a:ext cx="189230" cy="281940"/>
            </a:xfrm>
            <a:custGeom>
              <a:avLst/>
              <a:gdLst/>
              <a:ahLst/>
              <a:cxnLst/>
              <a:rect l="l" t="t" r="r" b="b"/>
              <a:pathLst>
                <a:path w="189230" h="281939">
                  <a:moveTo>
                    <a:pt x="1270" y="147320"/>
                  </a:moveTo>
                  <a:lnTo>
                    <a:pt x="0" y="147320"/>
                  </a:lnTo>
                  <a:lnTo>
                    <a:pt x="0" y="149860"/>
                  </a:lnTo>
                  <a:lnTo>
                    <a:pt x="1270" y="149860"/>
                  </a:lnTo>
                  <a:lnTo>
                    <a:pt x="1270" y="147320"/>
                  </a:lnTo>
                  <a:close/>
                </a:path>
                <a:path w="189230" h="281939">
                  <a:moveTo>
                    <a:pt x="1270" y="140970"/>
                  </a:moveTo>
                  <a:lnTo>
                    <a:pt x="0" y="140970"/>
                  </a:lnTo>
                  <a:lnTo>
                    <a:pt x="0" y="146050"/>
                  </a:lnTo>
                  <a:lnTo>
                    <a:pt x="1270" y="146050"/>
                  </a:lnTo>
                  <a:lnTo>
                    <a:pt x="1270" y="140970"/>
                  </a:lnTo>
                  <a:close/>
                </a:path>
                <a:path w="189230" h="281939">
                  <a:moveTo>
                    <a:pt x="1270" y="134620"/>
                  </a:moveTo>
                  <a:lnTo>
                    <a:pt x="0" y="134620"/>
                  </a:lnTo>
                  <a:lnTo>
                    <a:pt x="0" y="139700"/>
                  </a:lnTo>
                  <a:lnTo>
                    <a:pt x="1270" y="139700"/>
                  </a:lnTo>
                  <a:lnTo>
                    <a:pt x="1270" y="134620"/>
                  </a:lnTo>
                  <a:close/>
                </a:path>
                <a:path w="189230" h="281939">
                  <a:moveTo>
                    <a:pt x="1270" y="128270"/>
                  </a:moveTo>
                  <a:lnTo>
                    <a:pt x="0" y="128270"/>
                  </a:lnTo>
                  <a:lnTo>
                    <a:pt x="0" y="133350"/>
                  </a:lnTo>
                  <a:lnTo>
                    <a:pt x="1270" y="133350"/>
                  </a:lnTo>
                  <a:lnTo>
                    <a:pt x="1270" y="128270"/>
                  </a:lnTo>
                  <a:close/>
                </a:path>
                <a:path w="189230" h="281939">
                  <a:moveTo>
                    <a:pt x="1270" y="121920"/>
                  </a:moveTo>
                  <a:lnTo>
                    <a:pt x="0" y="121920"/>
                  </a:lnTo>
                  <a:lnTo>
                    <a:pt x="0" y="127000"/>
                  </a:lnTo>
                  <a:lnTo>
                    <a:pt x="1270" y="127000"/>
                  </a:lnTo>
                  <a:lnTo>
                    <a:pt x="1270" y="121920"/>
                  </a:lnTo>
                  <a:close/>
                </a:path>
                <a:path w="189230" h="281939">
                  <a:moveTo>
                    <a:pt x="1270" y="118110"/>
                  </a:moveTo>
                  <a:lnTo>
                    <a:pt x="0" y="118110"/>
                  </a:lnTo>
                  <a:lnTo>
                    <a:pt x="0" y="120650"/>
                  </a:lnTo>
                  <a:lnTo>
                    <a:pt x="1270" y="120650"/>
                  </a:lnTo>
                  <a:lnTo>
                    <a:pt x="1270" y="118110"/>
                  </a:lnTo>
                  <a:close/>
                </a:path>
                <a:path w="189230" h="281939">
                  <a:moveTo>
                    <a:pt x="110477" y="0"/>
                  </a:moveTo>
                  <a:lnTo>
                    <a:pt x="77470" y="0"/>
                  </a:lnTo>
                  <a:lnTo>
                    <a:pt x="77470" y="1270"/>
                  </a:lnTo>
                  <a:lnTo>
                    <a:pt x="110477" y="1270"/>
                  </a:lnTo>
                  <a:lnTo>
                    <a:pt x="110477" y="0"/>
                  </a:lnTo>
                  <a:close/>
                </a:path>
                <a:path w="189230" h="281939">
                  <a:moveTo>
                    <a:pt x="113030" y="280670"/>
                  </a:moveTo>
                  <a:lnTo>
                    <a:pt x="73660" y="280670"/>
                  </a:lnTo>
                  <a:lnTo>
                    <a:pt x="73660" y="281940"/>
                  </a:lnTo>
                  <a:lnTo>
                    <a:pt x="113030" y="281940"/>
                  </a:lnTo>
                  <a:lnTo>
                    <a:pt x="113030" y="280670"/>
                  </a:lnTo>
                  <a:close/>
                </a:path>
                <a:path w="189230" h="281939">
                  <a:moveTo>
                    <a:pt x="189230" y="147320"/>
                  </a:moveTo>
                  <a:lnTo>
                    <a:pt x="186690" y="147320"/>
                  </a:lnTo>
                  <a:lnTo>
                    <a:pt x="186690" y="149860"/>
                  </a:lnTo>
                  <a:lnTo>
                    <a:pt x="189230" y="149860"/>
                  </a:lnTo>
                  <a:lnTo>
                    <a:pt x="189230" y="147320"/>
                  </a:lnTo>
                  <a:close/>
                </a:path>
                <a:path w="189230" h="281939">
                  <a:moveTo>
                    <a:pt x="189230" y="140970"/>
                  </a:moveTo>
                  <a:lnTo>
                    <a:pt x="186690" y="140970"/>
                  </a:lnTo>
                  <a:lnTo>
                    <a:pt x="186690" y="146050"/>
                  </a:lnTo>
                  <a:lnTo>
                    <a:pt x="189230" y="146050"/>
                  </a:lnTo>
                  <a:lnTo>
                    <a:pt x="189230" y="140970"/>
                  </a:lnTo>
                  <a:close/>
                </a:path>
                <a:path w="189230" h="281939">
                  <a:moveTo>
                    <a:pt x="189230" y="134620"/>
                  </a:moveTo>
                  <a:lnTo>
                    <a:pt x="186690" y="134620"/>
                  </a:lnTo>
                  <a:lnTo>
                    <a:pt x="186690" y="139700"/>
                  </a:lnTo>
                  <a:lnTo>
                    <a:pt x="189230" y="139700"/>
                  </a:lnTo>
                  <a:lnTo>
                    <a:pt x="189230" y="134620"/>
                  </a:lnTo>
                  <a:close/>
                </a:path>
                <a:path w="189230" h="281939">
                  <a:moveTo>
                    <a:pt x="189230" y="128270"/>
                  </a:moveTo>
                  <a:lnTo>
                    <a:pt x="186690" y="128270"/>
                  </a:lnTo>
                  <a:lnTo>
                    <a:pt x="186690" y="133350"/>
                  </a:lnTo>
                  <a:lnTo>
                    <a:pt x="189230" y="133350"/>
                  </a:lnTo>
                  <a:lnTo>
                    <a:pt x="189230" y="128270"/>
                  </a:lnTo>
                  <a:close/>
                </a:path>
                <a:path w="189230" h="281939">
                  <a:moveTo>
                    <a:pt x="189230" y="121920"/>
                  </a:moveTo>
                  <a:lnTo>
                    <a:pt x="186690" y="121920"/>
                  </a:lnTo>
                  <a:lnTo>
                    <a:pt x="186690" y="127000"/>
                  </a:lnTo>
                  <a:lnTo>
                    <a:pt x="189230" y="127000"/>
                  </a:lnTo>
                  <a:lnTo>
                    <a:pt x="189230" y="121920"/>
                  </a:lnTo>
                  <a:close/>
                </a:path>
                <a:path w="189230" h="281939">
                  <a:moveTo>
                    <a:pt x="189230" y="118110"/>
                  </a:moveTo>
                  <a:lnTo>
                    <a:pt x="186690" y="118110"/>
                  </a:lnTo>
                  <a:lnTo>
                    <a:pt x="186690" y="120650"/>
                  </a:lnTo>
                  <a:lnTo>
                    <a:pt x="189230" y="120650"/>
                  </a:lnTo>
                  <a:lnTo>
                    <a:pt x="189230" y="118110"/>
                  </a:lnTo>
                  <a:close/>
                </a:path>
              </a:pathLst>
            </a:custGeom>
            <a:solidFill>
              <a:srgbClr val="9FCE1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2" name="object 252"/>
            <p:cNvSpPr/>
            <p:nvPr/>
          </p:nvSpPr>
          <p:spPr>
            <a:xfrm>
              <a:off x="1299210" y="2898139"/>
              <a:ext cx="185420" cy="279400"/>
            </a:xfrm>
            <a:custGeom>
              <a:avLst/>
              <a:gdLst/>
              <a:ahLst/>
              <a:cxnLst/>
              <a:rect l="l" t="t" r="r" b="b"/>
              <a:pathLst>
                <a:path w="185419" h="279400">
                  <a:moveTo>
                    <a:pt x="1270" y="146050"/>
                  </a:moveTo>
                  <a:lnTo>
                    <a:pt x="0" y="146050"/>
                  </a:lnTo>
                  <a:lnTo>
                    <a:pt x="0" y="148590"/>
                  </a:lnTo>
                  <a:lnTo>
                    <a:pt x="1270" y="148590"/>
                  </a:lnTo>
                  <a:lnTo>
                    <a:pt x="1270" y="146050"/>
                  </a:lnTo>
                  <a:close/>
                </a:path>
                <a:path w="185419" h="279400">
                  <a:moveTo>
                    <a:pt x="1270" y="139700"/>
                  </a:moveTo>
                  <a:lnTo>
                    <a:pt x="0" y="139700"/>
                  </a:lnTo>
                  <a:lnTo>
                    <a:pt x="0" y="144780"/>
                  </a:lnTo>
                  <a:lnTo>
                    <a:pt x="1270" y="144780"/>
                  </a:lnTo>
                  <a:lnTo>
                    <a:pt x="1270" y="139700"/>
                  </a:lnTo>
                  <a:close/>
                </a:path>
                <a:path w="185419" h="279400">
                  <a:moveTo>
                    <a:pt x="1270" y="133350"/>
                  </a:moveTo>
                  <a:lnTo>
                    <a:pt x="0" y="133350"/>
                  </a:lnTo>
                  <a:lnTo>
                    <a:pt x="0" y="138430"/>
                  </a:lnTo>
                  <a:lnTo>
                    <a:pt x="1270" y="138430"/>
                  </a:lnTo>
                  <a:lnTo>
                    <a:pt x="1270" y="133350"/>
                  </a:lnTo>
                  <a:close/>
                </a:path>
                <a:path w="185419" h="279400">
                  <a:moveTo>
                    <a:pt x="1270" y="127000"/>
                  </a:moveTo>
                  <a:lnTo>
                    <a:pt x="0" y="127000"/>
                  </a:lnTo>
                  <a:lnTo>
                    <a:pt x="0" y="132080"/>
                  </a:lnTo>
                  <a:lnTo>
                    <a:pt x="1270" y="132080"/>
                  </a:lnTo>
                  <a:lnTo>
                    <a:pt x="1270" y="127000"/>
                  </a:lnTo>
                  <a:close/>
                </a:path>
                <a:path w="185419" h="279400">
                  <a:moveTo>
                    <a:pt x="1270" y="120650"/>
                  </a:moveTo>
                  <a:lnTo>
                    <a:pt x="0" y="120650"/>
                  </a:lnTo>
                  <a:lnTo>
                    <a:pt x="0" y="125730"/>
                  </a:lnTo>
                  <a:lnTo>
                    <a:pt x="1270" y="125730"/>
                  </a:lnTo>
                  <a:lnTo>
                    <a:pt x="1270" y="120650"/>
                  </a:lnTo>
                  <a:close/>
                </a:path>
                <a:path w="185419" h="279400">
                  <a:moveTo>
                    <a:pt x="1270" y="116840"/>
                  </a:moveTo>
                  <a:lnTo>
                    <a:pt x="0" y="116840"/>
                  </a:lnTo>
                  <a:lnTo>
                    <a:pt x="0" y="119380"/>
                  </a:lnTo>
                  <a:lnTo>
                    <a:pt x="1270" y="119380"/>
                  </a:lnTo>
                  <a:lnTo>
                    <a:pt x="1270" y="116840"/>
                  </a:lnTo>
                  <a:close/>
                </a:path>
                <a:path w="185419" h="279400">
                  <a:moveTo>
                    <a:pt x="110490" y="0"/>
                  </a:moveTo>
                  <a:lnTo>
                    <a:pt x="76200" y="0"/>
                  </a:lnTo>
                  <a:lnTo>
                    <a:pt x="76200" y="2540"/>
                  </a:lnTo>
                  <a:lnTo>
                    <a:pt x="110490" y="2540"/>
                  </a:lnTo>
                  <a:lnTo>
                    <a:pt x="110490" y="0"/>
                  </a:lnTo>
                  <a:close/>
                </a:path>
                <a:path w="185419" h="279400">
                  <a:moveTo>
                    <a:pt x="111760" y="276860"/>
                  </a:moveTo>
                  <a:lnTo>
                    <a:pt x="72390" y="276860"/>
                  </a:lnTo>
                  <a:lnTo>
                    <a:pt x="72390" y="279400"/>
                  </a:lnTo>
                  <a:lnTo>
                    <a:pt x="111760" y="279400"/>
                  </a:lnTo>
                  <a:lnTo>
                    <a:pt x="111760" y="276860"/>
                  </a:lnTo>
                  <a:close/>
                </a:path>
                <a:path w="185419" h="279400">
                  <a:moveTo>
                    <a:pt x="185420" y="146050"/>
                  </a:moveTo>
                  <a:lnTo>
                    <a:pt x="184150" y="146050"/>
                  </a:lnTo>
                  <a:lnTo>
                    <a:pt x="184150" y="151130"/>
                  </a:lnTo>
                  <a:lnTo>
                    <a:pt x="185407" y="151130"/>
                  </a:lnTo>
                  <a:lnTo>
                    <a:pt x="185420" y="146050"/>
                  </a:lnTo>
                  <a:close/>
                </a:path>
                <a:path w="185419" h="279400">
                  <a:moveTo>
                    <a:pt x="185420" y="139700"/>
                  </a:moveTo>
                  <a:lnTo>
                    <a:pt x="184150" y="139700"/>
                  </a:lnTo>
                  <a:lnTo>
                    <a:pt x="184150" y="144780"/>
                  </a:lnTo>
                  <a:lnTo>
                    <a:pt x="185420" y="144780"/>
                  </a:lnTo>
                  <a:lnTo>
                    <a:pt x="185420" y="139700"/>
                  </a:lnTo>
                  <a:close/>
                </a:path>
                <a:path w="185419" h="279400">
                  <a:moveTo>
                    <a:pt x="185420" y="133350"/>
                  </a:moveTo>
                  <a:lnTo>
                    <a:pt x="184150" y="133350"/>
                  </a:lnTo>
                  <a:lnTo>
                    <a:pt x="184150" y="138430"/>
                  </a:lnTo>
                  <a:lnTo>
                    <a:pt x="185420" y="138430"/>
                  </a:lnTo>
                  <a:lnTo>
                    <a:pt x="185420" y="133350"/>
                  </a:lnTo>
                  <a:close/>
                </a:path>
                <a:path w="185419" h="279400">
                  <a:moveTo>
                    <a:pt x="185420" y="127000"/>
                  </a:moveTo>
                  <a:lnTo>
                    <a:pt x="184150" y="127000"/>
                  </a:lnTo>
                  <a:lnTo>
                    <a:pt x="184150" y="132080"/>
                  </a:lnTo>
                  <a:lnTo>
                    <a:pt x="185420" y="132080"/>
                  </a:lnTo>
                  <a:lnTo>
                    <a:pt x="185420" y="127000"/>
                  </a:lnTo>
                  <a:close/>
                </a:path>
                <a:path w="185419" h="279400">
                  <a:moveTo>
                    <a:pt x="185420" y="120650"/>
                  </a:moveTo>
                  <a:lnTo>
                    <a:pt x="184150" y="120650"/>
                  </a:lnTo>
                  <a:lnTo>
                    <a:pt x="184150" y="125730"/>
                  </a:lnTo>
                  <a:lnTo>
                    <a:pt x="185420" y="125730"/>
                  </a:lnTo>
                  <a:lnTo>
                    <a:pt x="185420" y="120650"/>
                  </a:lnTo>
                  <a:close/>
                </a:path>
                <a:path w="185419" h="279400">
                  <a:moveTo>
                    <a:pt x="185420" y="116840"/>
                  </a:moveTo>
                  <a:lnTo>
                    <a:pt x="184150" y="116840"/>
                  </a:lnTo>
                  <a:lnTo>
                    <a:pt x="184150" y="119380"/>
                  </a:lnTo>
                  <a:lnTo>
                    <a:pt x="185420" y="119380"/>
                  </a:lnTo>
                  <a:lnTo>
                    <a:pt x="185420" y="116840"/>
                  </a:lnTo>
                  <a:close/>
                </a:path>
              </a:pathLst>
            </a:custGeom>
            <a:solidFill>
              <a:srgbClr val="A1CF1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3" name="object 253"/>
            <p:cNvSpPr/>
            <p:nvPr/>
          </p:nvSpPr>
          <p:spPr>
            <a:xfrm>
              <a:off x="1300479" y="2900679"/>
              <a:ext cx="182880" cy="274320"/>
            </a:xfrm>
            <a:custGeom>
              <a:avLst/>
              <a:gdLst/>
              <a:ahLst/>
              <a:cxnLst/>
              <a:rect l="l" t="t" r="r" b="b"/>
              <a:pathLst>
                <a:path w="182880" h="274319">
                  <a:moveTo>
                    <a:pt x="110489" y="273050"/>
                  </a:moveTo>
                  <a:lnTo>
                    <a:pt x="71119" y="273050"/>
                  </a:lnTo>
                  <a:lnTo>
                    <a:pt x="71119" y="274320"/>
                  </a:lnTo>
                  <a:lnTo>
                    <a:pt x="110489" y="274320"/>
                  </a:lnTo>
                  <a:lnTo>
                    <a:pt x="110489" y="273050"/>
                  </a:lnTo>
                  <a:close/>
                </a:path>
                <a:path w="182880" h="274319">
                  <a:moveTo>
                    <a:pt x="182879" y="143510"/>
                  </a:moveTo>
                  <a:lnTo>
                    <a:pt x="180339" y="143510"/>
                  </a:lnTo>
                  <a:lnTo>
                    <a:pt x="180340" y="149860"/>
                  </a:lnTo>
                  <a:lnTo>
                    <a:pt x="181609" y="149860"/>
                  </a:lnTo>
                  <a:lnTo>
                    <a:pt x="181609" y="148589"/>
                  </a:lnTo>
                  <a:lnTo>
                    <a:pt x="182879" y="148589"/>
                  </a:lnTo>
                  <a:lnTo>
                    <a:pt x="182879" y="143510"/>
                  </a:lnTo>
                  <a:close/>
                </a:path>
                <a:path w="182880" h="274319">
                  <a:moveTo>
                    <a:pt x="2539" y="143510"/>
                  </a:moveTo>
                  <a:lnTo>
                    <a:pt x="0" y="143510"/>
                  </a:lnTo>
                  <a:lnTo>
                    <a:pt x="0" y="146050"/>
                  </a:lnTo>
                  <a:lnTo>
                    <a:pt x="2539" y="146050"/>
                  </a:lnTo>
                  <a:lnTo>
                    <a:pt x="2539" y="143510"/>
                  </a:lnTo>
                  <a:close/>
                </a:path>
                <a:path w="182880" h="274319">
                  <a:moveTo>
                    <a:pt x="2539" y="137160"/>
                  </a:moveTo>
                  <a:lnTo>
                    <a:pt x="0" y="137160"/>
                  </a:lnTo>
                  <a:lnTo>
                    <a:pt x="0" y="142239"/>
                  </a:lnTo>
                  <a:lnTo>
                    <a:pt x="2539" y="142239"/>
                  </a:lnTo>
                  <a:lnTo>
                    <a:pt x="2539" y="137160"/>
                  </a:lnTo>
                  <a:close/>
                </a:path>
                <a:path w="182880" h="274319">
                  <a:moveTo>
                    <a:pt x="182879" y="137160"/>
                  </a:moveTo>
                  <a:lnTo>
                    <a:pt x="180339" y="137160"/>
                  </a:lnTo>
                  <a:lnTo>
                    <a:pt x="180339" y="142239"/>
                  </a:lnTo>
                  <a:lnTo>
                    <a:pt x="182879" y="142239"/>
                  </a:lnTo>
                  <a:lnTo>
                    <a:pt x="182879" y="137160"/>
                  </a:lnTo>
                  <a:close/>
                </a:path>
                <a:path w="182880" h="274319">
                  <a:moveTo>
                    <a:pt x="2539" y="130810"/>
                  </a:moveTo>
                  <a:lnTo>
                    <a:pt x="0" y="130810"/>
                  </a:lnTo>
                  <a:lnTo>
                    <a:pt x="0" y="135889"/>
                  </a:lnTo>
                  <a:lnTo>
                    <a:pt x="2539" y="135889"/>
                  </a:lnTo>
                  <a:lnTo>
                    <a:pt x="2539" y="130810"/>
                  </a:lnTo>
                  <a:close/>
                </a:path>
                <a:path w="182880" h="274319">
                  <a:moveTo>
                    <a:pt x="182879" y="130810"/>
                  </a:moveTo>
                  <a:lnTo>
                    <a:pt x="180339" y="130810"/>
                  </a:lnTo>
                  <a:lnTo>
                    <a:pt x="180339" y="135889"/>
                  </a:lnTo>
                  <a:lnTo>
                    <a:pt x="182879" y="135889"/>
                  </a:lnTo>
                  <a:lnTo>
                    <a:pt x="182879" y="130810"/>
                  </a:lnTo>
                  <a:close/>
                </a:path>
                <a:path w="182880" h="274319">
                  <a:moveTo>
                    <a:pt x="2539" y="124460"/>
                  </a:moveTo>
                  <a:lnTo>
                    <a:pt x="0" y="124460"/>
                  </a:lnTo>
                  <a:lnTo>
                    <a:pt x="0" y="129539"/>
                  </a:lnTo>
                  <a:lnTo>
                    <a:pt x="2539" y="129539"/>
                  </a:lnTo>
                  <a:lnTo>
                    <a:pt x="2539" y="124460"/>
                  </a:lnTo>
                  <a:close/>
                </a:path>
                <a:path w="182880" h="274319">
                  <a:moveTo>
                    <a:pt x="182879" y="124460"/>
                  </a:moveTo>
                  <a:lnTo>
                    <a:pt x="180339" y="124460"/>
                  </a:lnTo>
                  <a:lnTo>
                    <a:pt x="180339" y="129539"/>
                  </a:lnTo>
                  <a:lnTo>
                    <a:pt x="182879" y="129539"/>
                  </a:lnTo>
                  <a:lnTo>
                    <a:pt x="182879" y="124460"/>
                  </a:lnTo>
                  <a:close/>
                </a:path>
                <a:path w="182880" h="274319">
                  <a:moveTo>
                    <a:pt x="2539" y="118110"/>
                  </a:moveTo>
                  <a:lnTo>
                    <a:pt x="0" y="118110"/>
                  </a:lnTo>
                  <a:lnTo>
                    <a:pt x="0" y="123189"/>
                  </a:lnTo>
                  <a:lnTo>
                    <a:pt x="2539" y="123189"/>
                  </a:lnTo>
                  <a:lnTo>
                    <a:pt x="2539" y="118110"/>
                  </a:lnTo>
                  <a:close/>
                </a:path>
                <a:path w="182880" h="274319">
                  <a:moveTo>
                    <a:pt x="182879" y="118110"/>
                  </a:moveTo>
                  <a:lnTo>
                    <a:pt x="180339" y="118110"/>
                  </a:lnTo>
                  <a:lnTo>
                    <a:pt x="180339" y="123189"/>
                  </a:lnTo>
                  <a:lnTo>
                    <a:pt x="182879" y="123189"/>
                  </a:lnTo>
                  <a:lnTo>
                    <a:pt x="182879" y="118110"/>
                  </a:lnTo>
                  <a:close/>
                </a:path>
                <a:path w="182880" h="274319">
                  <a:moveTo>
                    <a:pt x="2539" y="114300"/>
                  </a:moveTo>
                  <a:lnTo>
                    <a:pt x="0" y="114300"/>
                  </a:lnTo>
                  <a:lnTo>
                    <a:pt x="0" y="116839"/>
                  </a:lnTo>
                  <a:lnTo>
                    <a:pt x="2539" y="116839"/>
                  </a:lnTo>
                  <a:lnTo>
                    <a:pt x="2539" y="114300"/>
                  </a:lnTo>
                  <a:close/>
                </a:path>
                <a:path w="182880" h="274319">
                  <a:moveTo>
                    <a:pt x="182879" y="114300"/>
                  </a:moveTo>
                  <a:lnTo>
                    <a:pt x="180339" y="114300"/>
                  </a:lnTo>
                  <a:lnTo>
                    <a:pt x="180339" y="116839"/>
                  </a:lnTo>
                  <a:lnTo>
                    <a:pt x="182879" y="116839"/>
                  </a:lnTo>
                  <a:lnTo>
                    <a:pt x="182879" y="114300"/>
                  </a:lnTo>
                  <a:close/>
                </a:path>
                <a:path w="182880" h="274319">
                  <a:moveTo>
                    <a:pt x="110489" y="0"/>
                  </a:moveTo>
                  <a:lnTo>
                    <a:pt x="74929" y="0"/>
                  </a:lnTo>
                  <a:lnTo>
                    <a:pt x="74929" y="2539"/>
                  </a:lnTo>
                  <a:lnTo>
                    <a:pt x="110489" y="2539"/>
                  </a:lnTo>
                  <a:lnTo>
                    <a:pt x="110489" y="0"/>
                  </a:lnTo>
                  <a:close/>
                </a:path>
              </a:pathLst>
            </a:custGeom>
            <a:solidFill>
              <a:srgbClr val="A2D01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54" name="object 254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303020" y="2903219"/>
              <a:ext cx="177800" cy="270510"/>
            </a:xfrm>
            <a:prstGeom prst="rect">
              <a:avLst/>
            </a:prstGeom>
          </p:spPr>
        </p:pic>
        <p:sp>
          <p:nvSpPr>
            <p:cNvPr id="255" name="object 255"/>
            <p:cNvSpPr/>
            <p:nvPr/>
          </p:nvSpPr>
          <p:spPr>
            <a:xfrm>
              <a:off x="1390650" y="2989579"/>
              <a:ext cx="3810" cy="24130"/>
            </a:xfrm>
            <a:custGeom>
              <a:avLst/>
              <a:gdLst/>
              <a:ahLst/>
              <a:cxnLst/>
              <a:rect l="l" t="t" r="r" b="b"/>
              <a:pathLst>
                <a:path w="3809" h="24130">
                  <a:moveTo>
                    <a:pt x="3810" y="12700"/>
                  </a:moveTo>
                  <a:lnTo>
                    <a:pt x="0" y="12700"/>
                  </a:lnTo>
                  <a:lnTo>
                    <a:pt x="0" y="24130"/>
                  </a:lnTo>
                  <a:lnTo>
                    <a:pt x="3810" y="24130"/>
                  </a:lnTo>
                  <a:lnTo>
                    <a:pt x="3810" y="12700"/>
                  </a:lnTo>
                  <a:close/>
                </a:path>
                <a:path w="3809" h="24130">
                  <a:moveTo>
                    <a:pt x="3810" y="10160"/>
                  </a:moveTo>
                  <a:lnTo>
                    <a:pt x="0" y="10160"/>
                  </a:lnTo>
                  <a:lnTo>
                    <a:pt x="0" y="11430"/>
                  </a:lnTo>
                  <a:lnTo>
                    <a:pt x="3810" y="11430"/>
                  </a:lnTo>
                  <a:lnTo>
                    <a:pt x="3810" y="10160"/>
                  </a:lnTo>
                  <a:close/>
                </a:path>
                <a:path w="3809" h="24130">
                  <a:moveTo>
                    <a:pt x="3810" y="6350"/>
                  </a:moveTo>
                  <a:lnTo>
                    <a:pt x="0" y="6350"/>
                  </a:lnTo>
                  <a:lnTo>
                    <a:pt x="0" y="8890"/>
                  </a:lnTo>
                  <a:lnTo>
                    <a:pt x="3810" y="8890"/>
                  </a:lnTo>
                  <a:lnTo>
                    <a:pt x="3810" y="6350"/>
                  </a:lnTo>
                  <a:close/>
                </a:path>
                <a:path w="3809" h="24130">
                  <a:moveTo>
                    <a:pt x="3810" y="3810"/>
                  </a:moveTo>
                  <a:lnTo>
                    <a:pt x="0" y="3810"/>
                  </a:lnTo>
                  <a:lnTo>
                    <a:pt x="0" y="5080"/>
                  </a:lnTo>
                  <a:lnTo>
                    <a:pt x="3810" y="5080"/>
                  </a:lnTo>
                  <a:lnTo>
                    <a:pt x="3810" y="3810"/>
                  </a:lnTo>
                  <a:close/>
                </a:path>
                <a:path w="3809" h="24130">
                  <a:moveTo>
                    <a:pt x="3810" y="0"/>
                  </a:moveTo>
                  <a:lnTo>
                    <a:pt x="0" y="0"/>
                  </a:lnTo>
                  <a:lnTo>
                    <a:pt x="0" y="2540"/>
                  </a:lnTo>
                  <a:lnTo>
                    <a:pt x="3810" y="2540"/>
                  </a:lnTo>
                  <a:lnTo>
                    <a:pt x="3810" y="0"/>
                  </a:lnTo>
                  <a:close/>
                </a:path>
              </a:pathLst>
            </a:custGeom>
            <a:solidFill>
              <a:srgbClr val="E4F0B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6" name="object 256"/>
            <p:cNvSpPr/>
            <p:nvPr/>
          </p:nvSpPr>
          <p:spPr>
            <a:xfrm>
              <a:off x="1123950" y="3014979"/>
              <a:ext cx="276860" cy="190500"/>
            </a:xfrm>
            <a:custGeom>
              <a:avLst/>
              <a:gdLst/>
              <a:ahLst/>
              <a:cxnLst/>
              <a:rect l="l" t="t" r="r" b="b"/>
              <a:pathLst>
                <a:path w="276859" h="190500">
                  <a:moveTo>
                    <a:pt x="259079" y="189229"/>
                  </a:moveTo>
                  <a:lnTo>
                    <a:pt x="251459" y="189229"/>
                  </a:lnTo>
                  <a:lnTo>
                    <a:pt x="251459" y="190500"/>
                  </a:lnTo>
                  <a:lnTo>
                    <a:pt x="259080" y="190500"/>
                  </a:lnTo>
                  <a:lnTo>
                    <a:pt x="259079" y="189229"/>
                  </a:lnTo>
                  <a:close/>
                </a:path>
                <a:path w="276859" h="190500">
                  <a:moveTo>
                    <a:pt x="276860" y="158750"/>
                  </a:moveTo>
                  <a:lnTo>
                    <a:pt x="274319" y="158750"/>
                  </a:lnTo>
                  <a:lnTo>
                    <a:pt x="274319" y="162560"/>
                  </a:lnTo>
                  <a:lnTo>
                    <a:pt x="275590" y="162560"/>
                  </a:lnTo>
                  <a:lnTo>
                    <a:pt x="275590" y="161289"/>
                  </a:lnTo>
                  <a:lnTo>
                    <a:pt x="276860" y="161289"/>
                  </a:lnTo>
                  <a:lnTo>
                    <a:pt x="276860" y="158750"/>
                  </a:lnTo>
                  <a:close/>
                </a:path>
                <a:path w="276859" h="190500">
                  <a:moveTo>
                    <a:pt x="1269" y="30479"/>
                  </a:moveTo>
                  <a:lnTo>
                    <a:pt x="0" y="30479"/>
                  </a:lnTo>
                  <a:lnTo>
                    <a:pt x="0" y="35560"/>
                  </a:lnTo>
                  <a:lnTo>
                    <a:pt x="1269" y="35560"/>
                  </a:lnTo>
                  <a:lnTo>
                    <a:pt x="1269" y="30479"/>
                  </a:lnTo>
                  <a:close/>
                </a:path>
                <a:path w="276859" h="190500">
                  <a:moveTo>
                    <a:pt x="1269" y="27939"/>
                  </a:moveTo>
                  <a:lnTo>
                    <a:pt x="0" y="27939"/>
                  </a:lnTo>
                  <a:lnTo>
                    <a:pt x="0" y="29210"/>
                  </a:lnTo>
                  <a:lnTo>
                    <a:pt x="1269" y="29210"/>
                  </a:lnTo>
                  <a:lnTo>
                    <a:pt x="1269" y="27939"/>
                  </a:lnTo>
                  <a:close/>
                </a:path>
                <a:path w="276859" h="190500">
                  <a:moveTo>
                    <a:pt x="110490" y="0"/>
                  </a:moveTo>
                  <a:lnTo>
                    <a:pt x="97790" y="0"/>
                  </a:lnTo>
                  <a:lnTo>
                    <a:pt x="97790" y="2539"/>
                  </a:lnTo>
                  <a:lnTo>
                    <a:pt x="110490" y="2539"/>
                  </a:lnTo>
                  <a:lnTo>
                    <a:pt x="110490" y="0"/>
                  </a:lnTo>
                  <a:close/>
                </a:path>
                <a:path w="276859" h="190500">
                  <a:moveTo>
                    <a:pt x="176529" y="0"/>
                  </a:moveTo>
                  <a:lnTo>
                    <a:pt x="168909" y="0"/>
                  </a:lnTo>
                  <a:lnTo>
                    <a:pt x="168909" y="2539"/>
                  </a:lnTo>
                  <a:lnTo>
                    <a:pt x="176529" y="2539"/>
                  </a:lnTo>
                  <a:lnTo>
                    <a:pt x="176529" y="0"/>
                  </a:lnTo>
                  <a:close/>
                </a:path>
              </a:pathLst>
            </a:custGeom>
            <a:solidFill>
              <a:srgbClr val="98CC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7" name="object 257"/>
            <p:cNvSpPr/>
            <p:nvPr/>
          </p:nvSpPr>
          <p:spPr>
            <a:xfrm>
              <a:off x="1125220" y="3017519"/>
              <a:ext cx="273050" cy="162560"/>
            </a:xfrm>
            <a:custGeom>
              <a:avLst/>
              <a:gdLst/>
              <a:ahLst/>
              <a:cxnLst/>
              <a:rect l="l" t="t" r="r" b="b"/>
              <a:pathLst>
                <a:path w="273050" h="162560">
                  <a:moveTo>
                    <a:pt x="1270" y="22860"/>
                  </a:moveTo>
                  <a:lnTo>
                    <a:pt x="0" y="22860"/>
                  </a:lnTo>
                  <a:lnTo>
                    <a:pt x="0" y="35560"/>
                  </a:lnTo>
                  <a:lnTo>
                    <a:pt x="1270" y="35560"/>
                  </a:lnTo>
                  <a:lnTo>
                    <a:pt x="1270" y="22860"/>
                  </a:lnTo>
                  <a:close/>
                </a:path>
                <a:path w="273050" h="162560">
                  <a:moveTo>
                    <a:pt x="111747" y="0"/>
                  </a:moveTo>
                  <a:lnTo>
                    <a:pt x="95250" y="0"/>
                  </a:lnTo>
                  <a:lnTo>
                    <a:pt x="95250" y="1270"/>
                  </a:lnTo>
                  <a:lnTo>
                    <a:pt x="111747" y="1270"/>
                  </a:lnTo>
                  <a:lnTo>
                    <a:pt x="111747" y="0"/>
                  </a:lnTo>
                  <a:close/>
                </a:path>
                <a:path w="273050" h="162560">
                  <a:moveTo>
                    <a:pt x="177800" y="0"/>
                  </a:moveTo>
                  <a:lnTo>
                    <a:pt x="165100" y="0"/>
                  </a:lnTo>
                  <a:lnTo>
                    <a:pt x="165100" y="1270"/>
                  </a:lnTo>
                  <a:lnTo>
                    <a:pt x="177800" y="1270"/>
                  </a:lnTo>
                  <a:lnTo>
                    <a:pt x="177800" y="0"/>
                  </a:lnTo>
                  <a:close/>
                </a:path>
                <a:path w="273050" h="162560">
                  <a:moveTo>
                    <a:pt x="273050" y="156210"/>
                  </a:moveTo>
                  <a:lnTo>
                    <a:pt x="271780" y="156210"/>
                  </a:lnTo>
                  <a:lnTo>
                    <a:pt x="271780" y="162560"/>
                  </a:lnTo>
                  <a:lnTo>
                    <a:pt x="273050" y="162560"/>
                  </a:lnTo>
                  <a:lnTo>
                    <a:pt x="273050" y="156210"/>
                  </a:lnTo>
                  <a:close/>
                </a:path>
              </a:pathLst>
            </a:custGeom>
            <a:solidFill>
              <a:srgbClr val="99CC0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8" name="object 258"/>
            <p:cNvSpPr/>
            <p:nvPr/>
          </p:nvSpPr>
          <p:spPr>
            <a:xfrm>
              <a:off x="1126490" y="3017519"/>
              <a:ext cx="270510" cy="184150"/>
            </a:xfrm>
            <a:custGeom>
              <a:avLst/>
              <a:gdLst/>
              <a:ahLst/>
              <a:cxnLst/>
              <a:rect l="l" t="t" r="r" b="b"/>
              <a:pathLst>
                <a:path w="270509" h="184150">
                  <a:moveTo>
                    <a:pt x="86359" y="182879"/>
                  </a:moveTo>
                  <a:lnTo>
                    <a:pt x="71119" y="182879"/>
                  </a:lnTo>
                  <a:lnTo>
                    <a:pt x="71119" y="184150"/>
                  </a:lnTo>
                  <a:lnTo>
                    <a:pt x="86359" y="184150"/>
                  </a:lnTo>
                  <a:lnTo>
                    <a:pt x="86359" y="182879"/>
                  </a:lnTo>
                  <a:close/>
                </a:path>
                <a:path w="270509" h="184150">
                  <a:moveTo>
                    <a:pt x="257809" y="182879"/>
                  </a:moveTo>
                  <a:lnTo>
                    <a:pt x="245109" y="182879"/>
                  </a:lnTo>
                  <a:lnTo>
                    <a:pt x="245109" y="184150"/>
                  </a:lnTo>
                  <a:lnTo>
                    <a:pt x="257809" y="184150"/>
                  </a:lnTo>
                  <a:lnTo>
                    <a:pt x="257809" y="182879"/>
                  </a:lnTo>
                  <a:close/>
                </a:path>
                <a:path w="270509" h="184150">
                  <a:moveTo>
                    <a:pt x="90169" y="181610"/>
                  </a:moveTo>
                  <a:lnTo>
                    <a:pt x="69850" y="181610"/>
                  </a:lnTo>
                  <a:lnTo>
                    <a:pt x="69850" y="182879"/>
                  </a:lnTo>
                  <a:lnTo>
                    <a:pt x="90169" y="182879"/>
                  </a:lnTo>
                  <a:lnTo>
                    <a:pt x="90169" y="181610"/>
                  </a:lnTo>
                  <a:close/>
                </a:path>
                <a:path w="270509" h="184150">
                  <a:moveTo>
                    <a:pt x="259079" y="181610"/>
                  </a:moveTo>
                  <a:lnTo>
                    <a:pt x="242569" y="181610"/>
                  </a:lnTo>
                  <a:lnTo>
                    <a:pt x="242569" y="182879"/>
                  </a:lnTo>
                  <a:lnTo>
                    <a:pt x="259079" y="182879"/>
                  </a:lnTo>
                  <a:lnTo>
                    <a:pt x="259079" y="181610"/>
                  </a:lnTo>
                  <a:close/>
                </a:path>
                <a:path w="270509" h="184150">
                  <a:moveTo>
                    <a:pt x="270509" y="162560"/>
                  </a:moveTo>
                  <a:lnTo>
                    <a:pt x="267969" y="162560"/>
                  </a:lnTo>
                  <a:lnTo>
                    <a:pt x="267969" y="165100"/>
                  </a:lnTo>
                  <a:lnTo>
                    <a:pt x="269240" y="165100"/>
                  </a:lnTo>
                  <a:lnTo>
                    <a:pt x="269240" y="163829"/>
                  </a:lnTo>
                  <a:lnTo>
                    <a:pt x="270509" y="163829"/>
                  </a:lnTo>
                  <a:lnTo>
                    <a:pt x="270509" y="162560"/>
                  </a:lnTo>
                  <a:close/>
                </a:path>
                <a:path w="270509" h="184150">
                  <a:moveTo>
                    <a:pt x="270509" y="160020"/>
                  </a:moveTo>
                  <a:lnTo>
                    <a:pt x="267969" y="160020"/>
                  </a:lnTo>
                  <a:lnTo>
                    <a:pt x="267969" y="161289"/>
                  </a:lnTo>
                  <a:lnTo>
                    <a:pt x="270509" y="161289"/>
                  </a:lnTo>
                  <a:lnTo>
                    <a:pt x="270509" y="160020"/>
                  </a:lnTo>
                  <a:close/>
                </a:path>
                <a:path w="270509" h="184150">
                  <a:moveTo>
                    <a:pt x="270509" y="156210"/>
                  </a:moveTo>
                  <a:lnTo>
                    <a:pt x="267969" y="156210"/>
                  </a:lnTo>
                  <a:lnTo>
                    <a:pt x="267969" y="158750"/>
                  </a:lnTo>
                  <a:lnTo>
                    <a:pt x="270509" y="158750"/>
                  </a:lnTo>
                  <a:lnTo>
                    <a:pt x="270509" y="156210"/>
                  </a:lnTo>
                  <a:close/>
                </a:path>
                <a:path w="270509" h="184150">
                  <a:moveTo>
                    <a:pt x="270509" y="153670"/>
                  </a:moveTo>
                  <a:lnTo>
                    <a:pt x="267969" y="153670"/>
                  </a:lnTo>
                  <a:lnTo>
                    <a:pt x="267969" y="154939"/>
                  </a:lnTo>
                  <a:lnTo>
                    <a:pt x="270509" y="154939"/>
                  </a:lnTo>
                  <a:lnTo>
                    <a:pt x="270509" y="153670"/>
                  </a:lnTo>
                  <a:close/>
                </a:path>
                <a:path w="270509" h="184150">
                  <a:moveTo>
                    <a:pt x="2540" y="35560"/>
                  </a:moveTo>
                  <a:lnTo>
                    <a:pt x="0" y="35560"/>
                  </a:lnTo>
                  <a:lnTo>
                    <a:pt x="0" y="39370"/>
                  </a:lnTo>
                  <a:lnTo>
                    <a:pt x="1269" y="39370"/>
                  </a:lnTo>
                  <a:lnTo>
                    <a:pt x="1269" y="38100"/>
                  </a:lnTo>
                  <a:lnTo>
                    <a:pt x="2540" y="38100"/>
                  </a:lnTo>
                  <a:lnTo>
                    <a:pt x="2540" y="35560"/>
                  </a:lnTo>
                  <a:close/>
                </a:path>
                <a:path w="270509" h="184150">
                  <a:moveTo>
                    <a:pt x="2540" y="33020"/>
                  </a:moveTo>
                  <a:lnTo>
                    <a:pt x="0" y="33020"/>
                  </a:lnTo>
                  <a:lnTo>
                    <a:pt x="0" y="34289"/>
                  </a:lnTo>
                  <a:lnTo>
                    <a:pt x="2540" y="34289"/>
                  </a:lnTo>
                  <a:lnTo>
                    <a:pt x="2540" y="33020"/>
                  </a:lnTo>
                  <a:close/>
                </a:path>
                <a:path w="270509" h="184150">
                  <a:moveTo>
                    <a:pt x="2540" y="29210"/>
                  </a:moveTo>
                  <a:lnTo>
                    <a:pt x="0" y="29210"/>
                  </a:lnTo>
                  <a:lnTo>
                    <a:pt x="0" y="31750"/>
                  </a:lnTo>
                  <a:lnTo>
                    <a:pt x="2540" y="31750"/>
                  </a:lnTo>
                  <a:lnTo>
                    <a:pt x="2540" y="29210"/>
                  </a:lnTo>
                  <a:close/>
                </a:path>
                <a:path w="270509" h="184150">
                  <a:moveTo>
                    <a:pt x="2540" y="26670"/>
                  </a:moveTo>
                  <a:lnTo>
                    <a:pt x="0" y="26670"/>
                  </a:lnTo>
                  <a:lnTo>
                    <a:pt x="0" y="27939"/>
                  </a:lnTo>
                  <a:lnTo>
                    <a:pt x="2540" y="27939"/>
                  </a:lnTo>
                  <a:lnTo>
                    <a:pt x="2540" y="26670"/>
                  </a:lnTo>
                  <a:close/>
                </a:path>
                <a:path w="270509" h="184150">
                  <a:moveTo>
                    <a:pt x="2540" y="22860"/>
                  </a:moveTo>
                  <a:lnTo>
                    <a:pt x="0" y="22860"/>
                  </a:lnTo>
                  <a:lnTo>
                    <a:pt x="0" y="25400"/>
                  </a:lnTo>
                  <a:lnTo>
                    <a:pt x="2540" y="25400"/>
                  </a:lnTo>
                  <a:lnTo>
                    <a:pt x="2540" y="22860"/>
                  </a:lnTo>
                  <a:close/>
                </a:path>
                <a:path w="270509" h="184150">
                  <a:moveTo>
                    <a:pt x="1269" y="19050"/>
                  </a:moveTo>
                  <a:lnTo>
                    <a:pt x="0" y="19050"/>
                  </a:lnTo>
                  <a:lnTo>
                    <a:pt x="0" y="21589"/>
                  </a:lnTo>
                  <a:lnTo>
                    <a:pt x="2540" y="21589"/>
                  </a:lnTo>
                  <a:lnTo>
                    <a:pt x="2540" y="20320"/>
                  </a:lnTo>
                  <a:lnTo>
                    <a:pt x="1269" y="20320"/>
                  </a:lnTo>
                  <a:lnTo>
                    <a:pt x="1269" y="19050"/>
                  </a:lnTo>
                  <a:close/>
                </a:path>
                <a:path w="270509" h="184150">
                  <a:moveTo>
                    <a:pt x="2540" y="16510"/>
                  </a:moveTo>
                  <a:lnTo>
                    <a:pt x="1269" y="16510"/>
                  </a:lnTo>
                  <a:lnTo>
                    <a:pt x="1269" y="19050"/>
                  </a:lnTo>
                  <a:lnTo>
                    <a:pt x="2540" y="19050"/>
                  </a:lnTo>
                  <a:lnTo>
                    <a:pt x="2540" y="16510"/>
                  </a:lnTo>
                  <a:close/>
                </a:path>
                <a:path w="270509" h="184150">
                  <a:moveTo>
                    <a:pt x="113029" y="1270"/>
                  </a:moveTo>
                  <a:lnTo>
                    <a:pt x="90169" y="1270"/>
                  </a:lnTo>
                  <a:lnTo>
                    <a:pt x="90169" y="2539"/>
                  </a:lnTo>
                  <a:lnTo>
                    <a:pt x="113029" y="2539"/>
                  </a:lnTo>
                  <a:lnTo>
                    <a:pt x="113029" y="1270"/>
                  </a:lnTo>
                  <a:close/>
                </a:path>
                <a:path w="270509" h="184150">
                  <a:moveTo>
                    <a:pt x="163829" y="0"/>
                  </a:moveTo>
                  <a:lnTo>
                    <a:pt x="160019" y="0"/>
                  </a:lnTo>
                  <a:lnTo>
                    <a:pt x="160019" y="2539"/>
                  </a:lnTo>
                  <a:lnTo>
                    <a:pt x="180339" y="2539"/>
                  </a:lnTo>
                  <a:lnTo>
                    <a:pt x="180339" y="1270"/>
                  </a:lnTo>
                  <a:lnTo>
                    <a:pt x="163829" y="1270"/>
                  </a:lnTo>
                  <a:lnTo>
                    <a:pt x="163829" y="0"/>
                  </a:lnTo>
                  <a:close/>
                </a:path>
                <a:path w="270509" h="184150">
                  <a:moveTo>
                    <a:pt x="93979" y="0"/>
                  </a:moveTo>
                  <a:lnTo>
                    <a:pt x="91440" y="0"/>
                  </a:lnTo>
                  <a:lnTo>
                    <a:pt x="91440" y="1270"/>
                  </a:lnTo>
                  <a:lnTo>
                    <a:pt x="93979" y="1270"/>
                  </a:lnTo>
                  <a:lnTo>
                    <a:pt x="93979" y="0"/>
                  </a:lnTo>
                  <a:close/>
                </a:path>
                <a:path w="270509" h="184150">
                  <a:moveTo>
                    <a:pt x="111759" y="0"/>
                  </a:moveTo>
                  <a:lnTo>
                    <a:pt x="110489" y="0"/>
                  </a:lnTo>
                  <a:lnTo>
                    <a:pt x="110489" y="1270"/>
                  </a:lnTo>
                  <a:lnTo>
                    <a:pt x="111759" y="1270"/>
                  </a:lnTo>
                  <a:lnTo>
                    <a:pt x="111759" y="0"/>
                  </a:lnTo>
                  <a:close/>
                </a:path>
                <a:path w="270509" h="184150">
                  <a:moveTo>
                    <a:pt x="177800" y="0"/>
                  </a:moveTo>
                  <a:lnTo>
                    <a:pt x="176529" y="0"/>
                  </a:lnTo>
                  <a:lnTo>
                    <a:pt x="176529" y="1270"/>
                  </a:lnTo>
                  <a:lnTo>
                    <a:pt x="177800" y="1270"/>
                  </a:lnTo>
                  <a:lnTo>
                    <a:pt x="177800" y="0"/>
                  </a:lnTo>
                  <a:close/>
                </a:path>
              </a:pathLst>
            </a:custGeom>
            <a:solidFill>
              <a:srgbClr val="9ACC0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9" name="object 259"/>
            <p:cNvSpPr/>
            <p:nvPr/>
          </p:nvSpPr>
          <p:spPr>
            <a:xfrm>
              <a:off x="1129030" y="3032759"/>
              <a:ext cx="265430" cy="153670"/>
            </a:xfrm>
            <a:custGeom>
              <a:avLst/>
              <a:gdLst/>
              <a:ahLst/>
              <a:cxnLst/>
              <a:rect l="l" t="t" r="r" b="b"/>
              <a:pathLst>
                <a:path w="265430" h="153669">
                  <a:moveTo>
                    <a:pt x="1270" y="25400"/>
                  </a:moveTo>
                  <a:lnTo>
                    <a:pt x="0" y="25400"/>
                  </a:lnTo>
                  <a:lnTo>
                    <a:pt x="0" y="26670"/>
                  </a:lnTo>
                  <a:lnTo>
                    <a:pt x="1270" y="26670"/>
                  </a:lnTo>
                  <a:lnTo>
                    <a:pt x="1270" y="25400"/>
                  </a:lnTo>
                  <a:close/>
                </a:path>
                <a:path w="265430" h="153669">
                  <a:moveTo>
                    <a:pt x="1270" y="19050"/>
                  </a:moveTo>
                  <a:lnTo>
                    <a:pt x="0" y="19050"/>
                  </a:lnTo>
                  <a:lnTo>
                    <a:pt x="0" y="24130"/>
                  </a:lnTo>
                  <a:lnTo>
                    <a:pt x="1270" y="24130"/>
                  </a:lnTo>
                  <a:lnTo>
                    <a:pt x="1270" y="19050"/>
                  </a:lnTo>
                  <a:close/>
                </a:path>
                <a:path w="265430" h="153669">
                  <a:moveTo>
                    <a:pt x="1270" y="12700"/>
                  </a:moveTo>
                  <a:lnTo>
                    <a:pt x="0" y="12700"/>
                  </a:lnTo>
                  <a:lnTo>
                    <a:pt x="0" y="17780"/>
                  </a:lnTo>
                  <a:lnTo>
                    <a:pt x="1270" y="17780"/>
                  </a:lnTo>
                  <a:lnTo>
                    <a:pt x="1270" y="12700"/>
                  </a:lnTo>
                  <a:close/>
                </a:path>
                <a:path w="265430" h="153669">
                  <a:moveTo>
                    <a:pt x="1270" y="6350"/>
                  </a:moveTo>
                  <a:lnTo>
                    <a:pt x="0" y="6350"/>
                  </a:lnTo>
                  <a:lnTo>
                    <a:pt x="0" y="11430"/>
                  </a:lnTo>
                  <a:lnTo>
                    <a:pt x="1270" y="11430"/>
                  </a:lnTo>
                  <a:lnTo>
                    <a:pt x="1270" y="6350"/>
                  </a:lnTo>
                  <a:close/>
                </a:path>
                <a:path w="265430" h="153669">
                  <a:moveTo>
                    <a:pt x="1270" y="0"/>
                  </a:moveTo>
                  <a:lnTo>
                    <a:pt x="0" y="0"/>
                  </a:lnTo>
                  <a:lnTo>
                    <a:pt x="0" y="5080"/>
                  </a:lnTo>
                  <a:lnTo>
                    <a:pt x="1270" y="5080"/>
                  </a:lnTo>
                  <a:lnTo>
                    <a:pt x="1270" y="0"/>
                  </a:lnTo>
                  <a:close/>
                </a:path>
                <a:path w="265430" h="153669">
                  <a:moveTo>
                    <a:pt x="265430" y="152400"/>
                  </a:moveTo>
                  <a:lnTo>
                    <a:pt x="264160" y="152400"/>
                  </a:lnTo>
                  <a:lnTo>
                    <a:pt x="264160" y="153670"/>
                  </a:lnTo>
                  <a:lnTo>
                    <a:pt x="265430" y="153670"/>
                  </a:lnTo>
                  <a:lnTo>
                    <a:pt x="265430" y="152400"/>
                  </a:lnTo>
                  <a:close/>
                </a:path>
                <a:path w="265430" h="153669">
                  <a:moveTo>
                    <a:pt x="265430" y="146050"/>
                  </a:moveTo>
                  <a:lnTo>
                    <a:pt x="264160" y="146050"/>
                  </a:lnTo>
                  <a:lnTo>
                    <a:pt x="264160" y="151130"/>
                  </a:lnTo>
                  <a:lnTo>
                    <a:pt x="265430" y="151130"/>
                  </a:lnTo>
                  <a:lnTo>
                    <a:pt x="265430" y="146050"/>
                  </a:lnTo>
                  <a:close/>
                </a:path>
                <a:path w="265430" h="153669">
                  <a:moveTo>
                    <a:pt x="265430" y="138430"/>
                  </a:moveTo>
                  <a:lnTo>
                    <a:pt x="264160" y="138430"/>
                  </a:lnTo>
                  <a:lnTo>
                    <a:pt x="264160" y="144780"/>
                  </a:lnTo>
                  <a:lnTo>
                    <a:pt x="265430" y="144780"/>
                  </a:lnTo>
                  <a:lnTo>
                    <a:pt x="265430" y="138430"/>
                  </a:lnTo>
                  <a:close/>
                </a:path>
              </a:pathLst>
            </a:custGeom>
            <a:solidFill>
              <a:srgbClr val="9CCD0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0" name="object 260"/>
            <p:cNvSpPr/>
            <p:nvPr/>
          </p:nvSpPr>
          <p:spPr>
            <a:xfrm>
              <a:off x="1130300" y="3021329"/>
              <a:ext cx="262890" cy="176530"/>
            </a:xfrm>
            <a:custGeom>
              <a:avLst/>
              <a:gdLst/>
              <a:ahLst/>
              <a:cxnLst/>
              <a:rect l="l" t="t" r="r" b="b"/>
              <a:pathLst>
                <a:path w="262890" h="176530">
                  <a:moveTo>
                    <a:pt x="90169" y="175259"/>
                  </a:moveTo>
                  <a:lnTo>
                    <a:pt x="64769" y="175259"/>
                  </a:lnTo>
                  <a:lnTo>
                    <a:pt x="64769" y="176529"/>
                  </a:lnTo>
                  <a:lnTo>
                    <a:pt x="90169" y="176529"/>
                  </a:lnTo>
                  <a:lnTo>
                    <a:pt x="90169" y="175259"/>
                  </a:lnTo>
                  <a:close/>
                </a:path>
                <a:path w="262890" h="176530">
                  <a:moveTo>
                    <a:pt x="256540" y="175259"/>
                  </a:moveTo>
                  <a:lnTo>
                    <a:pt x="234950" y="175259"/>
                  </a:lnTo>
                  <a:lnTo>
                    <a:pt x="234950" y="176529"/>
                  </a:lnTo>
                  <a:lnTo>
                    <a:pt x="256540" y="176529"/>
                  </a:lnTo>
                  <a:lnTo>
                    <a:pt x="256540" y="175259"/>
                  </a:lnTo>
                  <a:close/>
                </a:path>
                <a:path w="262890" h="176530">
                  <a:moveTo>
                    <a:pt x="262889" y="165100"/>
                  </a:moveTo>
                  <a:lnTo>
                    <a:pt x="260350" y="165100"/>
                  </a:lnTo>
                  <a:lnTo>
                    <a:pt x="260350" y="168909"/>
                  </a:lnTo>
                  <a:lnTo>
                    <a:pt x="261620" y="168909"/>
                  </a:lnTo>
                  <a:lnTo>
                    <a:pt x="261620" y="166369"/>
                  </a:lnTo>
                  <a:lnTo>
                    <a:pt x="262889" y="166369"/>
                  </a:lnTo>
                  <a:lnTo>
                    <a:pt x="262889" y="165100"/>
                  </a:lnTo>
                  <a:close/>
                </a:path>
                <a:path w="262890" h="176530">
                  <a:moveTo>
                    <a:pt x="262890" y="158750"/>
                  </a:moveTo>
                  <a:lnTo>
                    <a:pt x="260350" y="158750"/>
                  </a:lnTo>
                  <a:lnTo>
                    <a:pt x="260350" y="163829"/>
                  </a:lnTo>
                  <a:lnTo>
                    <a:pt x="262890" y="163829"/>
                  </a:lnTo>
                  <a:lnTo>
                    <a:pt x="262890" y="158750"/>
                  </a:lnTo>
                  <a:close/>
                </a:path>
                <a:path w="262890" h="176530">
                  <a:moveTo>
                    <a:pt x="262890" y="152400"/>
                  </a:moveTo>
                  <a:lnTo>
                    <a:pt x="260350" y="152400"/>
                  </a:lnTo>
                  <a:lnTo>
                    <a:pt x="260350" y="157479"/>
                  </a:lnTo>
                  <a:lnTo>
                    <a:pt x="262890" y="157479"/>
                  </a:lnTo>
                  <a:lnTo>
                    <a:pt x="262890" y="152400"/>
                  </a:lnTo>
                  <a:close/>
                </a:path>
                <a:path w="262890" h="176530">
                  <a:moveTo>
                    <a:pt x="261620" y="147319"/>
                  </a:moveTo>
                  <a:lnTo>
                    <a:pt x="260350" y="147319"/>
                  </a:lnTo>
                  <a:lnTo>
                    <a:pt x="260350" y="151129"/>
                  </a:lnTo>
                  <a:lnTo>
                    <a:pt x="262890" y="151129"/>
                  </a:lnTo>
                  <a:lnTo>
                    <a:pt x="262890" y="149859"/>
                  </a:lnTo>
                  <a:lnTo>
                    <a:pt x="261620" y="149859"/>
                  </a:lnTo>
                  <a:lnTo>
                    <a:pt x="261620" y="147319"/>
                  </a:lnTo>
                  <a:close/>
                </a:path>
                <a:path w="262890" h="176530">
                  <a:moveTo>
                    <a:pt x="1269" y="31750"/>
                  </a:moveTo>
                  <a:lnTo>
                    <a:pt x="0" y="31750"/>
                  </a:lnTo>
                  <a:lnTo>
                    <a:pt x="0" y="36829"/>
                  </a:lnTo>
                  <a:lnTo>
                    <a:pt x="1269" y="36829"/>
                  </a:lnTo>
                  <a:lnTo>
                    <a:pt x="1269" y="31750"/>
                  </a:lnTo>
                  <a:close/>
                </a:path>
                <a:path w="262890" h="176530">
                  <a:moveTo>
                    <a:pt x="1269" y="25400"/>
                  </a:moveTo>
                  <a:lnTo>
                    <a:pt x="0" y="25400"/>
                  </a:lnTo>
                  <a:lnTo>
                    <a:pt x="0" y="30479"/>
                  </a:lnTo>
                  <a:lnTo>
                    <a:pt x="1269" y="30479"/>
                  </a:lnTo>
                  <a:lnTo>
                    <a:pt x="1269" y="25400"/>
                  </a:lnTo>
                  <a:close/>
                </a:path>
                <a:path w="262890" h="176530">
                  <a:moveTo>
                    <a:pt x="1269" y="19050"/>
                  </a:moveTo>
                  <a:lnTo>
                    <a:pt x="0" y="19050"/>
                  </a:lnTo>
                  <a:lnTo>
                    <a:pt x="0" y="24129"/>
                  </a:lnTo>
                  <a:lnTo>
                    <a:pt x="1269" y="24129"/>
                  </a:lnTo>
                  <a:lnTo>
                    <a:pt x="1269" y="19050"/>
                  </a:lnTo>
                  <a:close/>
                </a:path>
                <a:path w="262890" h="176530">
                  <a:moveTo>
                    <a:pt x="1269" y="12700"/>
                  </a:moveTo>
                  <a:lnTo>
                    <a:pt x="0" y="12700"/>
                  </a:lnTo>
                  <a:lnTo>
                    <a:pt x="0" y="17779"/>
                  </a:lnTo>
                  <a:lnTo>
                    <a:pt x="1269" y="17779"/>
                  </a:lnTo>
                  <a:lnTo>
                    <a:pt x="1269" y="12700"/>
                  </a:lnTo>
                  <a:close/>
                </a:path>
                <a:path w="262890" h="176530">
                  <a:moveTo>
                    <a:pt x="1269" y="10159"/>
                  </a:moveTo>
                  <a:lnTo>
                    <a:pt x="0" y="10159"/>
                  </a:lnTo>
                  <a:lnTo>
                    <a:pt x="0" y="11429"/>
                  </a:lnTo>
                  <a:lnTo>
                    <a:pt x="1269" y="11429"/>
                  </a:lnTo>
                  <a:lnTo>
                    <a:pt x="1269" y="10159"/>
                  </a:lnTo>
                  <a:close/>
                </a:path>
                <a:path w="262890" h="176530">
                  <a:moveTo>
                    <a:pt x="111759" y="1269"/>
                  </a:moveTo>
                  <a:lnTo>
                    <a:pt x="83819" y="1269"/>
                  </a:lnTo>
                  <a:lnTo>
                    <a:pt x="83819" y="3809"/>
                  </a:lnTo>
                  <a:lnTo>
                    <a:pt x="111759" y="3809"/>
                  </a:lnTo>
                  <a:lnTo>
                    <a:pt x="111759" y="1269"/>
                  </a:lnTo>
                  <a:close/>
                </a:path>
                <a:path w="262890" h="176530">
                  <a:moveTo>
                    <a:pt x="181609" y="1269"/>
                  </a:moveTo>
                  <a:lnTo>
                    <a:pt x="153669" y="1269"/>
                  </a:lnTo>
                  <a:lnTo>
                    <a:pt x="153669" y="3809"/>
                  </a:lnTo>
                  <a:lnTo>
                    <a:pt x="181609" y="3809"/>
                  </a:lnTo>
                  <a:lnTo>
                    <a:pt x="181609" y="1269"/>
                  </a:lnTo>
                  <a:close/>
                </a:path>
                <a:path w="262890" h="176530">
                  <a:moveTo>
                    <a:pt x="110490" y="0"/>
                  </a:moveTo>
                  <a:lnTo>
                    <a:pt x="85090" y="0"/>
                  </a:lnTo>
                  <a:lnTo>
                    <a:pt x="85090" y="1269"/>
                  </a:lnTo>
                  <a:lnTo>
                    <a:pt x="110490" y="1269"/>
                  </a:lnTo>
                  <a:lnTo>
                    <a:pt x="110490" y="0"/>
                  </a:lnTo>
                  <a:close/>
                </a:path>
                <a:path w="262890" h="176530">
                  <a:moveTo>
                    <a:pt x="180340" y="0"/>
                  </a:moveTo>
                  <a:lnTo>
                    <a:pt x="154940" y="0"/>
                  </a:lnTo>
                  <a:lnTo>
                    <a:pt x="154940" y="1269"/>
                  </a:lnTo>
                  <a:lnTo>
                    <a:pt x="180340" y="1269"/>
                  </a:lnTo>
                  <a:lnTo>
                    <a:pt x="180340" y="0"/>
                  </a:lnTo>
                  <a:close/>
                </a:path>
              </a:pathLst>
            </a:custGeom>
            <a:solidFill>
              <a:srgbClr val="9DCD0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1" name="object 261"/>
            <p:cNvSpPr/>
            <p:nvPr/>
          </p:nvSpPr>
          <p:spPr>
            <a:xfrm>
              <a:off x="1131570" y="3031489"/>
              <a:ext cx="259079" cy="165100"/>
            </a:xfrm>
            <a:custGeom>
              <a:avLst/>
              <a:gdLst/>
              <a:ahLst/>
              <a:cxnLst/>
              <a:rect l="l" t="t" r="r" b="b"/>
              <a:pathLst>
                <a:path w="259080" h="165100">
                  <a:moveTo>
                    <a:pt x="2540" y="0"/>
                  </a:moveTo>
                  <a:lnTo>
                    <a:pt x="0" y="0"/>
                  </a:lnTo>
                  <a:lnTo>
                    <a:pt x="0" y="30480"/>
                  </a:lnTo>
                  <a:lnTo>
                    <a:pt x="2540" y="30480"/>
                  </a:lnTo>
                  <a:lnTo>
                    <a:pt x="2540" y="0"/>
                  </a:lnTo>
                  <a:close/>
                </a:path>
                <a:path w="259080" h="165100">
                  <a:moveTo>
                    <a:pt x="93980" y="163830"/>
                  </a:moveTo>
                  <a:lnTo>
                    <a:pt x="62230" y="163830"/>
                  </a:lnTo>
                  <a:lnTo>
                    <a:pt x="62230" y="165100"/>
                  </a:lnTo>
                  <a:lnTo>
                    <a:pt x="93980" y="165100"/>
                  </a:lnTo>
                  <a:lnTo>
                    <a:pt x="93980" y="163830"/>
                  </a:lnTo>
                  <a:close/>
                </a:path>
                <a:path w="259080" h="165100">
                  <a:moveTo>
                    <a:pt x="256540" y="163830"/>
                  </a:moveTo>
                  <a:lnTo>
                    <a:pt x="228600" y="163830"/>
                  </a:lnTo>
                  <a:lnTo>
                    <a:pt x="228600" y="165100"/>
                  </a:lnTo>
                  <a:lnTo>
                    <a:pt x="256540" y="165100"/>
                  </a:lnTo>
                  <a:lnTo>
                    <a:pt x="256540" y="163830"/>
                  </a:lnTo>
                  <a:close/>
                </a:path>
                <a:path w="259080" h="165100">
                  <a:moveTo>
                    <a:pt x="259080" y="135890"/>
                  </a:moveTo>
                  <a:lnTo>
                    <a:pt x="257810" y="135890"/>
                  </a:lnTo>
                  <a:lnTo>
                    <a:pt x="257810" y="161290"/>
                  </a:lnTo>
                  <a:lnTo>
                    <a:pt x="259080" y="161290"/>
                  </a:lnTo>
                  <a:lnTo>
                    <a:pt x="259080" y="135890"/>
                  </a:lnTo>
                  <a:close/>
                </a:path>
              </a:pathLst>
            </a:custGeom>
            <a:solidFill>
              <a:srgbClr val="9FCE1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2" name="object 262"/>
            <p:cNvSpPr/>
            <p:nvPr/>
          </p:nvSpPr>
          <p:spPr>
            <a:xfrm>
              <a:off x="1134110" y="3025139"/>
              <a:ext cx="255270" cy="168910"/>
            </a:xfrm>
            <a:custGeom>
              <a:avLst/>
              <a:gdLst/>
              <a:ahLst/>
              <a:cxnLst/>
              <a:rect l="l" t="t" r="r" b="b"/>
              <a:pathLst>
                <a:path w="255269" h="168910">
                  <a:moveTo>
                    <a:pt x="92709" y="167639"/>
                  </a:moveTo>
                  <a:lnTo>
                    <a:pt x="59690" y="167639"/>
                  </a:lnTo>
                  <a:lnTo>
                    <a:pt x="59690" y="168910"/>
                  </a:lnTo>
                  <a:lnTo>
                    <a:pt x="92709" y="168910"/>
                  </a:lnTo>
                  <a:lnTo>
                    <a:pt x="92709" y="167639"/>
                  </a:lnTo>
                  <a:close/>
                </a:path>
                <a:path w="255269" h="168910">
                  <a:moveTo>
                    <a:pt x="255270" y="142239"/>
                  </a:moveTo>
                  <a:lnTo>
                    <a:pt x="252730" y="142239"/>
                  </a:lnTo>
                  <a:lnTo>
                    <a:pt x="252730" y="167639"/>
                  </a:lnTo>
                  <a:lnTo>
                    <a:pt x="223520" y="167639"/>
                  </a:lnTo>
                  <a:lnTo>
                    <a:pt x="223520" y="168910"/>
                  </a:lnTo>
                  <a:lnTo>
                    <a:pt x="255270" y="168910"/>
                  </a:lnTo>
                  <a:lnTo>
                    <a:pt x="255270" y="142239"/>
                  </a:lnTo>
                  <a:close/>
                </a:path>
                <a:path w="255269" h="168910">
                  <a:moveTo>
                    <a:pt x="1270" y="3810"/>
                  </a:moveTo>
                  <a:lnTo>
                    <a:pt x="0" y="3810"/>
                  </a:lnTo>
                  <a:lnTo>
                    <a:pt x="0" y="38100"/>
                  </a:lnTo>
                  <a:lnTo>
                    <a:pt x="1270" y="38100"/>
                  </a:lnTo>
                  <a:lnTo>
                    <a:pt x="1270" y="3810"/>
                  </a:lnTo>
                  <a:close/>
                </a:path>
                <a:path w="255269" h="168910">
                  <a:moveTo>
                    <a:pt x="109220" y="0"/>
                  </a:moveTo>
                  <a:lnTo>
                    <a:pt x="78740" y="0"/>
                  </a:lnTo>
                  <a:lnTo>
                    <a:pt x="78740" y="2539"/>
                  </a:lnTo>
                  <a:lnTo>
                    <a:pt x="109220" y="2539"/>
                  </a:lnTo>
                  <a:lnTo>
                    <a:pt x="109220" y="0"/>
                  </a:lnTo>
                  <a:close/>
                </a:path>
                <a:path w="255269" h="168910">
                  <a:moveTo>
                    <a:pt x="179069" y="0"/>
                  </a:moveTo>
                  <a:lnTo>
                    <a:pt x="149859" y="0"/>
                  </a:lnTo>
                  <a:lnTo>
                    <a:pt x="149859" y="2539"/>
                  </a:lnTo>
                  <a:lnTo>
                    <a:pt x="179069" y="2539"/>
                  </a:lnTo>
                  <a:lnTo>
                    <a:pt x="179069" y="0"/>
                  </a:lnTo>
                  <a:close/>
                </a:path>
              </a:pathLst>
            </a:custGeom>
            <a:solidFill>
              <a:srgbClr val="A0CF1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3" name="object 263"/>
            <p:cNvSpPr/>
            <p:nvPr/>
          </p:nvSpPr>
          <p:spPr>
            <a:xfrm>
              <a:off x="1135379" y="3027679"/>
              <a:ext cx="251460" cy="165100"/>
            </a:xfrm>
            <a:custGeom>
              <a:avLst/>
              <a:gdLst/>
              <a:ahLst/>
              <a:cxnLst/>
              <a:rect l="l" t="t" r="r" b="b"/>
              <a:pathLst>
                <a:path w="251459" h="165100">
                  <a:moveTo>
                    <a:pt x="96519" y="163829"/>
                  </a:moveTo>
                  <a:lnTo>
                    <a:pt x="57150" y="163829"/>
                  </a:lnTo>
                  <a:lnTo>
                    <a:pt x="57150" y="165100"/>
                  </a:lnTo>
                  <a:lnTo>
                    <a:pt x="96519" y="165100"/>
                  </a:lnTo>
                  <a:lnTo>
                    <a:pt x="96519" y="163829"/>
                  </a:lnTo>
                  <a:close/>
                </a:path>
                <a:path w="251459" h="165100">
                  <a:moveTo>
                    <a:pt x="251459" y="163829"/>
                  </a:moveTo>
                  <a:lnTo>
                    <a:pt x="218439" y="163829"/>
                  </a:lnTo>
                  <a:lnTo>
                    <a:pt x="218439" y="165100"/>
                  </a:lnTo>
                  <a:lnTo>
                    <a:pt x="251459" y="165100"/>
                  </a:lnTo>
                  <a:lnTo>
                    <a:pt x="251459" y="163829"/>
                  </a:lnTo>
                  <a:close/>
                </a:path>
                <a:path w="251459" h="165100">
                  <a:moveTo>
                    <a:pt x="251459" y="157479"/>
                  </a:moveTo>
                  <a:lnTo>
                    <a:pt x="250189" y="157479"/>
                  </a:lnTo>
                  <a:lnTo>
                    <a:pt x="250189" y="162560"/>
                  </a:lnTo>
                  <a:lnTo>
                    <a:pt x="251459" y="162560"/>
                  </a:lnTo>
                  <a:lnTo>
                    <a:pt x="251459" y="157479"/>
                  </a:lnTo>
                  <a:close/>
                </a:path>
                <a:path w="251459" h="165100">
                  <a:moveTo>
                    <a:pt x="251459" y="151129"/>
                  </a:moveTo>
                  <a:lnTo>
                    <a:pt x="250189" y="151129"/>
                  </a:lnTo>
                  <a:lnTo>
                    <a:pt x="250189" y="156210"/>
                  </a:lnTo>
                  <a:lnTo>
                    <a:pt x="251459" y="156210"/>
                  </a:lnTo>
                  <a:lnTo>
                    <a:pt x="251459" y="151129"/>
                  </a:lnTo>
                  <a:close/>
                </a:path>
                <a:path w="251459" h="165100">
                  <a:moveTo>
                    <a:pt x="251459" y="144779"/>
                  </a:moveTo>
                  <a:lnTo>
                    <a:pt x="250189" y="144779"/>
                  </a:lnTo>
                  <a:lnTo>
                    <a:pt x="250189" y="149860"/>
                  </a:lnTo>
                  <a:lnTo>
                    <a:pt x="251459" y="149860"/>
                  </a:lnTo>
                  <a:lnTo>
                    <a:pt x="251459" y="144779"/>
                  </a:lnTo>
                  <a:close/>
                </a:path>
                <a:path w="251459" h="165100">
                  <a:moveTo>
                    <a:pt x="251459" y="139700"/>
                  </a:moveTo>
                  <a:lnTo>
                    <a:pt x="250189" y="139700"/>
                  </a:lnTo>
                  <a:lnTo>
                    <a:pt x="250189" y="143510"/>
                  </a:lnTo>
                  <a:lnTo>
                    <a:pt x="251459" y="143510"/>
                  </a:lnTo>
                  <a:lnTo>
                    <a:pt x="251459" y="139700"/>
                  </a:lnTo>
                  <a:close/>
                </a:path>
                <a:path w="251459" h="165100">
                  <a:moveTo>
                    <a:pt x="2539" y="30479"/>
                  </a:moveTo>
                  <a:lnTo>
                    <a:pt x="0" y="30479"/>
                  </a:lnTo>
                  <a:lnTo>
                    <a:pt x="0" y="36829"/>
                  </a:lnTo>
                  <a:lnTo>
                    <a:pt x="1269" y="36829"/>
                  </a:lnTo>
                  <a:lnTo>
                    <a:pt x="1269" y="35560"/>
                  </a:lnTo>
                  <a:lnTo>
                    <a:pt x="2539" y="35560"/>
                  </a:lnTo>
                  <a:lnTo>
                    <a:pt x="2539" y="30479"/>
                  </a:lnTo>
                  <a:close/>
                </a:path>
                <a:path w="251459" h="165100">
                  <a:moveTo>
                    <a:pt x="2539" y="24129"/>
                  </a:moveTo>
                  <a:lnTo>
                    <a:pt x="0" y="24129"/>
                  </a:lnTo>
                  <a:lnTo>
                    <a:pt x="0" y="29210"/>
                  </a:lnTo>
                  <a:lnTo>
                    <a:pt x="2539" y="29210"/>
                  </a:lnTo>
                  <a:lnTo>
                    <a:pt x="2539" y="24129"/>
                  </a:lnTo>
                  <a:close/>
                </a:path>
                <a:path w="251459" h="165100">
                  <a:moveTo>
                    <a:pt x="2539" y="17779"/>
                  </a:moveTo>
                  <a:lnTo>
                    <a:pt x="0" y="17779"/>
                  </a:lnTo>
                  <a:lnTo>
                    <a:pt x="0" y="22860"/>
                  </a:lnTo>
                  <a:lnTo>
                    <a:pt x="2539" y="22860"/>
                  </a:lnTo>
                  <a:lnTo>
                    <a:pt x="2539" y="17779"/>
                  </a:lnTo>
                  <a:close/>
                </a:path>
                <a:path w="251459" h="165100">
                  <a:moveTo>
                    <a:pt x="2539" y="11429"/>
                  </a:moveTo>
                  <a:lnTo>
                    <a:pt x="0" y="11429"/>
                  </a:lnTo>
                  <a:lnTo>
                    <a:pt x="0" y="16510"/>
                  </a:lnTo>
                  <a:lnTo>
                    <a:pt x="2539" y="16510"/>
                  </a:lnTo>
                  <a:lnTo>
                    <a:pt x="2539" y="11429"/>
                  </a:lnTo>
                  <a:close/>
                </a:path>
                <a:path w="251459" h="165100">
                  <a:moveTo>
                    <a:pt x="2539" y="5079"/>
                  </a:moveTo>
                  <a:lnTo>
                    <a:pt x="0" y="5079"/>
                  </a:lnTo>
                  <a:lnTo>
                    <a:pt x="0" y="10160"/>
                  </a:lnTo>
                  <a:lnTo>
                    <a:pt x="2539" y="10160"/>
                  </a:lnTo>
                  <a:lnTo>
                    <a:pt x="2539" y="5079"/>
                  </a:lnTo>
                  <a:close/>
                </a:path>
                <a:path w="251459" h="165100">
                  <a:moveTo>
                    <a:pt x="2539" y="2539"/>
                  </a:moveTo>
                  <a:lnTo>
                    <a:pt x="0" y="2539"/>
                  </a:lnTo>
                  <a:lnTo>
                    <a:pt x="0" y="3810"/>
                  </a:lnTo>
                  <a:lnTo>
                    <a:pt x="2539" y="3810"/>
                  </a:lnTo>
                  <a:lnTo>
                    <a:pt x="2539" y="2539"/>
                  </a:lnTo>
                  <a:close/>
                </a:path>
                <a:path w="251459" h="165100">
                  <a:moveTo>
                    <a:pt x="7619" y="0"/>
                  </a:moveTo>
                  <a:lnTo>
                    <a:pt x="1269" y="0"/>
                  </a:lnTo>
                  <a:lnTo>
                    <a:pt x="1269" y="2539"/>
                  </a:lnTo>
                  <a:lnTo>
                    <a:pt x="7619" y="2539"/>
                  </a:lnTo>
                  <a:lnTo>
                    <a:pt x="7619" y="0"/>
                  </a:lnTo>
                  <a:close/>
                </a:path>
                <a:path w="251459" h="165100">
                  <a:moveTo>
                    <a:pt x="109219" y="0"/>
                  </a:moveTo>
                  <a:lnTo>
                    <a:pt x="76200" y="0"/>
                  </a:lnTo>
                  <a:lnTo>
                    <a:pt x="76200" y="2539"/>
                  </a:lnTo>
                  <a:lnTo>
                    <a:pt x="109219" y="2539"/>
                  </a:lnTo>
                  <a:lnTo>
                    <a:pt x="109219" y="0"/>
                  </a:lnTo>
                  <a:close/>
                </a:path>
                <a:path w="251459" h="165100">
                  <a:moveTo>
                    <a:pt x="177799" y="0"/>
                  </a:moveTo>
                  <a:lnTo>
                    <a:pt x="148589" y="0"/>
                  </a:lnTo>
                  <a:lnTo>
                    <a:pt x="148589" y="2539"/>
                  </a:lnTo>
                  <a:lnTo>
                    <a:pt x="177799" y="2539"/>
                  </a:lnTo>
                  <a:lnTo>
                    <a:pt x="177799" y="0"/>
                  </a:lnTo>
                  <a:close/>
                </a:path>
              </a:pathLst>
            </a:custGeom>
            <a:solidFill>
              <a:srgbClr val="A2CF1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4" name="object 264"/>
            <p:cNvSpPr/>
            <p:nvPr/>
          </p:nvSpPr>
          <p:spPr>
            <a:xfrm>
              <a:off x="1137920" y="3030219"/>
              <a:ext cx="247650" cy="160020"/>
            </a:xfrm>
            <a:custGeom>
              <a:avLst/>
              <a:gdLst/>
              <a:ahLst/>
              <a:cxnLst/>
              <a:rect l="l" t="t" r="r" b="b"/>
              <a:pathLst>
                <a:path w="247650" h="160019">
                  <a:moveTo>
                    <a:pt x="247650" y="134620"/>
                  </a:moveTo>
                  <a:lnTo>
                    <a:pt x="246380" y="134620"/>
                  </a:lnTo>
                  <a:lnTo>
                    <a:pt x="246380" y="160020"/>
                  </a:lnTo>
                  <a:lnTo>
                    <a:pt x="247650" y="160020"/>
                  </a:lnTo>
                  <a:lnTo>
                    <a:pt x="247650" y="134620"/>
                  </a:lnTo>
                  <a:close/>
                </a:path>
                <a:path w="247650" h="160019">
                  <a:moveTo>
                    <a:pt x="10159" y="0"/>
                  </a:moveTo>
                  <a:lnTo>
                    <a:pt x="0" y="0"/>
                  </a:lnTo>
                  <a:lnTo>
                    <a:pt x="0" y="35560"/>
                  </a:lnTo>
                  <a:lnTo>
                    <a:pt x="1270" y="35560"/>
                  </a:lnTo>
                  <a:lnTo>
                    <a:pt x="1270" y="1270"/>
                  </a:lnTo>
                  <a:lnTo>
                    <a:pt x="10159" y="1270"/>
                  </a:lnTo>
                  <a:lnTo>
                    <a:pt x="10159" y="0"/>
                  </a:lnTo>
                  <a:close/>
                </a:path>
                <a:path w="247650" h="160019">
                  <a:moveTo>
                    <a:pt x="106680" y="0"/>
                  </a:moveTo>
                  <a:lnTo>
                    <a:pt x="73660" y="0"/>
                  </a:lnTo>
                  <a:lnTo>
                    <a:pt x="73660" y="1270"/>
                  </a:lnTo>
                  <a:lnTo>
                    <a:pt x="106680" y="1270"/>
                  </a:lnTo>
                  <a:lnTo>
                    <a:pt x="106680" y="0"/>
                  </a:lnTo>
                  <a:close/>
                </a:path>
                <a:path w="247650" h="160019">
                  <a:moveTo>
                    <a:pt x="175259" y="0"/>
                  </a:moveTo>
                  <a:lnTo>
                    <a:pt x="146050" y="0"/>
                  </a:lnTo>
                  <a:lnTo>
                    <a:pt x="146050" y="1270"/>
                  </a:lnTo>
                  <a:lnTo>
                    <a:pt x="175259" y="1270"/>
                  </a:lnTo>
                  <a:lnTo>
                    <a:pt x="175259" y="0"/>
                  </a:lnTo>
                  <a:close/>
                </a:path>
              </a:pathLst>
            </a:custGeom>
            <a:solidFill>
              <a:srgbClr val="A3D01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5" name="object 265"/>
            <p:cNvSpPr/>
            <p:nvPr/>
          </p:nvSpPr>
          <p:spPr>
            <a:xfrm>
              <a:off x="1139190" y="3030219"/>
              <a:ext cx="245110" cy="158750"/>
            </a:xfrm>
            <a:custGeom>
              <a:avLst/>
              <a:gdLst/>
              <a:ahLst/>
              <a:cxnLst/>
              <a:rect l="l" t="t" r="r" b="b"/>
              <a:pathLst>
                <a:path w="245109" h="158750">
                  <a:moveTo>
                    <a:pt x="96520" y="157479"/>
                  </a:moveTo>
                  <a:lnTo>
                    <a:pt x="53340" y="157479"/>
                  </a:lnTo>
                  <a:lnTo>
                    <a:pt x="53340" y="158750"/>
                  </a:lnTo>
                  <a:lnTo>
                    <a:pt x="96520" y="158750"/>
                  </a:lnTo>
                  <a:lnTo>
                    <a:pt x="96520" y="157479"/>
                  </a:lnTo>
                  <a:close/>
                </a:path>
                <a:path w="245109" h="158750">
                  <a:moveTo>
                    <a:pt x="245109" y="156210"/>
                  </a:moveTo>
                  <a:lnTo>
                    <a:pt x="242569" y="156210"/>
                  </a:lnTo>
                  <a:lnTo>
                    <a:pt x="242569" y="157479"/>
                  </a:lnTo>
                  <a:lnTo>
                    <a:pt x="209550" y="157479"/>
                  </a:lnTo>
                  <a:lnTo>
                    <a:pt x="209550" y="158750"/>
                  </a:lnTo>
                  <a:lnTo>
                    <a:pt x="245109" y="158750"/>
                  </a:lnTo>
                  <a:lnTo>
                    <a:pt x="245109" y="156210"/>
                  </a:lnTo>
                  <a:close/>
                </a:path>
                <a:path w="245109" h="158750">
                  <a:moveTo>
                    <a:pt x="245109" y="153670"/>
                  </a:moveTo>
                  <a:lnTo>
                    <a:pt x="242569" y="153670"/>
                  </a:lnTo>
                  <a:lnTo>
                    <a:pt x="242569" y="154939"/>
                  </a:lnTo>
                  <a:lnTo>
                    <a:pt x="245109" y="154939"/>
                  </a:lnTo>
                  <a:lnTo>
                    <a:pt x="245109" y="153670"/>
                  </a:lnTo>
                  <a:close/>
                </a:path>
                <a:path w="245109" h="158750">
                  <a:moveTo>
                    <a:pt x="245109" y="149860"/>
                  </a:moveTo>
                  <a:lnTo>
                    <a:pt x="242569" y="149860"/>
                  </a:lnTo>
                  <a:lnTo>
                    <a:pt x="242569" y="152400"/>
                  </a:lnTo>
                  <a:lnTo>
                    <a:pt x="245109" y="152400"/>
                  </a:lnTo>
                  <a:lnTo>
                    <a:pt x="245109" y="149860"/>
                  </a:lnTo>
                  <a:close/>
                </a:path>
                <a:path w="245109" h="158750">
                  <a:moveTo>
                    <a:pt x="245109" y="147320"/>
                  </a:moveTo>
                  <a:lnTo>
                    <a:pt x="242569" y="147320"/>
                  </a:lnTo>
                  <a:lnTo>
                    <a:pt x="242569" y="148589"/>
                  </a:lnTo>
                  <a:lnTo>
                    <a:pt x="245109" y="148589"/>
                  </a:lnTo>
                  <a:lnTo>
                    <a:pt x="245109" y="147320"/>
                  </a:lnTo>
                  <a:close/>
                </a:path>
                <a:path w="245109" h="158750">
                  <a:moveTo>
                    <a:pt x="245109" y="143510"/>
                  </a:moveTo>
                  <a:lnTo>
                    <a:pt x="242569" y="143510"/>
                  </a:lnTo>
                  <a:lnTo>
                    <a:pt x="242569" y="146050"/>
                  </a:lnTo>
                  <a:lnTo>
                    <a:pt x="245109" y="146050"/>
                  </a:lnTo>
                  <a:lnTo>
                    <a:pt x="245109" y="143510"/>
                  </a:lnTo>
                  <a:close/>
                </a:path>
                <a:path w="245109" h="158750">
                  <a:moveTo>
                    <a:pt x="245109" y="140970"/>
                  </a:moveTo>
                  <a:lnTo>
                    <a:pt x="242569" y="140970"/>
                  </a:lnTo>
                  <a:lnTo>
                    <a:pt x="242569" y="142239"/>
                  </a:lnTo>
                  <a:lnTo>
                    <a:pt x="245109" y="142239"/>
                  </a:lnTo>
                  <a:lnTo>
                    <a:pt x="245109" y="140970"/>
                  </a:lnTo>
                  <a:close/>
                </a:path>
                <a:path w="245109" h="158750">
                  <a:moveTo>
                    <a:pt x="245109" y="137160"/>
                  </a:moveTo>
                  <a:lnTo>
                    <a:pt x="242569" y="137160"/>
                  </a:lnTo>
                  <a:lnTo>
                    <a:pt x="242569" y="139700"/>
                  </a:lnTo>
                  <a:lnTo>
                    <a:pt x="245109" y="139700"/>
                  </a:lnTo>
                  <a:lnTo>
                    <a:pt x="245109" y="137160"/>
                  </a:lnTo>
                  <a:close/>
                </a:path>
                <a:path w="245109" h="158750">
                  <a:moveTo>
                    <a:pt x="243840" y="133350"/>
                  </a:moveTo>
                  <a:lnTo>
                    <a:pt x="242569" y="133350"/>
                  </a:lnTo>
                  <a:lnTo>
                    <a:pt x="242569" y="135889"/>
                  </a:lnTo>
                  <a:lnTo>
                    <a:pt x="245109" y="135889"/>
                  </a:lnTo>
                  <a:lnTo>
                    <a:pt x="245109" y="134620"/>
                  </a:lnTo>
                  <a:lnTo>
                    <a:pt x="243840" y="134620"/>
                  </a:lnTo>
                  <a:lnTo>
                    <a:pt x="243840" y="133350"/>
                  </a:lnTo>
                  <a:close/>
                </a:path>
                <a:path w="245109" h="158750">
                  <a:moveTo>
                    <a:pt x="2540" y="33020"/>
                  </a:moveTo>
                  <a:lnTo>
                    <a:pt x="0" y="33020"/>
                  </a:lnTo>
                  <a:lnTo>
                    <a:pt x="0" y="35560"/>
                  </a:lnTo>
                  <a:lnTo>
                    <a:pt x="1269" y="35560"/>
                  </a:lnTo>
                  <a:lnTo>
                    <a:pt x="1269" y="34289"/>
                  </a:lnTo>
                  <a:lnTo>
                    <a:pt x="2540" y="34289"/>
                  </a:lnTo>
                  <a:lnTo>
                    <a:pt x="2540" y="33020"/>
                  </a:lnTo>
                  <a:close/>
                </a:path>
                <a:path w="245109" h="158750">
                  <a:moveTo>
                    <a:pt x="2540" y="29210"/>
                  </a:moveTo>
                  <a:lnTo>
                    <a:pt x="0" y="29210"/>
                  </a:lnTo>
                  <a:lnTo>
                    <a:pt x="0" y="31750"/>
                  </a:lnTo>
                  <a:lnTo>
                    <a:pt x="2540" y="31750"/>
                  </a:lnTo>
                  <a:lnTo>
                    <a:pt x="2540" y="29210"/>
                  </a:lnTo>
                  <a:close/>
                </a:path>
                <a:path w="245109" h="158750">
                  <a:moveTo>
                    <a:pt x="2540" y="26670"/>
                  </a:moveTo>
                  <a:lnTo>
                    <a:pt x="0" y="26670"/>
                  </a:lnTo>
                  <a:lnTo>
                    <a:pt x="0" y="27939"/>
                  </a:lnTo>
                  <a:lnTo>
                    <a:pt x="2540" y="27939"/>
                  </a:lnTo>
                  <a:lnTo>
                    <a:pt x="2540" y="26670"/>
                  </a:lnTo>
                  <a:close/>
                </a:path>
                <a:path w="245109" h="158750">
                  <a:moveTo>
                    <a:pt x="2540" y="22860"/>
                  </a:moveTo>
                  <a:lnTo>
                    <a:pt x="0" y="22860"/>
                  </a:lnTo>
                  <a:lnTo>
                    <a:pt x="0" y="25400"/>
                  </a:lnTo>
                  <a:lnTo>
                    <a:pt x="2540" y="25400"/>
                  </a:lnTo>
                  <a:lnTo>
                    <a:pt x="2540" y="22860"/>
                  </a:lnTo>
                  <a:close/>
                </a:path>
                <a:path w="245109" h="158750">
                  <a:moveTo>
                    <a:pt x="2540" y="20320"/>
                  </a:moveTo>
                  <a:lnTo>
                    <a:pt x="0" y="20320"/>
                  </a:lnTo>
                  <a:lnTo>
                    <a:pt x="0" y="21589"/>
                  </a:lnTo>
                  <a:lnTo>
                    <a:pt x="2540" y="21589"/>
                  </a:lnTo>
                  <a:lnTo>
                    <a:pt x="2540" y="20320"/>
                  </a:lnTo>
                  <a:close/>
                </a:path>
                <a:path w="245109" h="158750">
                  <a:moveTo>
                    <a:pt x="2540" y="16510"/>
                  </a:moveTo>
                  <a:lnTo>
                    <a:pt x="0" y="16510"/>
                  </a:lnTo>
                  <a:lnTo>
                    <a:pt x="0" y="19050"/>
                  </a:lnTo>
                  <a:lnTo>
                    <a:pt x="2540" y="19050"/>
                  </a:lnTo>
                  <a:lnTo>
                    <a:pt x="2540" y="16510"/>
                  </a:lnTo>
                  <a:close/>
                </a:path>
                <a:path w="245109" h="158750">
                  <a:moveTo>
                    <a:pt x="2540" y="13970"/>
                  </a:moveTo>
                  <a:lnTo>
                    <a:pt x="0" y="13970"/>
                  </a:lnTo>
                  <a:lnTo>
                    <a:pt x="0" y="15239"/>
                  </a:lnTo>
                  <a:lnTo>
                    <a:pt x="2540" y="15239"/>
                  </a:lnTo>
                  <a:lnTo>
                    <a:pt x="2540" y="13970"/>
                  </a:lnTo>
                  <a:close/>
                </a:path>
                <a:path w="245109" h="158750">
                  <a:moveTo>
                    <a:pt x="2540" y="10160"/>
                  </a:moveTo>
                  <a:lnTo>
                    <a:pt x="0" y="10160"/>
                  </a:lnTo>
                  <a:lnTo>
                    <a:pt x="0" y="12700"/>
                  </a:lnTo>
                  <a:lnTo>
                    <a:pt x="2540" y="12700"/>
                  </a:lnTo>
                  <a:lnTo>
                    <a:pt x="2540" y="10160"/>
                  </a:lnTo>
                  <a:close/>
                </a:path>
                <a:path w="245109" h="158750">
                  <a:moveTo>
                    <a:pt x="2540" y="7620"/>
                  </a:moveTo>
                  <a:lnTo>
                    <a:pt x="0" y="7620"/>
                  </a:lnTo>
                  <a:lnTo>
                    <a:pt x="0" y="8889"/>
                  </a:lnTo>
                  <a:lnTo>
                    <a:pt x="2540" y="8889"/>
                  </a:lnTo>
                  <a:lnTo>
                    <a:pt x="2540" y="7620"/>
                  </a:lnTo>
                  <a:close/>
                </a:path>
                <a:path w="245109" h="158750">
                  <a:moveTo>
                    <a:pt x="2540" y="3810"/>
                  </a:moveTo>
                  <a:lnTo>
                    <a:pt x="0" y="3810"/>
                  </a:lnTo>
                  <a:lnTo>
                    <a:pt x="0" y="6350"/>
                  </a:lnTo>
                  <a:lnTo>
                    <a:pt x="2540" y="6350"/>
                  </a:lnTo>
                  <a:lnTo>
                    <a:pt x="2540" y="3810"/>
                  </a:lnTo>
                  <a:close/>
                </a:path>
                <a:path w="245109" h="158750">
                  <a:moveTo>
                    <a:pt x="13970" y="1270"/>
                  </a:moveTo>
                  <a:lnTo>
                    <a:pt x="0" y="1270"/>
                  </a:lnTo>
                  <a:lnTo>
                    <a:pt x="0" y="2539"/>
                  </a:lnTo>
                  <a:lnTo>
                    <a:pt x="13970" y="2539"/>
                  </a:lnTo>
                  <a:lnTo>
                    <a:pt x="13970" y="1270"/>
                  </a:lnTo>
                  <a:close/>
                </a:path>
                <a:path w="245109" h="158750">
                  <a:moveTo>
                    <a:pt x="105409" y="1270"/>
                  </a:moveTo>
                  <a:lnTo>
                    <a:pt x="72390" y="1270"/>
                  </a:lnTo>
                  <a:lnTo>
                    <a:pt x="72390" y="2539"/>
                  </a:lnTo>
                  <a:lnTo>
                    <a:pt x="105409" y="2539"/>
                  </a:lnTo>
                  <a:lnTo>
                    <a:pt x="105409" y="1270"/>
                  </a:lnTo>
                  <a:close/>
                </a:path>
                <a:path w="245109" h="158750">
                  <a:moveTo>
                    <a:pt x="173989" y="1270"/>
                  </a:moveTo>
                  <a:lnTo>
                    <a:pt x="144779" y="1270"/>
                  </a:lnTo>
                  <a:lnTo>
                    <a:pt x="144779" y="2539"/>
                  </a:lnTo>
                  <a:lnTo>
                    <a:pt x="173989" y="2539"/>
                  </a:lnTo>
                  <a:lnTo>
                    <a:pt x="173989" y="1270"/>
                  </a:lnTo>
                  <a:close/>
                </a:path>
                <a:path w="245109" h="158750">
                  <a:moveTo>
                    <a:pt x="11429" y="0"/>
                  </a:moveTo>
                  <a:lnTo>
                    <a:pt x="8889" y="0"/>
                  </a:lnTo>
                  <a:lnTo>
                    <a:pt x="8889" y="1270"/>
                  </a:lnTo>
                  <a:lnTo>
                    <a:pt x="11429" y="1270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A4D11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6" name="object 266"/>
            <p:cNvSpPr/>
            <p:nvPr/>
          </p:nvSpPr>
          <p:spPr>
            <a:xfrm>
              <a:off x="1141730" y="3032759"/>
              <a:ext cx="240029" cy="154940"/>
            </a:xfrm>
            <a:custGeom>
              <a:avLst/>
              <a:gdLst/>
              <a:ahLst/>
              <a:cxnLst/>
              <a:rect l="l" t="t" r="r" b="b"/>
              <a:pathLst>
                <a:path w="240030" h="154939">
                  <a:moveTo>
                    <a:pt x="1270" y="33020"/>
                  </a:moveTo>
                  <a:lnTo>
                    <a:pt x="0" y="33020"/>
                  </a:lnTo>
                  <a:lnTo>
                    <a:pt x="0" y="34290"/>
                  </a:lnTo>
                  <a:lnTo>
                    <a:pt x="1270" y="34290"/>
                  </a:lnTo>
                  <a:lnTo>
                    <a:pt x="1270" y="33020"/>
                  </a:lnTo>
                  <a:close/>
                </a:path>
                <a:path w="240030" h="154939">
                  <a:moveTo>
                    <a:pt x="1270" y="30480"/>
                  </a:moveTo>
                  <a:lnTo>
                    <a:pt x="0" y="30480"/>
                  </a:lnTo>
                  <a:lnTo>
                    <a:pt x="0" y="31750"/>
                  </a:lnTo>
                  <a:lnTo>
                    <a:pt x="1270" y="31750"/>
                  </a:lnTo>
                  <a:lnTo>
                    <a:pt x="1270" y="30480"/>
                  </a:lnTo>
                  <a:close/>
                </a:path>
                <a:path w="240030" h="154939">
                  <a:moveTo>
                    <a:pt x="1270" y="26682"/>
                  </a:moveTo>
                  <a:lnTo>
                    <a:pt x="0" y="26682"/>
                  </a:lnTo>
                  <a:lnTo>
                    <a:pt x="0" y="29337"/>
                  </a:lnTo>
                  <a:lnTo>
                    <a:pt x="1270" y="29337"/>
                  </a:lnTo>
                  <a:lnTo>
                    <a:pt x="1270" y="26682"/>
                  </a:lnTo>
                  <a:close/>
                </a:path>
                <a:path w="240030" h="154939">
                  <a:moveTo>
                    <a:pt x="1270" y="24130"/>
                  </a:moveTo>
                  <a:lnTo>
                    <a:pt x="0" y="24130"/>
                  </a:lnTo>
                  <a:lnTo>
                    <a:pt x="0" y="25400"/>
                  </a:lnTo>
                  <a:lnTo>
                    <a:pt x="1270" y="25400"/>
                  </a:lnTo>
                  <a:lnTo>
                    <a:pt x="1270" y="24130"/>
                  </a:lnTo>
                  <a:close/>
                </a:path>
                <a:path w="240030" h="154939">
                  <a:moveTo>
                    <a:pt x="1270" y="20332"/>
                  </a:moveTo>
                  <a:lnTo>
                    <a:pt x="0" y="20332"/>
                  </a:lnTo>
                  <a:lnTo>
                    <a:pt x="0" y="22987"/>
                  </a:lnTo>
                  <a:lnTo>
                    <a:pt x="1270" y="22987"/>
                  </a:lnTo>
                  <a:lnTo>
                    <a:pt x="1270" y="20332"/>
                  </a:lnTo>
                  <a:close/>
                </a:path>
                <a:path w="240030" h="154939">
                  <a:moveTo>
                    <a:pt x="1270" y="17780"/>
                  </a:moveTo>
                  <a:lnTo>
                    <a:pt x="0" y="17780"/>
                  </a:lnTo>
                  <a:lnTo>
                    <a:pt x="0" y="19050"/>
                  </a:lnTo>
                  <a:lnTo>
                    <a:pt x="1270" y="19050"/>
                  </a:lnTo>
                  <a:lnTo>
                    <a:pt x="1270" y="17780"/>
                  </a:lnTo>
                  <a:close/>
                </a:path>
                <a:path w="240030" h="154939">
                  <a:moveTo>
                    <a:pt x="1270" y="13982"/>
                  </a:moveTo>
                  <a:lnTo>
                    <a:pt x="0" y="13982"/>
                  </a:lnTo>
                  <a:lnTo>
                    <a:pt x="0" y="16637"/>
                  </a:lnTo>
                  <a:lnTo>
                    <a:pt x="1270" y="16637"/>
                  </a:lnTo>
                  <a:lnTo>
                    <a:pt x="1270" y="13982"/>
                  </a:lnTo>
                  <a:close/>
                </a:path>
                <a:path w="240030" h="154939">
                  <a:moveTo>
                    <a:pt x="1270" y="11430"/>
                  </a:moveTo>
                  <a:lnTo>
                    <a:pt x="0" y="11430"/>
                  </a:lnTo>
                  <a:lnTo>
                    <a:pt x="0" y="12700"/>
                  </a:lnTo>
                  <a:lnTo>
                    <a:pt x="1270" y="12700"/>
                  </a:lnTo>
                  <a:lnTo>
                    <a:pt x="1270" y="11430"/>
                  </a:lnTo>
                  <a:close/>
                </a:path>
                <a:path w="240030" h="154939">
                  <a:moveTo>
                    <a:pt x="1270" y="7632"/>
                  </a:moveTo>
                  <a:lnTo>
                    <a:pt x="0" y="7632"/>
                  </a:lnTo>
                  <a:lnTo>
                    <a:pt x="0" y="10287"/>
                  </a:lnTo>
                  <a:lnTo>
                    <a:pt x="1270" y="10287"/>
                  </a:lnTo>
                  <a:lnTo>
                    <a:pt x="1270" y="7632"/>
                  </a:lnTo>
                  <a:close/>
                </a:path>
                <a:path w="240030" h="154939">
                  <a:moveTo>
                    <a:pt x="1270" y="5080"/>
                  </a:moveTo>
                  <a:lnTo>
                    <a:pt x="0" y="5080"/>
                  </a:lnTo>
                  <a:lnTo>
                    <a:pt x="0" y="6350"/>
                  </a:lnTo>
                  <a:lnTo>
                    <a:pt x="1270" y="6350"/>
                  </a:lnTo>
                  <a:lnTo>
                    <a:pt x="1270" y="5080"/>
                  </a:lnTo>
                  <a:close/>
                </a:path>
                <a:path w="240030" h="154939">
                  <a:moveTo>
                    <a:pt x="1270" y="1282"/>
                  </a:moveTo>
                  <a:lnTo>
                    <a:pt x="0" y="1282"/>
                  </a:lnTo>
                  <a:lnTo>
                    <a:pt x="0" y="3937"/>
                  </a:lnTo>
                  <a:lnTo>
                    <a:pt x="1270" y="3937"/>
                  </a:lnTo>
                  <a:lnTo>
                    <a:pt x="1270" y="1282"/>
                  </a:lnTo>
                  <a:close/>
                </a:path>
                <a:path w="240030" h="154939">
                  <a:moveTo>
                    <a:pt x="13970" y="0"/>
                  </a:moveTo>
                  <a:lnTo>
                    <a:pt x="11430" y="0"/>
                  </a:lnTo>
                  <a:lnTo>
                    <a:pt x="11430" y="1282"/>
                  </a:lnTo>
                  <a:lnTo>
                    <a:pt x="13970" y="1282"/>
                  </a:lnTo>
                  <a:lnTo>
                    <a:pt x="13970" y="0"/>
                  </a:lnTo>
                  <a:close/>
                </a:path>
                <a:path w="240030" h="154939">
                  <a:moveTo>
                    <a:pt x="96520" y="153670"/>
                  </a:moveTo>
                  <a:lnTo>
                    <a:pt x="50800" y="153670"/>
                  </a:lnTo>
                  <a:lnTo>
                    <a:pt x="50800" y="154940"/>
                  </a:lnTo>
                  <a:lnTo>
                    <a:pt x="96520" y="154940"/>
                  </a:lnTo>
                  <a:lnTo>
                    <a:pt x="96520" y="153670"/>
                  </a:lnTo>
                  <a:close/>
                </a:path>
                <a:path w="240030" h="154939">
                  <a:moveTo>
                    <a:pt x="101600" y="152527"/>
                  </a:moveTo>
                  <a:lnTo>
                    <a:pt x="99060" y="152527"/>
                  </a:lnTo>
                  <a:lnTo>
                    <a:pt x="99060" y="153670"/>
                  </a:lnTo>
                  <a:lnTo>
                    <a:pt x="101600" y="153670"/>
                  </a:lnTo>
                  <a:lnTo>
                    <a:pt x="101600" y="152527"/>
                  </a:lnTo>
                  <a:close/>
                </a:path>
                <a:path w="240030" h="154939">
                  <a:moveTo>
                    <a:pt x="203200" y="152527"/>
                  </a:moveTo>
                  <a:lnTo>
                    <a:pt x="200660" y="152527"/>
                  </a:lnTo>
                  <a:lnTo>
                    <a:pt x="200660" y="153670"/>
                  </a:lnTo>
                  <a:lnTo>
                    <a:pt x="203200" y="153670"/>
                  </a:lnTo>
                  <a:lnTo>
                    <a:pt x="203200" y="152527"/>
                  </a:lnTo>
                  <a:close/>
                </a:path>
                <a:path w="240030" h="154939">
                  <a:moveTo>
                    <a:pt x="240030" y="153670"/>
                  </a:moveTo>
                  <a:lnTo>
                    <a:pt x="205740" y="153670"/>
                  </a:lnTo>
                  <a:lnTo>
                    <a:pt x="205740" y="154940"/>
                  </a:lnTo>
                  <a:lnTo>
                    <a:pt x="240030" y="154940"/>
                  </a:lnTo>
                  <a:lnTo>
                    <a:pt x="240030" y="153670"/>
                  </a:lnTo>
                  <a:close/>
                </a:path>
                <a:path w="240030" h="154939">
                  <a:moveTo>
                    <a:pt x="240030" y="151130"/>
                  </a:moveTo>
                  <a:lnTo>
                    <a:pt x="238760" y="151130"/>
                  </a:lnTo>
                  <a:lnTo>
                    <a:pt x="238760" y="152527"/>
                  </a:lnTo>
                  <a:lnTo>
                    <a:pt x="240030" y="152527"/>
                  </a:lnTo>
                  <a:lnTo>
                    <a:pt x="240030" y="151130"/>
                  </a:lnTo>
                  <a:close/>
                </a:path>
                <a:path w="240030" h="154939">
                  <a:moveTo>
                    <a:pt x="240030" y="147320"/>
                  </a:moveTo>
                  <a:lnTo>
                    <a:pt x="238760" y="147320"/>
                  </a:lnTo>
                  <a:lnTo>
                    <a:pt x="238760" y="149987"/>
                  </a:lnTo>
                  <a:lnTo>
                    <a:pt x="240030" y="149987"/>
                  </a:lnTo>
                  <a:lnTo>
                    <a:pt x="240030" y="147320"/>
                  </a:lnTo>
                  <a:close/>
                </a:path>
                <a:path w="240030" h="154939">
                  <a:moveTo>
                    <a:pt x="240030" y="144780"/>
                  </a:moveTo>
                  <a:lnTo>
                    <a:pt x="238760" y="144780"/>
                  </a:lnTo>
                  <a:lnTo>
                    <a:pt x="238760" y="146177"/>
                  </a:lnTo>
                  <a:lnTo>
                    <a:pt x="240030" y="146177"/>
                  </a:lnTo>
                  <a:lnTo>
                    <a:pt x="240030" y="144780"/>
                  </a:lnTo>
                  <a:close/>
                </a:path>
                <a:path w="240030" h="154939">
                  <a:moveTo>
                    <a:pt x="240030" y="140970"/>
                  </a:moveTo>
                  <a:lnTo>
                    <a:pt x="238760" y="140970"/>
                  </a:lnTo>
                  <a:lnTo>
                    <a:pt x="238760" y="143637"/>
                  </a:lnTo>
                  <a:lnTo>
                    <a:pt x="240030" y="143637"/>
                  </a:lnTo>
                  <a:lnTo>
                    <a:pt x="240030" y="140970"/>
                  </a:lnTo>
                  <a:close/>
                </a:path>
                <a:path w="240030" h="154939">
                  <a:moveTo>
                    <a:pt x="240030" y="138430"/>
                  </a:moveTo>
                  <a:lnTo>
                    <a:pt x="238760" y="138430"/>
                  </a:lnTo>
                  <a:lnTo>
                    <a:pt x="238760" y="139827"/>
                  </a:lnTo>
                  <a:lnTo>
                    <a:pt x="240030" y="139827"/>
                  </a:lnTo>
                  <a:lnTo>
                    <a:pt x="240030" y="138430"/>
                  </a:lnTo>
                  <a:close/>
                </a:path>
                <a:path w="240030" h="154939">
                  <a:moveTo>
                    <a:pt x="240030" y="134620"/>
                  </a:moveTo>
                  <a:lnTo>
                    <a:pt x="238760" y="134620"/>
                  </a:lnTo>
                  <a:lnTo>
                    <a:pt x="238760" y="137287"/>
                  </a:lnTo>
                  <a:lnTo>
                    <a:pt x="240030" y="137287"/>
                  </a:lnTo>
                  <a:lnTo>
                    <a:pt x="240030" y="134620"/>
                  </a:lnTo>
                  <a:close/>
                </a:path>
                <a:path w="240030" h="154939">
                  <a:moveTo>
                    <a:pt x="240030" y="130937"/>
                  </a:moveTo>
                  <a:lnTo>
                    <a:pt x="238760" y="130937"/>
                  </a:lnTo>
                  <a:lnTo>
                    <a:pt x="238760" y="133477"/>
                  </a:lnTo>
                  <a:lnTo>
                    <a:pt x="240030" y="133477"/>
                  </a:lnTo>
                  <a:lnTo>
                    <a:pt x="240030" y="130937"/>
                  </a:lnTo>
                  <a:close/>
                </a:path>
              </a:pathLst>
            </a:custGeom>
            <a:solidFill>
              <a:srgbClr val="A6D12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7" name="object 267"/>
            <p:cNvSpPr/>
            <p:nvPr/>
          </p:nvSpPr>
          <p:spPr>
            <a:xfrm>
              <a:off x="1143000" y="3034029"/>
              <a:ext cx="237490" cy="151130"/>
            </a:xfrm>
            <a:custGeom>
              <a:avLst/>
              <a:gdLst/>
              <a:ahLst/>
              <a:cxnLst/>
              <a:rect l="l" t="t" r="r" b="b"/>
              <a:pathLst>
                <a:path w="237490" h="151130">
                  <a:moveTo>
                    <a:pt x="100330" y="149860"/>
                  </a:moveTo>
                  <a:lnTo>
                    <a:pt x="49530" y="149860"/>
                  </a:lnTo>
                  <a:lnTo>
                    <a:pt x="49530" y="151130"/>
                  </a:lnTo>
                  <a:lnTo>
                    <a:pt x="100330" y="151130"/>
                  </a:lnTo>
                  <a:lnTo>
                    <a:pt x="100330" y="149860"/>
                  </a:lnTo>
                  <a:close/>
                </a:path>
                <a:path w="237490" h="151130">
                  <a:moveTo>
                    <a:pt x="237490" y="149860"/>
                  </a:moveTo>
                  <a:lnTo>
                    <a:pt x="199390" y="149860"/>
                  </a:lnTo>
                  <a:lnTo>
                    <a:pt x="199390" y="151130"/>
                  </a:lnTo>
                  <a:lnTo>
                    <a:pt x="237490" y="151130"/>
                  </a:lnTo>
                  <a:lnTo>
                    <a:pt x="237490" y="149860"/>
                  </a:lnTo>
                  <a:close/>
                </a:path>
                <a:path w="237490" h="151130">
                  <a:moveTo>
                    <a:pt x="237490" y="146050"/>
                  </a:moveTo>
                  <a:lnTo>
                    <a:pt x="234950" y="146050"/>
                  </a:lnTo>
                  <a:lnTo>
                    <a:pt x="234950" y="148717"/>
                  </a:lnTo>
                  <a:lnTo>
                    <a:pt x="237490" y="148717"/>
                  </a:lnTo>
                  <a:lnTo>
                    <a:pt x="237490" y="146050"/>
                  </a:lnTo>
                  <a:close/>
                </a:path>
                <a:path w="237490" h="151130">
                  <a:moveTo>
                    <a:pt x="237490" y="143510"/>
                  </a:moveTo>
                  <a:lnTo>
                    <a:pt x="234950" y="143510"/>
                  </a:lnTo>
                  <a:lnTo>
                    <a:pt x="234950" y="144780"/>
                  </a:lnTo>
                  <a:lnTo>
                    <a:pt x="237490" y="144780"/>
                  </a:lnTo>
                  <a:lnTo>
                    <a:pt x="237490" y="143510"/>
                  </a:lnTo>
                  <a:close/>
                </a:path>
                <a:path w="237490" h="151130">
                  <a:moveTo>
                    <a:pt x="237490" y="139700"/>
                  </a:moveTo>
                  <a:lnTo>
                    <a:pt x="234950" y="139700"/>
                  </a:lnTo>
                  <a:lnTo>
                    <a:pt x="234950" y="142367"/>
                  </a:lnTo>
                  <a:lnTo>
                    <a:pt x="237490" y="142367"/>
                  </a:lnTo>
                  <a:lnTo>
                    <a:pt x="237490" y="139700"/>
                  </a:lnTo>
                  <a:close/>
                </a:path>
                <a:path w="237490" h="151130">
                  <a:moveTo>
                    <a:pt x="237490" y="137160"/>
                  </a:moveTo>
                  <a:lnTo>
                    <a:pt x="234950" y="137160"/>
                  </a:lnTo>
                  <a:lnTo>
                    <a:pt x="234950" y="138430"/>
                  </a:lnTo>
                  <a:lnTo>
                    <a:pt x="237490" y="138430"/>
                  </a:lnTo>
                  <a:lnTo>
                    <a:pt x="237490" y="137160"/>
                  </a:lnTo>
                  <a:close/>
                </a:path>
                <a:path w="237490" h="151130">
                  <a:moveTo>
                    <a:pt x="237490" y="133350"/>
                  </a:moveTo>
                  <a:lnTo>
                    <a:pt x="234950" y="133350"/>
                  </a:lnTo>
                  <a:lnTo>
                    <a:pt x="234950" y="136017"/>
                  </a:lnTo>
                  <a:lnTo>
                    <a:pt x="237490" y="136017"/>
                  </a:lnTo>
                  <a:lnTo>
                    <a:pt x="237490" y="133350"/>
                  </a:lnTo>
                  <a:close/>
                </a:path>
                <a:path w="237490" h="151130">
                  <a:moveTo>
                    <a:pt x="237490" y="130810"/>
                  </a:moveTo>
                  <a:lnTo>
                    <a:pt x="234950" y="130810"/>
                  </a:lnTo>
                  <a:lnTo>
                    <a:pt x="234950" y="132080"/>
                  </a:lnTo>
                  <a:lnTo>
                    <a:pt x="237490" y="132080"/>
                  </a:lnTo>
                  <a:lnTo>
                    <a:pt x="237490" y="130810"/>
                  </a:lnTo>
                  <a:close/>
                </a:path>
                <a:path w="237490" h="151130">
                  <a:moveTo>
                    <a:pt x="236219" y="127000"/>
                  </a:moveTo>
                  <a:lnTo>
                    <a:pt x="234950" y="127000"/>
                  </a:lnTo>
                  <a:lnTo>
                    <a:pt x="234950" y="129667"/>
                  </a:lnTo>
                  <a:lnTo>
                    <a:pt x="237490" y="129667"/>
                  </a:lnTo>
                  <a:lnTo>
                    <a:pt x="237490" y="128270"/>
                  </a:lnTo>
                  <a:lnTo>
                    <a:pt x="236219" y="128270"/>
                  </a:lnTo>
                  <a:lnTo>
                    <a:pt x="236219" y="127000"/>
                  </a:lnTo>
                  <a:close/>
                </a:path>
                <a:path w="237490" h="151130">
                  <a:moveTo>
                    <a:pt x="1269" y="31750"/>
                  </a:moveTo>
                  <a:lnTo>
                    <a:pt x="0" y="31750"/>
                  </a:lnTo>
                  <a:lnTo>
                    <a:pt x="0" y="33020"/>
                  </a:lnTo>
                  <a:lnTo>
                    <a:pt x="1269" y="33020"/>
                  </a:lnTo>
                  <a:lnTo>
                    <a:pt x="1269" y="31750"/>
                  </a:lnTo>
                  <a:close/>
                </a:path>
                <a:path w="237490" h="151130">
                  <a:moveTo>
                    <a:pt x="1269" y="29210"/>
                  </a:moveTo>
                  <a:lnTo>
                    <a:pt x="0" y="29210"/>
                  </a:lnTo>
                  <a:lnTo>
                    <a:pt x="0" y="30480"/>
                  </a:lnTo>
                  <a:lnTo>
                    <a:pt x="1269" y="30480"/>
                  </a:lnTo>
                  <a:lnTo>
                    <a:pt x="1269" y="29210"/>
                  </a:lnTo>
                  <a:close/>
                </a:path>
                <a:path w="237490" h="151130">
                  <a:moveTo>
                    <a:pt x="1269" y="25400"/>
                  </a:moveTo>
                  <a:lnTo>
                    <a:pt x="0" y="25400"/>
                  </a:lnTo>
                  <a:lnTo>
                    <a:pt x="0" y="28067"/>
                  </a:lnTo>
                  <a:lnTo>
                    <a:pt x="1269" y="28067"/>
                  </a:lnTo>
                  <a:lnTo>
                    <a:pt x="1269" y="25400"/>
                  </a:lnTo>
                  <a:close/>
                </a:path>
                <a:path w="237490" h="151130">
                  <a:moveTo>
                    <a:pt x="1269" y="22860"/>
                  </a:moveTo>
                  <a:lnTo>
                    <a:pt x="0" y="22860"/>
                  </a:lnTo>
                  <a:lnTo>
                    <a:pt x="0" y="24130"/>
                  </a:lnTo>
                  <a:lnTo>
                    <a:pt x="1269" y="24130"/>
                  </a:lnTo>
                  <a:lnTo>
                    <a:pt x="1269" y="22860"/>
                  </a:lnTo>
                  <a:close/>
                </a:path>
                <a:path w="237490" h="151130">
                  <a:moveTo>
                    <a:pt x="1269" y="19050"/>
                  </a:moveTo>
                  <a:lnTo>
                    <a:pt x="0" y="19050"/>
                  </a:lnTo>
                  <a:lnTo>
                    <a:pt x="0" y="21717"/>
                  </a:lnTo>
                  <a:lnTo>
                    <a:pt x="1269" y="21717"/>
                  </a:lnTo>
                  <a:lnTo>
                    <a:pt x="1269" y="19050"/>
                  </a:lnTo>
                  <a:close/>
                </a:path>
                <a:path w="237490" h="151130">
                  <a:moveTo>
                    <a:pt x="1269" y="16510"/>
                  </a:moveTo>
                  <a:lnTo>
                    <a:pt x="0" y="16510"/>
                  </a:lnTo>
                  <a:lnTo>
                    <a:pt x="0" y="17780"/>
                  </a:lnTo>
                  <a:lnTo>
                    <a:pt x="1269" y="17780"/>
                  </a:lnTo>
                  <a:lnTo>
                    <a:pt x="1269" y="16510"/>
                  </a:lnTo>
                  <a:close/>
                </a:path>
                <a:path w="237490" h="151130">
                  <a:moveTo>
                    <a:pt x="1269" y="12700"/>
                  </a:moveTo>
                  <a:lnTo>
                    <a:pt x="0" y="12700"/>
                  </a:lnTo>
                  <a:lnTo>
                    <a:pt x="0" y="15367"/>
                  </a:lnTo>
                  <a:lnTo>
                    <a:pt x="1269" y="15367"/>
                  </a:lnTo>
                  <a:lnTo>
                    <a:pt x="1269" y="12700"/>
                  </a:lnTo>
                  <a:close/>
                </a:path>
                <a:path w="237490" h="151130">
                  <a:moveTo>
                    <a:pt x="1269" y="10160"/>
                  </a:moveTo>
                  <a:lnTo>
                    <a:pt x="0" y="10160"/>
                  </a:lnTo>
                  <a:lnTo>
                    <a:pt x="0" y="11430"/>
                  </a:lnTo>
                  <a:lnTo>
                    <a:pt x="1269" y="11430"/>
                  </a:lnTo>
                  <a:lnTo>
                    <a:pt x="1269" y="10160"/>
                  </a:lnTo>
                  <a:close/>
                </a:path>
                <a:path w="237490" h="151130">
                  <a:moveTo>
                    <a:pt x="1269" y="6350"/>
                  </a:moveTo>
                  <a:lnTo>
                    <a:pt x="0" y="6350"/>
                  </a:lnTo>
                  <a:lnTo>
                    <a:pt x="0" y="9017"/>
                  </a:lnTo>
                  <a:lnTo>
                    <a:pt x="1269" y="9017"/>
                  </a:lnTo>
                  <a:lnTo>
                    <a:pt x="1269" y="6350"/>
                  </a:lnTo>
                  <a:close/>
                </a:path>
                <a:path w="237490" h="151130">
                  <a:moveTo>
                    <a:pt x="1269" y="3810"/>
                  </a:moveTo>
                  <a:lnTo>
                    <a:pt x="0" y="3810"/>
                  </a:lnTo>
                  <a:lnTo>
                    <a:pt x="0" y="5080"/>
                  </a:lnTo>
                  <a:lnTo>
                    <a:pt x="1269" y="5080"/>
                  </a:lnTo>
                  <a:lnTo>
                    <a:pt x="1269" y="3810"/>
                  </a:lnTo>
                  <a:close/>
                </a:path>
                <a:path w="237490" h="151130">
                  <a:moveTo>
                    <a:pt x="15240" y="0"/>
                  </a:moveTo>
                  <a:lnTo>
                    <a:pt x="0" y="0"/>
                  </a:lnTo>
                  <a:lnTo>
                    <a:pt x="0" y="2667"/>
                  </a:lnTo>
                  <a:lnTo>
                    <a:pt x="1269" y="2667"/>
                  </a:lnTo>
                  <a:lnTo>
                    <a:pt x="1269" y="1270"/>
                  </a:lnTo>
                  <a:lnTo>
                    <a:pt x="15240" y="1270"/>
                  </a:lnTo>
                  <a:lnTo>
                    <a:pt x="15240" y="0"/>
                  </a:lnTo>
                  <a:close/>
                </a:path>
                <a:path w="237490" h="151130">
                  <a:moveTo>
                    <a:pt x="101600" y="0"/>
                  </a:moveTo>
                  <a:lnTo>
                    <a:pt x="68580" y="0"/>
                  </a:lnTo>
                  <a:lnTo>
                    <a:pt x="68580" y="1270"/>
                  </a:lnTo>
                  <a:lnTo>
                    <a:pt x="101600" y="1270"/>
                  </a:lnTo>
                  <a:lnTo>
                    <a:pt x="101600" y="0"/>
                  </a:lnTo>
                  <a:close/>
                </a:path>
                <a:path w="237490" h="151130">
                  <a:moveTo>
                    <a:pt x="170179" y="0"/>
                  </a:moveTo>
                  <a:lnTo>
                    <a:pt x="140969" y="0"/>
                  </a:lnTo>
                  <a:lnTo>
                    <a:pt x="140969" y="1270"/>
                  </a:lnTo>
                  <a:lnTo>
                    <a:pt x="170179" y="1270"/>
                  </a:lnTo>
                  <a:lnTo>
                    <a:pt x="170179" y="0"/>
                  </a:lnTo>
                  <a:close/>
                </a:path>
              </a:pathLst>
            </a:custGeom>
            <a:solidFill>
              <a:srgbClr val="A7D22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8" name="object 268"/>
            <p:cNvSpPr/>
            <p:nvPr/>
          </p:nvSpPr>
          <p:spPr>
            <a:xfrm>
              <a:off x="1144270" y="3035299"/>
              <a:ext cx="233679" cy="148590"/>
            </a:xfrm>
            <a:custGeom>
              <a:avLst/>
              <a:gdLst/>
              <a:ahLst/>
              <a:cxnLst/>
              <a:rect l="l" t="t" r="r" b="b"/>
              <a:pathLst>
                <a:path w="233680" h="148589">
                  <a:moveTo>
                    <a:pt x="49530" y="147447"/>
                  </a:moveTo>
                  <a:lnTo>
                    <a:pt x="48260" y="147447"/>
                  </a:lnTo>
                  <a:lnTo>
                    <a:pt x="48260" y="148589"/>
                  </a:lnTo>
                  <a:lnTo>
                    <a:pt x="49530" y="148589"/>
                  </a:lnTo>
                  <a:lnTo>
                    <a:pt x="49530" y="147447"/>
                  </a:lnTo>
                  <a:close/>
                </a:path>
                <a:path w="233680" h="148589">
                  <a:moveTo>
                    <a:pt x="102870" y="146176"/>
                  </a:moveTo>
                  <a:lnTo>
                    <a:pt x="49530" y="146176"/>
                  </a:lnTo>
                  <a:lnTo>
                    <a:pt x="49530" y="147447"/>
                  </a:lnTo>
                  <a:lnTo>
                    <a:pt x="100330" y="147447"/>
                  </a:lnTo>
                  <a:lnTo>
                    <a:pt x="100330" y="148589"/>
                  </a:lnTo>
                  <a:lnTo>
                    <a:pt x="102870" y="148589"/>
                  </a:lnTo>
                  <a:lnTo>
                    <a:pt x="102870" y="146176"/>
                  </a:lnTo>
                  <a:close/>
                </a:path>
                <a:path w="233680" h="148589">
                  <a:moveTo>
                    <a:pt x="233680" y="144779"/>
                  </a:moveTo>
                  <a:lnTo>
                    <a:pt x="232410" y="144779"/>
                  </a:lnTo>
                  <a:lnTo>
                    <a:pt x="232410" y="146176"/>
                  </a:lnTo>
                  <a:lnTo>
                    <a:pt x="194310" y="146176"/>
                  </a:lnTo>
                  <a:lnTo>
                    <a:pt x="194310" y="148589"/>
                  </a:lnTo>
                  <a:lnTo>
                    <a:pt x="196850" y="148589"/>
                  </a:lnTo>
                  <a:lnTo>
                    <a:pt x="196850" y="147447"/>
                  </a:lnTo>
                  <a:lnTo>
                    <a:pt x="233680" y="147447"/>
                  </a:lnTo>
                  <a:lnTo>
                    <a:pt x="233680" y="144779"/>
                  </a:lnTo>
                  <a:close/>
                </a:path>
                <a:path w="233680" h="148589">
                  <a:moveTo>
                    <a:pt x="233680" y="142239"/>
                  </a:moveTo>
                  <a:lnTo>
                    <a:pt x="232410" y="142239"/>
                  </a:lnTo>
                  <a:lnTo>
                    <a:pt x="232410" y="143637"/>
                  </a:lnTo>
                  <a:lnTo>
                    <a:pt x="233680" y="143637"/>
                  </a:lnTo>
                  <a:lnTo>
                    <a:pt x="233680" y="142239"/>
                  </a:lnTo>
                  <a:close/>
                </a:path>
                <a:path w="233680" h="148589">
                  <a:moveTo>
                    <a:pt x="233680" y="138429"/>
                  </a:moveTo>
                  <a:lnTo>
                    <a:pt x="232410" y="138429"/>
                  </a:lnTo>
                  <a:lnTo>
                    <a:pt x="232410" y="141097"/>
                  </a:lnTo>
                  <a:lnTo>
                    <a:pt x="233680" y="141097"/>
                  </a:lnTo>
                  <a:lnTo>
                    <a:pt x="233680" y="138429"/>
                  </a:lnTo>
                  <a:close/>
                </a:path>
                <a:path w="233680" h="148589">
                  <a:moveTo>
                    <a:pt x="233680" y="135889"/>
                  </a:moveTo>
                  <a:lnTo>
                    <a:pt x="232410" y="135889"/>
                  </a:lnTo>
                  <a:lnTo>
                    <a:pt x="232410" y="137287"/>
                  </a:lnTo>
                  <a:lnTo>
                    <a:pt x="233680" y="137287"/>
                  </a:lnTo>
                  <a:lnTo>
                    <a:pt x="233680" y="135889"/>
                  </a:lnTo>
                  <a:close/>
                </a:path>
                <a:path w="233680" h="148589">
                  <a:moveTo>
                    <a:pt x="233680" y="132079"/>
                  </a:moveTo>
                  <a:lnTo>
                    <a:pt x="232410" y="132079"/>
                  </a:lnTo>
                  <a:lnTo>
                    <a:pt x="232410" y="134747"/>
                  </a:lnTo>
                  <a:lnTo>
                    <a:pt x="233680" y="134747"/>
                  </a:lnTo>
                  <a:lnTo>
                    <a:pt x="233680" y="132079"/>
                  </a:lnTo>
                  <a:close/>
                </a:path>
                <a:path w="233680" h="148589">
                  <a:moveTo>
                    <a:pt x="233680" y="129539"/>
                  </a:moveTo>
                  <a:lnTo>
                    <a:pt x="232410" y="129539"/>
                  </a:lnTo>
                  <a:lnTo>
                    <a:pt x="232410" y="130937"/>
                  </a:lnTo>
                  <a:lnTo>
                    <a:pt x="233680" y="130937"/>
                  </a:lnTo>
                  <a:lnTo>
                    <a:pt x="233680" y="129539"/>
                  </a:lnTo>
                  <a:close/>
                </a:path>
                <a:path w="233680" h="148589">
                  <a:moveTo>
                    <a:pt x="233680" y="125729"/>
                  </a:moveTo>
                  <a:lnTo>
                    <a:pt x="232410" y="125729"/>
                  </a:lnTo>
                  <a:lnTo>
                    <a:pt x="232410" y="128397"/>
                  </a:lnTo>
                  <a:lnTo>
                    <a:pt x="233680" y="128397"/>
                  </a:lnTo>
                  <a:lnTo>
                    <a:pt x="233680" y="125729"/>
                  </a:lnTo>
                  <a:close/>
                </a:path>
                <a:path w="233680" h="148589">
                  <a:moveTo>
                    <a:pt x="2540" y="30479"/>
                  </a:moveTo>
                  <a:lnTo>
                    <a:pt x="0" y="30479"/>
                  </a:lnTo>
                  <a:lnTo>
                    <a:pt x="0" y="34289"/>
                  </a:lnTo>
                  <a:lnTo>
                    <a:pt x="2540" y="34289"/>
                  </a:lnTo>
                  <a:lnTo>
                    <a:pt x="2540" y="30479"/>
                  </a:lnTo>
                  <a:close/>
                </a:path>
                <a:path w="233680" h="148589">
                  <a:moveTo>
                    <a:pt x="2540" y="27939"/>
                  </a:moveTo>
                  <a:lnTo>
                    <a:pt x="0" y="27939"/>
                  </a:lnTo>
                  <a:lnTo>
                    <a:pt x="0" y="29210"/>
                  </a:lnTo>
                  <a:lnTo>
                    <a:pt x="2540" y="29210"/>
                  </a:lnTo>
                  <a:lnTo>
                    <a:pt x="2540" y="27939"/>
                  </a:lnTo>
                  <a:close/>
                </a:path>
                <a:path w="233680" h="148589">
                  <a:moveTo>
                    <a:pt x="2540" y="24130"/>
                  </a:moveTo>
                  <a:lnTo>
                    <a:pt x="0" y="24130"/>
                  </a:lnTo>
                  <a:lnTo>
                    <a:pt x="0" y="26797"/>
                  </a:lnTo>
                  <a:lnTo>
                    <a:pt x="2540" y="26797"/>
                  </a:lnTo>
                  <a:lnTo>
                    <a:pt x="2540" y="24130"/>
                  </a:lnTo>
                  <a:close/>
                </a:path>
                <a:path w="233680" h="148589">
                  <a:moveTo>
                    <a:pt x="2540" y="21589"/>
                  </a:moveTo>
                  <a:lnTo>
                    <a:pt x="0" y="21589"/>
                  </a:lnTo>
                  <a:lnTo>
                    <a:pt x="0" y="22860"/>
                  </a:lnTo>
                  <a:lnTo>
                    <a:pt x="2540" y="22860"/>
                  </a:lnTo>
                  <a:lnTo>
                    <a:pt x="2540" y="21589"/>
                  </a:lnTo>
                  <a:close/>
                </a:path>
                <a:path w="233680" h="148589">
                  <a:moveTo>
                    <a:pt x="2540" y="17780"/>
                  </a:moveTo>
                  <a:lnTo>
                    <a:pt x="0" y="17780"/>
                  </a:lnTo>
                  <a:lnTo>
                    <a:pt x="0" y="20447"/>
                  </a:lnTo>
                  <a:lnTo>
                    <a:pt x="2540" y="20447"/>
                  </a:lnTo>
                  <a:lnTo>
                    <a:pt x="2540" y="17780"/>
                  </a:lnTo>
                  <a:close/>
                </a:path>
                <a:path w="233680" h="148589">
                  <a:moveTo>
                    <a:pt x="2540" y="15239"/>
                  </a:moveTo>
                  <a:lnTo>
                    <a:pt x="0" y="15239"/>
                  </a:lnTo>
                  <a:lnTo>
                    <a:pt x="0" y="16510"/>
                  </a:lnTo>
                  <a:lnTo>
                    <a:pt x="2540" y="16510"/>
                  </a:lnTo>
                  <a:lnTo>
                    <a:pt x="2540" y="15239"/>
                  </a:lnTo>
                  <a:close/>
                </a:path>
                <a:path w="233680" h="148589">
                  <a:moveTo>
                    <a:pt x="2540" y="11430"/>
                  </a:moveTo>
                  <a:lnTo>
                    <a:pt x="0" y="11430"/>
                  </a:lnTo>
                  <a:lnTo>
                    <a:pt x="0" y="14097"/>
                  </a:lnTo>
                  <a:lnTo>
                    <a:pt x="2540" y="14097"/>
                  </a:lnTo>
                  <a:lnTo>
                    <a:pt x="2540" y="11430"/>
                  </a:lnTo>
                  <a:close/>
                </a:path>
                <a:path w="233680" h="148589">
                  <a:moveTo>
                    <a:pt x="2540" y="8889"/>
                  </a:moveTo>
                  <a:lnTo>
                    <a:pt x="0" y="8889"/>
                  </a:lnTo>
                  <a:lnTo>
                    <a:pt x="0" y="10160"/>
                  </a:lnTo>
                  <a:lnTo>
                    <a:pt x="2540" y="10160"/>
                  </a:lnTo>
                  <a:lnTo>
                    <a:pt x="2540" y="8889"/>
                  </a:lnTo>
                  <a:close/>
                </a:path>
                <a:path w="233680" h="148589">
                  <a:moveTo>
                    <a:pt x="2540" y="5080"/>
                  </a:moveTo>
                  <a:lnTo>
                    <a:pt x="0" y="5080"/>
                  </a:lnTo>
                  <a:lnTo>
                    <a:pt x="0" y="7747"/>
                  </a:lnTo>
                  <a:lnTo>
                    <a:pt x="2540" y="7747"/>
                  </a:lnTo>
                  <a:lnTo>
                    <a:pt x="2540" y="5080"/>
                  </a:lnTo>
                  <a:close/>
                </a:path>
                <a:path w="233680" h="148589">
                  <a:moveTo>
                    <a:pt x="2540" y="2539"/>
                  </a:moveTo>
                  <a:lnTo>
                    <a:pt x="0" y="2539"/>
                  </a:lnTo>
                  <a:lnTo>
                    <a:pt x="0" y="3810"/>
                  </a:lnTo>
                  <a:lnTo>
                    <a:pt x="2540" y="3810"/>
                  </a:lnTo>
                  <a:lnTo>
                    <a:pt x="2540" y="2539"/>
                  </a:lnTo>
                  <a:close/>
                </a:path>
                <a:path w="233680" h="148589">
                  <a:moveTo>
                    <a:pt x="17780" y="1397"/>
                  </a:moveTo>
                  <a:lnTo>
                    <a:pt x="15240" y="1397"/>
                  </a:lnTo>
                  <a:lnTo>
                    <a:pt x="15240" y="2539"/>
                  </a:lnTo>
                  <a:lnTo>
                    <a:pt x="17780" y="2539"/>
                  </a:lnTo>
                  <a:lnTo>
                    <a:pt x="17780" y="1397"/>
                  </a:lnTo>
                  <a:close/>
                </a:path>
                <a:path w="233680" h="148589">
                  <a:moveTo>
                    <a:pt x="100330" y="0"/>
                  </a:moveTo>
                  <a:lnTo>
                    <a:pt x="67310" y="0"/>
                  </a:lnTo>
                  <a:lnTo>
                    <a:pt x="67310" y="1397"/>
                  </a:lnTo>
                  <a:lnTo>
                    <a:pt x="99060" y="1397"/>
                  </a:lnTo>
                  <a:lnTo>
                    <a:pt x="99060" y="2539"/>
                  </a:lnTo>
                  <a:lnTo>
                    <a:pt x="100330" y="2539"/>
                  </a:lnTo>
                  <a:lnTo>
                    <a:pt x="100330" y="0"/>
                  </a:lnTo>
                  <a:close/>
                </a:path>
                <a:path w="233680" h="148589">
                  <a:moveTo>
                    <a:pt x="15240" y="0"/>
                  </a:moveTo>
                  <a:lnTo>
                    <a:pt x="0" y="0"/>
                  </a:lnTo>
                  <a:lnTo>
                    <a:pt x="0" y="1397"/>
                  </a:lnTo>
                  <a:lnTo>
                    <a:pt x="15240" y="1397"/>
                  </a:lnTo>
                  <a:lnTo>
                    <a:pt x="15240" y="0"/>
                  </a:lnTo>
                  <a:close/>
                </a:path>
                <a:path w="233680" h="148589">
                  <a:moveTo>
                    <a:pt x="168909" y="0"/>
                  </a:moveTo>
                  <a:lnTo>
                    <a:pt x="139700" y="0"/>
                  </a:lnTo>
                  <a:lnTo>
                    <a:pt x="139700" y="1270"/>
                  </a:lnTo>
                  <a:lnTo>
                    <a:pt x="168909" y="1270"/>
                  </a:lnTo>
                  <a:lnTo>
                    <a:pt x="168909" y="0"/>
                  </a:lnTo>
                  <a:close/>
                </a:path>
              </a:pathLst>
            </a:custGeom>
            <a:solidFill>
              <a:srgbClr val="A9D32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9" name="object 269"/>
            <p:cNvSpPr/>
            <p:nvPr/>
          </p:nvSpPr>
          <p:spPr>
            <a:xfrm>
              <a:off x="1146810" y="3037839"/>
              <a:ext cx="229870" cy="143510"/>
            </a:xfrm>
            <a:custGeom>
              <a:avLst/>
              <a:gdLst/>
              <a:ahLst/>
              <a:cxnLst/>
              <a:rect l="l" t="t" r="r" b="b"/>
              <a:pathLst>
                <a:path w="229869" h="143510">
                  <a:moveTo>
                    <a:pt x="1270" y="27940"/>
                  </a:moveTo>
                  <a:lnTo>
                    <a:pt x="0" y="27940"/>
                  </a:lnTo>
                  <a:lnTo>
                    <a:pt x="0" y="30607"/>
                  </a:lnTo>
                  <a:lnTo>
                    <a:pt x="1270" y="30607"/>
                  </a:lnTo>
                  <a:lnTo>
                    <a:pt x="1270" y="27940"/>
                  </a:lnTo>
                  <a:close/>
                </a:path>
                <a:path w="229869" h="143510">
                  <a:moveTo>
                    <a:pt x="1270" y="25400"/>
                  </a:moveTo>
                  <a:lnTo>
                    <a:pt x="0" y="25400"/>
                  </a:lnTo>
                  <a:lnTo>
                    <a:pt x="0" y="26670"/>
                  </a:lnTo>
                  <a:lnTo>
                    <a:pt x="1270" y="26670"/>
                  </a:lnTo>
                  <a:lnTo>
                    <a:pt x="1270" y="25400"/>
                  </a:lnTo>
                  <a:close/>
                </a:path>
                <a:path w="229869" h="143510">
                  <a:moveTo>
                    <a:pt x="1270" y="21602"/>
                  </a:moveTo>
                  <a:lnTo>
                    <a:pt x="0" y="21602"/>
                  </a:lnTo>
                  <a:lnTo>
                    <a:pt x="0" y="24257"/>
                  </a:lnTo>
                  <a:lnTo>
                    <a:pt x="1270" y="24257"/>
                  </a:lnTo>
                  <a:lnTo>
                    <a:pt x="1270" y="21602"/>
                  </a:lnTo>
                  <a:close/>
                </a:path>
                <a:path w="229869" h="143510">
                  <a:moveTo>
                    <a:pt x="1270" y="19050"/>
                  </a:moveTo>
                  <a:lnTo>
                    <a:pt x="0" y="19050"/>
                  </a:lnTo>
                  <a:lnTo>
                    <a:pt x="0" y="20320"/>
                  </a:lnTo>
                  <a:lnTo>
                    <a:pt x="1270" y="20320"/>
                  </a:lnTo>
                  <a:lnTo>
                    <a:pt x="1270" y="19050"/>
                  </a:lnTo>
                  <a:close/>
                </a:path>
                <a:path w="229869" h="143510">
                  <a:moveTo>
                    <a:pt x="1270" y="15252"/>
                  </a:moveTo>
                  <a:lnTo>
                    <a:pt x="0" y="15252"/>
                  </a:lnTo>
                  <a:lnTo>
                    <a:pt x="0" y="17907"/>
                  </a:lnTo>
                  <a:lnTo>
                    <a:pt x="1270" y="17907"/>
                  </a:lnTo>
                  <a:lnTo>
                    <a:pt x="1270" y="15252"/>
                  </a:lnTo>
                  <a:close/>
                </a:path>
                <a:path w="229869" h="143510">
                  <a:moveTo>
                    <a:pt x="1270" y="12700"/>
                  </a:moveTo>
                  <a:lnTo>
                    <a:pt x="0" y="12700"/>
                  </a:lnTo>
                  <a:lnTo>
                    <a:pt x="0" y="13970"/>
                  </a:lnTo>
                  <a:lnTo>
                    <a:pt x="1270" y="13970"/>
                  </a:lnTo>
                  <a:lnTo>
                    <a:pt x="1270" y="12700"/>
                  </a:lnTo>
                  <a:close/>
                </a:path>
                <a:path w="229869" h="143510">
                  <a:moveTo>
                    <a:pt x="1270" y="8902"/>
                  </a:moveTo>
                  <a:lnTo>
                    <a:pt x="0" y="8902"/>
                  </a:lnTo>
                  <a:lnTo>
                    <a:pt x="0" y="11557"/>
                  </a:lnTo>
                  <a:lnTo>
                    <a:pt x="1270" y="11557"/>
                  </a:lnTo>
                  <a:lnTo>
                    <a:pt x="1270" y="8902"/>
                  </a:lnTo>
                  <a:close/>
                </a:path>
                <a:path w="229869" h="143510">
                  <a:moveTo>
                    <a:pt x="1270" y="6350"/>
                  </a:moveTo>
                  <a:lnTo>
                    <a:pt x="0" y="6350"/>
                  </a:lnTo>
                  <a:lnTo>
                    <a:pt x="0" y="7620"/>
                  </a:lnTo>
                  <a:lnTo>
                    <a:pt x="1270" y="7620"/>
                  </a:lnTo>
                  <a:lnTo>
                    <a:pt x="1270" y="6350"/>
                  </a:lnTo>
                  <a:close/>
                </a:path>
                <a:path w="229869" h="143510">
                  <a:moveTo>
                    <a:pt x="1270" y="2552"/>
                  </a:moveTo>
                  <a:lnTo>
                    <a:pt x="0" y="2552"/>
                  </a:lnTo>
                  <a:lnTo>
                    <a:pt x="0" y="5207"/>
                  </a:lnTo>
                  <a:lnTo>
                    <a:pt x="1270" y="5207"/>
                  </a:lnTo>
                  <a:lnTo>
                    <a:pt x="1270" y="2552"/>
                  </a:lnTo>
                  <a:close/>
                </a:path>
                <a:path w="229869" h="143510">
                  <a:moveTo>
                    <a:pt x="17780" y="0"/>
                  </a:moveTo>
                  <a:lnTo>
                    <a:pt x="0" y="0"/>
                  </a:lnTo>
                  <a:lnTo>
                    <a:pt x="0" y="1270"/>
                  </a:lnTo>
                  <a:lnTo>
                    <a:pt x="17780" y="1270"/>
                  </a:lnTo>
                  <a:lnTo>
                    <a:pt x="17780" y="0"/>
                  </a:lnTo>
                  <a:close/>
                </a:path>
                <a:path w="229869" h="143510">
                  <a:moveTo>
                    <a:pt x="96520" y="0"/>
                  </a:moveTo>
                  <a:lnTo>
                    <a:pt x="63500" y="0"/>
                  </a:lnTo>
                  <a:lnTo>
                    <a:pt x="63500" y="1270"/>
                  </a:lnTo>
                  <a:lnTo>
                    <a:pt x="96507" y="1270"/>
                  </a:lnTo>
                  <a:lnTo>
                    <a:pt x="96520" y="0"/>
                  </a:lnTo>
                  <a:close/>
                </a:path>
                <a:path w="229869" h="143510">
                  <a:moveTo>
                    <a:pt x="102870" y="142240"/>
                  </a:moveTo>
                  <a:lnTo>
                    <a:pt x="46990" y="142240"/>
                  </a:lnTo>
                  <a:lnTo>
                    <a:pt x="46990" y="143510"/>
                  </a:lnTo>
                  <a:lnTo>
                    <a:pt x="102870" y="143510"/>
                  </a:lnTo>
                  <a:lnTo>
                    <a:pt x="102870" y="142240"/>
                  </a:lnTo>
                  <a:close/>
                </a:path>
                <a:path w="229869" h="143510">
                  <a:moveTo>
                    <a:pt x="166357" y="0"/>
                  </a:moveTo>
                  <a:lnTo>
                    <a:pt x="137160" y="0"/>
                  </a:lnTo>
                  <a:lnTo>
                    <a:pt x="137160" y="1270"/>
                  </a:lnTo>
                  <a:lnTo>
                    <a:pt x="166357" y="1270"/>
                  </a:lnTo>
                  <a:lnTo>
                    <a:pt x="166357" y="0"/>
                  </a:lnTo>
                  <a:close/>
                </a:path>
                <a:path w="229869" h="143510">
                  <a:moveTo>
                    <a:pt x="229870" y="142240"/>
                  </a:moveTo>
                  <a:lnTo>
                    <a:pt x="189230" y="142240"/>
                  </a:lnTo>
                  <a:lnTo>
                    <a:pt x="189230" y="143510"/>
                  </a:lnTo>
                  <a:lnTo>
                    <a:pt x="229870" y="143510"/>
                  </a:lnTo>
                  <a:lnTo>
                    <a:pt x="229870" y="142240"/>
                  </a:lnTo>
                  <a:close/>
                </a:path>
                <a:path w="229869" h="143510">
                  <a:moveTo>
                    <a:pt x="229870" y="139700"/>
                  </a:moveTo>
                  <a:lnTo>
                    <a:pt x="228600" y="139700"/>
                  </a:lnTo>
                  <a:lnTo>
                    <a:pt x="228600" y="141097"/>
                  </a:lnTo>
                  <a:lnTo>
                    <a:pt x="229870" y="141097"/>
                  </a:lnTo>
                  <a:lnTo>
                    <a:pt x="229870" y="139700"/>
                  </a:lnTo>
                  <a:close/>
                </a:path>
                <a:path w="229869" h="143510">
                  <a:moveTo>
                    <a:pt x="229870" y="135890"/>
                  </a:moveTo>
                  <a:lnTo>
                    <a:pt x="228600" y="135890"/>
                  </a:lnTo>
                  <a:lnTo>
                    <a:pt x="228600" y="138557"/>
                  </a:lnTo>
                  <a:lnTo>
                    <a:pt x="229870" y="138557"/>
                  </a:lnTo>
                  <a:lnTo>
                    <a:pt x="229870" y="135890"/>
                  </a:lnTo>
                  <a:close/>
                </a:path>
                <a:path w="229869" h="143510">
                  <a:moveTo>
                    <a:pt x="229870" y="133350"/>
                  </a:moveTo>
                  <a:lnTo>
                    <a:pt x="228600" y="133350"/>
                  </a:lnTo>
                  <a:lnTo>
                    <a:pt x="228600" y="134747"/>
                  </a:lnTo>
                  <a:lnTo>
                    <a:pt x="229870" y="134747"/>
                  </a:lnTo>
                  <a:lnTo>
                    <a:pt x="229870" y="133350"/>
                  </a:lnTo>
                  <a:close/>
                </a:path>
                <a:path w="229869" h="143510">
                  <a:moveTo>
                    <a:pt x="229870" y="129540"/>
                  </a:moveTo>
                  <a:lnTo>
                    <a:pt x="228600" y="129540"/>
                  </a:lnTo>
                  <a:lnTo>
                    <a:pt x="228600" y="132207"/>
                  </a:lnTo>
                  <a:lnTo>
                    <a:pt x="229870" y="132207"/>
                  </a:lnTo>
                  <a:lnTo>
                    <a:pt x="229870" y="129540"/>
                  </a:lnTo>
                  <a:close/>
                </a:path>
                <a:path w="229869" h="143510">
                  <a:moveTo>
                    <a:pt x="229870" y="127000"/>
                  </a:moveTo>
                  <a:lnTo>
                    <a:pt x="228600" y="127000"/>
                  </a:lnTo>
                  <a:lnTo>
                    <a:pt x="228600" y="128397"/>
                  </a:lnTo>
                  <a:lnTo>
                    <a:pt x="229870" y="128397"/>
                  </a:lnTo>
                  <a:lnTo>
                    <a:pt x="229870" y="127000"/>
                  </a:lnTo>
                  <a:close/>
                </a:path>
                <a:path w="229869" h="143510">
                  <a:moveTo>
                    <a:pt x="229870" y="122047"/>
                  </a:moveTo>
                  <a:lnTo>
                    <a:pt x="228600" y="122047"/>
                  </a:lnTo>
                  <a:lnTo>
                    <a:pt x="228600" y="125857"/>
                  </a:lnTo>
                  <a:lnTo>
                    <a:pt x="229870" y="125857"/>
                  </a:lnTo>
                  <a:lnTo>
                    <a:pt x="229870" y="122047"/>
                  </a:lnTo>
                  <a:close/>
                </a:path>
              </a:pathLst>
            </a:custGeom>
            <a:solidFill>
              <a:srgbClr val="AAD42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0" name="object 270"/>
            <p:cNvSpPr/>
            <p:nvPr/>
          </p:nvSpPr>
          <p:spPr>
            <a:xfrm>
              <a:off x="1148079" y="3039109"/>
              <a:ext cx="227329" cy="140970"/>
            </a:xfrm>
            <a:custGeom>
              <a:avLst/>
              <a:gdLst/>
              <a:ahLst/>
              <a:cxnLst/>
              <a:rect l="l" t="t" r="r" b="b"/>
              <a:pathLst>
                <a:path w="227330" h="140969">
                  <a:moveTo>
                    <a:pt x="48259" y="139826"/>
                  </a:moveTo>
                  <a:lnTo>
                    <a:pt x="46989" y="139826"/>
                  </a:lnTo>
                  <a:lnTo>
                    <a:pt x="46989" y="140969"/>
                  </a:lnTo>
                  <a:lnTo>
                    <a:pt x="48259" y="140969"/>
                  </a:lnTo>
                  <a:lnTo>
                    <a:pt x="48259" y="139826"/>
                  </a:lnTo>
                  <a:close/>
                </a:path>
                <a:path w="227330" h="140969">
                  <a:moveTo>
                    <a:pt x="105409" y="138556"/>
                  </a:moveTo>
                  <a:lnTo>
                    <a:pt x="48259" y="138556"/>
                  </a:lnTo>
                  <a:lnTo>
                    <a:pt x="48259" y="139826"/>
                  </a:lnTo>
                  <a:lnTo>
                    <a:pt x="104139" y="139826"/>
                  </a:lnTo>
                  <a:lnTo>
                    <a:pt x="104139" y="140969"/>
                  </a:lnTo>
                  <a:lnTo>
                    <a:pt x="105409" y="140969"/>
                  </a:lnTo>
                  <a:lnTo>
                    <a:pt x="105409" y="138556"/>
                  </a:lnTo>
                  <a:close/>
                </a:path>
                <a:path w="227330" h="140969">
                  <a:moveTo>
                    <a:pt x="227329" y="138556"/>
                  </a:moveTo>
                  <a:lnTo>
                    <a:pt x="184150" y="138556"/>
                  </a:lnTo>
                  <a:lnTo>
                    <a:pt x="184150" y="140969"/>
                  </a:lnTo>
                  <a:lnTo>
                    <a:pt x="185419" y="140969"/>
                  </a:lnTo>
                  <a:lnTo>
                    <a:pt x="185419" y="139826"/>
                  </a:lnTo>
                  <a:lnTo>
                    <a:pt x="227329" y="139826"/>
                  </a:lnTo>
                  <a:lnTo>
                    <a:pt x="227329" y="138556"/>
                  </a:lnTo>
                  <a:close/>
                </a:path>
                <a:path w="227330" h="140969">
                  <a:moveTo>
                    <a:pt x="227329" y="134619"/>
                  </a:moveTo>
                  <a:lnTo>
                    <a:pt x="224789" y="134619"/>
                  </a:lnTo>
                  <a:lnTo>
                    <a:pt x="224789" y="137286"/>
                  </a:lnTo>
                  <a:lnTo>
                    <a:pt x="227329" y="137286"/>
                  </a:lnTo>
                  <a:lnTo>
                    <a:pt x="227329" y="134619"/>
                  </a:lnTo>
                  <a:close/>
                </a:path>
                <a:path w="227330" h="140969">
                  <a:moveTo>
                    <a:pt x="227329" y="132206"/>
                  </a:moveTo>
                  <a:lnTo>
                    <a:pt x="224789" y="132206"/>
                  </a:lnTo>
                  <a:lnTo>
                    <a:pt x="224789" y="133476"/>
                  </a:lnTo>
                  <a:lnTo>
                    <a:pt x="227329" y="133476"/>
                  </a:lnTo>
                  <a:lnTo>
                    <a:pt x="227329" y="132206"/>
                  </a:lnTo>
                  <a:close/>
                </a:path>
                <a:path w="227330" h="140969">
                  <a:moveTo>
                    <a:pt x="227329" y="128269"/>
                  </a:moveTo>
                  <a:lnTo>
                    <a:pt x="224789" y="128269"/>
                  </a:lnTo>
                  <a:lnTo>
                    <a:pt x="224789" y="130936"/>
                  </a:lnTo>
                  <a:lnTo>
                    <a:pt x="227329" y="130936"/>
                  </a:lnTo>
                  <a:lnTo>
                    <a:pt x="227329" y="128269"/>
                  </a:lnTo>
                  <a:close/>
                </a:path>
                <a:path w="227330" h="140969">
                  <a:moveTo>
                    <a:pt x="227329" y="125856"/>
                  </a:moveTo>
                  <a:lnTo>
                    <a:pt x="224789" y="125856"/>
                  </a:lnTo>
                  <a:lnTo>
                    <a:pt x="224789" y="127126"/>
                  </a:lnTo>
                  <a:lnTo>
                    <a:pt x="227329" y="127126"/>
                  </a:lnTo>
                  <a:lnTo>
                    <a:pt x="227329" y="125856"/>
                  </a:lnTo>
                  <a:close/>
                </a:path>
                <a:path w="227330" h="140969">
                  <a:moveTo>
                    <a:pt x="227329" y="120776"/>
                  </a:moveTo>
                  <a:lnTo>
                    <a:pt x="226059" y="120776"/>
                  </a:lnTo>
                  <a:lnTo>
                    <a:pt x="226059" y="121919"/>
                  </a:lnTo>
                  <a:lnTo>
                    <a:pt x="224789" y="121919"/>
                  </a:lnTo>
                  <a:lnTo>
                    <a:pt x="224789" y="124586"/>
                  </a:lnTo>
                  <a:lnTo>
                    <a:pt x="227329" y="124586"/>
                  </a:lnTo>
                  <a:lnTo>
                    <a:pt x="227329" y="120776"/>
                  </a:lnTo>
                  <a:close/>
                </a:path>
                <a:path w="227330" h="140969">
                  <a:moveTo>
                    <a:pt x="226059" y="119506"/>
                  </a:moveTo>
                  <a:lnTo>
                    <a:pt x="224789" y="119506"/>
                  </a:lnTo>
                  <a:lnTo>
                    <a:pt x="224789" y="120776"/>
                  </a:lnTo>
                  <a:lnTo>
                    <a:pt x="226059" y="120776"/>
                  </a:lnTo>
                  <a:lnTo>
                    <a:pt x="226059" y="119506"/>
                  </a:lnTo>
                  <a:close/>
                </a:path>
                <a:path w="227330" h="140969">
                  <a:moveTo>
                    <a:pt x="2539" y="30606"/>
                  </a:moveTo>
                  <a:lnTo>
                    <a:pt x="0" y="30606"/>
                  </a:lnTo>
                  <a:lnTo>
                    <a:pt x="0" y="33019"/>
                  </a:lnTo>
                  <a:lnTo>
                    <a:pt x="2539" y="33019"/>
                  </a:lnTo>
                  <a:lnTo>
                    <a:pt x="2539" y="30606"/>
                  </a:lnTo>
                  <a:close/>
                </a:path>
                <a:path w="227330" h="140969">
                  <a:moveTo>
                    <a:pt x="2539" y="26669"/>
                  </a:moveTo>
                  <a:lnTo>
                    <a:pt x="0" y="26669"/>
                  </a:lnTo>
                  <a:lnTo>
                    <a:pt x="0" y="29336"/>
                  </a:lnTo>
                  <a:lnTo>
                    <a:pt x="2539" y="29336"/>
                  </a:lnTo>
                  <a:lnTo>
                    <a:pt x="2539" y="26669"/>
                  </a:lnTo>
                  <a:close/>
                </a:path>
                <a:path w="227330" h="140969">
                  <a:moveTo>
                    <a:pt x="2539" y="24129"/>
                  </a:moveTo>
                  <a:lnTo>
                    <a:pt x="0" y="24129"/>
                  </a:lnTo>
                  <a:lnTo>
                    <a:pt x="0" y="25400"/>
                  </a:lnTo>
                  <a:lnTo>
                    <a:pt x="2539" y="25400"/>
                  </a:lnTo>
                  <a:lnTo>
                    <a:pt x="2539" y="24129"/>
                  </a:lnTo>
                  <a:close/>
                </a:path>
                <a:path w="227330" h="140969">
                  <a:moveTo>
                    <a:pt x="2539" y="20320"/>
                  </a:moveTo>
                  <a:lnTo>
                    <a:pt x="0" y="20320"/>
                  </a:lnTo>
                  <a:lnTo>
                    <a:pt x="0" y="22987"/>
                  </a:lnTo>
                  <a:lnTo>
                    <a:pt x="2539" y="22987"/>
                  </a:lnTo>
                  <a:lnTo>
                    <a:pt x="2539" y="20320"/>
                  </a:lnTo>
                  <a:close/>
                </a:path>
                <a:path w="227330" h="140969">
                  <a:moveTo>
                    <a:pt x="2539" y="17779"/>
                  </a:moveTo>
                  <a:lnTo>
                    <a:pt x="0" y="17779"/>
                  </a:lnTo>
                  <a:lnTo>
                    <a:pt x="0" y="19050"/>
                  </a:lnTo>
                  <a:lnTo>
                    <a:pt x="2539" y="19050"/>
                  </a:lnTo>
                  <a:lnTo>
                    <a:pt x="2539" y="17779"/>
                  </a:lnTo>
                  <a:close/>
                </a:path>
                <a:path w="227330" h="140969">
                  <a:moveTo>
                    <a:pt x="2539" y="13970"/>
                  </a:moveTo>
                  <a:lnTo>
                    <a:pt x="0" y="13970"/>
                  </a:lnTo>
                  <a:lnTo>
                    <a:pt x="0" y="16637"/>
                  </a:lnTo>
                  <a:lnTo>
                    <a:pt x="2539" y="16637"/>
                  </a:lnTo>
                  <a:lnTo>
                    <a:pt x="2539" y="13970"/>
                  </a:lnTo>
                  <a:close/>
                </a:path>
                <a:path w="227330" h="140969">
                  <a:moveTo>
                    <a:pt x="2539" y="11429"/>
                  </a:moveTo>
                  <a:lnTo>
                    <a:pt x="0" y="11429"/>
                  </a:lnTo>
                  <a:lnTo>
                    <a:pt x="0" y="12700"/>
                  </a:lnTo>
                  <a:lnTo>
                    <a:pt x="2539" y="12700"/>
                  </a:lnTo>
                  <a:lnTo>
                    <a:pt x="2539" y="11429"/>
                  </a:lnTo>
                  <a:close/>
                </a:path>
                <a:path w="227330" h="140969">
                  <a:moveTo>
                    <a:pt x="2539" y="7620"/>
                  </a:moveTo>
                  <a:lnTo>
                    <a:pt x="0" y="7620"/>
                  </a:lnTo>
                  <a:lnTo>
                    <a:pt x="0" y="10287"/>
                  </a:lnTo>
                  <a:lnTo>
                    <a:pt x="2539" y="10287"/>
                  </a:lnTo>
                  <a:lnTo>
                    <a:pt x="2539" y="7620"/>
                  </a:lnTo>
                  <a:close/>
                </a:path>
                <a:path w="227330" h="140969">
                  <a:moveTo>
                    <a:pt x="2539" y="5079"/>
                  </a:moveTo>
                  <a:lnTo>
                    <a:pt x="0" y="5079"/>
                  </a:lnTo>
                  <a:lnTo>
                    <a:pt x="0" y="6350"/>
                  </a:lnTo>
                  <a:lnTo>
                    <a:pt x="2539" y="6350"/>
                  </a:lnTo>
                  <a:lnTo>
                    <a:pt x="2539" y="5079"/>
                  </a:lnTo>
                  <a:close/>
                </a:path>
                <a:path w="227330" h="140969">
                  <a:moveTo>
                    <a:pt x="20319" y="1270"/>
                  </a:moveTo>
                  <a:lnTo>
                    <a:pt x="0" y="1270"/>
                  </a:lnTo>
                  <a:lnTo>
                    <a:pt x="0" y="3937"/>
                  </a:lnTo>
                  <a:lnTo>
                    <a:pt x="2539" y="3937"/>
                  </a:lnTo>
                  <a:lnTo>
                    <a:pt x="2539" y="2539"/>
                  </a:lnTo>
                  <a:lnTo>
                    <a:pt x="20319" y="2539"/>
                  </a:lnTo>
                  <a:lnTo>
                    <a:pt x="20319" y="1270"/>
                  </a:lnTo>
                  <a:close/>
                </a:path>
                <a:path w="227330" h="140969">
                  <a:moveTo>
                    <a:pt x="95249" y="1270"/>
                  </a:moveTo>
                  <a:lnTo>
                    <a:pt x="62229" y="1270"/>
                  </a:lnTo>
                  <a:lnTo>
                    <a:pt x="62229" y="2539"/>
                  </a:lnTo>
                  <a:lnTo>
                    <a:pt x="95249" y="2539"/>
                  </a:lnTo>
                  <a:lnTo>
                    <a:pt x="95249" y="1270"/>
                  </a:lnTo>
                  <a:close/>
                </a:path>
                <a:path w="227330" h="140969">
                  <a:moveTo>
                    <a:pt x="19049" y="0"/>
                  </a:moveTo>
                  <a:lnTo>
                    <a:pt x="16509" y="0"/>
                  </a:lnTo>
                  <a:lnTo>
                    <a:pt x="16509" y="1270"/>
                  </a:lnTo>
                  <a:lnTo>
                    <a:pt x="19049" y="1270"/>
                  </a:lnTo>
                  <a:lnTo>
                    <a:pt x="19049" y="0"/>
                  </a:lnTo>
                  <a:close/>
                </a:path>
                <a:path w="227330" h="140969">
                  <a:moveTo>
                    <a:pt x="165099" y="1269"/>
                  </a:moveTo>
                  <a:lnTo>
                    <a:pt x="135889" y="1269"/>
                  </a:lnTo>
                  <a:lnTo>
                    <a:pt x="135889" y="2539"/>
                  </a:lnTo>
                  <a:lnTo>
                    <a:pt x="165100" y="2539"/>
                  </a:lnTo>
                  <a:lnTo>
                    <a:pt x="165099" y="1269"/>
                  </a:lnTo>
                  <a:close/>
                </a:path>
              </a:pathLst>
            </a:custGeom>
            <a:solidFill>
              <a:srgbClr val="ACD43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1" name="object 271"/>
            <p:cNvSpPr/>
            <p:nvPr/>
          </p:nvSpPr>
          <p:spPr>
            <a:xfrm>
              <a:off x="1150620" y="3041649"/>
              <a:ext cx="222250" cy="135890"/>
            </a:xfrm>
            <a:custGeom>
              <a:avLst/>
              <a:gdLst/>
              <a:ahLst/>
              <a:cxnLst/>
              <a:rect l="l" t="t" r="r" b="b"/>
              <a:pathLst>
                <a:path w="222250" h="135889">
                  <a:moveTo>
                    <a:pt x="1270" y="27940"/>
                  </a:moveTo>
                  <a:lnTo>
                    <a:pt x="0" y="27940"/>
                  </a:lnTo>
                  <a:lnTo>
                    <a:pt x="0" y="29337"/>
                  </a:lnTo>
                  <a:lnTo>
                    <a:pt x="1270" y="29337"/>
                  </a:lnTo>
                  <a:lnTo>
                    <a:pt x="1270" y="27940"/>
                  </a:lnTo>
                  <a:close/>
                </a:path>
                <a:path w="222250" h="135889">
                  <a:moveTo>
                    <a:pt x="1270" y="24130"/>
                  </a:moveTo>
                  <a:lnTo>
                    <a:pt x="0" y="24130"/>
                  </a:lnTo>
                  <a:lnTo>
                    <a:pt x="0" y="26797"/>
                  </a:lnTo>
                  <a:lnTo>
                    <a:pt x="1270" y="26797"/>
                  </a:lnTo>
                  <a:lnTo>
                    <a:pt x="1270" y="24130"/>
                  </a:lnTo>
                  <a:close/>
                </a:path>
                <a:path w="222250" h="135889">
                  <a:moveTo>
                    <a:pt x="1270" y="21590"/>
                  </a:moveTo>
                  <a:lnTo>
                    <a:pt x="0" y="21590"/>
                  </a:lnTo>
                  <a:lnTo>
                    <a:pt x="0" y="22860"/>
                  </a:lnTo>
                  <a:lnTo>
                    <a:pt x="1270" y="22860"/>
                  </a:lnTo>
                  <a:lnTo>
                    <a:pt x="1270" y="21590"/>
                  </a:lnTo>
                  <a:close/>
                </a:path>
                <a:path w="222250" h="135889">
                  <a:moveTo>
                    <a:pt x="1270" y="17780"/>
                  </a:moveTo>
                  <a:lnTo>
                    <a:pt x="0" y="17780"/>
                  </a:lnTo>
                  <a:lnTo>
                    <a:pt x="0" y="20320"/>
                  </a:lnTo>
                  <a:lnTo>
                    <a:pt x="1270" y="20320"/>
                  </a:lnTo>
                  <a:lnTo>
                    <a:pt x="1270" y="17780"/>
                  </a:lnTo>
                  <a:close/>
                </a:path>
                <a:path w="222250" h="135889">
                  <a:moveTo>
                    <a:pt x="1270" y="15240"/>
                  </a:moveTo>
                  <a:lnTo>
                    <a:pt x="0" y="15240"/>
                  </a:lnTo>
                  <a:lnTo>
                    <a:pt x="0" y="16510"/>
                  </a:lnTo>
                  <a:lnTo>
                    <a:pt x="1270" y="16510"/>
                  </a:lnTo>
                  <a:lnTo>
                    <a:pt x="1270" y="15240"/>
                  </a:lnTo>
                  <a:close/>
                </a:path>
                <a:path w="222250" h="135889">
                  <a:moveTo>
                    <a:pt x="1270" y="11430"/>
                  </a:moveTo>
                  <a:lnTo>
                    <a:pt x="0" y="11430"/>
                  </a:lnTo>
                  <a:lnTo>
                    <a:pt x="0" y="13970"/>
                  </a:lnTo>
                  <a:lnTo>
                    <a:pt x="1270" y="13970"/>
                  </a:lnTo>
                  <a:lnTo>
                    <a:pt x="1270" y="11430"/>
                  </a:lnTo>
                  <a:close/>
                </a:path>
                <a:path w="222250" h="135889">
                  <a:moveTo>
                    <a:pt x="1270" y="8890"/>
                  </a:moveTo>
                  <a:lnTo>
                    <a:pt x="0" y="8890"/>
                  </a:lnTo>
                  <a:lnTo>
                    <a:pt x="0" y="10160"/>
                  </a:lnTo>
                  <a:lnTo>
                    <a:pt x="1270" y="10160"/>
                  </a:lnTo>
                  <a:lnTo>
                    <a:pt x="1270" y="8890"/>
                  </a:lnTo>
                  <a:close/>
                </a:path>
                <a:path w="222250" h="135889">
                  <a:moveTo>
                    <a:pt x="1270" y="5080"/>
                  </a:moveTo>
                  <a:lnTo>
                    <a:pt x="0" y="5080"/>
                  </a:lnTo>
                  <a:lnTo>
                    <a:pt x="0" y="7620"/>
                  </a:lnTo>
                  <a:lnTo>
                    <a:pt x="1270" y="7620"/>
                  </a:lnTo>
                  <a:lnTo>
                    <a:pt x="1270" y="5080"/>
                  </a:lnTo>
                  <a:close/>
                </a:path>
                <a:path w="222250" h="135889">
                  <a:moveTo>
                    <a:pt x="1270" y="2540"/>
                  </a:moveTo>
                  <a:lnTo>
                    <a:pt x="0" y="2540"/>
                  </a:lnTo>
                  <a:lnTo>
                    <a:pt x="0" y="3810"/>
                  </a:lnTo>
                  <a:lnTo>
                    <a:pt x="1270" y="3810"/>
                  </a:lnTo>
                  <a:lnTo>
                    <a:pt x="1270" y="2540"/>
                  </a:lnTo>
                  <a:close/>
                </a:path>
                <a:path w="222250" h="135889">
                  <a:moveTo>
                    <a:pt x="20320" y="0"/>
                  </a:moveTo>
                  <a:lnTo>
                    <a:pt x="0" y="0"/>
                  </a:lnTo>
                  <a:lnTo>
                    <a:pt x="0" y="1270"/>
                  </a:lnTo>
                  <a:lnTo>
                    <a:pt x="20320" y="1270"/>
                  </a:lnTo>
                  <a:lnTo>
                    <a:pt x="20320" y="0"/>
                  </a:lnTo>
                  <a:close/>
                </a:path>
                <a:path w="222250" h="135889">
                  <a:moveTo>
                    <a:pt x="92697" y="0"/>
                  </a:moveTo>
                  <a:lnTo>
                    <a:pt x="59690" y="0"/>
                  </a:lnTo>
                  <a:lnTo>
                    <a:pt x="59690" y="1270"/>
                  </a:lnTo>
                  <a:lnTo>
                    <a:pt x="92697" y="1270"/>
                  </a:lnTo>
                  <a:lnTo>
                    <a:pt x="92697" y="0"/>
                  </a:lnTo>
                  <a:close/>
                </a:path>
                <a:path w="222250" h="135889">
                  <a:moveTo>
                    <a:pt x="107950" y="134747"/>
                  </a:moveTo>
                  <a:lnTo>
                    <a:pt x="105397" y="134747"/>
                  </a:lnTo>
                  <a:lnTo>
                    <a:pt x="105397" y="135890"/>
                  </a:lnTo>
                  <a:lnTo>
                    <a:pt x="107950" y="135890"/>
                  </a:lnTo>
                  <a:lnTo>
                    <a:pt x="107950" y="134747"/>
                  </a:lnTo>
                  <a:close/>
                </a:path>
                <a:path w="222250" h="135889">
                  <a:moveTo>
                    <a:pt x="162560" y="0"/>
                  </a:moveTo>
                  <a:lnTo>
                    <a:pt x="133350" y="0"/>
                  </a:lnTo>
                  <a:lnTo>
                    <a:pt x="133350" y="1270"/>
                  </a:lnTo>
                  <a:lnTo>
                    <a:pt x="162560" y="1270"/>
                  </a:lnTo>
                  <a:lnTo>
                    <a:pt x="162560" y="0"/>
                  </a:lnTo>
                  <a:close/>
                </a:path>
                <a:path w="222250" h="135889">
                  <a:moveTo>
                    <a:pt x="179070" y="134747"/>
                  </a:moveTo>
                  <a:lnTo>
                    <a:pt x="176530" y="134747"/>
                  </a:lnTo>
                  <a:lnTo>
                    <a:pt x="176530" y="135890"/>
                  </a:lnTo>
                  <a:lnTo>
                    <a:pt x="179070" y="135890"/>
                  </a:lnTo>
                  <a:lnTo>
                    <a:pt x="179070" y="134747"/>
                  </a:lnTo>
                  <a:close/>
                </a:path>
                <a:path w="222250" h="135889">
                  <a:moveTo>
                    <a:pt x="222250" y="132080"/>
                  </a:moveTo>
                  <a:lnTo>
                    <a:pt x="220980" y="132080"/>
                  </a:lnTo>
                  <a:lnTo>
                    <a:pt x="220980" y="134747"/>
                  </a:lnTo>
                  <a:lnTo>
                    <a:pt x="222250" y="134747"/>
                  </a:lnTo>
                  <a:lnTo>
                    <a:pt x="222250" y="132080"/>
                  </a:lnTo>
                  <a:close/>
                </a:path>
                <a:path w="222250" h="135889">
                  <a:moveTo>
                    <a:pt x="222250" y="129540"/>
                  </a:moveTo>
                  <a:lnTo>
                    <a:pt x="220980" y="129540"/>
                  </a:lnTo>
                  <a:lnTo>
                    <a:pt x="220980" y="130937"/>
                  </a:lnTo>
                  <a:lnTo>
                    <a:pt x="222250" y="130937"/>
                  </a:lnTo>
                  <a:lnTo>
                    <a:pt x="222250" y="129540"/>
                  </a:lnTo>
                  <a:close/>
                </a:path>
                <a:path w="222250" h="135889">
                  <a:moveTo>
                    <a:pt x="222250" y="125730"/>
                  </a:moveTo>
                  <a:lnTo>
                    <a:pt x="220980" y="125730"/>
                  </a:lnTo>
                  <a:lnTo>
                    <a:pt x="220980" y="128397"/>
                  </a:lnTo>
                  <a:lnTo>
                    <a:pt x="222250" y="128397"/>
                  </a:lnTo>
                  <a:lnTo>
                    <a:pt x="222250" y="125730"/>
                  </a:lnTo>
                  <a:close/>
                </a:path>
                <a:path w="222250" h="135889">
                  <a:moveTo>
                    <a:pt x="222250" y="123190"/>
                  </a:moveTo>
                  <a:lnTo>
                    <a:pt x="220980" y="123190"/>
                  </a:lnTo>
                  <a:lnTo>
                    <a:pt x="220980" y="124587"/>
                  </a:lnTo>
                  <a:lnTo>
                    <a:pt x="222250" y="124587"/>
                  </a:lnTo>
                  <a:lnTo>
                    <a:pt x="222250" y="123190"/>
                  </a:lnTo>
                  <a:close/>
                </a:path>
                <a:path w="222250" h="135889">
                  <a:moveTo>
                    <a:pt x="222250" y="119380"/>
                  </a:moveTo>
                  <a:lnTo>
                    <a:pt x="220980" y="119380"/>
                  </a:lnTo>
                  <a:lnTo>
                    <a:pt x="220980" y="122047"/>
                  </a:lnTo>
                  <a:lnTo>
                    <a:pt x="222250" y="122047"/>
                  </a:lnTo>
                  <a:lnTo>
                    <a:pt x="222250" y="119380"/>
                  </a:lnTo>
                  <a:close/>
                </a:path>
                <a:path w="222250" h="135889">
                  <a:moveTo>
                    <a:pt x="222250" y="116840"/>
                  </a:moveTo>
                  <a:lnTo>
                    <a:pt x="220980" y="116840"/>
                  </a:lnTo>
                  <a:lnTo>
                    <a:pt x="220980" y="118237"/>
                  </a:lnTo>
                  <a:lnTo>
                    <a:pt x="222250" y="118237"/>
                  </a:lnTo>
                  <a:lnTo>
                    <a:pt x="222250" y="116840"/>
                  </a:lnTo>
                  <a:close/>
                </a:path>
              </a:pathLst>
            </a:custGeom>
            <a:solidFill>
              <a:srgbClr val="ADD53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2" name="object 272"/>
            <p:cNvSpPr/>
            <p:nvPr/>
          </p:nvSpPr>
          <p:spPr>
            <a:xfrm>
              <a:off x="1151890" y="3042919"/>
              <a:ext cx="219710" cy="133350"/>
            </a:xfrm>
            <a:custGeom>
              <a:avLst/>
              <a:gdLst/>
              <a:ahLst/>
              <a:cxnLst/>
              <a:rect l="l" t="t" r="r" b="b"/>
              <a:pathLst>
                <a:path w="219709" h="133350">
                  <a:moveTo>
                    <a:pt x="106679" y="132079"/>
                  </a:moveTo>
                  <a:lnTo>
                    <a:pt x="45719" y="132079"/>
                  </a:lnTo>
                  <a:lnTo>
                    <a:pt x="45719" y="133350"/>
                  </a:lnTo>
                  <a:lnTo>
                    <a:pt x="106679" y="133350"/>
                  </a:lnTo>
                  <a:lnTo>
                    <a:pt x="106679" y="132079"/>
                  </a:lnTo>
                  <a:close/>
                </a:path>
                <a:path w="219709" h="133350">
                  <a:moveTo>
                    <a:pt x="219709" y="130810"/>
                  </a:moveTo>
                  <a:lnTo>
                    <a:pt x="217169" y="130810"/>
                  </a:lnTo>
                  <a:lnTo>
                    <a:pt x="217169" y="132079"/>
                  </a:lnTo>
                  <a:lnTo>
                    <a:pt x="175259" y="132079"/>
                  </a:lnTo>
                  <a:lnTo>
                    <a:pt x="175259" y="133350"/>
                  </a:lnTo>
                  <a:lnTo>
                    <a:pt x="219709" y="133350"/>
                  </a:lnTo>
                  <a:lnTo>
                    <a:pt x="219709" y="130810"/>
                  </a:lnTo>
                  <a:close/>
                </a:path>
                <a:path w="219709" h="133350">
                  <a:moveTo>
                    <a:pt x="219709" y="128270"/>
                  </a:moveTo>
                  <a:lnTo>
                    <a:pt x="217169" y="128270"/>
                  </a:lnTo>
                  <a:lnTo>
                    <a:pt x="217169" y="129539"/>
                  </a:lnTo>
                  <a:lnTo>
                    <a:pt x="219709" y="129539"/>
                  </a:lnTo>
                  <a:lnTo>
                    <a:pt x="219709" y="128270"/>
                  </a:lnTo>
                  <a:close/>
                </a:path>
                <a:path w="219709" h="133350">
                  <a:moveTo>
                    <a:pt x="219709" y="124460"/>
                  </a:moveTo>
                  <a:lnTo>
                    <a:pt x="217169" y="124460"/>
                  </a:lnTo>
                  <a:lnTo>
                    <a:pt x="217169" y="127000"/>
                  </a:lnTo>
                  <a:lnTo>
                    <a:pt x="219709" y="127000"/>
                  </a:lnTo>
                  <a:lnTo>
                    <a:pt x="219709" y="124460"/>
                  </a:lnTo>
                  <a:close/>
                </a:path>
                <a:path w="219709" h="133350">
                  <a:moveTo>
                    <a:pt x="219709" y="121920"/>
                  </a:moveTo>
                  <a:lnTo>
                    <a:pt x="217169" y="121920"/>
                  </a:lnTo>
                  <a:lnTo>
                    <a:pt x="217169" y="123189"/>
                  </a:lnTo>
                  <a:lnTo>
                    <a:pt x="219709" y="123189"/>
                  </a:lnTo>
                  <a:lnTo>
                    <a:pt x="219709" y="121920"/>
                  </a:lnTo>
                  <a:close/>
                </a:path>
                <a:path w="219709" h="133350">
                  <a:moveTo>
                    <a:pt x="219709" y="118110"/>
                  </a:moveTo>
                  <a:lnTo>
                    <a:pt x="217169" y="118110"/>
                  </a:lnTo>
                  <a:lnTo>
                    <a:pt x="217169" y="120650"/>
                  </a:lnTo>
                  <a:lnTo>
                    <a:pt x="219709" y="120650"/>
                  </a:lnTo>
                  <a:lnTo>
                    <a:pt x="219709" y="118110"/>
                  </a:lnTo>
                  <a:close/>
                </a:path>
                <a:path w="219709" h="133350">
                  <a:moveTo>
                    <a:pt x="219709" y="114300"/>
                  </a:moveTo>
                  <a:lnTo>
                    <a:pt x="218440" y="114300"/>
                  </a:lnTo>
                  <a:lnTo>
                    <a:pt x="218440" y="115570"/>
                  </a:lnTo>
                  <a:lnTo>
                    <a:pt x="217169" y="115570"/>
                  </a:lnTo>
                  <a:lnTo>
                    <a:pt x="217169" y="116839"/>
                  </a:lnTo>
                  <a:lnTo>
                    <a:pt x="219709" y="116839"/>
                  </a:lnTo>
                  <a:lnTo>
                    <a:pt x="219709" y="114300"/>
                  </a:lnTo>
                  <a:close/>
                </a:path>
                <a:path w="219709" h="133350">
                  <a:moveTo>
                    <a:pt x="218440" y="113029"/>
                  </a:moveTo>
                  <a:lnTo>
                    <a:pt x="217169" y="113029"/>
                  </a:lnTo>
                  <a:lnTo>
                    <a:pt x="217169" y="114300"/>
                  </a:lnTo>
                  <a:lnTo>
                    <a:pt x="218440" y="114300"/>
                  </a:lnTo>
                  <a:lnTo>
                    <a:pt x="218440" y="113029"/>
                  </a:lnTo>
                  <a:close/>
                </a:path>
                <a:path w="219709" h="133350">
                  <a:moveTo>
                    <a:pt x="2540" y="92710"/>
                  </a:moveTo>
                  <a:lnTo>
                    <a:pt x="0" y="92710"/>
                  </a:lnTo>
                  <a:lnTo>
                    <a:pt x="0" y="96520"/>
                  </a:lnTo>
                  <a:lnTo>
                    <a:pt x="2540" y="96520"/>
                  </a:lnTo>
                  <a:lnTo>
                    <a:pt x="2540" y="92710"/>
                  </a:lnTo>
                  <a:close/>
                </a:path>
                <a:path w="219709" h="133350">
                  <a:moveTo>
                    <a:pt x="2540" y="90170"/>
                  </a:moveTo>
                  <a:lnTo>
                    <a:pt x="0" y="90170"/>
                  </a:lnTo>
                  <a:lnTo>
                    <a:pt x="0" y="91439"/>
                  </a:lnTo>
                  <a:lnTo>
                    <a:pt x="2540" y="91439"/>
                  </a:lnTo>
                  <a:lnTo>
                    <a:pt x="2540" y="90170"/>
                  </a:lnTo>
                  <a:close/>
                </a:path>
                <a:path w="219709" h="133350">
                  <a:moveTo>
                    <a:pt x="2540" y="86360"/>
                  </a:moveTo>
                  <a:lnTo>
                    <a:pt x="0" y="86360"/>
                  </a:lnTo>
                  <a:lnTo>
                    <a:pt x="0" y="88900"/>
                  </a:lnTo>
                  <a:lnTo>
                    <a:pt x="2540" y="88900"/>
                  </a:lnTo>
                  <a:lnTo>
                    <a:pt x="2540" y="86360"/>
                  </a:lnTo>
                  <a:close/>
                </a:path>
                <a:path w="219709" h="133350">
                  <a:moveTo>
                    <a:pt x="2540" y="83820"/>
                  </a:moveTo>
                  <a:lnTo>
                    <a:pt x="0" y="83820"/>
                  </a:lnTo>
                  <a:lnTo>
                    <a:pt x="0" y="85089"/>
                  </a:lnTo>
                  <a:lnTo>
                    <a:pt x="2540" y="85089"/>
                  </a:lnTo>
                  <a:lnTo>
                    <a:pt x="2540" y="83820"/>
                  </a:lnTo>
                  <a:close/>
                </a:path>
                <a:path w="219709" h="133350">
                  <a:moveTo>
                    <a:pt x="2540" y="80010"/>
                  </a:moveTo>
                  <a:lnTo>
                    <a:pt x="0" y="80010"/>
                  </a:lnTo>
                  <a:lnTo>
                    <a:pt x="0" y="82550"/>
                  </a:lnTo>
                  <a:lnTo>
                    <a:pt x="2540" y="82550"/>
                  </a:lnTo>
                  <a:lnTo>
                    <a:pt x="2540" y="80010"/>
                  </a:lnTo>
                  <a:close/>
                </a:path>
                <a:path w="219709" h="133350">
                  <a:moveTo>
                    <a:pt x="2540" y="77470"/>
                  </a:moveTo>
                  <a:lnTo>
                    <a:pt x="1269" y="77470"/>
                  </a:lnTo>
                  <a:lnTo>
                    <a:pt x="1269" y="78739"/>
                  </a:lnTo>
                  <a:lnTo>
                    <a:pt x="2540" y="78739"/>
                  </a:lnTo>
                  <a:lnTo>
                    <a:pt x="2540" y="77470"/>
                  </a:lnTo>
                  <a:close/>
                </a:path>
                <a:path w="219709" h="133350">
                  <a:moveTo>
                    <a:pt x="2540" y="29210"/>
                  </a:moveTo>
                  <a:lnTo>
                    <a:pt x="1269" y="29210"/>
                  </a:lnTo>
                  <a:lnTo>
                    <a:pt x="1269" y="30479"/>
                  </a:lnTo>
                  <a:lnTo>
                    <a:pt x="2540" y="30479"/>
                  </a:lnTo>
                  <a:lnTo>
                    <a:pt x="2540" y="29210"/>
                  </a:lnTo>
                  <a:close/>
                </a:path>
                <a:path w="219709" h="133350">
                  <a:moveTo>
                    <a:pt x="2540" y="26669"/>
                  </a:moveTo>
                  <a:lnTo>
                    <a:pt x="0" y="26669"/>
                  </a:lnTo>
                  <a:lnTo>
                    <a:pt x="0" y="27939"/>
                  </a:lnTo>
                  <a:lnTo>
                    <a:pt x="2540" y="27939"/>
                  </a:lnTo>
                  <a:lnTo>
                    <a:pt x="2540" y="26669"/>
                  </a:lnTo>
                  <a:close/>
                </a:path>
                <a:path w="219709" h="133350">
                  <a:moveTo>
                    <a:pt x="2540" y="22859"/>
                  </a:moveTo>
                  <a:lnTo>
                    <a:pt x="0" y="22859"/>
                  </a:lnTo>
                  <a:lnTo>
                    <a:pt x="0" y="25400"/>
                  </a:lnTo>
                  <a:lnTo>
                    <a:pt x="2540" y="25400"/>
                  </a:lnTo>
                  <a:lnTo>
                    <a:pt x="2540" y="22859"/>
                  </a:lnTo>
                  <a:close/>
                </a:path>
                <a:path w="219709" h="133350">
                  <a:moveTo>
                    <a:pt x="2540" y="20319"/>
                  </a:moveTo>
                  <a:lnTo>
                    <a:pt x="0" y="20319"/>
                  </a:lnTo>
                  <a:lnTo>
                    <a:pt x="0" y="21589"/>
                  </a:lnTo>
                  <a:lnTo>
                    <a:pt x="2540" y="21589"/>
                  </a:lnTo>
                  <a:lnTo>
                    <a:pt x="2540" y="20319"/>
                  </a:lnTo>
                  <a:close/>
                </a:path>
                <a:path w="219709" h="133350">
                  <a:moveTo>
                    <a:pt x="2540" y="16509"/>
                  </a:moveTo>
                  <a:lnTo>
                    <a:pt x="0" y="16509"/>
                  </a:lnTo>
                  <a:lnTo>
                    <a:pt x="0" y="19050"/>
                  </a:lnTo>
                  <a:lnTo>
                    <a:pt x="2540" y="19050"/>
                  </a:lnTo>
                  <a:lnTo>
                    <a:pt x="2540" y="16509"/>
                  </a:lnTo>
                  <a:close/>
                </a:path>
                <a:path w="219709" h="133350">
                  <a:moveTo>
                    <a:pt x="2540" y="13969"/>
                  </a:moveTo>
                  <a:lnTo>
                    <a:pt x="0" y="13969"/>
                  </a:lnTo>
                  <a:lnTo>
                    <a:pt x="0" y="15239"/>
                  </a:lnTo>
                  <a:lnTo>
                    <a:pt x="2540" y="15239"/>
                  </a:lnTo>
                  <a:lnTo>
                    <a:pt x="2540" y="13969"/>
                  </a:lnTo>
                  <a:close/>
                </a:path>
                <a:path w="219709" h="133350">
                  <a:moveTo>
                    <a:pt x="2540" y="10159"/>
                  </a:moveTo>
                  <a:lnTo>
                    <a:pt x="0" y="10159"/>
                  </a:lnTo>
                  <a:lnTo>
                    <a:pt x="0" y="12700"/>
                  </a:lnTo>
                  <a:lnTo>
                    <a:pt x="2540" y="12700"/>
                  </a:lnTo>
                  <a:lnTo>
                    <a:pt x="2540" y="10159"/>
                  </a:lnTo>
                  <a:close/>
                </a:path>
                <a:path w="219709" h="133350">
                  <a:moveTo>
                    <a:pt x="2540" y="7619"/>
                  </a:moveTo>
                  <a:lnTo>
                    <a:pt x="0" y="7619"/>
                  </a:lnTo>
                  <a:lnTo>
                    <a:pt x="0" y="8889"/>
                  </a:lnTo>
                  <a:lnTo>
                    <a:pt x="2540" y="8889"/>
                  </a:lnTo>
                  <a:lnTo>
                    <a:pt x="2540" y="7619"/>
                  </a:lnTo>
                  <a:close/>
                </a:path>
                <a:path w="219709" h="133350">
                  <a:moveTo>
                    <a:pt x="2540" y="3809"/>
                  </a:moveTo>
                  <a:lnTo>
                    <a:pt x="0" y="3809"/>
                  </a:lnTo>
                  <a:lnTo>
                    <a:pt x="0" y="6350"/>
                  </a:lnTo>
                  <a:lnTo>
                    <a:pt x="2540" y="6350"/>
                  </a:lnTo>
                  <a:lnTo>
                    <a:pt x="2540" y="3809"/>
                  </a:lnTo>
                  <a:close/>
                </a:path>
                <a:path w="219709" h="133350">
                  <a:moveTo>
                    <a:pt x="24129" y="1269"/>
                  </a:moveTo>
                  <a:lnTo>
                    <a:pt x="0" y="1269"/>
                  </a:lnTo>
                  <a:lnTo>
                    <a:pt x="0" y="2539"/>
                  </a:lnTo>
                  <a:lnTo>
                    <a:pt x="24129" y="2539"/>
                  </a:lnTo>
                  <a:lnTo>
                    <a:pt x="24129" y="1269"/>
                  </a:lnTo>
                  <a:close/>
                </a:path>
                <a:path w="219709" h="133350">
                  <a:moveTo>
                    <a:pt x="91439" y="1269"/>
                  </a:moveTo>
                  <a:lnTo>
                    <a:pt x="58419" y="1269"/>
                  </a:lnTo>
                  <a:lnTo>
                    <a:pt x="58419" y="2539"/>
                  </a:lnTo>
                  <a:lnTo>
                    <a:pt x="91439" y="2539"/>
                  </a:lnTo>
                  <a:lnTo>
                    <a:pt x="91439" y="1269"/>
                  </a:lnTo>
                  <a:close/>
                </a:path>
                <a:path w="219709" h="133350">
                  <a:moveTo>
                    <a:pt x="21590" y="0"/>
                  </a:moveTo>
                  <a:lnTo>
                    <a:pt x="19050" y="0"/>
                  </a:lnTo>
                  <a:lnTo>
                    <a:pt x="19050" y="1269"/>
                  </a:lnTo>
                  <a:lnTo>
                    <a:pt x="21590" y="1269"/>
                  </a:lnTo>
                  <a:lnTo>
                    <a:pt x="21590" y="0"/>
                  </a:lnTo>
                  <a:close/>
                </a:path>
                <a:path w="219709" h="133350">
                  <a:moveTo>
                    <a:pt x="132079" y="0"/>
                  </a:moveTo>
                  <a:lnTo>
                    <a:pt x="130809" y="0"/>
                  </a:lnTo>
                  <a:lnTo>
                    <a:pt x="130809" y="2539"/>
                  </a:lnTo>
                  <a:lnTo>
                    <a:pt x="161290" y="2539"/>
                  </a:lnTo>
                  <a:lnTo>
                    <a:pt x="161290" y="1269"/>
                  </a:lnTo>
                  <a:lnTo>
                    <a:pt x="132079" y="1269"/>
                  </a:lnTo>
                  <a:lnTo>
                    <a:pt x="132079" y="0"/>
                  </a:lnTo>
                  <a:close/>
                </a:path>
              </a:pathLst>
            </a:custGeom>
            <a:solidFill>
              <a:srgbClr val="AED63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3" name="object 273"/>
            <p:cNvSpPr/>
            <p:nvPr/>
          </p:nvSpPr>
          <p:spPr>
            <a:xfrm>
              <a:off x="1154430" y="3045459"/>
              <a:ext cx="214629" cy="129539"/>
            </a:xfrm>
            <a:custGeom>
              <a:avLst/>
              <a:gdLst/>
              <a:ahLst/>
              <a:cxnLst/>
              <a:rect l="l" t="t" r="r" b="b"/>
              <a:pathLst>
                <a:path w="214630" h="129539">
                  <a:moveTo>
                    <a:pt x="1270" y="90170"/>
                  </a:moveTo>
                  <a:lnTo>
                    <a:pt x="0" y="90170"/>
                  </a:lnTo>
                  <a:lnTo>
                    <a:pt x="0" y="92837"/>
                  </a:lnTo>
                  <a:lnTo>
                    <a:pt x="1270" y="92837"/>
                  </a:lnTo>
                  <a:lnTo>
                    <a:pt x="1270" y="90170"/>
                  </a:lnTo>
                  <a:close/>
                </a:path>
                <a:path w="214630" h="129539">
                  <a:moveTo>
                    <a:pt x="1270" y="87630"/>
                  </a:moveTo>
                  <a:lnTo>
                    <a:pt x="0" y="87630"/>
                  </a:lnTo>
                  <a:lnTo>
                    <a:pt x="0" y="89027"/>
                  </a:lnTo>
                  <a:lnTo>
                    <a:pt x="1270" y="89027"/>
                  </a:lnTo>
                  <a:lnTo>
                    <a:pt x="1270" y="87630"/>
                  </a:lnTo>
                  <a:close/>
                </a:path>
                <a:path w="214630" h="129539">
                  <a:moveTo>
                    <a:pt x="1270" y="83820"/>
                  </a:moveTo>
                  <a:lnTo>
                    <a:pt x="0" y="83820"/>
                  </a:lnTo>
                  <a:lnTo>
                    <a:pt x="0" y="86487"/>
                  </a:lnTo>
                  <a:lnTo>
                    <a:pt x="1270" y="86487"/>
                  </a:lnTo>
                  <a:lnTo>
                    <a:pt x="1270" y="83820"/>
                  </a:lnTo>
                  <a:close/>
                </a:path>
                <a:path w="214630" h="129539">
                  <a:moveTo>
                    <a:pt x="1270" y="81280"/>
                  </a:moveTo>
                  <a:lnTo>
                    <a:pt x="0" y="81280"/>
                  </a:lnTo>
                  <a:lnTo>
                    <a:pt x="0" y="82677"/>
                  </a:lnTo>
                  <a:lnTo>
                    <a:pt x="1270" y="82677"/>
                  </a:lnTo>
                  <a:lnTo>
                    <a:pt x="1270" y="81280"/>
                  </a:lnTo>
                  <a:close/>
                </a:path>
                <a:path w="214630" h="129539">
                  <a:moveTo>
                    <a:pt x="1270" y="77470"/>
                  </a:moveTo>
                  <a:lnTo>
                    <a:pt x="0" y="77470"/>
                  </a:lnTo>
                  <a:lnTo>
                    <a:pt x="0" y="80137"/>
                  </a:lnTo>
                  <a:lnTo>
                    <a:pt x="1270" y="80137"/>
                  </a:lnTo>
                  <a:lnTo>
                    <a:pt x="1270" y="77470"/>
                  </a:lnTo>
                  <a:close/>
                </a:path>
                <a:path w="214630" h="129539">
                  <a:moveTo>
                    <a:pt x="1270" y="74930"/>
                  </a:moveTo>
                  <a:lnTo>
                    <a:pt x="0" y="74930"/>
                  </a:lnTo>
                  <a:lnTo>
                    <a:pt x="0" y="76327"/>
                  </a:lnTo>
                  <a:lnTo>
                    <a:pt x="1270" y="76327"/>
                  </a:lnTo>
                  <a:lnTo>
                    <a:pt x="1270" y="74930"/>
                  </a:lnTo>
                  <a:close/>
                </a:path>
                <a:path w="214630" h="129539">
                  <a:moveTo>
                    <a:pt x="1270" y="72390"/>
                  </a:moveTo>
                  <a:lnTo>
                    <a:pt x="0" y="72390"/>
                  </a:lnTo>
                  <a:lnTo>
                    <a:pt x="0" y="73787"/>
                  </a:lnTo>
                  <a:lnTo>
                    <a:pt x="1270" y="73787"/>
                  </a:lnTo>
                  <a:lnTo>
                    <a:pt x="1270" y="72390"/>
                  </a:lnTo>
                  <a:close/>
                </a:path>
                <a:path w="214630" h="129539">
                  <a:moveTo>
                    <a:pt x="1270" y="26670"/>
                  </a:moveTo>
                  <a:lnTo>
                    <a:pt x="0" y="26670"/>
                  </a:lnTo>
                  <a:lnTo>
                    <a:pt x="0" y="30480"/>
                  </a:lnTo>
                  <a:lnTo>
                    <a:pt x="1270" y="30480"/>
                  </a:lnTo>
                  <a:lnTo>
                    <a:pt x="1270" y="26670"/>
                  </a:lnTo>
                  <a:close/>
                </a:path>
                <a:path w="214630" h="129539">
                  <a:moveTo>
                    <a:pt x="1270" y="24130"/>
                  </a:moveTo>
                  <a:lnTo>
                    <a:pt x="0" y="24130"/>
                  </a:lnTo>
                  <a:lnTo>
                    <a:pt x="0" y="25400"/>
                  </a:lnTo>
                  <a:lnTo>
                    <a:pt x="1270" y="25400"/>
                  </a:lnTo>
                  <a:lnTo>
                    <a:pt x="1270" y="24130"/>
                  </a:lnTo>
                  <a:close/>
                </a:path>
                <a:path w="214630" h="129539">
                  <a:moveTo>
                    <a:pt x="1270" y="20320"/>
                  </a:moveTo>
                  <a:lnTo>
                    <a:pt x="0" y="20320"/>
                  </a:lnTo>
                  <a:lnTo>
                    <a:pt x="0" y="22860"/>
                  </a:lnTo>
                  <a:lnTo>
                    <a:pt x="1270" y="22860"/>
                  </a:lnTo>
                  <a:lnTo>
                    <a:pt x="1270" y="20320"/>
                  </a:lnTo>
                  <a:close/>
                </a:path>
                <a:path w="214630" h="129539">
                  <a:moveTo>
                    <a:pt x="1270" y="17780"/>
                  </a:moveTo>
                  <a:lnTo>
                    <a:pt x="0" y="17780"/>
                  </a:lnTo>
                  <a:lnTo>
                    <a:pt x="0" y="19050"/>
                  </a:lnTo>
                  <a:lnTo>
                    <a:pt x="1270" y="19050"/>
                  </a:lnTo>
                  <a:lnTo>
                    <a:pt x="1270" y="17780"/>
                  </a:lnTo>
                  <a:close/>
                </a:path>
                <a:path w="214630" h="129539">
                  <a:moveTo>
                    <a:pt x="1270" y="13970"/>
                  </a:moveTo>
                  <a:lnTo>
                    <a:pt x="0" y="13970"/>
                  </a:lnTo>
                  <a:lnTo>
                    <a:pt x="0" y="16510"/>
                  </a:lnTo>
                  <a:lnTo>
                    <a:pt x="1270" y="16510"/>
                  </a:lnTo>
                  <a:lnTo>
                    <a:pt x="1270" y="13970"/>
                  </a:lnTo>
                  <a:close/>
                </a:path>
                <a:path w="214630" h="129539">
                  <a:moveTo>
                    <a:pt x="1270" y="11430"/>
                  </a:moveTo>
                  <a:lnTo>
                    <a:pt x="0" y="11430"/>
                  </a:lnTo>
                  <a:lnTo>
                    <a:pt x="0" y="12700"/>
                  </a:lnTo>
                  <a:lnTo>
                    <a:pt x="1270" y="12700"/>
                  </a:lnTo>
                  <a:lnTo>
                    <a:pt x="1270" y="11430"/>
                  </a:lnTo>
                  <a:close/>
                </a:path>
                <a:path w="214630" h="129539">
                  <a:moveTo>
                    <a:pt x="1270" y="7620"/>
                  </a:moveTo>
                  <a:lnTo>
                    <a:pt x="0" y="7620"/>
                  </a:lnTo>
                  <a:lnTo>
                    <a:pt x="0" y="10160"/>
                  </a:lnTo>
                  <a:lnTo>
                    <a:pt x="1270" y="10160"/>
                  </a:lnTo>
                  <a:lnTo>
                    <a:pt x="1270" y="7620"/>
                  </a:lnTo>
                  <a:close/>
                </a:path>
                <a:path w="214630" h="129539">
                  <a:moveTo>
                    <a:pt x="1270" y="5080"/>
                  </a:moveTo>
                  <a:lnTo>
                    <a:pt x="0" y="5080"/>
                  </a:lnTo>
                  <a:lnTo>
                    <a:pt x="0" y="6350"/>
                  </a:lnTo>
                  <a:lnTo>
                    <a:pt x="1270" y="6350"/>
                  </a:lnTo>
                  <a:lnTo>
                    <a:pt x="1270" y="5080"/>
                  </a:lnTo>
                  <a:close/>
                </a:path>
                <a:path w="214630" h="129539">
                  <a:moveTo>
                    <a:pt x="1270" y="1270"/>
                  </a:moveTo>
                  <a:lnTo>
                    <a:pt x="0" y="1270"/>
                  </a:lnTo>
                  <a:lnTo>
                    <a:pt x="0" y="3810"/>
                  </a:lnTo>
                  <a:lnTo>
                    <a:pt x="1270" y="3810"/>
                  </a:lnTo>
                  <a:lnTo>
                    <a:pt x="1270" y="1270"/>
                  </a:lnTo>
                  <a:close/>
                </a:path>
                <a:path w="214630" h="129539">
                  <a:moveTo>
                    <a:pt x="22860" y="0"/>
                  </a:moveTo>
                  <a:lnTo>
                    <a:pt x="21590" y="0"/>
                  </a:lnTo>
                  <a:lnTo>
                    <a:pt x="21590" y="1270"/>
                  </a:lnTo>
                  <a:lnTo>
                    <a:pt x="22860" y="1270"/>
                  </a:lnTo>
                  <a:lnTo>
                    <a:pt x="22860" y="0"/>
                  </a:lnTo>
                  <a:close/>
                </a:path>
                <a:path w="214630" h="129539">
                  <a:moveTo>
                    <a:pt x="105410" y="128270"/>
                  </a:moveTo>
                  <a:lnTo>
                    <a:pt x="44450" y="128270"/>
                  </a:lnTo>
                  <a:lnTo>
                    <a:pt x="44450" y="129540"/>
                  </a:lnTo>
                  <a:lnTo>
                    <a:pt x="105410" y="129540"/>
                  </a:lnTo>
                  <a:lnTo>
                    <a:pt x="105410" y="128270"/>
                  </a:lnTo>
                  <a:close/>
                </a:path>
                <a:path w="214630" h="129539">
                  <a:moveTo>
                    <a:pt x="110490" y="127127"/>
                  </a:moveTo>
                  <a:lnTo>
                    <a:pt x="107950" y="127127"/>
                  </a:lnTo>
                  <a:lnTo>
                    <a:pt x="107950" y="128270"/>
                  </a:lnTo>
                  <a:lnTo>
                    <a:pt x="110490" y="128270"/>
                  </a:lnTo>
                  <a:lnTo>
                    <a:pt x="110490" y="127127"/>
                  </a:lnTo>
                  <a:close/>
                </a:path>
                <a:path w="214630" h="129539">
                  <a:moveTo>
                    <a:pt x="168910" y="127127"/>
                  </a:moveTo>
                  <a:lnTo>
                    <a:pt x="166370" y="127127"/>
                  </a:lnTo>
                  <a:lnTo>
                    <a:pt x="166370" y="128270"/>
                  </a:lnTo>
                  <a:lnTo>
                    <a:pt x="168910" y="128270"/>
                  </a:lnTo>
                  <a:lnTo>
                    <a:pt x="168910" y="127127"/>
                  </a:lnTo>
                  <a:close/>
                </a:path>
                <a:path w="214630" h="129539">
                  <a:moveTo>
                    <a:pt x="214630" y="128270"/>
                  </a:moveTo>
                  <a:lnTo>
                    <a:pt x="171450" y="128270"/>
                  </a:lnTo>
                  <a:lnTo>
                    <a:pt x="171450" y="129540"/>
                  </a:lnTo>
                  <a:lnTo>
                    <a:pt x="214630" y="129540"/>
                  </a:lnTo>
                  <a:lnTo>
                    <a:pt x="214630" y="128270"/>
                  </a:lnTo>
                  <a:close/>
                </a:path>
                <a:path w="214630" h="129539">
                  <a:moveTo>
                    <a:pt x="214630" y="125730"/>
                  </a:moveTo>
                  <a:lnTo>
                    <a:pt x="213360" y="125730"/>
                  </a:lnTo>
                  <a:lnTo>
                    <a:pt x="213360" y="127127"/>
                  </a:lnTo>
                  <a:lnTo>
                    <a:pt x="214630" y="127127"/>
                  </a:lnTo>
                  <a:lnTo>
                    <a:pt x="214630" y="125730"/>
                  </a:lnTo>
                  <a:close/>
                </a:path>
                <a:path w="214630" h="129539">
                  <a:moveTo>
                    <a:pt x="214630" y="121920"/>
                  </a:moveTo>
                  <a:lnTo>
                    <a:pt x="213360" y="121920"/>
                  </a:lnTo>
                  <a:lnTo>
                    <a:pt x="213360" y="124587"/>
                  </a:lnTo>
                  <a:lnTo>
                    <a:pt x="214630" y="124587"/>
                  </a:lnTo>
                  <a:lnTo>
                    <a:pt x="214630" y="121920"/>
                  </a:lnTo>
                  <a:close/>
                </a:path>
                <a:path w="214630" h="129539">
                  <a:moveTo>
                    <a:pt x="214630" y="119380"/>
                  </a:moveTo>
                  <a:lnTo>
                    <a:pt x="213360" y="119380"/>
                  </a:lnTo>
                  <a:lnTo>
                    <a:pt x="213360" y="120777"/>
                  </a:lnTo>
                  <a:lnTo>
                    <a:pt x="214630" y="120777"/>
                  </a:lnTo>
                  <a:lnTo>
                    <a:pt x="214630" y="119380"/>
                  </a:lnTo>
                  <a:close/>
                </a:path>
                <a:path w="214630" h="129539">
                  <a:moveTo>
                    <a:pt x="214630" y="115570"/>
                  </a:moveTo>
                  <a:lnTo>
                    <a:pt x="213360" y="115570"/>
                  </a:lnTo>
                  <a:lnTo>
                    <a:pt x="213360" y="118237"/>
                  </a:lnTo>
                  <a:lnTo>
                    <a:pt x="214630" y="118237"/>
                  </a:lnTo>
                  <a:lnTo>
                    <a:pt x="214630" y="115570"/>
                  </a:lnTo>
                  <a:close/>
                </a:path>
                <a:path w="214630" h="129539">
                  <a:moveTo>
                    <a:pt x="214630" y="113030"/>
                  </a:moveTo>
                  <a:lnTo>
                    <a:pt x="213360" y="113030"/>
                  </a:lnTo>
                  <a:lnTo>
                    <a:pt x="213360" y="114427"/>
                  </a:lnTo>
                  <a:lnTo>
                    <a:pt x="214630" y="114427"/>
                  </a:lnTo>
                  <a:lnTo>
                    <a:pt x="214630" y="113030"/>
                  </a:lnTo>
                  <a:close/>
                </a:path>
                <a:path w="214630" h="129539">
                  <a:moveTo>
                    <a:pt x="214630" y="110490"/>
                  </a:moveTo>
                  <a:lnTo>
                    <a:pt x="213360" y="110490"/>
                  </a:lnTo>
                  <a:lnTo>
                    <a:pt x="213360" y="111887"/>
                  </a:lnTo>
                  <a:lnTo>
                    <a:pt x="214630" y="111887"/>
                  </a:lnTo>
                  <a:lnTo>
                    <a:pt x="214630" y="110490"/>
                  </a:lnTo>
                  <a:close/>
                </a:path>
              </a:pathLst>
            </a:custGeom>
            <a:solidFill>
              <a:srgbClr val="B0D63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4" name="object 274"/>
            <p:cNvSpPr/>
            <p:nvPr/>
          </p:nvSpPr>
          <p:spPr>
            <a:xfrm>
              <a:off x="1155700" y="3046729"/>
              <a:ext cx="212090" cy="125730"/>
            </a:xfrm>
            <a:custGeom>
              <a:avLst/>
              <a:gdLst/>
              <a:ahLst/>
              <a:cxnLst/>
              <a:rect l="l" t="t" r="r" b="b"/>
              <a:pathLst>
                <a:path w="212090" h="125730">
                  <a:moveTo>
                    <a:pt x="109219" y="124460"/>
                  </a:moveTo>
                  <a:lnTo>
                    <a:pt x="44450" y="124460"/>
                  </a:lnTo>
                  <a:lnTo>
                    <a:pt x="44450" y="125730"/>
                  </a:lnTo>
                  <a:lnTo>
                    <a:pt x="109219" y="125730"/>
                  </a:lnTo>
                  <a:lnTo>
                    <a:pt x="109219" y="124460"/>
                  </a:lnTo>
                  <a:close/>
                </a:path>
                <a:path w="212090" h="125730">
                  <a:moveTo>
                    <a:pt x="212090" y="124460"/>
                  </a:moveTo>
                  <a:lnTo>
                    <a:pt x="165100" y="124460"/>
                  </a:lnTo>
                  <a:lnTo>
                    <a:pt x="165100" y="125730"/>
                  </a:lnTo>
                  <a:lnTo>
                    <a:pt x="212090" y="125730"/>
                  </a:lnTo>
                  <a:lnTo>
                    <a:pt x="212090" y="124460"/>
                  </a:lnTo>
                  <a:close/>
                </a:path>
                <a:path w="212090" h="125730">
                  <a:moveTo>
                    <a:pt x="212090" y="120650"/>
                  </a:moveTo>
                  <a:lnTo>
                    <a:pt x="209550" y="120650"/>
                  </a:lnTo>
                  <a:lnTo>
                    <a:pt x="209550" y="123317"/>
                  </a:lnTo>
                  <a:lnTo>
                    <a:pt x="212090" y="123317"/>
                  </a:lnTo>
                  <a:lnTo>
                    <a:pt x="212090" y="120650"/>
                  </a:lnTo>
                  <a:close/>
                </a:path>
                <a:path w="212090" h="125730">
                  <a:moveTo>
                    <a:pt x="212090" y="118110"/>
                  </a:moveTo>
                  <a:lnTo>
                    <a:pt x="209550" y="118110"/>
                  </a:lnTo>
                  <a:lnTo>
                    <a:pt x="209550" y="119380"/>
                  </a:lnTo>
                  <a:lnTo>
                    <a:pt x="212090" y="119380"/>
                  </a:lnTo>
                  <a:lnTo>
                    <a:pt x="212090" y="118110"/>
                  </a:lnTo>
                  <a:close/>
                </a:path>
                <a:path w="212090" h="125730">
                  <a:moveTo>
                    <a:pt x="212090" y="114300"/>
                  </a:moveTo>
                  <a:lnTo>
                    <a:pt x="209550" y="114300"/>
                  </a:lnTo>
                  <a:lnTo>
                    <a:pt x="209550" y="116967"/>
                  </a:lnTo>
                  <a:lnTo>
                    <a:pt x="212090" y="116967"/>
                  </a:lnTo>
                  <a:lnTo>
                    <a:pt x="212090" y="114300"/>
                  </a:lnTo>
                  <a:close/>
                </a:path>
                <a:path w="212090" h="125730">
                  <a:moveTo>
                    <a:pt x="212090" y="111760"/>
                  </a:moveTo>
                  <a:lnTo>
                    <a:pt x="209550" y="111760"/>
                  </a:lnTo>
                  <a:lnTo>
                    <a:pt x="209550" y="113030"/>
                  </a:lnTo>
                  <a:lnTo>
                    <a:pt x="212090" y="113030"/>
                  </a:lnTo>
                  <a:lnTo>
                    <a:pt x="212090" y="111760"/>
                  </a:lnTo>
                  <a:close/>
                </a:path>
                <a:path w="212090" h="125730">
                  <a:moveTo>
                    <a:pt x="212089" y="107950"/>
                  </a:moveTo>
                  <a:lnTo>
                    <a:pt x="209550" y="107950"/>
                  </a:lnTo>
                  <a:lnTo>
                    <a:pt x="209550" y="110617"/>
                  </a:lnTo>
                  <a:lnTo>
                    <a:pt x="212090" y="110617"/>
                  </a:lnTo>
                  <a:lnTo>
                    <a:pt x="212089" y="107950"/>
                  </a:lnTo>
                  <a:close/>
                </a:path>
                <a:path w="212090" h="125730">
                  <a:moveTo>
                    <a:pt x="1269" y="88900"/>
                  </a:moveTo>
                  <a:lnTo>
                    <a:pt x="0" y="88900"/>
                  </a:lnTo>
                  <a:lnTo>
                    <a:pt x="0" y="91567"/>
                  </a:lnTo>
                  <a:lnTo>
                    <a:pt x="1269" y="91567"/>
                  </a:lnTo>
                  <a:lnTo>
                    <a:pt x="1269" y="88900"/>
                  </a:lnTo>
                  <a:close/>
                </a:path>
                <a:path w="212090" h="125730">
                  <a:moveTo>
                    <a:pt x="1269" y="86360"/>
                  </a:moveTo>
                  <a:lnTo>
                    <a:pt x="0" y="86360"/>
                  </a:lnTo>
                  <a:lnTo>
                    <a:pt x="0" y="87630"/>
                  </a:lnTo>
                  <a:lnTo>
                    <a:pt x="1269" y="87630"/>
                  </a:lnTo>
                  <a:lnTo>
                    <a:pt x="1269" y="86360"/>
                  </a:lnTo>
                  <a:close/>
                </a:path>
                <a:path w="212090" h="125730">
                  <a:moveTo>
                    <a:pt x="1269" y="82550"/>
                  </a:moveTo>
                  <a:lnTo>
                    <a:pt x="0" y="82550"/>
                  </a:lnTo>
                  <a:lnTo>
                    <a:pt x="0" y="85217"/>
                  </a:lnTo>
                  <a:lnTo>
                    <a:pt x="1269" y="85217"/>
                  </a:lnTo>
                  <a:lnTo>
                    <a:pt x="1269" y="82550"/>
                  </a:lnTo>
                  <a:close/>
                </a:path>
                <a:path w="212090" h="125730">
                  <a:moveTo>
                    <a:pt x="1269" y="80010"/>
                  </a:moveTo>
                  <a:lnTo>
                    <a:pt x="0" y="80010"/>
                  </a:lnTo>
                  <a:lnTo>
                    <a:pt x="0" y="81280"/>
                  </a:lnTo>
                  <a:lnTo>
                    <a:pt x="1269" y="81280"/>
                  </a:lnTo>
                  <a:lnTo>
                    <a:pt x="1269" y="80010"/>
                  </a:lnTo>
                  <a:close/>
                </a:path>
                <a:path w="212090" h="125730">
                  <a:moveTo>
                    <a:pt x="1269" y="76200"/>
                  </a:moveTo>
                  <a:lnTo>
                    <a:pt x="0" y="76200"/>
                  </a:lnTo>
                  <a:lnTo>
                    <a:pt x="0" y="78867"/>
                  </a:lnTo>
                  <a:lnTo>
                    <a:pt x="1269" y="78867"/>
                  </a:lnTo>
                  <a:lnTo>
                    <a:pt x="1269" y="76200"/>
                  </a:lnTo>
                  <a:close/>
                </a:path>
                <a:path w="212090" h="125730">
                  <a:moveTo>
                    <a:pt x="1269" y="73660"/>
                  </a:moveTo>
                  <a:lnTo>
                    <a:pt x="0" y="73660"/>
                  </a:lnTo>
                  <a:lnTo>
                    <a:pt x="0" y="74930"/>
                  </a:lnTo>
                  <a:lnTo>
                    <a:pt x="1269" y="74930"/>
                  </a:lnTo>
                  <a:lnTo>
                    <a:pt x="1269" y="73660"/>
                  </a:lnTo>
                  <a:close/>
                </a:path>
                <a:path w="212090" h="125730">
                  <a:moveTo>
                    <a:pt x="1269" y="71120"/>
                  </a:moveTo>
                  <a:lnTo>
                    <a:pt x="0" y="71120"/>
                  </a:lnTo>
                  <a:lnTo>
                    <a:pt x="0" y="72517"/>
                  </a:lnTo>
                  <a:lnTo>
                    <a:pt x="1269" y="72517"/>
                  </a:lnTo>
                  <a:lnTo>
                    <a:pt x="1269" y="71120"/>
                  </a:lnTo>
                  <a:close/>
                </a:path>
                <a:path w="212090" h="125730">
                  <a:moveTo>
                    <a:pt x="1269" y="25400"/>
                  </a:moveTo>
                  <a:lnTo>
                    <a:pt x="0" y="25400"/>
                  </a:lnTo>
                  <a:lnTo>
                    <a:pt x="0" y="29210"/>
                  </a:lnTo>
                  <a:lnTo>
                    <a:pt x="1269" y="29210"/>
                  </a:lnTo>
                  <a:lnTo>
                    <a:pt x="1269" y="25400"/>
                  </a:lnTo>
                  <a:close/>
                </a:path>
                <a:path w="212090" h="125730">
                  <a:moveTo>
                    <a:pt x="1269" y="22860"/>
                  </a:moveTo>
                  <a:lnTo>
                    <a:pt x="0" y="22860"/>
                  </a:lnTo>
                  <a:lnTo>
                    <a:pt x="0" y="24130"/>
                  </a:lnTo>
                  <a:lnTo>
                    <a:pt x="1269" y="24130"/>
                  </a:lnTo>
                  <a:lnTo>
                    <a:pt x="1269" y="22860"/>
                  </a:lnTo>
                  <a:close/>
                </a:path>
                <a:path w="212090" h="125730">
                  <a:moveTo>
                    <a:pt x="1269" y="19050"/>
                  </a:moveTo>
                  <a:lnTo>
                    <a:pt x="0" y="19050"/>
                  </a:lnTo>
                  <a:lnTo>
                    <a:pt x="0" y="21590"/>
                  </a:lnTo>
                  <a:lnTo>
                    <a:pt x="1269" y="21590"/>
                  </a:lnTo>
                  <a:lnTo>
                    <a:pt x="1269" y="19050"/>
                  </a:lnTo>
                  <a:close/>
                </a:path>
                <a:path w="212090" h="125730">
                  <a:moveTo>
                    <a:pt x="1269" y="16510"/>
                  </a:moveTo>
                  <a:lnTo>
                    <a:pt x="0" y="16510"/>
                  </a:lnTo>
                  <a:lnTo>
                    <a:pt x="0" y="17780"/>
                  </a:lnTo>
                  <a:lnTo>
                    <a:pt x="1269" y="17780"/>
                  </a:lnTo>
                  <a:lnTo>
                    <a:pt x="1269" y="16510"/>
                  </a:lnTo>
                  <a:close/>
                </a:path>
                <a:path w="212090" h="125730">
                  <a:moveTo>
                    <a:pt x="1269" y="12700"/>
                  </a:moveTo>
                  <a:lnTo>
                    <a:pt x="0" y="12700"/>
                  </a:lnTo>
                  <a:lnTo>
                    <a:pt x="0" y="15240"/>
                  </a:lnTo>
                  <a:lnTo>
                    <a:pt x="1269" y="15240"/>
                  </a:lnTo>
                  <a:lnTo>
                    <a:pt x="1269" y="12700"/>
                  </a:lnTo>
                  <a:close/>
                </a:path>
                <a:path w="212090" h="125730">
                  <a:moveTo>
                    <a:pt x="1269" y="10160"/>
                  </a:moveTo>
                  <a:lnTo>
                    <a:pt x="0" y="10160"/>
                  </a:lnTo>
                  <a:lnTo>
                    <a:pt x="0" y="11430"/>
                  </a:lnTo>
                  <a:lnTo>
                    <a:pt x="1269" y="11430"/>
                  </a:lnTo>
                  <a:lnTo>
                    <a:pt x="1269" y="10160"/>
                  </a:lnTo>
                  <a:close/>
                </a:path>
                <a:path w="212090" h="125730">
                  <a:moveTo>
                    <a:pt x="1269" y="6350"/>
                  </a:moveTo>
                  <a:lnTo>
                    <a:pt x="0" y="6350"/>
                  </a:lnTo>
                  <a:lnTo>
                    <a:pt x="0" y="8890"/>
                  </a:lnTo>
                  <a:lnTo>
                    <a:pt x="1269" y="8890"/>
                  </a:lnTo>
                  <a:lnTo>
                    <a:pt x="1269" y="6350"/>
                  </a:lnTo>
                  <a:close/>
                </a:path>
                <a:path w="212090" h="125730">
                  <a:moveTo>
                    <a:pt x="1269" y="3810"/>
                  </a:moveTo>
                  <a:lnTo>
                    <a:pt x="0" y="3810"/>
                  </a:lnTo>
                  <a:lnTo>
                    <a:pt x="0" y="5080"/>
                  </a:lnTo>
                  <a:lnTo>
                    <a:pt x="1269" y="5080"/>
                  </a:lnTo>
                  <a:lnTo>
                    <a:pt x="1269" y="3810"/>
                  </a:lnTo>
                  <a:close/>
                </a:path>
                <a:path w="212090" h="125730">
                  <a:moveTo>
                    <a:pt x="24130" y="0"/>
                  </a:moveTo>
                  <a:lnTo>
                    <a:pt x="0" y="0"/>
                  </a:lnTo>
                  <a:lnTo>
                    <a:pt x="0" y="2540"/>
                  </a:lnTo>
                  <a:lnTo>
                    <a:pt x="1269" y="2540"/>
                  </a:lnTo>
                  <a:lnTo>
                    <a:pt x="1269" y="1270"/>
                  </a:lnTo>
                  <a:lnTo>
                    <a:pt x="24130" y="1270"/>
                  </a:lnTo>
                  <a:lnTo>
                    <a:pt x="24130" y="0"/>
                  </a:lnTo>
                  <a:close/>
                </a:path>
                <a:path w="212090" h="125730">
                  <a:moveTo>
                    <a:pt x="87629" y="0"/>
                  </a:moveTo>
                  <a:lnTo>
                    <a:pt x="54609" y="0"/>
                  </a:lnTo>
                  <a:lnTo>
                    <a:pt x="54609" y="1270"/>
                  </a:lnTo>
                  <a:lnTo>
                    <a:pt x="87629" y="1270"/>
                  </a:lnTo>
                  <a:lnTo>
                    <a:pt x="87629" y="0"/>
                  </a:lnTo>
                  <a:close/>
                </a:path>
                <a:path w="212090" h="125730">
                  <a:moveTo>
                    <a:pt x="157480" y="0"/>
                  </a:moveTo>
                  <a:lnTo>
                    <a:pt x="127000" y="0"/>
                  </a:lnTo>
                  <a:lnTo>
                    <a:pt x="127000" y="1270"/>
                  </a:lnTo>
                  <a:lnTo>
                    <a:pt x="157480" y="1270"/>
                  </a:lnTo>
                  <a:lnTo>
                    <a:pt x="157480" y="0"/>
                  </a:lnTo>
                  <a:close/>
                </a:path>
              </a:pathLst>
            </a:custGeom>
            <a:solidFill>
              <a:srgbClr val="B1D74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5" name="object 275"/>
            <p:cNvSpPr/>
            <p:nvPr/>
          </p:nvSpPr>
          <p:spPr>
            <a:xfrm>
              <a:off x="1156969" y="3047999"/>
              <a:ext cx="208279" cy="123189"/>
            </a:xfrm>
            <a:custGeom>
              <a:avLst/>
              <a:gdLst/>
              <a:ahLst/>
              <a:cxnLst/>
              <a:rect l="l" t="t" r="r" b="b"/>
              <a:pathLst>
                <a:path w="208280" h="123189">
                  <a:moveTo>
                    <a:pt x="48260" y="122047"/>
                  </a:moveTo>
                  <a:lnTo>
                    <a:pt x="44450" y="122047"/>
                  </a:lnTo>
                  <a:lnTo>
                    <a:pt x="44450" y="123189"/>
                  </a:lnTo>
                  <a:lnTo>
                    <a:pt x="48260" y="123189"/>
                  </a:lnTo>
                  <a:lnTo>
                    <a:pt x="48260" y="122047"/>
                  </a:lnTo>
                  <a:close/>
                </a:path>
                <a:path w="208280" h="123189">
                  <a:moveTo>
                    <a:pt x="111760" y="120776"/>
                  </a:moveTo>
                  <a:lnTo>
                    <a:pt x="48260" y="120776"/>
                  </a:lnTo>
                  <a:lnTo>
                    <a:pt x="48260" y="122047"/>
                  </a:lnTo>
                  <a:lnTo>
                    <a:pt x="110490" y="122047"/>
                  </a:lnTo>
                  <a:lnTo>
                    <a:pt x="110490" y="123189"/>
                  </a:lnTo>
                  <a:lnTo>
                    <a:pt x="111760" y="123189"/>
                  </a:lnTo>
                  <a:lnTo>
                    <a:pt x="111760" y="120776"/>
                  </a:lnTo>
                  <a:close/>
                </a:path>
                <a:path w="208280" h="123189">
                  <a:moveTo>
                    <a:pt x="208280" y="119379"/>
                  </a:moveTo>
                  <a:lnTo>
                    <a:pt x="207010" y="119379"/>
                  </a:lnTo>
                  <a:lnTo>
                    <a:pt x="207010" y="120776"/>
                  </a:lnTo>
                  <a:lnTo>
                    <a:pt x="160020" y="120776"/>
                  </a:lnTo>
                  <a:lnTo>
                    <a:pt x="160020" y="123189"/>
                  </a:lnTo>
                  <a:lnTo>
                    <a:pt x="161290" y="123189"/>
                  </a:lnTo>
                  <a:lnTo>
                    <a:pt x="161290" y="122047"/>
                  </a:lnTo>
                  <a:lnTo>
                    <a:pt x="208280" y="122047"/>
                  </a:lnTo>
                  <a:lnTo>
                    <a:pt x="208280" y="119379"/>
                  </a:lnTo>
                  <a:close/>
                </a:path>
                <a:path w="208280" h="123189">
                  <a:moveTo>
                    <a:pt x="208280" y="116839"/>
                  </a:moveTo>
                  <a:lnTo>
                    <a:pt x="207010" y="116839"/>
                  </a:lnTo>
                  <a:lnTo>
                    <a:pt x="207010" y="118237"/>
                  </a:lnTo>
                  <a:lnTo>
                    <a:pt x="208280" y="118237"/>
                  </a:lnTo>
                  <a:lnTo>
                    <a:pt x="208280" y="116839"/>
                  </a:lnTo>
                  <a:close/>
                </a:path>
                <a:path w="208280" h="123189">
                  <a:moveTo>
                    <a:pt x="208280" y="113029"/>
                  </a:moveTo>
                  <a:lnTo>
                    <a:pt x="207010" y="113029"/>
                  </a:lnTo>
                  <a:lnTo>
                    <a:pt x="207010" y="115697"/>
                  </a:lnTo>
                  <a:lnTo>
                    <a:pt x="208280" y="115697"/>
                  </a:lnTo>
                  <a:lnTo>
                    <a:pt x="208280" y="113029"/>
                  </a:lnTo>
                  <a:close/>
                </a:path>
                <a:path w="208280" h="123189">
                  <a:moveTo>
                    <a:pt x="208280" y="110489"/>
                  </a:moveTo>
                  <a:lnTo>
                    <a:pt x="207010" y="110489"/>
                  </a:lnTo>
                  <a:lnTo>
                    <a:pt x="207010" y="111887"/>
                  </a:lnTo>
                  <a:lnTo>
                    <a:pt x="208280" y="111887"/>
                  </a:lnTo>
                  <a:lnTo>
                    <a:pt x="208280" y="110489"/>
                  </a:lnTo>
                  <a:close/>
                </a:path>
                <a:path w="208280" h="123189">
                  <a:moveTo>
                    <a:pt x="208280" y="105537"/>
                  </a:moveTo>
                  <a:lnTo>
                    <a:pt x="207010" y="105537"/>
                  </a:lnTo>
                  <a:lnTo>
                    <a:pt x="207010" y="109347"/>
                  </a:lnTo>
                  <a:lnTo>
                    <a:pt x="208280" y="109347"/>
                  </a:lnTo>
                  <a:lnTo>
                    <a:pt x="208280" y="105537"/>
                  </a:lnTo>
                  <a:close/>
                </a:path>
                <a:path w="208280" h="123189">
                  <a:moveTo>
                    <a:pt x="2540" y="91439"/>
                  </a:moveTo>
                  <a:lnTo>
                    <a:pt x="1270" y="91439"/>
                  </a:lnTo>
                  <a:lnTo>
                    <a:pt x="1270" y="93979"/>
                  </a:lnTo>
                  <a:lnTo>
                    <a:pt x="2540" y="93979"/>
                  </a:lnTo>
                  <a:lnTo>
                    <a:pt x="2540" y="91439"/>
                  </a:lnTo>
                  <a:close/>
                </a:path>
                <a:path w="208280" h="123189">
                  <a:moveTo>
                    <a:pt x="2540" y="87629"/>
                  </a:moveTo>
                  <a:lnTo>
                    <a:pt x="0" y="87629"/>
                  </a:lnTo>
                  <a:lnTo>
                    <a:pt x="0" y="90297"/>
                  </a:lnTo>
                  <a:lnTo>
                    <a:pt x="2540" y="90297"/>
                  </a:lnTo>
                  <a:lnTo>
                    <a:pt x="2540" y="87629"/>
                  </a:lnTo>
                  <a:close/>
                </a:path>
                <a:path w="208280" h="123189">
                  <a:moveTo>
                    <a:pt x="2540" y="85089"/>
                  </a:moveTo>
                  <a:lnTo>
                    <a:pt x="0" y="85089"/>
                  </a:lnTo>
                  <a:lnTo>
                    <a:pt x="0" y="86487"/>
                  </a:lnTo>
                  <a:lnTo>
                    <a:pt x="2540" y="86487"/>
                  </a:lnTo>
                  <a:lnTo>
                    <a:pt x="2540" y="85089"/>
                  </a:lnTo>
                  <a:close/>
                </a:path>
                <a:path w="208280" h="123189">
                  <a:moveTo>
                    <a:pt x="2540" y="81279"/>
                  </a:moveTo>
                  <a:lnTo>
                    <a:pt x="0" y="81279"/>
                  </a:lnTo>
                  <a:lnTo>
                    <a:pt x="0" y="83947"/>
                  </a:lnTo>
                  <a:lnTo>
                    <a:pt x="2540" y="83947"/>
                  </a:lnTo>
                  <a:lnTo>
                    <a:pt x="2540" y="81279"/>
                  </a:lnTo>
                  <a:close/>
                </a:path>
                <a:path w="208280" h="123189">
                  <a:moveTo>
                    <a:pt x="2540" y="78739"/>
                  </a:moveTo>
                  <a:lnTo>
                    <a:pt x="0" y="78739"/>
                  </a:lnTo>
                  <a:lnTo>
                    <a:pt x="0" y="80137"/>
                  </a:lnTo>
                  <a:lnTo>
                    <a:pt x="2540" y="80137"/>
                  </a:lnTo>
                  <a:lnTo>
                    <a:pt x="2540" y="78739"/>
                  </a:lnTo>
                  <a:close/>
                </a:path>
                <a:path w="208280" h="123189">
                  <a:moveTo>
                    <a:pt x="2540" y="74929"/>
                  </a:moveTo>
                  <a:lnTo>
                    <a:pt x="0" y="74929"/>
                  </a:lnTo>
                  <a:lnTo>
                    <a:pt x="0" y="77597"/>
                  </a:lnTo>
                  <a:lnTo>
                    <a:pt x="2540" y="77597"/>
                  </a:lnTo>
                  <a:lnTo>
                    <a:pt x="2540" y="74929"/>
                  </a:lnTo>
                  <a:close/>
                </a:path>
                <a:path w="208280" h="123189">
                  <a:moveTo>
                    <a:pt x="2540" y="72389"/>
                  </a:moveTo>
                  <a:lnTo>
                    <a:pt x="0" y="72389"/>
                  </a:lnTo>
                  <a:lnTo>
                    <a:pt x="0" y="73787"/>
                  </a:lnTo>
                  <a:lnTo>
                    <a:pt x="2540" y="73787"/>
                  </a:lnTo>
                  <a:lnTo>
                    <a:pt x="2540" y="72389"/>
                  </a:lnTo>
                  <a:close/>
                </a:path>
                <a:path w="208280" h="123189">
                  <a:moveTo>
                    <a:pt x="2540" y="68579"/>
                  </a:moveTo>
                  <a:lnTo>
                    <a:pt x="1270" y="68579"/>
                  </a:lnTo>
                  <a:lnTo>
                    <a:pt x="1270" y="69976"/>
                  </a:lnTo>
                  <a:lnTo>
                    <a:pt x="0" y="69976"/>
                  </a:lnTo>
                  <a:lnTo>
                    <a:pt x="0" y="71247"/>
                  </a:lnTo>
                  <a:lnTo>
                    <a:pt x="2540" y="71247"/>
                  </a:lnTo>
                  <a:lnTo>
                    <a:pt x="2540" y="68579"/>
                  </a:lnTo>
                  <a:close/>
                </a:path>
                <a:path w="208280" h="123189">
                  <a:moveTo>
                    <a:pt x="2540" y="24129"/>
                  </a:moveTo>
                  <a:lnTo>
                    <a:pt x="0" y="24129"/>
                  </a:lnTo>
                  <a:lnTo>
                    <a:pt x="0" y="26797"/>
                  </a:lnTo>
                  <a:lnTo>
                    <a:pt x="2540" y="26797"/>
                  </a:lnTo>
                  <a:lnTo>
                    <a:pt x="2540" y="24129"/>
                  </a:lnTo>
                  <a:close/>
                </a:path>
                <a:path w="208280" h="123189">
                  <a:moveTo>
                    <a:pt x="2540" y="21589"/>
                  </a:moveTo>
                  <a:lnTo>
                    <a:pt x="0" y="21589"/>
                  </a:lnTo>
                  <a:lnTo>
                    <a:pt x="0" y="22860"/>
                  </a:lnTo>
                  <a:lnTo>
                    <a:pt x="2540" y="22860"/>
                  </a:lnTo>
                  <a:lnTo>
                    <a:pt x="2540" y="21589"/>
                  </a:lnTo>
                  <a:close/>
                </a:path>
                <a:path w="208280" h="123189">
                  <a:moveTo>
                    <a:pt x="2540" y="17779"/>
                  </a:moveTo>
                  <a:lnTo>
                    <a:pt x="0" y="17779"/>
                  </a:lnTo>
                  <a:lnTo>
                    <a:pt x="0" y="20320"/>
                  </a:lnTo>
                  <a:lnTo>
                    <a:pt x="2540" y="20320"/>
                  </a:lnTo>
                  <a:lnTo>
                    <a:pt x="2540" y="17779"/>
                  </a:lnTo>
                  <a:close/>
                </a:path>
                <a:path w="208280" h="123189">
                  <a:moveTo>
                    <a:pt x="2540" y="15239"/>
                  </a:moveTo>
                  <a:lnTo>
                    <a:pt x="0" y="15239"/>
                  </a:lnTo>
                  <a:lnTo>
                    <a:pt x="0" y="16510"/>
                  </a:lnTo>
                  <a:lnTo>
                    <a:pt x="2540" y="16510"/>
                  </a:lnTo>
                  <a:lnTo>
                    <a:pt x="2540" y="15239"/>
                  </a:lnTo>
                  <a:close/>
                </a:path>
                <a:path w="208280" h="123189">
                  <a:moveTo>
                    <a:pt x="2540" y="11429"/>
                  </a:moveTo>
                  <a:lnTo>
                    <a:pt x="0" y="11429"/>
                  </a:lnTo>
                  <a:lnTo>
                    <a:pt x="0" y="13970"/>
                  </a:lnTo>
                  <a:lnTo>
                    <a:pt x="2540" y="13970"/>
                  </a:lnTo>
                  <a:lnTo>
                    <a:pt x="2540" y="11429"/>
                  </a:lnTo>
                  <a:close/>
                </a:path>
                <a:path w="208280" h="123189">
                  <a:moveTo>
                    <a:pt x="2540" y="8889"/>
                  </a:moveTo>
                  <a:lnTo>
                    <a:pt x="0" y="8889"/>
                  </a:lnTo>
                  <a:lnTo>
                    <a:pt x="0" y="10160"/>
                  </a:lnTo>
                  <a:lnTo>
                    <a:pt x="2540" y="10160"/>
                  </a:lnTo>
                  <a:lnTo>
                    <a:pt x="2540" y="8889"/>
                  </a:lnTo>
                  <a:close/>
                </a:path>
                <a:path w="208280" h="123189">
                  <a:moveTo>
                    <a:pt x="2540" y="5079"/>
                  </a:moveTo>
                  <a:lnTo>
                    <a:pt x="0" y="5079"/>
                  </a:lnTo>
                  <a:lnTo>
                    <a:pt x="0" y="7620"/>
                  </a:lnTo>
                  <a:lnTo>
                    <a:pt x="2540" y="7620"/>
                  </a:lnTo>
                  <a:lnTo>
                    <a:pt x="2540" y="5079"/>
                  </a:lnTo>
                  <a:close/>
                </a:path>
                <a:path w="208280" h="123189">
                  <a:moveTo>
                    <a:pt x="2540" y="2539"/>
                  </a:moveTo>
                  <a:lnTo>
                    <a:pt x="0" y="2539"/>
                  </a:lnTo>
                  <a:lnTo>
                    <a:pt x="0" y="3810"/>
                  </a:lnTo>
                  <a:lnTo>
                    <a:pt x="2540" y="3810"/>
                  </a:lnTo>
                  <a:lnTo>
                    <a:pt x="2540" y="2539"/>
                  </a:lnTo>
                  <a:close/>
                </a:path>
                <a:path w="208280" h="123189">
                  <a:moveTo>
                    <a:pt x="26670" y="1270"/>
                  </a:moveTo>
                  <a:lnTo>
                    <a:pt x="25400" y="1270"/>
                  </a:lnTo>
                  <a:lnTo>
                    <a:pt x="25400" y="2539"/>
                  </a:lnTo>
                  <a:lnTo>
                    <a:pt x="26670" y="2539"/>
                  </a:lnTo>
                  <a:lnTo>
                    <a:pt x="26670" y="1270"/>
                  </a:lnTo>
                  <a:close/>
                </a:path>
                <a:path w="208280" h="123189">
                  <a:moveTo>
                    <a:pt x="25400" y="0"/>
                  </a:moveTo>
                  <a:lnTo>
                    <a:pt x="0" y="0"/>
                  </a:lnTo>
                  <a:lnTo>
                    <a:pt x="0" y="1270"/>
                  </a:lnTo>
                  <a:lnTo>
                    <a:pt x="25400" y="1270"/>
                  </a:lnTo>
                  <a:lnTo>
                    <a:pt x="25400" y="0"/>
                  </a:lnTo>
                  <a:close/>
                </a:path>
                <a:path w="208280" h="123189">
                  <a:moveTo>
                    <a:pt x="86359" y="0"/>
                  </a:moveTo>
                  <a:lnTo>
                    <a:pt x="53340" y="0"/>
                  </a:lnTo>
                  <a:lnTo>
                    <a:pt x="53340" y="1270"/>
                  </a:lnTo>
                  <a:lnTo>
                    <a:pt x="86359" y="1270"/>
                  </a:lnTo>
                  <a:lnTo>
                    <a:pt x="86359" y="0"/>
                  </a:lnTo>
                  <a:close/>
                </a:path>
                <a:path w="208280" h="123189">
                  <a:moveTo>
                    <a:pt x="156210" y="0"/>
                  </a:moveTo>
                  <a:lnTo>
                    <a:pt x="125730" y="0"/>
                  </a:lnTo>
                  <a:lnTo>
                    <a:pt x="125730" y="1270"/>
                  </a:lnTo>
                  <a:lnTo>
                    <a:pt x="156210" y="1270"/>
                  </a:lnTo>
                  <a:lnTo>
                    <a:pt x="156210" y="0"/>
                  </a:lnTo>
                  <a:close/>
                </a:path>
              </a:pathLst>
            </a:custGeom>
            <a:solidFill>
              <a:srgbClr val="B3D84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6" name="object 276"/>
            <p:cNvSpPr/>
            <p:nvPr/>
          </p:nvSpPr>
          <p:spPr>
            <a:xfrm>
              <a:off x="1159510" y="3050539"/>
              <a:ext cx="204470" cy="118110"/>
            </a:xfrm>
            <a:custGeom>
              <a:avLst/>
              <a:gdLst/>
              <a:ahLst/>
              <a:cxnLst/>
              <a:rect l="l" t="t" r="r" b="b"/>
              <a:pathLst>
                <a:path w="204469" h="118110">
                  <a:moveTo>
                    <a:pt x="1270" y="88900"/>
                  </a:moveTo>
                  <a:lnTo>
                    <a:pt x="0" y="88900"/>
                  </a:lnTo>
                  <a:lnTo>
                    <a:pt x="0" y="90297"/>
                  </a:lnTo>
                  <a:lnTo>
                    <a:pt x="1270" y="90297"/>
                  </a:lnTo>
                  <a:lnTo>
                    <a:pt x="1270" y="88900"/>
                  </a:lnTo>
                  <a:close/>
                </a:path>
                <a:path w="204469" h="118110">
                  <a:moveTo>
                    <a:pt x="1270" y="85090"/>
                  </a:moveTo>
                  <a:lnTo>
                    <a:pt x="0" y="85090"/>
                  </a:lnTo>
                  <a:lnTo>
                    <a:pt x="0" y="87757"/>
                  </a:lnTo>
                  <a:lnTo>
                    <a:pt x="1270" y="87757"/>
                  </a:lnTo>
                  <a:lnTo>
                    <a:pt x="1270" y="85090"/>
                  </a:lnTo>
                  <a:close/>
                </a:path>
                <a:path w="204469" h="118110">
                  <a:moveTo>
                    <a:pt x="1270" y="82550"/>
                  </a:moveTo>
                  <a:lnTo>
                    <a:pt x="0" y="82550"/>
                  </a:lnTo>
                  <a:lnTo>
                    <a:pt x="0" y="83947"/>
                  </a:lnTo>
                  <a:lnTo>
                    <a:pt x="1270" y="83947"/>
                  </a:lnTo>
                  <a:lnTo>
                    <a:pt x="1270" y="82550"/>
                  </a:lnTo>
                  <a:close/>
                </a:path>
                <a:path w="204469" h="118110">
                  <a:moveTo>
                    <a:pt x="1270" y="78740"/>
                  </a:moveTo>
                  <a:lnTo>
                    <a:pt x="0" y="78740"/>
                  </a:lnTo>
                  <a:lnTo>
                    <a:pt x="0" y="81407"/>
                  </a:lnTo>
                  <a:lnTo>
                    <a:pt x="1270" y="81407"/>
                  </a:lnTo>
                  <a:lnTo>
                    <a:pt x="1270" y="78740"/>
                  </a:lnTo>
                  <a:close/>
                </a:path>
                <a:path w="204469" h="118110">
                  <a:moveTo>
                    <a:pt x="1270" y="76200"/>
                  </a:moveTo>
                  <a:lnTo>
                    <a:pt x="0" y="76200"/>
                  </a:lnTo>
                  <a:lnTo>
                    <a:pt x="0" y="77597"/>
                  </a:lnTo>
                  <a:lnTo>
                    <a:pt x="1270" y="77597"/>
                  </a:lnTo>
                  <a:lnTo>
                    <a:pt x="1270" y="76200"/>
                  </a:lnTo>
                  <a:close/>
                </a:path>
                <a:path w="204469" h="118110">
                  <a:moveTo>
                    <a:pt x="1270" y="72390"/>
                  </a:moveTo>
                  <a:lnTo>
                    <a:pt x="0" y="72390"/>
                  </a:lnTo>
                  <a:lnTo>
                    <a:pt x="0" y="75057"/>
                  </a:lnTo>
                  <a:lnTo>
                    <a:pt x="1270" y="75057"/>
                  </a:lnTo>
                  <a:lnTo>
                    <a:pt x="1270" y="72390"/>
                  </a:lnTo>
                  <a:close/>
                </a:path>
                <a:path w="204469" h="118110">
                  <a:moveTo>
                    <a:pt x="1270" y="69850"/>
                  </a:moveTo>
                  <a:lnTo>
                    <a:pt x="0" y="69850"/>
                  </a:lnTo>
                  <a:lnTo>
                    <a:pt x="0" y="71247"/>
                  </a:lnTo>
                  <a:lnTo>
                    <a:pt x="1270" y="71247"/>
                  </a:lnTo>
                  <a:lnTo>
                    <a:pt x="1270" y="69850"/>
                  </a:lnTo>
                  <a:close/>
                </a:path>
                <a:path w="204469" h="118110">
                  <a:moveTo>
                    <a:pt x="1270" y="66040"/>
                  </a:moveTo>
                  <a:lnTo>
                    <a:pt x="0" y="66040"/>
                  </a:lnTo>
                  <a:lnTo>
                    <a:pt x="0" y="68707"/>
                  </a:lnTo>
                  <a:lnTo>
                    <a:pt x="1270" y="68707"/>
                  </a:lnTo>
                  <a:lnTo>
                    <a:pt x="1270" y="66040"/>
                  </a:lnTo>
                  <a:close/>
                </a:path>
                <a:path w="204469" h="118110">
                  <a:moveTo>
                    <a:pt x="1270" y="25400"/>
                  </a:moveTo>
                  <a:lnTo>
                    <a:pt x="0" y="25400"/>
                  </a:lnTo>
                  <a:lnTo>
                    <a:pt x="0" y="27940"/>
                  </a:lnTo>
                  <a:lnTo>
                    <a:pt x="1270" y="27940"/>
                  </a:lnTo>
                  <a:lnTo>
                    <a:pt x="1270" y="25400"/>
                  </a:lnTo>
                  <a:close/>
                </a:path>
                <a:path w="204469" h="118110">
                  <a:moveTo>
                    <a:pt x="1270" y="21590"/>
                  </a:moveTo>
                  <a:lnTo>
                    <a:pt x="0" y="21590"/>
                  </a:lnTo>
                  <a:lnTo>
                    <a:pt x="0" y="24130"/>
                  </a:lnTo>
                  <a:lnTo>
                    <a:pt x="1270" y="24130"/>
                  </a:lnTo>
                  <a:lnTo>
                    <a:pt x="1270" y="21590"/>
                  </a:lnTo>
                  <a:close/>
                </a:path>
                <a:path w="204469" h="118110">
                  <a:moveTo>
                    <a:pt x="1270" y="19050"/>
                  </a:moveTo>
                  <a:lnTo>
                    <a:pt x="0" y="19050"/>
                  </a:lnTo>
                  <a:lnTo>
                    <a:pt x="0" y="20320"/>
                  </a:lnTo>
                  <a:lnTo>
                    <a:pt x="1270" y="20320"/>
                  </a:lnTo>
                  <a:lnTo>
                    <a:pt x="1270" y="19050"/>
                  </a:lnTo>
                  <a:close/>
                </a:path>
                <a:path w="204469" h="118110">
                  <a:moveTo>
                    <a:pt x="1270" y="15240"/>
                  </a:moveTo>
                  <a:lnTo>
                    <a:pt x="0" y="15240"/>
                  </a:lnTo>
                  <a:lnTo>
                    <a:pt x="0" y="17780"/>
                  </a:lnTo>
                  <a:lnTo>
                    <a:pt x="1270" y="17780"/>
                  </a:lnTo>
                  <a:lnTo>
                    <a:pt x="1270" y="15240"/>
                  </a:lnTo>
                  <a:close/>
                </a:path>
                <a:path w="204469" h="118110">
                  <a:moveTo>
                    <a:pt x="1270" y="12700"/>
                  </a:moveTo>
                  <a:lnTo>
                    <a:pt x="0" y="12700"/>
                  </a:lnTo>
                  <a:lnTo>
                    <a:pt x="0" y="13970"/>
                  </a:lnTo>
                  <a:lnTo>
                    <a:pt x="1270" y="13970"/>
                  </a:lnTo>
                  <a:lnTo>
                    <a:pt x="1270" y="12700"/>
                  </a:lnTo>
                  <a:close/>
                </a:path>
                <a:path w="204469" h="118110">
                  <a:moveTo>
                    <a:pt x="1270" y="8890"/>
                  </a:moveTo>
                  <a:lnTo>
                    <a:pt x="0" y="8890"/>
                  </a:lnTo>
                  <a:lnTo>
                    <a:pt x="0" y="11430"/>
                  </a:lnTo>
                  <a:lnTo>
                    <a:pt x="1270" y="11430"/>
                  </a:lnTo>
                  <a:lnTo>
                    <a:pt x="1270" y="8890"/>
                  </a:lnTo>
                  <a:close/>
                </a:path>
                <a:path w="204469" h="118110">
                  <a:moveTo>
                    <a:pt x="1270" y="6350"/>
                  </a:moveTo>
                  <a:lnTo>
                    <a:pt x="0" y="6350"/>
                  </a:lnTo>
                  <a:lnTo>
                    <a:pt x="0" y="7620"/>
                  </a:lnTo>
                  <a:lnTo>
                    <a:pt x="1270" y="7620"/>
                  </a:lnTo>
                  <a:lnTo>
                    <a:pt x="1270" y="6350"/>
                  </a:lnTo>
                  <a:close/>
                </a:path>
                <a:path w="204469" h="118110">
                  <a:moveTo>
                    <a:pt x="1270" y="2540"/>
                  </a:moveTo>
                  <a:lnTo>
                    <a:pt x="0" y="2540"/>
                  </a:lnTo>
                  <a:lnTo>
                    <a:pt x="0" y="5080"/>
                  </a:lnTo>
                  <a:lnTo>
                    <a:pt x="1270" y="5080"/>
                  </a:lnTo>
                  <a:lnTo>
                    <a:pt x="1270" y="2540"/>
                  </a:lnTo>
                  <a:close/>
                </a:path>
                <a:path w="204469" h="118110">
                  <a:moveTo>
                    <a:pt x="26657" y="0"/>
                  </a:moveTo>
                  <a:lnTo>
                    <a:pt x="0" y="0"/>
                  </a:lnTo>
                  <a:lnTo>
                    <a:pt x="0" y="1270"/>
                  </a:lnTo>
                  <a:lnTo>
                    <a:pt x="26657" y="1270"/>
                  </a:lnTo>
                  <a:lnTo>
                    <a:pt x="26657" y="0"/>
                  </a:lnTo>
                  <a:close/>
                </a:path>
                <a:path w="204469" h="118110">
                  <a:moveTo>
                    <a:pt x="83807" y="0"/>
                  </a:moveTo>
                  <a:lnTo>
                    <a:pt x="50800" y="0"/>
                  </a:lnTo>
                  <a:lnTo>
                    <a:pt x="50800" y="1270"/>
                  </a:lnTo>
                  <a:lnTo>
                    <a:pt x="83807" y="1270"/>
                  </a:lnTo>
                  <a:lnTo>
                    <a:pt x="83807" y="0"/>
                  </a:lnTo>
                  <a:close/>
                </a:path>
                <a:path w="204469" h="118110">
                  <a:moveTo>
                    <a:pt x="111760" y="116840"/>
                  </a:moveTo>
                  <a:lnTo>
                    <a:pt x="48260" y="116840"/>
                  </a:lnTo>
                  <a:lnTo>
                    <a:pt x="48260" y="118110"/>
                  </a:lnTo>
                  <a:lnTo>
                    <a:pt x="111760" y="118110"/>
                  </a:lnTo>
                  <a:lnTo>
                    <a:pt x="111760" y="116840"/>
                  </a:lnTo>
                  <a:close/>
                </a:path>
                <a:path w="204469" h="118110">
                  <a:moveTo>
                    <a:pt x="153670" y="0"/>
                  </a:moveTo>
                  <a:lnTo>
                    <a:pt x="123190" y="0"/>
                  </a:lnTo>
                  <a:lnTo>
                    <a:pt x="123190" y="1270"/>
                  </a:lnTo>
                  <a:lnTo>
                    <a:pt x="153670" y="1270"/>
                  </a:lnTo>
                  <a:lnTo>
                    <a:pt x="153670" y="0"/>
                  </a:lnTo>
                  <a:close/>
                </a:path>
                <a:path w="204469" h="118110">
                  <a:moveTo>
                    <a:pt x="204470" y="116840"/>
                  </a:moveTo>
                  <a:lnTo>
                    <a:pt x="154940" y="116840"/>
                  </a:lnTo>
                  <a:lnTo>
                    <a:pt x="154940" y="118110"/>
                  </a:lnTo>
                  <a:lnTo>
                    <a:pt x="204470" y="118110"/>
                  </a:lnTo>
                  <a:lnTo>
                    <a:pt x="204470" y="116840"/>
                  </a:lnTo>
                  <a:close/>
                </a:path>
                <a:path w="204469" h="118110">
                  <a:moveTo>
                    <a:pt x="204470" y="114300"/>
                  </a:moveTo>
                  <a:lnTo>
                    <a:pt x="203200" y="114300"/>
                  </a:lnTo>
                  <a:lnTo>
                    <a:pt x="203200" y="115697"/>
                  </a:lnTo>
                  <a:lnTo>
                    <a:pt x="204470" y="115697"/>
                  </a:lnTo>
                  <a:lnTo>
                    <a:pt x="204470" y="114300"/>
                  </a:lnTo>
                  <a:close/>
                </a:path>
                <a:path w="204469" h="118110">
                  <a:moveTo>
                    <a:pt x="204470" y="110490"/>
                  </a:moveTo>
                  <a:lnTo>
                    <a:pt x="203200" y="110490"/>
                  </a:lnTo>
                  <a:lnTo>
                    <a:pt x="203200" y="113157"/>
                  </a:lnTo>
                  <a:lnTo>
                    <a:pt x="204470" y="113157"/>
                  </a:lnTo>
                  <a:lnTo>
                    <a:pt x="204470" y="110490"/>
                  </a:lnTo>
                  <a:close/>
                </a:path>
                <a:path w="204469" h="118110">
                  <a:moveTo>
                    <a:pt x="204470" y="107950"/>
                  </a:moveTo>
                  <a:lnTo>
                    <a:pt x="203200" y="107950"/>
                  </a:lnTo>
                  <a:lnTo>
                    <a:pt x="203200" y="109347"/>
                  </a:lnTo>
                  <a:lnTo>
                    <a:pt x="204470" y="109347"/>
                  </a:lnTo>
                  <a:lnTo>
                    <a:pt x="204470" y="107950"/>
                  </a:lnTo>
                  <a:close/>
                </a:path>
                <a:path w="204469" h="118110">
                  <a:moveTo>
                    <a:pt x="204470" y="102997"/>
                  </a:moveTo>
                  <a:lnTo>
                    <a:pt x="203200" y="102997"/>
                  </a:lnTo>
                  <a:lnTo>
                    <a:pt x="203200" y="106807"/>
                  </a:lnTo>
                  <a:lnTo>
                    <a:pt x="204470" y="106807"/>
                  </a:lnTo>
                  <a:lnTo>
                    <a:pt x="204470" y="102997"/>
                  </a:lnTo>
                  <a:close/>
                </a:path>
              </a:pathLst>
            </a:custGeom>
            <a:solidFill>
              <a:srgbClr val="B4D84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7" name="object 277"/>
            <p:cNvSpPr/>
            <p:nvPr/>
          </p:nvSpPr>
          <p:spPr>
            <a:xfrm>
              <a:off x="1160780" y="3051809"/>
              <a:ext cx="201930" cy="115570"/>
            </a:xfrm>
            <a:custGeom>
              <a:avLst/>
              <a:gdLst/>
              <a:ahLst/>
              <a:cxnLst/>
              <a:rect l="l" t="t" r="r" b="b"/>
              <a:pathLst>
                <a:path w="201930" h="115569">
                  <a:moveTo>
                    <a:pt x="52069" y="114426"/>
                  </a:moveTo>
                  <a:lnTo>
                    <a:pt x="49529" y="114426"/>
                  </a:lnTo>
                  <a:lnTo>
                    <a:pt x="49529" y="115569"/>
                  </a:lnTo>
                  <a:lnTo>
                    <a:pt x="52069" y="115569"/>
                  </a:lnTo>
                  <a:lnTo>
                    <a:pt x="52069" y="114426"/>
                  </a:lnTo>
                  <a:close/>
                </a:path>
                <a:path w="201930" h="115569">
                  <a:moveTo>
                    <a:pt x="115569" y="114426"/>
                  </a:moveTo>
                  <a:lnTo>
                    <a:pt x="113029" y="114426"/>
                  </a:lnTo>
                  <a:lnTo>
                    <a:pt x="113029" y="115569"/>
                  </a:lnTo>
                  <a:lnTo>
                    <a:pt x="115569" y="115569"/>
                  </a:lnTo>
                  <a:lnTo>
                    <a:pt x="115569" y="114426"/>
                  </a:lnTo>
                  <a:close/>
                </a:path>
                <a:path w="201930" h="115569">
                  <a:moveTo>
                    <a:pt x="151129" y="114426"/>
                  </a:moveTo>
                  <a:lnTo>
                    <a:pt x="148589" y="114426"/>
                  </a:lnTo>
                  <a:lnTo>
                    <a:pt x="148589" y="115569"/>
                  </a:lnTo>
                  <a:lnTo>
                    <a:pt x="151129" y="115569"/>
                  </a:lnTo>
                  <a:lnTo>
                    <a:pt x="151129" y="114426"/>
                  </a:lnTo>
                  <a:close/>
                </a:path>
                <a:path w="201930" h="115569">
                  <a:moveTo>
                    <a:pt x="201929" y="113156"/>
                  </a:moveTo>
                  <a:lnTo>
                    <a:pt x="199389" y="113156"/>
                  </a:lnTo>
                  <a:lnTo>
                    <a:pt x="199389" y="114426"/>
                  </a:lnTo>
                  <a:lnTo>
                    <a:pt x="201929" y="114426"/>
                  </a:lnTo>
                  <a:lnTo>
                    <a:pt x="201929" y="113156"/>
                  </a:lnTo>
                  <a:close/>
                </a:path>
                <a:path w="201930" h="115569">
                  <a:moveTo>
                    <a:pt x="201929" y="109219"/>
                  </a:moveTo>
                  <a:lnTo>
                    <a:pt x="199389" y="109219"/>
                  </a:lnTo>
                  <a:lnTo>
                    <a:pt x="199389" y="111886"/>
                  </a:lnTo>
                  <a:lnTo>
                    <a:pt x="201929" y="111886"/>
                  </a:lnTo>
                  <a:lnTo>
                    <a:pt x="201929" y="109219"/>
                  </a:lnTo>
                  <a:close/>
                </a:path>
                <a:path w="201930" h="115569">
                  <a:moveTo>
                    <a:pt x="201929" y="106806"/>
                  </a:moveTo>
                  <a:lnTo>
                    <a:pt x="199389" y="106806"/>
                  </a:lnTo>
                  <a:lnTo>
                    <a:pt x="199389" y="108076"/>
                  </a:lnTo>
                  <a:lnTo>
                    <a:pt x="201929" y="108076"/>
                  </a:lnTo>
                  <a:lnTo>
                    <a:pt x="201929" y="106806"/>
                  </a:lnTo>
                  <a:close/>
                </a:path>
                <a:path w="201930" h="115569">
                  <a:moveTo>
                    <a:pt x="201929" y="102869"/>
                  </a:moveTo>
                  <a:lnTo>
                    <a:pt x="199389" y="102869"/>
                  </a:lnTo>
                  <a:lnTo>
                    <a:pt x="199389" y="105536"/>
                  </a:lnTo>
                  <a:lnTo>
                    <a:pt x="201929" y="105536"/>
                  </a:lnTo>
                  <a:lnTo>
                    <a:pt x="201929" y="102869"/>
                  </a:lnTo>
                  <a:close/>
                </a:path>
                <a:path w="201930" h="115569">
                  <a:moveTo>
                    <a:pt x="200659" y="99186"/>
                  </a:moveTo>
                  <a:lnTo>
                    <a:pt x="199389" y="99186"/>
                  </a:lnTo>
                  <a:lnTo>
                    <a:pt x="199389" y="101726"/>
                  </a:lnTo>
                  <a:lnTo>
                    <a:pt x="201929" y="101726"/>
                  </a:lnTo>
                  <a:lnTo>
                    <a:pt x="201929" y="100456"/>
                  </a:lnTo>
                  <a:lnTo>
                    <a:pt x="200659" y="100456"/>
                  </a:lnTo>
                  <a:lnTo>
                    <a:pt x="200659" y="99186"/>
                  </a:lnTo>
                  <a:close/>
                </a:path>
                <a:path w="201930" h="115569">
                  <a:moveTo>
                    <a:pt x="2539" y="90169"/>
                  </a:moveTo>
                  <a:lnTo>
                    <a:pt x="0" y="90169"/>
                  </a:lnTo>
                  <a:lnTo>
                    <a:pt x="0" y="91566"/>
                  </a:lnTo>
                  <a:lnTo>
                    <a:pt x="2539" y="91566"/>
                  </a:lnTo>
                  <a:lnTo>
                    <a:pt x="2539" y="90169"/>
                  </a:lnTo>
                  <a:close/>
                </a:path>
                <a:path w="201930" h="115569">
                  <a:moveTo>
                    <a:pt x="2539" y="87756"/>
                  </a:moveTo>
                  <a:lnTo>
                    <a:pt x="0" y="87756"/>
                  </a:lnTo>
                  <a:lnTo>
                    <a:pt x="0" y="89026"/>
                  </a:lnTo>
                  <a:lnTo>
                    <a:pt x="2539" y="89026"/>
                  </a:lnTo>
                  <a:lnTo>
                    <a:pt x="2539" y="87756"/>
                  </a:lnTo>
                  <a:close/>
                </a:path>
                <a:path w="201930" h="115569">
                  <a:moveTo>
                    <a:pt x="2539" y="83819"/>
                  </a:moveTo>
                  <a:lnTo>
                    <a:pt x="0" y="83819"/>
                  </a:lnTo>
                  <a:lnTo>
                    <a:pt x="0" y="86486"/>
                  </a:lnTo>
                  <a:lnTo>
                    <a:pt x="2539" y="86486"/>
                  </a:lnTo>
                  <a:lnTo>
                    <a:pt x="2539" y="83819"/>
                  </a:lnTo>
                  <a:close/>
                </a:path>
                <a:path w="201930" h="115569">
                  <a:moveTo>
                    <a:pt x="2539" y="81406"/>
                  </a:moveTo>
                  <a:lnTo>
                    <a:pt x="0" y="81406"/>
                  </a:lnTo>
                  <a:lnTo>
                    <a:pt x="0" y="82676"/>
                  </a:lnTo>
                  <a:lnTo>
                    <a:pt x="2539" y="82676"/>
                  </a:lnTo>
                  <a:lnTo>
                    <a:pt x="2539" y="81406"/>
                  </a:lnTo>
                  <a:close/>
                </a:path>
                <a:path w="201930" h="115569">
                  <a:moveTo>
                    <a:pt x="2539" y="77469"/>
                  </a:moveTo>
                  <a:lnTo>
                    <a:pt x="0" y="77469"/>
                  </a:lnTo>
                  <a:lnTo>
                    <a:pt x="0" y="80136"/>
                  </a:lnTo>
                  <a:lnTo>
                    <a:pt x="2539" y="80136"/>
                  </a:lnTo>
                  <a:lnTo>
                    <a:pt x="2539" y="77469"/>
                  </a:lnTo>
                  <a:close/>
                </a:path>
                <a:path w="201930" h="115569">
                  <a:moveTo>
                    <a:pt x="2539" y="75056"/>
                  </a:moveTo>
                  <a:lnTo>
                    <a:pt x="0" y="75056"/>
                  </a:lnTo>
                  <a:lnTo>
                    <a:pt x="0" y="76326"/>
                  </a:lnTo>
                  <a:lnTo>
                    <a:pt x="2539" y="76326"/>
                  </a:lnTo>
                  <a:lnTo>
                    <a:pt x="2539" y="75056"/>
                  </a:lnTo>
                  <a:close/>
                </a:path>
                <a:path w="201930" h="115569">
                  <a:moveTo>
                    <a:pt x="2539" y="71119"/>
                  </a:moveTo>
                  <a:lnTo>
                    <a:pt x="0" y="71119"/>
                  </a:lnTo>
                  <a:lnTo>
                    <a:pt x="0" y="73786"/>
                  </a:lnTo>
                  <a:lnTo>
                    <a:pt x="2539" y="73786"/>
                  </a:lnTo>
                  <a:lnTo>
                    <a:pt x="2539" y="71119"/>
                  </a:lnTo>
                  <a:close/>
                </a:path>
                <a:path w="201930" h="115569">
                  <a:moveTo>
                    <a:pt x="2539" y="68706"/>
                  </a:moveTo>
                  <a:lnTo>
                    <a:pt x="0" y="68706"/>
                  </a:lnTo>
                  <a:lnTo>
                    <a:pt x="0" y="69976"/>
                  </a:lnTo>
                  <a:lnTo>
                    <a:pt x="2539" y="69976"/>
                  </a:lnTo>
                  <a:lnTo>
                    <a:pt x="2539" y="68706"/>
                  </a:lnTo>
                  <a:close/>
                </a:path>
                <a:path w="201930" h="115569">
                  <a:moveTo>
                    <a:pt x="2539" y="63626"/>
                  </a:moveTo>
                  <a:lnTo>
                    <a:pt x="0" y="63626"/>
                  </a:lnTo>
                  <a:lnTo>
                    <a:pt x="0" y="67436"/>
                  </a:lnTo>
                  <a:lnTo>
                    <a:pt x="2539" y="67436"/>
                  </a:lnTo>
                  <a:lnTo>
                    <a:pt x="2539" y="63626"/>
                  </a:lnTo>
                  <a:close/>
                </a:path>
                <a:path w="201930" h="115569">
                  <a:moveTo>
                    <a:pt x="2539" y="24256"/>
                  </a:moveTo>
                  <a:lnTo>
                    <a:pt x="0" y="24256"/>
                  </a:lnTo>
                  <a:lnTo>
                    <a:pt x="0" y="25526"/>
                  </a:lnTo>
                  <a:lnTo>
                    <a:pt x="2539" y="25526"/>
                  </a:lnTo>
                  <a:lnTo>
                    <a:pt x="2539" y="24256"/>
                  </a:lnTo>
                  <a:close/>
                </a:path>
                <a:path w="201930" h="115569">
                  <a:moveTo>
                    <a:pt x="2539" y="20319"/>
                  </a:moveTo>
                  <a:lnTo>
                    <a:pt x="0" y="20319"/>
                  </a:lnTo>
                  <a:lnTo>
                    <a:pt x="0" y="22860"/>
                  </a:lnTo>
                  <a:lnTo>
                    <a:pt x="2539" y="22860"/>
                  </a:lnTo>
                  <a:lnTo>
                    <a:pt x="2539" y="20319"/>
                  </a:lnTo>
                  <a:close/>
                </a:path>
                <a:path w="201930" h="115569">
                  <a:moveTo>
                    <a:pt x="2539" y="17779"/>
                  </a:moveTo>
                  <a:lnTo>
                    <a:pt x="0" y="17779"/>
                  </a:lnTo>
                  <a:lnTo>
                    <a:pt x="0" y="19050"/>
                  </a:lnTo>
                  <a:lnTo>
                    <a:pt x="2539" y="19050"/>
                  </a:lnTo>
                  <a:lnTo>
                    <a:pt x="2539" y="17779"/>
                  </a:lnTo>
                  <a:close/>
                </a:path>
                <a:path w="201930" h="115569">
                  <a:moveTo>
                    <a:pt x="2539" y="13969"/>
                  </a:moveTo>
                  <a:lnTo>
                    <a:pt x="0" y="13969"/>
                  </a:lnTo>
                  <a:lnTo>
                    <a:pt x="0" y="16510"/>
                  </a:lnTo>
                  <a:lnTo>
                    <a:pt x="2539" y="16510"/>
                  </a:lnTo>
                  <a:lnTo>
                    <a:pt x="2539" y="13969"/>
                  </a:lnTo>
                  <a:close/>
                </a:path>
                <a:path w="201930" h="115569">
                  <a:moveTo>
                    <a:pt x="2539" y="11429"/>
                  </a:moveTo>
                  <a:lnTo>
                    <a:pt x="0" y="11429"/>
                  </a:lnTo>
                  <a:lnTo>
                    <a:pt x="0" y="12700"/>
                  </a:lnTo>
                  <a:lnTo>
                    <a:pt x="2539" y="12700"/>
                  </a:lnTo>
                  <a:lnTo>
                    <a:pt x="2539" y="11429"/>
                  </a:lnTo>
                  <a:close/>
                </a:path>
                <a:path w="201930" h="115569">
                  <a:moveTo>
                    <a:pt x="2539" y="7619"/>
                  </a:moveTo>
                  <a:lnTo>
                    <a:pt x="0" y="7619"/>
                  </a:lnTo>
                  <a:lnTo>
                    <a:pt x="0" y="10160"/>
                  </a:lnTo>
                  <a:lnTo>
                    <a:pt x="2539" y="10160"/>
                  </a:lnTo>
                  <a:lnTo>
                    <a:pt x="2539" y="7619"/>
                  </a:lnTo>
                  <a:close/>
                </a:path>
                <a:path w="201930" h="115569">
                  <a:moveTo>
                    <a:pt x="2539" y="5079"/>
                  </a:moveTo>
                  <a:lnTo>
                    <a:pt x="0" y="5079"/>
                  </a:lnTo>
                  <a:lnTo>
                    <a:pt x="0" y="6350"/>
                  </a:lnTo>
                  <a:lnTo>
                    <a:pt x="2539" y="6350"/>
                  </a:lnTo>
                  <a:lnTo>
                    <a:pt x="2539" y="5079"/>
                  </a:lnTo>
                  <a:close/>
                </a:path>
                <a:path w="201930" h="115569">
                  <a:moveTo>
                    <a:pt x="30479" y="1269"/>
                  </a:moveTo>
                  <a:lnTo>
                    <a:pt x="0" y="1269"/>
                  </a:lnTo>
                  <a:lnTo>
                    <a:pt x="0" y="3810"/>
                  </a:lnTo>
                  <a:lnTo>
                    <a:pt x="2539" y="3810"/>
                  </a:lnTo>
                  <a:lnTo>
                    <a:pt x="2539" y="2539"/>
                  </a:lnTo>
                  <a:lnTo>
                    <a:pt x="30479" y="2539"/>
                  </a:lnTo>
                  <a:lnTo>
                    <a:pt x="30479" y="1269"/>
                  </a:lnTo>
                  <a:close/>
                </a:path>
                <a:path w="201930" h="115569">
                  <a:moveTo>
                    <a:pt x="82549" y="1269"/>
                  </a:moveTo>
                  <a:lnTo>
                    <a:pt x="49529" y="1269"/>
                  </a:lnTo>
                  <a:lnTo>
                    <a:pt x="49529" y="2539"/>
                  </a:lnTo>
                  <a:lnTo>
                    <a:pt x="82549" y="2539"/>
                  </a:lnTo>
                  <a:lnTo>
                    <a:pt x="82549" y="1269"/>
                  </a:lnTo>
                  <a:close/>
                </a:path>
                <a:path w="201930" h="115569">
                  <a:moveTo>
                    <a:pt x="27939" y="0"/>
                  </a:moveTo>
                  <a:lnTo>
                    <a:pt x="25399" y="0"/>
                  </a:lnTo>
                  <a:lnTo>
                    <a:pt x="25399" y="1269"/>
                  </a:lnTo>
                  <a:lnTo>
                    <a:pt x="27939" y="1269"/>
                  </a:lnTo>
                  <a:lnTo>
                    <a:pt x="27939" y="0"/>
                  </a:lnTo>
                  <a:close/>
                </a:path>
                <a:path w="201930" h="115569">
                  <a:moveTo>
                    <a:pt x="152400" y="1269"/>
                  </a:moveTo>
                  <a:lnTo>
                    <a:pt x="121919" y="1269"/>
                  </a:lnTo>
                  <a:lnTo>
                    <a:pt x="121919" y="2539"/>
                  </a:lnTo>
                  <a:lnTo>
                    <a:pt x="152400" y="2539"/>
                  </a:lnTo>
                  <a:lnTo>
                    <a:pt x="152400" y="1269"/>
                  </a:lnTo>
                  <a:close/>
                </a:path>
              </a:pathLst>
            </a:custGeom>
            <a:solidFill>
              <a:srgbClr val="B6D94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8" name="object 278"/>
            <p:cNvSpPr/>
            <p:nvPr/>
          </p:nvSpPr>
          <p:spPr>
            <a:xfrm>
              <a:off x="1163320" y="3054349"/>
              <a:ext cx="196850" cy="111760"/>
            </a:xfrm>
            <a:custGeom>
              <a:avLst/>
              <a:gdLst/>
              <a:ahLst/>
              <a:cxnLst/>
              <a:rect l="l" t="t" r="r" b="b"/>
              <a:pathLst>
                <a:path w="196850" h="111760">
                  <a:moveTo>
                    <a:pt x="1270" y="87642"/>
                  </a:moveTo>
                  <a:lnTo>
                    <a:pt x="0" y="87642"/>
                  </a:lnTo>
                  <a:lnTo>
                    <a:pt x="0" y="88900"/>
                  </a:lnTo>
                  <a:lnTo>
                    <a:pt x="1270" y="88900"/>
                  </a:lnTo>
                  <a:lnTo>
                    <a:pt x="1270" y="87642"/>
                  </a:lnTo>
                  <a:close/>
                </a:path>
                <a:path w="196850" h="111760">
                  <a:moveTo>
                    <a:pt x="1270" y="85090"/>
                  </a:moveTo>
                  <a:lnTo>
                    <a:pt x="0" y="85090"/>
                  </a:lnTo>
                  <a:lnTo>
                    <a:pt x="0" y="86360"/>
                  </a:lnTo>
                  <a:lnTo>
                    <a:pt x="1270" y="86360"/>
                  </a:lnTo>
                  <a:lnTo>
                    <a:pt x="1270" y="85090"/>
                  </a:lnTo>
                  <a:close/>
                </a:path>
                <a:path w="196850" h="111760">
                  <a:moveTo>
                    <a:pt x="1270" y="81292"/>
                  </a:moveTo>
                  <a:lnTo>
                    <a:pt x="0" y="81292"/>
                  </a:lnTo>
                  <a:lnTo>
                    <a:pt x="0" y="83947"/>
                  </a:lnTo>
                  <a:lnTo>
                    <a:pt x="1270" y="83947"/>
                  </a:lnTo>
                  <a:lnTo>
                    <a:pt x="1270" y="81292"/>
                  </a:lnTo>
                  <a:close/>
                </a:path>
                <a:path w="196850" h="111760">
                  <a:moveTo>
                    <a:pt x="1270" y="78740"/>
                  </a:moveTo>
                  <a:lnTo>
                    <a:pt x="0" y="78740"/>
                  </a:lnTo>
                  <a:lnTo>
                    <a:pt x="0" y="80010"/>
                  </a:lnTo>
                  <a:lnTo>
                    <a:pt x="1270" y="80010"/>
                  </a:lnTo>
                  <a:lnTo>
                    <a:pt x="1270" y="78740"/>
                  </a:lnTo>
                  <a:close/>
                </a:path>
                <a:path w="196850" h="111760">
                  <a:moveTo>
                    <a:pt x="1270" y="74942"/>
                  </a:moveTo>
                  <a:lnTo>
                    <a:pt x="0" y="74942"/>
                  </a:lnTo>
                  <a:lnTo>
                    <a:pt x="0" y="77597"/>
                  </a:lnTo>
                  <a:lnTo>
                    <a:pt x="1270" y="77597"/>
                  </a:lnTo>
                  <a:lnTo>
                    <a:pt x="1270" y="74942"/>
                  </a:lnTo>
                  <a:close/>
                </a:path>
                <a:path w="196850" h="111760">
                  <a:moveTo>
                    <a:pt x="1270" y="72390"/>
                  </a:moveTo>
                  <a:lnTo>
                    <a:pt x="0" y="72390"/>
                  </a:lnTo>
                  <a:lnTo>
                    <a:pt x="0" y="73660"/>
                  </a:lnTo>
                  <a:lnTo>
                    <a:pt x="1270" y="73660"/>
                  </a:lnTo>
                  <a:lnTo>
                    <a:pt x="1270" y="72390"/>
                  </a:lnTo>
                  <a:close/>
                </a:path>
                <a:path w="196850" h="111760">
                  <a:moveTo>
                    <a:pt x="1270" y="68592"/>
                  </a:moveTo>
                  <a:lnTo>
                    <a:pt x="0" y="68592"/>
                  </a:lnTo>
                  <a:lnTo>
                    <a:pt x="0" y="71247"/>
                  </a:lnTo>
                  <a:lnTo>
                    <a:pt x="1270" y="71247"/>
                  </a:lnTo>
                  <a:lnTo>
                    <a:pt x="1270" y="68592"/>
                  </a:lnTo>
                  <a:close/>
                </a:path>
                <a:path w="196850" h="111760">
                  <a:moveTo>
                    <a:pt x="1270" y="66040"/>
                  </a:moveTo>
                  <a:lnTo>
                    <a:pt x="0" y="66040"/>
                  </a:lnTo>
                  <a:lnTo>
                    <a:pt x="0" y="67310"/>
                  </a:lnTo>
                  <a:lnTo>
                    <a:pt x="1270" y="67310"/>
                  </a:lnTo>
                  <a:lnTo>
                    <a:pt x="1270" y="66040"/>
                  </a:lnTo>
                  <a:close/>
                </a:path>
                <a:path w="196850" h="111760">
                  <a:moveTo>
                    <a:pt x="1270" y="62242"/>
                  </a:moveTo>
                  <a:lnTo>
                    <a:pt x="0" y="62242"/>
                  </a:lnTo>
                  <a:lnTo>
                    <a:pt x="0" y="64897"/>
                  </a:lnTo>
                  <a:lnTo>
                    <a:pt x="1270" y="64897"/>
                  </a:lnTo>
                  <a:lnTo>
                    <a:pt x="1270" y="62242"/>
                  </a:lnTo>
                  <a:close/>
                </a:path>
                <a:path w="196850" h="111760">
                  <a:moveTo>
                    <a:pt x="1270" y="59690"/>
                  </a:moveTo>
                  <a:lnTo>
                    <a:pt x="0" y="59690"/>
                  </a:lnTo>
                  <a:lnTo>
                    <a:pt x="0" y="60960"/>
                  </a:lnTo>
                  <a:lnTo>
                    <a:pt x="1270" y="60960"/>
                  </a:lnTo>
                  <a:lnTo>
                    <a:pt x="1270" y="59690"/>
                  </a:lnTo>
                  <a:close/>
                </a:path>
                <a:path w="196850" h="111760">
                  <a:moveTo>
                    <a:pt x="1270" y="24142"/>
                  </a:moveTo>
                  <a:lnTo>
                    <a:pt x="0" y="24142"/>
                  </a:lnTo>
                  <a:lnTo>
                    <a:pt x="0" y="25400"/>
                  </a:lnTo>
                  <a:lnTo>
                    <a:pt x="1270" y="25400"/>
                  </a:lnTo>
                  <a:lnTo>
                    <a:pt x="1270" y="24142"/>
                  </a:lnTo>
                  <a:close/>
                </a:path>
                <a:path w="196850" h="111760">
                  <a:moveTo>
                    <a:pt x="1270" y="21590"/>
                  </a:moveTo>
                  <a:lnTo>
                    <a:pt x="0" y="21590"/>
                  </a:lnTo>
                  <a:lnTo>
                    <a:pt x="0" y="22860"/>
                  </a:lnTo>
                  <a:lnTo>
                    <a:pt x="1270" y="22860"/>
                  </a:lnTo>
                  <a:lnTo>
                    <a:pt x="1270" y="21590"/>
                  </a:lnTo>
                  <a:close/>
                </a:path>
                <a:path w="196850" h="111760">
                  <a:moveTo>
                    <a:pt x="1270" y="17780"/>
                  </a:moveTo>
                  <a:lnTo>
                    <a:pt x="0" y="17780"/>
                  </a:lnTo>
                  <a:lnTo>
                    <a:pt x="0" y="20320"/>
                  </a:lnTo>
                  <a:lnTo>
                    <a:pt x="1270" y="20320"/>
                  </a:lnTo>
                  <a:lnTo>
                    <a:pt x="1270" y="17780"/>
                  </a:lnTo>
                  <a:close/>
                </a:path>
                <a:path w="196850" h="111760">
                  <a:moveTo>
                    <a:pt x="1270" y="15240"/>
                  </a:moveTo>
                  <a:lnTo>
                    <a:pt x="0" y="15240"/>
                  </a:lnTo>
                  <a:lnTo>
                    <a:pt x="0" y="16510"/>
                  </a:lnTo>
                  <a:lnTo>
                    <a:pt x="1270" y="16510"/>
                  </a:lnTo>
                  <a:lnTo>
                    <a:pt x="1270" y="15240"/>
                  </a:lnTo>
                  <a:close/>
                </a:path>
                <a:path w="196850" h="111760">
                  <a:moveTo>
                    <a:pt x="1270" y="11430"/>
                  </a:moveTo>
                  <a:lnTo>
                    <a:pt x="0" y="11430"/>
                  </a:lnTo>
                  <a:lnTo>
                    <a:pt x="0" y="13970"/>
                  </a:lnTo>
                  <a:lnTo>
                    <a:pt x="1270" y="13970"/>
                  </a:lnTo>
                  <a:lnTo>
                    <a:pt x="1270" y="11430"/>
                  </a:lnTo>
                  <a:close/>
                </a:path>
                <a:path w="196850" h="111760">
                  <a:moveTo>
                    <a:pt x="1270" y="8890"/>
                  </a:moveTo>
                  <a:lnTo>
                    <a:pt x="0" y="8890"/>
                  </a:lnTo>
                  <a:lnTo>
                    <a:pt x="0" y="10160"/>
                  </a:lnTo>
                  <a:lnTo>
                    <a:pt x="1270" y="10160"/>
                  </a:lnTo>
                  <a:lnTo>
                    <a:pt x="1270" y="8890"/>
                  </a:lnTo>
                  <a:close/>
                </a:path>
                <a:path w="196850" h="111760">
                  <a:moveTo>
                    <a:pt x="1270" y="5080"/>
                  </a:moveTo>
                  <a:lnTo>
                    <a:pt x="0" y="5080"/>
                  </a:lnTo>
                  <a:lnTo>
                    <a:pt x="0" y="7620"/>
                  </a:lnTo>
                  <a:lnTo>
                    <a:pt x="1270" y="7620"/>
                  </a:lnTo>
                  <a:lnTo>
                    <a:pt x="1270" y="5080"/>
                  </a:lnTo>
                  <a:close/>
                </a:path>
                <a:path w="196850" h="111760">
                  <a:moveTo>
                    <a:pt x="1270" y="2540"/>
                  </a:moveTo>
                  <a:lnTo>
                    <a:pt x="0" y="2540"/>
                  </a:lnTo>
                  <a:lnTo>
                    <a:pt x="0" y="3810"/>
                  </a:lnTo>
                  <a:lnTo>
                    <a:pt x="1270" y="3810"/>
                  </a:lnTo>
                  <a:lnTo>
                    <a:pt x="1270" y="2540"/>
                  </a:lnTo>
                  <a:close/>
                </a:path>
                <a:path w="196850" h="111760">
                  <a:moveTo>
                    <a:pt x="29210" y="0"/>
                  </a:moveTo>
                  <a:lnTo>
                    <a:pt x="0" y="0"/>
                  </a:lnTo>
                  <a:lnTo>
                    <a:pt x="0" y="1270"/>
                  </a:lnTo>
                  <a:lnTo>
                    <a:pt x="29210" y="1270"/>
                  </a:lnTo>
                  <a:lnTo>
                    <a:pt x="29210" y="0"/>
                  </a:lnTo>
                  <a:close/>
                </a:path>
                <a:path w="196850" h="111760">
                  <a:moveTo>
                    <a:pt x="78740" y="0"/>
                  </a:moveTo>
                  <a:lnTo>
                    <a:pt x="46990" y="0"/>
                  </a:lnTo>
                  <a:lnTo>
                    <a:pt x="46990" y="1270"/>
                  </a:lnTo>
                  <a:lnTo>
                    <a:pt x="78740" y="1270"/>
                  </a:lnTo>
                  <a:lnTo>
                    <a:pt x="78740" y="0"/>
                  </a:lnTo>
                  <a:close/>
                </a:path>
                <a:path w="196850" h="111760">
                  <a:moveTo>
                    <a:pt x="113030" y="110490"/>
                  </a:moveTo>
                  <a:lnTo>
                    <a:pt x="54610" y="110490"/>
                  </a:lnTo>
                  <a:lnTo>
                    <a:pt x="54610" y="109347"/>
                  </a:lnTo>
                  <a:lnTo>
                    <a:pt x="52070" y="109347"/>
                  </a:lnTo>
                  <a:lnTo>
                    <a:pt x="52070" y="110490"/>
                  </a:lnTo>
                  <a:lnTo>
                    <a:pt x="49530" y="110490"/>
                  </a:lnTo>
                  <a:lnTo>
                    <a:pt x="49530" y="111760"/>
                  </a:lnTo>
                  <a:lnTo>
                    <a:pt x="113030" y="111760"/>
                  </a:lnTo>
                  <a:lnTo>
                    <a:pt x="113030" y="110490"/>
                  </a:lnTo>
                  <a:close/>
                </a:path>
                <a:path w="196850" h="111760">
                  <a:moveTo>
                    <a:pt x="116840" y="109347"/>
                  </a:moveTo>
                  <a:lnTo>
                    <a:pt x="114300" y="109347"/>
                  </a:lnTo>
                  <a:lnTo>
                    <a:pt x="114300" y="110490"/>
                  </a:lnTo>
                  <a:lnTo>
                    <a:pt x="116840" y="110490"/>
                  </a:lnTo>
                  <a:lnTo>
                    <a:pt x="116840" y="109347"/>
                  </a:lnTo>
                  <a:close/>
                </a:path>
                <a:path w="196850" h="111760">
                  <a:moveTo>
                    <a:pt x="144780" y="109347"/>
                  </a:moveTo>
                  <a:lnTo>
                    <a:pt x="142240" y="109347"/>
                  </a:lnTo>
                  <a:lnTo>
                    <a:pt x="142240" y="110490"/>
                  </a:lnTo>
                  <a:lnTo>
                    <a:pt x="144780" y="110490"/>
                  </a:lnTo>
                  <a:lnTo>
                    <a:pt x="144780" y="109347"/>
                  </a:lnTo>
                  <a:close/>
                </a:path>
                <a:path w="196850" h="111760">
                  <a:moveTo>
                    <a:pt x="149860" y="0"/>
                  </a:moveTo>
                  <a:lnTo>
                    <a:pt x="119380" y="0"/>
                  </a:lnTo>
                  <a:lnTo>
                    <a:pt x="119380" y="1270"/>
                  </a:lnTo>
                  <a:lnTo>
                    <a:pt x="149860" y="1270"/>
                  </a:lnTo>
                  <a:lnTo>
                    <a:pt x="149860" y="0"/>
                  </a:lnTo>
                  <a:close/>
                </a:path>
                <a:path w="196850" h="111760">
                  <a:moveTo>
                    <a:pt x="196850" y="110490"/>
                  </a:moveTo>
                  <a:lnTo>
                    <a:pt x="146050" y="110490"/>
                  </a:lnTo>
                  <a:lnTo>
                    <a:pt x="146050" y="111760"/>
                  </a:lnTo>
                  <a:lnTo>
                    <a:pt x="196850" y="111760"/>
                  </a:lnTo>
                  <a:lnTo>
                    <a:pt x="196850" y="110490"/>
                  </a:lnTo>
                  <a:close/>
                </a:path>
                <a:path w="196850" h="111760">
                  <a:moveTo>
                    <a:pt x="196850" y="106692"/>
                  </a:moveTo>
                  <a:lnTo>
                    <a:pt x="195580" y="106692"/>
                  </a:lnTo>
                  <a:lnTo>
                    <a:pt x="195580" y="109347"/>
                  </a:lnTo>
                  <a:lnTo>
                    <a:pt x="196850" y="109347"/>
                  </a:lnTo>
                  <a:lnTo>
                    <a:pt x="196850" y="106692"/>
                  </a:lnTo>
                  <a:close/>
                </a:path>
                <a:path w="196850" h="111760">
                  <a:moveTo>
                    <a:pt x="196850" y="104140"/>
                  </a:moveTo>
                  <a:lnTo>
                    <a:pt x="195580" y="104140"/>
                  </a:lnTo>
                  <a:lnTo>
                    <a:pt x="195580" y="105410"/>
                  </a:lnTo>
                  <a:lnTo>
                    <a:pt x="196850" y="105410"/>
                  </a:lnTo>
                  <a:lnTo>
                    <a:pt x="196850" y="104140"/>
                  </a:lnTo>
                  <a:close/>
                </a:path>
                <a:path w="196850" h="111760">
                  <a:moveTo>
                    <a:pt x="196850" y="100342"/>
                  </a:moveTo>
                  <a:lnTo>
                    <a:pt x="195580" y="100342"/>
                  </a:lnTo>
                  <a:lnTo>
                    <a:pt x="195580" y="102997"/>
                  </a:lnTo>
                  <a:lnTo>
                    <a:pt x="196850" y="102997"/>
                  </a:lnTo>
                  <a:lnTo>
                    <a:pt x="196850" y="100342"/>
                  </a:lnTo>
                  <a:close/>
                </a:path>
                <a:path w="196850" h="111760">
                  <a:moveTo>
                    <a:pt x="196850" y="96647"/>
                  </a:moveTo>
                  <a:lnTo>
                    <a:pt x="195580" y="96647"/>
                  </a:lnTo>
                  <a:lnTo>
                    <a:pt x="195580" y="99060"/>
                  </a:lnTo>
                  <a:lnTo>
                    <a:pt x="196850" y="99060"/>
                  </a:lnTo>
                  <a:lnTo>
                    <a:pt x="196850" y="96647"/>
                  </a:lnTo>
                  <a:close/>
                </a:path>
              </a:pathLst>
            </a:custGeom>
            <a:solidFill>
              <a:srgbClr val="B7DA4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9" name="object 279"/>
            <p:cNvSpPr/>
            <p:nvPr/>
          </p:nvSpPr>
          <p:spPr>
            <a:xfrm>
              <a:off x="1164590" y="3055619"/>
              <a:ext cx="194310" cy="107950"/>
            </a:xfrm>
            <a:custGeom>
              <a:avLst/>
              <a:gdLst/>
              <a:ahLst/>
              <a:cxnLst/>
              <a:rect l="l" t="t" r="r" b="b"/>
              <a:pathLst>
                <a:path w="194309" h="107950">
                  <a:moveTo>
                    <a:pt x="115570" y="106679"/>
                  </a:moveTo>
                  <a:lnTo>
                    <a:pt x="53340" y="106679"/>
                  </a:lnTo>
                  <a:lnTo>
                    <a:pt x="53340" y="107950"/>
                  </a:lnTo>
                  <a:lnTo>
                    <a:pt x="115570" y="107950"/>
                  </a:lnTo>
                  <a:lnTo>
                    <a:pt x="115570" y="106679"/>
                  </a:lnTo>
                  <a:close/>
                </a:path>
                <a:path w="194309" h="107950">
                  <a:moveTo>
                    <a:pt x="194309" y="105410"/>
                  </a:moveTo>
                  <a:lnTo>
                    <a:pt x="191769" y="105410"/>
                  </a:lnTo>
                  <a:lnTo>
                    <a:pt x="191769" y="106679"/>
                  </a:lnTo>
                  <a:lnTo>
                    <a:pt x="140969" y="106679"/>
                  </a:lnTo>
                  <a:lnTo>
                    <a:pt x="140969" y="107950"/>
                  </a:lnTo>
                  <a:lnTo>
                    <a:pt x="194309" y="107950"/>
                  </a:lnTo>
                  <a:lnTo>
                    <a:pt x="194309" y="105410"/>
                  </a:lnTo>
                  <a:close/>
                </a:path>
                <a:path w="194309" h="107950">
                  <a:moveTo>
                    <a:pt x="194309" y="102870"/>
                  </a:moveTo>
                  <a:lnTo>
                    <a:pt x="191769" y="102870"/>
                  </a:lnTo>
                  <a:lnTo>
                    <a:pt x="191769" y="104139"/>
                  </a:lnTo>
                  <a:lnTo>
                    <a:pt x="194309" y="104139"/>
                  </a:lnTo>
                  <a:lnTo>
                    <a:pt x="194309" y="102870"/>
                  </a:lnTo>
                  <a:close/>
                </a:path>
                <a:path w="194309" h="107950">
                  <a:moveTo>
                    <a:pt x="194309" y="99060"/>
                  </a:moveTo>
                  <a:lnTo>
                    <a:pt x="191769" y="99060"/>
                  </a:lnTo>
                  <a:lnTo>
                    <a:pt x="191769" y="101600"/>
                  </a:lnTo>
                  <a:lnTo>
                    <a:pt x="194309" y="101600"/>
                  </a:lnTo>
                  <a:lnTo>
                    <a:pt x="194309" y="99060"/>
                  </a:lnTo>
                  <a:close/>
                </a:path>
                <a:path w="194309" h="107950">
                  <a:moveTo>
                    <a:pt x="194309" y="96520"/>
                  </a:moveTo>
                  <a:lnTo>
                    <a:pt x="191769" y="96520"/>
                  </a:lnTo>
                  <a:lnTo>
                    <a:pt x="191769" y="97789"/>
                  </a:lnTo>
                  <a:lnTo>
                    <a:pt x="194309" y="97789"/>
                  </a:lnTo>
                  <a:lnTo>
                    <a:pt x="194309" y="96520"/>
                  </a:lnTo>
                  <a:close/>
                </a:path>
                <a:path w="194309" h="107950">
                  <a:moveTo>
                    <a:pt x="194309" y="93979"/>
                  </a:moveTo>
                  <a:lnTo>
                    <a:pt x="191769" y="93979"/>
                  </a:lnTo>
                  <a:lnTo>
                    <a:pt x="191769" y="95250"/>
                  </a:lnTo>
                  <a:lnTo>
                    <a:pt x="194309" y="95250"/>
                  </a:lnTo>
                  <a:lnTo>
                    <a:pt x="194309" y="93979"/>
                  </a:lnTo>
                  <a:close/>
                </a:path>
                <a:path w="194309" h="107950">
                  <a:moveTo>
                    <a:pt x="1269" y="86360"/>
                  </a:moveTo>
                  <a:lnTo>
                    <a:pt x="0" y="86360"/>
                  </a:lnTo>
                  <a:lnTo>
                    <a:pt x="0" y="87629"/>
                  </a:lnTo>
                  <a:lnTo>
                    <a:pt x="1269" y="87629"/>
                  </a:lnTo>
                  <a:lnTo>
                    <a:pt x="1269" y="86360"/>
                  </a:lnTo>
                  <a:close/>
                </a:path>
                <a:path w="194309" h="107950">
                  <a:moveTo>
                    <a:pt x="1269" y="83820"/>
                  </a:moveTo>
                  <a:lnTo>
                    <a:pt x="0" y="83820"/>
                  </a:lnTo>
                  <a:lnTo>
                    <a:pt x="0" y="85089"/>
                  </a:lnTo>
                  <a:lnTo>
                    <a:pt x="1269" y="85089"/>
                  </a:lnTo>
                  <a:lnTo>
                    <a:pt x="1269" y="83820"/>
                  </a:lnTo>
                  <a:close/>
                </a:path>
                <a:path w="194309" h="107950">
                  <a:moveTo>
                    <a:pt x="1269" y="80010"/>
                  </a:moveTo>
                  <a:lnTo>
                    <a:pt x="0" y="80010"/>
                  </a:lnTo>
                  <a:lnTo>
                    <a:pt x="0" y="82550"/>
                  </a:lnTo>
                  <a:lnTo>
                    <a:pt x="1269" y="82550"/>
                  </a:lnTo>
                  <a:lnTo>
                    <a:pt x="1269" y="80010"/>
                  </a:lnTo>
                  <a:close/>
                </a:path>
                <a:path w="194309" h="107950">
                  <a:moveTo>
                    <a:pt x="1269" y="77470"/>
                  </a:moveTo>
                  <a:lnTo>
                    <a:pt x="0" y="77470"/>
                  </a:lnTo>
                  <a:lnTo>
                    <a:pt x="0" y="78739"/>
                  </a:lnTo>
                  <a:lnTo>
                    <a:pt x="1269" y="78739"/>
                  </a:lnTo>
                  <a:lnTo>
                    <a:pt x="1269" y="77470"/>
                  </a:lnTo>
                  <a:close/>
                </a:path>
                <a:path w="194309" h="107950">
                  <a:moveTo>
                    <a:pt x="1269" y="73660"/>
                  </a:moveTo>
                  <a:lnTo>
                    <a:pt x="0" y="73660"/>
                  </a:lnTo>
                  <a:lnTo>
                    <a:pt x="0" y="76200"/>
                  </a:lnTo>
                  <a:lnTo>
                    <a:pt x="1269" y="76200"/>
                  </a:lnTo>
                  <a:lnTo>
                    <a:pt x="1269" y="73660"/>
                  </a:lnTo>
                  <a:close/>
                </a:path>
                <a:path w="194309" h="107950">
                  <a:moveTo>
                    <a:pt x="1269" y="71120"/>
                  </a:moveTo>
                  <a:lnTo>
                    <a:pt x="0" y="71120"/>
                  </a:lnTo>
                  <a:lnTo>
                    <a:pt x="0" y="72389"/>
                  </a:lnTo>
                  <a:lnTo>
                    <a:pt x="1269" y="72389"/>
                  </a:lnTo>
                  <a:lnTo>
                    <a:pt x="1269" y="71120"/>
                  </a:lnTo>
                  <a:close/>
                </a:path>
                <a:path w="194309" h="107950">
                  <a:moveTo>
                    <a:pt x="1269" y="67310"/>
                  </a:moveTo>
                  <a:lnTo>
                    <a:pt x="0" y="67310"/>
                  </a:lnTo>
                  <a:lnTo>
                    <a:pt x="0" y="69850"/>
                  </a:lnTo>
                  <a:lnTo>
                    <a:pt x="1269" y="69850"/>
                  </a:lnTo>
                  <a:lnTo>
                    <a:pt x="1269" y="67310"/>
                  </a:lnTo>
                  <a:close/>
                </a:path>
                <a:path w="194309" h="107950">
                  <a:moveTo>
                    <a:pt x="1269" y="64770"/>
                  </a:moveTo>
                  <a:lnTo>
                    <a:pt x="0" y="64770"/>
                  </a:lnTo>
                  <a:lnTo>
                    <a:pt x="0" y="66039"/>
                  </a:lnTo>
                  <a:lnTo>
                    <a:pt x="1269" y="66039"/>
                  </a:lnTo>
                  <a:lnTo>
                    <a:pt x="1269" y="64770"/>
                  </a:lnTo>
                  <a:close/>
                </a:path>
                <a:path w="194309" h="107950">
                  <a:moveTo>
                    <a:pt x="1269" y="60960"/>
                  </a:moveTo>
                  <a:lnTo>
                    <a:pt x="0" y="60960"/>
                  </a:lnTo>
                  <a:lnTo>
                    <a:pt x="0" y="63500"/>
                  </a:lnTo>
                  <a:lnTo>
                    <a:pt x="1269" y="63500"/>
                  </a:lnTo>
                  <a:lnTo>
                    <a:pt x="1269" y="60960"/>
                  </a:lnTo>
                  <a:close/>
                </a:path>
                <a:path w="194309" h="107950">
                  <a:moveTo>
                    <a:pt x="1269" y="58419"/>
                  </a:moveTo>
                  <a:lnTo>
                    <a:pt x="0" y="58419"/>
                  </a:lnTo>
                  <a:lnTo>
                    <a:pt x="0" y="59689"/>
                  </a:lnTo>
                  <a:lnTo>
                    <a:pt x="1269" y="59689"/>
                  </a:lnTo>
                  <a:lnTo>
                    <a:pt x="1269" y="58419"/>
                  </a:lnTo>
                  <a:close/>
                </a:path>
                <a:path w="194309" h="107950">
                  <a:moveTo>
                    <a:pt x="1269" y="22860"/>
                  </a:moveTo>
                  <a:lnTo>
                    <a:pt x="0" y="22860"/>
                  </a:lnTo>
                  <a:lnTo>
                    <a:pt x="0" y="26669"/>
                  </a:lnTo>
                  <a:lnTo>
                    <a:pt x="1269" y="26669"/>
                  </a:lnTo>
                  <a:lnTo>
                    <a:pt x="1269" y="22860"/>
                  </a:lnTo>
                  <a:close/>
                </a:path>
                <a:path w="194309" h="107950">
                  <a:moveTo>
                    <a:pt x="1269" y="20319"/>
                  </a:moveTo>
                  <a:lnTo>
                    <a:pt x="0" y="20319"/>
                  </a:lnTo>
                  <a:lnTo>
                    <a:pt x="0" y="21589"/>
                  </a:lnTo>
                  <a:lnTo>
                    <a:pt x="1269" y="21589"/>
                  </a:lnTo>
                  <a:lnTo>
                    <a:pt x="1269" y="20319"/>
                  </a:lnTo>
                  <a:close/>
                </a:path>
                <a:path w="194309" h="107950">
                  <a:moveTo>
                    <a:pt x="1269" y="16509"/>
                  </a:moveTo>
                  <a:lnTo>
                    <a:pt x="0" y="16509"/>
                  </a:lnTo>
                  <a:lnTo>
                    <a:pt x="0" y="19050"/>
                  </a:lnTo>
                  <a:lnTo>
                    <a:pt x="1269" y="19050"/>
                  </a:lnTo>
                  <a:lnTo>
                    <a:pt x="1269" y="16509"/>
                  </a:lnTo>
                  <a:close/>
                </a:path>
                <a:path w="194309" h="107950">
                  <a:moveTo>
                    <a:pt x="1269" y="13969"/>
                  </a:moveTo>
                  <a:lnTo>
                    <a:pt x="0" y="13969"/>
                  </a:lnTo>
                  <a:lnTo>
                    <a:pt x="0" y="15239"/>
                  </a:lnTo>
                  <a:lnTo>
                    <a:pt x="1269" y="15239"/>
                  </a:lnTo>
                  <a:lnTo>
                    <a:pt x="1269" y="13969"/>
                  </a:lnTo>
                  <a:close/>
                </a:path>
                <a:path w="194309" h="107950">
                  <a:moveTo>
                    <a:pt x="1269" y="10159"/>
                  </a:moveTo>
                  <a:lnTo>
                    <a:pt x="0" y="10159"/>
                  </a:lnTo>
                  <a:lnTo>
                    <a:pt x="0" y="12700"/>
                  </a:lnTo>
                  <a:lnTo>
                    <a:pt x="1269" y="12700"/>
                  </a:lnTo>
                  <a:lnTo>
                    <a:pt x="1269" y="10159"/>
                  </a:lnTo>
                  <a:close/>
                </a:path>
                <a:path w="194309" h="107950">
                  <a:moveTo>
                    <a:pt x="1269" y="7619"/>
                  </a:moveTo>
                  <a:lnTo>
                    <a:pt x="0" y="7619"/>
                  </a:lnTo>
                  <a:lnTo>
                    <a:pt x="0" y="8889"/>
                  </a:lnTo>
                  <a:lnTo>
                    <a:pt x="1269" y="8889"/>
                  </a:lnTo>
                  <a:lnTo>
                    <a:pt x="1269" y="7619"/>
                  </a:lnTo>
                  <a:close/>
                </a:path>
                <a:path w="194309" h="107950">
                  <a:moveTo>
                    <a:pt x="1269" y="3809"/>
                  </a:moveTo>
                  <a:lnTo>
                    <a:pt x="0" y="3809"/>
                  </a:lnTo>
                  <a:lnTo>
                    <a:pt x="0" y="6350"/>
                  </a:lnTo>
                  <a:lnTo>
                    <a:pt x="1269" y="6350"/>
                  </a:lnTo>
                  <a:lnTo>
                    <a:pt x="1269" y="3809"/>
                  </a:lnTo>
                  <a:close/>
                </a:path>
                <a:path w="194309" h="107950">
                  <a:moveTo>
                    <a:pt x="1269" y="1269"/>
                  </a:moveTo>
                  <a:lnTo>
                    <a:pt x="0" y="1269"/>
                  </a:lnTo>
                  <a:lnTo>
                    <a:pt x="0" y="2539"/>
                  </a:lnTo>
                  <a:lnTo>
                    <a:pt x="1269" y="2539"/>
                  </a:lnTo>
                  <a:lnTo>
                    <a:pt x="1269" y="1269"/>
                  </a:lnTo>
                  <a:close/>
                </a:path>
                <a:path w="194309" h="107950">
                  <a:moveTo>
                    <a:pt x="30479" y="0"/>
                  </a:moveTo>
                  <a:lnTo>
                    <a:pt x="27940" y="0"/>
                  </a:lnTo>
                  <a:lnTo>
                    <a:pt x="27940" y="1269"/>
                  </a:lnTo>
                  <a:lnTo>
                    <a:pt x="30479" y="1269"/>
                  </a:lnTo>
                  <a:lnTo>
                    <a:pt x="30479" y="0"/>
                  </a:lnTo>
                  <a:close/>
                </a:path>
                <a:path w="194309" h="107950">
                  <a:moveTo>
                    <a:pt x="45719" y="0"/>
                  </a:moveTo>
                  <a:lnTo>
                    <a:pt x="44450" y="0"/>
                  </a:lnTo>
                  <a:lnTo>
                    <a:pt x="44450" y="1269"/>
                  </a:lnTo>
                  <a:lnTo>
                    <a:pt x="45719" y="1269"/>
                  </a:lnTo>
                  <a:lnTo>
                    <a:pt x="45719" y="0"/>
                  </a:lnTo>
                  <a:close/>
                </a:path>
              </a:pathLst>
            </a:custGeom>
            <a:solidFill>
              <a:srgbClr val="B8DB5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0" name="object 280"/>
            <p:cNvSpPr/>
            <p:nvPr/>
          </p:nvSpPr>
          <p:spPr>
            <a:xfrm>
              <a:off x="1165859" y="3056889"/>
              <a:ext cx="190500" cy="105410"/>
            </a:xfrm>
            <a:custGeom>
              <a:avLst/>
              <a:gdLst/>
              <a:ahLst/>
              <a:cxnLst/>
              <a:rect l="l" t="t" r="r" b="b"/>
              <a:pathLst>
                <a:path w="190500" h="105410">
                  <a:moveTo>
                    <a:pt x="116840" y="104139"/>
                  </a:moveTo>
                  <a:lnTo>
                    <a:pt x="54609" y="104139"/>
                  </a:lnTo>
                  <a:lnTo>
                    <a:pt x="54609" y="105410"/>
                  </a:lnTo>
                  <a:lnTo>
                    <a:pt x="116840" y="105410"/>
                  </a:lnTo>
                  <a:lnTo>
                    <a:pt x="116840" y="104139"/>
                  </a:lnTo>
                  <a:close/>
                </a:path>
                <a:path w="190500" h="105410">
                  <a:moveTo>
                    <a:pt x="190500" y="104139"/>
                  </a:moveTo>
                  <a:lnTo>
                    <a:pt x="137159" y="104139"/>
                  </a:lnTo>
                  <a:lnTo>
                    <a:pt x="137159" y="105410"/>
                  </a:lnTo>
                  <a:lnTo>
                    <a:pt x="190500" y="105410"/>
                  </a:lnTo>
                  <a:lnTo>
                    <a:pt x="190500" y="104139"/>
                  </a:lnTo>
                  <a:close/>
                </a:path>
                <a:path w="190500" h="105410">
                  <a:moveTo>
                    <a:pt x="59690" y="102997"/>
                  </a:moveTo>
                  <a:lnTo>
                    <a:pt x="57150" y="102997"/>
                  </a:lnTo>
                  <a:lnTo>
                    <a:pt x="57150" y="104139"/>
                  </a:lnTo>
                  <a:lnTo>
                    <a:pt x="59690" y="104139"/>
                  </a:lnTo>
                  <a:lnTo>
                    <a:pt x="59690" y="102997"/>
                  </a:lnTo>
                  <a:close/>
                </a:path>
                <a:path w="190500" h="105410">
                  <a:moveTo>
                    <a:pt x="120650" y="102997"/>
                  </a:moveTo>
                  <a:lnTo>
                    <a:pt x="119380" y="102997"/>
                  </a:lnTo>
                  <a:lnTo>
                    <a:pt x="119380" y="104139"/>
                  </a:lnTo>
                  <a:lnTo>
                    <a:pt x="120650" y="104139"/>
                  </a:lnTo>
                  <a:lnTo>
                    <a:pt x="120650" y="102997"/>
                  </a:lnTo>
                  <a:close/>
                </a:path>
                <a:path w="190500" h="105410">
                  <a:moveTo>
                    <a:pt x="135890" y="102997"/>
                  </a:moveTo>
                  <a:lnTo>
                    <a:pt x="133350" y="102997"/>
                  </a:lnTo>
                  <a:lnTo>
                    <a:pt x="133350" y="104139"/>
                  </a:lnTo>
                  <a:lnTo>
                    <a:pt x="135890" y="104139"/>
                  </a:lnTo>
                  <a:lnTo>
                    <a:pt x="135890" y="102997"/>
                  </a:lnTo>
                  <a:close/>
                </a:path>
                <a:path w="190500" h="105410">
                  <a:moveTo>
                    <a:pt x="190500" y="101600"/>
                  </a:moveTo>
                  <a:lnTo>
                    <a:pt x="189230" y="101600"/>
                  </a:lnTo>
                  <a:lnTo>
                    <a:pt x="189230" y="102997"/>
                  </a:lnTo>
                  <a:lnTo>
                    <a:pt x="190500" y="102997"/>
                  </a:lnTo>
                  <a:lnTo>
                    <a:pt x="190500" y="101600"/>
                  </a:lnTo>
                  <a:close/>
                </a:path>
                <a:path w="190500" h="105410">
                  <a:moveTo>
                    <a:pt x="190500" y="97789"/>
                  </a:moveTo>
                  <a:lnTo>
                    <a:pt x="189230" y="97789"/>
                  </a:lnTo>
                  <a:lnTo>
                    <a:pt x="189230" y="100457"/>
                  </a:lnTo>
                  <a:lnTo>
                    <a:pt x="190500" y="100457"/>
                  </a:lnTo>
                  <a:lnTo>
                    <a:pt x="190500" y="97789"/>
                  </a:lnTo>
                  <a:close/>
                </a:path>
                <a:path w="190500" h="105410">
                  <a:moveTo>
                    <a:pt x="190500" y="95250"/>
                  </a:moveTo>
                  <a:lnTo>
                    <a:pt x="189230" y="95250"/>
                  </a:lnTo>
                  <a:lnTo>
                    <a:pt x="189230" y="96647"/>
                  </a:lnTo>
                  <a:lnTo>
                    <a:pt x="190500" y="96647"/>
                  </a:lnTo>
                  <a:lnTo>
                    <a:pt x="190500" y="95250"/>
                  </a:lnTo>
                  <a:close/>
                </a:path>
                <a:path w="190500" h="105410">
                  <a:moveTo>
                    <a:pt x="190500" y="91439"/>
                  </a:moveTo>
                  <a:lnTo>
                    <a:pt x="189230" y="91439"/>
                  </a:lnTo>
                  <a:lnTo>
                    <a:pt x="189230" y="94107"/>
                  </a:lnTo>
                  <a:lnTo>
                    <a:pt x="190500" y="94107"/>
                  </a:lnTo>
                  <a:lnTo>
                    <a:pt x="190500" y="91439"/>
                  </a:lnTo>
                  <a:close/>
                </a:path>
                <a:path w="190500" h="105410">
                  <a:moveTo>
                    <a:pt x="2540" y="85089"/>
                  </a:moveTo>
                  <a:lnTo>
                    <a:pt x="0" y="85089"/>
                  </a:lnTo>
                  <a:lnTo>
                    <a:pt x="0" y="86360"/>
                  </a:lnTo>
                  <a:lnTo>
                    <a:pt x="2540" y="86360"/>
                  </a:lnTo>
                  <a:lnTo>
                    <a:pt x="2540" y="85089"/>
                  </a:lnTo>
                  <a:close/>
                </a:path>
                <a:path w="190500" h="105410">
                  <a:moveTo>
                    <a:pt x="2540" y="82550"/>
                  </a:moveTo>
                  <a:lnTo>
                    <a:pt x="0" y="82550"/>
                  </a:lnTo>
                  <a:lnTo>
                    <a:pt x="0" y="83947"/>
                  </a:lnTo>
                  <a:lnTo>
                    <a:pt x="2540" y="83947"/>
                  </a:lnTo>
                  <a:lnTo>
                    <a:pt x="2540" y="82550"/>
                  </a:lnTo>
                  <a:close/>
                </a:path>
                <a:path w="190500" h="105410">
                  <a:moveTo>
                    <a:pt x="2540" y="78739"/>
                  </a:moveTo>
                  <a:lnTo>
                    <a:pt x="0" y="78739"/>
                  </a:lnTo>
                  <a:lnTo>
                    <a:pt x="0" y="81407"/>
                  </a:lnTo>
                  <a:lnTo>
                    <a:pt x="2540" y="81407"/>
                  </a:lnTo>
                  <a:lnTo>
                    <a:pt x="2540" y="78739"/>
                  </a:lnTo>
                  <a:close/>
                </a:path>
                <a:path w="190500" h="105410">
                  <a:moveTo>
                    <a:pt x="2540" y="76200"/>
                  </a:moveTo>
                  <a:lnTo>
                    <a:pt x="0" y="76200"/>
                  </a:lnTo>
                  <a:lnTo>
                    <a:pt x="0" y="77597"/>
                  </a:lnTo>
                  <a:lnTo>
                    <a:pt x="2540" y="77597"/>
                  </a:lnTo>
                  <a:lnTo>
                    <a:pt x="2540" y="76200"/>
                  </a:lnTo>
                  <a:close/>
                </a:path>
                <a:path w="190500" h="105410">
                  <a:moveTo>
                    <a:pt x="2540" y="72389"/>
                  </a:moveTo>
                  <a:lnTo>
                    <a:pt x="0" y="72389"/>
                  </a:lnTo>
                  <a:lnTo>
                    <a:pt x="0" y="75057"/>
                  </a:lnTo>
                  <a:lnTo>
                    <a:pt x="2540" y="75057"/>
                  </a:lnTo>
                  <a:lnTo>
                    <a:pt x="2540" y="72389"/>
                  </a:lnTo>
                  <a:close/>
                </a:path>
                <a:path w="190500" h="105410">
                  <a:moveTo>
                    <a:pt x="2540" y="69850"/>
                  </a:moveTo>
                  <a:lnTo>
                    <a:pt x="0" y="69850"/>
                  </a:lnTo>
                  <a:lnTo>
                    <a:pt x="0" y="71247"/>
                  </a:lnTo>
                  <a:lnTo>
                    <a:pt x="2540" y="71247"/>
                  </a:lnTo>
                  <a:lnTo>
                    <a:pt x="2540" y="69850"/>
                  </a:lnTo>
                  <a:close/>
                </a:path>
                <a:path w="190500" h="105410">
                  <a:moveTo>
                    <a:pt x="2540" y="66039"/>
                  </a:moveTo>
                  <a:lnTo>
                    <a:pt x="0" y="66039"/>
                  </a:lnTo>
                  <a:lnTo>
                    <a:pt x="0" y="68707"/>
                  </a:lnTo>
                  <a:lnTo>
                    <a:pt x="2540" y="68707"/>
                  </a:lnTo>
                  <a:lnTo>
                    <a:pt x="2540" y="66039"/>
                  </a:lnTo>
                  <a:close/>
                </a:path>
                <a:path w="190500" h="105410">
                  <a:moveTo>
                    <a:pt x="2540" y="63500"/>
                  </a:moveTo>
                  <a:lnTo>
                    <a:pt x="0" y="63500"/>
                  </a:lnTo>
                  <a:lnTo>
                    <a:pt x="0" y="64897"/>
                  </a:lnTo>
                  <a:lnTo>
                    <a:pt x="2540" y="64897"/>
                  </a:lnTo>
                  <a:lnTo>
                    <a:pt x="2540" y="63500"/>
                  </a:lnTo>
                  <a:close/>
                </a:path>
                <a:path w="190500" h="105410">
                  <a:moveTo>
                    <a:pt x="2540" y="59689"/>
                  </a:moveTo>
                  <a:lnTo>
                    <a:pt x="0" y="59689"/>
                  </a:lnTo>
                  <a:lnTo>
                    <a:pt x="0" y="62357"/>
                  </a:lnTo>
                  <a:lnTo>
                    <a:pt x="2540" y="62357"/>
                  </a:lnTo>
                  <a:lnTo>
                    <a:pt x="2540" y="59689"/>
                  </a:lnTo>
                  <a:close/>
                </a:path>
                <a:path w="190500" h="105410">
                  <a:moveTo>
                    <a:pt x="1270" y="56007"/>
                  </a:moveTo>
                  <a:lnTo>
                    <a:pt x="0" y="56007"/>
                  </a:lnTo>
                  <a:lnTo>
                    <a:pt x="0" y="58420"/>
                  </a:lnTo>
                  <a:lnTo>
                    <a:pt x="2540" y="58420"/>
                  </a:lnTo>
                  <a:lnTo>
                    <a:pt x="2540" y="57150"/>
                  </a:lnTo>
                  <a:lnTo>
                    <a:pt x="1270" y="57150"/>
                  </a:lnTo>
                  <a:lnTo>
                    <a:pt x="1270" y="56007"/>
                  </a:lnTo>
                  <a:close/>
                </a:path>
                <a:path w="190500" h="105410">
                  <a:moveTo>
                    <a:pt x="2540" y="54610"/>
                  </a:moveTo>
                  <a:lnTo>
                    <a:pt x="1270" y="54610"/>
                  </a:lnTo>
                  <a:lnTo>
                    <a:pt x="1270" y="56007"/>
                  </a:lnTo>
                  <a:lnTo>
                    <a:pt x="2540" y="56007"/>
                  </a:lnTo>
                  <a:lnTo>
                    <a:pt x="2540" y="54610"/>
                  </a:lnTo>
                  <a:close/>
                </a:path>
                <a:path w="190500" h="105410">
                  <a:moveTo>
                    <a:pt x="2540" y="21590"/>
                  </a:moveTo>
                  <a:lnTo>
                    <a:pt x="0" y="21590"/>
                  </a:lnTo>
                  <a:lnTo>
                    <a:pt x="0" y="25400"/>
                  </a:lnTo>
                  <a:lnTo>
                    <a:pt x="1270" y="25400"/>
                  </a:lnTo>
                  <a:lnTo>
                    <a:pt x="1270" y="24257"/>
                  </a:lnTo>
                  <a:lnTo>
                    <a:pt x="2540" y="24257"/>
                  </a:lnTo>
                  <a:lnTo>
                    <a:pt x="2540" y="21590"/>
                  </a:lnTo>
                  <a:close/>
                </a:path>
                <a:path w="190500" h="105410">
                  <a:moveTo>
                    <a:pt x="2540" y="19050"/>
                  </a:moveTo>
                  <a:lnTo>
                    <a:pt x="0" y="19050"/>
                  </a:lnTo>
                  <a:lnTo>
                    <a:pt x="0" y="20320"/>
                  </a:lnTo>
                  <a:lnTo>
                    <a:pt x="2540" y="20320"/>
                  </a:lnTo>
                  <a:lnTo>
                    <a:pt x="2540" y="19050"/>
                  </a:lnTo>
                  <a:close/>
                </a:path>
                <a:path w="190500" h="105410">
                  <a:moveTo>
                    <a:pt x="2540" y="15239"/>
                  </a:moveTo>
                  <a:lnTo>
                    <a:pt x="0" y="15239"/>
                  </a:lnTo>
                  <a:lnTo>
                    <a:pt x="0" y="17780"/>
                  </a:lnTo>
                  <a:lnTo>
                    <a:pt x="2540" y="17780"/>
                  </a:lnTo>
                  <a:lnTo>
                    <a:pt x="2540" y="15239"/>
                  </a:lnTo>
                  <a:close/>
                </a:path>
                <a:path w="190500" h="105410">
                  <a:moveTo>
                    <a:pt x="2540" y="12700"/>
                  </a:moveTo>
                  <a:lnTo>
                    <a:pt x="0" y="12700"/>
                  </a:lnTo>
                  <a:lnTo>
                    <a:pt x="0" y="13970"/>
                  </a:lnTo>
                  <a:lnTo>
                    <a:pt x="2540" y="13970"/>
                  </a:lnTo>
                  <a:lnTo>
                    <a:pt x="2540" y="12700"/>
                  </a:lnTo>
                  <a:close/>
                </a:path>
                <a:path w="190500" h="105410">
                  <a:moveTo>
                    <a:pt x="2540" y="8889"/>
                  </a:moveTo>
                  <a:lnTo>
                    <a:pt x="0" y="8889"/>
                  </a:lnTo>
                  <a:lnTo>
                    <a:pt x="0" y="11430"/>
                  </a:lnTo>
                  <a:lnTo>
                    <a:pt x="2540" y="11430"/>
                  </a:lnTo>
                  <a:lnTo>
                    <a:pt x="2540" y="8889"/>
                  </a:lnTo>
                  <a:close/>
                </a:path>
                <a:path w="190500" h="105410">
                  <a:moveTo>
                    <a:pt x="2540" y="6350"/>
                  </a:moveTo>
                  <a:lnTo>
                    <a:pt x="0" y="6350"/>
                  </a:lnTo>
                  <a:lnTo>
                    <a:pt x="0" y="7620"/>
                  </a:lnTo>
                  <a:lnTo>
                    <a:pt x="2540" y="7620"/>
                  </a:lnTo>
                  <a:lnTo>
                    <a:pt x="2540" y="6350"/>
                  </a:lnTo>
                  <a:close/>
                </a:path>
                <a:path w="190500" h="105410">
                  <a:moveTo>
                    <a:pt x="2540" y="2539"/>
                  </a:moveTo>
                  <a:lnTo>
                    <a:pt x="0" y="2539"/>
                  </a:lnTo>
                  <a:lnTo>
                    <a:pt x="0" y="5080"/>
                  </a:lnTo>
                  <a:lnTo>
                    <a:pt x="2540" y="5080"/>
                  </a:lnTo>
                  <a:lnTo>
                    <a:pt x="2540" y="2539"/>
                  </a:lnTo>
                  <a:close/>
                </a:path>
                <a:path w="190500" h="105410">
                  <a:moveTo>
                    <a:pt x="34290" y="1270"/>
                  </a:moveTo>
                  <a:lnTo>
                    <a:pt x="31750" y="1270"/>
                  </a:lnTo>
                  <a:lnTo>
                    <a:pt x="31750" y="2539"/>
                  </a:lnTo>
                  <a:lnTo>
                    <a:pt x="34290" y="2539"/>
                  </a:lnTo>
                  <a:lnTo>
                    <a:pt x="34290" y="1270"/>
                  </a:lnTo>
                  <a:close/>
                </a:path>
                <a:path w="190500" h="105410">
                  <a:moveTo>
                    <a:pt x="31750" y="0"/>
                  </a:moveTo>
                  <a:lnTo>
                    <a:pt x="0" y="0"/>
                  </a:lnTo>
                  <a:lnTo>
                    <a:pt x="0" y="1270"/>
                  </a:lnTo>
                  <a:lnTo>
                    <a:pt x="31750" y="1270"/>
                  </a:lnTo>
                  <a:lnTo>
                    <a:pt x="31750" y="0"/>
                  </a:lnTo>
                  <a:close/>
                </a:path>
                <a:path w="190500" h="105410">
                  <a:moveTo>
                    <a:pt x="76200" y="0"/>
                  </a:moveTo>
                  <a:lnTo>
                    <a:pt x="43180" y="0"/>
                  </a:lnTo>
                  <a:lnTo>
                    <a:pt x="43180" y="1270"/>
                  </a:lnTo>
                  <a:lnTo>
                    <a:pt x="76200" y="1270"/>
                  </a:lnTo>
                  <a:lnTo>
                    <a:pt x="76200" y="0"/>
                  </a:lnTo>
                  <a:close/>
                </a:path>
                <a:path w="190500" h="105410">
                  <a:moveTo>
                    <a:pt x="147320" y="0"/>
                  </a:moveTo>
                  <a:lnTo>
                    <a:pt x="116840" y="0"/>
                  </a:lnTo>
                  <a:lnTo>
                    <a:pt x="116840" y="1270"/>
                  </a:lnTo>
                  <a:lnTo>
                    <a:pt x="147320" y="1270"/>
                  </a:lnTo>
                  <a:lnTo>
                    <a:pt x="147320" y="0"/>
                  </a:lnTo>
                  <a:close/>
                </a:path>
              </a:pathLst>
            </a:custGeom>
            <a:solidFill>
              <a:srgbClr val="BADB5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1" name="object 281"/>
            <p:cNvSpPr/>
            <p:nvPr/>
          </p:nvSpPr>
          <p:spPr>
            <a:xfrm>
              <a:off x="1168400" y="3059429"/>
              <a:ext cx="186690" cy="100330"/>
            </a:xfrm>
            <a:custGeom>
              <a:avLst/>
              <a:gdLst/>
              <a:ahLst/>
              <a:cxnLst/>
              <a:rect l="l" t="t" r="r" b="b"/>
              <a:pathLst>
                <a:path w="186690" h="100330">
                  <a:moveTo>
                    <a:pt x="118109" y="99060"/>
                  </a:moveTo>
                  <a:lnTo>
                    <a:pt x="57150" y="99060"/>
                  </a:lnTo>
                  <a:lnTo>
                    <a:pt x="57150" y="100330"/>
                  </a:lnTo>
                  <a:lnTo>
                    <a:pt x="118109" y="100330"/>
                  </a:lnTo>
                  <a:lnTo>
                    <a:pt x="118109" y="99060"/>
                  </a:lnTo>
                  <a:close/>
                </a:path>
                <a:path w="186690" h="100330">
                  <a:moveTo>
                    <a:pt x="186690" y="99060"/>
                  </a:moveTo>
                  <a:lnTo>
                    <a:pt x="130809" y="99060"/>
                  </a:lnTo>
                  <a:lnTo>
                    <a:pt x="130809" y="100330"/>
                  </a:lnTo>
                  <a:lnTo>
                    <a:pt x="186690" y="100330"/>
                  </a:lnTo>
                  <a:lnTo>
                    <a:pt x="186690" y="99060"/>
                  </a:lnTo>
                  <a:close/>
                </a:path>
                <a:path w="186690" h="100330">
                  <a:moveTo>
                    <a:pt x="186690" y="95250"/>
                  </a:moveTo>
                  <a:lnTo>
                    <a:pt x="185419" y="95250"/>
                  </a:lnTo>
                  <a:lnTo>
                    <a:pt x="185419" y="97917"/>
                  </a:lnTo>
                  <a:lnTo>
                    <a:pt x="186690" y="97917"/>
                  </a:lnTo>
                  <a:lnTo>
                    <a:pt x="186690" y="95250"/>
                  </a:lnTo>
                  <a:close/>
                </a:path>
                <a:path w="186690" h="100330">
                  <a:moveTo>
                    <a:pt x="186690" y="92710"/>
                  </a:moveTo>
                  <a:lnTo>
                    <a:pt x="185419" y="92710"/>
                  </a:lnTo>
                  <a:lnTo>
                    <a:pt x="185419" y="93980"/>
                  </a:lnTo>
                  <a:lnTo>
                    <a:pt x="186690" y="93980"/>
                  </a:lnTo>
                  <a:lnTo>
                    <a:pt x="186690" y="92710"/>
                  </a:lnTo>
                  <a:close/>
                </a:path>
                <a:path w="186690" h="100330">
                  <a:moveTo>
                    <a:pt x="186690" y="88900"/>
                  </a:moveTo>
                  <a:lnTo>
                    <a:pt x="185419" y="88900"/>
                  </a:lnTo>
                  <a:lnTo>
                    <a:pt x="185419" y="91567"/>
                  </a:lnTo>
                  <a:lnTo>
                    <a:pt x="186690" y="91567"/>
                  </a:lnTo>
                  <a:lnTo>
                    <a:pt x="186690" y="88900"/>
                  </a:lnTo>
                  <a:close/>
                </a:path>
                <a:path w="186690" h="100330">
                  <a:moveTo>
                    <a:pt x="1269" y="82550"/>
                  </a:moveTo>
                  <a:lnTo>
                    <a:pt x="0" y="82550"/>
                  </a:lnTo>
                  <a:lnTo>
                    <a:pt x="0" y="83820"/>
                  </a:lnTo>
                  <a:lnTo>
                    <a:pt x="1269" y="83820"/>
                  </a:lnTo>
                  <a:lnTo>
                    <a:pt x="1269" y="82550"/>
                  </a:lnTo>
                  <a:close/>
                </a:path>
                <a:path w="186690" h="100330">
                  <a:moveTo>
                    <a:pt x="1269" y="80010"/>
                  </a:moveTo>
                  <a:lnTo>
                    <a:pt x="0" y="80010"/>
                  </a:lnTo>
                  <a:lnTo>
                    <a:pt x="0" y="81280"/>
                  </a:lnTo>
                  <a:lnTo>
                    <a:pt x="1269" y="81280"/>
                  </a:lnTo>
                  <a:lnTo>
                    <a:pt x="1269" y="80010"/>
                  </a:lnTo>
                  <a:close/>
                </a:path>
                <a:path w="186690" h="100330">
                  <a:moveTo>
                    <a:pt x="1269" y="76200"/>
                  </a:moveTo>
                  <a:lnTo>
                    <a:pt x="0" y="76200"/>
                  </a:lnTo>
                  <a:lnTo>
                    <a:pt x="0" y="78740"/>
                  </a:lnTo>
                  <a:lnTo>
                    <a:pt x="1269" y="78740"/>
                  </a:lnTo>
                  <a:lnTo>
                    <a:pt x="1269" y="76200"/>
                  </a:lnTo>
                  <a:close/>
                </a:path>
                <a:path w="186690" h="100330">
                  <a:moveTo>
                    <a:pt x="1269" y="73660"/>
                  </a:moveTo>
                  <a:lnTo>
                    <a:pt x="0" y="73660"/>
                  </a:lnTo>
                  <a:lnTo>
                    <a:pt x="0" y="74930"/>
                  </a:lnTo>
                  <a:lnTo>
                    <a:pt x="1269" y="74930"/>
                  </a:lnTo>
                  <a:lnTo>
                    <a:pt x="1269" y="73660"/>
                  </a:lnTo>
                  <a:close/>
                </a:path>
                <a:path w="186690" h="100330">
                  <a:moveTo>
                    <a:pt x="1269" y="69850"/>
                  </a:moveTo>
                  <a:lnTo>
                    <a:pt x="0" y="69850"/>
                  </a:lnTo>
                  <a:lnTo>
                    <a:pt x="0" y="72390"/>
                  </a:lnTo>
                  <a:lnTo>
                    <a:pt x="1269" y="72390"/>
                  </a:lnTo>
                  <a:lnTo>
                    <a:pt x="1269" y="69850"/>
                  </a:lnTo>
                  <a:close/>
                </a:path>
                <a:path w="186690" h="100330">
                  <a:moveTo>
                    <a:pt x="1269" y="67310"/>
                  </a:moveTo>
                  <a:lnTo>
                    <a:pt x="0" y="67310"/>
                  </a:lnTo>
                  <a:lnTo>
                    <a:pt x="0" y="68580"/>
                  </a:lnTo>
                  <a:lnTo>
                    <a:pt x="1269" y="68580"/>
                  </a:lnTo>
                  <a:lnTo>
                    <a:pt x="1269" y="67310"/>
                  </a:lnTo>
                  <a:close/>
                </a:path>
                <a:path w="186690" h="100330">
                  <a:moveTo>
                    <a:pt x="1269" y="63500"/>
                  </a:moveTo>
                  <a:lnTo>
                    <a:pt x="0" y="63500"/>
                  </a:lnTo>
                  <a:lnTo>
                    <a:pt x="0" y="66040"/>
                  </a:lnTo>
                  <a:lnTo>
                    <a:pt x="1269" y="66040"/>
                  </a:lnTo>
                  <a:lnTo>
                    <a:pt x="1269" y="63500"/>
                  </a:lnTo>
                  <a:close/>
                </a:path>
                <a:path w="186690" h="100330">
                  <a:moveTo>
                    <a:pt x="1269" y="60960"/>
                  </a:moveTo>
                  <a:lnTo>
                    <a:pt x="0" y="60960"/>
                  </a:lnTo>
                  <a:lnTo>
                    <a:pt x="0" y="62230"/>
                  </a:lnTo>
                  <a:lnTo>
                    <a:pt x="1269" y="62230"/>
                  </a:lnTo>
                  <a:lnTo>
                    <a:pt x="1269" y="60960"/>
                  </a:lnTo>
                  <a:close/>
                </a:path>
                <a:path w="186690" h="100330">
                  <a:moveTo>
                    <a:pt x="1269" y="57150"/>
                  </a:moveTo>
                  <a:lnTo>
                    <a:pt x="0" y="57150"/>
                  </a:lnTo>
                  <a:lnTo>
                    <a:pt x="0" y="59690"/>
                  </a:lnTo>
                  <a:lnTo>
                    <a:pt x="1269" y="59690"/>
                  </a:lnTo>
                  <a:lnTo>
                    <a:pt x="1269" y="57150"/>
                  </a:lnTo>
                  <a:close/>
                </a:path>
                <a:path w="186690" h="100330">
                  <a:moveTo>
                    <a:pt x="1269" y="54610"/>
                  </a:moveTo>
                  <a:lnTo>
                    <a:pt x="0" y="54610"/>
                  </a:lnTo>
                  <a:lnTo>
                    <a:pt x="0" y="55880"/>
                  </a:lnTo>
                  <a:lnTo>
                    <a:pt x="1269" y="55880"/>
                  </a:lnTo>
                  <a:lnTo>
                    <a:pt x="1269" y="54610"/>
                  </a:lnTo>
                  <a:close/>
                </a:path>
                <a:path w="186690" h="100330">
                  <a:moveTo>
                    <a:pt x="1269" y="52070"/>
                  </a:moveTo>
                  <a:lnTo>
                    <a:pt x="0" y="52070"/>
                  </a:lnTo>
                  <a:lnTo>
                    <a:pt x="0" y="53340"/>
                  </a:lnTo>
                  <a:lnTo>
                    <a:pt x="1269" y="53340"/>
                  </a:lnTo>
                  <a:lnTo>
                    <a:pt x="1269" y="52070"/>
                  </a:lnTo>
                  <a:close/>
                </a:path>
                <a:path w="186690" h="100330">
                  <a:moveTo>
                    <a:pt x="1269" y="19050"/>
                  </a:moveTo>
                  <a:lnTo>
                    <a:pt x="0" y="19050"/>
                  </a:lnTo>
                  <a:lnTo>
                    <a:pt x="0" y="21590"/>
                  </a:lnTo>
                  <a:lnTo>
                    <a:pt x="1269" y="21590"/>
                  </a:lnTo>
                  <a:lnTo>
                    <a:pt x="1269" y="19050"/>
                  </a:lnTo>
                  <a:close/>
                </a:path>
                <a:path w="186690" h="100330">
                  <a:moveTo>
                    <a:pt x="1269" y="16510"/>
                  </a:moveTo>
                  <a:lnTo>
                    <a:pt x="0" y="16510"/>
                  </a:lnTo>
                  <a:lnTo>
                    <a:pt x="0" y="17780"/>
                  </a:lnTo>
                  <a:lnTo>
                    <a:pt x="1269" y="17780"/>
                  </a:lnTo>
                  <a:lnTo>
                    <a:pt x="1269" y="16510"/>
                  </a:lnTo>
                  <a:close/>
                </a:path>
                <a:path w="186690" h="100330">
                  <a:moveTo>
                    <a:pt x="1269" y="12700"/>
                  </a:moveTo>
                  <a:lnTo>
                    <a:pt x="0" y="12700"/>
                  </a:lnTo>
                  <a:lnTo>
                    <a:pt x="0" y="15240"/>
                  </a:lnTo>
                  <a:lnTo>
                    <a:pt x="1269" y="15240"/>
                  </a:lnTo>
                  <a:lnTo>
                    <a:pt x="1269" y="12700"/>
                  </a:lnTo>
                  <a:close/>
                </a:path>
                <a:path w="186690" h="100330">
                  <a:moveTo>
                    <a:pt x="1269" y="10160"/>
                  </a:moveTo>
                  <a:lnTo>
                    <a:pt x="0" y="10160"/>
                  </a:lnTo>
                  <a:lnTo>
                    <a:pt x="0" y="11430"/>
                  </a:lnTo>
                  <a:lnTo>
                    <a:pt x="1269" y="11430"/>
                  </a:lnTo>
                  <a:lnTo>
                    <a:pt x="1269" y="10160"/>
                  </a:lnTo>
                  <a:close/>
                </a:path>
                <a:path w="186690" h="100330">
                  <a:moveTo>
                    <a:pt x="1269" y="6350"/>
                  </a:moveTo>
                  <a:lnTo>
                    <a:pt x="0" y="6350"/>
                  </a:lnTo>
                  <a:lnTo>
                    <a:pt x="0" y="8890"/>
                  </a:lnTo>
                  <a:lnTo>
                    <a:pt x="1269" y="8890"/>
                  </a:lnTo>
                  <a:lnTo>
                    <a:pt x="1269" y="6350"/>
                  </a:lnTo>
                  <a:close/>
                </a:path>
                <a:path w="186690" h="100330">
                  <a:moveTo>
                    <a:pt x="1269" y="3810"/>
                  </a:moveTo>
                  <a:lnTo>
                    <a:pt x="0" y="3810"/>
                  </a:lnTo>
                  <a:lnTo>
                    <a:pt x="0" y="5080"/>
                  </a:lnTo>
                  <a:lnTo>
                    <a:pt x="1269" y="5080"/>
                  </a:lnTo>
                  <a:lnTo>
                    <a:pt x="1269" y="3810"/>
                  </a:lnTo>
                  <a:close/>
                </a:path>
                <a:path w="186690" h="100330">
                  <a:moveTo>
                    <a:pt x="33019" y="0"/>
                  </a:moveTo>
                  <a:lnTo>
                    <a:pt x="0" y="0"/>
                  </a:lnTo>
                  <a:lnTo>
                    <a:pt x="0" y="2540"/>
                  </a:lnTo>
                  <a:lnTo>
                    <a:pt x="1269" y="2540"/>
                  </a:lnTo>
                  <a:lnTo>
                    <a:pt x="1269" y="1270"/>
                  </a:lnTo>
                  <a:lnTo>
                    <a:pt x="33019" y="1270"/>
                  </a:lnTo>
                  <a:lnTo>
                    <a:pt x="33019" y="0"/>
                  </a:lnTo>
                  <a:close/>
                </a:path>
                <a:path w="186690" h="100330">
                  <a:moveTo>
                    <a:pt x="73659" y="0"/>
                  </a:moveTo>
                  <a:lnTo>
                    <a:pt x="40640" y="0"/>
                  </a:lnTo>
                  <a:lnTo>
                    <a:pt x="40640" y="1270"/>
                  </a:lnTo>
                  <a:lnTo>
                    <a:pt x="73659" y="1270"/>
                  </a:lnTo>
                  <a:lnTo>
                    <a:pt x="73659" y="0"/>
                  </a:lnTo>
                  <a:close/>
                </a:path>
                <a:path w="186690" h="100330">
                  <a:moveTo>
                    <a:pt x="144780" y="0"/>
                  </a:moveTo>
                  <a:lnTo>
                    <a:pt x="114300" y="0"/>
                  </a:lnTo>
                  <a:lnTo>
                    <a:pt x="114300" y="1270"/>
                  </a:lnTo>
                  <a:lnTo>
                    <a:pt x="144780" y="1270"/>
                  </a:lnTo>
                  <a:lnTo>
                    <a:pt x="144780" y="0"/>
                  </a:lnTo>
                  <a:close/>
                </a:path>
              </a:pathLst>
            </a:custGeom>
            <a:solidFill>
              <a:srgbClr val="BBDC5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2" name="object 282"/>
            <p:cNvSpPr/>
            <p:nvPr/>
          </p:nvSpPr>
          <p:spPr>
            <a:xfrm>
              <a:off x="1169669" y="3060699"/>
              <a:ext cx="184150" cy="97790"/>
            </a:xfrm>
            <a:custGeom>
              <a:avLst/>
              <a:gdLst/>
              <a:ahLst/>
              <a:cxnLst/>
              <a:rect l="l" t="t" r="r" b="b"/>
              <a:pathLst>
                <a:path w="184150" h="97789">
                  <a:moveTo>
                    <a:pt x="60960" y="96647"/>
                  </a:moveTo>
                  <a:lnTo>
                    <a:pt x="58420" y="96647"/>
                  </a:lnTo>
                  <a:lnTo>
                    <a:pt x="58420" y="97789"/>
                  </a:lnTo>
                  <a:lnTo>
                    <a:pt x="60960" y="97789"/>
                  </a:lnTo>
                  <a:lnTo>
                    <a:pt x="60960" y="96647"/>
                  </a:lnTo>
                  <a:close/>
                </a:path>
                <a:path w="184150" h="97789">
                  <a:moveTo>
                    <a:pt x="121920" y="95376"/>
                  </a:moveTo>
                  <a:lnTo>
                    <a:pt x="60960" y="95376"/>
                  </a:lnTo>
                  <a:lnTo>
                    <a:pt x="60960" y="96647"/>
                  </a:lnTo>
                  <a:lnTo>
                    <a:pt x="119380" y="96647"/>
                  </a:lnTo>
                  <a:lnTo>
                    <a:pt x="119380" y="97789"/>
                  </a:lnTo>
                  <a:lnTo>
                    <a:pt x="121920" y="97789"/>
                  </a:lnTo>
                  <a:lnTo>
                    <a:pt x="121920" y="95376"/>
                  </a:lnTo>
                  <a:close/>
                </a:path>
                <a:path w="184150" h="97789">
                  <a:moveTo>
                    <a:pt x="184150" y="93979"/>
                  </a:moveTo>
                  <a:lnTo>
                    <a:pt x="181610" y="93979"/>
                  </a:lnTo>
                  <a:lnTo>
                    <a:pt x="181610" y="95376"/>
                  </a:lnTo>
                  <a:lnTo>
                    <a:pt x="124460" y="95376"/>
                  </a:lnTo>
                  <a:lnTo>
                    <a:pt x="124460" y="97789"/>
                  </a:lnTo>
                  <a:lnTo>
                    <a:pt x="127000" y="97789"/>
                  </a:lnTo>
                  <a:lnTo>
                    <a:pt x="127000" y="96647"/>
                  </a:lnTo>
                  <a:lnTo>
                    <a:pt x="184150" y="96647"/>
                  </a:lnTo>
                  <a:lnTo>
                    <a:pt x="184150" y="93979"/>
                  </a:lnTo>
                  <a:close/>
                </a:path>
                <a:path w="184150" h="97789">
                  <a:moveTo>
                    <a:pt x="184150" y="91439"/>
                  </a:moveTo>
                  <a:lnTo>
                    <a:pt x="181610" y="91439"/>
                  </a:lnTo>
                  <a:lnTo>
                    <a:pt x="181610" y="92837"/>
                  </a:lnTo>
                  <a:lnTo>
                    <a:pt x="184150" y="92837"/>
                  </a:lnTo>
                  <a:lnTo>
                    <a:pt x="184150" y="91439"/>
                  </a:lnTo>
                  <a:close/>
                </a:path>
                <a:path w="184150" h="97789">
                  <a:moveTo>
                    <a:pt x="184150" y="86487"/>
                  </a:moveTo>
                  <a:lnTo>
                    <a:pt x="181610" y="86487"/>
                  </a:lnTo>
                  <a:lnTo>
                    <a:pt x="181610" y="90297"/>
                  </a:lnTo>
                  <a:lnTo>
                    <a:pt x="184150" y="90297"/>
                  </a:lnTo>
                  <a:lnTo>
                    <a:pt x="184150" y="86487"/>
                  </a:lnTo>
                  <a:close/>
                </a:path>
                <a:path w="184150" h="97789">
                  <a:moveTo>
                    <a:pt x="2540" y="81279"/>
                  </a:moveTo>
                  <a:lnTo>
                    <a:pt x="0" y="81279"/>
                  </a:lnTo>
                  <a:lnTo>
                    <a:pt x="0" y="82550"/>
                  </a:lnTo>
                  <a:lnTo>
                    <a:pt x="2540" y="82550"/>
                  </a:lnTo>
                  <a:lnTo>
                    <a:pt x="2540" y="81279"/>
                  </a:lnTo>
                  <a:close/>
                </a:path>
                <a:path w="184150" h="97789">
                  <a:moveTo>
                    <a:pt x="2540" y="78739"/>
                  </a:moveTo>
                  <a:lnTo>
                    <a:pt x="0" y="78739"/>
                  </a:lnTo>
                  <a:lnTo>
                    <a:pt x="0" y="80010"/>
                  </a:lnTo>
                  <a:lnTo>
                    <a:pt x="2540" y="80010"/>
                  </a:lnTo>
                  <a:lnTo>
                    <a:pt x="2540" y="78739"/>
                  </a:lnTo>
                  <a:close/>
                </a:path>
                <a:path w="184150" h="97789">
                  <a:moveTo>
                    <a:pt x="2540" y="74929"/>
                  </a:moveTo>
                  <a:lnTo>
                    <a:pt x="0" y="74929"/>
                  </a:lnTo>
                  <a:lnTo>
                    <a:pt x="0" y="77470"/>
                  </a:lnTo>
                  <a:lnTo>
                    <a:pt x="2540" y="77470"/>
                  </a:lnTo>
                  <a:lnTo>
                    <a:pt x="2540" y="74929"/>
                  </a:lnTo>
                  <a:close/>
                </a:path>
                <a:path w="184150" h="97789">
                  <a:moveTo>
                    <a:pt x="2540" y="72389"/>
                  </a:moveTo>
                  <a:lnTo>
                    <a:pt x="0" y="72389"/>
                  </a:lnTo>
                  <a:lnTo>
                    <a:pt x="0" y="73660"/>
                  </a:lnTo>
                  <a:lnTo>
                    <a:pt x="2540" y="73660"/>
                  </a:lnTo>
                  <a:lnTo>
                    <a:pt x="2540" y="72389"/>
                  </a:lnTo>
                  <a:close/>
                </a:path>
                <a:path w="184150" h="97789">
                  <a:moveTo>
                    <a:pt x="2540" y="68579"/>
                  </a:moveTo>
                  <a:lnTo>
                    <a:pt x="0" y="68579"/>
                  </a:lnTo>
                  <a:lnTo>
                    <a:pt x="0" y="71120"/>
                  </a:lnTo>
                  <a:lnTo>
                    <a:pt x="2540" y="71120"/>
                  </a:lnTo>
                  <a:lnTo>
                    <a:pt x="2540" y="68579"/>
                  </a:lnTo>
                  <a:close/>
                </a:path>
                <a:path w="184150" h="97789">
                  <a:moveTo>
                    <a:pt x="2540" y="66039"/>
                  </a:moveTo>
                  <a:lnTo>
                    <a:pt x="0" y="66039"/>
                  </a:lnTo>
                  <a:lnTo>
                    <a:pt x="0" y="67310"/>
                  </a:lnTo>
                  <a:lnTo>
                    <a:pt x="2540" y="67310"/>
                  </a:lnTo>
                  <a:lnTo>
                    <a:pt x="2540" y="66039"/>
                  </a:lnTo>
                  <a:close/>
                </a:path>
                <a:path w="184150" h="97789">
                  <a:moveTo>
                    <a:pt x="2540" y="62229"/>
                  </a:moveTo>
                  <a:lnTo>
                    <a:pt x="0" y="62229"/>
                  </a:lnTo>
                  <a:lnTo>
                    <a:pt x="0" y="64770"/>
                  </a:lnTo>
                  <a:lnTo>
                    <a:pt x="2540" y="64770"/>
                  </a:lnTo>
                  <a:lnTo>
                    <a:pt x="2540" y="62229"/>
                  </a:lnTo>
                  <a:close/>
                </a:path>
                <a:path w="184150" h="97789">
                  <a:moveTo>
                    <a:pt x="2540" y="59689"/>
                  </a:moveTo>
                  <a:lnTo>
                    <a:pt x="0" y="59689"/>
                  </a:lnTo>
                  <a:lnTo>
                    <a:pt x="0" y="60960"/>
                  </a:lnTo>
                  <a:lnTo>
                    <a:pt x="2540" y="60960"/>
                  </a:lnTo>
                  <a:lnTo>
                    <a:pt x="2540" y="59689"/>
                  </a:lnTo>
                  <a:close/>
                </a:path>
                <a:path w="184150" h="97789">
                  <a:moveTo>
                    <a:pt x="2540" y="55879"/>
                  </a:moveTo>
                  <a:lnTo>
                    <a:pt x="0" y="55879"/>
                  </a:lnTo>
                  <a:lnTo>
                    <a:pt x="0" y="58420"/>
                  </a:lnTo>
                  <a:lnTo>
                    <a:pt x="2540" y="58420"/>
                  </a:lnTo>
                  <a:lnTo>
                    <a:pt x="2540" y="55879"/>
                  </a:lnTo>
                  <a:close/>
                </a:path>
                <a:path w="184150" h="97789">
                  <a:moveTo>
                    <a:pt x="2540" y="53339"/>
                  </a:moveTo>
                  <a:lnTo>
                    <a:pt x="0" y="53339"/>
                  </a:lnTo>
                  <a:lnTo>
                    <a:pt x="0" y="54610"/>
                  </a:lnTo>
                  <a:lnTo>
                    <a:pt x="2540" y="54610"/>
                  </a:lnTo>
                  <a:lnTo>
                    <a:pt x="2540" y="53339"/>
                  </a:lnTo>
                  <a:close/>
                </a:path>
                <a:path w="184150" h="97789">
                  <a:moveTo>
                    <a:pt x="2540" y="49530"/>
                  </a:moveTo>
                  <a:lnTo>
                    <a:pt x="0" y="49530"/>
                  </a:lnTo>
                  <a:lnTo>
                    <a:pt x="0" y="52070"/>
                  </a:lnTo>
                  <a:lnTo>
                    <a:pt x="2540" y="52070"/>
                  </a:lnTo>
                  <a:lnTo>
                    <a:pt x="2540" y="49530"/>
                  </a:lnTo>
                  <a:close/>
                </a:path>
                <a:path w="184150" h="97789">
                  <a:moveTo>
                    <a:pt x="2540" y="21590"/>
                  </a:moveTo>
                  <a:lnTo>
                    <a:pt x="0" y="21590"/>
                  </a:lnTo>
                  <a:lnTo>
                    <a:pt x="0" y="24130"/>
                  </a:lnTo>
                  <a:lnTo>
                    <a:pt x="1270" y="24130"/>
                  </a:lnTo>
                  <a:lnTo>
                    <a:pt x="1270" y="22860"/>
                  </a:lnTo>
                  <a:lnTo>
                    <a:pt x="2540" y="22860"/>
                  </a:lnTo>
                  <a:lnTo>
                    <a:pt x="2540" y="21590"/>
                  </a:lnTo>
                  <a:close/>
                </a:path>
                <a:path w="184150" h="97789">
                  <a:moveTo>
                    <a:pt x="2540" y="17780"/>
                  </a:moveTo>
                  <a:lnTo>
                    <a:pt x="0" y="17780"/>
                  </a:lnTo>
                  <a:lnTo>
                    <a:pt x="0" y="20320"/>
                  </a:lnTo>
                  <a:lnTo>
                    <a:pt x="2540" y="20320"/>
                  </a:lnTo>
                  <a:lnTo>
                    <a:pt x="2540" y="17780"/>
                  </a:lnTo>
                  <a:close/>
                </a:path>
                <a:path w="184150" h="97789">
                  <a:moveTo>
                    <a:pt x="2540" y="15239"/>
                  </a:moveTo>
                  <a:lnTo>
                    <a:pt x="0" y="15239"/>
                  </a:lnTo>
                  <a:lnTo>
                    <a:pt x="0" y="16510"/>
                  </a:lnTo>
                  <a:lnTo>
                    <a:pt x="2540" y="16510"/>
                  </a:lnTo>
                  <a:lnTo>
                    <a:pt x="2540" y="15239"/>
                  </a:lnTo>
                  <a:close/>
                </a:path>
                <a:path w="184150" h="97789">
                  <a:moveTo>
                    <a:pt x="2540" y="11429"/>
                  </a:moveTo>
                  <a:lnTo>
                    <a:pt x="0" y="11429"/>
                  </a:lnTo>
                  <a:lnTo>
                    <a:pt x="0" y="13970"/>
                  </a:lnTo>
                  <a:lnTo>
                    <a:pt x="2540" y="13970"/>
                  </a:lnTo>
                  <a:lnTo>
                    <a:pt x="2540" y="11429"/>
                  </a:lnTo>
                  <a:close/>
                </a:path>
                <a:path w="184150" h="97789">
                  <a:moveTo>
                    <a:pt x="2540" y="8889"/>
                  </a:moveTo>
                  <a:lnTo>
                    <a:pt x="0" y="8889"/>
                  </a:lnTo>
                  <a:lnTo>
                    <a:pt x="0" y="10160"/>
                  </a:lnTo>
                  <a:lnTo>
                    <a:pt x="2540" y="10160"/>
                  </a:lnTo>
                  <a:lnTo>
                    <a:pt x="2540" y="8889"/>
                  </a:lnTo>
                  <a:close/>
                </a:path>
                <a:path w="184150" h="97789">
                  <a:moveTo>
                    <a:pt x="2540" y="5079"/>
                  </a:moveTo>
                  <a:lnTo>
                    <a:pt x="0" y="5079"/>
                  </a:lnTo>
                  <a:lnTo>
                    <a:pt x="0" y="7620"/>
                  </a:lnTo>
                  <a:lnTo>
                    <a:pt x="2540" y="7620"/>
                  </a:lnTo>
                  <a:lnTo>
                    <a:pt x="2540" y="5079"/>
                  </a:lnTo>
                  <a:close/>
                </a:path>
                <a:path w="184150" h="97789">
                  <a:moveTo>
                    <a:pt x="2540" y="2539"/>
                  </a:moveTo>
                  <a:lnTo>
                    <a:pt x="0" y="2539"/>
                  </a:lnTo>
                  <a:lnTo>
                    <a:pt x="0" y="3810"/>
                  </a:lnTo>
                  <a:lnTo>
                    <a:pt x="2540" y="3810"/>
                  </a:lnTo>
                  <a:lnTo>
                    <a:pt x="2540" y="2539"/>
                  </a:lnTo>
                  <a:close/>
                </a:path>
                <a:path w="184150" h="97789">
                  <a:moveTo>
                    <a:pt x="36830" y="1270"/>
                  </a:moveTo>
                  <a:lnTo>
                    <a:pt x="34290" y="1270"/>
                  </a:lnTo>
                  <a:lnTo>
                    <a:pt x="34290" y="2539"/>
                  </a:lnTo>
                  <a:lnTo>
                    <a:pt x="36830" y="2539"/>
                  </a:lnTo>
                  <a:lnTo>
                    <a:pt x="36830" y="1270"/>
                  </a:lnTo>
                  <a:close/>
                </a:path>
                <a:path w="184150" h="97789">
                  <a:moveTo>
                    <a:pt x="34290" y="0"/>
                  </a:moveTo>
                  <a:lnTo>
                    <a:pt x="0" y="0"/>
                  </a:lnTo>
                  <a:lnTo>
                    <a:pt x="0" y="1270"/>
                  </a:lnTo>
                  <a:lnTo>
                    <a:pt x="34290" y="1270"/>
                  </a:lnTo>
                  <a:lnTo>
                    <a:pt x="34290" y="0"/>
                  </a:lnTo>
                  <a:close/>
                </a:path>
                <a:path w="184150" h="97789">
                  <a:moveTo>
                    <a:pt x="72390" y="0"/>
                  </a:moveTo>
                  <a:lnTo>
                    <a:pt x="39370" y="0"/>
                  </a:lnTo>
                  <a:lnTo>
                    <a:pt x="39370" y="1270"/>
                  </a:lnTo>
                  <a:lnTo>
                    <a:pt x="72390" y="1270"/>
                  </a:lnTo>
                  <a:lnTo>
                    <a:pt x="72390" y="0"/>
                  </a:lnTo>
                  <a:close/>
                </a:path>
                <a:path w="184150" h="97789">
                  <a:moveTo>
                    <a:pt x="143510" y="0"/>
                  </a:moveTo>
                  <a:lnTo>
                    <a:pt x="113030" y="0"/>
                  </a:lnTo>
                  <a:lnTo>
                    <a:pt x="113030" y="1270"/>
                  </a:lnTo>
                  <a:lnTo>
                    <a:pt x="143510" y="1270"/>
                  </a:lnTo>
                  <a:lnTo>
                    <a:pt x="143510" y="0"/>
                  </a:lnTo>
                  <a:close/>
                </a:path>
              </a:pathLst>
            </a:custGeom>
            <a:solidFill>
              <a:srgbClr val="BDDD5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3" name="object 283"/>
            <p:cNvSpPr/>
            <p:nvPr/>
          </p:nvSpPr>
          <p:spPr>
            <a:xfrm>
              <a:off x="1172210" y="3063239"/>
              <a:ext cx="179070" cy="92710"/>
            </a:xfrm>
            <a:custGeom>
              <a:avLst/>
              <a:gdLst/>
              <a:ahLst/>
              <a:cxnLst/>
              <a:rect l="l" t="t" r="r" b="b"/>
              <a:pathLst>
                <a:path w="179069" h="92710">
                  <a:moveTo>
                    <a:pt x="1270" y="78740"/>
                  </a:moveTo>
                  <a:lnTo>
                    <a:pt x="0" y="78740"/>
                  </a:lnTo>
                  <a:lnTo>
                    <a:pt x="0" y="80010"/>
                  </a:lnTo>
                  <a:lnTo>
                    <a:pt x="1270" y="80010"/>
                  </a:lnTo>
                  <a:lnTo>
                    <a:pt x="1270" y="78740"/>
                  </a:lnTo>
                  <a:close/>
                </a:path>
                <a:path w="179069" h="92710">
                  <a:moveTo>
                    <a:pt x="1270" y="76200"/>
                  </a:moveTo>
                  <a:lnTo>
                    <a:pt x="0" y="76200"/>
                  </a:lnTo>
                  <a:lnTo>
                    <a:pt x="0" y="77470"/>
                  </a:lnTo>
                  <a:lnTo>
                    <a:pt x="1270" y="77470"/>
                  </a:lnTo>
                  <a:lnTo>
                    <a:pt x="1270" y="76200"/>
                  </a:lnTo>
                  <a:close/>
                </a:path>
                <a:path w="179069" h="92710">
                  <a:moveTo>
                    <a:pt x="1270" y="72390"/>
                  </a:moveTo>
                  <a:lnTo>
                    <a:pt x="0" y="72390"/>
                  </a:lnTo>
                  <a:lnTo>
                    <a:pt x="0" y="74930"/>
                  </a:lnTo>
                  <a:lnTo>
                    <a:pt x="1270" y="74930"/>
                  </a:lnTo>
                  <a:lnTo>
                    <a:pt x="1270" y="72390"/>
                  </a:lnTo>
                  <a:close/>
                </a:path>
                <a:path w="179069" h="92710">
                  <a:moveTo>
                    <a:pt x="1270" y="69850"/>
                  </a:moveTo>
                  <a:lnTo>
                    <a:pt x="0" y="69850"/>
                  </a:lnTo>
                  <a:lnTo>
                    <a:pt x="0" y="71120"/>
                  </a:lnTo>
                  <a:lnTo>
                    <a:pt x="1270" y="71120"/>
                  </a:lnTo>
                  <a:lnTo>
                    <a:pt x="1270" y="69850"/>
                  </a:lnTo>
                  <a:close/>
                </a:path>
                <a:path w="179069" h="92710">
                  <a:moveTo>
                    <a:pt x="1270" y="66040"/>
                  </a:moveTo>
                  <a:lnTo>
                    <a:pt x="0" y="66040"/>
                  </a:lnTo>
                  <a:lnTo>
                    <a:pt x="0" y="68580"/>
                  </a:lnTo>
                  <a:lnTo>
                    <a:pt x="1270" y="68580"/>
                  </a:lnTo>
                  <a:lnTo>
                    <a:pt x="1270" y="66040"/>
                  </a:lnTo>
                  <a:close/>
                </a:path>
                <a:path w="179069" h="92710">
                  <a:moveTo>
                    <a:pt x="1270" y="63500"/>
                  </a:moveTo>
                  <a:lnTo>
                    <a:pt x="0" y="63500"/>
                  </a:lnTo>
                  <a:lnTo>
                    <a:pt x="0" y="64770"/>
                  </a:lnTo>
                  <a:lnTo>
                    <a:pt x="1270" y="64770"/>
                  </a:lnTo>
                  <a:lnTo>
                    <a:pt x="1270" y="63500"/>
                  </a:lnTo>
                  <a:close/>
                </a:path>
                <a:path w="179069" h="92710">
                  <a:moveTo>
                    <a:pt x="1270" y="59690"/>
                  </a:moveTo>
                  <a:lnTo>
                    <a:pt x="0" y="59690"/>
                  </a:lnTo>
                  <a:lnTo>
                    <a:pt x="0" y="62230"/>
                  </a:lnTo>
                  <a:lnTo>
                    <a:pt x="1270" y="62230"/>
                  </a:lnTo>
                  <a:lnTo>
                    <a:pt x="1270" y="59690"/>
                  </a:lnTo>
                  <a:close/>
                </a:path>
                <a:path w="179069" h="92710">
                  <a:moveTo>
                    <a:pt x="1270" y="57150"/>
                  </a:moveTo>
                  <a:lnTo>
                    <a:pt x="0" y="57150"/>
                  </a:lnTo>
                  <a:lnTo>
                    <a:pt x="0" y="58420"/>
                  </a:lnTo>
                  <a:lnTo>
                    <a:pt x="1270" y="58420"/>
                  </a:lnTo>
                  <a:lnTo>
                    <a:pt x="1270" y="57150"/>
                  </a:lnTo>
                  <a:close/>
                </a:path>
                <a:path w="179069" h="92710">
                  <a:moveTo>
                    <a:pt x="1270" y="53340"/>
                  </a:moveTo>
                  <a:lnTo>
                    <a:pt x="0" y="53340"/>
                  </a:lnTo>
                  <a:lnTo>
                    <a:pt x="0" y="55880"/>
                  </a:lnTo>
                  <a:lnTo>
                    <a:pt x="1270" y="55880"/>
                  </a:lnTo>
                  <a:lnTo>
                    <a:pt x="1270" y="53340"/>
                  </a:lnTo>
                  <a:close/>
                </a:path>
                <a:path w="179069" h="92710">
                  <a:moveTo>
                    <a:pt x="1270" y="50800"/>
                  </a:moveTo>
                  <a:lnTo>
                    <a:pt x="0" y="50800"/>
                  </a:lnTo>
                  <a:lnTo>
                    <a:pt x="0" y="52070"/>
                  </a:lnTo>
                  <a:lnTo>
                    <a:pt x="1270" y="52070"/>
                  </a:lnTo>
                  <a:lnTo>
                    <a:pt x="1270" y="50800"/>
                  </a:lnTo>
                  <a:close/>
                </a:path>
                <a:path w="179069" h="92710">
                  <a:moveTo>
                    <a:pt x="1270" y="45720"/>
                  </a:moveTo>
                  <a:lnTo>
                    <a:pt x="0" y="45720"/>
                  </a:lnTo>
                  <a:lnTo>
                    <a:pt x="0" y="49530"/>
                  </a:lnTo>
                  <a:lnTo>
                    <a:pt x="1270" y="49530"/>
                  </a:lnTo>
                  <a:lnTo>
                    <a:pt x="1270" y="45720"/>
                  </a:lnTo>
                  <a:close/>
                </a:path>
                <a:path w="179069" h="92710">
                  <a:moveTo>
                    <a:pt x="1270" y="19062"/>
                  </a:moveTo>
                  <a:lnTo>
                    <a:pt x="0" y="19062"/>
                  </a:lnTo>
                  <a:lnTo>
                    <a:pt x="0" y="20320"/>
                  </a:lnTo>
                  <a:lnTo>
                    <a:pt x="1270" y="20320"/>
                  </a:lnTo>
                  <a:lnTo>
                    <a:pt x="1270" y="19062"/>
                  </a:lnTo>
                  <a:close/>
                </a:path>
                <a:path w="179069" h="92710">
                  <a:moveTo>
                    <a:pt x="1270" y="15252"/>
                  </a:moveTo>
                  <a:lnTo>
                    <a:pt x="0" y="15252"/>
                  </a:lnTo>
                  <a:lnTo>
                    <a:pt x="0" y="17780"/>
                  </a:lnTo>
                  <a:lnTo>
                    <a:pt x="1270" y="17780"/>
                  </a:lnTo>
                  <a:lnTo>
                    <a:pt x="1270" y="15252"/>
                  </a:lnTo>
                  <a:close/>
                </a:path>
                <a:path w="179069" h="92710">
                  <a:moveTo>
                    <a:pt x="1270" y="12700"/>
                  </a:moveTo>
                  <a:lnTo>
                    <a:pt x="0" y="12700"/>
                  </a:lnTo>
                  <a:lnTo>
                    <a:pt x="0" y="13970"/>
                  </a:lnTo>
                  <a:lnTo>
                    <a:pt x="1270" y="13970"/>
                  </a:lnTo>
                  <a:lnTo>
                    <a:pt x="1270" y="12700"/>
                  </a:lnTo>
                  <a:close/>
                </a:path>
                <a:path w="179069" h="92710">
                  <a:moveTo>
                    <a:pt x="1270" y="8890"/>
                  </a:moveTo>
                  <a:lnTo>
                    <a:pt x="0" y="8890"/>
                  </a:lnTo>
                  <a:lnTo>
                    <a:pt x="0" y="11430"/>
                  </a:lnTo>
                  <a:lnTo>
                    <a:pt x="1270" y="11430"/>
                  </a:lnTo>
                  <a:lnTo>
                    <a:pt x="1270" y="8890"/>
                  </a:lnTo>
                  <a:close/>
                </a:path>
                <a:path w="179069" h="92710">
                  <a:moveTo>
                    <a:pt x="1270" y="6350"/>
                  </a:moveTo>
                  <a:lnTo>
                    <a:pt x="0" y="6350"/>
                  </a:lnTo>
                  <a:lnTo>
                    <a:pt x="0" y="7620"/>
                  </a:lnTo>
                  <a:lnTo>
                    <a:pt x="1270" y="7620"/>
                  </a:lnTo>
                  <a:lnTo>
                    <a:pt x="1270" y="6350"/>
                  </a:lnTo>
                  <a:close/>
                </a:path>
                <a:path w="179069" h="92710">
                  <a:moveTo>
                    <a:pt x="1270" y="2540"/>
                  </a:moveTo>
                  <a:lnTo>
                    <a:pt x="0" y="2540"/>
                  </a:lnTo>
                  <a:lnTo>
                    <a:pt x="0" y="5080"/>
                  </a:lnTo>
                  <a:lnTo>
                    <a:pt x="1270" y="5080"/>
                  </a:lnTo>
                  <a:lnTo>
                    <a:pt x="1270" y="2540"/>
                  </a:lnTo>
                  <a:close/>
                </a:path>
                <a:path w="179069" h="92710">
                  <a:moveTo>
                    <a:pt x="69850" y="0"/>
                  </a:moveTo>
                  <a:lnTo>
                    <a:pt x="0" y="0"/>
                  </a:lnTo>
                  <a:lnTo>
                    <a:pt x="0" y="1270"/>
                  </a:lnTo>
                  <a:lnTo>
                    <a:pt x="69850" y="1270"/>
                  </a:lnTo>
                  <a:lnTo>
                    <a:pt x="69850" y="0"/>
                  </a:lnTo>
                  <a:close/>
                </a:path>
                <a:path w="179069" h="92710">
                  <a:moveTo>
                    <a:pt x="140970" y="0"/>
                  </a:moveTo>
                  <a:lnTo>
                    <a:pt x="110490" y="0"/>
                  </a:lnTo>
                  <a:lnTo>
                    <a:pt x="110490" y="1270"/>
                  </a:lnTo>
                  <a:lnTo>
                    <a:pt x="140970" y="1270"/>
                  </a:lnTo>
                  <a:lnTo>
                    <a:pt x="140970" y="0"/>
                  </a:lnTo>
                  <a:close/>
                </a:path>
                <a:path w="179069" h="92710">
                  <a:moveTo>
                    <a:pt x="179070" y="91440"/>
                  </a:moveTo>
                  <a:lnTo>
                    <a:pt x="60960" y="91440"/>
                  </a:lnTo>
                  <a:lnTo>
                    <a:pt x="60960" y="92710"/>
                  </a:lnTo>
                  <a:lnTo>
                    <a:pt x="179070" y="92710"/>
                  </a:lnTo>
                  <a:lnTo>
                    <a:pt x="179070" y="91440"/>
                  </a:lnTo>
                  <a:close/>
                </a:path>
                <a:path w="179069" h="92710">
                  <a:moveTo>
                    <a:pt x="179070" y="88900"/>
                  </a:moveTo>
                  <a:lnTo>
                    <a:pt x="177800" y="88900"/>
                  </a:lnTo>
                  <a:lnTo>
                    <a:pt x="177800" y="90297"/>
                  </a:lnTo>
                  <a:lnTo>
                    <a:pt x="179070" y="90297"/>
                  </a:lnTo>
                  <a:lnTo>
                    <a:pt x="179070" y="88900"/>
                  </a:lnTo>
                  <a:close/>
                </a:path>
                <a:path w="179069" h="92710">
                  <a:moveTo>
                    <a:pt x="179070" y="85090"/>
                  </a:moveTo>
                  <a:lnTo>
                    <a:pt x="177800" y="85090"/>
                  </a:lnTo>
                  <a:lnTo>
                    <a:pt x="177800" y="87757"/>
                  </a:lnTo>
                  <a:lnTo>
                    <a:pt x="179070" y="87757"/>
                  </a:lnTo>
                  <a:lnTo>
                    <a:pt x="179070" y="85090"/>
                  </a:lnTo>
                  <a:close/>
                </a:path>
                <a:path w="179069" h="92710">
                  <a:moveTo>
                    <a:pt x="179070" y="82550"/>
                  </a:moveTo>
                  <a:lnTo>
                    <a:pt x="177800" y="82550"/>
                  </a:lnTo>
                  <a:lnTo>
                    <a:pt x="177800" y="83947"/>
                  </a:lnTo>
                  <a:lnTo>
                    <a:pt x="179070" y="83947"/>
                  </a:lnTo>
                  <a:lnTo>
                    <a:pt x="179070" y="82550"/>
                  </a:lnTo>
                  <a:close/>
                </a:path>
              </a:pathLst>
            </a:custGeom>
            <a:solidFill>
              <a:srgbClr val="BEDD6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4" name="object 284"/>
            <p:cNvSpPr/>
            <p:nvPr/>
          </p:nvSpPr>
          <p:spPr>
            <a:xfrm>
              <a:off x="1173480" y="3065779"/>
              <a:ext cx="176530" cy="88900"/>
            </a:xfrm>
            <a:custGeom>
              <a:avLst/>
              <a:gdLst/>
              <a:ahLst/>
              <a:cxnLst/>
              <a:rect l="l" t="t" r="r" b="b"/>
              <a:pathLst>
                <a:path w="176530" h="88900">
                  <a:moveTo>
                    <a:pt x="64769" y="87757"/>
                  </a:moveTo>
                  <a:lnTo>
                    <a:pt x="62229" y="87757"/>
                  </a:lnTo>
                  <a:lnTo>
                    <a:pt x="62229" y="88900"/>
                  </a:lnTo>
                  <a:lnTo>
                    <a:pt x="64769" y="88900"/>
                  </a:lnTo>
                  <a:lnTo>
                    <a:pt x="64769" y="87757"/>
                  </a:lnTo>
                  <a:close/>
                </a:path>
                <a:path w="176530" h="88900">
                  <a:moveTo>
                    <a:pt x="176529" y="86487"/>
                  </a:moveTo>
                  <a:lnTo>
                    <a:pt x="173989" y="86487"/>
                  </a:lnTo>
                  <a:lnTo>
                    <a:pt x="173989" y="87757"/>
                  </a:lnTo>
                  <a:lnTo>
                    <a:pt x="176529" y="87757"/>
                  </a:lnTo>
                  <a:lnTo>
                    <a:pt x="176529" y="86487"/>
                  </a:lnTo>
                  <a:close/>
                </a:path>
                <a:path w="176530" h="88900">
                  <a:moveTo>
                    <a:pt x="176529" y="82550"/>
                  </a:moveTo>
                  <a:lnTo>
                    <a:pt x="173989" y="82550"/>
                  </a:lnTo>
                  <a:lnTo>
                    <a:pt x="173989" y="85216"/>
                  </a:lnTo>
                  <a:lnTo>
                    <a:pt x="176529" y="85216"/>
                  </a:lnTo>
                  <a:lnTo>
                    <a:pt x="176529" y="82550"/>
                  </a:lnTo>
                  <a:close/>
                </a:path>
                <a:path w="176530" h="88900">
                  <a:moveTo>
                    <a:pt x="176529" y="78866"/>
                  </a:moveTo>
                  <a:lnTo>
                    <a:pt x="173989" y="78866"/>
                  </a:lnTo>
                  <a:lnTo>
                    <a:pt x="173989" y="81407"/>
                  </a:lnTo>
                  <a:lnTo>
                    <a:pt x="176529" y="81407"/>
                  </a:lnTo>
                  <a:lnTo>
                    <a:pt x="176529" y="78866"/>
                  </a:lnTo>
                  <a:close/>
                </a:path>
                <a:path w="176530" h="88900">
                  <a:moveTo>
                    <a:pt x="1269" y="76200"/>
                  </a:moveTo>
                  <a:lnTo>
                    <a:pt x="0" y="76200"/>
                  </a:lnTo>
                  <a:lnTo>
                    <a:pt x="0" y="77470"/>
                  </a:lnTo>
                  <a:lnTo>
                    <a:pt x="1269" y="77470"/>
                  </a:lnTo>
                  <a:lnTo>
                    <a:pt x="1269" y="76200"/>
                  </a:lnTo>
                  <a:close/>
                </a:path>
                <a:path w="176530" h="88900">
                  <a:moveTo>
                    <a:pt x="2539" y="73660"/>
                  </a:moveTo>
                  <a:lnTo>
                    <a:pt x="0" y="73660"/>
                  </a:lnTo>
                  <a:lnTo>
                    <a:pt x="0" y="74930"/>
                  </a:lnTo>
                  <a:lnTo>
                    <a:pt x="2539" y="74930"/>
                  </a:lnTo>
                  <a:lnTo>
                    <a:pt x="2539" y="73660"/>
                  </a:lnTo>
                  <a:close/>
                </a:path>
                <a:path w="176530" h="88900">
                  <a:moveTo>
                    <a:pt x="2539" y="69850"/>
                  </a:moveTo>
                  <a:lnTo>
                    <a:pt x="0" y="69850"/>
                  </a:lnTo>
                  <a:lnTo>
                    <a:pt x="0" y="72390"/>
                  </a:lnTo>
                  <a:lnTo>
                    <a:pt x="2539" y="72390"/>
                  </a:lnTo>
                  <a:lnTo>
                    <a:pt x="2539" y="69850"/>
                  </a:lnTo>
                  <a:close/>
                </a:path>
                <a:path w="176530" h="88900">
                  <a:moveTo>
                    <a:pt x="2539" y="67310"/>
                  </a:moveTo>
                  <a:lnTo>
                    <a:pt x="0" y="67310"/>
                  </a:lnTo>
                  <a:lnTo>
                    <a:pt x="0" y="68580"/>
                  </a:lnTo>
                  <a:lnTo>
                    <a:pt x="2539" y="68580"/>
                  </a:lnTo>
                  <a:lnTo>
                    <a:pt x="2539" y="67310"/>
                  </a:lnTo>
                  <a:close/>
                </a:path>
                <a:path w="176530" h="88900">
                  <a:moveTo>
                    <a:pt x="2539" y="63500"/>
                  </a:moveTo>
                  <a:lnTo>
                    <a:pt x="0" y="63500"/>
                  </a:lnTo>
                  <a:lnTo>
                    <a:pt x="0" y="66040"/>
                  </a:lnTo>
                  <a:lnTo>
                    <a:pt x="2539" y="66040"/>
                  </a:lnTo>
                  <a:lnTo>
                    <a:pt x="2539" y="63500"/>
                  </a:lnTo>
                  <a:close/>
                </a:path>
                <a:path w="176530" h="88900">
                  <a:moveTo>
                    <a:pt x="2539" y="60960"/>
                  </a:moveTo>
                  <a:lnTo>
                    <a:pt x="0" y="60960"/>
                  </a:lnTo>
                  <a:lnTo>
                    <a:pt x="0" y="62230"/>
                  </a:lnTo>
                  <a:lnTo>
                    <a:pt x="2539" y="62230"/>
                  </a:lnTo>
                  <a:lnTo>
                    <a:pt x="2539" y="60960"/>
                  </a:lnTo>
                  <a:close/>
                </a:path>
                <a:path w="176530" h="88900">
                  <a:moveTo>
                    <a:pt x="2539" y="57150"/>
                  </a:moveTo>
                  <a:lnTo>
                    <a:pt x="0" y="57150"/>
                  </a:lnTo>
                  <a:lnTo>
                    <a:pt x="0" y="59690"/>
                  </a:lnTo>
                  <a:lnTo>
                    <a:pt x="2539" y="59690"/>
                  </a:lnTo>
                  <a:lnTo>
                    <a:pt x="2539" y="57150"/>
                  </a:lnTo>
                  <a:close/>
                </a:path>
                <a:path w="176530" h="88900">
                  <a:moveTo>
                    <a:pt x="2539" y="54610"/>
                  </a:moveTo>
                  <a:lnTo>
                    <a:pt x="0" y="54610"/>
                  </a:lnTo>
                  <a:lnTo>
                    <a:pt x="0" y="55880"/>
                  </a:lnTo>
                  <a:lnTo>
                    <a:pt x="2539" y="55880"/>
                  </a:lnTo>
                  <a:lnTo>
                    <a:pt x="2539" y="54610"/>
                  </a:lnTo>
                  <a:close/>
                </a:path>
                <a:path w="176530" h="88900">
                  <a:moveTo>
                    <a:pt x="2539" y="50800"/>
                  </a:moveTo>
                  <a:lnTo>
                    <a:pt x="0" y="50800"/>
                  </a:lnTo>
                  <a:lnTo>
                    <a:pt x="0" y="53340"/>
                  </a:lnTo>
                  <a:lnTo>
                    <a:pt x="2539" y="53340"/>
                  </a:lnTo>
                  <a:lnTo>
                    <a:pt x="2539" y="50800"/>
                  </a:lnTo>
                  <a:close/>
                </a:path>
                <a:path w="176530" h="88900">
                  <a:moveTo>
                    <a:pt x="2539" y="48260"/>
                  </a:moveTo>
                  <a:lnTo>
                    <a:pt x="0" y="48260"/>
                  </a:lnTo>
                  <a:lnTo>
                    <a:pt x="0" y="49530"/>
                  </a:lnTo>
                  <a:lnTo>
                    <a:pt x="2539" y="49530"/>
                  </a:lnTo>
                  <a:lnTo>
                    <a:pt x="2539" y="48260"/>
                  </a:lnTo>
                  <a:close/>
                </a:path>
                <a:path w="176530" h="88900">
                  <a:moveTo>
                    <a:pt x="2539" y="44450"/>
                  </a:moveTo>
                  <a:lnTo>
                    <a:pt x="0" y="44450"/>
                  </a:lnTo>
                  <a:lnTo>
                    <a:pt x="0" y="46990"/>
                  </a:lnTo>
                  <a:lnTo>
                    <a:pt x="2539" y="46990"/>
                  </a:lnTo>
                  <a:lnTo>
                    <a:pt x="2539" y="44450"/>
                  </a:lnTo>
                  <a:close/>
                </a:path>
                <a:path w="176530" h="88900">
                  <a:moveTo>
                    <a:pt x="2539" y="41910"/>
                  </a:moveTo>
                  <a:lnTo>
                    <a:pt x="0" y="41910"/>
                  </a:lnTo>
                  <a:lnTo>
                    <a:pt x="0" y="43180"/>
                  </a:lnTo>
                  <a:lnTo>
                    <a:pt x="2539" y="43180"/>
                  </a:lnTo>
                  <a:lnTo>
                    <a:pt x="2539" y="41910"/>
                  </a:lnTo>
                  <a:close/>
                </a:path>
                <a:path w="176530" h="88900">
                  <a:moveTo>
                    <a:pt x="2539" y="19050"/>
                  </a:moveTo>
                  <a:lnTo>
                    <a:pt x="0" y="19050"/>
                  </a:lnTo>
                  <a:lnTo>
                    <a:pt x="0" y="20320"/>
                  </a:lnTo>
                  <a:lnTo>
                    <a:pt x="2539" y="20320"/>
                  </a:lnTo>
                  <a:lnTo>
                    <a:pt x="2539" y="19050"/>
                  </a:lnTo>
                  <a:close/>
                </a:path>
                <a:path w="176530" h="88900">
                  <a:moveTo>
                    <a:pt x="2539" y="16510"/>
                  </a:moveTo>
                  <a:lnTo>
                    <a:pt x="0" y="16510"/>
                  </a:lnTo>
                  <a:lnTo>
                    <a:pt x="0" y="17780"/>
                  </a:lnTo>
                  <a:lnTo>
                    <a:pt x="2539" y="17780"/>
                  </a:lnTo>
                  <a:lnTo>
                    <a:pt x="2539" y="16510"/>
                  </a:lnTo>
                  <a:close/>
                </a:path>
                <a:path w="176530" h="88900">
                  <a:moveTo>
                    <a:pt x="2539" y="12700"/>
                  </a:moveTo>
                  <a:lnTo>
                    <a:pt x="0" y="12700"/>
                  </a:lnTo>
                  <a:lnTo>
                    <a:pt x="0" y="15240"/>
                  </a:lnTo>
                  <a:lnTo>
                    <a:pt x="2539" y="15240"/>
                  </a:lnTo>
                  <a:lnTo>
                    <a:pt x="2539" y="12700"/>
                  </a:lnTo>
                  <a:close/>
                </a:path>
                <a:path w="176530" h="88900">
                  <a:moveTo>
                    <a:pt x="2539" y="10160"/>
                  </a:moveTo>
                  <a:lnTo>
                    <a:pt x="0" y="10160"/>
                  </a:lnTo>
                  <a:lnTo>
                    <a:pt x="0" y="11430"/>
                  </a:lnTo>
                  <a:lnTo>
                    <a:pt x="2539" y="11430"/>
                  </a:lnTo>
                  <a:lnTo>
                    <a:pt x="2539" y="10160"/>
                  </a:lnTo>
                  <a:close/>
                </a:path>
                <a:path w="176530" h="88900">
                  <a:moveTo>
                    <a:pt x="2539" y="6350"/>
                  </a:moveTo>
                  <a:lnTo>
                    <a:pt x="0" y="6350"/>
                  </a:lnTo>
                  <a:lnTo>
                    <a:pt x="0" y="8890"/>
                  </a:lnTo>
                  <a:lnTo>
                    <a:pt x="2539" y="8890"/>
                  </a:lnTo>
                  <a:lnTo>
                    <a:pt x="2539" y="6350"/>
                  </a:lnTo>
                  <a:close/>
                </a:path>
                <a:path w="176530" h="88900">
                  <a:moveTo>
                    <a:pt x="2539" y="3810"/>
                  </a:moveTo>
                  <a:lnTo>
                    <a:pt x="0" y="3810"/>
                  </a:lnTo>
                  <a:lnTo>
                    <a:pt x="0" y="5080"/>
                  </a:lnTo>
                  <a:lnTo>
                    <a:pt x="2539" y="5080"/>
                  </a:lnTo>
                  <a:lnTo>
                    <a:pt x="2539" y="3810"/>
                  </a:lnTo>
                  <a:close/>
                </a:path>
                <a:path w="176530" h="88900">
                  <a:moveTo>
                    <a:pt x="139700" y="0"/>
                  </a:moveTo>
                  <a:lnTo>
                    <a:pt x="109219" y="0"/>
                  </a:lnTo>
                  <a:lnTo>
                    <a:pt x="109219" y="1270"/>
                  </a:lnTo>
                  <a:lnTo>
                    <a:pt x="139700" y="1270"/>
                  </a:lnTo>
                  <a:lnTo>
                    <a:pt x="139700" y="0"/>
                  </a:lnTo>
                  <a:close/>
                </a:path>
                <a:path w="176530" h="88900">
                  <a:moveTo>
                    <a:pt x="68580" y="0"/>
                  </a:moveTo>
                  <a:lnTo>
                    <a:pt x="0" y="0"/>
                  </a:lnTo>
                  <a:lnTo>
                    <a:pt x="0" y="2540"/>
                  </a:lnTo>
                  <a:lnTo>
                    <a:pt x="2539" y="2540"/>
                  </a:lnTo>
                  <a:lnTo>
                    <a:pt x="2539" y="1270"/>
                  </a:lnTo>
                  <a:lnTo>
                    <a:pt x="68580" y="1270"/>
                  </a:lnTo>
                  <a:lnTo>
                    <a:pt x="68580" y="0"/>
                  </a:lnTo>
                  <a:close/>
                </a:path>
              </a:pathLst>
            </a:custGeom>
            <a:solidFill>
              <a:srgbClr val="C0DE6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5" name="object 285"/>
            <p:cNvSpPr/>
            <p:nvPr/>
          </p:nvSpPr>
          <p:spPr>
            <a:xfrm>
              <a:off x="1176020" y="3067049"/>
              <a:ext cx="171450" cy="86360"/>
            </a:xfrm>
            <a:custGeom>
              <a:avLst/>
              <a:gdLst/>
              <a:ahLst/>
              <a:cxnLst/>
              <a:rect l="l" t="t" r="r" b="b"/>
              <a:pathLst>
                <a:path w="171450" h="86360">
                  <a:moveTo>
                    <a:pt x="1270" y="72390"/>
                  </a:moveTo>
                  <a:lnTo>
                    <a:pt x="0" y="72390"/>
                  </a:lnTo>
                  <a:lnTo>
                    <a:pt x="0" y="74930"/>
                  </a:lnTo>
                  <a:lnTo>
                    <a:pt x="1270" y="74930"/>
                  </a:lnTo>
                  <a:lnTo>
                    <a:pt x="1270" y="72390"/>
                  </a:lnTo>
                  <a:close/>
                </a:path>
                <a:path w="171450" h="86360">
                  <a:moveTo>
                    <a:pt x="1270" y="68580"/>
                  </a:moveTo>
                  <a:lnTo>
                    <a:pt x="0" y="68580"/>
                  </a:lnTo>
                  <a:lnTo>
                    <a:pt x="0" y="71120"/>
                  </a:lnTo>
                  <a:lnTo>
                    <a:pt x="1270" y="71120"/>
                  </a:lnTo>
                  <a:lnTo>
                    <a:pt x="1270" y="68580"/>
                  </a:lnTo>
                  <a:close/>
                </a:path>
                <a:path w="171450" h="86360">
                  <a:moveTo>
                    <a:pt x="1270" y="66040"/>
                  </a:moveTo>
                  <a:lnTo>
                    <a:pt x="0" y="66040"/>
                  </a:lnTo>
                  <a:lnTo>
                    <a:pt x="0" y="67310"/>
                  </a:lnTo>
                  <a:lnTo>
                    <a:pt x="1270" y="67310"/>
                  </a:lnTo>
                  <a:lnTo>
                    <a:pt x="1270" y="66040"/>
                  </a:lnTo>
                  <a:close/>
                </a:path>
                <a:path w="171450" h="86360">
                  <a:moveTo>
                    <a:pt x="1270" y="62230"/>
                  </a:moveTo>
                  <a:lnTo>
                    <a:pt x="0" y="62230"/>
                  </a:lnTo>
                  <a:lnTo>
                    <a:pt x="0" y="64770"/>
                  </a:lnTo>
                  <a:lnTo>
                    <a:pt x="1270" y="64770"/>
                  </a:lnTo>
                  <a:lnTo>
                    <a:pt x="1270" y="62230"/>
                  </a:lnTo>
                  <a:close/>
                </a:path>
                <a:path w="171450" h="86360">
                  <a:moveTo>
                    <a:pt x="1270" y="59690"/>
                  </a:moveTo>
                  <a:lnTo>
                    <a:pt x="0" y="59690"/>
                  </a:lnTo>
                  <a:lnTo>
                    <a:pt x="0" y="60960"/>
                  </a:lnTo>
                  <a:lnTo>
                    <a:pt x="1270" y="60960"/>
                  </a:lnTo>
                  <a:lnTo>
                    <a:pt x="1270" y="59690"/>
                  </a:lnTo>
                  <a:close/>
                </a:path>
                <a:path w="171450" h="86360">
                  <a:moveTo>
                    <a:pt x="1270" y="55880"/>
                  </a:moveTo>
                  <a:lnTo>
                    <a:pt x="0" y="55880"/>
                  </a:lnTo>
                  <a:lnTo>
                    <a:pt x="0" y="58420"/>
                  </a:lnTo>
                  <a:lnTo>
                    <a:pt x="1270" y="58420"/>
                  </a:lnTo>
                  <a:lnTo>
                    <a:pt x="1270" y="55880"/>
                  </a:lnTo>
                  <a:close/>
                </a:path>
                <a:path w="171450" h="86360">
                  <a:moveTo>
                    <a:pt x="1270" y="53340"/>
                  </a:moveTo>
                  <a:lnTo>
                    <a:pt x="0" y="53340"/>
                  </a:lnTo>
                  <a:lnTo>
                    <a:pt x="0" y="54610"/>
                  </a:lnTo>
                  <a:lnTo>
                    <a:pt x="1270" y="54610"/>
                  </a:lnTo>
                  <a:lnTo>
                    <a:pt x="1270" y="53340"/>
                  </a:lnTo>
                  <a:close/>
                </a:path>
                <a:path w="171450" h="86360">
                  <a:moveTo>
                    <a:pt x="1270" y="49530"/>
                  </a:moveTo>
                  <a:lnTo>
                    <a:pt x="0" y="49530"/>
                  </a:lnTo>
                  <a:lnTo>
                    <a:pt x="0" y="52070"/>
                  </a:lnTo>
                  <a:lnTo>
                    <a:pt x="1270" y="52070"/>
                  </a:lnTo>
                  <a:lnTo>
                    <a:pt x="1270" y="49530"/>
                  </a:lnTo>
                  <a:close/>
                </a:path>
                <a:path w="171450" h="86360">
                  <a:moveTo>
                    <a:pt x="1270" y="46990"/>
                  </a:moveTo>
                  <a:lnTo>
                    <a:pt x="0" y="46990"/>
                  </a:lnTo>
                  <a:lnTo>
                    <a:pt x="0" y="48260"/>
                  </a:lnTo>
                  <a:lnTo>
                    <a:pt x="1270" y="48260"/>
                  </a:lnTo>
                  <a:lnTo>
                    <a:pt x="1270" y="46990"/>
                  </a:lnTo>
                  <a:close/>
                </a:path>
                <a:path w="171450" h="86360">
                  <a:moveTo>
                    <a:pt x="1270" y="43180"/>
                  </a:moveTo>
                  <a:lnTo>
                    <a:pt x="0" y="43180"/>
                  </a:lnTo>
                  <a:lnTo>
                    <a:pt x="0" y="45720"/>
                  </a:lnTo>
                  <a:lnTo>
                    <a:pt x="1270" y="45720"/>
                  </a:lnTo>
                  <a:lnTo>
                    <a:pt x="1270" y="43180"/>
                  </a:lnTo>
                  <a:close/>
                </a:path>
                <a:path w="171450" h="86360">
                  <a:moveTo>
                    <a:pt x="1270" y="39497"/>
                  </a:moveTo>
                  <a:lnTo>
                    <a:pt x="0" y="39497"/>
                  </a:lnTo>
                  <a:lnTo>
                    <a:pt x="0" y="41910"/>
                  </a:lnTo>
                  <a:lnTo>
                    <a:pt x="1270" y="41910"/>
                  </a:lnTo>
                  <a:lnTo>
                    <a:pt x="1270" y="39497"/>
                  </a:lnTo>
                  <a:close/>
                </a:path>
                <a:path w="171450" h="86360">
                  <a:moveTo>
                    <a:pt x="1270" y="17792"/>
                  </a:moveTo>
                  <a:lnTo>
                    <a:pt x="0" y="17792"/>
                  </a:lnTo>
                  <a:lnTo>
                    <a:pt x="0" y="21590"/>
                  </a:lnTo>
                  <a:lnTo>
                    <a:pt x="1270" y="21590"/>
                  </a:lnTo>
                  <a:lnTo>
                    <a:pt x="1270" y="17792"/>
                  </a:lnTo>
                  <a:close/>
                </a:path>
                <a:path w="171450" h="86360">
                  <a:moveTo>
                    <a:pt x="1270" y="15240"/>
                  </a:moveTo>
                  <a:lnTo>
                    <a:pt x="0" y="15240"/>
                  </a:lnTo>
                  <a:lnTo>
                    <a:pt x="0" y="16510"/>
                  </a:lnTo>
                  <a:lnTo>
                    <a:pt x="1270" y="16510"/>
                  </a:lnTo>
                  <a:lnTo>
                    <a:pt x="1270" y="15240"/>
                  </a:lnTo>
                  <a:close/>
                </a:path>
                <a:path w="171450" h="86360">
                  <a:moveTo>
                    <a:pt x="1270" y="11442"/>
                  </a:moveTo>
                  <a:lnTo>
                    <a:pt x="0" y="11442"/>
                  </a:lnTo>
                  <a:lnTo>
                    <a:pt x="0" y="14097"/>
                  </a:lnTo>
                  <a:lnTo>
                    <a:pt x="1270" y="14097"/>
                  </a:lnTo>
                  <a:lnTo>
                    <a:pt x="1270" y="11442"/>
                  </a:lnTo>
                  <a:close/>
                </a:path>
                <a:path w="171450" h="86360">
                  <a:moveTo>
                    <a:pt x="1270" y="8890"/>
                  </a:moveTo>
                  <a:lnTo>
                    <a:pt x="0" y="8890"/>
                  </a:lnTo>
                  <a:lnTo>
                    <a:pt x="0" y="10160"/>
                  </a:lnTo>
                  <a:lnTo>
                    <a:pt x="1270" y="10160"/>
                  </a:lnTo>
                  <a:lnTo>
                    <a:pt x="1270" y="8890"/>
                  </a:lnTo>
                  <a:close/>
                </a:path>
                <a:path w="171450" h="86360">
                  <a:moveTo>
                    <a:pt x="1270" y="5080"/>
                  </a:moveTo>
                  <a:lnTo>
                    <a:pt x="0" y="5080"/>
                  </a:lnTo>
                  <a:lnTo>
                    <a:pt x="0" y="7620"/>
                  </a:lnTo>
                  <a:lnTo>
                    <a:pt x="1270" y="7620"/>
                  </a:lnTo>
                  <a:lnTo>
                    <a:pt x="1270" y="5080"/>
                  </a:lnTo>
                  <a:close/>
                </a:path>
                <a:path w="171450" h="86360">
                  <a:moveTo>
                    <a:pt x="1270" y="2540"/>
                  </a:moveTo>
                  <a:lnTo>
                    <a:pt x="0" y="2540"/>
                  </a:lnTo>
                  <a:lnTo>
                    <a:pt x="0" y="3810"/>
                  </a:lnTo>
                  <a:lnTo>
                    <a:pt x="1270" y="3810"/>
                  </a:lnTo>
                  <a:lnTo>
                    <a:pt x="1270" y="2540"/>
                  </a:lnTo>
                  <a:close/>
                </a:path>
                <a:path w="171450" h="86360">
                  <a:moveTo>
                    <a:pt x="66040" y="0"/>
                  </a:moveTo>
                  <a:lnTo>
                    <a:pt x="0" y="0"/>
                  </a:lnTo>
                  <a:lnTo>
                    <a:pt x="0" y="1270"/>
                  </a:lnTo>
                  <a:lnTo>
                    <a:pt x="66040" y="1270"/>
                  </a:lnTo>
                  <a:lnTo>
                    <a:pt x="66040" y="0"/>
                  </a:lnTo>
                  <a:close/>
                </a:path>
                <a:path w="171450" h="86360">
                  <a:moveTo>
                    <a:pt x="137160" y="0"/>
                  </a:moveTo>
                  <a:lnTo>
                    <a:pt x="106680" y="0"/>
                  </a:lnTo>
                  <a:lnTo>
                    <a:pt x="106680" y="1270"/>
                  </a:lnTo>
                  <a:lnTo>
                    <a:pt x="137160" y="1270"/>
                  </a:lnTo>
                  <a:lnTo>
                    <a:pt x="137160" y="0"/>
                  </a:lnTo>
                  <a:close/>
                </a:path>
                <a:path w="171450" h="86360">
                  <a:moveTo>
                    <a:pt x="171450" y="85090"/>
                  </a:moveTo>
                  <a:lnTo>
                    <a:pt x="67310" y="85090"/>
                  </a:lnTo>
                  <a:lnTo>
                    <a:pt x="67310" y="83947"/>
                  </a:lnTo>
                  <a:lnTo>
                    <a:pt x="64770" y="83947"/>
                  </a:lnTo>
                  <a:lnTo>
                    <a:pt x="64770" y="85090"/>
                  </a:lnTo>
                  <a:lnTo>
                    <a:pt x="62230" y="85090"/>
                  </a:lnTo>
                  <a:lnTo>
                    <a:pt x="62230" y="86360"/>
                  </a:lnTo>
                  <a:lnTo>
                    <a:pt x="171450" y="86360"/>
                  </a:lnTo>
                  <a:lnTo>
                    <a:pt x="171450" y="85090"/>
                  </a:lnTo>
                  <a:close/>
                </a:path>
                <a:path w="171450" h="86360">
                  <a:moveTo>
                    <a:pt x="171450" y="81292"/>
                  </a:moveTo>
                  <a:lnTo>
                    <a:pt x="170180" y="81292"/>
                  </a:lnTo>
                  <a:lnTo>
                    <a:pt x="170180" y="83947"/>
                  </a:lnTo>
                  <a:lnTo>
                    <a:pt x="171450" y="83947"/>
                  </a:lnTo>
                  <a:lnTo>
                    <a:pt x="171450" y="81292"/>
                  </a:lnTo>
                  <a:close/>
                </a:path>
                <a:path w="171450" h="86360">
                  <a:moveTo>
                    <a:pt x="171450" y="78740"/>
                  </a:moveTo>
                  <a:lnTo>
                    <a:pt x="170180" y="78740"/>
                  </a:lnTo>
                  <a:lnTo>
                    <a:pt x="170180" y="80010"/>
                  </a:lnTo>
                  <a:lnTo>
                    <a:pt x="171450" y="80010"/>
                  </a:lnTo>
                  <a:lnTo>
                    <a:pt x="171450" y="78740"/>
                  </a:lnTo>
                  <a:close/>
                </a:path>
                <a:path w="171450" h="86360">
                  <a:moveTo>
                    <a:pt x="171450" y="76200"/>
                  </a:moveTo>
                  <a:lnTo>
                    <a:pt x="170180" y="76200"/>
                  </a:lnTo>
                  <a:lnTo>
                    <a:pt x="170180" y="77597"/>
                  </a:lnTo>
                  <a:lnTo>
                    <a:pt x="171450" y="77597"/>
                  </a:lnTo>
                  <a:lnTo>
                    <a:pt x="171450" y="76200"/>
                  </a:lnTo>
                  <a:close/>
                </a:path>
              </a:pathLst>
            </a:custGeom>
            <a:solidFill>
              <a:srgbClr val="C1DF6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6" name="object 286"/>
            <p:cNvSpPr/>
            <p:nvPr/>
          </p:nvSpPr>
          <p:spPr>
            <a:xfrm>
              <a:off x="1177289" y="3068319"/>
              <a:ext cx="168910" cy="82550"/>
            </a:xfrm>
            <a:custGeom>
              <a:avLst/>
              <a:gdLst/>
              <a:ahLst/>
              <a:cxnLst/>
              <a:rect l="l" t="t" r="r" b="b"/>
              <a:pathLst>
                <a:path w="168909" h="82550">
                  <a:moveTo>
                    <a:pt x="168909" y="80010"/>
                  </a:moveTo>
                  <a:lnTo>
                    <a:pt x="166369" y="80010"/>
                  </a:lnTo>
                  <a:lnTo>
                    <a:pt x="166369" y="81279"/>
                  </a:lnTo>
                  <a:lnTo>
                    <a:pt x="66040" y="81279"/>
                  </a:lnTo>
                  <a:lnTo>
                    <a:pt x="66040" y="82550"/>
                  </a:lnTo>
                  <a:lnTo>
                    <a:pt x="168909" y="82550"/>
                  </a:lnTo>
                  <a:lnTo>
                    <a:pt x="168909" y="80010"/>
                  </a:lnTo>
                  <a:close/>
                </a:path>
                <a:path w="168909" h="82550">
                  <a:moveTo>
                    <a:pt x="168909" y="77470"/>
                  </a:moveTo>
                  <a:lnTo>
                    <a:pt x="166369" y="77470"/>
                  </a:lnTo>
                  <a:lnTo>
                    <a:pt x="166369" y="78739"/>
                  </a:lnTo>
                  <a:lnTo>
                    <a:pt x="168909" y="78739"/>
                  </a:lnTo>
                  <a:lnTo>
                    <a:pt x="168909" y="77470"/>
                  </a:lnTo>
                  <a:close/>
                </a:path>
                <a:path w="168909" h="82550">
                  <a:moveTo>
                    <a:pt x="167639" y="73660"/>
                  </a:moveTo>
                  <a:lnTo>
                    <a:pt x="166369" y="73660"/>
                  </a:lnTo>
                  <a:lnTo>
                    <a:pt x="166369" y="76200"/>
                  </a:lnTo>
                  <a:lnTo>
                    <a:pt x="168909" y="76200"/>
                  </a:lnTo>
                  <a:lnTo>
                    <a:pt x="168909" y="74929"/>
                  </a:lnTo>
                  <a:lnTo>
                    <a:pt x="167639" y="74929"/>
                  </a:lnTo>
                  <a:lnTo>
                    <a:pt x="167639" y="73660"/>
                  </a:lnTo>
                  <a:close/>
                </a:path>
                <a:path w="168909" h="82550">
                  <a:moveTo>
                    <a:pt x="1269" y="71119"/>
                  </a:moveTo>
                  <a:lnTo>
                    <a:pt x="0" y="71119"/>
                  </a:lnTo>
                  <a:lnTo>
                    <a:pt x="0" y="73659"/>
                  </a:lnTo>
                  <a:lnTo>
                    <a:pt x="1269" y="73659"/>
                  </a:lnTo>
                  <a:lnTo>
                    <a:pt x="1269" y="71119"/>
                  </a:lnTo>
                  <a:close/>
                </a:path>
                <a:path w="168909" h="82550">
                  <a:moveTo>
                    <a:pt x="1269" y="67309"/>
                  </a:moveTo>
                  <a:lnTo>
                    <a:pt x="0" y="67309"/>
                  </a:lnTo>
                  <a:lnTo>
                    <a:pt x="0" y="69850"/>
                  </a:lnTo>
                  <a:lnTo>
                    <a:pt x="1269" y="69850"/>
                  </a:lnTo>
                  <a:lnTo>
                    <a:pt x="1269" y="67309"/>
                  </a:lnTo>
                  <a:close/>
                </a:path>
                <a:path w="168909" h="82550">
                  <a:moveTo>
                    <a:pt x="1269" y="64769"/>
                  </a:moveTo>
                  <a:lnTo>
                    <a:pt x="0" y="64769"/>
                  </a:lnTo>
                  <a:lnTo>
                    <a:pt x="0" y="66039"/>
                  </a:lnTo>
                  <a:lnTo>
                    <a:pt x="1269" y="66039"/>
                  </a:lnTo>
                  <a:lnTo>
                    <a:pt x="1269" y="64769"/>
                  </a:lnTo>
                  <a:close/>
                </a:path>
                <a:path w="168909" h="82550">
                  <a:moveTo>
                    <a:pt x="1269" y="60959"/>
                  </a:moveTo>
                  <a:lnTo>
                    <a:pt x="0" y="60959"/>
                  </a:lnTo>
                  <a:lnTo>
                    <a:pt x="0" y="63500"/>
                  </a:lnTo>
                  <a:lnTo>
                    <a:pt x="1269" y="63500"/>
                  </a:lnTo>
                  <a:lnTo>
                    <a:pt x="1269" y="60959"/>
                  </a:lnTo>
                  <a:close/>
                </a:path>
                <a:path w="168909" h="82550">
                  <a:moveTo>
                    <a:pt x="1269" y="58419"/>
                  </a:moveTo>
                  <a:lnTo>
                    <a:pt x="0" y="58419"/>
                  </a:lnTo>
                  <a:lnTo>
                    <a:pt x="0" y="59689"/>
                  </a:lnTo>
                  <a:lnTo>
                    <a:pt x="1269" y="59689"/>
                  </a:lnTo>
                  <a:lnTo>
                    <a:pt x="1269" y="58419"/>
                  </a:lnTo>
                  <a:close/>
                </a:path>
                <a:path w="168909" h="82550">
                  <a:moveTo>
                    <a:pt x="1269" y="54609"/>
                  </a:moveTo>
                  <a:lnTo>
                    <a:pt x="0" y="54609"/>
                  </a:lnTo>
                  <a:lnTo>
                    <a:pt x="0" y="57150"/>
                  </a:lnTo>
                  <a:lnTo>
                    <a:pt x="1269" y="57150"/>
                  </a:lnTo>
                  <a:lnTo>
                    <a:pt x="1269" y="54609"/>
                  </a:lnTo>
                  <a:close/>
                </a:path>
                <a:path w="168909" h="82550">
                  <a:moveTo>
                    <a:pt x="1269" y="52069"/>
                  </a:moveTo>
                  <a:lnTo>
                    <a:pt x="0" y="52069"/>
                  </a:lnTo>
                  <a:lnTo>
                    <a:pt x="0" y="53339"/>
                  </a:lnTo>
                  <a:lnTo>
                    <a:pt x="1269" y="53339"/>
                  </a:lnTo>
                  <a:lnTo>
                    <a:pt x="1269" y="52069"/>
                  </a:lnTo>
                  <a:close/>
                </a:path>
                <a:path w="168909" h="82550">
                  <a:moveTo>
                    <a:pt x="1269" y="48259"/>
                  </a:moveTo>
                  <a:lnTo>
                    <a:pt x="0" y="48259"/>
                  </a:lnTo>
                  <a:lnTo>
                    <a:pt x="0" y="50800"/>
                  </a:lnTo>
                  <a:lnTo>
                    <a:pt x="1269" y="50800"/>
                  </a:lnTo>
                  <a:lnTo>
                    <a:pt x="1269" y="48259"/>
                  </a:lnTo>
                  <a:close/>
                </a:path>
                <a:path w="168909" h="82550">
                  <a:moveTo>
                    <a:pt x="1269" y="45719"/>
                  </a:moveTo>
                  <a:lnTo>
                    <a:pt x="0" y="45719"/>
                  </a:lnTo>
                  <a:lnTo>
                    <a:pt x="0" y="46989"/>
                  </a:lnTo>
                  <a:lnTo>
                    <a:pt x="1269" y="46989"/>
                  </a:lnTo>
                  <a:lnTo>
                    <a:pt x="1269" y="45719"/>
                  </a:lnTo>
                  <a:close/>
                </a:path>
                <a:path w="168909" h="82550">
                  <a:moveTo>
                    <a:pt x="1269" y="41909"/>
                  </a:moveTo>
                  <a:lnTo>
                    <a:pt x="0" y="41909"/>
                  </a:lnTo>
                  <a:lnTo>
                    <a:pt x="0" y="44450"/>
                  </a:lnTo>
                  <a:lnTo>
                    <a:pt x="1269" y="44450"/>
                  </a:lnTo>
                  <a:lnTo>
                    <a:pt x="1269" y="41909"/>
                  </a:lnTo>
                  <a:close/>
                </a:path>
                <a:path w="168909" h="82550">
                  <a:moveTo>
                    <a:pt x="1269" y="38226"/>
                  </a:moveTo>
                  <a:lnTo>
                    <a:pt x="0" y="38226"/>
                  </a:lnTo>
                  <a:lnTo>
                    <a:pt x="0" y="40639"/>
                  </a:lnTo>
                  <a:lnTo>
                    <a:pt x="1269" y="40639"/>
                  </a:lnTo>
                  <a:lnTo>
                    <a:pt x="1269" y="38226"/>
                  </a:lnTo>
                  <a:close/>
                </a:path>
                <a:path w="168909" h="82550">
                  <a:moveTo>
                    <a:pt x="1269" y="16510"/>
                  </a:moveTo>
                  <a:lnTo>
                    <a:pt x="0" y="16510"/>
                  </a:lnTo>
                  <a:lnTo>
                    <a:pt x="0" y="19176"/>
                  </a:lnTo>
                  <a:lnTo>
                    <a:pt x="1269" y="19176"/>
                  </a:lnTo>
                  <a:lnTo>
                    <a:pt x="1269" y="16510"/>
                  </a:lnTo>
                  <a:close/>
                </a:path>
                <a:path w="168909" h="82550">
                  <a:moveTo>
                    <a:pt x="1269" y="13969"/>
                  </a:moveTo>
                  <a:lnTo>
                    <a:pt x="0" y="13969"/>
                  </a:lnTo>
                  <a:lnTo>
                    <a:pt x="0" y="15239"/>
                  </a:lnTo>
                  <a:lnTo>
                    <a:pt x="1269" y="15239"/>
                  </a:lnTo>
                  <a:lnTo>
                    <a:pt x="1269" y="13969"/>
                  </a:lnTo>
                  <a:close/>
                </a:path>
                <a:path w="168909" h="82550">
                  <a:moveTo>
                    <a:pt x="1269" y="10160"/>
                  </a:moveTo>
                  <a:lnTo>
                    <a:pt x="0" y="10160"/>
                  </a:lnTo>
                  <a:lnTo>
                    <a:pt x="0" y="12826"/>
                  </a:lnTo>
                  <a:lnTo>
                    <a:pt x="1269" y="12826"/>
                  </a:lnTo>
                  <a:lnTo>
                    <a:pt x="1269" y="10160"/>
                  </a:lnTo>
                  <a:close/>
                </a:path>
                <a:path w="168909" h="82550">
                  <a:moveTo>
                    <a:pt x="1269" y="7619"/>
                  </a:moveTo>
                  <a:lnTo>
                    <a:pt x="0" y="7619"/>
                  </a:lnTo>
                  <a:lnTo>
                    <a:pt x="0" y="8889"/>
                  </a:lnTo>
                  <a:lnTo>
                    <a:pt x="1269" y="8889"/>
                  </a:lnTo>
                  <a:lnTo>
                    <a:pt x="1269" y="7619"/>
                  </a:lnTo>
                  <a:close/>
                </a:path>
                <a:path w="168909" h="82550">
                  <a:moveTo>
                    <a:pt x="1269" y="3809"/>
                  </a:moveTo>
                  <a:lnTo>
                    <a:pt x="0" y="3809"/>
                  </a:lnTo>
                  <a:lnTo>
                    <a:pt x="0" y="6350"/>
                  </a:lnTo>
                  <a:lnTo>
                    <a:pt x="1269" y="6350"/>
                  </a:lnTo>
                  <a:lnTo>
                    <a:pt x="1269" y="3809"/>
                  </a:lnTo>
                  <a:close/>
                </a:path>
                <a:path w="168909" h="82550">
                  <a:moveTo>
                    <a:pt x="1269" y="1269"/>
                  </a:moveTo>
                  <a:lnTo>
                    <a:pt x="0" y="1269"/>
                  </a:lnTo>
                  <a:lnTo>
                    <a:pt x="0" y="2539"/>
                  </a:lnTo>
                  <a:lnTo>
                    <a:pt x="1269" y="2539"/>
                  </a:lnTo>
                  <a:lnTo>
                    <a:pt x="1269" y="1269"/>
                  </a:lnTo>
                  <a:close/>
                </a:path>
                <a:path w="168909" h="82550">
                  <a:moveTo>
                    <a:pt x="105409" y="0"/>
                  </a:moveTo>
                  <a:lnTo>
                    <a:pt x="104140" y="0"/>
                  </a:lnTo>
                  <a:lnTo>
                    <a:pt x="104140" y="1269"/>
                  </a:lnTo>
                  <a:lnTo>
                    <a:pt x="105409" y="1269"/>
                  </a:lnTo>
                  <a:lnTo>
                    <a:pt x="105409" y="0"/>
                  </a:lnTo>
                  <a:close/>
                </a:path>
              </a:pathLst>
            </a:custGeom>
            <a:solidFill>
              <a:srgbClr val="C3DF6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7" name="object 287"/>
            <p:cNvSpPr/>
            <p:nvPr/>
          </p:nvSpPr>
          <p:spPr>
            <a:xfrm>
              <a:off x="1178560" y="3069589"/>
              <a:ext cx="165100" cy="80010"/>
            </a:xfrm>
            <a:custGeom>
              <a:avLst/>
              <a:gdLst/>
              <a:ahLst/>
              <a:cxnLst/>
              <a:rect l="l" t="t" r="r" b="b"/>
              <a:pathLst>
                <a:path w="165100" h="80010">
                  <a:moveTo>
                    <a:pt x="165100" y="78739"/>
                  </a:moveTo>
                  <a:lnTo>
                    <a:pt x="67309" y="78739"/>
                  </a:lnTo>
                  <a:lnTo>
                    <a:pt x="67309" y="80010"/>
                  </a:lnTo>
                  <a:lnTo>
                    <a:pt x="165100" y="80010"/>
                  </a:lnTo>
                  <a:lnTo>
                    <a:pt x="165100" y="78739"/>
                  </a:lnTo>
                  <a:close/>
                </a:path>
                <a:path w="165100" h="80010">
                  <a:moveTo>
                    <a:pt x="72390" y="77597"/>
                  </a:moveTo>
                  <a:lnTo>
                    <a:pt x="69850" y="77597"/>
                  </a:lnTo>
                  <a:lnTo>
                    <a:pt x="69850" y="78739"/>
                  </a:lnTo>
                  <a:lnTo>
                    <a:pt x="72390" y="78739"/>
                  </a:lnTo>
                  <a:lnTo>
                    <a:pt x="72390" y="77597"/>
                  </a:lnTo>
                  <a:close/>
                </a:path>
                <a:path w="165100" h="80010">
                  <a:moveTo>
                    <a:pt x="165100" y="76200"/>
                  </a:moveTo>
                  <a:lnTo>
                    <a:pt x="163830" y="76200"/>
                  </a:lnTo>
                  <a:lnTo>
                    <a:pt x="163830" y="77597"/>
                  </a:lnTo>
                  <a:lnTo>
                    <a:pt x="165100" y="77597"/>
                  </a:lnTo>
                  <a:lnTo>
                    <a:pt x="165100" y="76200"/>
                  </a:lnTo>
                  <a:close/>
                </a:path>
                <a:path w="165100" h="80010">
                  <a:moveTo>
                    <a:pt x="165100" y="72389"/>
                  </a:moveTo>
                  <a:lnTo>
                    <a:pt x="163830" y="72389"/>
                  </a:lnTo>
                  <a:lnTo>
                    <a:pt x="163830" y="75057"/>
                  </a:lnTo>
                  <a:lnTo>
                    <a:pt x="165100" y="75057"/>
                  </a:lnTo>
                  <a:lnTo>
                    <a:pt x="165100" y="72389"/>
                  </a:lnTo>
                  <a:close/>
                </a:path>
                <a:path w="165100" h="80010">
                  <a:moveTo>
                    <a:pt x="2540" y="66039"/>
                  </a:moveTo>
                  <a:lnTo>
                    <a:pt x="0" y="66039"/>
                  </a:lnTo>
                  <a:lnTo>
                    <a:pt x="0" y="68580"/>
                  </a:lnTo>
                  <a:lnTo>
                    <a:pt x="2540" y="68580"/>
                  </a:lnTo>
                  <a:lnTo>
                    <a:pt x="2540" y="66039"/>
                  </a:lnTo>
                  <a:close/>
                </a:path>
                <a:path w="165100" h="80010">
                  <a:moveTo>
                    <a:pt x="2540" y="63500"/>
                  </a:moveTo>
                  <a:lnTo>
                    <a:pt x="0" y="63500"/>
                  </a:lnTo>
                  <a:lnTo>
                    <a:pt x="0" y="64770"/>
                  </a:lnTo>
                  <a:lnTo>
                    <a:pt x="2540" y="64770"/>
                  </a:lnTo>
                  <a:lnTo>
                    <a:pt x="2540" y="63500"/>
                  </a:lnTo>
                  <a:close/>
                </a:path>
                <a:path w="165100" h="80010">
                  <a:moveTo>
                    <a:pt x="2540" y="59689"/>
                  </a:moveTo>
                  <a:lnTo>
                    <a:pt x="0" y="59689"/>
                  </a:lnTo>
                  <a:lnTo>
                    <a:pt x="0" y="62230"/>
                  </a:lnTo>
                  <a:lnTo>
                    <a:pt x="2540" y="62230"/>
                  </a:lnTo>
                  <a:lnTo>
                    <a:pt x="2540" y="59689"/>
                  </a:lnTo>
                  <a:close/>
                </a:path>
                <a:path w="165100" h="80010">
                  <a:moveTo>
                    <a:pt x="2540" y="57150"/>
                  </a:moveTo>
                  <a:lnTo>
                    <a:pt x="0" y="57150"/>
                  </a:lnTo>
                  <a:lnTo>
                    <a:pt x="0" y="58420"/>
                  </a:lnTo>
                  <a:lnTo>
                    <a:pt x="2540" y="58420"/>
                  </a:lnTo>
                  <a:lnTo>
                    <a:pt x="2540" y="57150"/>
                  </a:lnTo>
                  <a:close/>
                </a:path>
                <a:path w="165100" h="80010">
                  <a:moveTo>
                    <a:pt x="2540" y="53339"/>
                  </a:moveTo>
                  <a:lnTo>
                    <a:pt x="0" y="53339"/>
                  </a:lnTo>
                  <a:lnTo>
                    <a:pt x="0" y="55880"/>
                  </a:lnTo>
                  <a:lnTo>
                    <a:pt x="2540" y="55880"/>
                  </a:lnTo>
                  <a:lnTo>
                    <a:pt x="2540" y="53339"/>
                  </a:lnTo>
                  <a:close/>
                </a:path>
                <a:path w="165100" h="80010">
                  <a:moveTo>
                    <a:pt x="2540" y="50800"/>
                  </a:moveTo>
                  <a:lnTo>
                    <a:pt x="0" y="50800"/>
                  </a:lnTo>
                  <a:lnTo>
                    <a:pt x="0" y="52070"/>
                  </a:lnTo>
                  <a:lnTo>
                    <a:pt x="2540" y="52070"/>
                  </a:lnTo>
                  <a:lnTo>
                    <a:pt x="2540" y="50800"/>
                  </a:lnTo>
                  <a:close/>
                </a:path>
                <a:path w="165100" h="80010">
                  <a:moveTo>
                    <a:pt x="2540" y="46989"/>
                  </a:moveTo>
                  <a:lnTo>
                    <a:pt x="0" y="46989"/>
                  </a:lnTo>
                  <a:lnTo>
                    <a:pt x="0" y="49530"/>
                  </a:lnTo>
                  <a:lnTo>
                    <a:pt x="2540" y="49530"/>
                  </a:lnTo>
                  <a:lnTo>
                    <a:pt x="2540" y="46989"/>
                  </a:lnTo>
                  <a:close/>
                </a:path>
                <a:path w="165100" h="80010">
                  <a:moveTo>
                    <a:pt x="2540" y="44450"/>
                  </a:moveTo>
                  <a:lnTo>
                    <a:pt x="0" y="44450"/>
                  </a:lnTo>
                  <a:lnTo>
                    <a:pt x="0" y="45720"/>
                  </a:lnTo>
                  <a:lnTo>
                    <a:pt x="2540" y="45720"/>
                  </a:lnTo>
                  <a:lnTo>
                    <a:pt x="2540" y="44450"/>
                  </a:lnTo>
                  <a:close/>
                </a:path>
                <a:path w="165100" h="80010">
                  <a:moveTo>
                    <a:pt x="2540" y="40639"/>
                  </a:moveTo>
                  <a:lnTo>
                    <a:pt x="0" y="40639"/>
                  </a:lnTo>
                  <a:lnTo>
                    <a:pt x="0" y="43180"/>
                  </a:lnTo>
                  <a:lnTo>
                    <a:pt x="2540" y="43180"/>
                  </a:lnTo>
                  <a:lnTo>
                    <a:pt x="2540" y="40639"/>
                  </a:lnTo>
                  <a:close/>
                </a:path>
                <a:path w="165100" h="80010">
                  <a:moveTo>
                    <a:pt x="2540" y="38100"/>
                  </a:moveTo>
                  <a:lnTo>
                    <a:pt x="0" y="38100"/>
                  </a:lnTo>
                  <a:lnTo>
                    <a:pt x="0" y="39370"/>
                  </a:lnTo>
                  <a:lnTo>
                    <a:pt x="2540" y="39370"/>
                  </a:lnTo>
                  <a:lnTo>
                    <a:pt x="2540" y="38100"/>
                  </a:lnTo>
                  <a:close/>
                </a:path>
                <a:path w="165100" h="80010">
                  <a:moveTo>
                    <a:pt x="2540" y="34290"/>
                  </a:moveTo>
                  <a:lnTo>
                    <a:pt x="1270" y="34290"/>
                  </a:lnTo>
                  <a:lnTo>
                    <a:pt x="1270" y="35560"/>
                  </a:lnTo>
                  <a:lnTo>
                    <a:pt x="0" y="35560"/>
                  </a:lnTo>
                  <a:lnTo>
                    <a:pt x="0" y="36957"/>
                  </a:lnTo>
                  <a:lnTo>
                    <a:pt x="2540" y="36957"/>
                  </a:lnTo>
                  <a:lnTo>
                    <a:pt x="2540" y="34290"/>
                  </a:lnTo>
                  <a:close/>
                </a:path>
                <a:path w="165100" h="80010">
                  <a:moveTo>
                    <a:pt x="2540" y="19050"/>
                  </a:moveTo>
                  <a:lnTo>
                    <a:pt x="1270" y="19050"/>
                  </a:lnTo>
                  <a:lnTo>
                    <a:pt x="1270" y="21590"/>
                  </a:lnTo>
                  <a:lnTo>
                    <a:pt x="2540" y="21590"/>
                  </a:lnTo>
                  <a:lnTo>
                    <a:pt x="2540" y="19050"/>
                  </a:lnTo>
                  <a:close/>
                </a:path>
                <a:path w="165100" h="80010">
                  <a:moveTo>
                    <a:pt x="2540" y="15240"/>
                  </a:moveTo>
                  <a:lnTo>
                    <a:pt x="0" y="15240"/>
                  </a:lnTo>
                  <a:lnTo>
                    <a:pt x="0" y="17907"/>
                  </a:lnTo>
                  <a:lnTo>
                    <a:pt x="2540" y="17907"/>
                  </a:lnTo>
                  <a:lnTo>
                    <a:pt x="2540" y="15240"/>
                  </a:lnTo>
                  <a:close/>
                </a:path>
                <a:path w="165100" h="80010">
                  <a:moveTo>
                    <a:pt x="2540" y="12700"/>
                  </a:moveTo>
                  <a:lnTo>
                    <a:pt x="0" y="12700"/>
                  </a:lnTo>
                  <a:lnTo>
                    <a:pt x="0" y="13970"/>
                  </a:lnTo>
                  <a:lnTo>
                    <a:pt x="2540" y="13970"/>
                  </a:lnTo>
                  <a:lnTo>
                    <a:pt x="2540" y="12700"/>
                  </a:lnTo>
                  <a:close/>
                </a:path>
                <a:path w="165100" h="80010">
                  <a:moveTo>
                    <a:pt x="2540" y="8890"/>
                  </a:moveTo>
                  <a:lnTo>
                    <a:pt x="0" y="8890"/>
                  </a:lnTo>
                  <a:lnTo>
                    <a:pt x="0" y="11557"/>
                  </a:lnTo>
                  <a:lnTo>
                    <a:pt x="2540" y="11557"/>
                  </a:lnTo>
                  <a:lnTo>
                    <a:pt x="2540" y="8890"/>
                  </a:lnTo>
                  <a:close/>
                </a:path>
                <a:path w="165100" h="80010">
                  <a:moveTo>
                    <a:pt x="2540" y="6350"/>
                  </a:moveTo>
                  <a:lnTo>
                    <a:pt x="0" y="6350"/>
                  </a:lnTo>
                  <a:lnTo>
                    <a:pt x="0" y="7620"/>
                  </a:lnTo>
                  <a:lnTo>
                    <a:pt x="2540" y="7620"/>
                  </a:lnTo>
                  <a:lnTo>
                    <a:pt x="2540" y="6350"/>
                  </a:lnTo>
                  <a:close/>
                </a:path>
                <a:path w="165100" h="80010">
                  <a:moveTo>
                    <a:pt x="2540" y="2539"/>
                  </a:moveTo>
                  <a:lnTo>
                    <a:pt x="0" y="2539"/>
                  </a:lnTo>
                  <a:lnTo>
                    <a:pt x="0" y="5080"/>
                  </a:lnTo>
                  <a:lnTo>
                    <a:pt x="2540" y="5080"/>
                  </a:lnTo>
                  <a:lnTo>
                    <a:pt x="2540" y="2539"/>
                  </a:lnTo>
                  <a:close/>
                </a:path>
                <a:path w="165100" h="80010">
                  <a:moveTo>
                    <a:pt x="63500" y="0"/>
                  </a:moveTo>
                  <a:lnTo>
                    <a:pt x="0" y="0"/>
                  </a:lnTo>
                  <a:lnTo>
                    <a:pt x="0" y="1270"/>
                  </a:lnTo>
                  <a:lnTo>
                    <a:pt x="63500" y="1270"/>
                  </a:lnTo>
                  <a:lnTo>
                    <a:pt x="63500" y="0"/>
                  </a:lnTo>
                  <a:close/>
                </a:path>
                <a:path w="165100" h="80010">
                  <a:moveTo>
                    <a:pt x="134620" y="0"/>
                  </a:moveTo>
                  <a:lnTo>
                    <a:pt x="102870" y="0"/>
                  </a:lnTo>
                  <a:lnTo>
                    <a:pt x="102870" y="1270"/>
                  </a:lnTo>
                  <a:lnTo>
                    <a:pt x="134620" y="1270"/>
                  </a:lnTo>
                  <a:lnTo>
                    <a:pt x="134620" y="0"/>
                  </a:lnTo>
                  <a:close/>
                </a:path>
              </a:pathLst>
            </a:custGeom>
            <a:solidFill>
              <a:srgbClr val="C4E06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8" name="object 288"/>
            <p:cNvSpPr/>
            <p:nvPr/>
          </p:nvSpPr>
          <p:spPr>
            <a:xfrm>
              <a:off x="1181100" y="3072129"/>
              <a:ext cx="161290" cy="74930"/>
            </a:xfrm>
            <a:custGeom>
              <a:avLst/>
              <a:gdLst/>
              <a:ahLst/>
              <a:cxnLst/>
              <a:rect l="l" t="t" r="r" b="b"/>
              <a:pathLst>
                <a:path w="161290" h="74930">
                  <a:moveTo>
                    <a:pt x="161290" y="73660"/>
                  </a:moveTo>
                  <a:lnTo>
                    <a:pt x="69850" y="73660"/>
                  </a:lnTo>
                  <a:lnTo>
                    <a:pt x="69850" y="74930"/>
                  </a:lnTo>
                  <a:lnTo>
                    <a:pt x="161290" y="74930"/>
                  </a:lnTo>
                  <a:lnTo>
                    <a:pt x="161290" y="73660"/>
                  </a:lnTo>
                  <a:close/>
                </a:path>
                <a:path w="161290" h="74930">
                  <a:moveTo>
                    <a:pt x="161290" y="68580"/>
                  </a:moveTo>
                  <a:lnTo>
                    <a:pt x="160019" y="68580"/>
                  </a:lnTo>
                  <a:lnTo>
                    <a:pt x="160019" y="72390"/>
                  </a:lnTo>
                  <a:lnTo>
                    <a:pt x="161290" y="72390"/>
                  </a:lnTo>
                  <a:lnTo>
                    <a:pt x="161290" y="68580"/>
                  </a:lnTo>
                  <a:close/>
                </a:path>
                <a:path w="161290" h="74930">
                  <a:moveTo>
                    <a:pt x="1269" y="63500"/>
                  </a:moveTo>
                  <a:lnTo>
                    <a:pt x="0" y="63500"/>
                  </a:lnTo>
                  <a:lnTo>
                    <a:pt x="0" y="67310"/>
                  </a:lnTo>
                  <a:lnTo>
                    <a:pt x="1269" y="67310"/>
                  </a:lnTo>
                  <a:lnTo>
                    <a:pt x="1269" y="63500"/>
                  </a:lnTo>
                  <a:close/>
                </a:path>
                <a:path w="161290" h="74930">
                  <a:moveTo>
                    <a:pt x="1269" y="60960"/>
                  </a:moveTo>
                  <a:lnTo>
                    <a:pt x="0" y="60960"/>
                  </a:lnTo>
                  <a:lnTo>
                    <a:pt x="0" y="62230"/>
                  </a:lnTo>
                  <a:lnTo>
                    <a:pt x="1269" y="62230"/>
                  </a:lnTo>
                  <a:lnTo>
                    <a:pt x="1269" y="60960"/>
                  </a:lnTo>
                  <a:close/>
                </a:path>
                <a:path w="161290" h="74930">
                  <a:moveTo>
                    <a:pt x="1269" y="57150"/>
                  </a:moveTo>
                  <a:lnTo>
                    <a:pt x="0" y="57150"/>
                  </a:lnTo>
                  <a:lnTo>
                    <a:pt x="0" y="59690"/>
                  </a:lnTo>
                  <a:lnTo>
                    <a:pt x="1269" y="59690"/>
                  </a:lnTo>
                  <a:lnTo>
                    <a:pt x="1269" y="57150"/>
                  </a:lnTo>
                  <a:close/>
                </a:path>
                <a:path w="161290" h="74930">
                  <a:moveTo>
                    <a:pt x="1269" y="54610"/>
                  </a:moveTo>
                  <a:lnTo>
                    <a:pt x="0" y="54610"/>
                  </a:lnTo>
                  <a:lnTo>
                    <a:pt x="0" y="55880"/>
                  </a:lnTo>
                  <a:lnTo>
                    <a:pt x="1269" y="55880"/>
                  </a:lnTo>
                  <a:lnTo>
                    <a:pt x="1269" y="54610"/>
                  </a:lnTo>
                  <a:close/>
                </a:path>
                <a:path w="161290" h="74930">
                  <a:moveTo>
                    <a:pt x="1269" y="50800"/>
                  </a:moveTo>
                  <a:lnTo>
                    <a:pt x="0" y="50800"/>
                  </a:lnTo>
                  <a:lnTo>
                    <a:pt x="0" y="53340"/>
                  </a:lnTo>
                  <a:lnTo>
                    <a:pt x="1269" y="53340"/>
                  </a:lnTo>
                  <a:lnTo>
                    <a:pt x="1269" y="50800"/>
                  </a:lnTo>
                  <a:close/>
                </a:path>
                <a:path w="161290" h="74930">
                  <a:moveTo>
                    <a:pt x="1269" y="48260"/>
                  </a:moveTo>
                  <a:lnTo>
                    <a:pt x="0" y="48260"/>
                  </a:lnTo>
                  <a:lnTo>
                    <a:pt x="0" y="49530"/>
                  </a:lnTo>
                  <a:lnTo>
                    <a:pt x="1269" y="49530"/>
                  </a:lnTo>
                  <a:lnTo>
                    <a:pt x="1269" y="48260"/>
                  </a:lnTo>
                  <a:close/>
                </a:path>
                <a:path w="161290" h="74930">
                  <a:moveTo>
                    <a:pt x="1269" y="44450"/>
                  </a:moveTo>
                  <a:lnTo>
                    <a:pt x="0" y="44450"/>
                  </a:lnTo>
                  <a:lnTo>
                    <a:pt x="0" y="46990"/>
                  </a:lnTo>
                  <a:lnTo>
                    <a:pt x="1269" y="46990"/>
                  </a:lnTo>
                  <a:lnTo>
                    <a:pt x="1269" y="44450"/>
                  </a:lnTo>
                  <a:close/>
                </a:path>
                <a:path w="161290" h="74930">
                  <a:moveTo>
                    <a:pt x="1269" y="41910"/>
                  </a:moveTo>
                  <a:lnTo>
                    <a:pt x="0" y="41910"/>
                  </a:lnTo>
                  <a:lnTo>
                    <a:pt x="0" y="43180"/>
                  </a:lnTo>
                  <a:lnTo>
                    <a:pt x="1269" y="43180"/>
                  </a:lnTo>
                  <a:lnTo>
                    <a:pt x="1269" y="41910"/>
                  </a:lnTo>
                  <a:close/>
                </a:path>
                <a:path w="161290" h="74930">
                  <a:moveTo>
                    <a:pt x="1269" y="38100"/>
                  </a:moveTo>
                  <a:lnTo>
                    <a:pt x="0" y="38100"/>
                  </a:lnTo>
                  <a:lnTo>
                    <a:pt x="0" y="40640"/>
                  </a:lnTo>
                  <a:lnTo>
                    <a:pt x="1269" y="40640"/>
                  </a:lnTo>
                  <a:lnTo>
                    <a:pt x="1269" y="38100"/>
                  </a:lnTo>
                  <a:close/>
                </a:path>
                <a:path w="161290" h="74930">
                  <a:moveTo>
                    <a:pt x="1269" y="35560"/>
                  </a:moveTo>
                  <a:lnTo>
                    <a:pt x="0" y="35560"/>
                  </a:lnTo>
                  <a:lnTo>
                    <a:pt x="0" y="36830"/>
                  </a:lnTo>
                  <a:lnTo>
                    <a:pt x="1269" y="36830"/>
                  </a:lnTo>
                  <a:lnTo>
                    <a:pt x="1269" y="35560"/>
                  </a:lnTo>
                  <a:close/>
                </a:path>
                <a:path w="161290" h="74930">
                  <a:moveTo>
                    <a:pt x="1269" y="31750"/>
                  </a:moveTo>
                  <a:lnTo>
                    <a:pt x="0" y="31750"/>
                  </a:lnTo>
                  <a:lnTo>
                    <a:pt x="0" y="34290"/>
                  </a:lnTo>
                  <a:lnTo>
                    <a:pt x="1269" y="34290"/>
                  </a:lnTo>
                  <a:lnTo>
                    <a:pt x="1269" y="31750"/>
                  </a:lnTo>
                  <a:close/>
                </a:path>
                <a:path w="161290" h="74930">
                  <a:moveTo>
                    <a:pt x="1269" y="16510"/>
                  </a:moveTo>
                  <a:lnTo>
                    <a:pt x="0" y="16510"/>
                  </a:lnTo>
                  <a:lnTo>
                    <a:pt x="0" y="19050"/>
                  </a:lnTo>
                  <a:lnTo>
                    <a:pt x="1269" y="19050"/>
                  </a:lnTo>
                  <a:lnTo>
                    <a:pt x="1269" y="16510"/>
                  </a:lnTo>
                  <a:close/>
                </a:path>
                <a:path w="161290" h="74930">
                  <a:moveTo>
                    <a:pt x="1269" y="12700"/>
                  </a:moveTo>
                  <a:lnTo>
                    <a:pt x="0" y="12700"/>
                  </a:lnTo>
                  <a:lnTo>
                    <a:pt x="0" y="15240"/>
                  </a:lnTo>
                  <a:lnTo>
                    <a:pt x="1269" y="15240"/>
                  </a:lnTo>
                  <a:lnTo>
                    <a:pt x="1269" y="12700"/>
                  </a:lnTo>
                  <a:close/>
                </a:path>
                <a:path w="161290" h="74930">
                  <a:moveTo>
                    <a:pt x="1269" y="10160"/>
                  </a:moveTo>
                  <a:lnTo>
                    <a:pt x="0" y="10160"/>
                  </a:lnTo>
                  <a:lnTo>
                    <a:pt x="0" y="11430"/>
                  </a:lnTo>
                  <a:lnTo>
                    <a:pt x="1269" y="11430"/>
                  </a:lnTo>
                  <a:lnTo>
                    <a:pt x="1269" y="10160"/>
                  </a:lnTo>
                  <a:close/>
                </a:path>
                <a:path w="161290" h="74930">
                  <a:moveTo>
                    <a:pt x="1269" y="6350"/>
                  </a:moveTo>
                  <a:lnTo>
                    <a:pt x="0" y="6350"/>
                  </a:lnTo>
                  <a:lnTo>
                    <a:pt x="0" y="8890"/>
                  </a:lnTo>
                  <a:lnTo>
                    <a:pt x="1269" y="8890"/>
                  </a:lnTo>
                  <a:lnTo>
                    <a:pt x="1269" y="6350"/>
                  </a:lnTo>
                  <a:close/>
                </a:path>
                <a:path w="161290" h="74930">
                  <a:moveTo>
                    <a:pt x="1269" y="3810"/>
                  </a:moveTo>
                  <a:lnTo>
                    <a:pt x="0" y="3810"/>
                  </a:lnTo>
                  <a:lnTo>
                    <a:pt x="0" y="5080"/>
                  </a:lnTo>
                  <a:lnTo>
                    <a:pt x="1269" y="5080"/>
                  </a:lnTo>
                  <a:lnTo>
                    <a:pt x="1269" y="3810"/>
                  </a:lnTo>
                  <a:close/>
                </a:path>
                <a:path w="161290" h="74930">
                  <a:moveTo>
                    <a:pt x="59690" y="0"/>
                  </a:moveTo>
                  <a:lnTo>
                    <a:pt x="0" y="0"/>
                  </a:lnTo>
                  <a:lnTo>
                    <a:pt x="0" y="2540"/>
                  </a:lnTo>
                  <a:lnTo>
                    <a:pt x="1269" y="2540"/>
                  </a:lnTo>
                  <a:lnTo>
                    <a:pt x="1269" y="1270"/>
                  </a:lnTo>
                  <a:lnTo>
                    <a:pt x="59690" y="1270"/>
                  </a:lnTo>
                  <a:lnTo>
                    <a:pt x="59690" y="0"/>
                  </a:lnTo>
                  <a:close/>
                </a:path>
                <a:path w="161290" h="74930">
                  <a:moveTo>
                    <a:pt x="132080" y="0"/>
                  </a:moveTo>
                  <a:lnTo>
                    <a:pt x="100330" y="0"/>
                  </a:lnTo>
                  <a:lnTo>
                    <a:pt x="100330" y="1270"/>
                  </a:lnTo>
                  <a:lnTo>
                    <a:pt x="132080" y="1270"/>
                  </a:lnTo>
                  <a:lnTo>
                    <a:pt x="132080" y="0"/>
                  </a:lnTo>
                  <a:close/>
                </a:path>
              </a:pathLst>
            </a:custGeom>
            <a:solidFill>
              <a:srgbClr val="C5E17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9" name="object 289"/>
            <p:cNvSpPr/>
            <p:nvPr/>
          </p:nvSpPr>
          <p:spPr>
            <a:xfrm>
              <a:off x="1182369" y="3073399"/>
              <a:ext cx="158750" cy="72390"/>
            </a:xfrm>
            <a:custGeom>
              <a:avLst/>
              <a:gdLst/>
              <a:ahLst/>
              <a:cxnLst/>
              <a:rect l="l" t="t" r="r" b="b"/>
              <a:pathLst>
                <a:path w="158750" h="72389">
                  <a:moveTo>
                    <a:pt x="73660" y="71120"/>
                  </a:moveTo>
                  <a:lnTo>
                    <a:pt x="71120" y="71120"/>
                  </a:lnTo>
                  <a:lnTo>
                    <a:pt x="71120" y="72389"/>
                  </a:lnTo>
                  <a:lnTo>
                    <a:pt x="73660" y="72389"/>
                  </a:lnTo>
                  <a:lnTo>
                    <a:pt x="73660" y="71120"/>
                  </a:lnTo>
                  <a:close/>
                </a:path>
                <a:path w="158750" h="72389">
                  <a:moveTo>
                    <a:pt x="158750" y="68579"/>
                  </a:moveTo>
                  <a:lnTo>
                    <a:pt x="156210" y="68579"/>
                  </a:lnTo>
                  <a:lnTo>
                    <a:pt x="156210" y="69850"/>
                  </a:lnTo>
                  <a:lnTo>
                    <a:pt x="73660" y="69850"/>
                  </a:lnTo>
                  <a:lnTo>
                    <a:pt x="73660" y="71120"/>
                  </a:lnTo>
                  <a:lnTo>
                    <a:pt x="158750" y="71120"/>
                  </a:lnTo>
                  <a:lnTo>
                    <a:pt x="158750" y="68579"/>
                  </a:lnTo>
                  <a:close/>
                </a:path>
                <a:path w="158750" h="72389">
                  <a:moveTo>
                    <a:pt x="158750" y="66039"/>
                  </a:moveTo>
                  <a:lnTo>
                    <a:pt x="156210" y="66039"/>
                  </a:lnTo>
                  <a:lnTo>
                    <a:pt x="156210" y="67310"/>
                  </a:lnTo>
                  <a:lnTo>
                    <a:pt x="158750" y="67310"/>
                  </a:lnTo>
                  <a:lnTo>
                    <a:pt x="158750" y="66039"/>
                  </a:lnTo>
                  <a:close/>
                </a:path>
                <a:path w="158750" h="72389">
                  <a:moveTo>
                    <a:pt x="2540" y="62229"/>
                  </a:moveTo>
                  <a:lnTo>
                    <a:pt x="0" y="62229"/>
                  </a:lnTo>
                  <a:lnTo>
                    <a:pt x="0" y="66039"/>
                  </a:lnTo>
                  <a:lnTo>
                    <a:pt x="1270" y="66039"/>
                  </a:lnTo>
                  <a:lnTo>
                    <a:pt x="1270" y="63500"/>
                  </a:lnTo>
                  <a:lnTo>
                    <a:pt x="2540" y="63500"/>
                  </a:lnTo>
                  <a:lnTo>
                    <a:pt x="2540" y="62229"/>
                  </a:lnTo>
                  <a:close/>
                </a:path>
                <a:path w="158750" h="72389">
                  <a:moveTo>
                    <a:pt x="2540" y="59689"/>
                  </a:moveTo>
                  <a:lnTo>
                    <a:pt x="0" y="59689"/>
                  </a:lnTo>
                  <a:lnTo>
                    <a:pt x="0" y="60960"/>
                  </a:lnTo>
                  <a:lnTo>
                    <a:pt x="2540" y="60960"/>
                  </a:lnTo>
                  <a:lnTo>
                    <a:pt x="2540" y="59689"/>
                  </a:lnTo>
                  <a:close/>
                </a:path>
                <a:path w="158750" h="72389">
                  <a:moveTo>
                    <a:pt x="2540" y="55879"/>
                  </a:moveTo>
                  <a:lnTo>
                    <a:pt x="0" y="55879"/>
                  </a:lnTo>
                  <a:lnTo>
                    <a:pt x="0" y="58420"/>
                  </a:lnTo>
                  <a:lnTo>
                    <a:pt x="2540" y="58420"/>
                  </a:lnTo>
                  <a:lnTo>
                    <a:pt x="2540" y="55879"/>
                  </a:lnTo>
                  <a:close/>
                </a:path>
                <a:path w="158750" h="72389">
                  <a:moveTo>
                    <a:pt x="2540" y="53339"/>
                  </a:moveTo>
                  <a:lnTo>
                    <a:pt x="0" y="53339"/>
                  </a:lnTo>
                  <a:lnTo>
                    <a:pt x="0" y="54610"/>
                  </a:lnTo>
                  <a:lnTo>
                    <a:pt x="2540" y="54610"/>
                  </a:lnTo>
                  <a:lnTo>
                    <a:pt x="2540" y="53339"/>
                  </a:lnTo>
                  <a:close/>
                </a:path>
                <a:path w="158750" h="72389">
                  <a:moveTo>
                    <a:pt x="2540" y="49529"/>
                  </a:moveTo>
                  <a:lnTo>
                    <a:pt x="0" y="49529"/>
                  </a:lnTo>
                  <a:lnTo>
                    <a:pt x="0" y="52070"/>
                  </a:lnTo>
                  <a:lnTo>
                    <a:pt x="2540" y="52070"/>
                  </a:lnTo>
                  <a:lnTo>
                    <a:pt x="2540" y="49529"/>
                  </a:lnTo>
                  <a:close/>
                </a:path>
                <a:path w="158750" h="72389">
                  <a:moveTo>
                    <a:pt x="2540" y="46989"/>
                  </a:moveTo>
                  <a:lnTo>
                    <a:pt x="0" y="46989"/>
                  </a:lnTo>
                  <a:lnTo>
                    <a:pt x="0" y="48260"/>
                  </a:lnTo>
                  <a:lnTo>
                    <a:pt x="2540" y="48260"/>
                  </a:lnTo>
                  <a:lnTo>
                    <a:pt x="2540" y="46989"/>
                  </a:lnTo>
                  <a:close/>
                </a:path>
                <a:path w="158750" h="72389">
                  <a:moveTo>
                    <a:pt x="2540" y="43179"/>
                  </a:moveTo>
                  <a:lnTo>
                    <a:pt x="0" y="43179"/>
                  </a:lnTo>
                  <a:lnTo>
                    <a:pt x="0" y="45720"/>
                  </a:lnTo>
                  <a:lnTo>
                    <a:pt x="2540" y="45720"/>
                  </a:lnTo>
                  <a:lnTo>
                    <a:pt x="2540" y="43179"/>
                  </a:lnTo>
                  <a:close/>
                </a:path>
                <a:path w="158750" h="72389">
                  <a:moveTo>
                    <a:pt x="2540" y="40639"/>
                  </a:moveTo>
                  <a:lnTo>
                    <a:pt x="0" y="40639"/>
                  </a:lnTo>
                  <a:lnTo>
                    <a:pt x="0" y="41910"/>
                  </a:lnTo>
                  <a:lnTo>
                    <a:pt x="2540" y="41910"/>
                  </a:lnTo>
                  <a:lnTo>
                    <a:pt x="2540" y="40639"/>
                  </a:lnTo>
                  <a:close/>
                </a:path>
                <a:path w="158750" h="72389">
                  <a:moveTo>
                    <a:pt x="2540" y="36829"/>
                  </a:moveTo>
                  <a:lnTo>
                    <a:pt x="0" y="36829"/>
                  </a:lnTo>
                  <a:lnTo>
                    <a:pt x="0" y="39370"/>
                  </a:lnTo>
                  <a:lnTo>
                    <a:pt x="2540" y="39370"/>
                  </a:lnTo>
                  <a:lnTo>
                    <a:pt x="2540" y="36829"/>
                  </a:lnTo>
                  <a:close/>
                </a:path>
                <a:path w="158750" h="72389">
                  <a:moveTo>
                    <a:pt x="2540" y="34289"/>
                  </a:moveTo>
                  <a:lnTo>
                    <a:pt x="0" y="34289"/>
                  </a:lnTo>
                  <a:lnTo>
                    <a:pt x="0" y="35560"/>
                  </a:lnTo>
                  <a:lnTo>
                    <a:pt x="2540" y="35560"/>
                  </a:lnTo>
                  <a:lnTo>
                    <a:pt x="2540" y="34289"/>
                  </a:lnTo>
                  <a:close/>
                </a:path>
                <a:path w="158750" h="72389">
                  <a:moveTo>
                    <a:pt x="2540" y="29210"/>
                  </a:moveTo>
                  <a:lnTo>
                    <a:pt x="0" y="29210"/>
                  </a:lnTo>
                  <a:lnTo>
                    <a:pt x="0" y="33020"/>
                  </a:lnTo>
                  <a:lnTo>
                    <a:pt x="2540" y="33020"/>
                  </a:lnTo>
                  <a:lnTo>
                    <a:pt x="2540" y="29210"/>
                  </a:lnTo>
                  <a:close/>
                </a:path>
                <a:path w="158750" h="72389">
                  <a:moveTo>
                    <a:pt x="2540" y="17780"/>
                  </a:moveTo>
                  <a:lnTo>
                    <a:pt x="1270" y="17780"/>
                  </a:lnTo>
                  <a:lnTo>
                    <a:pt x="1270" y="19050"/>
                  </a:lnTo>
                  <a:lnTo>
                    <a:pt x="2540" y="19050"/>
                  </a:lnTo>
                  <a:lnTo>
                    <a:pt x="2540" y="17780"/>
                  </a:lnTo>
                  <a:close/>
                </a:path>
                <a:path w="158750" h="72389">
                  <a:moveTo>
                    <a:pt x="2540" y="15240"/>
                  </a:moveTo>
                  <a:lnTo>
                    <a:pt x="0" y="15240"/>
                  </a:lnTo>
                  <a:lnTo>
                    <a:pt x="0" y="16510"/>
                  </a:lnTo>
                  <a:lnTo>
                    <a:pt x="2540" y="16510"/>
                  </a:lnTo>
                  <a:lnTo>
                    <a:pt x="2540" y="15240"/>
                  </a:lnTo>
                  <a:close/>
                </a:path>
                <a:path w="158750" h="72389">
                  <a:moveTo>
                    <a:pt x="2540" y="11430"/>
                  </a:moveTo>
                  <a:lnTo>
                    <a:pt x="0" y="11430"/>
                  </a:lnTo>
                  <a:lnTo>
                    <a:pt x="0" y="13970"/>
                  </a:lnTo>
                  <a:lnTo>
                    <a:pt x="2540" y="13970"/>
                  </a:lnTo>
                  <a:lnTo>
                    <a:pt x="2540" y="11430"/>
                  </a:lnTo>
                  <a:close/>
                </a:path>
                <a:path w="158750" h="72389">
                  <a:moveTo>
                    <a:pt x="2540" y="8890"/>
                  </a:moveTo>
                  <a:lnTo>
                    <a:pt x="0" y="8890"/>
                  </a:lnTo>
                  <a:lnTo>
                    <a:pt x="0" y="10160"/>
                  </a:lnTo>
                  <a:lnTo>
                    <a:pt x="2540" y="10160"/>
                  </a:lnTo>
                  <a:lnTo>
                    <a:pt x="2540" y="8890"/>
                  </a:lnTo>
                  <a:close/>
                </a:path>
                <a:path w="158750" h="72389">
                  <a:moveTo>
                    <a:pt x="2540" y="5080"/>
                  </a:moveTo>
                  <a:lnTo>
                    <a:pt x="0" y="5080"/>
                  </a:lnTo>
                  <a:lnTo>
                    <a:pt x="0" y="7620"/>
                  </a:lnTo>
                  <a:lnTo>
                    <a:pt x="2540" y="7620"/>
                  </a:lnTo>
                  <a:lnTo>
                    <a:pt x="2540" y="5080"/>
                  </a:lnTo>
                  <a:close/>
                </a:path>
                <a:path w="158750" h="72389">
                  <a:moveTo>
                    <a:pt x="2540" y="2539"/>
                  </a:moveTo>
                  <a:lnTo>
                    <a:pt x="0" y="2539"/>
                  </a:lnTo>
                  <a:lnTo>
                    <a:pt x="0" y="3810"/>
                  </a:lnTo>
                  <a:lnTo>
                    <a:pt x="2540" y="3810"/>
                  </a:lnTo>
                  <a:lnTo>
                    <a:pt x="2540" y="2539"/>
                  </a:lnTo>
                  <a:close/>
                </a:path>
                <a:path w="158750" h="72389">
                  <a:moveTo>
                    <a:pt x="58420" y="0"/>
                  </a:moveTo>
                  <a:lnTo>
                    <a:pt x="0" y="0"/>
                  </a:lnTo>
                  <a:lnTo>
                    <a:pt x="0" y="1270"/>
                  </a:lnTo>
                  <a:lnTo>
                    <a:pt x="58420" y="1270"/>
                  </a:lnTo>
                  <a:lnTo>
                    <a:pt x="58420" y="0"/>
                  </a:lnTo>
                  <a:close/>
                </a:path>
                <a:path w="158750" h="72389">
                  <a:moveTo>
                    <a:pt x="130810" y="0"/>
                  </a:moveTo>
                  <a:lnTo>
                    <a:pt x="99060" y="0"/>
                  </a:lnTo>
                  <a:lnTo>
                    <a:pt x="99060" y="1270"/>
                  </a:lnTo>
                  <a:lnTo>
                    <a:pt x="130810" y="1270"/>
                  </a:lnTo>
                  <a:lnTo>
                    <a:pt x="130810" y="0"/>
                  </a:lnTo>
                  <a:close/>
                </a:path>
              </a:pathLst>
            </a:custGeom>
            <a:solidFill>
              <a:srgbClr val="C7E27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0" name="object 290"/>
            <p:cNvSpPr/>
            <p:nvPr/>
          </p:nvSpPr>
          <p:spPr>
            <a:xfrm>
              <a:off x="1184910" y="3075939"/>
              <a:ext cx="153670" cy="67310"/>
            </a:xfrm>
            <a:custGeom>
              <a:avLst/>
              <a:gdLst/>
              <a:ahLst/>
              <a:cxnLst/>
              <a:rect l="l" t="t" r="r" b="b"/>
              <a:pathLst>
                <a:path w="153669" h="67310">
                  <a:moveTo>
                    <a:pt x="1270" y="59690"/>
                  </a:moveTo>
                  <a:lnTo>
                    <a:pt x="0" y="59690"/>
                  </a:lnTo>
                  <a:lnTo>
                    <a:pt x="0" y="60960"/>
                  </a:lnTo>
                  <a:lnTo>
                    <a:pt x="1270" y="60960"/>
                  </a:lnTo>
                  <a:lnTo>
                    <a:pt x="1270" y="59690"/>
                  </a:lnTo>
                  <a:close/>
                </a:path>
                <a:path w="153669" h="67310">
                  <a:moveTo>
                    <a:pt x="1270" y="57150"/>
                  </a:moveTo>
                  <a:lnTo>
                    <a:pt x="0" y="57150"/>
                  </a:lnTo>
                  <a:lnTo>
                    <a:pt x="0" y="58420"/>
                  </a:lnTo>
                  <a:lnTo>
                    <a:pt x="1270" y="58420"/>
                  </a:lnTo>
                  <a:lnTo>
                    <a:pt x="1270" y="57150"/>
                  </a:lnTo>
                  <a:close/>
                </a:path>
                <a:path w="153669" h="67310">
                  <a:moveTo>
                    <a:pt x="1270" y="53340"/>
                  </a:moveTo>
                  <a:lnTo>
                    <a:pt x="0" y="53340"/>
                  </a:lnTo>
                  <a:lnTo>
                    <a:pt x="0" y="55880"/>
                  </a:lnTo>
                  <a:lnTo>
                    <a:pt x="1270" y="55880"/>
                  </a:lnTo>
                  <a:lnTo>
                    <a:pt x="1270" y="53340"/>
                  </a:lnTo>
                  <a:close/>
                </a:path>
                <a:path w="153669" h="67310">
                  <a:moveTo>
                    <a:pt x="1270" y="50800"/>
                  </a:moveTo>
                  <a:lnTo>
                    <a:pt x="0" y="50800"/>
                  </a:lnTo>
                  <a:lnTo>
                    <a:pt x="0" y="52070"/>
                  </a:lnTo>
                  <a:lnTo>
                    <a:pt x="1270" y="52070"/>
                  </a:lnTo>
                  <a:lnTo>
                    <a:pt x="1270" y="50800"/>
                  </a:lnTo>
                  <a:close/>
                </a:path>
                <a:path w="153669" h="67310">
                  <a:moveTo>
                    <a:pt x="1270" y="46990"/>
                  </a:moveTo>
                  <a:lnTo>
                    <a:pt x="0" y="46990"/>
                  </a:lnTo>
                  <a:lnTo>
                    <a:pt x="0" y="49530"/>
                  </a:lnTo>
                  <a:lnTo>
                    <a:pt x="1270" y="49530"/>
                  </a:lnTo>
                  <a:lnTo>
                    <a:pt x="1270" y="46990"/>
                  </a:lnTo>
                  <a:close/>
                </a:path>
                <a:path w="153669" h="67310">
                  <a:moveTo>
                    <a:pt x="1270" y="44450"/>
                  </a:moveTo>
                  <a:lnTo>
                    <a:pt x="0" y="44450"/>
                  </a:lnTo>
                  <a:lnTo>
                    <a:pt x="0" y="45720"/>
                  </a:lnTo>
                  <a:lnTo>
                    <a:pt x="1270" y="45720"/>
                  </a:lnTo>
                  <a:lnTo>
                    <a:pt x="1270" y="44450"/>
                  </a:lnTo>
                  <a:close/>
                </a:path>
                <a:path w="153669" h="67310">
                  <a:moveTo>
                    <a:pt x="1270" y="40640"/>
                  </a:moveTo>
                  <a:lnTo>
                    <a:pt x="0" y="40640"/>
                  </a:lnTo>
                  <a:lnTo>
                    <a:pt x="0" y="43180"/>
                  </a:lnTo>
                  <a:lnTo>
                    <a:pt x="1270" y="43180"/>
                  </a:lnTo>
                  <a:lnTo>
                    <a:pt x="1270" y="40640"/>
                  </a:lnTo>
                  <a:close/>
                </a:path>
                <a:path w="153669" h="67310">
                  <a:moveTo>
                    <a:pt x="1270" y="38100"/>
                  </a:moveTo>
                  <a:lnTo>
                    <a:pt x="0" y="38100"/>
                  </a:lnTo>
                  <a:lnTo>
                    <a:pt x="0" y="39370"/>
                  </a:lnTo>
                  <a:lnTo>
                    <a:pt x="1270" y="39370"/>
                  </a:lnTo>
                  <a:lnTo>
                    <a:pt x="1270" y="38100"/>
                  </a:lnTo>
                  <a:close/>
                </a:path>
                <a:path w="153669" h="67310">
                  <a:moveTo>
                    <a:pt x="1270" y="34290"/>
                  </a:moveTo>
                  <a:lnTo>
                    <a:pt x="0" y="34290"/>
                  </a:lnTo>
                  <a:lnTo>
                    <a:pt x="0" y="36830"/>
                  </a:lnTo>
                  <a:lnTo>
                    <a:pt x="1270" y="36830"/>
                  </a:lnTo>
                  <a:lnTo>
                    <a:pt x="1270" y="34290"/>
                  </a:lnTo>
                  <a:close/>
                </a:path>
                <a:path w="153669" h="67310">
                  <a:moveTo>
                    <a:pt x="1270" y="31750"/>
                  </a:moveTo>
                  <a:lnTo>
                    <a:pt x="0" y="31750"/>
                  </a:lnTo>
                  <a:lnTo>
                    <a:pt x="0" y="33020"/>
                  </a:lnTo>
                  <a:lnTo>
                    <a:pt x="1270" y="33020"/>
                  </a:lnTo>
                  <a:lnTo>
                    <a:pt x="1270" y="31750"/>
                  </a:lnTo>
                  <a:close/>
                </a:path>
                <a:path w="153669" h="67310">
                  <a:moveTo>
                    <a:pt x="1270" y="27952"/>
                  </a:moveTo>
                  <a:lnTo>
                    <a:pt x="0" y="27952"/>
                  </a:lnTo>
                  <a:lnTo>
                    <a:pt x="0" y="30480"/>
                  </a:lnTo>
                  <a:lnTo>
                    <a:pt x="1270" y="30480"/>
                  </a:lnTo>
                  <a:lnTo>
                    <a:pt x="1270" y="27952"/>
                  </a:lnTo>
                  <a:close/>
                </a:path>
                <a:path w="153669" h="67310">
                  <a:moveTo>
                    <a:pt x="1270" y="25412"/>
                  </a:moveTo>
                  <a:lnTo>
                    <a:pt x="0" y="25412"/>
                  </a:lnTo>
                  <a:lnTo>
                    <a:pt x="0" y="26670"/>
                  </a:lnTo>
                  <a:lnTo>
                    <a:pt x="1270" y="26670"/>
                  </a:lnTo>
                  <a:lnTo>
                    <a:pt x="1270" y="25412"/>
                  </a:lnTo>
                  <a:close/>
                </a:path>
                <a:path w="153669" h="67310">
                  <a:moveTo>
                    <a:pt x="1270" y="15252"/>
                  </a:moveTo>
                  <a:lnTo>
                    <a:pt x="0" y="15252"/>
                  </a:lnTo>
                  <a:lnTo>
                    <a:pt x="0" y="16510"/>
                  </a:lnTo>
                  <a:lnTo>
                    <a:pt x="1270" y="16510"/>
                  </a:lnTo>
                  <a:lnTo>
                    <a:pt x="1270" y="15252"/>
                  </a:lnTo>
                  <a:close/>
                </a:path>
                <a:path w="153669" h="67310">
                  <a:moveTo>
                    <a:pt x="1270" y="12712"/>
                  </a:moveTo>
                  <a:lnTo>
                    <a:pt x="0" y="12712"/>
                  </a:lnTo>
                  <a:lnTo>
                    <a:pt x="0" y="13970"/>
                  </a:lnTo>
                  <a:lnTo>
                    <a:pt x="1270" y="13970"/>
                  </a:lnTo>
                  <a:lnTo>
                    <a:pt x="1270" y="12712"/>
                  </a:lnTo>
                  <a:close/>
                </a:path>
                <a:path w="153669" h="67310">
                  <a:moveTo>
                    <a:pt x="1270" y="8902"/>
                  </a:moveTo>
                  <a:lnTo>
                    <a:pt x="0" y="8902"/>
                  </a:lnTo>
                  <a:lnTo>
                    <a:pt x="0" y="11430"/>
                  </a:lnTo>
                  <a:lnTo>
                    <a:pt x="1270" y="11430"/>
                  </a:lnTo>
                  <a:lnTo>
                    <a:pt x="1270" y="8902"/>
                  </a:lnTo>
                  <a:close/>
                </a:path>
                <a:path w="153669" h="67310">
                  <a:moveTo>
                    <a:pt x="1270" y="6362"/>
                  </a:moveTo>
                  <a:lnTo>
                    <a:pt x="0" y="6362"/>
                  </a:lnTo>
                  <a:lnTo>
                    <a:pt x="0" y="7620"/>
                  </a:lnTo>
                  <a:lnTo>
                    <a:pt x="1270" y="7620"/>
                  </a:lnTo>
                  <a:lnTo>
                    <a:pt x="1270" y="6362"/>
                  </a:lnTo>
                  <a:close/>
                </a:path>
                <a:path w="153669" h="67310">
                  <a:moveTo>
                    <a:pt x="1270" y="2552"/>
                  </a:moveTo>
                  <a:lnTo>
                    <a:pt x="0" y="2552"/>
                  </a:lnTo>
                  <a:lnTo>
                    <a:pt x="0" y="5080"/>
                  </a:lnTo>
                  <a:lnTo>
                    <a:pt x="1270" y="5080"/>
                  </a:lnTo>
                  <a:lnTo>
                    <a:pt x="1270" y="2552"/>
                  </a:lnTo>
                  <a:close/>
                </a:path>
                <a:path w="153669" h="67310">
                  <a:moveTo>
                    <a:pt x="55880" y="0"/>
                  </a:moveTo>
                  <a:lnTo>
                    <a:pt x="0" y="0"/>
                  </a:lnTo>
                  <a:lnTo>
                    <a:pt x="0" y="1270"/>
                  </a:lnTo>
                  <a:lnTo>
                    <a:pt x="55880" y="1270"/>
                  </a:lnTo>
                  <a:lnTo>
                    <a:pt x="55880" y="0"/>
                  </a:lnTo>
                  <a:close/>
                </a:path>
                <a:path w="153669" h="67310">
                  <a:moveTo>
                    <a:pt x="128270" y="0"/>
                  </a:moveTo>
                  <a:lnTo>
                    <a:pt x="96520" y="0"/>
                  </a:lnTo>
                  <a:lnTo>
                    <a:pt x="96520" y="1270"/>
                  </a:lnTo>
                  <a:lnTo>
                    <a:pt x="128270" y="1270"/>
                  </a:lnTo>
                  <a:lnTo>
                    <a:pt x="128270" y="0"/>
                  </a:lnTo>
                  <a:close/>
                </a:path>
                <a:path w="153669" h="67310">
                  <a:moveTo>
                    <a:pt x="153670" y="66040"/>
                  </a:moveTo>
                  <a:lnTo>
                    <a:pt x="73660" y="66040"/>
                  </a:lnTo>
                  <a:lnTo>
                    <a:pt x="73660" y="67310"/>
                  </a:lnTo>
                  <a:lnTo>
                    <a:pt x="153670" y="67310"/>
                  </a:lnTo>
                  <a:lnTo>
                    <a:pt x="153670" y="66040"/>
                  </a:lnTo>
                  <a:close/>
                </a:path>
                <a:path w="153669" h="67310">
                  <a:moveTo>
                    <a:pt x="153670" y="62230"/>
                  </a:moveTo>
                  <a:lnTo>
                    <a:pt x="152400" y="62230"/>
                  </a:lnTo>
                  <a:lnTo>
                    <a:pt x="152400" y="64770"/>
                  </a:lnTo>
                  <a:lnTo>
                    <a:pt x="153670" y="64770"/>
                  </a:lnTo>
                  <a:lnTo>
                    <a:pt x="153670" y="62230"/>
                  </a:lnTo>
                  <a:close/>
                </a:path>
              </a:pathLst>
            </a:custGeom>
            <a:solidFill>
              <a:srgbClr val="C8E27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1" name="object 291"/>
            <p:cNvSpPr/>
            <p:nvPr/>
          </p:nvSpPr>
          <p:spPr>
            <a:xfrm>
              <a:off x="1186180" y="3078479"/>
              <a:ext cx="151130" cy="63500"/>
            </a:xfrm>
            <a:custGeom>
              <a:avLst/>
              <a:gdLst/>
              <a:ahLst/>
              <a:cxnLst/>
              <a:rect l="l" t="t" r="r" b="b"/>
              <a:pathLst>
                <a:path w="151130" h="63500">
                  <a:moveTo>
                    <a:pt x="76200" y="62229"/>
                  </a:moveTo>
                  <a:lnTo>
                    <a:pt x="74929" y="62229"/>
                  </a:lnTo>
                  <a:lnTo>
                    <a:pt x="74929" y="63499"/>
                  </a:lnTo>
                  <a:lnTo>
                    <a:pt x="76200" y="63499"/>
                  </a:lnTo>
                  <a:lnTo>
                    <a:pt x="76200" y="62229"/>
                  </a:lnTo>
                  <a:close/>
                </a:path>
                <a:path w="151130" h="63500">
                  <a:moveTo>
                    <a:pt x="151129" y="59689"/>
                  </a:moveTo>
                  <a:lnTo>
                    <a:pt x="149859" y="59689"/>
                  </a:lnTo>
                  <a:lnTo>
                    <a:pt x="149859" y="60959"/>
                  </a:lnTo>
                  <a:lnTo>
                    <a:pt x="148589" y="60959"/>
                  </a:lnTo>
                  <a:lnTo>
                    <a:pt x="148589" y="62229"/>
                  </a:lnTo>
                  <a:lnTo>
                    <a:pt x="151129" y="62229"/>
                  </a:lnTo>
                  <a:lnTo>
                    <a:pt x="151129" y="59689"/>
                  </a:lnTo>
                  <a:close/>
                </a:path>
                <a:path w="151130" h="63500">
                  <a:moveTo>
                    <a:pt x="149859" y="58419"/>
                  </a:moveTo>
                  <a:lnTo>
                    <a:pt x="148589" y="58419"/>
                  </a:lnTo>
                  <a:lnTo>
                    <a:pt x="148589" y="59689"/>
                  </a:lnTo>
                  <a:lnTo>
                    <a:pt x="149859" y="59689"/>
                  </a:lnTo>
                  <a:lnTo>
                    <a:pt x="149859" y="58419"/>
                  </a:lnTo>
                  <a:close/>
                </a:path>
                <a:path w="151130" h="63500">
                  <a:moveTo>
                    <a:pt x="1269" y="54609"/>
                  </a:moveTo>
                  <a:lnTo>
                    <a:pt x="0" y="54609"/>
                  </a:lnTo>
                  <a:lnTo>
                    <a:pt x="0" y="55879"/>
                  </a:lnTo>
                  <a:lnTo>
                    <a:pt x="1269" y="55879"/>
                  </a:lnTo>
                  <a:lnTo>
                    <a:pt x="1269" y="54609"/>
                  </a:lnTo>
                  <a:close/>
                </a:path>
                <a:path w="151130" h="63500">
                  <a:moveTo>
                    <a:pt x="1269" y="50799"/>
                  </a:moveTo>
                  <a:lnTo>
                    <a:pt x="0" y="50799"/>
                  </a:lnTo>
                  <a:lnTo>
                    <a:pt x="0" y="53339"/>
                  </a:lnTo>
                  <a:lnTo>
                    <a:pt x="1269" y="53339"/>
                  </a:lnTo>
                  <a:lnTo>
                    <a:pt x="1269" y="50799"/>
                  </a:lnTo>
                  <a:close/>
                </a:path>
                <a:path w="151130" h="63500">
                  <a:moveTo>
                    <a:pt x="1269" y="48259"/>
                  </a:moveTo>
                  <a:lnTo>
                    <a:pt x="0" y="48259"/>
                  </a:lnTo>
                  <a:lnTo>
                    <a:pt x="0" y="49529"/>
                  </a:lnTo>
                  <a:lnTo>
                    <a:pt x="1269" y="49529"/>
                  </a:lnTo>
                  <a:lnTo>
                    <a:pt x="1269" y="48259"/>
                  </a:lnTo>
                  <a:close/>
                </a:path>
                <a:path w="151130" h="63500">
                  <a:moveTo>
                    <a:pt x="1269" y="44449"/>
                  </a:moveTo>
                  <a:lnTo>
                    <a:pt x="0" y="44449"/>
                  </a:lnTo>
                  <a:lnTo>
                    <a:pt x="0" y="46989"/>
                  </a:lnTo>
                  <a:lnTo>
                    <a:pt x="1269" y="46989"/>
                  </a:lnTo>
                  <a:lnTo>
                    <a:pt x="1269" y="44449"/>
                  </a:lnTo>
                  <a:close/>
                </a:path>
                <a:path w="151130" h="63500">
                  <a:moveTo>
                    <a:pt x="1269" y="41909"/>
                  </a:moveTo>
                  <a:lnTo>
                    <a:pt x="0" y="41909"/>
                  </a:lnTo>
                  <a:lnTo>
                    <a:pt x="0" y="43179"/>
                  </a:lnTo>
                  <a:lnTo>
                    <a:pt x="1269" y="43179"/>
                  </a:lnTo>
                  <a:lnTo>
                    <a:pt x="1269" y="41909"/>
                  </a:lnTo>
                  <a:close/>
                </a:path>
                <a:path w="151130" h="63500">
                  <a:moveTo>
                    <a:pt x="1269" y="38099"/>
                  </a:moveTo>
                  <a:lnTo>
                    <a:pt x="0" y="38099"/>
                  </a:lnTo>
                  <a:lnTo>
                    <a:pt x="0" y="40639"/>
                  </a:lnTo>
                  <a:lnTo>
                    <a:pt x="1269" y="40639"/>
                  </a:lnTo>
                  <a:lnTo>
                    <a:pt x="1269" y="38099"/>
                  </a:lnTo>
                  <a:close/>
                </a:path>
                <a:path w="151130" h="63500">
                  <a:moveTo>
                    <a:pt x="1269" y="35559"/>
                  </a:moveTo>
                  <a:lnTo>
                    <a:pt x="0" y="35559"/>
                  </a:lnTo>
                  <a:lnTo>
                    <a:pt x="0" y="36829"/>
                  </a:lnTo>
                  <a:lnTo>
                    <a:pt x="1269" y="36829"/>
                  </a:lnTo>
                  <a:lnTo>
                    <a:pt x="1269" y="35559"/>
                  </a:lnTo>
                  <a:close/>
                </a:path>
                <a:path w="151130" h="63500">
                  <a:moveTo>
                    <a:pt x="1269" y="31749"/>
                  </a:moveTo>
                  <a:lnTo>
                    <a:pt x="0" y="31749"/>
                  </a:lnTo>
                  <a:lnTo>
                    <a:pt x="0" y="34289"/>
                  </a:lnTo>
                  <a:lnTo>
                    <a:pt x="1269" y="34289"/>
                  </a:lnTo>
                  <a:lnTo>
                    <a:pt x="1269" y="31749"/>
                  </a:lnTo>
                  <a:close/>
                </a:path>
                <a:path w="151130" h="63500">
                  <a:moveTo>
                    <a:pt x="1269" y="29209"/>
                  </a:moveTo>
                  <a:lnTo>
                    <a:pt x="0" y="29209"/>
                  </a:lnTo>
                  <a:lnTo>
                    <a:pt x="0" y="30479"/>
                  </a:lnTo>
                  <a:lnTo>
                    <a:pt x="1269" y="30479"/>
                  </a:lnTo>
                  <a:lnTo>
                    <a:pt x="1269" y="29209"/>
                  </a:lnTo>
                  <a:close/>
                </a:path>
                <a:path w="151130" h="63500">
                  <a:moveTo>
                    <a:pt x="1269" y="25400"/>
                  </a:moveTo>
                  <a:lnTo>
                    <a:pt x="0" y="25400"/>
                  </a:lnTo>
                  <a:lnTo>
                    <a:pt x="0" y="27939"/>
                  </a:lnTo>
                  <a:lnTo>
                    <a:pt x="1269" y="27939"/>
                  </a:lnTo>
                  <a:lnTo>
                    <a:pt x="1269" y="25400"/>
                  </a:lnTo>
                  <a:close/>
                </a:path>
                <a:path w="151130" h="63500">
                  <a:moveTo>
                    <a:pt x="1269" y="21589"/>
                  </a:moveTo>
                  <a:lnTo>
                    <a:pt x="0" y="21589"/>
                  </a:lnTo>
                  <a:lnTo>
                    <a:pt x="0" y="24129"/>
                  </a:lnTo>
                  <a:lnTo>
                    <a:pt x="1269" y="24129"/>
                  </a:lnTo>
                  <a:lnTo>
                    <a:pt x="1269" y="21589"/>
                  </a:lnTo>
                  <a:close/>
                </a:path>
                <a:path w="151130" h="63500">
                  <a:moveTo>
                    <a:pt x="1269" y="12700"/>
                  </a:moveTo>
                  <a:lnTo>
                    <a:pt x="0" y="12700"/>
                  </a:lnTo>
                  <a:lnTo>
                    <a:pt x="0" y="16510"/>
                  </a:lnTo>
                  <a:lnTo>
                    <a:pt x="1269" y="16510"/>
                  </a:lnTo>
                  <a:lnTo>
                    <a:pt x="1269" y="12700"/>
                  </a:lnTo>
                  <a:close/>
                </a:path>
                <a:path w="151130" h="63500">
                  <a:moveTo>
                    <a:pt x="1269" y="10160"/>
                  </a:moveTo>
                  <a:lnTo>
                    <a:pt x="0" y="10160"/>
                  </a:lnTo>
                  <a:lnTo>
                    <a:pt x="0" y="11429"/>
                  </a:lnTo>
                  <a:lnTo>
                    <a:pt x="1269" y="11429"/>
                  </a:lnTo>
                  <a:lnTo>
                    <a:pt x="1269" y="10160"/>
                  </a:lnTo>
                  <a:close/>
                </a:path>
                <a:path w="151130" h="63500">
                  <a:moveTo>
                    <a:pt x="1269" y="6350"/>
                  </a:moveTo>
                  <a:lnTo>
                    <a:pt x="0" y="6350"/>
                  </a:lnTo>
                  <a:lnTo>
                    <a:pt x="0" y="8889"/>
                  </a:lnTo>
                  <a:lnTo>
                    <a:pt x="1269" y="8889"/>
                  </a:lnTo>
                  <a:lnTo>
                    <a:pt x="1269" y="6350"/>
                  </a:lnTo>
                  <a:close/>
                </a:path>
                <a:path w="151130" h="63500">
                  <a:moveTo>
                    <a:pt x="1269" y="3810"/>
                  </a:moveTo>
                  <a:lnTo>
                    <a:pt x="0" y="3810"/>
                  </a:lnTo>
                  <a:lnTo>
                    <a:pt x="0" y="5079"/>
                  </a:lnTo>
                  <a:lnTo>
                    <a:pt x="1269" y="5079"/>
                  </a:lnTo>
                  <a:lnTo>
                    <a:pt x="1269" y="3810"/>
                  </a:lnTo>
                  <a:close/>
                </a:path>
                <a:path w="151130" h="63500">
                  <a:moveTo>
                    <a:pt x="1269" y="0"/>
                  </a:moveTo>
                  <a:lnTo>
                    <a:pt x="0" y="0"/>
                  </a:lnTo>
                  <a:lnTo>
                    <a:pt x="0" y="2539"/>
                  </a:lnTo>
                  <a:lnTo>
                    <a:pt x="1269" y="2539"/>
                  </a:lnTo>
                  <a:lnTo>
                    <a:pt x="1269" y="0"/>
                  </a:lnTo>
                  <a:close/>
                </a:path>
              </a:pathLst>
            </a:custGeom>
            <a:solidFill>
              <a:srgbClr val="CAE37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2" name="object 292"/>
            <p:cNvSpPr/>
            <p:nvPr/>
          </p:nvSpPr>
          <p:spPr>
            <a:xfrm>
              <a:off x="1187450" y="3078479"/>
              <a:ext cx="147320" cy="62230"/>
            </a:xfrm>
            <a:custGeom>
              <a:avLst/>
              <a:gdLst/>
              <a:ahLst/>
              <a:cxnLst/>
              <a:rect l="l" t="t" r="r" b="b"/>
              <a:pathLst>
                <a:path w="147319" h="62230">
                  <a:moveTo>
                    <a:pt x="147319" y="60959"/>
                  </a:moveTo>
                  <a:lnTo>
                    <a:pt x="74930" y="60959"/>
                  </a:lnTo>
                  <a:lnTo>
                    <a:pt x="74930" y="62229"/>
                  </a:lnTo>
                  <a:lnTo>
                    <a:pt x="147319" y="62229"/>
                  </a:lnTo>
                  <a:lnTo>
                    <a:pt x="147319" y="60959"/>
                  </a:lnTo>
                  <a:close/>
                </a:path>
                <a:path w="147319" h="62230">
                  <a:moveTo>
                    <a:pt x="72390" y="59689"/>
                  </a:moveTo>
                  <a:lnTo>
                    <a:pt x="69850" y="59689"/>
                  </a:lnTo>
                  <a:lnTo>
                    <a:pt x="69850" y="60959"/>
                  </a:lnTo>
                  <a:lnTo>
                    <a:pt x="72390" y="60959"/>
                  </a:lnTo>
                  <a:lnTo>
                    <a:pt x="72390" y="59689"/>
                  </a:lnTo>
                  <a:close/>
                </a:path>
                <a:path w="147319" h="62230">
                  <a:moveTo>
                    <a:pt x="147319" y="58419"/>
                  </a:moveTo>
                  <a:lnTo>
                    <a:pt x="146050" y="58419"/>
                  </a:lnTo>
                  <a:lnTo>
                    <a:pt x="146050" y="59689"/>
                  </a:lnTo>
                  <a:lnTo>
                    <a:pt x="147319" y="59689"/>
                  </a:lnTo>
                  <a:lnTo>
                    <a:pt x="147319" y="58419"/>
                  </a:lnTo>
                  <a:close/>
                </a:path>
                <a:path w="147319" h="62230">
                  <a:moveTo>
                    <a:pt x="2540" y="54609"/>
                  </a:moveTo>
                  <a:lnTo>
                    <a:pt x="0" y="54609"/>
                  </a:lnTo>
                  <a:lnTo>
                    <a:pt x="0" y="57149"/>
                  </a:lnTo>
                  <a:lnTo>
                    <a:pt x="2540" y="57149"/>
                  </a:lnTo>
                  <a:lnTo>
                    <a:pt x="2540" y="54609"/>
                  </a:lnTo>
                  <a:close/>
                </a:path>
                <a:path w="147319" h="62230">
                  <a:moveTo>
                    <a:pt x="2540" y="50799"/>
                  </a:moveTo>
                  <a:lnTo>
                    <a:pt x="0" y="50799"/>
                  </a:lnTo>
                  <a:lnTo>
                    <a:pt x="0" y="53339"/>
                  </a:lnTo>
                  <a:lnTo>
                    <a:pt x="2540" y="53339"/>
                  </a:lnTo>
                  <a:lnTo>
                    <a:pt x="2540" y="50799"/>
                  </a:lnTo>
                  <a:close/>
                </a:path>
                <a:path w="147319" h="62230">
                  <a:moveTo>
                    <a:pt x="2540" y="48259"/>
                  </a:moveTo>
                  <a:lnTo>
                    <a:pt x="0" y="48259"/>
                  </a:lnTo>
                  <a:lnTo>
                    <a:pt x="0" y="49529"/>
                  </a:lnTo>
                  <a:lnTo>
                    <a:pt x="2540" y="49529"/>
                  </a:lnTo>
                  <a:lnTo>
                    <a:pt x="2540" y="48259"/>
                  </a:lnTo>
                  <a:close/>
                </a:path>
                <a:path w="147319" h="62230">
                  <a:moveTo>
                    <a:pt x="2540" y="44449"/>
                  </a:moveTo>
                  <a:lnTo>
                    <a:pt x="0" y="44449"/>
                  </a:lnTo>
                  <a:lnTo>
                    <a:pt x="0" y="46989"/>
                  </a:lnTo>
                  <a:lnTo>
                    <a:pt x="2540" y="46989"/>
                  </a:lnTo>
                  <a:lnTo>
                    <a:pt x="2540" y="44449"/>
                  </a:lnTo>
                  <a:close/>
                </a:path>
                <a:path w="147319" h="62230">
                  <a:moveTo>
                    <a:pt x="2540" y="41909"/>
                  </a:moveTo>
                  <a:lnTo>
                    <a:pt x="0" y="41909"/>
                  </a:lnTo>
                  <a:lnTo>
                    <a:pt x="0" y="43179"/>
                  </a:lnTo>
                  <a:lnTo>
                    <a:pt x="2540" y="43179"/>
                  </a:lnTo>
                  <a:lnTo>
                    <a:pt x="2540" y="41909"/>
                  </a:lnTo>
                  <a:close/>
                </a:path>
                <a:path w="147319" h="62230">
                  <a:moveTo>
                    <a:pt x="2540" y="38099"/>
                  </a:moveTo>
                  <a:lnTo>
                    <a:pt x="0" y="38099"/>
                  </a:lnTo>
                  <a:lnTo>
                    <a:pt x="0" y="40639"/>
                  </a:lnTo>
                  <a:lnTo>
                    <a:pt x="2540" y="40639"/>
                  </a:lnTo>
                  <a:lnTo>
                    <a:pt x="2540" y="38099"/>
                  </a:lnTo>
                  <a:close/>
                </a:path>
                <a:path w="147319" h="62230">
                  <a:moveTo>
                    <a:pt x="2540" y="35559"/>
                  </a:moveTo>
                  <a:lnTo>
                    <a:pt x="0" y="35559"/>
                  </a:lnTo>
                  <a:lnTo>
                    <a:pt x="0" y="36829"/>
                  </a:lnTo>
                  <a:lnTo>
                    <a:pt x="2540" y="36829"/>
                  </a:lnTo>
                  <a:lnTo>
                    <a:pt x="2540" y="35559"/>
                  </a:lnTo>
                  <a:close/>
                </a:path>
                <a:path w="147319" h="62230">
                  <a:moveTo>
                    <a:pt x="2540" y="31749"/>
                  </a:moveTo>
                  <a:lnTo>
                    <a:pt x="0" y="31749"/>
                  </a:lnTo>
                  <a:lnTo>
                    <a:pt x="0" y="34289"/>
                  </a:lnTo>
                  <a:lnTo>
                    <a:pt x="2540" y="34289"/>
                  </a:lnTo>
                  <a:lnTo>
                    <a:pt x="2540" y="31749"/>
                  </a:lnTo>
                  <a:close/>
                </a:path>
                <a:path w="147319" h="62230">
                  <a:moveTo>
                    <a:pt x="2540" y="29209"/>
                  </a:moveTo>
                  <a:lnTo>
                    <a:pt x="0" y="29209"/>
                  </a:lnTo>
                  <a:lnTo>
                    <a:pt x="0" y="30479"/>
                  </a:lnTo>
                  <a:lnTo>
                    <a:pt x="2540" y="30479"/>
                  </a:lnTo>
                  <a:lnTo>
                    <a:pt x="2540" y="29209"/>
                  </a:lnTo>
                  <a:close/>
                </a:path>
                <a:path w="147319" h="62230">
                  <a:moveTo>
                    <a:pt x="2540" y="25400"/>
                  </a:moveTo>
                  <a:lnTo>
                    <a:pt x="0" y="25400"/>
                  </a:lnTo>
                  <a:lnTo>
                    <a:pt x="0" y="27939"/>
                  </a:lnTo>
                  <a:lnTo>
                    <a:pt x="2540" y="27939"/>
                  </a:lnTo>
                  <a:lnTo>
                    <a:pt x="2540" y="25400"/>
                  </a:lnTo>
                  <a:close/>
                </a:path>
                <a:path w="147319" h="62230">
                  <a:moveTo>
                    <a:pt x="1269" y="21589"/>
                  </a:moveTo>
                  <a:lnTo>
                    <a:pt x="0" y="21589"/>
                  </a:lnTo>
                  <a:lnTo>
                    <a:pt x="0" y="24129"/>
                  </a:lnTo>
                  <a:lnTo>
                    <a:pt x="2540" y="24129"/>
                  </a:lnTo>
                  <a:lnTo>
                    <a:pt x="2540" y="22860"/>
                  </a:lnTo>
                  <a:lnTo>
                    <a:pt x="1269" y="22860"/>
                  </a:lnTo>
                  <a:lnTo>
                    <a:pt x="1269" y="21589"/>
                  </a:lnTo>
                  <a:close/>
                </a:path>
                <a:path w="147319" h="62230">
                  <a:moveTo>
                    <a:pt x="2540" y="20319"/>
                  </a:moveTo>
                  <a:lnTo>
                    <a:pt x="1269" y="20319"/>
                  </a:lnTo>
                  <a:lnTo>
                    <a:pt x="1269" y="21589"/>
                  </a:lnTo>
                  <a:lnTo>
                    <a:pt x="2540" y="21589"/>
                  </a:lnTo>
                  <a:lnTo>
                    <a:pt x="2540" y="20319"/>
                  </a:lnTo>
                  <a:close/>
                </a:path>
                <a:path w="147319" h="62230">
                  <a:moveTo>
                    <a:pt x="2540" y="12700"/>
                  </a:moveTo>
                  <a:lnTo>
                    <a:pt x="0" y="12700"/>
                  </a:lnTo>
                  <a:lnTo>
                    <a:pt x="0" y="15239"/>
                  </a:lnTo>
                  <a:lnTo>
                    <a:pt x="2540" y="15239"/>
                  </a:lnTo>
                  <a:lnTo>
                    <a:pt x="2540" y="12700"/>
                  </a:lnTo>
                  <a:close/>
                </a:path>
                <a:path w="147319" h="62230">
                  <a:moveTo>
                    <a:pt x="2540" y="10160"/>
                  </a:moveTo>
                  <a:lnTo>
                    <a:pt x="0" y="10160"/>
                  </a:lnTo>
                  <a:lnTo>
                    <a:pt x="0" y="11429"/>
                  </a:lnTo>
                  <a:lnTo>
                    <a:pt x="2540" y="11429"/>
                  </a:lnTo>
                  <a:lnTo>
                    <a:pt x="2540" y="10160"/>
                  </a:lnTo>
                  <a:close/>
                </a:path>
                <a:path w="147319" h="62230">
                  <a:moveTo>
                    <a:pt x="2540" y="6350"/>
                  </a:moveTo>
                  <a:lnTo>
                    <a:pt x="0" y="6350"/>
                  </a:lnTo>
                  <a:lnTo>
                    <a:pt x="0" y="8889"/>
                  </a:lnTo>
                  <a:lnTo>
                    <a:pt x="2540" y="8889"/>
                  </a:lnTo>
                  <a:lnTo>
                    <a:pt x="2540" y="6350"/>
                  </a:lnTo>
                  <a:close/>
                </a:path>
                <a:path w="147319" h="62230">
                  <a:moveTo>
                    <a:pt x="2540" y="3810"/>
                  </a:moveTo>
                  <a:lnTo>
                    <a:pt x="0" y="3810"/>
                  </a:lnTo>
                  <a:lnTo>
                    <a:pt x="0" y="5079"/>
                  </a:lnTo>
                  <a:lnTo>
                    <a:pt x="2540" y="5079"/>
                  </a:lnTo>
                  <a:lnTo>
                    <a:pt x="2540" y="3810"/>
                  </a:lnTo>
                  <a:close/>
                </a:path>
                <a:path w="147319" h="62230">
                  <a:moveTo>
                    <a:pt x="53340" y="0"/>
                  </a:moveTo>
                  <a:lnTo>
                    <a:pt x="0" y="0"/>
                  </a:lnTo>
                  <a:lnTo>
                    <a:pt x="0" y="2539"/>
                  </a:lnTo>
                  <a:lnTo>
                    <a:pt x="53340" y="2539"/>
                  </a:lnTo>
                  <a:lnTo>
                    <a:pt x="53340" y="0"/>
                  </a:lnTo>
                  <a:close/>
                </a:path>
                <a:path w="147319" h="62230">
                  <a:moveTo>
                    <a:pt x="125730" y="0"/>
                  </a:moveTo>
                  <a:lnTo>
                    <a:pt x="93980" y="0"/>
                  </a:lnTo>
                  <a:lnTo>
                    <a:pt x="93980" y="2539"/>
                  </a:lnTo>
                  <a:lnTo>
                    <a:pt x="125730" y="2539"/>
                  </a:lnTo>
                  <a:lnTo>
                    <a:pt x="125730" y="0"/>
                  </a:lnTo>
                  <a:close/>
                </a:path>
              </a:pathLst>
            </a:custGeom>
            <a:solidFill>
              <a:srgbClr val="CCE48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3" name="object 293"/>
            <p:cNvSpPr/>
            <p:nvPr/>
          </p:nvSpPr>
          <p:spPr>
            <a:xfrm>
              <a:off x="1189989" y="3081019"/>
              <a:ext cx="143510" cy="57150"/>
            </a:xfrm>
            <a:custGeom>
              <a:avLst/>
              <a:gdLst/>
              <a:ahLst/>
              <a:cxnLst/>
              <a:rect l="l" t="t" r="r" b="b"/>
              <a:pathLst>
                <a:path w="143509" h="57150">
                  <a:moveTo>
                    <a:pt x="143509" y="54609"/>
                  </a:moveTo>
                  <a:lnTo>
                    <a:pt x="142240" y="54609"/>
                  </a:lnTo>
                  <a:lnTo>
                    <a:pt x="142240" y="55879"/>
                  </a:lnTo>
                  <a:lnTo>
                    <a:pt x="67309" y="55879"/>
                  </a:lnTo>
                  <a:lnTo>
                    <a:pt x="67309" y="57150"/>
                  </a:lnTo>
                  <a:lnTo>
                    <a:pt x="143509" y="57150"/>
                  </a:lnTo>
                  <a:lnTo>
                    <a:pt x="143509" y="54609"/>
                  </a:lnTo>
                  <a:close/>
                </a:path>
                <a:path w="143509" h="57150">
                  <a:moveTo>
                    <a:pt x="1269" y="48259"/>
                  </a:moveTo>
                  <a:lnTo>
                    <a:pt x="0" y="48259"/>
                  </a:lnTo>
                  <a:lnTo>
                    <a:pt x="0" y="50800"/>
                  </a:lnTo>
                  <a:lnTo>
                    <a:pt x="1269" y="50800"/>
                  </a:lnTo>
                  <a:lnTo>
                    <a:pt x="1269" y="48259"/>
                  </a:lnTo>
                  <a:close/>
                </a:path>
                <a:path w="143509" h="57150">
                  <a:moveTo>
                    <a:pt x="1269" y="45719"/>
                  </a:moveTo>
                  <a:lnTo>
                    <a:pt x="0" y="45719"/>
                  </a:lnTo>
                  <a:lnTo>
                    <a:pt x="0" y="46989"/>
                  </a:lnTo>
                  <a:lnTo>
                    <a:pt x="1269" y="46989"/>
                  </a:lnTo>
                  <a:lnTo>
                    <a:pt x="1269" y="45719"/>
                  </a:lnTo>
                  <a:close/>
                </a:path>
                <a:path w="143509" h="57150">
                  <a:moveTo>
                    <a:pt x="1269" y="41909"/>
                  </a:moveTo>
                  <a:lnTo>
                    <a:pt x="0" y="41909"/>
                  </a:lnTo>
                  <a:lnTo>
                    <a:pt x="0" y="44450"/>
                  </a:lnTo>
                  <a:lnTo>
                    <a:pt x="1269" y="44450"/>
                  </a:lnTo>
                  <a:lnTo>
                    <a:pt x="1269" y="41909"/>
                  </a:lnTo>
                  <a:close/>
                </a:path>
                <a:path w="143509" h="57150">
                  <a:moveTo>
                    <a:pt x="1269" y="39369"/>
                  </a:moveTo>
                  <a:lnTo>
                    <a:pt x="0" y="39369"/>
                  </a:lnTo>
                  <a:lnTo>
                    <a:pt x="0" y="40639"/>
                  </a:lnTo>
                  <a:lnTo>
                    <a:pt x="1269" y="40639"/>
                  </a:lnTo>
                  <a:lnTo>
                    <a:pt x="1269" y="39369"/>
                  </a:lnTo>
                  <a:close/>
                </a:path>
                <a:path w="143509" h="57150">
                  <a:moveTo>
                    <a:pt x="1269" y="35559"/>
                  </a:moveTo>
                  <a:lnTo>
                    <a:pt x="0" y="35559"/>
                  </a:lnTo>
                  <a:lnTo>
                    <a:pt x="0" y="38100"/>
                  </a:lnTo>
                  <a:lnTo>
                    <a:pt x="1269" y="38100"/>
                  </a:lnTo>
                  <a:lnTo>
                    <a:pt x="1269" y="35559"/>
                  </a:lnTo>
                  <a:close/>
                </a:path>
                <a:path w="143509" h="57150">
                  <a:moveTo>
                    <a:pt x="1269" y="33019"/>
                  </a:moveTo>
                  <a:lnTo>
                    <a:pt x="0" y="33019"/>
                  </a:lnTo>
                  <a:lnTo>
                    <a:pt x="0" y="34289"/>
                  </a:lnTo>
                  <a:lnTo>
                    <a:pt x="1269" y="34289"/>
                  </a:lnTo>
                  <a:lnTo>
                    <a:pt x="1269" y="33019"/>
                  </a:lnTo>
                  <a:close/>
                </a:path>
                <a:path w="143509" h="57150">
                  <a:moveTo>
                    <a:pt x="1269" y="29209"/>
                  </a:moveTo>
                  <a:lnTo>
                    <a:pt x="0" y="29209"/>
                  </a:lnTo>
                  <a:lnTo>
                    <a:pt x="0" y="31750"/>
                  </a:lnTo>
                  <a:lnTo>
                    <a:pt x="1269" y="31750"/>
                  </a:lnTo>
                  <a:lnTo>
                    <a:pt x="1269" y="29209"/>
                  </a:lnTo>
                  <a:close/>
                </a:path>
                <a:path w="143509" h="57150">
                  <a:moveTo>
                    <a:pt x="1269" y="26669"/>
                  </a:moveTo>
                  <a:lnTo>
                    <a:pt x="0" y="26669"/>
                  </a:lnTo>
                  <a:lnTo>
                    <a:pt x="0" y="27939"/>
                  </a:lnTo>
                  <a:lnTo>
                    <a:pt x="1269" y="27939"/>
                  </a:lnTo>
                  <a:lnTo>
                    <a:pt x="1269" y="26669"/>
                  </a:lnTo>
                  <a:close/>
                </a:path>
                <a:path w="143509" h="57150">
                  <a:moveTo>
                    <a:pt x="1269" y="22860"/>
                  </a:moveTo>
                  <a:lnTo>
                    <a:pt x="0" y="22860"/>
                  </a:lnTo>
                  <a:lnTo>
                    <a:pt x="0" y="25400"/>
                  </a:lnTo>
                  <a:lnTo>
                    <a:pt x="1269" y="25400"/>
                  </a:lnTo>
                  <a:lnTo>
                    <a:pt x="1269" y="22860"/>
                  </a:lnTo>
                  <a:close/>
                </a:path>
                <a:path w="143509" h="57150">
                  <a:moveTo>
                    <a:pt x="1269" y="20320"/>
                  </a:moveTo>
                  <a:lnTo>
                    <a:pt x="0" y="20320"/>
                  </a:lnTo>
                  <a:lnTo>
                    <a:pt x="0" y="21589"/>
                  </a:lnTo>
                  <a:lnTo>
                    <a:pt x="1269" y="21589"/>
                  </a:lnTo>
                  <a:lnTo>
                    <a:pt x="1269" y="20320"/>
                  </a:lnTo>
                  <a:close/>
                </a:path>
                <a:path w="143509" h="57150">
                  <a:moveTo>
                    <a:pt x="1269" y="17779"/>
                  </a:moveTo>
                  <a:lnTo>
                    <a:pt x="0" y="17779"/>
                  </a:lnTo>
                  <a:lnTo>
                    <a:pt x="0" y="19050"/>
                  </a:lnTo>
                  <a:lnTo>
                    <a:pt x="1269" y="19050"/>
                  </a:lnTo>
                  <a:lnTo>
                    <a:pt x="1269" y="17779"/>
                  </a:lnTo>
                  <a:close/>
                </a:path>
                <a:path w="143509" h="57150">
                  <a:moveTo>
                    <a:pt x="1269" y="13970"/>
                  </a:moveTo>
                  <a:lnTo>
                    <a:pt x="0" y="13970"/>
                  </a:lnTo>
                  <a:lnTo>
                    <a:pt x="0" y="16510"/>
                  </a:lnTo>
                  <a:lnTo>
                    <a:pt x="1269" y="16510"/>
                  </a:lnTo>
                  <a:lnTo>
                    <a:pt x="1269" y="13970"/>
                  </a:lnTo>
                  <a:close/>
                </a:path>
                <a:path w="143509" h="57150">
                  <a:moveTo>
                    <a:pt x="1269" y="10160"/>
                  </a:moveTo>
                  <a:lnTo>
                    <a:pt x="0" y="10160"/>
                  </a:lnTo>
                  <a:lnTo>
                    <a:pt x="0" y="12700"/>
                  </a:lnTo>
                  <a:lnTo>
                    <a:pt x="1269" y="12700"/>
                  </a:lnTo>
                  <a:lnTo>
                    <a:pt x="1269" y="10160"/>
                  </a:lnTo>
                  <a:close/>
                </a:path>
                <a:path w="143509" h="57150">
                  <a:moveTo>
                    <a:pt x="1269" y="7620"/>
                  </a:moveTo>
                  <a:lnTo>
                    <a:pt x="0" y="7620"/>
                  </a:lnTo>
                  <a:lnTo>
                    <a:pt x="0" y="8889"/>
                  </a:lnTo>
                  <a:lnTo>
                    <a:pt x="1269" y="8889"/>
                  </a:lnTo>
                  <a:lnTo>
                    <a:pt x="1269" y="7620"/>
                  </a:lnTo>
                  <a:close/>
                </a:path>
                <a:path w="143509" h="57150">
                  <a:moveTo>
                    <a:pt x="1269" y="3810"/>
                  </a:moveTo>
                  <a:lnTo>
                    <a:pt x="0" y="3810"/>
                  </a:lnTo>
                  <a:lnTo>
                    <a:pt x="0" y="6350"/>
                  </a:lnTo>
                  <a:lnTo>
                    <a:pt x="1269" y="6350"/>
                  </a:lnTo>
                  <a:lnTo>
                    <a:pt x="1269" y="3810"/>
                  </a:lnTo>
                  <a:close/>
                </a:path>
                <a:path w="143509" h="57150">
                  <a:moveTo>
                    <a:pt x="1269" y="1270"/>
                  </a:moveTo>
                  <a:lnTo>
                    <a:pt x="0" y="1270"/>
                  </a:lnTo>
                  <a:lnTo>
                    <a:pt x="0" y="2539"/>
                  </a:lnTo>
                  <a:lnTo>
                    <a:pt x="1269" y="2539"/>
                  </a:lnTo>
                  <a:lnTo>
                    <a:pt x="1269" y="1270"/>
                  </a:lnTo>
                  <a:close/>
                </a:path>
                <a:path w="143509" h="57150">
                  <a:moveTo>
                    <a:pt x="53340" y="0"/>
                  </a:moveTo>
                  <a:lnTo>
                    <a:pt x="50800" y="0"/>
                  </a:lnTo>
                  <a:lnTo>
                    <a:pt x="50800" y="1270"/>
                  </a:lnTo>
                  <a:lnTo>
                    <a:pt x="53340" y="1270"/>
                  </a:lnTo>
                  <a:lnTo>
                    <a:pt x="53340" y="0"/>
                  </a:lnTo>
                  <a:close/>
                </a:path>
              </a:pathLst>
            </a:custGeom>
            <a:solidFill>
              <a:srgbClr val="CDE48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4" name="object 294"/>
            <p:cNvSpPr/>
            <p:nvPr/>
          </p:nvSpPr>
          <p:spPr>
            <a:xfrm>
              <a:off x="1191260" y="3082289"/>
              <a:ext cx="140970" cy="54610"/>
            </a:xfrm>
            <a:custGeom>
              <a:avLst/>
              <a:gdLst/>
              <a:ahLst/>
              <a:cxnLst/>
              <a:rect l="l" t="t" r="r" b="b"/>
              <a:pathLst>
                <a:path w="140969" h="54610">
                  <a:moveTo>
                    <a:pt x="140970" y="52070"/>
                  </a:moveTo>
                  <a:lnTo>
                    <a:pt x="138430" y="52070"/>
                  </a:lnTo>
                  <a:lnTo>
                    <a:pt x="138430" y="53339"/>
                  </a:lnTo>
                  <a:lnTo>
                    <a:pt x="64770" y="53339"/>
                  </a:lnTo>
                  <a:lnTo>
                    <a:pt x="64770" y="54610"/>
                  </a:lnTo>
                  <a:lnTo>
                    <a:pt x="140970" y="54610"/>
                  </a:lnTo>
                  <a:lnTo>
                    <a:pt x="140970" y="52070"/>
                  </a:lnTo>
                  <a:close/>
                </a:path>
                <a:path w="140969" h="54610">
                  <a:moveTo>
                    <a:pt x="62230" y="52070"/>
                  </a:moveTo>
                  <a:lnTo>
                    <a:pt x="59690" y="52070"/>
                  </a:lnTo>
                  <a:lnTo>
                    <a:pt x="59690" y="53339"/>
                  </a:lnTo>
                  <a:lnTo>
                    <a:pt x="62230" y="53339"/>
                  </a:lnTo>
                  <a:lnTo>
                    <a:pt x="62230" y="52070"/>
                  </a:lnTo>
                  <a:close/>
                </a:path>
                <a:path w="140969" h="54610">
                  <a:moveTo>
                    <a:pt x="2540" y="46989"/>
                  </a:moveTo>
                  <a:lnTo>
                    <a:pt x="0" y="46989"/>
                  </a:lnTo>
                  <a:lnTo>
                    <a:pt x="0" y="49530"/>
                  </a:lnTo>
                  <a:lnTo>
                    <a:pt x="1270" y="49530"/>
                  </a:lnTo>
                  <a:lnTo>
                    <a:pt x="1270" y="50800"/>
                  </a:lnTo>
                  <a:lnTo>
                    <a:pt x="2540" y="50800"/>
                  </a:lnTo>
                  <a:lnTo>
                    <a:pt x="2540" y="46989"/>
                  </a:lnTo>
                  <a:close/>
                </a:path>
                <a:path w="140969" h="54610">
                  <a:moveTo>
                    <a:pt x="2540" y="44450"/>
                  </a:moveTo>
                  <a:lnTo>
                    <a:pt x="0" y="44450"/>
                  </a:lnTo>
                  <a:lnTo>
                    <a:pt x="0" y="45720"/>
                  </a:lnTo>
                  <a:lnTo>
                    <a:pt x="2540" y="45720"/>
                  </a:lnTo>
                  <a:lnTo>
                    <a:pt x="2540" y="44450"/>
                  </a:lnTo>
                  <a:close/>
                </a:path>
                <a:path w="140969" h="54610">
                  <a:moveTo>
                    <a:pt x="2540" y="40639"/>
                  </a:moveTo>
                  <a:lnTo>
                    <a:pt x="0" y="40639"/>
                  </a:lnTo>
                  <a:lnTo>
                    <a:pt x="0" y="43180"/>
                  </a:lnTo>
                  <a:lnTo>
                    <a:pt x="2540" y="43180"/>
                  </a:lnTo>
                  <a:lnTo>
                    <a:pt x="2540" y="40639"/>
                  </a:lnTo>
                  <a:close/>
                </a:path>
                <a:path w="140969" h="54610">
                  <a:moveTo>
                    <a:pt x="2540" y="38100"/>
                  </a:moveTo>
                  <a:lnTo>
                    <a:pt x="0" y="38100"/>
                  </a:lnTo>
                  <a:lnTo>
                    <a:pt x="0" y="39370"/>
                  </a:lnTo>
                  <a:lnTo>
                    <a:pt x="2540" y="39370"/>
                  </a:lnTo>
                  <a:lnTo>
                    <a:pt x="2540" y="38100"/>
                  </a:lnTo>
                  <a:close/>
                </a:path>
                <a:path w="140969" h="54610">
                  <a:moveTo>
                    <a:pt x="2540" y="34289"/>
                  </a:moveTo>
                  <a:lnTo>
                    <a:pt x="0" y="34289"/>
                  </a:lnTo>
                  <a:lnTo>
                    <a:pt x="0" y="36830"/>
                  </a:lnTo>
                  <a:lnTo>
                    <a:pt x="2540" y="36830"/>
                  </a:lnTo>
                  <a:lnTo>
                    <a:pt x="2540" y="34289"/>
                  </a:lnTo>
                  <a:close/>
                </a:path>
                <a:path w="140969" h="54610">
                  <a:moveTo>
                    <a:pt x="2540" y="31750"/>
                  </a:moveTo>
                  <a:lnTo>
                    <a:pt x="0" y="31750"/>
                  </a:lnTo>
                  <a:lnTo>
                    <a:pt x="0" y="33020"/>
                  </a:lnTo>
                  <a:lnTo>
                    <a:pt x="2540" y="33020"/>
                  </a:lnTo>
                  <a:lnTo>
                    <a:pt x="2540" y="31750"/>
                  </a:lnTo>
                  <a:close/>
                </a:path>
                <a:path w="140969" h="54610">
                  <a:moveTo>
                    <a:pt x="2540" y="27939"/>
                  </a:moveTo>
                  <a:lnTo>
                    <a:pt x="0" y="27939"/>
                  </a:lnTo>
                  <a:lnTo>
                    <a:pt x="0" y="30480"/>
                  </a:lnTo>
                  <a:lnTo>
                    <a:pt x="2540" y="30480"/>
                  </a:lnTo>
                  <a:lnTo>
                    <a:pt x="2540" y="27939"/>
                  </a:lnTo>
                  <a:close/>
                </a:path>
                <a:path w="140969" h="54610">
                  <a:moveTo>
                    <a:pt x="2540" y="25400"/>
                  </a:moveTo>
                  <a:lnTo>
                    <a:pt x="0" y="25400"/>
                  </a:lnTo>
                  <a:lnTo>
                    <a:pt x="0" y="26670"/>
                  </a:lnTo>
                  <a:lnTo>
                    <a:pt x="2540" y="26670"/>
                  </a:lnTo>
                  <a:lnTo>
                    <a:pt x="2540" y="25400"/>
                  </a:lnTo>
                  <a:close/>
                </a:path>
                <a:path w="140969" h="54610">
                  <a:moveTo>
                    <a:pt x="2540" y="21589"/>
                  </a:moveTo>
                  <a:lnTo>
                    <a:pt x="0" y="21589"/>
                  </a:lnTo>
                  <a:lnTo>
                    <a:pt x="0" y="24130"/>
                  </a:lnTo>
                  <a:lnTo>
                    <a:pt x="2540" y="24130"/>
                  </a:lnTo>
                  <a:lnTo>
                    <a:pt x="2540" y="21589"/>
                  </a:lnTo>
                  <a:close/>
                </a:path>
                <a:path w="140969" h="54610">
                  <a:moveTo>
                    <a:pt x="2540" y="19050"/>
                  </a:moveTo>
                  <a:lnTo>
                    <a:pt x="0" y="19050"/>
                  </a:lnTo>
                  <a:lnTo>
                    <a:pt x="0" y="20320"/>
                  </a:lnTo>
                  <a:lnTo>
                    <a:pt x="2540" y="20320"/>
                  </a:lnTo>
                  <a:lnTo>
                    <a:pt x="2540" y="19050"/>
                  </a:lnTo>
                  <a:close/>
                </a:path>
                <a:path w="140969" h="54610">
                  <a:moveTo>
                    <a:pt x="2540" y="12700"/>
                  </a:moveTo>
                  <a:lnTo>
                    <a:pt x="0" y="12700"/>
                  </a:lnTo>
                  <a:lnTo>
                    <a:pt x="0" y="17780"/>
                  </a:lnTo>
                  <a:lnTo>
                    <a:pt x="2540" y="17780"/>
                  </a:lnTo>
                  <a:lnTo>
                    <a:pt x="2540" y="15239"/>
                  </a:lnTo>
                  <a:lnTo>
                    <a:pt x="1270" y="15239"/>
                  </a:lnTo>
                  <a:lnTo>
                    <a:pt x="1270" y="13970"/>
                  </a:lnTo>
                  <a:lnTo>
                    <a:pt x="2540" y="13970"/>
                  </a:lnTo>
                  <a:lnTo>
                    <a:pt x="2540" y="12700"/>
                  </a:lnTo>
                  <a:close/>
                </a:path>
                <a:path w="140969" h="54610">
                  <a:moveTo>
                    <a:pt x="2540" y="8889"/>
                  </a:moveTo>
                  <a:lnTo>
                    <a:pt x="0" y="8889"/>
                  </a:lnTo>
                  <a:lnTo>
                    <a:pt x="0" y="11430"/>
                  </a:lnTo>
                  <a:lnTo>
                    <a:pt x="2540" y="11430"/>
                  </a:lnTo>
                  <a:lnTo>
                    <a:pt x="2540" y="8889"/>
                  </a:lnTo>
                  <a:close/>
                </a:path>
                <a:path w="140969" h="54610">
                  <a:moveTo>
                    <a:pt x="2540" y="6350"/>
                  </a:moveTo>
                  <a:lnTo>
                    <a:pt x="0" y="6350"/>
                  </a:lnTo>
                  <a:lnTo>
                    <a:pt x="0" y="7620"/>
                  </a:lnTo>
                  <a:lnTo>
                    <a:pt x="2540" y="7620"/>
                  </a:lnTo>
                  <a:lnTo>
                    <a:pt x="2540" y="6350"/>
                  </a:lnTo>
                  <a:close/>
                </a:path>
                <a:path w="140969" h="54610">
                  <a:moveTo>
                    <a:pt x="2540" y="2539"/>
                  </a:moveTo>
                  <a:lnTo>
                    <a:pt x="0" y="2539"/>
                  </a:lnTo>
                  <a:lnTo>
                    <a:pt x="0" y="5080"/>
                  </a:lnTo>
                  <a:lnTo>
                    <a:pt x="2540" y="5080"/>
                  </a:lnTo>
                  <a:lnTo>
                    <a:pt x="2540" y="2539"/>
                  </a:lnTo>
                  <a:close/>
                </a:path>
                <a:path w="140969" h="54610">
                  <a:moveTo>
                    <a:pt x="55880" y="1270"/>
                  </a:moveTo>
                  <a:lnTo>
                    <a:pt x="54609" y="1270"/>
                  </a:lnTo>
                  <a:lnTo>
                    <a:pt x="54609" y="2539"/>
                  </a:lnTo>
                  <a:lnTo>
                    <a:pt x="55880" y="2539"/>
                  </a:lnTo>
                  <a:lnTo>
                    <a:pt x="55880" y="1270"/>
                  </a:lnTo>
                  <a:close/>
                </a:path>
                <a:path w="140969" h="54610">
                  <a:moveTo>
                    <a:pt x="54609" y="0"/>
                  </a:moveTo>
                  <a:lnTo>
                    <a:pt x="0" y="0"/>
                  </a:lnTo>
                  <a:lnTo>
                    <a:pt x="0" y="1270"/>
                  </a:lnTo>
                  <a:lnTo>
                    <a:pt x="54609" y="1270"/>
                  </a:lnTo>
                  <a:lnTo>
                    <a:pt x="54609" y="0"/>
                  </a:lnTo>
                  <a:close/>
                </a:path>
                <a:path w="140969" h="54610">
                  <a:moveTo>
                    <a:pt x="121920" y="0"/>
                  </a:moveTo>
                  <a:lnTo>
                    <a:pt x="90170" y="0"/>
                  </a:lnTo>
                  <a:lnTo>
                    <a:pt x="90170" y="1270"/>
                  </a:lnTo>
                  <a:lnTo>
                    <a:pt x="121920" y="1270"/>
                  </a:lnTo>
                  <a:lnTo>
                    <a:pt x="121920" y="0"/>
                  </a:lnTo>
                  <a:close/>
                </a:path>
              </a:pathLst>
            </a:custGeom>
            <a:solidFill>
              <a:srgbClr val="CEE58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5" name="object 295"/>
            <p:cNvSpPr/>
            <p:nvPr/>
          </p:nvSpPr>
          <p:spPr>
            <a:xfrm>
              <a:off x="1193800" y="3084829"/>
              <a:ext cx="135890" cy="49530"/>
            </a:xfrm>
            <a:custGeom>
              <a:avLst/>
              <a:gdLst/>
              <a:ahLst/>
              <a:cxnLst/>
              <a:rect l="l" t="t" r="r" b="b"/>
              <a:pathLst>
                <a:path w="135890" h="49530">
                  <a:moveTo>
                    <a:pt x="135890" y="48260"/>
                  </a:moveTo>
                  <a:lnTo>
                    <a:pt x="57150" y="48260"/>
                  </a:lnTo>
                  <a:lnTo>
                    <a:pt x="57150" y="49530"/>
                  </a:lnTo>
                  <a:lnTo>
                    <a:pt x="135890" y="49530"/>
                  </a:lnTo>
                  <a:lnTo>
                    <a:pt x="135890" y="48260"/>
                  </a:lnTo>
                  <a:close/>
                </a:path>
                <a:path w="135890" h="49530">
                  <a:moveTo>
                    <a:pt x="1269" y="44450"/>
                  </a:moveTo>
                  <a:lnTo>
                    <a:pt x="0" y="44450"/>
                  </a:lnTo>
                  <a:lnTo>
                    <a:pt x="0" y="48260"/>
                  </a:lnTo>
                  <a:lnTo>
                    <a:pt x="1270" y="48260"/>
                  </a:lnTo>
                  <a:lnTo>
                    <a:pt x="1269" y="44450"/>
                  </a:lnTo>
                  <a:close/>
                </a:path>
                <a:path w="135890" h="49530">
                  <a:moveTo>
                    <a:pt x="1269" y="41910"/>
                  </a:moveTo>
                  <a:lnTo>
                    <a:pt x="0" y="41910"/>
                  </a:lnTo>
                  <a:lnTo>
                    <a:pt x="0" y="43180"/>
                  </a:lnTo>
                  <a:lnTo>
                    <a:pt x="1269" y="43180"/>
                  </a:lnTo>
                  <a:lnTo>
                    <a:pt x="1269" y="41910"/>
                  </a:lnTo>
                  <a:close/>
                </a:path>
                <a:path w="135890" h="49530">
                  <a:moveTo>
                    <a:pt x="1269" y="38100"/>
                  </a:moveTo>
                  <a:lnTo>
                    <a:pt x="0" y="38100"/>
                  </a:lnTo>
                  <a:lnTo>
                    <a:pt x="0" y="40640"/>
                  </a:lnTo>
                  <a:lnTo>
                    <a:pt x="1269" y="40640"/>
                  </a:lnTo>
                  <a:lnTo>
                    <a:pt x="1269" y="38100"/>
                  </a:lnTo>
                  <a:close/>
                </a:path>
                <a:path w="135890" h="49530">
                  <a:moveTo>
                    <a:pt x="1269" y="35560"/>
                  </a:moveTo>
                  <a:lnTo>
                    <a:pt x="0" y="35560"/>
                  </a:lnTo>
                  <a:lnTo>
                    <a:pt x="0" y="36830"/>
                  </a:lnTo>
                  <a:lnTo>
                    <a:pt x="1269" y="36830"/>
                  </a:lnTo>
                  <a:lnTo>
                    <a:pt x="1269" y="35560"/>
                  </a:lnTo>
                  <a:close/>
                </a:path>
                <a:path w="135890" h="49530">
                  <a:moveTo>
                    <a:pt x="1269" y="31750"/>
                  </a:moveTo>
                  <a:lnTo>
                    <a:pt x="0" y="31750"/>
                  </a:lnTo>
                  <a:lnTo>
                    <a:pt x="0" y="34290"/>
                  </a:lnTo>
                  <a:lnTo>
                    <a:pt x="1269" y="34290"/>
                  </a:lnTo>
                  <a:lnTo>
                    <a:pt x="1269" y="31750"/>
                  </a:lnTo>
                  <a:close/>
                </a:path>
                <a:path w="135890" h="49530">
                  <a:moveTo>
                    <a:pt x="1269" y="29210"/>
                  </a:moveTo>
                  <a:lnTo>
                    <a:pt x="0" y="29210"/>
                  </a:lnTo>
                  <a:lnTo>
                    <a:pt x="0" y="30480"/>
                  </a:lnTo>
                  <a:lnTo>
                    <a:pt x="1269" y="30480"/>
                  </a:lnTo>
                  <a:lnTo>
                    <a:pt x="1269" y="29210"/>
                  </a:lnTo>
                  <a:close/>
                </a:path>
                <a:path w="135890" h="49530">
                  <a:moveTo>
                    <a:pt x="1269" y="25400"/>
                  </a:moveTo>
                  <a:lnTo>
                    <a:pt x="0" y="25400"/>
                  </a:lnTo>
                  <a:lnTo>
                    <a:pt x="0" y="27940"/>
                  </a:lnTo>
                  <a:lnTo>
                    <a:pt x="1269" y="27940"/>
                  </a:lnTo>
                  <a:lnTo>
                    <a:pt x="1269" y="25400"/>
                  </a:lnTo>
                  <a:close/>
                </a:path>
                <a:path w="135890" h="49530">
                  <a:moveTo>
                    <a:pt x="1269" y="22860"/>
                  </a:moveTo>
                  <a:lnTo>
                    <a:pt x="0" y="22860"/>
                  </a:lnTo>
                  <a:lnTo>
                    <a:pt x="0" y="24130"/>
                  </a:lnTo>
                  <a:lnTo>
                    <a:pt x="1269" y="24130"/>
                  </a:lnTo>
                  <a:lnTo>
                    <a:pt x="1269" y="22860"/>
                  </a:lnTo>
                  <a:close/>
                </a:path>
                <a:path w="135890" h="49530">
                  <a:moveTo>
                    <a:pt x="1269" y="19050"/>
                  </a:moveTo>
                  <a:lnTo>
                    <a:pt x="0" y="19050"/>
                  </a:lnTo>
                  <a:lnTo>
                    <a:pt x="0" y="21590"/>
                  </a:lnTo>
                  <a:lnTo>
                    <a:pt x="1269" y="21590"/>
                  </a:lnTo>
                  <a:lnTo>
                    <a:pt x="1269" y="19050"/>
                  </a:lnTo>
                  <a:close/>
                </a:path>
                <a:path w="135890" h="49530">
                  <a:moveTo>
                    <a:pt x="1269" y="16510"/>
                  </a:moveTo>
                  <a:lnTo>
                    <a:pt x="0" y="16510"/>
                  </a:lnTo>
                  <a:lnTo>
                    <a:pt x="0" y="17780"/>
                  </a:lnTo>
                  <a:lnTo>
                    <a:pt x="1269" y="17780"/>
                  </a:lnTo>
                  <a:lnTo>
                    <a:pt x="1269" y="16510"/>
                  </a:lnTo>
                  <a:close/>
                </a:path>
                <a:path w="135890" h="49530">
                  <a:moveTo>
                    <a:pt x="1269" y="12700"/>
                  </a:moveTo>
                  <a:lnTo>
                    <a:pt x="0" y="12700"/>
                  </a:lnTo>
                  <a:lnTo>
                    <a:pt x="0" y="15240"/>
                  </a:lnTo>
                  <a:lnTo>
                    <a:pt x="1269" y="15240"/>
                  </a:lnTo>
                  <a:lnTo>
                    <a:pt x="1269" y="12700"/>
                  </a:lnTo>
                  <a:close/>
                </a:path>
                <a:path w="135890" h="49530">
                  <a:moveTo>
                    <a:pt x="1269" y="10160"/>
                  </a:moveTo>
                  <a:lnTo>
                    <a:pt x="0" y="10160"/>
                  </a:lnTo>
                  <a:lnTo>
                    <a:pt x="0" y="11430"/>
                  </a:lnTo>
                  <a:lnTo>
                    <a:pt x="1269" y="11430"/>
                  </a:lnTo>
                  <a:lnTo>
                    <a:pt x="1269" y="10160"/>
                  </a:lnTo>
                  <a:close/>
                </a:path>
                <a:path w="135890" h="49530">
                  <a:moveTo>
                    <a:pt x="1269" y="6350"/>
                  </a:moveTo>
                  <a:lnTo>
                    <a:pt x="0" y="6350"/>
                  </a:lnTo>
                  <a:lnTo>
                    <a:pt x="0" y="8890"/>
                  </a:lnTo>
                  <a:lnTo>
                    <a:pt x="1269" y="8890"/>
                  </a:lnTo>
                  <a:lnTo>
                    <a:pt x="1269" y="6350"/>
                  </a:lnTo>
                  <a:close/>
                </a:path>
                <a:path w="135890" h="49530">
                  <a:moveTo>
                    <a:pt x="1269" y="3810"/>
                  </a:moveTo>
                  <a:lnTo>
                    <a:pt x="0" y="3810"/>
                  </a:lnTo>
                  <a:lnTo>
                    <a:pt x="0" y="5080"/>
                  </a:lnTo>
                  <a:lnTo>
                    <a:pt x="1269" y="5080"/>
                  </a:lnTo>
                  <a:lnTo>
                    <a:pt x="1269" y="3810"/>
                  </a:lnTo>
                  <a:close/>
                </a:path>
                <a:path w="135890" h="49530">
                  <a:moveTo>
                    <a:pt x="55880" y="0"/>
                  </a:moveTo>
                  <a:lnTo>
                    <a:pt x="0" y="0"/>
                  </a:lnTo>
                  <a:lnTo>
                    <a:pt x="0" y="2540"/>
                  </a:lnTo>
                  <a:lnTo>
                    <a:pt x="1269" y="2540"/>
                  </a:lnTo>
                  <a:lnTo>
                    <a:pt x="1269" y="1270"/>
                  </a:lnTo>
                  <a:lnTo>
                    <a:pt x="55880" y="1270"/>
                  </a:lnTo>
                  <a:lnTo>
                    <a:pt x="55880" y="0"/>
                  </a:lnTo>
                  <a:close/>
                </a:path>
                <a:path w="135890" h="49530">
                  <a:moveTo>
                    <a:pt x="119380" y="0"/>
                  </a:moveTo>
                  <a:lnTo>
                    <a:pt x="87630" y="0"/>
                  </a:lnTo>
                  <a:lnTo>
                    <a:pt x="87630" y="1270"/>
                  </a:lnTo>
                  <a:lnTo>
                    <a:pt x="119380" y="1270"/>
                  </a:lnTo>
                  <a:lnTo>
                    <a:pt x="119380" y="0"/>
                  </a:lnTo>
                  <a:close/>
                </a:path>
              </a:pathLst>
            </a:custGeom>
            <a:solidFill>
              <a:srgbClr val="CFE68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6" name="object 296"/>
            <p:cNvSpPr/>
            <p:nvPr/>
          </p:nvSpPr>
          <p:spPr>
            <a:xfrm>
              <a:off x="1195070" y="3086099"/>
              <a:ext cx="132080" cy="46990"/>
            </a:xfrm>
            <a:custGeom>
              <a:avLst/>
              <a:gdLst/>
              <a:ahLst/>
              <a:cxnLst/>
              <a:rect l="l" t="t" r="r" b="b"/>
              <a:pathLst>
                <a:path w="132080" h="46989">
                  <a:moveTo>
                    <a:pt x="2540" y="43180"/>
                  </a:moveTo>
                  <a:lnTo>
                    <a:pt x="0" y="43180"/>
                  </a:lnTo>
                  <a:lnTo>
                    <a:pt x="0" y="44450"/>
                  </a:lnTo>
                  <a:lnTo>
                    <a:pt x="2540" y="44450"/>
                  </a:lnTo>
                  <a:lnTo>
                    <a:pt x="2540" y="43180"/>
                  </a:lnTo>
                  <a:close/>
                </a:path>
                <a:path w="132080" h="46989">
                  <a:moveTo>
                    <a:pt x="2540" y="40640"/>
                  </a:moveTo>
                  <a:lnTo>
                    <a:pt x="0" y="40640"/>
                  </a:lnTo>
                  <a:lnTo>
                    <a:pt x="0" y="41910"/>
                  </a:lnTo>
                  <a:lnTo>
                    <a:pt x="2540" y="41910"/>
                  </a:lnTo>
                  <a:lnTo>
                    <a:pt x="2540" y="40640"/>
                  </a:lnTo>
                  <a:close/>
                </a:path>
                <a:path w="132080" h="46989">
                  <a:moveTo>
                    <a:pt x="2540" y="36830"/>
                  </a:moveTo>
                  <a:lnTo>
                    <a:pt x="0" y="36830"/>
                  </a:lnTo>
                  <a:lnTo>
                    <a:pt x="0" y="39370"/>
                  </a:lnTo>
                  <a:lnTo>
                    <a:pt x="2540" y="39370"/>
                  </a:lnTo>
                  <a:lnTo>
                    <a:pt x="2540" y="36830"/>
                  </a:lnTo>
                  <a:close/>
                </a:path>
                <a:path w="132080" h="46989">
                  <a:moveTo>
                    <a:pt x="2540" y="34290"/>
                  </a:moveTo>
                  <a:lnTo>
                    <a:pt x="0" y="34290"/>
                  </a:lnTo>
                  <a:lnTo>
                    <a:pt x="0" y="35560"/>
                  </a:lnTo>
                  <a:lnTo>
                    <a:pt x="2540" y="35560"/>
                  </a:lnTo>
                  <a:lnTo>
                    <a:pt x="2540" y="34290"/>
                  </a:lnTo>
                  <a:close/>
                </a:path>
                <a:path w="132080" h="46989">
                  <a:moveTo>
                    <a:pt x="2540" y="30480"/>
                  </a:moveTo>
                  <a:lnTo>
                    <a:pt x="0" y="30480"/>
                  </a:lnTo>
                  <a:lnTo>
                    <a:pt x="0" y="33020"/>
                  </a:lnTo>
                  <a:lnTo>
                    <a:pt x="2540" y="33020"/>
                  </a:lnTo>
                  <a:lnTo>
                    <a:pt x="2540" y="30480"/>
                  </a:lnTo>
                  <a:close/>
                </a:path>
                <a:path w="132080" h="46989">
                  <a:moveTo>
                    <a:pt x="2540" y="27940"/>
                  </a:moveTo>
                  <a:lnTo>
                    <a:pt x="0" y="27940"/>
                  </a:lnTo>
                  <a:lnTo>
                    <a:pt x="0" y="29210"/>
                  </a:lnTo>
                  <a:lnTo>
                    <a:pt x="2540" y="29210"/>
                  </a:lnTo>
                  <a:lnTo>
                    <a:pt x="2540" y="27940"/>
                  </a:lnTo>
                  <a:close/>
                </a:path>
                <a:path w="132080" h="46989">
                  <a:moveTo>
                    <a:pt x="2540" y="24130"/>
                  </a:moveTo>
                  <a:lnTo>
                    <a:pt x="0" y="24130"/>
                  </a:lnTo>
                  <a:lnTo>
                    <a:pt x="0" y="26670"/>
                  </a:lnTo>
                  <a:lnTo>
                    <a:pt x="2540" y="26670"/>
                  </a:lnTo>
                  <a:lnTo>
                    <a:pt x="2540" y="24130"/>
                  </a:lnTo>
                  <a:close/>
                </a:path>
                <a:path w="132080" h="46989">
                  <a:moveTo>
                    <a:pt x="2540" y="21590"/>
                  </a:moveTo>
                  <a:lnTo>
                    <a:pt x="0" y="21590"/>
                  </a:lnTo>
                  <a:lnTo>
                    <a:pt x="0" y="22860"/>
                  </a:lnTo>
                  <a:lnTo>
                    <a:pt x="2540" y="22860"/>
                  </a:lnTo>
                  <a:lnTo>
                    <a:pt x="2540" y="21590"/>
                  </a:lnTo>
                  <a:close/>
                </a:path>
                <a:path w="132080" h="46989">
                  <a:moveTo>
                    <a:pt x="2540" y="17780"/>
                  </a:moveTo>
                  <a:lnTo>
                    <a:pt x="0" y="17780"/>
                  </a:lnTo>
                  <a:lnTo>
                    <a:pt x="0" y="20320"/>
                  </a:lnTo>
                  <a:lnTo>
                    <a:pt x="2540" y="20320"/>
                  </a:lnTo>
                  <a:lnTo>
                    <a:pt x="2540" y="17780"/>
                  </a:lnTo>
                  <a:close/>
                </a:path>
                <a:path w="132080" h="46989">
                  <a:moveTo>
                    <a:pt x="2540" y="15240"/>
                  </a:moveTo>
                  <a:lnTo>
                    <a:pt x="0" y="15240"/>
                  </a:lnTo>
                  <a:lnTo>
                    <a:pt x="0" y="16510"/>
                  </a:lnTo>
                  <a:lnTo>
                    <a:pt x="2540" y="16510"/>
                  </a:lnTo>
                  <a:lnTo>
                    <a:pt x="2540" y="15240"/>
                  </a:lnTo>
                  <a:close/>
                </a:path>
                <a:path w="132080" h="46989">
                  <a:moveTo>
                    <a:pt x="2540" y="11430"/>
                  </a:moveTo>
                  <a:lnTo>
                    <a:pt x="0" y="11430"/>
                  </a:lnTo>
                  <a:lnTo>
                    <a:pt x="0" y="13970"/>
                  </a:lnTo>
                  <a:lnTo>
                    <a:pt x="2540" y="13970"/>
                  </a:lnTo>
                  <a:lnTo>
                    <a:pt x="2540" y="11430"/>
                  </a:lnTo>
                  <a:close/>
                </a:path>
                <a:path w="132080" h="46989">
                  <a:moveTo>
                    <a:pt x="2540" y="8890"/>
                  </a:moveTo>
                  <a:lnTo>
                    <a:pt x="0" y="8890"/>
                  </a:lnTo>
                  <a:lnTo>
                    <a:pt x="0" y="10160"/>
                  </a:lnTo>
                  <a:lnTo>
                    <a:pt x="2540" y="10160"/>
                  </a:lnTo>
                  <a:lnTo>
                    <a:pt x="2540" y="8890"/>
                  </a:lnTo>
                  <a:close/>
                </a:path>
                <a:path w="132080" h="46989">
                  <a:moveTo>
                    <a:pt x="2540" y="5080"/>
                  </a:moveTo>
                  <a:lnTo>
                    <a:pt x="0" y="5080"/>
                  </a:lnTo>
                  <a:lnTo>
                    <a:pt x="0" y="7620"/>
                  </a:lnTo>
                  <a:lnTo>
                    <a:pt x="2540" y="7620"/>
                  </a:lnTo>
                  <a:lnTo>
                    <a:pt x="2540" y="5080"/>
                  </a:lnTo>
                  <a:close/>
                </a:path>
                <a:path w="132080" h="46989">
                  <a:moveTo>
                    <a:pt x="2540" y="2540"/>
                  </a:moveTo>
                  <a:lnTo>
                    <a:pt x="0" y="2540"/>
                  </a:lnTo>
                  <a:lnTo>
                    <a:pt x="0" y="3810"/>
                  </a:lnTo>
                  <a:lnTo>
                    <a:pt x="2540" y="3810"/>
                  </a:lnTo>
                  <a:lnTo>
                    <a:pt x="2540" y="2540"/>
                  </a:lnTo>
                  <a:close/>
                </a:path>
                <a:path w="132080" h="46989">
                  <a:moveTo>
                    <a:pt x="54610" y="45720"/>
                  </a:moveTo>
                  <a:lnTo>
                    <a:pt x="52070" y="45720"/>
                  </a:lnTo>
                  <a:lnTo>
                    <a:pt x="52070" y="46990"/>
                  </a:lnTo>
                  <a:lnTo>
                    <a:pt x="54610" y="46990"/>
                  </a:lnTo>
                  <a:lnTo>
                    <a:pt x="54610" y="45720"/>
                  </a:lnTo>
                  <a:close/>
                </a:path>
                <a:path w="132080" h="46989">
                  <a:moveTo>
                    <a:pt x="55880" y="0"/>
                  </a:moveTo>
                  <a:lnTo>
                    <a:pt x="0" y="0"/>
                  </a:lnTo>
                  <a:lnTo>
                    <a:pt x="0" y="1270"/>
                  </a:lnTo>
                  <a:lnTo>
                    <a:pt x="55880" y="1270"/>
                  </a:lnTo>
                  <a:lnTo>
                    <a:pt x="55880" y="0"/>
                  </a:lnTo>
                  <a:close/>
                </a:path>
                <a:path w="132080" h="46989">
                  <a:moveTo>
                    <a:pt x="58420" y="1270"/>
                  </a:moveTo>
                  <a:lnTo>
                    <a:pt x="55880" y="1270"/>
                  </a:lnTo>
                  <a:lnTo>
                    <a:pt x="55880" y="2540"/>
                  </a:lnTo>
                  <a:lnTo>
                    <a:pt x="58420" y="2540"/>
                  </a:lnTo>
                  <a:lnTo>
                    <a:pt x="58420" y="1270"/>
                  </a:lnTo>
                  <a:close/>
                </a:path>
                <a:path w="132080" h="46989">
                  <a:moveTo>
                    <a:pt x="118110" y="0"/>
                  </a:moveTo>
                  <a:lnTo>
                    <a:pt x="86360" y="0"/>
                  </a:lnTo>
                  <a:lnTo>
                    <a:pt x="86360" y="1270"/>
                  </a:lnTo>
                  <a:lnTo>
                    <a:pt x="118110" y="1270"/>
                  </a:lnTo>
                  <a:lnTo>
                    <a:pt x="118110" y="0"/>
                  </a:lnTo>
                  <a:close/>
                </a:path>
                <a:path w="132080" h="46989">
                  <a:moveTo>
                    <a:pt x="132080" y="45720"/>
                  </a:moveTo>
                  <a:lnTo>
                    <a:pt x="129540" y="45720"/>
                  </a:lnTo>
                  <a:lnTo>
                    <a:pt x="129540" y="46990"/>
                  </a:lnTo>
                  <a:lnTo>
                    <a:pt x="132080" y="46990"/>
                  </a:lnTo>
                  <a:lnTo>
                    <a:pt x="132080" y="45720"/>
                  </a:lnTo>
                  <a:close/>
                </a:path>
              </a:pathLst>
            </a:custGeom>
            <a:solidFill>
              <a:srgbClr val="D1E68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7" name="object 297"/>
            <p:cNvSpPr/>
            <p:nvPr/>
          </p:nvSpPr>
          <p:spPr>
            <a:xfrm>
              <a:off x="1197610" y="3088639"/>
              <a:ext cx="127000" cy="43180"/>
            </a:xfrm>
            <a:custGeom>
              <a:avLst/>
              <a:gdLst/>
              <a:ahLst/>
              <a:cxnLst/>
              <a:rect l="l" t="t" r="r" b="b"/>
              <a:pathLst>
                <a:path w="127000" h="43180">
                  <a:moveTo>
                    <a:pt x="1270" y="38100"/>
                  </a:moveTo>
                  <a:lnTo>
                    <a:pt x="0" y="38100"/>
                  </a:lnTo>
                  <a:lnTo>
                    <a:pt x="0" y="39370"/>
                  </a:lnTo>
                  <a:lnTo>
                    <a:pt x="1270" y="39370"/>
                  </a:lnTo>
                  <a:lnTo>
                    <a:pt x="1270" y="38100"/>
                  </a:lnTo>
                  <a:close/>
                </a:path>
                <a:path w="127000" h="43180">
                  <a:moveTo>
                    <a:pt x="1270" y="34290"/>
                  </a:moveTo>
                  <a:lnTo>
                    <a:pt x="0" y="34290"/>
                  </a:lnTo>
                  <a:lnTo>
                    <a:pt x="0" y="36830"/>
                  </a:lnTo>
                  <a:lnTo>
                    <a:pt x="1270" y="36830"/>
                  </a:lnTo>
                  <a:lnTo>
                    <a:pt x="1270" y="34290"/>
                  </a:lnTo>
                  <a:close/>
                </a:path>
                <a:path w="127000" h="43180">
                  <a:moveTo>
                    <a:pt x="1270" y="31750"/>
                  </a:moveTo>
                  <a:lnTo>
                    <a:pt x="0" y="31750"/>
                  </a:lnTo>
                  <a:lnTo>
                    <a:pt x="0" y="33020"/>
                  </a:lnTo>
                  <a:lnTo>
                    <a:pt x="1270" y="33020"/>
                  </a:lnTo>
                  <a:lnTo>
                    <a:pt x="1270" y="31750"/>
                  </a:lnTo>
                  <a:close/>
                </a:path>
                <a:path w="127000" h="43180">
                  <a:moveTo>
                    <a:pt x="1270" y="27940"/>
                  </a:moveTo>
                  <a:lnTo>
                    <a:pt x="0" y="27940"/>
                  </a:lnTo>
                  <a:lnTo>
                    <a:pt x="0" y="30480"/>
                  </a:lnTo>
                  <a:lnTo>
                    <a:pt x="1270" y="30480"/>
                  </a:lnTo>
                  <a:lnTo>
                    <a:pt x="1270" y="27940"/>
                  </a:lnTo>
                  <a:close/>
                </a:path>
                <a:path w="127000" h="43180">
                  <a:moveTo>
                    <a:pt x="1270" y="25400"/>
                  </a:moveTo>
                  <a:lnTo>
                    <a:pt x="0" y="25400"/>
                  </a:lnTo>
                  <a:lnTo>
                    <a:pt x="0" y="26670"/>
                  </a:lnTo>
                  <a:lnTo>
                    <a:pt x="1270" y="26670"/>
                  </a:lnTo>
                  <a:lnTo>
                    <a:pt x="1270" y="25400"/>
                  </a:lnTo>
                  <a:close/>
                </a:path>
                <a:path w="127000" h="43180">
                  <a:moveTo>
                    <a:pt x="1270" y="21590"/>
                  </a:moveTo>
                  <a:lnTo>
                    <a:pt x="0" y="21590"/>
                  </a:lnTo>
                  <a:lnTo>
                    <a:pt x="0" y="24130"/>
                  </a:lnTo>
                  <a:lnTo>
                    <a:pt x="1270" y="24130"/>
                  </a:lnTo>
                  <a:lnTo>
                    <a:pt x="1270" y="21590"/>
                  </a:lnTo>
                  <a:close/>
                </a:path>
                <a:path w="127000" h="43180">
                  <a:moveTo>
                    <a:pt x="1270" y="19050"/>
                  </a:moveTo>
                  <a:lnTo>
                    <a:pt x="0" y="19050"/>
                  </a:lnTo>
                  <a:lnTo>
                    <a:pt x="0" y="20320"/>
                  </a:lnTo>
                  <a:lnTo>
                    <a:pt x="1270" y="20320"/>
                  </a:lnTo>
                  <a:lnTo>
                    <a:pt x="1270" y="19050"/>
                  </a:lnTo>
                  <a:close/>
                </a:path>
                <a:path w="127000" h="43180">
                  <a:moveTo>
                    <a:pt x="1270" y="15240"/>
                  </a:moveTo>
                  <a:lnTo>
                    <a:pt x="0" y="15240"/>
                  </a:lnTo>
                  <a:lnTo>
                    <a:pt x="0" y="17780"/>
                  </a:lnTo>
                  <a:lnTo>
                    <a:pt x="1270" y="17780"/>
                  </a:lnTo>
                  <a:lnTo>
                    <a:pt x="1270" y="15240"/>
                  </a:lnTo>
                  <a:close/>
                </a:path>
                <a:path w="127000" h="43180">
                  <a:moveTo>
                    <a:pt x="1270" y="12700"/>
                  </a:moveTo>
                  <a:lnTo>
                    <a:pt x="0" y="12700"/>
                  </a:lnTo>
                  <a:lnTo>
                    <a:pt x="0" y="13970"/>
                  </a:lnTo>
                  <a:lnTo>
                    <a:pt x="1270" y="13970"/>
                  </a:lnTo>
                  <a:lnTo>
                    <a:pt x="1270" y="12700"/>
                  </a:lnTo>
                  <a:close/>
                </a:path>
                <a:path w="127000" h="43180">
                  <a:moveTo>
                    <a:pt x="1270" y="8890"/>
                  </a:moveTo>
                  <a:lnTo>
                    <a:pt x="0" y="8890"/>
                  </a:lnTo>
                  <a:lnTo>
                    <a:pt x="0" y="11430"/>
                  </a:lnTo>
                  <a:lnTo>
                    <a:pt x="1270" y="11430"/>
                  </a:lnTo>
                  <a:lnTo>
                    <a:pt x="1270" y="8890"/>
                  </a:lnTo>
                  <a:close/>
                </a:path>
                <a:path w="127000" h="43180">
                  <a:moveTo>
                    <a:pt x="1270" y="6350"/>
                  </a:moveTo>
                  <a:lnTo>
                    <a:pt x="0" y="6350"/>
                  </a:lnTo>
                  <a:lnTo>
                    <a:pt x="0" y="7620"/>
                  </a:lnTo>
                  <a:lnTo>
                    <a:pt x="1270" y="7620"/>
                  </a:lnTo>
                  <a:lnTo>
                    <a:pt x="1270" y="6350"/>
                  </a:lnTo>
                  <a:close/>
                </a:path>
                <a:path w="127000" h="43180">
                  <a:moveTo>
                    <a:pt x="1270" y="2540"/>
                  </a:moveTo>
                  <a:lnTo>
                    <a:pt x="0" y="2540"/>
                  </a:lnTo>
                  <a:lnTo>
                    <a:pt x="0" y="5080"/>
                  </a:lnTo>
                  <a:lnTo>
                    <a:pt x="1270" y="5080"/>
                  </a:lnTo>
                  <a:lnTo>
                    <a:pt x="1270" y="2540"/>
                  </a:lnTo>
                  <a:close/>
                </a:path>
                <a:path w="127000" h="43180">
                  <a:moveTo>
                    <a:pt x="58420" y="0"/>
                  </a:moveTo>
                  <a:lnTo>
                    <a:pt x="0" y="0"/>
                  </a:lnTo>
                  <a:lnTo>
                    <a:pt x="0" y="1270"/>
                  </a:lnTo>
                  <a:lnTo>
                    <a:pt x="58420" y="1270"/>
                  </a:lnTo>
                  <a:lnTo>
                    <a:pt x="58420" y="0"/>
                  </a:lnTo>
                  <a:close/>
                </a:path>
                <a:path w="127000" h="43180">
                  <a:moveTo>
                    <a:pt x="115570" y="0"/>
                  </a:moveTo>
                  <a:lnTo>
                    <a:pt x="83820" y="0"/>
                  </a:lnTo>
                  <a:lnTo>
                    <a:pt x="83820" y="1270"/>
                  </a:lnTo>
                  <a:lnTo>
                    <a:pt x="115570" y="1270"/>
                  </a:lnTo>
                  <a:lnTo>
                    <a:pt x="115570" y="0"/>
                  </a:lnTo>
                  <a:close/>
                </a:path>
                <a:path w="127000" h="43180">
                  <a:moveTo>
                    <a:pt x="127000" y="41910"/>
                  </a:moveTo>
                  <a:lnTo>
                    <a:pt x="124460" y="41910"/>
                  </a:lnTo>
                  <a:lnTo>
                    <a:pt x="124460" y="40640"/>
                  </a:lnTo>
                  <a:lnTo>
                    <a:pt x="46990" y="40640"/>
                  </a:lnTo>
                  <a:lnTo>
                    <a:pt x="46990" y="41910"/>
                  </a:lnTo>
                  <a:lnTo>
                    <a:pt x="49530" y="41910"/>
                  </a:lnTo>
                  <a:lnTo>
                    <a:pt x="49530" y="43180"/>
                  </a:lnTo>
                  <a:lnTo>
                    <a:pt x="127000" y="43180"/>
                  </a:lnTo>
                  <a:lnTo>
                    <a:pt x="127000" y="41910"/>
                  </a:lnTo>
                  <a:close/>
                </a:path>
              </a:pathLst>
            </a:custGeom>
            <a:solidFill>
              <a:srgbClr val="D2E79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8" name="object 298"/>
            <p:cNvSpPr/>
            <p:nvPr/>
          </p:nvSpPr>
          <p:spPr>
            <a:xfrm>
              <a:off x="1198880" y="3089909"/>
              <a:ext cx="121920" cy="39370"/>
            </a:xfrm>
            <a:custGeom>
              <a:avLst/>
              <a:gdLst/>
              <a:ahLst/>
              <a:cxnLst/>
              <a:rect l="l" t="t" r="r" b="b"/>
              <a:pathLst>
                <a:path w="121919" h="39369">
                  <a:moveTo>
                    <a:pt x="43179" y="38100"/>
                  </a:moveTo>
                  <a:lnTo>
                    <a:pt x="41909" y="38100"/>
                  </a:lnTo>
                  <a:lnTo>
                    <a:pt x="41909" y="39369"/>
                  </a:lnTo>
                  <a:lnTo>
                    <a:pt x="43179" y="39369"/>
                  </a:lnTo>
                  <a:lnTo>
                    <a:pt x="43179" y="38100"/>
                  </a:lnTo>
                  <a:close/>
                </a:path>
                <a:path w="121919" h="39369">
                  <a:moveTo>
                    <a:pt x="121919" y="38100"/>
                  </a:moveTo>
                  <a:lnTo>
                    <a:pt x="119379" y="38100"/>
                  </a:lnTo>
                  <a:lnTo>
                    <a:pt x="119379" y="39369"/>
                  </a:lnTo>
                  <a:lnTo>
                    <a:pt x="121919" y="39369"/>
                  </a:lnTo>
                  <a:lnTo>
                    <a:pt x="121919" y="38100"/>
                  </a:lnTo>
                  <a:close/>
                </a:path>
                <a:path w="121919" h="39369">
                  <a:moveTo>
                    <a:pt x="1269" y="36829"/>
                  </a:moveTo>
                  <a:lnTo>
                    <a:pt x="0" y="36829"/>
                  </a:lnTo>
                  <a:lnTo>
                    <a:pt x="0" y="39369"/>
                  </a:lnTo>
                  <a:lnTo>
                    <a:pt x="2540" y="39369"/>
                  </a:lnTo>
                  <a:lnTo>
                    <a:pt x="2540" y="38100"/>
                  </a:lnTo>
                  <a:lnTo>
                    <a:pt x="1269" y="38100"/>
                  </a:lnTo>
                  <a:lnTo>
                    <a:pt x="1269" y="36829"/>
                  </a:lnTo>
                  <a:close/>
                </a:path>
                <a:path w="121919" h="39369">
                  <a:moveTo>
                    <a:pt x="1269" y="33019"/>
                  </a:moveTo>
                  <a:lnTo>
                    <a:pt x="0" y="33019"/>
                  </a:lnTo>
                  <a:lnTo>
                    <a:pt x="0" y="35560"/>
                  </a:lnTo>
                  <a:lnTo>
                    <a:pt x="1269" y="35560"/>
                  </a:lnTo>
                  <a:lnTo>
                    <a:pt x="1269" y="33019"/>
                  </a:lnTo>
                  <a:close/>
                </a:path>
                <a:path w="121919" h="39369">
                  <a:moveTo>
                    <a:pt x="1269" y="30479"/>
                  </a:moveTo>
                  <a:lnTo>
                    <a:pt x="0" y="30479"/>
                  </a:lnTo>
                  <a:lnTo>
                    <a:pt x="0" y="31750"/>
                  </a:lnTo>
                  <a:lnTo>
                    <a:pt x="1269" y="31750"/>
                  </a:lnTo>
                  <a:lnTo>
                    <a:pt x="1269" y="30479"/>
                  </a:lnTo>
                  <a:close/>
                </a:path>
                <a:path w="121919" h="39369">
                  <a:moveTo>
                    <a:pt x="1269" y="26669"/>
                  </a:moveTo>
                  <a:lnTo>
                    <a:pt x="0" y="26669"/>
                  </a:lnTo>
                  <a:lnTo>
                    <a:pt x="0" y="29210"/>
                  </a:lnTo>
                  <a:lnTo>
                    <a:pt x="1269" y="29210"/>
                  </a:lnTo>
                  <a:lnTo>
                    <a:pt x="1269" y="26669"/>
                  </a:lnTo>
                  <a:close/>
                </a:path>
                <a:path w="121919" h="39369">
                  <a:moveTo>
                    <a:pt x="1269" y="24129"/>
                  </a:moveTo>
                  <a:lnTo>
                    <a:pt x="0" y="24129"/>
                  </a:lnTo>
                  <a:lnTo>
                    <a:pt x="0" y="25400"/>
                  </a:lnTo>
                  <a:lnTo>
                    <a:pt x="1269" y="25400"/>
                  </a:lnTo>
                  <a:lnTo>
                    <a:pt x="1269" y="24129"/>
                  </a:lnTo>
                  <a:close/>
                </a:path>
                <a:path w="121919" h="39369">
                  <a:moveTo>
                    <a:pt x="1269" y="20319"/>
                  </a:moveTo>
                  <a:lnTo>
                    <a:pt x="0" y="20319"/>
                  </a:lnTo>
                  <a:lnTo>
                    <a:pt x="0" y="22860"/>
                  </a:lnTo>
                  <a:lnTo>
                    <a:pt x="1269" y="22860"/>
                  </a:lnTo>
                  <a:lnTo>
                    <a:pt x="1269" y="20319"/>
                  </a:lnTo>
                  <a:close/>
                </a:path>
                <a:path w="121919" h="39369">
                  <a:moveTo>
                    <a:pt x="1269" y="17779"/>
                  </a:moveTo>
                  <a:lnTo>
                    <a:pt x="0" y="17779"/>
                  </a:lnTo>
                  <a:lnTo>
                    <a:pt x="0" y="19050"/>
                  </a:lnTo>
                  <a:lnTo>
                    <a:pt x="1269" y="19050"/>
                  </a:lnTo>
                  <a:lnTo>
                    <a:pt x="1269" y="17779"/>
                  </a:lnTo>
                  <a:close/>
                </a:path>
                <a:path w="121919" h="39369">
                  <a:moveTo>
                    <a:pt x="1269" y="13969"/>
                  </a:moveTo>
                  <a:lnTo>
                    <a:pt x="0" y="13969"/>
                  </a:lnTo>
                  <a:lnTo>
                    <a:pt x="0" y="16510"/>
                  </a:lnTo>
                  <a:lnTo>
                    <a:pt x="1269" y="16510"/>
                  </a:lnTo>
                  <a:lnTo>
                    <a:pt x="1269" y="13969"/>
                  </a:lnTo>
                  <a:close/>
                </a:path>
                <a:path w="121919" h="39369">
                  <a:moveTo>
                    <a:pt x="1269" y="11429"/>
                  </a:moveTo>
                  <a:lnTo>
                    <a:pt x="0" y="11429"/>
                  </a:lnTo>
                  <a:lnTo>
                    <a:pt x="0" y="12700"/>
                  </a:lnTo>
                  <a:lnTo>
                    <a:pt x="1269" y="12700"/>
                  </a:lnTo>
                  <a:lnTo>
                    <a:pt x="1269" y="11429"/>
                  </a:lnTo>
                  <a:close/>
                </a:path>
                <a:path w="121919" h="39369">
                  <a:moveTo>
                    <a:pt x="1269" y="7619"/>
                  </a:moveTo>
                  <a:lnTo>
                    <a:pt x="0" y="7619"/>
                  </a:lnTo>
                  <a:lnTo>
                    <a:pt x="0" y="10160"/>
                  </a:lnTo>
                  <a:lnTo>
                    <a:pt x="1269" y="10160"/>
                  </a:lnTo>
                  <a:lnTo>
                    <a:pt x="1269" y="7619"/>
                  </a:lnTo>
                  <a:close/>
                </a:path>
                <a:path w="121919" h="39369">
                  <a:moveTo>
                    <a:pt x="1269" y="5079"/>
                  </a:moveTo>
                  <a:lnTo>
                    <a:pt x="0" y="5079"/>
                  </a:lnTo>
                  <a:lnTo>
                    <a:pt x="0" y="6350"/>
                  </a:lnTo>
                  <a:lnTo>
                    <a:pt x="1269" y="6350"/>
                  </a:lnTo>
                  <a:lnTo>
                    <a:pt x="1269" y="5079"/>
                  </a:lnTo>
                  <a:close/>
                </a:path>
                <a:path w="121919" h="39369">
                  <a:moveTo>
                    <a:pt x="1269" y="1269"/>
                  </a:moveTo>
                  <a:lnTo>
                    <a:pt x="0" y="1269"/>
                  </a:lnTo>
                  <a:lnTo>
                    <a:pt x="0" y="3810"/>
                  </a:lnTo>
                  <a:lnTo>
                    <a:pt x="1269" y="3810"/>
                  </a:lnTo>
                  <a:lnTo>
                    <a:pt x="1269" y="1269"/>
                  </a:lnTo>
                  <a:close/>
                </a:path>
                <a:path w="121919" h="39369">
                  <a:moveTo>
                    <a:pt x="58419" y="0"/>
                  </a:moveTo>
                  <a:lnTo>
                    <a:pt x="57150" y="0"/>
                  </a:lnTo>
                  <a:lnTo>
                    <a:pt x="57150" y="1269"/>
                  </a:lnTo>
                  <a:lnTo>
                    <a:pt x="58419" y="1269"/>
                  </a:lnTo>
                  <a:lnTo>
                    <a:pt x="58419" y="0"/>
                  </a:lnTo>
                  <a:close/>
                </a:path>
              </a:pathLst>
            </a:custGeom>
            <a:solidFill>
              <a:srgbClr val="D4E89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9" name="object 299"/>
            <p:cNvSpPr/>
            <p:nvPr/>
          </p:nvSpPr>
          <p:spPr>
            <a:xfrm>
              <a:off x="1200150" y="3091179"/>
              <a:ext cx="118110" cy="36830"/>
            </a:xfrm>
            <a:custGeom>
              <a:avLst/>
              <a:gdLst/>
              <a:ahLst/>
              <a:cxnLst/>
              <a:rect l="l" t="t" r="r" b="b"/>
              <a:pathLst>
                <a:path w="118109" h="36830">
                  <a:moveTo>
                    <a:pt x="1270" y="35560"/>
                  </a:moveTo>
                  <a:lnTo>
                    <a:pt x="0" y="35560"/>
                  </a:lnTo>
                  <a:lnTo>
                    <a:pt x="0" y="36830"/>
                  </a:lnTo>
                  <a:lnTo>
                    <a:pt x="1270" y="36830"/>
                  </a:lnTo>
                  <a:lnTo>
                    <a:pt x="1270" y="35560"/>
                  </a:lnTo>
                  <a:close/>
                </a:path>
                <a:path w="118109" h="36830">
                  <a:moveTo>
                    <a:pt x="6350" y="34290"/>
                  </a:moveTo>
                  <a:lnTo>
                    <a:pt x="3809" y="34290"/>
                  </a:lnTo>
                  <a:lnTo>
                    <a:pt x="3809" y="35560"/>
                  </a:lnTo>
                  <a:lnTo>
                    <a:pt x="6350" y="35560"/>
                  </a:lnTo>
                  <a:lnTo>
                    <a:pt x="6350" y="34290"/>
                  </a:lnTo>
                  <a:close/>
                </a:path>
                <a:path w="118109" h="36830">
                  <a:moveTo>
                    <a:pt x="2540" y="31750"/>
                  </a:moveTo>
                  <a:lnTo>
                    <a:pt x="0" y="31750"/>
                  </a:lnTo>
                  <a:lnTo>
                    <a:pt x="0" y="34290"/>
                  </a:lnTo>
                  <a:lnTo>
                    <a:pt x="2540" y="34290"/>
                  </a:lnTo>
                  <a:lnTo>
                    <a:pt x="2540" y="31750"/>
                  </a:lnTo>
                  <a:close/>
                </a:path>
                <a:path w="118109" h="36830">
                  <a:moveTo>
                    <a:pt x="2540" y="29210"/>
                  </a:moveTo>
                  <a:lnTo>
                    <a:pt x="0" y="29210"/>
                  </a:lnTo>
                  <a:lnTo>
                    <a:pt x="0" y="30480"/>
                  </a:lnTo>
                  <a:lnTo>
                    <a:pt x="2540" y="30480"/>
                  </a:lnTo>
                  <a:lnTo>
                    <a:pt x="2540" y="29210"/>
                  </a:lnTo>
                  <a:close/>
                </a:path>
                <a:path w="118109" h="36830">
                  <a:moveTo>
                    <a:pt x="2540" y="25400"/>
                  </a:moveTo>
                  <a:lnTo>
                    <a:pt x="0" y="25400"/>
                  </a:lnTo>
                  <a:lnTo>
                    <a:pt x="0" y="27940"/>
                  </a:lnTo>
                  <a:lnTo>
                    <a:pt x="2540" y="27940"/>
                  </a:lnTo>
                  <a:lnTo>
                    <a:pt x="2540" y="25400"/>
                  </a:lnTo>
                  <a:close/>
                </a:path>
                <a:path w="118109" h="36830">
                  <a:moveTo>
                    <a:pt x="118109" y="35560"/>
                  </a:moveTo>
                  <a:lnTo>
                    <a:pt x="40640" y="35560"/>
                  </a:lnTo>
                  <a:lnTo>
                    <a:pt x="40640" y="36830"/>
                  </a:lnTo>
                  <a:lnTo>
                    <a:pt x="118109" y="36830"/>
                  </a:lnTo>
                  <a:lnTo>
                    <a:pt x="118109" y="35560"/>
                  </a:lnTo>
                  <a:close/>
                </a:path>
                <a:path w="118109" h="36830">
                  <a:moveTo>
                    <a:pt x="38100" y="34290"/>
                  </a:moveTo>
                  <a:lnTo>
                    <a:pt x="35559" y="34290"/>
                  </a:lnTo>
                  <a:lnTo>
                    <a:pt x="35559" y="35560"/>
                  </a:lnTo>
                  <a:lnTo>
                    <a:pt x="38100" y="35560"/>
                  </a:lnTo>
                  <a:lnTo>
                    <a:pt x="38100" y="34290"/>
                  </a:lnTo>
                  <a:close/>
                </a:path>
                <a:path w="118109" h="36830">
                  <a:moveTo>
                    <a:pt x="115569" y="34290"/>
                  </a:moveTo>
                  <a:lnTo>
                    <a:pt x="113029" y="34290"/>
                  </a:lnTo>
                  <a:lnTo>
                    <a:pt x="113029" y="35560"/>
                  </a:lnTo>
                  <a:lnTo>
                    <a:pt x="115569" y="35560"/>
                  </a:lnTo>
                  <a:lnTo>
                    <a:pt x="115569" y="34290"/>
                  </a:lnTo>
                  <a:close/>
                </a:path>
                <a:path w="118109" h="36830">
                  <a:moveTo>
                    <a:pt x="2540" y="22860"/>
                  </a:moveTo>
                  <a:lnTo>
                    <a:pt x="0" y="22860"/>
                  </a:lnTo>
                  <a:lnTo>
                    <a:pt x="0" y="24130"/>
                  </a:lnTo>
                  <a:lnTo>
                    <a:pt x="2540" y="24130"/>
                  </a:lnTo>
                  <a:lnTo>
                    <a:pt x="2540" y="22860"/>
                  </a:lnTo>
                  <a:close/>
                </a:path>
                <a:path w="118109" h="36830">
                  <a:moveTo>
                    <a:pt x="2540" y="19050"/>
                  </a:moveTo>
                  <a:lnTo>
                    <a:pt x="0" y="19050"/>
                  </a:lnTo>
                  <a:lnTo>
                    <a:pt x="0" y="21590"/>
                  </a:lnTo>
                  <a:lnTo>
                    <a:pt x="2540" y="21590"/>
                  </a:lnTo>
                  <a:lnTo>
                    <a:pt x="2540" y="19050"/>
                  </a:lnTo>
                  <a:close/>
                </a:path>
                <a:path w="118109" h="36830">
                  <a:moveTo>
                    <a:pt x="2540" y="16510"/>
                  </a:moveTo>
                  <a:lnTo>
                    <a:pt x="0" y="16510"/>
                  </a:lnTo>
                  <a:lnTo>
                    <a:pt x="0" y="17780"/>
                  </a:lnTo>
                  <a:lnTo>
                    <a:pt x="2540" y="17780"/>
                  </a:lnTo>
                  <a:lnTo>
                    <a:pt x="2540" y="16510"/>
                  </a:lnTo>
                  <a:close/>
                </a:path>
                <a:path w="118109" h="36830">
                  <a:moveTo>
                    <a:pt x="2540" y="12700"/>
                  </a:moveTo>
                  <a:lnTo>
                    <a:pt x="0" y="12700"/>
                  </a:lnTo>
                  <a:lnTo>
                    <a:pt x="0" y="15240"/>
                  </a:lnTo>
                  <a:lnTo>
                    <a:pt x="2540" y="15240"/>
                  </a:lnTo>
                  <a:lnTo>
                    <a:pt x="2540" y="12700"/>
                  </a:lnTo>
                  <a:close/>
                </a:path>
                <a:path w="118109" h="36830">
                  <a:moveTo>
                    <a:pt x="2540" y="10160"/>
                  </a:moveTo>
                  <a:lnTo>
                    <a:pt x="0" y="10160"/>
                  </a:lnTo>
                  <a:lnTo>
                    <a:pt x="0" y="11430"/>
                  </a:lnTo>
                  <a:lnTo>
                    <a:pt x="2540" y="11430"/>
                  </a:lnTo>
                  <a:lnTo>
                    <a:pt x="2540" y="10160"/>
                  </a:lnTo>
                  <a:close/>
                </a:path>
                <a:path w="118109" h="36830">
                  <a:moveTo>
                    <a:pt x="2540" y="6350"/>
                  </a:moveTo>
                  <a:lnTo>
                    <a:pt x="0" y="6350"/>
                  </a:lnTo>
                  <a:lnTo>
                    <a:pt x="0" y="8890"/>
                  </a:lnTo>
                  <a:lnTo>
                    <a:pt x="2540" y="8890"/>
                  </a:lnTo>
                  <a:lnTo>
                    <a:pt x="2540" y="6350"/>
                  </a:lnTo>
                  <a:close/>
                </a:path>
                <a:path w="118109" h="36830">
                  <a:moveTo>
                    <a:pt x="2540" y="3810"/>
                  </a:moveTo>
                  <a:lnTo>
                    <a:pt x="0" y="3810"/>
                  </a:lnTo>
                  <a:lnTo>
                    <a:pt x="0" y="5080"/>
                  </a:lnTo>
                  <a:lnTo>
                    <a:pt x="2540" y="5080"/>
                  </a:lnTo>
                  <a:lnTo>
                    <a:pt x="2540" y="3810"/>
                  </a:lnTo>
                  <a:close/>
                </a:path>
                <a:path w="118109" h="36830">
                  <a:moveTo>
                    <a:pt x="59690" y="0"/>
                  </a:moveTo>
                  <a:lnTo>
                    <a:pt x="0" y="0"/>
                  </a:lnTo>
                  <a:lnTo>
                    <a:pt x="0" y="2540"/>
                  </a:lnTo>
                  <a:lnTo>
                    <a:pt x="60960" y="2540"/>
                  </a:lnTo>
                  <a:lnTo>
                    <a:pt x="60960" y="1270"/>
                  </a:lnTo>
                  <a:lnTo>
                    <a:pt x="59690" y="1270"/>
                  </a:lnTo>
                  <a:lnTo>
                    <a:pt x="59690" y="0"/>
                  </a:lnTo>
                  <a:close/>
                </a:path>
                <a:path w="118109" h="36830">
                  <a:moveTo>
                    <a:pt x="113030" y="0"/>
                  </a:moveTo>
                  <a:lnTo>
                    <a:pt x="81280" y="0"/>
                  </a:lnTo>
                  <a:lnTo>
                    <a:pt x="81280" y="2540"/>
                  </a:lnTo>
                  <a:lnTo>
                    <a:pt x="113030" y="2540"/>
                  </a:lnTo>
                  <a:lnTo>
                    <a:pt x="113030" y="0"/>
                  </a:lnTo>
                  <a:close/>
                </a:path>
              </a:pathLst>
            </a:custGeom>
            <a:solidFill>
              <a:srgbClr val="D5E99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0" name="object 300"/>
            <p:cNvSpPr/>
            <p:nvPr/>
          </p:nvSpPr>
          <p:spPr>
            <a:xfrm>
              <a:off x="1202689" y="3093719"/>
              <a:ext cx="110489" cy="31750"/>
            </a:xfrm>
            <a:custGeom>
              <a:avLst/>
              <a:gdLst/>
              <a:ahLst/>
              <a:cxnLst/>
              <a:rect l="l" t="t" r="r" b="b"/>
              <a:pathLst>
                <a:path w="110490" h="31750">
                  <a:moveTo>
                    <a:pt x="1269" y="29209"/>
                  </a:moveTo>
                  <a:lnTo>
                    <a:pt x="0" y="29209"/>
                  </a:lnTo>
                  <a:lnTo>
                    <a:pt x="0" y="31750"/>
                  </a:lnTo>
                  <a:lnTo>
                    <a:pt x="3809" y="31750"/>
                  </a:lnTo>
                  <a:lnTo>
                    <a:pt x="3809" y="30479"/>
                  </a:lnTo>
                  <a:lnTo>
                    <a:pt x="1269" y="30479"/>
                  </a:lnTo>
                  <a:lnTo>
                    <a:pt x="1269" y="29209"/>
                  </a:lnTo>
                  <a:close/>
                </a:path>
                <a:path w="110490" h="31750">
                  <a:moveTo>
                    <a:pt x="1269" y="26669"/>
                  </a:moveTo>
                  <a:lnTo>
                    <a:pt x="0" y="26669"/>
                  </a:lnTo>
                  <a:lnTo>
                    <a:pt x="0" y="27939"/>
                  </a:lnTo>
                  <a:lnTo>
                    <a:pt x="1269" y="27939"/>
                  </a:lnTo>
                  <a:lnTo>
                    <a:pt x="1269" y="26669"/>
                  </a:lnTo>
                  <a:close/>
                </a:path>
                <a:path w="110490" h="31750">
                  <a:moveTo>
                    <a:pt x="1269" y="22859"/>
                  </a:moveTo>
                  <a:lnTo>
                    <a:pt x="0" y="22859"/>
                  </a:lnTo>
                  <a:lnTo>
                    <a:pt x="0" y="25400"/>
                  </a:lnTo>
                  <a:lnTo>
                    <a:pt x="1269" y="25400"/>
                  </a:lnTo>
                  <a:lnTo>
                    <a:pt x="1269" y="22859"/>
                  </a:lnTo>
                  <a:close/>
                </a:path>
                <a:path w="110490" h="31750">
                  <a:moveTo>
                    <a:pt x="110490" y="30479"/>
                  </a:moveTo>
                  <a:lnTo>
                    <a:pt x="33019" y="30479"/>
                  </a:lnTo>
                  <a:lnTo>
                    <a:pt x="33019" y="31750"/>
                  </a:lnTo>
                  <a:lnTo>
                    <a:pt x="110489" y="31750"/>
                  </a:lnTo>
                  <a:lnTo>
                    <a:pt x="110490" y="30479"/>
                  </a:lnTo>
                  <a:close/>
                </a:path>
                <a:path w="110490" h="31750">
                  <a:moveTo>
                    <a:pt x="1269" y="20319"/>
                  </a:moveTo>
                  <a:lnTo>
                    <a:pt x="0" y="20319"/>
                  </a:lnTo>
                  <a:lnTo>
                    <a:pt x="0" y="21589"/>
                  </a:lnTo>
                  <a:lnTo>
                    <a:pt x="1269" y="21589"/>
                  </a:lnTo>
                  <a:lnTo>
                    <a:pt x="1269" y="20319"/>
                  </a:lnTo>
                  <a:close/>
                </a:path>
                <a:path w="110490" h="31750">
                  <a:moveTo>
                    <a:pt x="1269" y="16509"/>
                  </a:moveTo>
                  <a:lnTo>
                    <a:pt x="0" y="16509"/>
                  </a:lnTo>
                  <a:lnTo>
                    <a:pt x="0" y="19050"/>
                  </a:lnTo>
                  <a:lnTo>
                    <a:pt x="1269" y="19050"/>
                  </a:lnTo>
                  <a:lnTo>
                    <a:pt x="1269" y="16509"/>
                  </a:lnTo>
                  <a:close/>
                </a:path>
                <a:path w="110490" h="31750">
                  <a:moveTo>
                    <a:pt x="1269" y="13969"/>
                  </a:moveTo>
                  <a:lnTo>
                    <a:pt x="0" y="13969"/>
                  </a:lnTo>
                  <a:lnTo>
                    <a:pt x="0" y="15239"/>
                  </a:lnTo>
                  <a:lnTo>
                    <a:pt x="1269" y="15239"/>
                  </a:lnTo>
                  <a:lnTo>
                    <a:pt x="1269" y="13969"/>
                  </a:lnTo>
                  <a:close/>
                </a:path>
                <a:path w="110490" h="31750">
                  <a:moveTo>
                    <a:pt x="1269" y="10159"/>
                  </a:moveTo>
                  <a:lnTo>
                    <a:pt x="0" y="10159"/>
                  </a:lnTo>
                  <a:lnTo>
                    <a:pt x="0" y="12700"/>
                  </a:lnTo>
                  <a:lnTo>
                    <a:pt x="1269" y="12700"/>
                  </a:lnTo>
                  <a:lnTo>
                    <a:pt x="1269" y="10159"/>
                  </a:lnTo>
                  <a:close/>
                </a:path>
                <a:path w="110490" h="31750">
                  <a:moveTo>
                    <a:pt x="1269" y="7619"/>
                  </a:moveTo>
                  <a:lnTo>
                    <a:pt x="0" y="7619"/>
                  </a:lnTo>
                  <a:lnTo>
                    <a:pt x="0" y="8889"/>
                  </a:lnTo>
                  <a:lnTo>
                    <a:pt x="1269" y="8889"/>
                  </a:lnTo>
                  <a:lnTo>
                    <a:pt x="1269" y="7619"/>
                  </a:lnTo>
                  <a:close/>
                </a:path>
                <a:path w="110490" h="31750">
                  <a:moveTo>
                    <a:pt x="1269" y="3809"/>
                  </a:moveTo>
                  <a:lnTo>
                    <a:pt x="0" y="3809"/>
                  </a:lnTo>
                  <a:lnTo>
                    <a:pt x="0" y="6350"/>
                  </a:lnTo>
                  <a:lnTo>
                    <a:pt x="1269" y="6350"/>
                  </a:lnTo>
                  <a:lnTo>
                    <a:pt x="1269" y="3809"/>
                  </a:lnTo>
                  <a:close/>
                </a:path>
                <a:path w="110490" h="31750">
                  <a:moveTo>
                    <a:pt x="1269" y="1269"/>
                  </a:moveTo>
                  <a:lnTo>
                    <a:pt x="0" y="1269"/>
                  </a:lnTo>
                  <a:lnTo>
                    <a:pt x="0" y="2539"/>
                  </a:lnTo>
                  <a:lnTo>
                    <a:pt x="1269" y="2539"/>
                  </a:lnTo>
                  <a:lnTo>
                    <a:pt x="1269" y="1269"/>
                  </a:lnTo>
                  <a:close/>
                </a:path>
                <a:path w="110490" h="31750">
                  <a:moveTo>
                    <a:pt x="60959" y="0"/>
                  </a:moveTo>
                  <a:lnTo>
                    <a:pt x="58420" y="0"/>
                  </a:lnTo>
                  <a:lnTo>
                    <a:pt x="58420" y="1269"/>
                  </a:lnTo>
                  <a:lnTo>
                    <a:pt x="60959" y="1269"/>
                  </a:lnTo>
                  <a:lnTo>
                    <a:pt x="60959" y="0"/>
                  </a:lnTo>
                  <a:close/>
                </a:path>
                <a:path w="110490" h="31750">
                  <a:moveTo>
                    <a:pt x="78740" y="0"/>
                  </a:moveTo>
                  <a:lnTo>
                    <a:pt x="77469" y="0"/>
                  </a:lnTo>
                  <a:lnTo>
                    <a:pt x="77469" y="1269"/>
                  </a:lnTo>
                  <a:lnTo>
                    <a:pt x="78740" y="1269"/>
                  </a:lnTo>
                  <a:lnTo>
                    <a:pt x="78740" y="0"/>
                  </a:lnTo>
                  <a:close/>
                </a:path>
              </a:pathLst>
            </a:custGeom>
            <a:solidFill>
              <a:srgbClr val="D7E99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1" name="object 301"/>
            <p:cNvSpPr/>
            <p:nvPr/>
          </p:nvSpPr>
          <p:spPr>
            <a:xfrm>
              <a:off x="1203960" y="3094989"/>
              <a:ext cx="109220" cy="29209"/>
            </a:xfrm>
            <a:custGeom>
              <a:avLst/>
              <a:gdLst/>
              <a:ahLst/>
              <a:cxnLst/>
              <a:rect l="l" t="t" r="r" b="b"/>
              <a:pathLst>
                <a:path w="109219" h="29210">
                  <a:moveTo>
                    <a:pt x="2540" y="25400"/>
                  </a:moveTo>
                  <a:lnTo>
                    <a:pt x="0" y="25400"/>
                  </a:lnTo>
                  <a:lnTo>
                    <a:pt x="0" y="26670"/>
                  </a:lnTo>
                  <a:lnTo>
                    <a:pt x="2540" y="26670"/>
                  </a:lnTo>
                  <a:lnTo>
                    <a:pt x="2540" y="25400"/>
                  </a:lnTo>
                  <a:close/>
                </a:path>
                <a:path w="109219" h="29210">
                  <a:moveTo>
                    <a:pt x="2540" y="21590"/>
                  </a:moveTo>
                  <a:lnTo>
                    <a:pt x="0" y="21590"/>
                  </a:lnTo>
                  <a:lnTo>
                    <a:pt x="0" y="24130"/>
                  </a:lnTo>
                  <a:lnTo>
                    <a:pt x="2540" y="24130"/>
                  </a:lnTo>
                  <a:lnTo>
                    <a:pt x="2540" y="21590"/>
                  </a:lnTo>
                  <a:close/>
                </a:path>
                <a:path w="109219" h="29210">
                  <a:moveTo>
                    <a:pt x="2540" y="19050"/>
                  </a:moveTo>
                  <a:lnTo>
                    <a:pt x="0" y="19050"/>
                  </a:lnTo>
                  <a:lnTo>
                    <a:pt x="0" y="20320"/>
                  </a:lnTo>
                  <a:lnTo>
                    <a:pt x="2540" y="20320"/>
                  </a:lnTo>
                  <a:lnTo>
                    <a:pt x="2540" y="19050"/>
                  </a:lnTo>
                  <a:close/>
                </a:path>
                <a:path w="109219" h="29210">
                  <a:moveTo>
                    <a:pt x="2540" y="15240"/>
                  </a:moveTo>
                  <a:lnTo>
                    <a:pt x="0" y="15240"/>
                  </a:lnTo>
                  <a:lnTo>
                    <a:pt x="0" y="17780"/>
                  </a:lnTo>
                  <a:lnTo>
                    <a:pt x="2540" y="17780"/>
                  </a:lnTo>
                  <a:lnTo>
                    <a:pt x="2540" y="15240"/>
                  </a:lnTo>
                  <a:close/>
                </a:path>
                <a:path w="109219" h="29210">
                  <a:moveTo>
                    <a:pt x="2540" y="12700"/>
                  </a:moveTo>
                  <a:lnTo>
                    <a:pt x="0" y="12700"/>
                  </a:lnTo>
                  <a:lnTo>
                    <a:pt x="0" y="13970"/>
                  </a:lnTo>
                  <a:lnTo>
                    <a:pt x="2540" y="13970"/>
                  </a:lnTo>
                  <a:lnTo>
                    <a:pt x="2540" y="12700"/>
                  </a:lnTo>
                  <a:close/>
                </a:path>
                <a:path w="109219" h="29210">
                  <a:moveTo>
                    <a:pt x="2540" y="8890"/>
                  </a:moveTo>
                  <a:lnTo>
                    <a:pt x="0" y="8890"/>
                  </a:lnTo>
                  <a:lnTo>
                    <a:pt x="0" y="11430"/>
                  </a:lnTo>
                  <a:lnTo>
                    <a:pt x="2540" y="11430"/>
                  </a:lnTo>
                  <a:lnTo>
                    <a:pt x="2540" y="8890"/>
                  </a:lnTo>
                  <a:close/>
                </a:path>
                <a:path w="109219" h="29210">
                  <a:moveTo>
                    <a:pt x="2540" y="6350"/>
                  </a:moveTo>
                  <a:lnTo>
                    <a:pt x="0" y="6350"/>
                  </a:lnTo>
                  <a:lnTo>
                    <a:pt x="0" y="7620"/>
                  </a:lnTo>
                  <a:lnTo>
                    <a:pt x="2540" y="7620"/>
                  </a:lnTo>
                  <a:lnTo>
                    <a:pt x="2540" y="6350"/>
                  </a:lnTo>
                  <a:close/>
                </a:path>
                <a:path w="109219" h="29210">
                  <a:moveTo>
                    <a:pt x="2540" y="2540"/>
                  </a:moveTo>
                  <a:lnTo>
                    <a:pt x="0" y="2540"/>
                  </a:lnTo>
                  <a:lnTo>
                    <a:pt x="0" y="5080"/>
                  </a:lnTo>
                  <a:lnTo>
                    <a:pt x="2540" y="5080"/>
                  </a:lnTo>
                  <a:lnTo>
                    <a:pt x="2540" y="2540"/>
                  </a:lnTo>
                  <a:close/>
                </a:path>
                <a:path w="109219" h="29210">
                  <a:moveTo>
                    <a:pt x="5080" y="27940"/>
                  </a:moveTo>
                  <a:lnTo>
                    <a:pt x="0" y="27940"/>
                  </a:lnTo>
                  <a:lnTo>
                    <a:pt x="0" y="29210"/>
                  </a:lnTo>
                  <a:lnTo>
                    <a:pt x="5080" y="29210"/>
                  </a:lnTo>
                  <a:lnTo>
                    <a:pt x="5080" y="27940"/>
                  </a:lnTo>
                  <a:close/>
                </a:path>
                <a:path w="109219" h="29210">
                  <a:moveTo>
                    <a:pt x="8890" y="26670"/>
                  </a:moveTo>
                  <a:lnTo>
                    <a:pt x="7607" y="26670"/>
                  </a:lnTo>
                  <a:lnTo>
                    <a:pt x="7607" y="27940"/>
                  </a:lnTo>
                  <a:lnTo>
                    <a:pt x="8890" y="27940"/>
                  </a:lnTo>
                  <a:lnTo>
                    <a:pt x="8890" y="26670"/>
                  </a:lnTo>
                  <a:close/>
                </a:path>
                <a:path w="109219" h="29210">
                  <a:moveTo>
                    <a:pt x="27940" y="26670"/>
                  </a:moveTo>
                  <a:lnTo>
                    <a:pt x="25400" y="26670"/>
                  </a:lnTo>
                  <a:lnTo>
                    <a:pt x="25400" y="27940"/>
                  </a:lnTo>
                  <a:lnTo>
                    <a:pt x="27940" y="27940"/>
                  </a:lnTo>
                  <a:lnTo>
                    <a:pt x="27940" y="26670"/>
                  </a:lnTo>
                  <a:close/>
                </a:path>
                <a:path w="109219" h="29210">
                  <a:moveTo>
                    <a:pt x="62230" y="0"/>
                  </a:moveTo>
                  <a:lnTo>
                    <a:pt x="0" y="0"/>
                  </a:lnTo>
                  <a:lnTo>
                    <a:pt x="0" y="1270"/>
                  </a:lnTo>
                  <a:lnTo>
                    <a:pt x="62230" y="1270"/>
                  </a:lnTo>
                  <a:lnTo>
                    <a:pt x="62230" y="0"/>
                  </a:lnTo>
                  <a:close/>
                </a:path>
                <a:path w="109219" h="29210">
                  <a:moveTo>
                    <a:pt x="63500" y="1270"/>
                  </a:moveTo>
                  <a:lnTo>
                    <a:pt x="62230" y="1270"/>
                  </a:lnTo>
                  <a:lnTo>
                    <a:pt x="62230" y="2540"/>
                  </a:lnTo>
                  <a:lnTo>
                    <a:pt x="63500" y="2540"/>
                  </a:lnTo>
                  <a:lnTo>
                    <a:pt x="63500" y="1270"/>
                  </a:lnTo>
                  <a:close/>
                </a:path>
                <a:path w="109219" h="29210">
                  <a:moveTo>
                    <a:pt x="109220" y="27940"/>
                  </a:moveTo>
                  <a:lnTo>
                    <a:pt x="30480" y="27940"/>
                  </a:lnTo>
                  <a:lnTo>
                    <a:pt x="30480" y="29210"/>
                  </a:lnTo>
                  <a:lnTo>
                    <a:pt x="109220" y="29210"/>
                  </a:lnTo>
                  <a:lnTo>
                    <a:pt x="109220" y="27940"/>
                  </a:lnTo>
                  <a:close/>
                </a:path>
                <a:path w="109219" h="29210">
                  <a:moveTo>
                    <a:pt x="109220" y="0"/>
                  </a:moveTo>
                  <a:lnTo>
                    <a:pt x="76200" y="0"/>
                  </a:lnTo>
                  <a:lnTo>
                    <a:pt x="76200" y="1270"/>
                  </a:lnTo>
                  <a:lnTo>
                    <a:pt x="109207" y="1270"/>
                  </a:lnTo>
                  <a:lnTo>
                    <a:pt x="109220" y="0"/>
                  </a:lnTo>
                  <a:close/>
                </a:path>
              </a:pathLst>
            </a:custGeom>
            <a:solidFill>
              <a:srgbClr val="D8EAA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2" name="object 302"/>
            <p:cNvSpPr/>
            <p:nvPr/>
          </p:nvSpPr>
          <p:spPr>
            <a:xfrm>
              <a:off x="1206500" y="3097529"/>
              <a:ext cx="106680" cy="24130"/>
            </a:xfrm>
            <a:custGeom>
              <a:avLst/>
              <a:gdLst/>
              <a:ahLst/>
              <a:cxnLst/>
              <a:rect l="l" t="t" r="r" b="b"/>
              <a:pathLst>
                <a:path w="106680" h="24130">
                  <a:moveTo>
                    <a:pt x="6350" y="22860"/>
                  </a:moveTo>
                  <a:lnTo>
                    <a:pt x="0" y="22860"/>
                  </a:lnTo>
                  <a:lnTo>
                    <a:pt x="0" y="24130"/>
                  </a:lnTo>
                  <a:lnTo>
                    <a:pt x="6350" y="24130"/>
                  </a:lnTo>
                  <a:lnTo>
                    <a:pt x="6350" y="22860"/>
                  </a:lnTo>
                  <a:close/>
                </a:path>
                <a:path w="106680" h="24130">
                  <a:moveTo>
                    <a:pt x="1269" y="19050"/>
                  </a:moveTo>
                  <a:lnTo>
                    <a:pt x="0" y="19050"/>
                  </a:lnTo>
                  <a:lnTo>
                    <a:pt x="0" y="21590"/>
                  </a:lnTo>
                  <a:lnTo>
                    <a:pt x="1269" y="21590"/>
                  </a:lnTo>
                  <a:lnTo>
                    <a:pt x="1269" y="19050"/>
                  </a:lnTo>
                  <a:close/>
                </a:path>
                <a:path w="106680" h="24130">
                  <a:moveTo>
                    <a:pt x="106680" y="22860"/>
                  </a:moveTo>
                  <a:lnTo>
                    <a:pt x="22859" y="22860"/>
                  </a:lnTo>
                  <a:lnTo>
                    <a:pt x="22859" y="24130"/>
                  </a:lnTo>
                  <a:lnTo>
                    <a:pt x="106680" y="24130"/>
                  </a:lnTo>
                  <a:lnTo>
                    <a:pt x="106680" y="22860"/>
                  </a:lnTo>
                  <a:close/>
                </a:path>
                <a:path w="106680" h="24130">
                  <a:moveTo>
                    <a:pt x="1269" y="16510"/>
                  </a:moveTo>
                  <a:lnTo>
                    <a:pt x="0" y="16510"/>
                  </a:lnTo>
                  <a:lnTo>
                    <a:pt x="0" y="17780"/>
                  </a:lnTo>
                  <a:lnTo>
                    <a:pt x="1269" y="17780"/>
                  </a:lnTo>
                  <a:lnTo>
                    <a:pt x="1269" y="16510"/>
                  </a:lnTo>
                  <a:close/>
                </a:path>
                <a:path w="106680" h="24130">
                  <a:moveTo>
                    <a:pt x="1269" y="12700"/>
                  </a:moveTo>
                  <a:lnTo>
                    <a:pt x="0" y="12700"/>
                  </a:lnTo>
                  <a:lnTo>
                    <a:pt x="0" y="15240"/>
                  </a:lnTo>
                  <a:lnTo>
                    <a:pt x="1269" y="15240"/>
                  </a:lnTo>
                  <a:lnTo>
                    <a:pt x="1269" y="12700"/>
                  </a:lnTo>
                  <a:close/>
                </a:path>
                <a:path w="106680" h="24130">
                  <a:moveTo>
                    <a:pt x="1269" y="10160"/>
                  </a:moveTo>
                  <a:lnTo>
                    <a:pt x="0" y="10160"/>
                  </a:lnTo>
                  <a:lnTo>
                    <a:pt x="0" y="11430"/>
                  </a:lnTo>
                  <a:lnTo>
                    <a:pt x="1269" y="11430"/>
                  </a:lnTo>
                  <a:lnTo>
                    <a:pt x="1269" y="10160"/>
                  </a:lnTo>
                  <a:close/>
                </a:path>
                <a:path w="106680" h="24130">
                  <a:moveTo>
                    <a:pt x="1269" y="6350"/>
                  </a:moveTo>
                  <a:lnTo>
                    <a:pt x="0" y="6350"/>
                  </a:lnTo>
                  <a:lnTo>
                    <a:pt x="0" y="8890"/>
                  </a:lnTo>
                  <a:lnTo>
                    <a:pt x="1269" y="8890"/>
                  </a:lnTo>
                  <a:lnTo>
                    <a:pt x="1269" y="6350"/>
                  </a:lnTo>
                  <a:close/>
                </a:path>
                <a:path w="106680" h="24130">
                  <a:moveTo>
                    <a:pt x="1269" y="3810"/>
                  </a:moveTo>
                  <a:lnTo>
                    <a:pt x="0" y="3810"/>
                  </a:lnTo>
                  <a:lnTo>
                    <a:pt x="0" y="5080"/>
                  </a:lnTo>
                  <a:lnTo>
                    <a:pt x="1269" y="5080"/>
                  </a:lnTo>
                  <a:lnTo>
                    <a:pt x="1269" y="3810"/>
                  </a:lnTo>
                  <a:close/>
                </a:path>
                <a:path w="106680" h="24130">
                  <a:moveTo>
                    <a:pt x="63500" y="0"/>
                  </a:moveTo>
                  <a:lnTo>
                    <a:pt x="0" y="0"/>
                  </a:lnTo>
                  <a:lnTo>
                    <a:pt x="0" y="2540"/>
                  </a:lnTo>
                  <a:lnTo>
                    <a:pt x="1269" y="2540"/>
                  </a:lnTo>
                  <a:lnTo>
                    <a:pt x="1269" y="1270"/>
                  </a:lnTo>
                  <a:lnTo>
                    <a:pt x="63500" y="1270"/>
                  </a:lnTo>
                  <a:lnTo>
                    <a:pt x="63500" y="0"/>
                  </a:lnTo>
                  <a:close/>
                </a:path>
                <a:path w="106680" h="24130">
                  <a:moveTo>
                    <a:pt x="106679" y="0"/>
                  </a:moveTo>
                  <a:lnTo>
                    <a:pt x="73659" y="0"/>
                  </a:lnTo>
                  <a:lnTo>
                    <a:pt x="73659" y="1270"/>
                  </a:lnTo>
                  <a:lnTo>
                    <a:pt x="106679" y="1270"/>
                  </a:lnTo>
                  <a:lnTo>
                    <a:pt x="106679" y="0"/>
                  </a:lnTo>
                  <a:close/>
                </a:path>
              </a:pathLst>
            </a:custGeom>
            <a:solidFill>
              <a:srgbClr val="D9EBA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3" name="object 303"/>
            <p:cNvSpPr/>
            <p:nvPr/>
          </p:nvSpPr>
          <p:spPr>
            <a:xfrm>
              <a:off x="1207770" y="3098799"/>
              <a:ext cx="105410" cy="21590"/>
            </a:xfrm>
            <a:custGeom>
              <a:avLst/>
              <a:gdLst/>
              <a:ahLst/>
              <a:cxnLst/>
              <a:rect l="l" t="t" r="r" b="b"/>
              <a:pathLst>
                <a:path w="105409" h="21589">
                  <a:moveTo>
                    <a:pt x="1270" y="17780"/>
                  </a:moveTo>
                  <a:lnTo>
                    <a:pt x="0" y="17780"/>
                  </a:lnTo>
                  <a:lnTo>
                    <a:pt x="0" y="20320"/>
                  </a:lnTo>
                  <a:lnTo>
                    <a:pt x="1270" y="20320"/>
                  </a:lnTo>
                  <a:lnTo>
                    <a:pt x="1270" y="17780"/>
                  </a:lnTo>
                  <a:close/>
                </a:path>
                <a:path w="105409" h="21589">
                  <a:moveTo>
                    <a:pt x="1270" y="15240"/>
                  </a:moveTo>
                  <a:lnTo>
                    <a:pt x="0" y="15240"/>
                  </a:lnTo>
                  <a:lnTo>
                    <a:pt x="0" y="16510"/>
                  </a:lnTo>
                  <a:lnTo>
                    <a:pt x="1270" y="16510"/>
                  </a:lnTo>
                  <a:lnTo>
                    <a:pt x="1270" y="15240"/>
                  </a:lnTo>
                  <a:close/>
                </a:path>
                <a:path w="105409" h="21589">
                  <a:moveTo>
                    <a:pt x="1270" y="11430"/>
                  </a:moveTo>
                  <a:lnTo>
                    <a:pt x="0" y="11430"/>
                  </a:lnTo>
                  <a:lnTo>
                    <a:pt x="0" y="13970"/>
                  </a:lnTo>
                  <a:lnTo>
                    <a:pt x="1270" y="13970"/>
                  </a:lnTo>
                  <a:lnTo>
                    <a:pt x="1270" y="11430"/>
                  </a:lnTo>
                  <a:close/>
                </a:path>
                <a:path w="105409" h="21589">
                  <a:moveTo>
                    <a:pt x="1270" y="8890"/>
                  </a:moveTo>
                  <a:lnTo>
                    <a:pt x="0" y="8890"/>
                  </a:lnTo>
                  <a:lnTo>
                    <a:pt x="0" y="10160"/>
                  </a:lnTo>
                  <a:lnTo>
                    <a:pt x="1270" y="10160"/>
                  </a:lnTo>
                  <a:lnTo>
                    <a:pt x="1270" y="8890"/>
                  </a:lnTo>
                  <a:close/>
                </a:path>
                <a:path w="105409" h="21589">
                  <a:moveTo>
                    <a:pt x="1270" y="5080"/>
                  </a:moveTo>
                  <a:lnTo>
                    <a:pt x="0" y="5080"/>
                  </a:lnTo>
                  <a:lnTo>
                    <a:pt x="0" y="7620"/>
                  </a:lnTo>
                  <a:lnTo>
                    <a:pt x="1270" y="7620"/>
                  </a:lnTo>
                  <a:lnTo>
                    <a:pt x="1270" y="5080"/>
                  </a:lnTo>
                  <a:close/>
                </a:path>
                <a:path w="105409" h="21589">
                  <a:moveTo>
                    <a:pt x="1270" y="2540"/>
                  </a:moveTo>
                  <a:lnTo>
                    <a:pt x="0" y="2540"/>
                  </a:lnTo>
                  <a:lnTo>
                    <a:pt x="0" y="3810"/>
                  </a:lnTo>
                  <a:lnTo>
                    <a:pt x="1270" y="3810"/>
                  </a:lnTo>
                  <a:lnTo>
                    <a:pt x="1270" y="2540"/>
                  </a:lnTo>
                  <a:close/>
                </a:path>
                <a:path w="105409" h="21589">
                  <a:moveTo>
                    <a:pt x="10160" y="20320"/>
                  </a:moveTo>
                  <a:lnTo>
                    <a:pt x="7620" y="20320"/>
                  </a:lnTo>
                  <a:lnTo>
                    <a:pt x="7620" y="21590"/>
                  </a:lnTo>
                  <a:lnTo>
                    <a:pt x="10160" y="21590"/>
                  </a:lnTo>
                  <a:lnTo>
                    <a:pt x="10160" y="20320"/>
                  </a:lnTo>
                  <a:close/>
                </a:path>
                <a:path w="105409" h="21589">
                  <a:moveTo>
                    <a:pt x="20320" y="20320"/>
                  </a:moveTo>
                  <a:lnTo>
                    <a:pt x="17780" y="20320"/>
                  </a:lnTo>
                  <a:lnTo>
                    <a:pt x="17780" y="21590"/>
                  </a:lnTo>
                  <a:lnTo>
                    <a:pt x="20320" y="21590"/>
                  </a:lnTo>
                  <a:lnTo>
                    <a:pt x="20320" y="20320"/>
                  </a:lnTo>
                  <a:close/>
                </a:path>
                <a:path w="105409" h="21589">
                  <a:moveTo>
                    <a:pt x="63500" y="0"/>
                  </a:moveTo>
                  <a:lnTo>
                    <a:pt x="0" y="0"/>
                  </a:lnTo>
                  <a:lnTo>
                    <a:pt x="0" y="1270"/>
                  </a:lnTo>
                  <a:lnTo>
                    <a:pt x="63500" y="1270"/>
                  </a:lnTo>
                  <a:lnTo>
                    <a:pt x="63500" y="0"/>
                  </a:lnTo>
                  <a:close/>
                </a:path>
                <a:path w="105409" h="21589">
                  <a:moveTo>
                    <a:pt x="105397" y="0"/>
                  </a:moveTo>
                  <a:lnTo>
                    <a:pt x="72390" y="0"/>
                  </a:lnTo>
                  <a:lnTo>
                    <a:pt x="72390" y="1270"/>
                  </a:lnTo>
                  <a:lnTo>
                    <a:pt x="105397" y="1270"/>
                  </a:lnTo>
                  <a:lnTo>
                    <a:pt x="105397" y="0"/>
                  </a:lnTo>
                  <a:close/>
                </a:path>
              </a:pathLst>
            </a:custGeom>
            <a:solidFill>
              <a:srgbClr val="DBEBA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4" name="object 304"/>
            <p:cNvSpPr/>
            <p:nvPr/>
          </p:nvSpPr>
          <p:spPr>
            <a:xfrm>
              <a:off x="1209039" y="3100069"/>
              <a:ext cx="104139" cy="19050"/>
            </a:xfrm>
            <a:custGeom>
              <a:avLst/>
              <a:gdLst/>
              <a:ahLst/>
              <a:cxnLst/>
              <a:rect l="l" t="t" r="r" b="b"/>
              <a:pathLst>
                <a:path w="104140" h="19050">
                  <a:moveTo>
                    <a:pt x="11430" y="16509"/>
                  </a:moveTo>
                  <a:lnTo>
                    <a:pt x="0" y="16509"/>
                  </a:lnTo>
                  <a:lnTo>
                    <a:pt x="0" y="19050"/>
                  </a:lnTo>
                  <a:lnTo>
                    <a:pt x="8890" y="19050"/>
                  </a:lnTo>
                  <a:lnTo>
                    <a:pt x="8890" y="17779"/>
                  </a:lnTo>
                  <a:lnTo>
                    <a:pt x="11430" y="17779"/>
                  </a:lnTo>
                  <a:lnTo>
                    <a:pt x="11430" y="16509"/>
                  </a:lnTo>
                  <a:close/>
                </a:path>
                <a:path w="104140" h="19050">
                  <a:moveTo>
                    <a:pt x="104140" y="16509"/>
                  </a:moveTo>
                  <a:lnTo>
                    <a:pt x="13969" y="16509"/>
                  </a:lnTo>
                  <a:lnTo>
                    <a:pt x="13969" y="17779"/>
                  </a:lnTo>
                  <a:lnTo>
                    <a:pt x="16509" y="17779"/>
                  </a:lnTo>
                  <a:lnTo>
                    <a:pt x="16509" y="19050"/>
                  </a:lnTo>
                  <a:lnTo>
                    <a:pt x="104140" y="19050"/>
                  </a:lnTo>
                  <a:lnTo>
                    <a:pt x="104140" y="16509"/>
                  </a:lnTo>
                  <a:close/>
                </a:path>
                <a:path w="104140" h="19050">
                  <a:moveTo>
                    <a:pt x="2540" y="13969"/>
                  </a:moveTo>
                  <a:lnTo>
                    <a:pt x="0" y="13969"/>
                  </a:lnTo>
                  <a:lnTo>
                    <a:pt x="0" y="15239"/>
                  </a:lnTo>
                  <a:lnTo>
                    <a:pt x="2540" y="15239"/>
                  </a:lnTo>
                  <a:lnTo>
                    <a:pt x="2540" y="13969"/>
                  </a:lnTo>
                  <a:close/>
                </a:path>
                <a:path w="104140" h="19050">
                  <a:moveTo>
                    <a:pt x="104140" y="13969"/>
                  </a:moveTo>
                  <a:lnTo>
                    <a:pt x="102869" y="13969"/>
                  </a:lnTo>
                  <a:lnTo>
                    <a:pt x="102869" y="15239"/>
                  </a:lnTo>
                  <a:lnTo>
                    <a:pt x="104140" y="15239"/>
                  </a:lnTo>
                  <a:lnTo>
                    <a:pt x="104140" y="13969"/>
                  </a:lnTo>
                  <a:close/>
                </a:path>
                <a:path w="104140" h="19050">
                  <a:moveTo>
                    <a:pt x="2540" y="10159"/>
                  </a:moveTo>
                  <a:lnTo>
                    <a:pt x="0" y="10159"/>
                  </a:lnTo>
                  <a:lnTo>
                    <a:pt x="0" y="12700"/>
                  </a:lnTo>
                  <a:lnTo>
                    <a:pt x="2540" y="12700"/>
                  </a:lnTo>
                  <a:lnTo>
                    <a:pt x="2540" y="10159"/>
                  </a:lnTo>
                  <a:close/>
                </a:path>
                <a:path w="104140" h="19050">
                  <a:moveTo>
                    <a:pt x="104140" y="10159"/>
                  </a:moveTo>
                  <a:lnTo>
                    <a:pt x="102869" y="10159"/>
                  </a:lnTo>
                  <a:lnTo>
                    <a:pt x="102869" y="12700"/>
                  </a:lnTo>
                  <a:lnTo>
                    <a:pt x="104140" y="12700"/>
                  </a:lnTo>
                  <a:lnTo>
                    <a:pt x="104140" y="10159"/>
                  </a:lnTo>
                  <a:close/>
                </a:path>
                <a:path w="104140" h="19050">
                  <a:moveTo>
                    <a:pt x="2540" y="7619"/>
                  </a:moveTo>
                  <a:lnTo>
                    <a:pt x="0" y="7619"/>
                  </a:lnTo>
                  <a:lnTo>
                    <a:pt x="0" y="8889"/>
                  </a:lnTo>
                  <a:lnTo>
                    <a:pt x="2540" y="8889"/>
                  </a:lnTo>
                  <a:lnTo>
                    <a:pt x="2540" y="7619"/>
                  </a:lnTo>
                  <a:close/>
                </a:path>
                <a:path w="104140" h="19050">
                  <a:moveTo>
                    <a:pt x="104140" y="7619"/>
                  </a:moveTo>
                  <a:lnTo>
                    <a:pt x="102869" y="7619"/>
                  </a:lnTo>
                  <a:lnTo>
                    <a:pt x="102869" y="8889"/>
                  </a:lnTo>
                  <a:lnTo>
                    <a:pt x="104140" y="8889"/>
                  </a:lnTo>
                  <a:lnTo>
                    <a:pt x="104140" y="7619"/>
                  </a:lnTo>
                  <a:close/>
                </a:path>
                <a:path w="104140" h="19050">
                  <a:moveTo>
                    <a:pt x="2540" y="3809"/>
                  </a:moveTo>
                  <a:lnTo>
                    <a:pt x="0" y="3809"/>
                  </a:lnTo>
                  <a:lnTo>
                    <a:pt x="0" y="6350"/>
                  </a:lnTo>
                  <a:lnTo>
                    <a:pt x="2540" y="6350"/>
                  </a:lnTo>
                  <a:lnTo>
                    <a:pt x="2540" y="3809"/>
                  </a:lnTo>
                  <a:close/>
                </a:path>
                <a:path w="104140" h="19050">
                  <a:moveTo>
                    <a:pt x="104140" y="3809"/>
                  </a:moveTo>
                  <a:lnTo>
                    <a:pt x="102869" y="3809"/>
                  </a:lnTo>
                  <a:lnTo>
                    <a:pt x="102869" y="6350"/>
                  </a:lnTo>
                  <a:lnTo>
                    <a:pt x="104140" y="6350"/>
                  </a:lnTo>
                  <a:lnTo>
                    <a:pt x="104140" y="3809"/>
                  </a:lnTo>
                  <a:close/>
                </a:path>
                <a:path w="104140" h="19050">
                  <a:moveTo>
                    <a:pt x="67309" y="1269"/>
                  </a:moveTo>
                  <a:lnTo>
                    <a:pt x="0" y="1269"/>
                  </a:lnTo>
                  <a:lnTo>
                    <a:pt x="0" y="2539"/>
                  </a:lnTo>
                  <a:lnTo>
                    <a:pt x="67309" y="2539"/>
                  </a:lnTo>
                  <a:lnTo>
                    <a:pt x="67309" y="1269"/>
                  </a:lnTo>
                  <a:close/>
                </a:path>
                <a:path w="104140" h="19050">
                  <a:moveTo>
                    <a:pt x="104139" y="1269"/>
                  </a:moveTo>
                  <a:lnTo>
                    <a:pt x="71119" y="1269"/>
                  </a:lnTo>
                  <a:lnTo>
                    <a:pt x="71119" y="2539"/>
                  </a:lnTo>
                  <a:lnTo>
                    <a:pt x="104140" y="2539"/>
                  </a:lnTo>
                  <a:lnTo>
                    <a:pt x="104139" y="1269"/>
                  </a:lnTo>
                  <a:close/>
                </a:path>
                <a:path w="104140" h="19050">
                  <a:moveTo>
                    <a:pt x="64770" y="0"/>
                  </a:moveTo>
                  <a:lnTo>
                    <a:pt x="62229" y="0"/>
                  </a:lnTo>
                  <a:lnTo>
                    <a:pt x="62229" y="1269"/>
                  </a:lnTo>
                  <a:lnTo>
                    <a:pt x="64770" y="1269"/>
                  </a:lnTo>
                  <a:lnTo>
                    <a:pt x="64770" y="0"/>
                  </a:lnTo>
                  <a:close/>
                </a:path>
              </a:pathLst>
            </a:custGeom>
            <a:solidFill>
              <a:srgbClr val="DCECA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5" name="object 305"/>
            <p:cNvSpPr/>
            <p:nvPr/>
          </p:nvSpPr>
          <p:spPr>
            <a:xfrm>
              <a:off x="1211580" y="3102609"/>
              <a:ext cx="100330" cy="12700"/>
            </a:xfrm>
            <a:custGeom>
              <a:avLst/>
              <a:gdLst/>
              <a:ahLst/>
              <a:cxnLst/>
              <a:rect l="l" t="t" r="r" b="b"/>
              <a:pathLst>
                <a:path w="100330" h="12700">
                  <a:moveTo>
                    <a:pt x="1270" y="11430"/>
                  </a:moveTo>
                  <a:lnTo>
                    <a:pt x="0" y="11430"/>
                  </a:lnTo>
                  <a:lnTo>
                    <a:pt x="0" y="12700"/>
                  </a:lnTo>
                  <a:lnTo>
                    <a:pt x="1270" y="12700"/>
                  </a:lnTo>
                  <a:lnTo>
                    <a:pt x="1270" y="11430"/>
                  </a:lnTo>
                  <a:close/>
                </a:path>
                <a:path w="100330" h="12700">
                  <a:moveTo>
                    <a:pt x="1270" y="7620"/>
                  </a:moveTo>
                  <a:lnTo>
                    <a:pt x="0" y="7620"/>
                  </a:lnTo>
                  <a:lnTo>
                    <a:pt x="0" y="10160"/>
                  </a:lnTo>
                  <a:lnTo>
                    <a:pt x="1270" y="10160"/>
                  </a:lnTo>
                  <a:lnTo>
                    <a:pt x="1270" y="7620"/>
                  </a:lnTo>
                  <a:close/>
                </a:path>
                <a:path w="100330" h="12700">
                  <a:moveTo>
                    <a:pt x="1270" y="5080"/>
                  </a:moveTo>
                  <a:lnTo>
                    <a:pt x="0" y="5080"/>
                  </a:lnTo>
                  <a:lnTo>
                    <a:pt x="0" y="6350"/>
                  </a:lnTo>
                  <a:lnTo>
                    <a:pt x="1270" y="6350"/>
                  </a:lnTo>
                  <a:lnTo>
                    <a:pt x="1270" y="5080"/>
                  </a:lnTo>
                  <a:close/>
                </a:path>
                <a:path w="100330" h="12700">
                  <a:moveTo>
                    <a:pt x="1270" y="1270"/>
                  </a:moveTo>
                  <a:lnTo>
                    <a:pt x="0" y="1270"/>
                  </a:lnTo>
                  <a:lnTo>
                    <a:pt x="0" y="3810"/>
                  </a:lnTo>
                  <a:lnTo>
                    <a:pt x="1270" y="3810"/>
                  </a:lnTo>
                  <a:lnTo>
                    <a:pt x="1270" y="1270"/>
                  </a:lnTo>
                  <a:close/>
                </a:path>
                <a:path w="100330" h="12700">
                  <a:moveTo>
                    <a:pt x="66040" y="0"/>
                  </a:moveTo>
                  <a:lnTo>
                    <a:pt x="64770" y="0"/>
                  </a:lnTo>
                  <a:lnTo>
                    <a:pt x="64770" y="1270"/>
                  </a:lnTo>
                  <a:lnTo>
                    <a:pt x="66040" y="1270"/>
                  </a:lnTo>
                  <a:lnTo>
                    <a:pt x="66040" y="0"/>
                  </a:lnTo>
                  <a:close/>
                </a:path>
                <a:path w="100330" h="12700">
                  <a:moveTo>
                    <a:pt x="100330" y="11430"/>
                  </a:moveTo>
                  <a:lnTo>
                    <a:pt x="99060" y="11430"/>
                  </a:lnTo>
                  <a:lnTo>
                    <a:pt x="99060" y="12700"/>
                  </a:lnTo>
                  <a:lnTo>
                    <a:pt x="100330" y="12700"/>
                  </a:lnTo>
                  <a:lnTo>
                    <a:pt x="100330" y="11430"/>
                  </a:lnTo>
                  <a:close/>
                </a:path>
                <a:path w="100330" h="12700">
                  <a:moveTo>
                    <a:pt x="100330" y="7620"/>
                  </a:moveTo>
                  <a:lnTo>
                    <a:pt x="99060" y="7620"/>
                  </a:lnTo>
                  <a:lnTo>
                    <a:pt x="99060" y="10160"/>
                  </a:lnTo>
                  <a:lnTo>
                    <a:pt x="100330" y="10160"/>
                  </a:lnTo>
                  <a:lnTo>
                    <a:pt x="100330" y="7620"/>
                  </a:lnTo>
                  <a:close/>
                </a:path>
                <a:path w="100330" h="12700">
                  <a:moveTo>
                    <a:pt x="100330" y="5080"/>
                  </a:moveTo>
                  <a:lnTo>
                    <a:pt x="99060" y="5080"/>
                  </a:lnTo>
                  <a:lnTo>
                    <a:pt x="99060" y="6350"/>
                  </a:lnTo>
                  <a:lnTo>
                    <a:pt x="100330" y="6350"/>
                  </a:lnTo>
                  <a:lnTo>
                    <a:pt x="100330" y="5080"/>
                  </a:lnTo>
                  <a:close/>
                </a:path>
                <a:path w="100330" h="12700">
                  <a:moveTo>
                    <a:pt x="100330" y="1270"/>
                  </a:moveTo>
                  <a:lnTo>
                    <a:pt x="99060" y="1270"/>
                  </a:lnTo>
                  <a:lnTo>
                    <a:pt x="99060" y="3810"/>
                  </a:lnTo>
                  <a:lnTo>
                    <a:pt x="100330" y="3810"/>
                  </a:lnTo>
                  <a:lnTo>
                    <a:pt x="100330" y="1270"/>
                  </a:lnTo>
                  <a:close/>
                </a:path>
              </a:pathLst>
            </a:custGeom>
            <a:solidFill>
              <a:srgbClr val="DEEDB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6" name="object 306"/>
            <p:cNvSpPr/>
            <p:nvPr/>
          </p:nvSpPr>
          <p:spPr>
            <a:xfrm>
              <a:off x="1212850" y="3103879"/>
              <a:ext cx="97790" cy="11430"/>
            </a:xfrm>
            <a:custGeom>
              <a:avLst/>
              <a:gdLst/>
              <a:ahLst/>
              <a:cxnLst/>
              <a:rect l="l" t="t" r="r" b="b"/>
              <a:pathLst>
                <a:path w="97790" h="11430">
                  <a:moveTo>
                    <a:pt x="2540" y="6350"/>
                  </a:moveTo>
                  <a:lnTo>
                    <a:pt x="0" y="6350"/>
                  </a:lnTo>
                  <a:lnTo>
                    <a:pt x="0" y="8890"/>
                  </a:lnTo>
                  <a:lnTo>
                    <a:pt x="2540" y="8890"/>
                  </a:lnTo>
                  <a:lnTo>
                    <a:pt x="2540" y="6350"/>
                  </a:lnTo>
                  <a:close/>
                </a:path>
                <a:path w="97790" h="11430">
                  <a:moveTo>
                    <a:pt x="2540" y="3810"/>
                  </a:moveTo>
                  <a:lnTo>
                    <a:pt x="0" y="3810"/>
                  </a:lnTo>
                  <a:lnTo>
                    <a:pt x="0" y="5080"/>
                  </a:lnTo>
                  <a:lnTo>
                    <a:pt x="2540" y="5080"/>
                  </a:lnTo>
                  <a:lnTo>
                    <a:pt x="2540" y="3810"/>
                  </a:lnTo>
                  <a:close/>
                </a:path>
                <a:path w="97790" h="11430">
                  <a:moveTo>
                    <a:pt x="97790" y="10160"/>
                  </a:moveTo>
                  <a:lnTo>
                    <a:pt x="0" y="10160"/>
                  </a:lnTo>
                  <a:lnTo>
                    <a:pt x="0" y="11430"/>
                  </a:lnTo>
                  <a:lnTo>
                    <a:pt x="97790" y="11430"/>
                  </a:lnTo>
                  <a:lnTo>
                    <a:pt x="97790" y="10160"/>
                  </a:lnTo>
                  <a:close/>
                </a:path>
                <a:path w="97790" h="11430">
                  <a:moveTo>
                    <a:pt x="97790" y="6350"/>
                  </a:moveTo>
                  <a:lnTo>
                    <a:pt x="95250" y="6350"/>
                  </a:lnTo>
                  <a:lnTo>
                    <a:pt x="95250" y="8890"/>
                  </a:lnTo>
                  <a:lnTo>
                    <a:pt x="97790" y="8890"/>
                  </a:lnTo>
                  <a:lnTo>
                    <a:pt x="97790" y="6350"/>
                  </a:lnTo>
                  <a:close/>
                </a:path>
                <a:path w="97790" h="11430">
                  <a:moveTo>
                    <a:pt x="97790" y="3810"/>
                  </a:moveTo>
                  <a:lnTo>
                    <a:pt x="95250" y="3810"/>
                  </a:lnTo>
                  <a:lnTo>
                    <a:pt x="95250" y="5080"/>
                  </a:lnTo>
                  <a:lnTo>
                    <a:pt x="97790" y="5080"/>
                  </a:lnTo>
                  <a:lnTo>
                    <a:pt x="97790" y="3810"/>
                  </a:lnTo>
                  <a:close/>
                </a:path>
                <a:path w="97790" h="11430">
                  <a:moveTo>
                    <a:pt x="97790" y="0"/>
                  </a:moveTo>
                  <a:lnTo>
                    <a:pt x="0" y="0"/>
                  </a:lnTo>
                  <a:lnTo>
                    <a:pt x="0" y="2540"/>
                  </a:lnTo>
                  <a:lnTo>
                    <a:pt x="97790" y="2540"/>
                  </a:lnTo>
                  <a:lnTo>
                    <a:pt x="97790" y="0"/>
                  </a:lnTo>
                  <a:close/>
                </a:path>
              </a:pathLst>
            </a:custGeom>
            <a:solidFill>
              <a:srgbClr val="DFEDB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7" name="object 307"/>
            <p:cNvSpPr/>
            <p:nvPr/>
          </p:nvSpPr>
          <p:spPr>
            <a:xfrm>
              <a:off x="1215390" y="3107689"/>
              <a:ext cx="92710" cy="5080"/>
            </a:xfrm>
            <a:custGeom>
              <a:avLst/>
              <a:gdLst/>
              <a:ahLst/>
              <a:cxnLst/>
              <a:rect l="l" t="t" r="r" b="b"/>
              <a:pathLst>
                <a:path w="92709" h="5080">
                  <a:moveTo>
                    <a:pt x="1270" y="0"/>
                  </a:moveTo>
                  <a:lnTo>
                    <a:pt x="0" y="0"/>
                  </a:lnTo>
                  <a:lnTo>
                    <a:pt x="0" y="1270"/>
                  </a:lnTo>
                  <a:lnTo>
                    <a:pt x="1270" y="1270"/>
                  </a:lnTo>
                  <a:lnTo>
                    <a:pt x="1270" y="0"/>
                  </a:lnTo>
                  <a:close/>
                </a:path>
                <a:path w="92709" h="5080">
                  <a:moveTo>
                    <a:pt x="92710" y="2540"/>
                  </a:moveTo>
                  <a:lnTo>
                    <a:pt x="91440" y="2540"/>
                  </a:lnTo>
                  <a:lnTo>
                    <a:pt x="91440" y="3810"/>
                  </a:lnTo>
                  <a:lnTo>
                    <a:pt x="1270" y="3810"/>
                  </a:lnTo>
                  <a:lnTo>
                    <a:pt x="1270" y="2540"/>
                  </a:lnTo>
                  <a:lnTo>
                    <a:pt x="0" y="2540"/>
                  </a:lnTo>
                  <a:lnTo>
                    <a:pt x="0" y="3810"/>
                  </a:lnTo>
                  <a:lnTo>
                    <a:pt x="0" y="5080"/>
                  </a:lnTo>
                  <a:lnTo>
                    <a:pt x="92710" y="5080"/>
                  </a:lnTo>
                  <a:lnTo>
                    <a:pt x="92710" y="3810"/>
                  </a:lnTo>
                  <a:lnTo>
                    <a:pt x="92710" y="2540"/>
                  </a:lnTo>
                  <a:close/>
                </a:path>
                <a:path w="92709" h="5080">
                  <a:moveTo>
                    <a:pt x="92710" y="0"/>
                  </a:moveTo>
                  <a:lnTo>
                    <a:pt x="91440" y="0"/>
                  </a:lnTo>
                  <a:lnTo>
                    <a:pt x="91440" y="1270"/>
                  </a:lnTo>
                  <a:lnTo>
                    <a:pt x="92710" y="1270"/>
                  </a:lnTo>
                  <a:lnTo>
                    <a:pt x="92710" y="0"/>
                  </a:lnTo>
                  <a:close/>
                </a:path>
              </a:pathLst>
            </a:custGeom>
            <a:solidFill>
              <a:srgbClr val="E1EEB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8" name="object 308"/>
            <p:cNvSpPr/>
            <p:nvPr/>
          </p:nvSpPr>
          <p:spPr>
            <a:xfrm>
              <a:off x="1216660" y="3107689"/>
              <a:ext cx="90170" cy="3810"/>
            </a:xfrm>
            <a:custGeom>
              <a:avLst/>
              <a:gdLst/>
              <a:ahLst/>
              <a:cxnLst/>
              <a:rect l="l" t="t" r="r" b="b"/>
              <a:pathLst>
                <a:path w="90169" h="3810">
                  <a:moveTo>
                    <a:pt x="90170" y="2540"/>
                  </a:moveTo>
                  <a:lnTo>
                    <a:pt x="0" y="2540"/>
                  </a:lnTo>
                  <a:lnTo>
                    <a:pt x="0" y="3810"/>
                  </a:lnTo>
                  <a:lnTo>
                    <a:pt x="90170" y="3810"/>
                  </a:lnTo>
                  <a:lnTo>
                    <a:pt x="90170" y="2540"/>
                  </a:lnTo>
                  <a:close/>
                </a:path>
                <a:path w="90169" h="3810">
                  <a:moveTo>
                    <a:pt x="90170" y="0"/>
                  </a:moveTo>
                  <a:lnTo>
                    <a:pt x="0" y="0"/>
                  </a:lnTo>
                  <a:lnTo>
                    <a:pt x="0" y="1270"/>
                  </a:lnTo>
                  <a:lnTo>
                    <a:pt x="90170" y="1270"/>
                  </a:lnTo>
                  <a:lnTo>
                    <a:pt x="90170" y="0"/>
                  </a:lnTo>
                  <a:close/>
                </a:path>
              </a:pathLst>
            </a:custGeom>
            <a:solidFill>
              <a:srgbClr val="E4F0B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9" name="object 309"/>
            <p:cNvSpPr/>
            <p:nvPr/>
          </p:nvSpPr>
          <p:spPr>
            <a:xfrm>
              <a:off x="1123950" y="3202939"/>
              <a:ext cx="276860" cy="165100"/>
            </a:xfrm>
            <a:custGeom>
              <a:avLst/>
              <a:gdLst/>
              <a:ahLst/>
              <a:cxnLst/>
              <a:rect l="l" t="t" r="r" b="b"/>
              <a:pathLst>
                <a:path w="276859" h="165100">
                  <a:moveTo>
                    <a:pt x="111759" y="162560"/>
                  </a:moveTo>
                  <a:lnTo>
                    <a:pt x="99059" y="162560"/>
                  </a:lnTo>
                  <a:lnTo>
                    <a:pt x="99059" y="163830"/>
                  </a:lnTo>
                  <a:lnTo>
                    <a:pt x="109219" y="163830"/>
                  </a:lnTo>
                  <a:lnTo>
                    <a:pt x="109219" y="165100"/>
                  </a:lnTo>
                  <a:lnTo>
                    <a:pt x="111759" y="165100"/>
                  </a:lnTo>
                  <a:lnTo>
                    <a:pt x="111759" y="162560"/>
                  </a:lnTo>
                  <a:close/>
                </a:path>
                <a:path w="276859" h="165100">
                  <a:moveTo>
                    <a:pt x="1269" y="120650"/>
                  </a:moveTo>
                  <a:lnTo>
                    <a:pt x="0" y="120650"/>
                  </a:lnTo>
                  <a:lnTo>
                    <a:pt x="0" y="139700"/>
                  </a:lnTo>
                  <a:lnTo>
                    <a:pt x="1269" y="139700"/>
                  </a:lnTo>
                  <a:lnTo>
                    <a:pt x="1269" y="120650"/>
                  </a:lnTo>
                  <a:close/>
                </a:path>
                <a:path w="276859" h="165100">
                  <a:moveTo>
                    <a:pt x="275590" y="0"/>
                  </a:moveTo>
                  <a:lnTo>
                    <a:pt x="274319" y="0"/>
                  </a:lnTo>
                  <a:lnTo>
                    <a:pt x="274319" y="3810"/>
                  </a:lnTo>
                  <a:lnTo>
                    <a:pt x="276859" y="3810"/>
                  </a:lnTo>
                  <a:lnTo>
                    <a:pt x="276859" y="1270"/>
                  </a:lnTo>
                  <a:lnTo>
                    <a:pt x="275590" y="1270"/>
                  </a:lnTo>
                  <a:lnTo>
                    <a:pt x="275590" y="0"/>
                  </a:lnTo>
                  <a:close/>
                </a:path>
              </a:pathLst>
            </a:custGeom>
            <a:solidFill>
              <a:srgbClr val="98CC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0" name="object 310"/>
            <p:cNvSpPr/>
            <p:nvPr/>
          </p:nvSpPr>
          <p:spPr>
            <a:xfrm>
              <a:off x="1125220" y="3174999"/>
              <a:ext cx="273050" cy="190500"/>
            </a:xfrm>
            <a:custGeom>
              <a:avLst/>
              <a:gdLst/>
              <a:ahLst/>
              <a:cxnLst/>
              <a:rect l="l" t="t" r="r" b="b"/>
              <a:pathLst>
                <a:path w="273050" h="190500">
                  <a:moveTo>
                    <a:pt x="1270" y="148590"/>
                  </a:moveTo>
                  <a:lnTo>
                    <a:pt x="0" y="148590"/>
                  </a:lnTo>
                  <a:lnTo>
                    <a:pt x="0" y="167640"/>
                  </a:lnTo>
                  <a:lnTo>
                    <a:pt x="1270" y="167640"/>
                  </a:lnTo>
                  <a:lnTo>
                    <a:pt x="1270" y="148590"/>
                  </a:lnTo>
                  <a:close/>
                </a:path>
                <a:path w="273050" h="190500">
                  <a:moveTo>
                    <a:pt x="86360" y="0"/>
                  </a:moveTo>
                  <a:lnTo>
                    <a:pt x="74930" y="0"/>
                  </a:lnTo>
                  <a:lnTo>
                    <a:pt x="74930" y="2540"/>
                  </a:lnTo>
                  <a:lnTo>
                    <a:pt x="86360" y="2540"/>
                  </a:lnTo>
                  <a:lnTo>
                    <a:pt x="86360" y="0"/>
                  </a:lnTo>
                  <a:close/>
                </a:path>
                <a:path w="273050" h="190500">
                  <a:moveTo>
                    <a:pt x="113030" y="189242"/>
                  </a:moveTo>
                  <a:lnTo>
                    <a:pt x="96520" y="189242"/>
                  </a:lnTo>
                  <a:lnTo>
                    <a:pt x="96520" y="190500"/>
                  </a:lnTo>
                  <a:lnTo>
                    <a:pt x="113030" y="190500"/>
                  </a:lnTo>
                  <a:lnTo>
                    <a:pt x="113030" y="189242"/>
                  </a:lnTo>
                  <a:close/>
                </a:path>
                <a:path w="273050" h="190500">
                  <a:moveTo>
                    <a:pt x="257797" y="0"/>
                  </a:moveTo>
                  <a:lnTo>
                    <a:pt x="254000" y="0"/>
                  </a:lnTo>
                  <a:lnTo>
                    <a:pt x="254000" y="2540"/>
                  </a:lnTo>
                  <a:lnTo>
                    <a:pt x="257797" y="2540"/>
                  </a:lnTo>
                  <a:lnTo>
                    <a:pt x="257797" y="0"/>
                  </a:lnTo>
                  <a:close/>
                </a:path>
                <a:path w="273050" h="190500">
                  <a:moveTo>
                    <a:pt x="273050" y="25400"/>
                  </a:moveTo>
                  <a:lnTo>
                    <a:pt x="271780" y="25400"/>
                  </a:lnTo>
                  <a:lnTo>
                    <a:pt x="271780" y="31750"/>
                  </a:lnTo>
                  <a:lnTo>
                    <a:pt x="273050" y="31750"/>
                  </a:lnTo>
                  <a:lnTo>
                    <a:pt x="273050" y="25400"/>
                  </a:lnTo>
                  <a:close/>
                </a:path>
              </a:pathLst>
            </a:custGeom>
            <a:solidFill>
              <a:srgbClr val="99CC0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1" name="object 311"/>
            <p:cNvSpPr/>
            <p:nvPr/>
          </p:nvSpPr>
          <p:spPr>
            <a:xfrm>
              <a:off x="1126490" y="3177539"/>
              <a:ext cx="270510" cy="186690"/>
            </a:xfrm>
            <a:custGeom>
              <a:avLst/>
              <a:gdLst/>
              <a:ahLst/>
              <a:cxnLst/>
              <a:rect l="l" t="t" r="r" b="b"/>
              <a:pathLst>
                <a:path w="270509" h="186689">
                  <a:moveTo>
                    <a:pt x="111759" y="185420"/>
                  </a:moveTo>
                  <a:lnTo>
                    <a:pt x="91440" y="185420"/>
                  </a:lnTo>
                  <a:lnTo>
                    <a:pt x="91440" y="186689"/>
                  </a:lnTo>
                  <a:lnTo>
                    <a:pt x="111759" y="186689"/>
                  </a:lnTo>
                  <a:lnTo>
                    <a:pt x="111759" y="185420"/>
                  </a:lnTo>
                  <a:close/>
                </a:path>
                <a:path w="270509" h="186689">
                  <a:moveTo>
                    <a:pt x="2540" y="165100"/>
                  </a:moveTo>
                  <a:lnTo>
                    <a:pt x="0" y="165100"/>
                  </a:lnTo>
                  <a:lnTo>
                    <a:pt x="0" y="166370"/>
                  </a:lnTo>
                  <a:lnTo>
                    <a:pt x="1269" y="166370"/>
                  </a:lnTo>
                  <a:lnTo>
                    <a:pt x="1269" y="167640"/>
                  </a:lnTo>
                  <a:lnTo>
                    <a:pt x="2540" y="167640"/>
                  </a:lnTo>
                  <a:lnTo>
                    <a:pt x="2540" y="165100"/>
                  </a:lnTo>
                  <a:close/>
                </a:path>
                <a:path w="270509" h="186689">
                  <a:moveTo>
                    <a:pt x="2540" y="143510"/>
                  </a:moveTo>
                  <a:lnTo>
                    <a:pt x="1269" y="143510"/>
                  </a:lnTo>
                  <a:lnTo>
                    <a:pt x="1269" y="144779"/>
                  </a:lnTo>
                  <a:lnTo>
                    <a:pt x="0" y="144779"/>
                  </a:lnTo>
                  <a:lnTo>
                    <a:pt x="0" y="165100"/>
                  </a:lnTo>
                  <a:lnTo>
                    <a:pt x="2540" y="165100"/>
                  </a:lnTo>
                  <a:lnTo>
                    <a:pt x="2540" y="143510"/>
                  </a:lnTo>
                  <a:close/>
                </a:path>
                <a:path w="270509" h="186689">
                  <a:moveTo>
                    <a:pt x="269240" y="19050"/>
                  </a:moveTo>
                  <a:lnTo>
                    <a:pt x="267969" y="19050"/>
                  </a:lnTo>
                  <a:lnTo>
                    <a:pt x="267969" y="31750"/>
                  </a:lnTo>
                  <a:lnTo>
                    <a:pt x="269239" y="31750"/>
                  </a:lnTo>
                  <a:lnTo>
                    <a:pt x="269239" y="30479"/>
                  </a:lnTo>
                  <a:lnTo>
                    <a:pt x="270509" y="30479"/>
                  </a:lnTo>
                  <a:lnTo>
                    <a:pt x="270509" y="21589"/>
                  </a:lnTo>
                  <a:lnTo>
                    <a:pt x="269239" y="21589"/>
                  </a:lnTo>
                  <a:lnTo>
                    <a:pt x="269240" y="19050"/>
                  </a:lnTo>
                  <a:close/>
                </a:path>
                <a:path w="270509" h="186689">
                  <a:moveTo>
                    <a:pt x="88899" y="0"/>
                  </a:moveTo>
                  <a:lnTo>
                    <a:pt x="68579" y="0"/>
                  </a:lnTo>
                  <a:lnTo>
                    <a:pt x="68579" y="2539"/>
                  </a:lnTo>
                  <a:lnTo>
                    <a:pt x="88899" y="2539"/>
                  </a:lnTo>
                  <a:lnTo>
                    <a:pt x="88899" y="0"/>
                  </a:lnTo>
                  <a:close/>
                </a:path>
                <a:path w="270509" h="186689">
                  <a:moveTo>
                    <a:pt x="257809" y="0"/>
                  </a:moveTo>
                  <a:lnTo>
                    <a:pt x="247650" y="0"/>
                  </a:lnTo>
                  <a:lnTo>
                    <a:pt x="247650" y="2539"/>
                  </a:lnTo>
                  <a:lnTo>
                    <a:pt x="257809" y="2539"/>
                  </a:lnTo>
                  <a:lnTo>
                    <a:pt x="257809" y="0"/>
                  </a:lnTo>
                  <a:close/>
                </a:path>
              </a:pathLst>
            </a:custGeom>
            <a:solidFill>
              <a:srgbClr val="9ACC0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2" name="object 312"/>
            <p:cNvSpPr/>
            <p:nvPr/>
          </p:nvSpPr>
          <p:spPr>
            <a:xfrm>
              <a:off x="1129030" y="3180079"/>
              <a:ext cx="265430" cy="182880"/>
            </a:xfrm>
            <a:custGeom>
              <a:avLst/>
              <a:gdLst/>
              <a:ahLst/>
              <a:cxnLst/>
              <a:rect l="l" t="t" r="r" b="b"/>
              <a:pathLst>
                <a:path w="265430" h="182879">
                  <a:moveTo>
                    <a:pt x="1270" y="139700"/>
                  </a:moveTo>
                  <a:lnTo>
                    <a:pt x="0" y="139700"/>
                  </a:lnTo>
                  <a:lnTo>
                    <a:pt x="0" y="162560"/>
                  </a:lnTo>
                  <a:lnTo>
                    <a:pt x="0" y="166370"/>
                  </a:lnTo>
                  <a:lnTo>
                    <a:pt x="1270" y="166370"/>
                  </a:lnTo>
                  <a:lnTo>
                    <a:pt x="1270" y="162560"/>
                  </a:lnTo>
                  <a:lnTo>
                    <a:pt x="1270" y="139700"/>
                  </a:lnTo>
                  <a:close/>
                </a:path>
                <a:path w="265430" h="182879">
                  <a:moveTo>
                    <a:pt x="64770" y="0"/>
                  </a:moveTo>
                  <a:lnTo>
                    <a:pt x="63500" y="0"/>
                  </a:lnTo>
                  <a:lnTo>
                    <a:pt x="63500" y="1270"/>
                  </a:lnTo>
                  <a:lnTo>
                    <a:pt x="64770" y="1270"/>
                  </a:lnTo>
                  <a:lnTo>
                    <a:pt x="64770" y="0"/>
                  </a:lnTo>
                  <a:close/>
                </a:path>
                <a:path w="265430" h="182879">
                  <a:moveTo>
                    <a:pt x="85090" y="180340"/>
                  </a:moveTo>
                  <a:lnTo>
                    <a:pt x="83820" y="180340"/>
                  </a:lnTo>
                  <a:lnTo>
                    <a:pt x="83820" y="181610"/>
                  </a:lnTo>
                  <a:lnTo>
                    <a:pt x="85090" y="181610"/>
                  </a:lnTo>
                  <a:lnTo>
                    <a:pt x="85090" y="180340"/>
                  </a:lnTo>
                  <a:close/>
                </a:path>
                <a:path w="265430" h="182879">
                  <a:moveTo>
                    <a:pt x="91440" y="0"/>
                  </a:moveTo>
                  <a:lnTo>
                    <a:pt x="88900" y="0"/>
                  </a:lnTo>
                  <a:lnTo>
                    <a:pt x="88900" y="1270"/>
                  </a:lnTo>
                  <a:lnTo>
                    <a:pt x="91440" y="1270"/>
                  </a:lnTo>
                  <a:lnTo>
                    <a:pt x="91440" y="0"/>
                  </a:lnTo>
                  <a:close/>
                </a:path>
                <a:path w="265430" h="182879">
                  <a:moveTo>
                    <a:pt x="110490" y="181610"/>
                  </a:moveTo>
                  <a:lnTo>
                    <a:pt x="86360" y="181610"/>
                  </a:lnTo>
                  <a:lnTo>
                    <a:pt x="86360" y="182880"/>
                  </a:lnTo>
                  <a:lnTo>
                    <a:pt x="110490" y="182880"/>
                  </a:lnTo>
                  <a:lnTo>
                    <a:pt x="110490" y="181610"/>
                  </a:lnTo>
                  <a:close/>
                </a:path>
                <a:path w="265430" h="182879">
                  <a:moveTo>
                    <a:pt x="111760" y="180340"/>
                  </a:moveTo>
                  <a:lnTo>
                    <a:pt x="110490" y="180340"/>
                  </a:lnTo>
                  <a:lnTo>
                    <a:pt x="110490" y="181610"/>
                  </a:lnTo>
                  <a:lnTo>
                    <a:pt x="111760" y="181610"/>
                  </a:lnTo>
                  <a:lnTo>
                    <a:pt x="111760" y="180340"/>
                  </a:lnTo>
                  <a:close/>
                </a:path>
                <a:path w="265430" h="182879">
                  <a:moveTo>
                    <a:pt x="165100" y="180340"/>
                  </a:moveTo>
                  <a:lnTo>
                    <a:pt x="162560" y="180340"/>
                  </a:lnTo>
                  <a:lnTo>
                    <a:pt x="162560" y="181610"/>
                  </a:lnTo>
                  <a:lnTo>
                    <a:pt x="165100" y="181610"/>
                  </a:lnTo>
                  <a:lnTo>
                    <a:pt x="165100" y="180340"/>
                  </a:lnTo>
                  <a:close/>
                </a:path>
                <a:path w="265430" h="182879">
                  <a:moveTo>
                    <a:pt x="175247" y="181610"/>
                  </a:moveTo>
                  <a:lnTo>
                    <a:pt x="167640" y="181610"/>
                  </a:lnTo>
                  <a:lnTo>
                    <a:pt x="167640" y="182880"/>
                  </a:lnTo>
                  <a:lnTo>
                    <a:pt x="175247" y="182880"/>
                  </a:lnTo>
                  <a:lnTo>
                    <a:pt x="175247" y="181610"/>
                  </a:lnTo>
                  <a:close/>
                </a:path>
                <a:path w="265430" h="182879">
                  <a:moveTo>
                    <a:pt x="255270" y="0"/>
                  </a:moveTo>
                  <a:lnTo>
                    <a:pt x="242570" y="0"/>
                  </a:lnTo>
                  <a:lnTo>
                    <a:pt x="242570" y="1270"/>
                  </a:lnTo>
                  <a:lnTo>
                    <a:pt x="255270" y="1270"/>
                  </a:lnTo>
                  <a:lnTo>
                    <a:pt x="255270" y="0"/>
                  </a:lnTo>
                  <a:close/>
                </a:path>
                <a:path w="265430" h="182879">
                  <a:moveTo>
                    <a:pt x="265430" y="15240"/>
                  </a:moveTo>
                  <a:lnTo>
                    <a:pt x="264160" y="15240"/>
                  </a:lnTo>
                  <a:lnTo>
                    <a:pt x="264160" y="29210"/>
                  </a:lnTo>
                  <a:lnTo>
                    <a:pt x="265430" y="29210"/>
                  </a:lnTo>
                  <a:lnTo>
                    <a:pt x="265430" y="15240"/>
                  </a:lnTo>
                  <a:close/>
                </a:path>
              </a:pathLst>
            </a:custGeom>
            <a:solidFill>
              <a:srgbClr val="9CCD0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3" name="object 313"/>
            <p:cNvSpPr/>
            <p:nvPr/>
          </p:nvSpPr>
          <p:spPr>
            <a:xfrm>
              <a:off x="1130300" y="3180079"/>
              <a:ext cx="262890" cy="180340"/>
            </a:xfrm>
            <a:custGeom>
              <a:avLst/>
              <a:gdLst/>
              <a:ahLst/>
              <a:cxnLst/>
              <a:rect l="l" t="t" r="r" b="b"/>
              <a:pathLst>
                <a:path w="262890" h="180339">
                  <a:moveTo>
                    <a:pt x="110490" y="179070"/>
                  </a:moveTo>
                  <a:lnTo>
                    <a:pt x="82550" y="179070"/>
                  </a:lnTo>
                  <a:lnTo>
                    <a:pt x="82550" y="180340"/>
                  </a:lnTo>
                  <a:lnTo>
                    <a:pt x="110490" y="180340"/>
                  </a:lnTo>
                  <a:lnTo>
                    <a:pt x="110490" y="179070"/>
                  </a:lnTo>
                  <a:close/>
                </a:path>
                <a:path w="262890" h="180339">
                  <a:moveTo>
                    <a:pt x="175259" y="179070"/>
                  </a:moveTo>
                  <a:lnTo>
                    <a:pt x="161290" y="179070"/>
                  </a:lnTo>
                  <a:lnTo>
                    <a:pt x="161290" y="180340"/>
                  </a:lnTo>
                  <a:lnTo>
                    <a:pt x="175260" y="180340"/>
                  </a:lnTo>
                  <a:lnTo>
                    <a:pt x="175259" y="179070"/>
                  </a:lnTo>
                  <a:close/>
                </a:path>
                <a:path w="262890" h="180339">
                  <a:moveTo>
                    <a:pt x="1269" y="162560"/>
                  </a:moveTo>
                  <a:lnTo>
                    <a:pt x="0" y="162560"/>
                  </a:lnTo>
                  <a:lnTo>
                    <a:pt x="0" y="168910"/>
                  </a:lnTo>
                  <a:lnTo>
                    <a:pt x="1269" y="168910"/>
                  </a:lnTo>
                  <a:lnTo>
                    <a:pt x="1269" y="162560"/>
                  </a:lnTo>
                  <a:close/>
                </a:path>
                <a:path w="262890" h="180339">
                  <a:moveTo>
                    <a:pt x="1269" y="137160"/>
                  </a:moveTo>
                  <a:lnTo>
                    <a:pt x="0" y="137160"/>
                  </a:lnTo>
                  <a:lnTo>
                    <a:pt x="0" y="162560"/>
                  </a:lnTo>
                  <a:lnTo>
                    <a:pt x="1269" y="162560"/>
                  </a:lnTo>
                  <a:lnTo>
                    <a:pt x="1269" y="137160"/>
                  </a:lnTo>
                  <a:close/>
                </a:path>
                <a:path w="262890" h="180339">
                  <a:moveTo>
                    <a:pt x="261620" y="10160"/>
                  </a:moveTo>
                  <a:lnTo>
                    <a:pt x="260350" y="10160"/>
                  </a:lnTo>
                  <a:lnTo>
                    <a:pt x="260350" y="31750"/>
                  </a:lnTo>
                  <a:lnTo>
                    <a:pt x="261619" y="31750"/>
                  </a:lnTo>
                  <a:lnTo>
                    <a:pt x="261619" y="29210"/>
                  </a:lnTo>
                  <a:lnTo>
                    <a:pt x="262890" y="29210"/>
                  </a:lnTo>
                  <a:lnTo>
                    <a:pt x="262890" y="12700"/>
                  </a:lnTo>
                  <a:lnTo>
                    <a:pt x="261620" y="12700"/>
                  </a:lnTo>
                  <a:lnTo>
                    <a:pt x="261620" y="10160"/>
                  </a:lnTo>
                  <a:close/>
                </a:path>
                <a:path w="262890" h="180339">
                  <a:moveTo>
                    <a:pt x="90170" y="0"/>
                  </a:moveTo>
                  <a:lnTo>
                    <a:pt x="62230" y="0"/>
                  </a:lnTo>
                  <a:lnTo>
                    <a:pt x="62230" y="3810"/>
                  </a:lnTo>
                  <a:lnTo>
                    <a:pt x="91440" y="3810"/>
                  </a:lnTo>
                  <a:lnTo>
                    <a:pt x="91440" y="2539"/>
                  </a:lnTo>
                  <a:lnTo>
                    <a:pt x="90170" y="2539"/>
                  </a:lnTo>
                  <a:lnTo>
                    <a:pt x="90170" y="0"/>
                  </a:lnTo>
                  <a:close/>
                </a:path>
                <a:path w="262890" h="180339">
                  <a:moveTo>
                    <a:pt x="256540" y="2539"/>
                  </a:moveTo>
                  <a:lnTo>
                    <a:pt x="237490" y="2539"/>
                  </a:lnTo>
                  <a:lnTo>
                    <a:pt x="237490" y="3810"/>
                  </a:lnTo>
                  <a:lnTo>
                    <a:pt x="256540" y="3810"/>
                  </a:lnTo>
                  <a:lnTo>
                    <a:pt x="256540" y="2539"/>
                  </a:lnTo>
                  <a:close/>
                </a:path>
                <a:path w="262890" h="180339">
                  <a:moveTo>
                    <a:pt x="255270" y="1270"/>
                  </a:moveTo>
                  <a:lnTo>
                    <a:pt x="240030" y="1270"/>
                  </a:lnTo>
                  <a:lnTo>
                    <a:pt x="240030" y="2539"/>
                  </a:lnTo>
                  <a:lnTo>
                    <a:pt x="255270" y="2539"/>
                  </a:lnTo>
                  <a:lnTo>
                    <a:pt x="255270" y="1270"/>
                  </a:lnTo>
                  <a:close/>
                </a:path>
              </a:pathLst>
            </a:custGeom>
            <a:solidFill>
              <a:srgbClr val="9DCD0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4" name="object 314"/>
            <p:cNvSpPr/>
            <p:nvPr/>
          </p:nvSpPr>
          <p:spPr>
            <a:xfrm>
              <a:off x="1131570" y="3188969"/>
              <a:ext cx="259079" cy="170180"/>
            </a:xfrm>
            <a:custGeom>
              <a:avLst/>
              <a:gdLst/>
              <a:ahLst/>
              <a:cxnLst/>
              <a:rect l="l" t="t" r="r" b="b"/>
              <a:pathLst>
                <a:path w="259080" h="170179">
                  <a:moveTo>
                    <a:pt x="2540" y="160020"/>
                  </a:moveTo>
                  <a:lnTo>
                    <a:pt x="1270" y="160020"/>
                  </a:lnTo>
                  <a:lnTo>
                    <a:pt x="1270" y="161290"/>
                  </a:lnTo>
                  <a:lnTo>
                    <a:pt x="2540" y="161290"/>
                  </a:lnTo>
                  <a:lnTo>
                    <a:pt x="2540" y="160020"/>
                  </a:lnTo>
                  <a:close/>
                </a:path>
                <a:path w="259080" h="170179">
                  <a:moveTo>
                    <a:pt x="2540" y="128270"/>
                  </a:moveTo>
                  <a:lnTo>
                    <a:pt x="0" y="128270"/>
                  </a:lnTo>
                  <a:lnTo>
                    <a:pt x="0" y="153670"/>
                  </a:lnTo>
                  <a:lnTo>
                    <a:pt x="0" y="158750"/>
                  </a:lnTo>
                  <a:lnTo>
                    <a:pt x="2540" y="158750"/>
                  </a:lnTo>
                  <a:lnTo>
                    <a:pt x="2540" y="153670"/>
                  </a:lnTo>
                  <a:lnTo>
                    <a:pt x="2540" y="128270"/>
                  </a:lnTo>
                  <a:close/>
                </a:path>
                <a:path w="259080" h="170179">
                  <a:moveTo>
                    <a:pt x="109220" y="167640"/>
                  </a:moveTo>
                  <a:lnTo>
                    <a:pt x="80010" y="167640"/>
                  </a:lnTo>
                  <a:lnTo>
                    <a:pt x="80010" y="170180"/>
                  </a:lnTo>
                  <a:lnTo>
                    <a:pt x="109220" y="170180"/>
                  </a:lnTo>
                  <a:lnTo>
                    <a:pt x="109220" y="167640"/>
                  </a:lnTo>
                  <a:close/>
                </a:path>
                <a:path w="259080" h="170179">
                  <a:moveTo>
                    <a:pt x="176530" y="167640"/>
                  </a:moveTo>
                  <a:lnTo>
                    <a:pt x="154940" y="167640"/>
                  </a:lnTo>
                  <a:lnTo>
                    <a:pt x="154940" y="168922"/>
                  </a:lnTo>
                  <a:lnTo>
                    <a:pt x="158750" y="168922"/>
                  </a:lnTo>
                  <a:lnTo>
                    <a:pt x="158750" y="170180"/>
                  </a:lnTo>
                  <a:lnTo>
                    <a:pt x="175247" y="170180"/>
                  </a:lnTo>
                  <a:lnTo>
                    <a:pt x="175247" y="168922"/>
                  </a:lnTo>
                  <a:lnTo>
                    <a:pt x="176530" y="168922"/>
                  </a:lnTo>
                  <a:lnTo>
                    <a:pt x="176530" y="167640"/>
                  </a:lnTo>
                  <a:close/>
                </a:path>
                <a:path w="259080" h="170179">
                  <a:moveTo>
                    <a:pt x="259080" y="0"/>
                  </a:moveTo>
                  <a:lnTo>
                    <a:pt x="257810" y="0"/>
                  </a:lnTo>
                  <a:lnTo>
                    <a:pt x="257810" y="22860"/>
                  </a:lnTo>
                  <a:lnTo>
                    <a:pt x="259080" y="22860"/>
                  </a:lnTo>
                  <a:lnTo>
                    <a:pt x="259080" y="0"/>
                  </a:lnTo>
                  <a:close/>
                </a:path>
              </a:pathLst>
            </a:custGeom>
            <a:solidFill>
              <a:srgbClr val="9FCE1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5" name="object 315"/>
            <p:cNvSpPr/>
            <p:nvPr/>
          </p:nvSpPr>
          <p:spPr>
            <a:xfrm>
              <a:off x="1134110" y="3183889"/>
              <a:ext cx="255270" cy="172720"/>
            </a:xfrm>
            <a:custGeom>
              <a:avLst/>
              <a:gdLst/>
              <a:ahLst/>
              <a:cxnLst/>
              <a:rect l="l" t="t" r="r" b="b"/>
              <a:pathLst>
                <a:path w="255269" h="172720">
                  <a:moveTo>
                    <a:pt x="1270" y="165100"/>
                  </a:moveTo>
                  <a:lnTo>
                    <a:pt x="0" y="165100"/>
                  </a:lnTo>
                  <a:lnTo>
                    <a:pt x="0" y="166370"/>
                  </a:lnTo>
                  <a:lnTo>
                    <a:pt x="1270" y="166370"/>
                  </a:lnTo>
                  <a:lnTo>
                    <a:pt x="1270" y="165100"/>
                  </a:lnTo>
                  <a:close/>
                </a:path>
                <a:path w="255269" h="172720">
                  <a:moveTo>
                    <a:pt x="1270" y="133350"/>
                  </a:moveTo>
                  <a:lnTo>
                    <a:pt x="0" y="133350"/>
                  </a:lnTo>
                  <a:lnTo>
                    <a:pt x="0" y="158750"/>
                  </a:lnTo>
                  <a:lnTo>
                    <a:pt x="0" y="163830"/>
                  </a:lnTo>
                  <a:lnTo>
                    <a:pt x="1270" y="163830"/>
                  </a:lnTo>
                  <a:lnTo>
                    <a:pt x="1270" y="158750"/>
                  </a:lnTo>
                  <a:lnTo>
                    <a:pt x="1270" y="133350"/>
                  </a:lnTo>
                  <a:close/>
                </a:path>
                <a:path w="255269" h="172720">
                  <a:moveTo>
                    <a:pt x="92710" y="0"/>
                  </a:moveTo>
                  <a:lnTo>
                    <a:pt x="57150" y="0"/>
                  </a:lnTo>
                  <a:lnTo>
                    <a:pt x="57150" y="2540"/>
                  </a:lnTo>
                  <a:lnTo>
                    <a:pt x="92710" y="2540"/>
                  </a:lnTo>
                  <a:lnTo>
                    <a:pt x="92710" y="0"/>
                  </a:lnTo>
                  <a:close/>
                </a:path>
                <a:path w="255269" h="172720">
                  <a:moveTo>
                    <a:pt x="96520" y="2540"/>
                  </a:moveTo>
                  <a:lnTo>
                    <a:pt x="93980" y="2540"/>
                  </a:lnTo>
                  <a:lnTo>
                    <a:pt x="93980" y="3810"/>
                  </a:lnTo>
                  <a:lnTo>
                    <a:pt x="96520" y="3810"/>
                  </a:lnTo>
                  <a:lnTo>
                    <a:pt x="96520" y="2540"/>
                  </a:lnTo>
                  <a:close/>
                </a:path>
                <a:path w="255269" h="172720">
                  <a:moveTo>
                    <a:pt x="106680" y="171450"/>
                  </a:moveTo>
                  <a:lnTo>
                    <a:pt x="77470" y="171450"/>
                  </a:lnTo>
                  <a:lnTo>
                    <a:pt x="77470" y="172720"/>
                  </a:lnTo>
                  <a:lnTo>
                    <a:pt x="106680" y="172720"/>
                  </a:lnTo>
                  <a:lnTo>
                    <a:pt x="106680" y="171450"/>
                  </a:lnTo>
                  <a:close/>
                </a:path>
                <a:path w="255269" h="172720">
                  <a:moveTo>
                    <a:pt x="173990" y="171450"/>
                  </a:moveTo>
                  <a:lnTo>
                    <a:pt x="149860" y="171450"/>
                  </a:lnTo>
                  <a:lnTo>
                    <a:pt x="149860" y="172720"/>
                  </a:lnTo>
                  <a:lnTo>
                    <a:pt x="173990" y="172720"/>
                  </a:lnTo>
                  <a:lnTo>
                    <a:pt x="173990" y="171450"/>
                  </a:lnTo>
                  <a:close/>
                </a:path>
                <a:path w="255269" h="172720">
                  <a:moveTo>
                    <a:pt x="226060" y="2540"/>
                  </a:moveTo>
                  <a:lnTo>
                    <a:pt x="224790" y="2540"/>
                  </a:lnTo>
                  <a:lnTo>
                    <a:pt x="224790" y="3810"/>
                  </a:lnTo>
                  <a:lnTo>
                    <a:pt x="226060" y="3810"/>
                  </a:lnTo>
                  <a:lnTo>
                    <a:pt x="226060" y="2540"/>
                  </a:lnTo>
                  <a:close/>
                </a:path>
                <a:path w="255269" h="172720">
                  <a:moveTo>
                    <a:pt x="255270" y="2540"/>
                  </a:moveTo>
                  <a:lnTo>
                    <a:pt x="254000" y="2540"/>
                  </a:lnTo>
                  <a:lnTo>
                    <a:pt x="254000" y="0"/>
                  </a:lnTo>
                  <a:lnTo>
                    <a:pt x="228600" y="0"/>
                  </a:lnTo>
                  <a:lnTo>
                    <a:pt x="228600" y="2540"/>
                  </a:lnTo>
                  <a:lnTo>
                    <a:pt x="252730" y="2540"/>
                  </a:lnTo>
                  <a:lnTo>
                    <a:pt x="252730" y="29210"/>
                  </a:lnTo>
                  <a:lnTo>
                    <a:pt x="255257" y="29210"/>
                  </a:lnTo>
                  <a:lnTo>
                    <a:pt x="255270" y="2540"/>
                  </a:lnTo>
                  <a:close/>
                </a:path>
              </a:pathLst>
            </a:custGeom>
            <a:solidFill>
              <a:srgbClr val="A0CF1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6" name="object 316"/>
            <p:cNvSpPr/>
            <p:nvPr/>
          </p:nvSpPr>
          <p:spPr>
            <a:xfrm>
              <a:off x="1135379" y="3186429"/>
              <a:ext cx="251460" cy="168910"/>
            </a:xfrm>
            <a:custGeom>
              <a:avLst/>
              <a:gdLst/>
              <a:ahLst/>
              <a:cxnLst/>
              <a:rect l="l" t="t" r="r" b="b"/>
              <a:pathLst>
                <a:path w="251459" h="168910">
                  <a:moveTo>
                    <a:pt x="105409" y="166370"/>
                  </a:moveTo>
                  <a:lnTo>
                    <a:pt x="76200" y="166370"/>
                  </a:lnTo>
                  <a:lnTo>
                    <a:pt x="76200" y="168910"/>
                  </a:lnTo>
                  <a:lnTo>
                    <a:pt x="105409" y="168910"/>
                  </a:lnTo>
                  <a:lnTo>
                    <a:pt x="105409" y="166370"/>
                  </a:lnTo>
                  <a:close/>
                </a:path>
                <a:path w="251459" h="168910">
                  <a:moveTo>
                    <a:pt x="173989" y="166370"/>
                  </a:moveTo>
                  <a:lnTo>
                    <a:pt x="147319" y="166370"/>
                  </a:lnTo>
                  <a:lnTo>
                    <a:pt x="147319" y="168910"/>
                  </a:lnTo>
                  <a:lnTo>
                    <a:pt x="173989" y="168910"/>
                  </a:lnTo>
                  <a:lnTo>
                    <a:pt x="173989" y="166370"/>
                  </a:lnTo>
                  <a:close/>
                </a:path>
                <a:path w="251459" h="168910">
                  <a:moveTo>
                    <a:pt x="2539" y="162560"/>
                  </a:moveTo>
                  <a:lnTo>
                    <a:pt x="0" y="162560"/>
                  </a:lnTo>
                  <a:lnTo>
                    <a:pt x="0" y="163830"/>
                  </a:lnTo>
                  <a:lnTo>
                    <a:pt x="2539" y="163830"/>
                  </a:lnTo>
                  <a:lnTo>
                    <a:pt x="2539" y="162560"/>
                  </a:lnTo>
                  <a:close/>
                </a:path>
                <a:path w="251459" h="168910">
                  <a:moveTo>
                    <a:pt x="2539" y="156210"/>
                  </a:moveTo>
                  <a:lnTo>
                    <a:pt x="0" y="156210"/>
                  </a:lnTo>
                  <a:lnTo>
                    <a:pt x="0" y="161290"/>
                  </a:lnTo>
                  <a:lnTo>
                    <a:pt x="2539" y="161290"/>
                  </a:lnTo>
                  <a:lnTo>
                    <a:pt x="2539" y="156210"/>
                  </a:lnTo>
                  <a:close/>
                </a:path>
                <a:path w="251459" h="168910">
                  <a:moveTo>
                    <a:pt x="2539" y="129539"/>
                  </a:moveTo>
                  <a:lnTo>
                    <a:pt x="0" y="129539"/>
                  </a:lnTo>
                  <a:lnTo>
                    <a:pt x="0" y="156210"/>
                  </a:lnTo>
                  <a:lnTo>
                    <a:pt x="2539" y="156210"/>
                  </a:lnTo>
                  <a:lnTo>
                    <a:pt x="2539" y="129539"/>
                  </a:lnTo>
                  <a:close/>
                </a:path>
                <a:path w="251459" h="168910">
                  <a:moveTo>
                    <a:pt x="251459" y="0"/>
                  </a:moveTo>
                  <a:lnTo>
                    <a:pt x="223519" y="0"/>
                  </a:lnTo>
                  <a:lnTo>
                    <a:pt x="223519" y="2539"/>
                  </a:lnTo>
                  <a:lnTo>
                    <a:pt x="250189" y="2539"/>
                  </a:lnTo>
                  <a:lnTo>
                    <a:pt x="250189" y="27939"/>
                  </a:lnTo>
                  <a:lnTo>
                    <a:pt x="251459" y="27939"/>
                  </a:lnTo>
                  <a:lnTo>
                    <a:pt x="251459" y="0"/>
                  </a:lnTo>
                  <a:close/>
                </a:path>
                <a:path w="251459" h="168910">
                  <a:moveTo>
                    <a:pt x="95250" y="0"/>
                  </a:moveTo>
                  <a:lnTo>
                    <a:pt x="54609" y="0"/>
                  </a:lnTo>
                  <a:lnTo>
                    <a:pt x="54609" y="2539"/>
                  </a:lnTo>
                  <a:lnTo>
                    <a:pt x="95250" y="2539"/>
                  </a:lnTo>
                  <a:lnTo>
                    <a:pt x="95250" y="0"/>
                  </a:lnTo>
                  <a:close/>
                </a:path>
              </a:pathLst>
            </a:custGeom>
            <a:solidFill>
              <a:srgbClr val="A1CF1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7" name="object 317"/>
            <p:cNvSpPr/>
            <p:nvPr/>
          </p:nvSpPr>
          <p:spPr>
            <a:xfrm>
              <a:off x="1137920" y="3188969"/>
              <a:ext cx="247650" cy="163830"/>
            </a:xfrm>
            <a:custGeom>
              <a:avLst/>
              <a:gdLst/>
              <a:ahLst/>
              <a:cxnLst/>
              <a:rect l="l" t="t" r="r" b="b"/>
              <a:pathLst>
                <a:path w="247650" h="163829">
                  <a:moveTo>
                    <a:pt x="102870" y="162560"/>
                  </a:moveTo>
                  <a:lnTo>
                    <a:pt x="73660" y="162560"/>
                  </a:lnTo>
                  <a:lnTo>
                    <a:pt x="73660" y="163830"/>
                  </a:lnTo>
                  <a:lnTo>
                    <a:pt x="102870" y="163830"/>
                  </a:lnTo>
                  <a:lnTo>
                    <a:pt x="102870" y="162560"/>
                  </a:lnTo>
                  <a:close/>
                </a:path>
                <a:path w="247650" h="163829">
                  <a:moveTo>
                    <a:pt x="172720" y="162560"/>
                  </a:moveTo>
                  <a:lnTo>
                    <a:pt x="143510" y="162560"/>
                  </a:lnTo>
                  <a:lnTo>
                    <a:pt x="143510" y="163830"/>
                  </a:lnTo>
                  <a:lnTo>
                    <a:pt x="172720" y="163830"/>
                  </a:lnTo>
                  <a:lnTo>
                    <a:pt x="172720" y="162560"/>
                  </a:lnTo>
                  <a:close/>
                </a:path>
                <a:path w="247650" h="163829">
                  <a:moveTo>
                    <a:pt x="1270" y="160020"/>
                  </a:moveTo>
                  <a:lnTo>
                    <a:pt x="0" y="160020"/>
                  </a:lnTo>
                  <a:lnTo>
                    <a:pt x="0" y="161290"/>
                  </a:lnTo>
                  <a:lnTo>
                    <a:pt x="1270" y="161290"/>
                  </a:lnTo>
                  <a:lnTo>
                    <a:pt x="1270" y="160020"/>
                  </a:lnTo>
                  <a:close/>
                </a:path>
                <a:path w="247650" h="163829">
                  <a:moveTo>
                    <a:pt x="1270" y="153670"/>
                  </a:moveTo>
                  <a:lnTo>
                    <a:pt x="0" y="153670"/>
                  </a:lnTo>
                  <a:lnTo>
                    <a:pt x="0" y="158750"/>
                  </a:lnTo>
                  <a:lnTo>
                    <a:pt x="1270" y="158750"/>
                  </a:lnTo>
                  <a:lnTo>
                    <a:pt x="1270" y="153670"/>
                  </a:lnTo>
                  <a:close/>
                </a:path>
                <a:path w="247650" h="163829">
                  <a:moveTo>
                    <a:pt x="1270" y="125730"/>
                  </a:moveTo>
                  <a:lnTo>
                    <a:pt x="0" y="125730"/>
                  </a:lnTo>
                  <a:lnTo>
                    <a:pt x="0" y="153670"/>
                  </a:lnTo>
                  <a:lnTo>
                    <a:pt x="1270" y="153670"/>
                  </a:lnTo>
                  <a:lnTo>
                    <a:pt x="1270" y="125730"/>
                  </a:lnTo>
                  <a:close/>
                </a:path>
                <a:path w="247650" h="163829">
                  <a:moveTo>
                    <a:pt x="247650" y="0"/>
                  </a:moveTo>
                  <a:lnTo>
                    <a:pt x="218440" y="0"/>
                  </a:lnTo>
                  <a:lnTo>
                    <a:pt x="218440" y="1270"/>
                  </a:lnTo>
                  <a:lnTo>
                    <a:pt x="246380" y="1270"/>
                  </a:lnTo>
                  <a:lnTo>
                    <a:pt x="246380" y="26670"/>
                  </a:lnTo>
                  <a:lnTo>
                    <a:pt x="247650" y="26670"/>
                  </a:lnTo>
                  <a:lnTo>
                    <a:pt x="247650" y="0"/>
                  </a:lnTo>
                  <a:close/>
                </a:path>
                <a:path w="247650" h="163829">
                  <a:moveTo>
                    <a:pt x="95250" y="0"/>
                  </a:moveTo>
                  <a:lnTo>
                    <a:pt x="52070" y="0"/>
                  </a:lnTo>
                  <a:lnTo>
                    <a:pt x="52070" y="1270"/>
                  </a:lnTo>
                  <a:lnTo>
                    <a:pt x="95250" y="1270"/>
                  </a:lnTo>
                  <a:lnTo>
                    <a:pt x="95250" y="0"/>
                  </a:lnTo>
                  <a:close/>
                </a:path>
              </a:pathLst>
            </a:custGeom>
            <a:solidFill>
              <a:srgbClr val="A3D01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8" name="object 318"/>
            <p:cNvSpPr/>
            <p:nvPr/>
          </p:nvSpPr>
          <p:spPr>
            <a:xfrm>
              <a:off x="1139190" y="3190239"/>
              <a:ext cx="245110" cy="161290"/>
            </a:xfrm>
            <a:custGeom>
              <a:avLst/>
              <a:gdLst/>
              <a:ahLst/>
              <a:cxnLst/>
              <a:rect l="l" t="t" r="r" b="b"/>
              <a:pathLst>
                <a:path w="245109" h="161289">
                  <a:moveTo>
                    <a:pt x="101600" y="160020"/>
                  </a:moveTo>
                  <a:lnTo>
                    <a:pt x="72390" y="160020"/>
                  </a:lnTo>
                  <a:lnTo>
                    <a:pt x="72390" y="161289"/>
                  </a:lnTo>
                  <a:lnTo>
                    <a:pt x="101600" y="161289"/>
                  </a:lnTo>
                  <a:lnTo>
                    <a:pt x="101600" y="160020"/>
                  </a:lnTo>
                  <a:close/>
                </a:path>
                <a:path w="245109" h="161289">
                  <a:moveTo>
                    <a:pt x="172720" y="160020"/>
                  </a:moveTo>
                  <a:lnTo>
                    <a:pt x="142240" y="160020"/>
                  </a:lnTo>
                  <a:lnTo>
                    <a:pt x="142240" y="161289"/>
                  </a:lnTo>
                  <a:lnTo>
                    <a:pt x="172720" y="161289"/>
                  </a:lnTo>
                  <a:lnTo>
                    <a:pt x="172720" y="160020"/>
                  </a:lnTo>
                  <a:close/>
                </a:path>
                <a:path w="245109" h="161289">
                  <a:moveTo>
                    <a:pt x="2540" y="158750"/>
                  </a:moveTo>
                  <a:lnTo>
                    <a:pt x="0" y="158750"/>
                  </a:lnTo>
                  <a:lnTo>
                    <a:pt x="0" y="160020"/>
                  </a:lnTo>
                  <a:lnTo>
                    <a:pt x="2540" y="160020"/>
                  </a:lnTo>
                  <a:lnTo>
                    <a:pt x="2540" y="158750"/>
                  </a:lnTo>
                  <a:close/>
                </a:path>
                <a:path w="245109" h="161289">
                  <a:moveTo>
                    <a:pt x="2540" y="152400"/>
                  </a:moveTo>
                  <a:lnTo>
                    <a:pt x="0" y="152400"/>
                  </a:lnTo>
                  <a:lnTo>
                    <a:pt x="0" y="157480"/>
                  </a:lnTo>
                  <a:lnTo>
                    <a:pt x="2540" y="157480"/>
                  </a:lnTo>
                  <a:lnTo>
                    <a:pt x="2540" y="152400"/>
                  </a:lnTo>
                  <a:close/>
                </a:path>
                <a:path w="245109" h="161289">
                  <a:moveTo>
                    <a:pt x="2540" y="123189"/>
                  </a:moveTo>
                  <a:lnTo>
                    <a:pt x="1269" y="123189"/>
                  </a:lnTo>
                  <a:lnTo>
                    <a:pt x="1269" y="124460"/>
                  </a:lnTo>
                  <a:lnTo>
                    <a:pt x="0" y="124460"/>
                  </a:lnTo>
                  <a:lnTo>
                    <a:pt x="0" y="152400"/>
                  </a:lnTo>
                  <a:lnTo>
                    <a:pt x="2540" y="152400"/>
                  </a:lnTo>
                  <a:lnTo>
                    <a:pt x="2540" y="123189"/>
                  </a:lnTo>
                  <a:close/>
                </a:path>
                <a:path w="245109" h="161289">
                  <a:moveTo>
                    <a:pt x="245109" y="0"/>
                  </a:moveTo>
                  <a:lnTo>
                    <a:pt x="212090" y="0"/>
                  </a:lnTo>
                  <a:lnTo>
                    <a:pt x="212090" y="2539"/>
                  </a:lnTo>
                  <a:lnTo>
                    <a:pt x="242569" y="2539"/>
                  </a:lnTo>
                  <a:lnTo>
                    <a:pt x="242569" y="25400"/>
                  </a:lnTo>
                  <a:lnTo>
                    <a:pt x="245109" y="25400"/>
                  </a:lnTo>
                  <a:lnTo>
                    <a:pt x="245109" y="0"/>
                  </a:lnTo>
                  <a:close/>
                </a:path>
                <a:path w="245109" h="161289">
                  <a:moveTo>
                    <a:pt x="97790" y="0"/>
                  </a:moveTo>
                  <a:lnTo>
                    <a:pt x="50800" y="0"/>
                  </a:lnTo>
                  <a:lnTo>
                    <a:pt x="50800" y="2539"/>
                  </a:lnTo>
                  <a:lnTo>
                    <a:pt x="97790" y="2539"/>
                  </a:lnTo>
                  <a:lnTo>
                    <a:pt x="97790" y="0"/>
                  </a:lnTo>
                  <a:close/>
                </a:path>
              </a:pathLst>
            </a:custGeom>
            <a:solidFill>
              <a:srgbClr val="A4D11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9" name="object 319"/>
            <p:cNvSpPr/>
            <p:nvPr/>
          </p:nvSpPr>
          <p:spPr>
            <a:xfrm>
              <a:off x="1141730" y="3192779"/>
              <a:ext cx="240029" cy="157480"/>
            </a:xfrm>
            <a:custGeom>
              <a:avLst/>
              <a:gdLst/>
              <a:ahLst/>
              <a:cxnLst/>
              <a:rect l="l" t="t" r="r" b="b"/>
              <a:pathLst>
                <a:path w="240030" h="157479">
                  <a:moveTo>
                    <a:pt x="1270" y="118110"/>
                  </a:moveTo>
                  <a:lnTo>
                    <a:pt x="0" y="118110"/>
                  </a:lnTo>
                  <a:lnTo>
                    <a:pt x="0" y="149860"/>
                  </a:lnTo>
                  <a:lnTo>
                    <a:pt x="0" y="154940"/>
                  </a:lnTo>
                  <a:lnTo>
                    <a:pt x="1270" y="154940"/>
                  </a:lnTo>
                  <a:lnTo>
                    <a:pt x="1270" y="149860"/>
                  </a:lnTo>
                  <a:lnTo>
                    <a:pt x="1270" y="118110"/>
                  </a:lnTo>
                  <a:close/>
                </a:path>
                <a:path w="240030" h="157479">
                  <a:moveTo>
                    <a:pt x="8890" y="156210"/>
                  </a:moveTo>
                  <a:lnTo>
                    <a:pt x="0" y="156210"/>
                  </a:lnTo>
                  <a:lnTo>
                    <a:pt x="0" y="157480"/>
                  </a:lnTo>
                  <a:lnTo>
                    <a:pt x="8890" y="157480"/>
                  </a:lnTo>
                  <a:lnTo>
                    <a:pt x="8890" y="156210"/>
                  </a:lnTo>
                  <a:close/>
                </a:path>
                <a:path w="240030" h="157479">
                  <a:moveTo>
                    <a:pt x="12700" y="154940"/>
                  </a:moveTo>
                  <a:lnTo>
                    <a:pt x="10147" y="154940"/>
                  </a:lnTo>
                  <a:lnTo>
                    <a:pt x="10147" y="156210"/>
                  </a:lnTo>
                  <a:lnTo>
                    <a:pt x="12700" y="156210"/>
                  </a:lnTo>
                  <a:lnTo>
                    <a:pt x="12700" y="154940"/>
                  </a:lnTo>
                  <a:close/>
                </a:path>
                <a:path w="240030" h="157479">
                  <a:moveTo>
                    <a:pt x="99060" y="156210"/>
                  </a:moveTo>
                  <a:lnTo>
                    <a:pt x="69850" y="156210"/>
                  </a:lnTo>
                  <a:lnTo>
                    <a:pt x="69850" y="157480"/>
                  </a:lnTo>
                  <a:lnTo>
                    <a:pt x="99060" y="157480"/>
                  </a:lnTo>
                  <a:lnTo>
                    <a:pt x="99060" y="156210"/>
                  </a:lnTo>
                  <a:close/>
                </a:path>
                <a:path w="240030" h="157479">
                  <a:moveTo>
                    <a:pt x="100330" y="0"/>
                  </a:moveTo>
                  <a:lnTo>
                    <a:pt x="97790" y="0"/>
                  </a:lnTo>
                  <a:lnTo>
                    <a:pt x="97790" y="1270"/>
                  </a:lnTo>
                  <a:lnTo>
                    <a:pt x="100330" y="1270"/>
                  </a:lnTo>
                  <a:lnTo>
                    <a:pt x="100330" y="0"/>
                  </a:lnTo>
                  <a:close/>
                </a:path>
                <a:path w="240030" h="157479">
                  <a:moveTo>
                    <a:pt x="170180" y="156210"/>
                  </a:moveTo>
                  <a:lnTo>
                    <a:pt x="138430" y="156210"/>
                  </a:lnTo>
                  <a:lnTo>
                    <a:pt x="138430" y="157480"/>
                  </a:lnTo>
                  <a:lnTo>
                    <a:pt x="170180" y="157480"/>
                  </a:lnTo>
                  <a:lnTo>
                    <a:pt x="170180" y="156210"/>
                  </a:lnTo>
                  <a:close/>
                </a:path>
                <a:path w="240030" h="157479">
                  <a:moveTo>
                    <a:pt x="208280" y="0"/>
                  </a:moveTo>
                  <a:lnTo>
                    <a:pt x="205740" y="0"/>
                  </a:lnTo>
                  <a:lnTo>
                    <a:pt x="205740" y="1270"/>
                  </a:lnTo>
                  <a:lnTo>
                    <a:pt x="208280" y="1270"/>
                  </a:lnTo>
                  <a:lnTo>
                    <a:pt x="208280" y="0"/>
                  </a:lnTo>
                  <a:close/>
                </a:path>
                <a:path w="240030" h="157479">
                  <a:moveTo>
                    <a:pt x="240030" y="0"/>
                  </a:moveTo>
                  <a:lnTo>
                    <a:pt x="238760" y="0"/>
                  </a:lnTo>
                  <a:lnTo>
                    <a:pt x="238760" y="22860"/>
                  </a:lnTo>
                  <a:lnTo>
                    <a:pt x="240030" y="22860"/>
                  </a:lnTo>
                  <a:lnTo>
                    <a:pt x="240030" y="0"/>
                  </a:lnTo>
                  <a:close/>
                </a:path>
              </a:pathLst>
            </a:custGeom>
            <a:solidFill>
              <a:srgbClr val="A6D12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0" name="object 320"/>
            <p:cNvSpPr/>
            <p:nvPr/>
          </p:nvSpPr>
          <p:spPr>
            <a:xfrm>
              <a:off x="1143000" y="3192779"/>
              <a:ext cx="237490" cy="154940"/>
            </a:xfrm>
            <a:custGeom>
              <a:avLst/>
              <a:gdLst/>
              <a:ahLst/>
              <a:cxnLst/>
              <a:rect l="l" t="t" r="r" b="b"/>
              <a:pathLst>
                <a:path w="237490" h="154939">
                  <a:moveTo>
                    <a:pt x="1269" y="149860"/>
                  </a:moveTo>
                  <a:lnTo>
                    <a:pt x="0" y="149860"/>
                  </a:lnTo>
                  <a:lnTo>
                    <a:pt x="0" y="154940"/>
                  </a:lnTo>
                  <a:lnTo>
                    <a:pt x="11430" y="154940"/>
                  </a:lnTo>
                  <a:lnTo>
                    <a:pt x="11430" y="153670"/>
                  </a:lnTo>
                  <a:lnTo>
                    <a:pt x="1269" y="153670"/>
                  </a:lnTo>
                  <a:lnTo>
                    <a:pt x="1269" y="149860"/>
                  </a:lnTo>
                  <a:close/>
                </a:path>
                <a:path w="237490" h="154939">
                  <a:moveTo>
                    <a:pt x="97790" y="153670"/>
                  </a:moveTo>
                  <a:lnTo>
                    <a:pt x="68580" y="153670"/>
                  </a:lnTo>
                  <a:lnTo>
                    <a:pt x="68580" y="154940"/>
                  </a:lnTo>
                  <a:lnTo>
                    <a:pt x="97790" y="154940"/>
                  </a:lnTo>
                  <a:lnTo>
                    <a:pt x="97790" y="153670"/>
                  </a:lnTo>
                  <a:close/>
                </a:path>
                <a:path w="237490" h="154939">
                  <a:moveTo>
                    <a:pt x="170179" y="153670"/>
                  </a:moveTo>
                  <a:lnTo>
                    <a:pt x="137159" y="153670"/>
                  </a:lnTo>
                  <a:lnTo>
                    <a:pt x="137159" y="154940"/>
                  </a:lnTo>
                  <a:lnTo>
                    <a:pt x="170179" y="154940"/>
                  </a:lnTo>
                  <a:lnTo>
                    <a:pt x="170179" y="153670"/>
                  </a:lnTo>
                  <a:close/>
                </a:path>
                <a:path w="237490" h="154939">
                  <a:moveTo>
                    <a:pt x="1269" y="118110"/>
                  </a:moveTo>
                  <a:lnTo>
                    <a:pt x="0" y="118110"/>
                  </a:lnTo>
                  <a:lnTo>
                    <a:pt x="0" y="149860"/>
                  </a:lnTo>
                  <a:lnTo>
                    <a:pt x="1269" y="149860"/>
                  </a:lnTo>
                  <a:lnTo>
                    <a:pt x="1269" y="118110"/>
                  </a:lnTo>
                  <a:close/>
                </a:path>
                <a:path w="237490" h="154939">
                  <a:moveTo>
                    <a:pt x="237490" y="0"/>
                  </a:moveTo>
                  <a:lnTo>
                    <a:pt x="204469" y="0"/>
                  </a:lnTo>
                  <a:lnTo>
                    <a:pt x="204469" y="2539"/>
                  </a:lnTo>
                  <a:lnTo>
                    <a:pt x="201930" y="2539"/>
                  </a:lnTo>
                  <a:lnTo>
                    <a:pt x="201930" y="3810"/>
                  </a:lnTo>
                  <a:lnTo>
                    <a:pt x="234950" y="3810"/>
                  </a:lnTo>
                  <a:lnTo>
                    <a:pt x="234950" y="25400"/>
                  </a:lnTo>
                  <a:lnTo>
                    <a:pt x="237490" y="25400"/>
                  </a:lnTo>
                  <a:lnTo>
                    <a:pt x="237490" y="0"/>
                  </a:lnTo>
                  <a:close/>
                </a:path>
                <a:path w="237490" h="154939">
                  <a:moveTo>
                    <a:pt x="101600" y="2539"/>
                  </a:moveTo>
                  <a:lnTo>
                    <a:pt x="48259" y="2539"/>
                  </a:lnTo>
                  <a:lnTo>
                    <a:pt x="48259" y="3810"/>
                  </a:lnTo>
                  <a:lnTo>
                    <a:pt x="101600" y="3810"/>
                  </a:lnTo>
                  <a:lnTo>
                    <a:pt x="101600" y="2539"/>
                  </a:lnTo>
                  <a:close/>
                </a:path>
                <a:path w="237490" h="154939">
                  <a:moveTo>
                    <a:pt x="99059" y="0"/>
                  </a:moveTo>
                  <a:lnTo>
                    <a:pt x="46990" y="0"/>
                  </a:lnTo>
                  <a:lnTo>
                    <a:pt x="46990" y="2539"/>
                  </a:lnTo>
                  <a:lnTo>
                    <a:pt x="99059" y="2539"/>
                  </a:lnTo>
                  <a:lnTo>
                    <a:pt x="99059" y="0"/>
                  </a:lnTo>
                  <a:close/>
                </a:path>
              </a:pathLst>
            </a:custGeom>
            <a:solidFill>
              <a:srgbClr val="A7D22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1" name="object 321"/>
            <p:cNvSpPr/>
            <p:nvPr/>
          </p:nvSpPr>
          <p:spPr>
            <a:xfrm>
              <a:off x="1144270" y="3196589"/>
              <a:ext cx="233679" cy="149860"/>
            </a:xfrm>
            <a:custGeom>
              <a:avLst/>
              <a:gdLst/>
              <a:ahLst/>
              <a:cxnLst/>
              <a:rect l="l" t="t" r="r" b="b"/>
              <a:pathLst>
                <a:path w="233680" h="149860">
                  <a:moveTo>
                    <a:pt x="2540" y="146050"/>
                  </a:moveTo>
                  <a:lnTo>
                    <a:pt x="0" y="146050"/>
                  </a:lnTo>
                  <a:lnTo>
                    <a:pt x="0" y="149860"/>
                  </a:lnTo>
                  <a:lnTo>
                    <a:pt x="12700" y="149860"/>
                  </a:lnTo>
                  <a:lnTo>
                    <a:pt x="12700" y="148590"/>
                  </a:lnTo>
                  <a:lnTo>
                    <a:pt x="13970" y="148590"/>
                  </a:lnTo>
                  <a:lnTo>
                    <a:pt x="13970" y="147320"/>
                  </a:lnTo>
                  <a:lnTo>
                    <a:pt x="2540" y="147320"/>
                  </a:lnTo>
                  <a:lnTo>
                    <a:pt x="2540" y="146050"/>
                  </a:lnTo>
                  <a:close/>
                </a:path>
                <a:path w="233680" h="149860">
                  <a:moveTo>
                    <a:pt x="96520" y="147320"/>
                  </a:moveTo>
                  <a:lnTo>
                    <a:pt x="67310" y="147320"/>
                  </a:lnTo>
                  <a:lnTo>
                    <a:pt x="67310" y="149860"/>
                  </a:lnTo>
                  <a:lnTo>
                    <a:pt x="96520" y="149860"/>
                  </a:lnTo>
                  <a:lnTo>
                    <a:pt x="96520" y="147320"/>
                  </a:lnTo>
                  <a:close/>
                </a:path>
                <a:path w="233680" h="149860">
                  <a:moveTo>
                    <a:pt x="168909" y="147320"/>
                  </a:moveTo>
                  <a:lnTo>
                    <a:pt x="135890" y="147320"/>
                  </a:lnTo>
                  <a:lnTo>
                    <a:pt x="135890" y="149860"/>
                  </a:lnTo>
                  <a:lnTo>
                    <a:pt x="168909" y="149860"/>
                  </a:lnTo>
                  <a:lnTo>
                    <a:pt x="168909" y="147320"/>
                  </a:lnTo>
                  <a:close/>
                </a:path>
                <a:path w="233680" h="149860">
                  <a:moveTo>
                    <a:pt x="2540" y="114300"/>
                  </a:moveTo>
                  <a:lnTo>
                    <a:pt x="0" y="114300"/>
                  </a:lnTo>
                  <a:lnTo>
                    <a:pt x="0" y="146050"/>
                  </a:lnTo>
                  <a:lnTo>
                    <a:pt x="2540" y="146050"/>
                  </a:lnTo>
                  <a:lnTo>
                    <a:pt x="2540" y="114300"/>
                  </a:lnTo>
                  <a:close/>
                </a:path>
                <a:path w="233680" h="149860">
                  <a:moveTo>
                    <a:pt x="233680" y="0"/>
                  </a:moveTo>
                  <a:lnTo>
                    <a:pt x="232410" y="0"/>
                  </a:lnTo>
                  <a:lnTo>
                    <a:pt x="232410" y="22860"/>
                  </a:lnTo>
                  <a:lnTo>
                    <a:pt x="233680" y="22860"/>
                  </a:lnTo>
                  <a:lnTo>
                    <a:pt x="233680" y="0"/>
                  </a:lnTo>
                  <a:close/>
                </a:path>
              </a:pathLst>
            </a:custGeom>
            <a:solidFill>
              <a:srgbClr val="A8D32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2" name="object 322"/>
            <p:cNvSpPr/>
            <p:nvPr/>
          </p:nvSpPr>
          <p:spPr>
            <a:xfrm>
              <a:off x="1146809" y="3196589"/>
              <a:ext cx="229870" cy="147320"/>
            </a:xfrm>
            <a:custGeom>
              <a:avLst/>
              <a:gdLst/>
              <a:ahLst/>
              <a:cxnLst/>
              <a:rect l="l" t="t" r="r" b="b"/>
              <a:pathLst>
                <a:path w="229869" h="147320">
                  <a:moveTo>
                    <a:pt x="93980" y="146050"/>
                  </a:moveTo>
                  <a:lnTo>
                    <a:pt x="64770" y="146050"/>
                  </a:lnTo>
                  <a:lnTo>
                    <a:pt x="64770" y="147320"/>
                  </a:lnTo>
                  <a:lnTo>
                    <a:pt x="93980" y="147320"/>
                  </a:lnTo>
                  <a:lnTo>
                    <a:pt x="93980" y="146050"/>
                  </a:lnTo>
                  <a:close/>
                </a:path>
                <a:path w="229869" h="147320">
                  <a:moveTo>
                    <a:pt x="166369" y="146050"/>
                  </a:moveTo>
                  <a:lnTo>
                    <a:pt x="133350" y="146050"/>
                  </a:lnTo>
                  <a:lnTo>
                    <a:pt x="133350" y="147320"/>
                  </a:lnTo>
                  <a:lnTo>
                    <a:pt x="166369" y="147320"/>
                  </a:lnTo>
                  <a:lnTo>
                    <a:pt x="166369" y="146050"/>
                  </a:lnTo>
                  <a:close/>
                </a:path>
                <a:path w="229869" h="147320">
                  <a:moveTo>
                    <a:pt x="13970" y="146050"/>
                  </a:moveTo>
                  <a:lnTo>
                    <a:pt x="0" y="146050"/>
                  </a:lnTo>
                  <a:lnTo>
                    <a:pt x="0" y="147320"/>
                  </a:lnTo>
                  <a:lnTo>
                    <a:pt x="13970" y="147320"/>
                  </a:lnTo>
                  <a:lnTo>
                    <a:pt x="13970" y="146050"/>
                  </a:lnTo>
                  <a:close/>
                </a:path>
                <a:path w="229869" h="147320">
                  <a:moveTo>
                    <a:pt x="1270" y="113029"/>
                  </a:moveTo>
                  <a:lnTo>
                    <a:pt x="0" y="113029"/>
                  </a:lnTo>
                  <a:lnTo>
                    <a:pt x="0" y="146050"/>
                  </a:lnTo>
                  <a:lnTo>
                    <a:pt x="1270" y="146050"/>
                  </a:lnTo>
                  <a:lnTo>
                    <a:pt x="1270" y="113029"/>
                  </a:lnTo>
                  <a:close/>
                </a:path>
                <a:path w="229869" h="147320">
                  <a:moveTo>
                    <a:pt x="229870" y="0"/>
                  </a:moveTo>
                  <a:lnTo>
                    <a:pt x="194309" y="0"/>
                  </a:lnTo>
                  <a:lnTo>
                    <a:pt x="194309" y="2539"/>
                  </a:lnTo>
                  <a:lnTo>
                    <a:pt x="228600" y="2539"/>
                  </a:lnTo>
                  <a:lnTo>
                    <a:pt x="228600" y="24129"/>
                  </a:lnTo>
                  <a:lnTo>
                    <a:pt x="229870" y="24129"/>
                  </a:lnTo>
                  <a:lnTo>
                    <a:pt x="229870" y="0"/>
                  </a:lnTo>
                  <a:close/>
                </a:path>
                <a:path w="229869" h="147320">
                  <a:moveTo>
                    <a:pt x="101600" y="0"/>
                  </a:moveTo>
                  <a:lnTo>
                    <a:pt x="45720" y="0"/>
                  </a:lnTo>
                  <a:lnTo>
                    <a:pt x="45720" y="3810"/>
                  </a:lnTo>
                  <a:lnTo>
                    <a:pt x="104140" y="3810"/>
                  </a:lnTo>
                  <a:lnTo>
                    <a:pt x="104140" y="2539"/>
                  </a:lnTo>
                  <a:lnTo>
                    <a:pt x="101600" y="2539"/>
                  </a:lnTo>
                  <a:lnTo>
                    <a:pt x="101600" y="0"/>
                  </a:lnTo>
                  <a:close/>
                </a:path>
                <a:path w="229869" h="147320">
                  <a:moveTo>
                    <a:pt x="191770" y="2539"/>
                  </a:moveTo>
                  <a:lnTo>
                    <a:pt x="189230" y="2539"/>
                  </a:lnTo>
                  <a:lnTo>
                    <a:pt x="189230" y="3810"/>
                  </a:lnTo>
                  <a:lnTo>
                    <a:pt x="191770" y="3810"/>
                  </a:lnTo>
                  <a:lnTo>
                    <a:pt x="191770" y="2539"/>
                  </a:lnTo>
                  <a:close/>
                </a:path>
              </a:pathLst>
            </a:custGeom>
            <a:solidFill>
              <a:srgbClr val="AAD32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3" name="object 323"/>
            <p:cNvSpPr/>
            <p:nvPr/>
          </p:nvSpPr>
          <p:spPr>
            <a:xfrm>
              <a:off x="1148079" y="3199129"/>
              <a:ext cx="227329" cy="143510"/>
            </a:xfrm>
            <a:custGeom>
              <a:avLst/>
              <a:gdLst/>
              <a:ahLst/>
              <a:cxnLst/>
              <a:rect l="l" t="t" r="r" b="b"/>
              <a:pathLst>
                <a:path w="227330" h="143510">
                  <a:moveTo>
                    <a:pt x="16509" y="142239"/>
                  </a:moveTo>
                  <a:lnTo>
                    <a:pt x="13969" y="142239"/>
                  </a:lnTo>
                  <a:lnTo>
                    <a:pt x="13969" y="143509"/>
                  </a:lnTo>
                  <a:lnTo>
                    <a:pt x="16509" y="143509"/>
                  </a:lnTo>
                  <a:lnTo>
                    <a:pt x="16509" y="142239"/>
                  </a:lnTo>
                  <a:close/>
                </a:path>
                <a:path w="227330" h="143510">
                  <a:moveTo>
                    <a:pt x="2539" y="137159"/>
                  </a:moveTo>
                  <a:lnTo>
                    <a:pt x="0" y="137159"/>
                  </a:lnTo>
                  <a:lnTo>
                    <a:pt x="0" y="142239"/>
                  </a:lnTo>
                  <a:lnTo>
                    <a:pt x="2539" y="142239"/>
                  </a:lnTo>
                  <a:lnTo>
                    <a:pt x="2539" y="137159"/>
                  </a:lnTo>
                  <a:close/>
                </a:path>
                <a:path w="227330" h="143510">
                  <a:moveTo>
                    <a:pt x="2539" y="130809"/>
                  </a:moveTo>
                  <a:lnTo>
                    <a:pt x="0" y="130809"/>
                  </a:lnTo>
                  <a:lnTo>
                    <a:pt x="0" y="135889"/>
                  </a:lnTo>
                  <a:lnTo>
                    <a:pt x="2539" y="135889"/>
                  </a:lnTo>
                  <a:lnTo>
                    <a:pt x="2539" y="130809"/>
                  </a:lnTo>
                  <a:close/>
                </a:path>
                <a:path w="227330" h="143510">
                  <a:moveTo>
                    <a:pt x="2539" y="124459"/>
                  </a:moveTo>
                  <a:lnTo>
                    <a:pt x="0" y="124459"/>
                  </a:lnTo>
                  <a:lnTo>
                    <a:pt x="0" y="129539"/>
                  </a:lnTo>
                  <a:lnTo>
                    <a:pt x="2539" y="129539"/>
                  </a:lnTo>
                  <a:lnTo>
                    <a:pt x="2539" y="124459"/>
                  </a:lnTo>
                  <a:close/>
                </a:path>
                <a:path w="227330" h="143510">
                  <a:moveTo>
                    <a:pt x="2539" y="118109"/>
                  </a:moveTo>
                  <a:lnTo>
                    <a:pt x="0" y="118109"/>
                  </a:lnTo>
                  <a:lnTo>
                    <a:pt x="0" y="123189"/>
                  </a:lnTo>
                  <a:lnTo>
                    <a:pt x="2539" y="123189"/>
                  </a:lnTo>
                  <a:lnTo>
                    <a:pt x="2539" y="118109"/>
                  </a:lnTo>
                  <a:close/>
                </a:path>
                <a:path w="227330" h="143510">
                  <a:moveTo>
                    <a:pt x="2539" y="111759"/>
                  </a:moveTo>
                  <a:lnTo>
                    <a:pt x="0" y="111759"/>
                  </a:lnTo>
                  <a:lnTo>
                    <a:pt x="0" y="116839"/>
                  </a:lnTo>
                  <a:lnTo>
                    <a:pt x="2539" y="116839"/>
                  </a:lnTo>
                  <a:lnTo>
                    <a:pt x="2539" y="111759"/>
                  </a:lnTo>
                  <a:close/>
                </a:path>
                <a:path w="227330" h="143510">
                  <a:moveTo>
                    <a:pt x="2539" y="108076"/>
                  </a:moveTo>
                  <a:lnTo>
                    <a:pt x="1269" y="108076"/>
                  </a:lnTo>
                  <a:lnTo>
                    <a:pt x="1269" y="109219"/>
                  </a:lnTo>
                  <a:lnTo>
                    <a:pt x="0" y="109219"/>
                  </a:lnTo>
                  <a:lnTo>
                    <a:pt x="0" y="110489"/>
                  </a:lnTo>
                  <a:lnTo>
                    <a:pt x="2539" y="110489"/>
                  </a:lnTo>
                  <a:lnTo>
                    <a:pt x="2539" y="108076"/>
                  </a:lnTo>
                  <a:close/>
                </a:path>
                <a:path w="227330" h="143510">
                  <a:moveTo>
                    <a:pt x="227329" y="16510"/>
                  </a:moveTo>
                  <a:lnTo>
                    <a:pt x="224789" y="16510"/>
                  </a:lnTo>
                  <a:lnTo>
                    <a:pt x="224789" y="22860"/>
                  </a:lnTo>
                  <a:lnTo>
                    <a:pt x="226059" y="22860"/>
                  </a:lnTo>
                  <a:lnTo>
                    <a:pt x="226059" y="20319"/>
                  </a:lnTo>
                  <a:lnTo>
                    <a:pt x="227329" y="20319"/>
                  </a:lnTo>
                  <a:lnTo>
                    <a:pt x="227329" y="16510"/>
                  </a:lnTo>
                  <a:close/>
                </a:path>
                <a:path w="227330" h="143510">
                  <a:moveTo>
                    <a:pt x="227329" y="10160"/>
                  </a:moveTo>
                  <a:lnTo>
                    <a:pt x="224789" y="10160"/>
                  </a:lnTo>
                  <a:lnTo>
                    <a:pt x="224789" y="15239"/>
                  </a:lnTo>
                  <a:lnTo>
                    <a:pt x="227329" y="15239"/>
                  </a:lnTo>
                  <a:lnTo>
                    <a:pt x="227329" y="10160"/>
                  </a:lnTo>
                  <a:close/>
                </a:path>
                <a:path w="227330" h="143510">
                  <a:moveTo>
                    <a:pt x="227329" y="3810"/>
                  </a:moveTo>
                  <a:lnTo>
                    <a:pt x="224789" y="3810"/>
                  </a:lnTo>
                  <a:lnTo>
                    <a:pt x="224789" y="8889"/>
                  </a:lnTo>
                  <a:lnTo>
                    <a:pt x="227329" y="8889"/>
                  </a:lnTo>
                  <a:lnTo>
                    <a:pt x="227329" y="3810"/>
                  </a:lnTo>
                  <a:close/>
                </a:path>
                <a:path w="227330" h="143510">
                  <a:moveTo>
                    <a:pt x="227329" y="0"/>
                  </a:moveTo>
                  <a:lnTo>
                    <a:pt x="187959" y="0"/>
                  </a:lnTo>
                  <a:lnTo>
                    <a:pt x="187959" y="1269"/>
                  </a:lnTo>
                  <a:lnTo>
                    <a:pt x="224789" y="1269"/>
                  </a:lnTo>
                  <a:lnTo>
                    <a:pt x="224789" y="2539"/>
                  </a:lnTo>
                  <a:lnTo>
                    <a:pt x="227329" y="2539"/>
                  </a:lnTo>
                  <a:lnTo>
                    <a:pt x="227329" y="0"/>
                  </a:lnTo>
                  <a:close/>
                </a:path>
                <a:path w="227330" h="143510">
                  <a:moveTo>
                    <a:pt x="105409" y="126"/>
                  </a:moveTo>
                  <a:lnTo>
                    <a:pt x="45719" y="126"/>
                  </a:lnTo>
                  <a:lnTo>
                    <a:pt x="45719" y="1269"/>
                  </a:lnTo>
                  <a:lnTo>
                    <a:pt x="105409" y="1269"/>
                  </a:lnTo>
                  <a:lnTo>
                    <a:pt x="105409" y="126"/>
                  </a:lnTo>
                  <a:close/>
                </a:path>
              </a:pathLst>
            </a:custGeom>
            <a:solidFill>
              <a:srgbClr val="ABD43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4" name="object 324"/>
            <p:cNvSpPr/>
            <p:nvPr/>
          </p:nvSpPr>
          <p:spPr>
            <a:xfrm>
              <a:off x="1150619" y="3200399"/>
              <a:ext cx="222250" cy="140970"/>
            </a:xfrm>
            <a:custGeom>
              <a:avLst/>
              <a:gdLst/>
              <a:ahLst/>
              <a:cxnLst/>
              <a:rect l="l" t="t" r="r" b="b"/>
              <a:pathLst>
                <a:path w="222250" h="140970">
                  <a:moveTo>
                    <a:pt x="1270" y="135889"/>
                  </a:moveTo>
                  <a:lnTo>
                    <a:pt x="0" y="135889"/>
                  </a:lnTo>
                  <a:lnTo>
                    <a:pt x="0" y="140970"/>
                  </a:lnTo>
                  <a:lnTo>
                    <a:pt x="13970" y="140970"/>
                  </a:lnTo>
                  <a:lnTo>
                    <a:pt x="13970" y="139700"/>
                  </a:lnTo>
                  <a:lnTo>
                    <a:pt x="16510" y="139700"/>
                  </a:lnTo>
                  <a:lnTo>
                    <a:pt x="16510" y="138430"/>
                  </a:lnTo>
                  <a:lnTo>
                    <a:pt x="1270" y="138430"/>
                  </a:lnTo>
                  <a:lnTo>
                    <a:pt x="1270" y="135889"/>
                  </a:lnTo>
                  <a:close/>
                </a:path>
                <a:path w="222250" h="140970">
                  <a:moveTo>
                    <a:pt x="90170" y="138430"/>
                  </a:moveTo>
                  <a:lnTo>
                    <a:pt x="60960" y="138430"/>
                  </a:lnTo>
                  <a:lnTo>
                    <a:pt x="60960" y="140970"/>
                  </a:lnTo>
                  <a:lnTo>
                    <a:pt x="90170" y="140970"/>
                  </a:lnTo>
                  <a:lnTo>
                    <a:pt x="90170" y="138430"/>
                  </a:lnTo>
                  <a:close/>
                </a:path>
                <a:path w="222250" h="140970">
                  <a:moveTo>
                    <a:pt x="1270" y="129539"/>
                  </a:moveTo>
                  <a:lnTo>
                    <a:pt x="0" y="129539"/>
                  </a:lnTo>
                  <a:lnTo>
                    <a:pt x="0" y="134620"/>
                  </a:lnTo>
                  <a:lnTo>
                    <a:pt x="1270" y="134620"/>
                  </a:lnTo>
                  <a:lnTo>
                    <a:pt x="1270" y="129539"/>
                  </a:lnTo>
                  <a:close/>
                </a:path>
                <a:path w="222250" h="140970">
                  <a:moveTo>
                    <a:pt x="1270" y="123189"/>
                  </a:moveTo>
                  <a:lnTo>
                    <a:pt x="0" y="123189"/>
                  </a:lnTo>
                  <a:lnTo>
                    <a:pt x="0" y="128270"/>
                  </a:lnTo>
                  <a:lnTo>
                    <a:pt x="1270" y="128270"/>
                  </a:lnTo>
                  <a:lnTo>
                    <a:pt x="1270" y="123189"/>
                  </a:lnTo>
                  <a:close/>
                </a:path>
                <a:path w="222250" h="140970">
                  <a:moveTo>
                    <a:pt x="1270" y="116839"/>
                  </a:moveTo>
                  <a:lnTo>
                    <a:pt x="0" y="116839"/>
                  </a:lnTo>
                  <a:lnTo>
                    <a:pt x="0" y="121920"/>
                  </a:lnTo>
                  <a:lnTo>
                    <a:pt x="1270" y="121920"/>
                  </a:lnTo>
                  <a:lnTo>
                    <a:pt x="1270" y="116839"/>
                  </a:lnTo>
                  <a:close/>
                </a:path>
                <a:path w="222250" h="140970">
                  <a:moveTo>
                    <a:pt x="1270" y="110489"/>
                  </a:moveTo>
                  <a:lnTo>
                    <a:pt x="0" y="110489"/>
                  </a:lnTo>
                  <a:lnTo>
                    <a:pt x="0" y="115570"/>
                  </a:lnTo>
                  <a:lnTo>
                    <a:pt x="1270" y="115570"/>
                  </a:lnTo>
                  <a:lnTo>
                    <a:pt x="1270" y="110489"/>
                  </a:lnTo>
                  <a:close/>
                </a:path>
                <a:path w="222250" h="140970">
                  <a:moveTo>
                    <a:pt x="162559" y="138429"/>
                  </a:moveTo>
                  <a:lnTo>
                    <a:pt x="129540" y="138429"/>
                  </a:lnTo>
                  <a:lnTo>
                    <a:pt x="129540" y="140970"/>
                  </a:lnTo>
                  <a:lnTo>
                    <a:pt x="162559" y="140970"/>
                  </a:lnTo>
                  <a:lnTo>
                    <a:pt x="162559" y="138429"/>
                  </a:lnTo>
                  <a:close/>
                </a:path>
                <a:path w="222250" h="140970">
                  <a:moveTo>
                    <a:pt x="1270" y="106807"/>
                  </a:moveTo>
                  <a:lnTo>
                    <a:pt x="0" y="106807"/>
                  </a:lnTo>
                  <a:lnTo>
                    <a:pt x="0" y="109220"/>
                  </a:lnTo>
                  <a:lnTo>
                    <a:pt x="1270" y="109220"/>
                  </a:lnTo>
                  <a:lnTo>
                    <a:pt x="1270" y="106807"/>
                  </a:lnTo>
                  <a:close/>
                </a:path>
                <a:path w="222250" h="140970">
                  <a:moveTo>
                    <a:pt x="222250" y="15240"/>
                  </a:moveTo>
                  <a:lnTo>
                    <a:pt x="220980" y="15240"/>
                  </a:lnTo>
                  <a:lnTo>
                    <a:pt x="220980" y="21590"/>
                  </a:lnTo>
                  <a:lnTo>
                    <a:pt x="222250" y="21590"/>
                  </a:lnTo>
                  <a:lnTo>
                    <a:pt x="222250" y="15240"/>
                  </a:lnTo>
                  <a:close/>
                </a:path>
                <a:path w="222250" h="140970">
                  <a:moveTo>
                    <a:pt x="222250" y="8890"/>
                  </a:moveTo>
                  <a:lnTo>
                    <a:pt x="220980" y="8890"/>
                  </a:lnTo>
                  <a:lnTo>
                    <a:pt x="220980" y="13970"/>
                  </a:lnTo>
                  <a:lnTo>
                    <a:pt x="222250" y="13970"/>
                  </a:lnTo>
                  <a:lnTo>
                    <a:pt x="222250" y="8890"/>
                  </a:lnTo>
                  <a:close/>
                </a:path>
                <a:path w="222250" h="140970">
                  <a:moveTo>
                    <a:pt x="222250" y="2540"/>
                  </a:moveTo>
                  <a:lnTo>
                    <a:pt x="220980" y="2540"/>
                  </a:lnTo>
                  <a:lnTo>
                    <a:pt x="220980" y="7620"/>
                  </a:lnTo>
                  <a:lnTo>
                    <a:pt x="222250" y="7620"/>
                  </a:lnTo>
                  <a:lnTo>
                    <a:pt x="222250" y="2540"/>
                  </a:lnTo>
                  <a:close/>
                </a:path>
                <a:path w="222250" h="140970">
                  <a:moveTo>
                    <a:pt x="104140" y="0"/>
                  </a:moveTo>
                  <a:lnTo>
                    <a:pt x="45720" y="0"/>
                  </a:lnTo>
                  <a:lnTo>
                    <a:pt x="45720" y="1270"/>
                  </a:lnTo>
                  <a:lnTo>
                    <a:pt x="104140" y="1270"/>
                  </a:lnTo>
                  <a:lnTo>
                    <a:pt x="104140" y="0"/>
                  </a:lnTo>
                  <a:close/>
                </a:path>
                <a:path w="222250" h="140970">
                  <a:moveTo>
                    <a:pt x="222250" y="0"/>
                  </a:moveTo>
                  <a:lnTo>
                    <a:pt x="182880" y="0"/>
                  </a:lnTo>
                  <a:lnTo>
                    <a:pt x="182880" y="1270"/>
                  </a:lnTo>
                  <a:lnTo>
                    <a:pt x="222250" y="1270"/>
                  </a:lnTo>
                  <a:lnTo>
                    <a:pt x="222250" y="0"/>
                  </a:lnTo>
                  <a:close/>
                </a:path>
              </a:pathLst>
            </a:custGeom>
            <a:solidFill>
              <a:srgbClr val="ADD53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5" name="object 325"/>
            <p:cNvSpPr/>
            <p:nvPr/>
          </p:nvSpPr>
          <p:spPr>
            <a:xfrm>
              <a:off x="1151890" y="3201669"/>
              <a:ext cx="219710" cy="137160"/>
            </a:xfrm>
            <a:custGeom>
              <a:avLst/>
              <a:gdLst/>
              <a:ahLst/>
              <a:cxnLst/>
              <a:rect l="l" t="t" r="r" b="b"/>
              <a:pathLst>
                <a:path w="219709" h="137160">
                  <a:moveTo>
                    <a:pt x="2540" y="134619"/>
                  </a:moveTo>
                  <a:lnTo>
                    <a:pt x="0" y="134619"/>
                  </a:lnTo>
                  <a:lnTo>
                    <a:pt x="0" y="137159"/>
                  </a:lnTo>
                  <a:lnTo>
                    <a:pt x="16509" y="137159"/>
                  </a:lnTo>
                  <a:lnTo>
                    <a:pt x="16509" y="135889"/>
                  </a:lnTo>
                  <a:lnTo>
                    <a:pt x="2540" y="135889"/>
                  </a:lnTo>
                  <a:lnTo>
                    <a:pt x="2540" y="134619"/>
                  </a:lnTo>
                  <a:close/>
                </a:path>
                <a:path w="219709" h="137160">
                  <a:moveTo>
                    <a:pt x="88900" y="135889"/>
                  </a:moveTo>
                  <a:lnTo>
                    <a:pt x="59690" y="135889"/>
                  </a:lnTo>
                  <a:lnTo>
                    <a:pt x="59690" y="137159"/>
                  </a:lnTo>
                  <a:lnTo>
                    <a:pt x="88900" y="137159"/>
                  </a:lnTo>
                  <a:lnTo>
                    <a:pt x="88900" y="135889"/>
                  </a:lnTo>
                  <a:close/>
                </a:path>
                <a:path w="219709" h="137160">
                  <a:moveTo>
                    <a:pt x="2540" y="128269"/>
                  </a:moveTo>
                  <a:lnTo>
                    <a:pt x="0" y="128269"/>
                  </a:lnTo>
                  <a:lnTo>
                    <a:pt x="0" y="133350"/>
                  </a:lnTo>
                  <a:lnTo>
                    <a:pt x="2540" y="133350"/>
                  </a:lnTo>
                  <a:lnTo>
                    <a:pt x="2540" y="128269"/>
                  </a:lnTo>
                  <a:close/>
                </a:path>
                <a:path w="219709" h="137160">
                  <a:moveTo>
                    <a:pt x="2540" y="121919"/>
                  </a:moveTo>
                  <a:lnTo>
                    <a:pt x="0" y="121919"/>
                  </a:lnTo>
                  <a:lnTo>
                    <a:pt x="0" y="127000"/>
                  </a:lnTo>
                  <a:lnTo>
                    <a:pt x="2540" y="127000"/>
                  </a:lnTo>
                  <a:lnTo>
                    <a:pt x="2540" y="121919"/>
                  </a:lnTo>
                  <a:close/>
                </a:path>
                <a:path w="219709" h="137160">
                  <a:moveTo>
                    <a:pt x="2540" y="115569"/>
                  </a:moveTo>
                  <a:lnTo>
                    <a:pt x="0" y="115569"/>
                  </a:lnTo>
                  <a:lnTo>
                    <a:pt x="0" y="120650"/>
                  </a:lnTo>
                  <a:lnTo>
                    <a:pt x="2540" y="120650"/>
                  </a:lnTo>
                  <a:lnTo>
                    <a:pt x="2540" y="115569"/>
                  </a:lnTo>
                  <a:close/>
                </a:path>
                <a:path w="219709" h="137160">
                  <a:moveTo>
                    <a:pt x="2540" y="109219"/>
                  </a:moveTo>
                  <a:lnTo>
                    <a:pt x="0" y="109219"/>
                  </a:lnTo>
                  <a:lnTo>
                    <a:pt x="0" y="114300"/>
                  </a:lnTo>
                  <a:lnTo>
                    <a:pt x="2540" y="114300"/>
                  </a:lnTo>
                  <a:lnTo>
                    <a:pt x="2540" y="109219"/>
                  </a:lnTo>
                  <a:close/>
                </a:path>
                <a:path w="219709" h="137160">
                  <a:moveTo>
                    <a:pt x="161289" y="135889"/>
                  </a:moveTo>
                  <a:lnTo>
                    <a:pt x="128269" y="135889"/>
                  </a:lnTo>
                  <a:lnTo>
                    <a:pt x="128269" y="137159"/>
                  </a:lnTo>
                  <a:lnTo>
                    <a:pt x="161289" y="137159"/>
                  </a:lnTo>
                  <a:lnTo>
                    <a:pt x="161289" y="135889"/>
                  </a:lnTo>
                  <a:close/>
                </a:path>
                <a:path w="219709" h="137160">
                  <a:moveTo>
                    <a:pt x="2540" y="104139"/>
                  </a:moveTo>
                  <a:lnTo>
                    <a:pt x="0" y="104139"/>
                  </a:lnTo>
                  <a:lnTo>
                    <a:pt x="0" y="107950"/>
                  </a:lnTo>
                  <a:lnTo>
                    <a:pt x="2540" y="107950"/>
                  </a:lnTo>
                  <a:lnTo>
                    <a:pt x="2540" y="104139"/>
                  </a:lnTo>
                  <a:close/>
                </a:path>
                <a:path w="219709" h="137160">
                  <a:moveTo>
                    <a:pt x="219709" y="13970"/>
                  </a:moveTo>
                  <a:lnTo>
                    <a:pt x="217169" y="13970"/>
                  </a:lnTo>
                  <a:lnTo>
                    <a:pt x="217169" y="19050"/>
                  </a:lnTo>
                  <a:lnTo>
                    <a:pt x="219709" y="19050"/>
                  </a:lnTo>
                  <a:lnTo>
                    <a:pt x="219709" y="13970"/>
                  </a:lnTo>
                  <a:close/>
                </a:path>
                <a:path w="219709" h="137160">
                  <a:moveTo>
                    <a:pt x="219709" y="7620"/>
                  </a:moveTo>
                  <a:lnTo>
                    <a:pt x="217169" y="7620"/>
                  </a:lnTo>
                  <a:lnTo>
                    <a:pt x="217169" y="12700"/>
                  </a:lnTo>
                  <a:lnTo>
                    <a:pt x="219709" y="12700"/>
                  </a:lnTo>
                  <a:lnTo>
                    <a:pt x="219709" y="7620"/>
                  </a:lnTo>
                  <a:close/>
                </a:path>
                <a:path w="219709" h="137160">
                  <a:moveTo>
                    <a:pt x="219709" y="1270"/>
                  </a:moveTo>
                  <a:lnTo>
                    <a:pt x="177800" y="1270"/>
                  </a:lnTo>
                  <a:lnTo>
                    <a:pt x="177800" y="2539"/>
                  </a:lnTo>
                  <a:lnTo>
                    <a:pt x="217169" y="2539"/>
                  </a:lnTo>
                  <a:lnTo>
                    <a:pt x="217169" y="6350"/>
                  </a:lnTo>
                  <a:lnTo>
                    <a:pt x="219709" y="6350"/>
                  </a:lnTo>
                  <a:lnTo>
                    <a:pt x="219709" y="1270"/>
                  </a:lnTo>
                  <a:close/>
                </a:path>
                <a:path w="219709" h="137160">
                  <a:moveTo>
                    <a:pt x="107950" y="1270"/>
                  </a:moveTo>
                  <a:lnTo>
                    <a:pt x="48259" y="1270"/>
                  </a:lnTo>
                  <a:lnTo>
                    <a:pt x="48259" y="2539"/>
                  </a:lnTo>
                  <a:lnTo>
                    <a:pt x="107950" y="2539"/>
                  </a:lnTo>
                  <a:lnTo>
                    <a:pt x="107950" y="1270"/>
                  </a:lnTo>
                  <a:close/>
                </a:path>
                <a:path w="219709" h="137160">
                  <a:moveTo>
                    <a:pt x="46990" y="0"/>
                  </a:moveTo>
                  <a:lnTo>
                    <a:pt x="44450" y="0"/>
                  </a:lnTo>
                  <a:lnTo>
                    <a:pt x="44450" y="1270"/>
                  </a:lnTo>
                  <a:lnTo>
                    <a:pt x="46990" y="1270"/>
                  </a:lnTo>
                  <a:lnTo>
                    <a:pt x="46990" y="0"/>
                  </a:lnTo>
                  <a:close/>
                </a:path>
                <a:path w="219709" h="137160">
                  <a:moveTo>
                    <a:pt x="105409" y="0"/>
                  </a:moveTo>
                  <a:lnTo>
                    <a:pt x="102869" y="0"/>
                  </a:lnTo>
                  <a:lnTo>
                    <a:pt x="102869" y="1270"/>
                  </a:lnTo>
                  <a:lnTo>
                    <a:pt x="105409" y="1270"/>
                  </a:lnTo>
                  <a:lnTo>
                    <a:pt x="105409" y="0"/>
                  </a:lnTo>
                  <a:close/>
                </a:path>
                <a:path w="219709" h="137160">
                  <a:moveTo>
                    <a:pt x="181609" y="0"/>
                  </a:moveTo>
                  <a:lnTo>
                    <a:pt x="179069" y="0"/>
                  </a:lnTo>
                  <a:lnTo>
                    <a:pt x="179069" y="1270"/>
                  </a:lnTo>
                  <a:lnTo>
                    <a:pt x="181609" y="1270"/>
                  </a:lnTo>
                  <a:lnTo>
                    <a:pt x="181609" y="0"/>
                  </a:lnTo>
                  <a:close/>
                </a:path>
              </a:pathLst>
            </a:custGeom>
            <a:solidFill>
              <a:srgbClr val="AED53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6" name="object 326"/>
            <p:cNvSpPr/>
            <p:nvPr/>
          </p:nvSpPr>
          <p:spPr>
            <a:xfrm>
              <a:off x="1154430" y="3204209"/>
              <a:ext cx="214629" cy="133350"/>
            </a:xfrm>
            <a:custGeom>
              <a:avLst/>
              <a:gdLst/>
              <a:ahLst/>
              <a:cxnLst/>
              <a:rect l="l" t="t" r="r" b="b"/>
              <a:pathLst>
                <a:path w="214630" h="133350">
                  <a:moveTo>
                    <a:pt x="16509" y="132079"/>
                  </a:moveTo>
                  <a:lnTo>
                    <a:pt x="0" y="132079"/>
                  </a:lnTo>
                  <a:lnTo>
                    <a:pt x="0" y="133350"/>
                  </a:lnTo>
                  <a:lnTo>
                    <a:pt x="16509" y="133350"/>
                  </a:lnTo>
                  <a:lnTo>
                    <a:pt x="16509" y="132079"/>
                  </a:lnTo>
                  <a:close/>
                </a:path>
                <a:path w="214630" h="133350">
                  <a:moveTo>
                    <a:pt x="86359" y="132079"/>
                  </a:moveTo>
                  <a:lnTo>
                    <a:pt x="57150" y="132079"/>
                  </a:lnTo>
                  <a:lnTo>
                    <a:pt x="57150" y="133350"/>
                  </a:lnTo>
                  <a:lnTo>
                    <a:pt x="86359" y="133350"/>
                  </a:lnTo>
                  <a:lnTo>
                    <a:pt x="86359" y="132079"/>
                  </a:lnTo>
                  <a:close/>
                </a:path>
                <a:path w="214630" h="133350">
                  <a:moveTo>
                    <a:pt x="20319" y="130810"/>
                  </a:moveTo>
                  <a:lnTo>
                    <a:pt x="19050" y="130810"/>
                  </a:lnTo>
                  <a:lnTo>
                    <a:pt x="19050" y="132079"/>
                  </a:lnTo>
                  <a:lnTo>
                    <a:pt x="20319" y="132079"/>
                  </a:lnTo>
                  <a:lnTo>
                    <a:pt x="20319" y="130810"/>
                  </a:lnTo>
                  <a:close/>
                </a:path>
                <a:path w="214630" h="133350">
                  <a:moveTo>
                    <a:pt x="1269" y="125729"/>
                  </a:moveTo>
                  <a:lnTo>
                    <a:pt x="0" y="125729"/>
                  </a:lnTo>
                  <a:lnTo>
                    <a:pt x="0" y="130810"/>
                  </a:lnTo>
                  <a:lnTo>
                    <a:pt x="1269" y="130810"/>
                  </a:lnTo>
                  <a:lnTo>
                    <a:pt x="1269" y="125729"/>
                  </a:lnTo>
                  <a:close/>
                </a:path>
                <a:path w="214630" h="133350">
                  <a:moveTo>
                    <a:pt x="1269" y="119379"/>
                  </a:moveTo>
                  <a:lnTo>
                    <a:pt x="0" y="119379"/>
                  </a:lnTo>
                  <a:lnTo>
                    <a:pt x="0" y="124460"/>
                  </a:lnTo>
                  <a:lnTo>
                    <a:pt x="1269" y="124460"/>
                  </a:lnTo>
                  <a:lnTo>
                    <a:pt x="1269" y="119379"/>
                  </a:lnTo>
                  <a:close/>
                </a:path>
                <a:path w="214630" h="133350">
                  <a:moveTo>
                    <a:pt x="1269" y="113029"/>
                  </a:moveTo>
                  <a:lnTo>
                    <a:pt x="0" y="113029"/>
                  </a:lnTo>
                  <a:lnTo>
                    <a:pt x="0" y="118110"/>
                  </a:lnTo>
                  <a:lnTo>
                    <a:pt x="1269" y="118110"/>
                  </a:lnTo>
                  <a:lnTo>
                    <a:pt x="1269" y="113029"/>
                  </a:lnTo>
                  <a:close/>
                </a:path>
                <a:path w="214630" h="133350">
                  <a:moveTo>
                    <a:pt x="1269" y="106679"/>
                  </a:moveTo>
                  <a:lnTo>
                    <a:pt x="0" y="106679"/>
                  </a:lnTo>
                  <a:lnTo>
                    <a:pt x="0" y="111760"/>
                  </a:lnTo>
                  <a:lnTo>
                    <a:pt x="1269" y="111760"/>
                  </a:lnTo>
                  <a:lnTo>
                    <a:pt x="1269" y="106679"/>
                  </a:lnTo>
                  <a:close/>
                </a:path>
                <a:path w="214630" h="133350">
                  <a:moveTo>
                    <a:pt x="158749" y="132079"/>
                  </a:moveTo>
                  <a:lnTo>
                    <a:pt x="125729" y="132079"/>
                  </a:lnTo>
                  <a:lnTo>
                    <a:pt x="125729" y="133350"/>
                  </a:lnTo>
                  <a:lnTo>
                    <a:pt x="158749" y="133350"/>
                  </a:lnTo>
                  <a:lnTo>
                    <a:pt x="158749" y="132079"/>
                  </a:lnTo>
                  <a:close/>
                </a:path>
                <a:path w="214630" h="133350">
                  <a:moveTo>
                    <a:pt x="1269" y="100330"/>
                  </a:moveTo>
                  <a:lnTo>
                    <a:pt x="0" y="100330"/>
                  </a:lnTo>
                  <a:lnTo>
                    <a:pt x="0" y="105410"/>
                  </a:lnTo>
                  <a:lnTo>
                    <a:pt x="1269" y="105410"/>
                  </a:lnTo>
                  <a:lnTo>
                    <a:pt x="1269" y="100330"/>
                  </a:lnTo>
                  <a:close/>
                </a:path>
                <a:path w="214630" h="133350">
                  <a:moveTo>
                    <a:pt x="1269" y="49530"/>
                  </a:moveTo>
                  <a:lnTo>
                    <a:pt x="0" y="49530"/>
                  </a:lnTo>
                  <a:lnTo>
                    <a:pt x="0" y="55880"/>
                  </a:lnTo>
                  <a:lnTo>
                    <a:pt x="1269" y="55880"/>
                  </a:lnTo>
                  <a:lnTo>
                    <a:pt x="1269" y="49530"/>
                  </a:lnTo>
                  <a:close/>
                </a:path>
                <a:path w="214630" h="133350">
                  <a:moveTo>
                    <a:pt x="1269" y="43180"/>
                  </a:moveTo>
                  <a:lnTo>
                    <a:pt x="0" y="43180"/>
                  </a:lnTo>
                  <a:lnTo>
                    <a:pt x="0" y="48260"/>
                  </a:lnTo>
                  <a:lnTo>
                    <a:pt x="1269" y="48260"/>
                  </a:lnTo>
                  <a:lnTo>
                    <a:pt x="1269" y="43180"/>
                  </a:lnTo>
                  <a:close/>
                </a:path>
                <a:path w="214630" h="133350">
                  <a:moveTo>
                    <a:pt x="1269" y="38100"/>
                  </a:moveTo>
                  <a:lnTo>
                    <a:pt x="0" y="38100"/>
                  </a:lnTo>
                  <a:lnTo>
                    <a:pt x="0" y="41910"/>
                  </a:lnTo>
                  <a:lnTo>
                    <a:pt x="1269" y="41910"/>
                  </a:lnTo>
                  <a:lnTo>
                    <a:pt x="1269" y="38100"/>
                  </a:lnTo>
                  <a:close/>
                </a:path>
                <a:path w="214630" h="133350">
                  <a:moveTo>
                    <a:pt x="214629" y="17780"/>
                  </a:moveTo>
                  <a:lnTo>
                    <a:pt x="213359" y="17780"/>
                  </a:lnTo>
                  <a:lnTo>
                    <a:pt x="213359" y="19050"/>
                  </a:lnTo>
                  <a:lnTo>
                    <a:pt x="214629" y="19050"/>
                  </a:lnTo>
                  <a:lnTo>
                    <a:pt x="214629" y="17780"/>
                  </a:lnTo>
                  <a:close/>
                </a:path>
                <a:path w="214630" h="133350">
                  <a:moveTo>
                    <a:pt x="214629" y="11430"/>
                  </a:moveTo>
                  <a:lnTo>
                    <a:pt x="213359" y="11430"/>
                  </a:lnTo>
                  <a:lnTo>
                    <a:pt x="213359" y="16510"/>
                  </a:lnTo>
                  <a:lnTo>
                    <a:pt x="214629" y="16510"/>
                  </a:lnTo>
                  <a:lnTo>
                    <a:pt x="214629" y="11430"/>
                  </a:lnTo>
                  <a:close/>
                </a:path>
                <a:path w="214630" h="133350">
                  <a:moveTo>
                    <a:pt x="214629" y="5080"/>
                  </a:moveTo>
                  <a:lnTo>
                    <a:pt x="213359" y="5080"/>
                  </a:lnTo>
                  <a:lnTo>
                    <a:pt x="213359" y="10160"/>
                  </a:lnTo>
                  <a:lnTo>
                    <a:pt x="214629" y="10160"/>
                  </a:lnTo>
                  <a:lnTo>
                    <a:pt x="214629" y="5080"/>
                  </a:lnTo>
                  <a:close/>
                </a:path>
                <a:path w="214630" h="133350">
                  <a:moveTo>
                    <a:pt x="214629" y="0"/>
                  </a:moveTo>
                  <a:lnTo>
                    <a:pt x="172719" y="0"/>
                  </a:lnTo>
                  <a:lnTo>
                    <a:pt x="172719" y="1270"/>
                  </a:lnTo>
                  <a:lnTo>
                    <a:pt x="213359" y="1270"/>
                  </a:lnTo>
                  <a:lnTo>
                    <a:pt x="213359" y="3810"/>
                  </a:lnTo>
                  <a:lnTo>
                    <a:pt x="214629" y="3810"/>
                  </a:lnTo>
                  <a:lnTo>
                    <a:pt x="214629" y="0"/>
                  </a:lnTo>
                  <a:close/>
                </a:path>
                <a:path w="214630" h="133350">
                  <a:moveTo>
                    <a:pt x="106679" y="0"/>
                  </a:moveTo>
                  <a:lnTo>
                    <a:pt x="48259" y="0"/>
                  </a:lnTo>
                  <a:lnTo>
                    <a:pt x="48259" y="1397"/>
                  </a:lnTo>
                  <a:lnTo>
                    <a:pt x="106679" y="1397"/>
                  </a:lnTo>
                  <a:lnTo>
                    <a:pt x="106679" y="0"/>
                  </a:lnTo>
                  <a:close/>
                </a:path>
                <a:path w="214630" h="133350">
                  <a:moveTo>
                    <a:pt x="172719" y="1270"/>
                  </a:moveTo>
                  <a:lnTo>
                    <a:pt x="170179" y="1270"/>
                  </a:lnTo>
                  <a:lnTo>
                    <a:pt x="172719" y="1397"/>
                  </a:lnTo>
                  <a:close/>
                </a:path>
              </a:pathLst>
            </a:custGeom>
            <a:solidFill>
              <a:srgbClr val="AFD63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7" name="object 327"/>
            <p:cNvSpPr/>
            <p:nvPr/>
          </p:nvSpPr>
          <p:spPr>
            <a:xfrm>
              <a:off x="1155700" y="3205479"/>
              <a:ext cx="212090" cy="129539"/>
            </a:xfrm>
            <a:custGeom>
              <a:avLst/>
              <a:gdLst/>
              <a:ahLst/>
              <a:cxnLst/>
              <a:rect l="l" t="t" r="r" b="b"/>
              <a:pathLst>
                <a:path w="212090" h="129539">
                  <a:moveTo>
                    <a:pt x="1269" y="124459"/>
                  </a:moveTo>
                  <a:lnTo>
                    <a:pt x="0" y="124459"/>
                  </a:lnTo>
                  <a:lnTo>
                    <a:pt x="0" y="129539"/>
                  </a:lnTo>
                  <a:lnTo>
                    <a:pt x="19050" y="129539"/>
                  </a:lnTo>
                  <a:lnTo>
                    <a:pt x="19050" y="128269"/>
                  </a:lnTo>
                  <a:lnTo>
                    <a:pt x="1269" y="128269"/>
                  </a:lnTo>
                  <a:lnTo>
                    <a:pt x="1269" y="124459"/>
                  </a:lnTo>
                  <a:close/>
                </a:path>
                <a:path w="212090" h="129539">
                  <a:moveTo>
                    <a:pt x="85090" y="128269"/>
                  </a:moveTo>
                  <a:lnTo>
                    <a:pt x="55880" y="128269"/>
                  </a:lnTo>
                  <a:lnTo>
                    <a:pt x="55880" y="129539"/>
                  </a:lnTo>
                  <a:lnTo>
                    <a:pt x="85090" y="129539"/>
                  </a:lnTo>
                  <a:lnTo>
                    <a:pt x="85090" y="128269"/>
                  </a:lnTo>
                  <a:close/>
                </a:path>
                <a:path w="212090" h="129539">
                  <a:moveTo>
                    <a:pt x="1269" y="118109"/>
                  </a:moveTo>
                  <a:lnTo>
                    <a:pt x="0" y="118109"/>
                  </a:lnTo>
                  <a:lnTo>
                    <a:pt x="0" y="123189"/>
                  </a:lnTo>
                  <a:lnTo>
                    <a:pt x="1269" y="123189"/>
                  </a:lnTo>
                  <a:lnTo>
                    <a:pt x="1269" y="118109"/>
                  </a:lnTo>
                  <a:close/>
                </a:path>
                <a:path w="212090" h="129539">
                  <a:moveTo>
                    <a:pt x="1269" y="111759"/>
                  </a:moveTo>
                  <a:lnTo>
                    <a:pt x="0" y="111759"/>
                  </a:lnTo>
                  <a:lnTo>
                    <a:pt x="0" y="116839"/>
                  </a:lnTo>
                  <a:lnTo>
                    <a:pt x="1269" y="116839"/>
                  </a:lnTo>
                  <a:lnTo>
                    <a:pt x="1269" y="111759"/>
                  </a:lnTo>
                  <a:close/>
                </a:path>
                <a:path w="212090" h="129539">
                  <a:moveTo>
                    <a:pt x="1269" y="105409"/>
                  </a:moveTo>
                  <a:lnTo>
                    <a:pt x="0" y="105409"/>
                  </a:lnTo>
                  <a:lnTo>
                    <a:pt x="0" y="110489"/>
                  </a:lnTo>
                  <a:lnTo>
                    <a:pt x="1269" y="110489"/>
                  </a:lnTo>
                  <a:lnTo>
                    <a:pt x="1269" y="105409"/>
                  </a:lnTo>
                  <a:close/>
                </a:path>
                <a:path w="212090" h="129539">
                  <a:moveTo>
                    <a:pt x="157479" y="128269"/>
                  </a:moveTo>
                  <a:lnTo>
                    <a:pt x="124459" y="128269"/>
                  </a:lnTo>
                  <a:lnTo>
                    <a:pt x="124459" y="129539"/>
                  </a:lnTo>
                  <a:lnTo>
                    <a:pt x="157479" y="129539"/>
                  </a:lnTo>
                  <a:lnTo>
                    <a:pt x="157479" y="128269"/>
                  </a:lnTo>
                  <a:close/>
                </a:path>
                <a:path w="212090" h="129539">
                  <a:moveTo>
                    <a:pt x="1269" y="97789"/>
                  </a:moveTo>
                  <a:lnTo>
                    <a:pt x="0" y="97789"/>
                  </a:lnTo>
                  <a:lnTo>
                    <a:pt x="0" y="104139"/>
                  </a:lnTo>
                  <a:lnTo>
                    <a:pt x="1269" y="104139"/>
                  </a:lnTo>
                  <a:lnTo>
                    <a:pt x="1269" y="97789"/>
                  </a:lnTo>
                  <a:close/>
                </a:path>
                <a:path w="212090" h="129539">
                  <a:moveTo>
                    <a:pt x="1269" y="48260"/>
                  </a:moveTo>
                  <a:lnTo>
                    <a:pt x="0" y="48260"/>
                  </a:lnTo>
                  <a:lnTo>
                    <a:pt x="0" y="53339"/>
                  </a:lnTo>
                  <a:lnTo>
                    <a:pt x="1269" y="53339"/>
                  </a:lnTo>
                  <a:lnTo>
                    <a:pt x="1269" y="48260"/>
                  </a:lnTo>
                  <a:close/>
                </a:path>
                <a:path w="212090" h="129539">
                  <a:moveTo>
                    <a:pt x="1269" y="41910"/>
                  </a:moveTo>
                  <a:lnTo>
                    <a:pt x="0" y="41910"/>
                  </a:lnTo>
                  <a:lnTo>
                    <a:pt x="0" y="46989"/>
                  </a:lnTo>
                  <a:lnTo>
                    <a:pt x="1269" y="46989"/>
                  </a:lnTo>
                  <a:lnTo>
                    <a:pt x="1269" y="41910"/>
                  </a:lnTo>
                  <a:close/>
                </a:path>
                <a:path w="212090" h="129539">
                  <a:moveTo>
                    <a:pt x="1269" y="34289"/>
                  </a:moveTo>
                  <a:lnTo>
                    <a:pt x="0" y="34289"/>
                  </a:lnTo>
                  <a:lnTo>
                    <a:pt x="0" y="40639"/>
                  </a:lnTo>
                  <a:lnTo>
                    <a:pt x="1269" y="40639"/>
                  </a:lnTo>
                  <a:lnTo>
                    <a:pt x="1269" y="34289"/>
                  </a:lnTo>
                  <a:close/>
                </a:path>
                <a:path w="212090" h="129539">
                  <a:moveTo>
                    <a:pt x="212090" y="16510"/>
                  </a:moveTo>
                  <a:lnTo>
                    <a:pt x="209550" y="16510"/>
                  </a:lnTo>
                  <a:lnTo>
                    <a:pt x="209550" y="19176"/>
                  </a:lnTo>
                  <a:lnTo>
                    <a:pt x="212090" y="19176"/>
                  </a:lnTo>
                  <a:lnTo>
                    <a:pt x="212090" y="16510"/>
                  </a:lnTo>
                  <a:close/>
                </a:path>
                <a:path w="212090" h="129539">
                  <a:moveTo>
                    <a:pt x="212090" y="10160"/>
                  </a:moveTo>
                  <a:lnTo>
                    <a:pt x="209550" y="10160"/>
                  </a:lnTo>
                  <a:lnTo>
                    <a:pt x="209550" y="15239"/>
                  </a:lnTo>
                  <a:lnTo>
                    <a:pt x="212090" y="15239"/>
                  </a:lnTo>
                  <a:lnTo>
                    <a:pt x="212090" y="10160"/>
                  </a:lnTo>
                  <a:close/>
                </a:path>
                <a:path w="212090" h="129539">
                  <a:moveTo>
                    <a:pt x="212090" y="3810"/>
                  </a:moveTo>
                  <a:lnTo>
                    <a:pt x="209550" y="3810"/>
                  </a:lnTo>
                  <a:lnTo>
                    <a:pt x="209550" y="8889"/>
                  </a:lnTo>
                  <a:lnTo>
                    <a:pt x="212090" y="8889"/>
                  </a:lnTo>
                  <a:lnTo>
                    <a:pt x="212090" y="3810"/>
                  </a:lnTo>
                  <a:close/>
                </a:path>
                <a:path w="212090" h="129539">
                  <a:moveTo>
                    <a:pt x="110490" y="1269"/>
                  </a:moveTo>
                  <a:lnTo>
                    <a:pt x="50800" y="1269"/>
                  </a:lnTo>
                  <a:lnTo>
                    <a:pt x="50800" y="2539"/>
                  </a:lnTo>
                  <a:lnTo>
                    <a:pt x="110490" y="2539"/>
                  </a:lnTo>
                  <a:lnTo>
                    <a:pt x="110490" y="1269"/>
                  </a:lnTo>
                  <a:close/>
                </a:path>
                <a:path w="212090" h="129539">
                  <a:moveTo>
                    <a:pt x="212090" y="0"/>
                  </a:moveTo>
                  <a:lnTo>
                    <a:pt x="168909" y="0"/>
                  </a:lnTo>
                  <a:lnTo>
                    <a:pt x="168909" y="1269"/>
                  </a:lnTo>
                  <a:lnTo>
                    <a:pt x="166369" y="1269"/>
                  </a:lnTo>
                  <a:lnTo>
                    <a:pt x="166369" y="2539"/>
                  </a:lnTo>
                  <a:lnTo>
                    <a:pt x="212090" y="2539"/>
                  </a:lnTo>
                  <a:lnTo>
                    <a:pt x="212090" y="0"/>
                  </a:lnTo>
                  <a:close/>
                </a:path>
                <a:path w="212090" h="129539">
                  <a:moveTo>
                    <a:pt x="107950" y="126"/>
                  </a:moveTo>
                  <a:lnTo>
                    <a:pt x="48259" y="126"/>
                  </a:lnTo>
                  <a:lnTo>
                    <a:pt x="48259" y="1269"/>
                  </a:lnTo>
                  <a:lnTo>
                    <a:pt x="107950" y="1269"/>
                  </a:lnTo>
                  <a:lnTo>
                    <a:pt x="107950" y="126"/>
                  </a:lnTo>
                  <a:close/>
                </a:path>
              </a:pathLst>
            </a:custGeom>
            <a:solidFill>
              <a:srgbClr val="B1D73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8" name="object 328"/>
            <p:cNvSpPr/>
            <p:nvPr/>
          </p:nvSpPr>
          <p:spPr>
            <a:xfrm>
              <a:off x="1156969" y="3208019"/>
              <a:ext cx="208279" cy="125730"/>
            </a:xfrm>
            <a:custGeom>
              <a:avLst/>
              <a:gdLst/>
              <a:ahLst/>
              <a:cxnLst/>
              <a:rect l="l" t="t" r="r" b="b"/>
              <a:pathLst>
                <a:path w="208280" h="125729">
                  <a:moveTo>
                    <a:pt x="2540" y="121919"/>
                  </a:moveTo>
                  <a:lnTo>
                    <a:pt x="0" y="121919"/>
                  </a:lnTo>
                  <a:lnTo>
                    <a:pt x="0" y="125729"/>
                  </a:lnTo>
                  <a:lnTo>
                    <a:pt x="20320" y="125729"/>
                  </a:lnTo>
                  <a:lnTo>
                    <a:pt x="20320" y="124460"/>
                  </a:lnTo>
                  <a:lnTo>
                    <a:pt x="22860" y="124460"/>
                  </a:lnTo>
                  <a:lnTo>
                    <a:pt x="22860" y="123189"/>
                  </a:lnTo>
                  <a:lnTo>
                    <a:pt x="2540" y="123189"/>
                  </a:lnTo>
                  <a:lnTo>
                    <a:pt x="2540" y="121919"/>
                  </a:lnTo>
                  <a:close/>
                </a:path>
                <a:path w="208280" h="125729">
                  <a:moveTo>
                    <a:pt x="83820" y="123189"/>
                  </a:moveTo>
                  <a:lnTo>
                    <a:pt x="54610" y="123189"/>
                  </a:lnTo>
                  <a:lnTo>
                    <a:pt x="54610" y="125729"/>
                  </a:lnTo>
                  <a:lnTo>
                    <a:pt x="83820" y="125729"/>
                  </a:lnTo>
                  <a:lnTo>
                    <a:pt x="83820" y="123189"/>
                  </a:lnTo>
                  <a:close/>
                </a:path>
                <a:path w="208280" h="125729">
                  <a:moveTo>
                    <a:pt x="2540" y="115569"/>
                  </a:moveTo>
                  <a:lnTo>
                    <a:pt x="0" y="115569"/>
                  </a:lnTo>
                  <a:lnTo>
                    <a:pt x="0" y="120650"/>
                  </a:lnTo>
                  <a:lnTo>
                    <a:pt x="2540" y="120650"/>
                  </a:lnTo>
                  <a:lnTo>
                    <a:pt x="2540" y="115569"/>
                  </a:lnTo>
                  <a:close/>
                </a:path>
                <a:path w="208280" h="125729">
                  <a:moveTo>
                    <a:pt x="2540" y="109219"/>
                  </a:moveTo>
                  <a:lnTo>
                    <a:pt x="0" y="109219"/>
                  </a:lnTo>
                  <a:lnTo>
                    <a:pt x="0" y="114300"/>
                  </a:lnTo>
                  <a:lnTo>
                    <a:pt x="2540" y="114300"/>
                  </a:lnTo>
                  <a:lnTo>
                    <a:pt x="2540" y="109219"/>
                  </a:lnTo>
                  <a:close/>
                </a:path>
                <a:path w="208280" h="125729">
                  <a:moveTo>
                    <a:pt x="2540" y="102869"/>
                  </a:moveTo>
                  <a:lnTo>
                    <a:pt x="0" y="102869"/>
                  </a:lnTo>
                  <a:lnTo>
                    <a:pt x="0" y="107950"/>
                  </a:lnTo>
                  <a:lnTo>
                    <a:pt x="2540" y="107950"/>
                  </a:lnTo>
                  <a:lnTo>
                    <a:pt x="2540" y="102869"/>
                  </a:lnTo>
                  <a:close/>
                </a:path>
                <a:path w="208280" h="125729">
                  <a:moveTo>
                    <a:pt x="156209" y="123189"/>
                  </a:moveTo>
                  <a:lnTo>
                    <a:pt x="123190" y="123189"/>
                  </a:lnTo>
                  <a:lnTo>
                    <a:pt x="123190" y="125729"/>
                  </a:lnTo>
                  <a:lnTo>
                    <a:pt x="156209" y="125729"/>
                  </a:lnTo>
                  <a:lnTo>
                    <a:pt x="156209" y="123189"/>
                  </a:lnTo>
                  <a:close/>
                </a:path>
                <a:path w="208280" h="125729">
                  <a:moveTo>
                    <a:pt x="1270" y="95250"/>
                  </a:moveTo>
                  <a:lnTo>
                    <a:pt x="0" y="95250"/>
                  </a:lnTo>
                  <a:lnTo>
                    <a:pt x="0" y="101600"/>
                  </a:lnTo>
                  <a:lnTo>
                    <a:pt x="2540" y="101600"/>
                  </a:lnTo>
                  <a:lnTo>
                    <a:pt x="2540" y="96520"/>
                  </a:lnTo>
                  <a:lnTo>
                    <a:pt x="1270" y="96520"/>
                  </a:lnTo>
                  <a:lnTo>
                    <a:pt x="1270" y="95250"/>
                  </a:lnTo>
                  <a:close/>
                </a:path>
                <a:path w="208280" h="125729">
                  <a:moveTo>
                    <a:pt x="2540" y="93979"/>
                  </a:moveTo>
                  <a:lnTo>
                    <a:pt x="1270" y="93979"/>
                  </a:lnTo>
                  <a:lnTo>
                    <a:pt x="1270" y="95250"/>
                  </a:lnTo>
                  <a:lnTo>
                    <a:pt x="2540" y="95250"/>
                  </a:lnTo>
                  <a:lnTo>
                    <a:pt x="2540" y="93979"/>
                  </a:lnTo>
                  <a:close/>
                </a:path>
                <a:path w="208280" h="125729">
                  <a:moveTo>
                    <a:pt x="2540" y="52070"/>
                  </a:moveTo>
                  <a:lnTo>
                    <a:pt x="1270" y="52070"/>
                  </a:lnTo>
                  <a:lnTo>
                    <a:pt x="1270" y="53339"/>
                  </a:lnTo>
                  <a:lnTo>
                    <a:pt x="2540" y="53339"/>
                  </a:lnTo>
                  <a:lnTo>
                    <a:pt x="2540" y="52070"/>
                  </a:lnTo>
                  <a:close/>
                </a:path>
                <a:path w="208280" h="125729">
                  <a:moveTo>
                    <a:pt x="2540" y="45720"/>
                  </a:moveTo>
                  <a:lnTo>
                    <a:pt x="0" y="45720"/>
                  </a:lnTo>
                  <a:lnTo>
                    <a:pt x="0" y="50800"/>
                  </a:lnTo>
                  <a:lnTo>
                    <a:pt x="2540" y="50800"/>
                  </a:lnTo>
                  <a:lnTo>
                    <a:pt x="2540" y="45720"/>
                  </a:lnTo>
                  <a:close/>
                </a:path>
                <a:path w="208280" h="125729">
                  <a:moveTo>
                    <a:pt x="2540" y="39370"/>
                  </a:moveTo>
                  <a:lnTo>
                    <a:pt x="0" y="39370"/>
                  </a:lnTo>
                  <a:lnTo>
                    <a:pt x="0" y="44450"/>
                  </a:lnTo>
                  <a:lnTo>
                    <a:pt x="2540" y="44450"/>
                  </a:lnTo>
                  <a:lnTo>
                    <a:pt x="2540" y="39370"/>
                  </a:lnTo>
                  <a:close/>
                </a:path>
                <a:path w="208280" h="125729">
                  <a:moveTo>
                    <a:pt x="2540" y="33020"/>
                  </a:moveTo>
                  <a:lnTo>
                    <a:pt x="0" y="33020"/>
                  </a:lnTo>
                  <a:lnTo>
                    <a:pt x="0" y="38100"/>
                  </a:lnTo>
                  <a:lnTo>
                    <a:pt x="2540" y="38100"/>
                  </a:lnTo>
                  <a:lnTo>
                    <a:pt x="2540" y="33020"/>
                  </a:lnTo>
                  <a:close/>
                </a:path>
                <a:path w="208280" h="125729">
                  <a:moveTo>
                    <a:pt x="2540" y="27939"/>
                  </a:moveTo>
                  <a:lnTo>
                    <a:pt x="1270" y="27939"/>
                  </a:lnTo>
                  <a:lnTo>
                    <a:pt x="1270" y="29337"/>
                  </a:lnTo>
                  <a:lnTo>
                    <a:pt x="0" y="29337"/>
                  </a:lnTo>
                  <a:lnTo>
                    <a:pt x="0" y="31750"/>
                  </a:lnTo>
                  <a:lnTo>
                    <a:pt x="2540" y="31750"/>
                  </a:lnTo>
                  <a:lnTo>
                    <a:pt x="2540" y="27939"/>
                  </a:lnTo>
                  <a:close/>
                </a:path>
                <a:path w="208280" h="125729">
                  <a:moveTo>
                    <a:pt x="208280" y="13970"/>
                  </a:moveTo>
                  <a:lnTo>
                    <a:pt x="207010" y="13970"/>
                  </a:lnTo>
                  <a:lnTo>
                    <a:pt x="207010" y="17779"/>
                  </a:lnTo>
                  <a:lnTo>
                    <a:pt x="208280" y="17779"/>
                  </a:lnTo>
                  <a:lnTo>
                    <a:pt x="208280" y="13970"/>
                  </a:lnTo>
                  <a:close/>
                </a:path>
                <a:path w="208280" h="125729">
                  <a:moveTo>
                    <a:pt x="208280" y="7620"/>
                  </a:moveTo>
                  <a:lnTo>
                    <a:pt x="207010" y="7620"/>
                  </a:lnTo>
                  <a:lnTo>
                    <a:pt x="207010" y="12700"/>
                  </a:lnTo>
                  <a:lnTo>
                    <a:pt x="208280" y="12700"/>
                  </a:lnTo>
                  <a:lnTo>
                    <a:pt x="208280" y="7620"/>
                  </a:lnTo>
                  <a:close/>
                </a:path>
                <a:path w="208280" h="125729">
                  <a:moveTo>
                    <a:pt x="208280" y="1270"/>
                  </a:moveTo>
                  <a:lnTo>
                    <a:pt x="207010" y="1270"/>
                  </a:lnTo>
                  <a:lnTo>
                    <a:pt x="207010" y="6350"/>
                  </a:lnTo>
                  <a:lnTo>
                    <a:pt x="208280" y="6350"/>
                  </a:lnTo>
                  <a:lnTo>
                    <a:pt x="208280" y="1270"/>
                  </a:lnTo>
                  <a:close/>
                </a:path>
                <a:path w="208280" h="125729">
                  <a:moveTo>
                    <a:pt x="52070" y="0"/>
                  </a:moveTo>
                  <a:lnTo>
                    <a:pt x="49530" y="0"/>
                  </a:lnTo>
                  <a:lnTo>
                    <a:pt x="49530" y="1270"/>
                  </a:lnTo>
                  <a:lnTo>
                    <a:pt x="52070" y="1270"/>
                  </a:lnTo>
                  <a:lnTo>
                    <a:pt x="52070" y="0"/>
                  </a:lnTo>
                  <a:close/>
                </a:path>
                <a:path w="208280" h="125729">
                  <a:moveTo>
                    <a:pt x="111760" y="0"/>
                  </a:moveTo>
                  <a:lnTo>
                    <a:pt x="109220" y="0"/>
                  </a:lnTo>
                  <a:lnTo>
                    <a:pt x="109220" y="1270"/>
                  </a:lnTo>
                  <a:lnTo>
                    <a:pt x="111760" y="1270"/>
                  </a:lnTo>
                  <a:lnTo>
                    <a:pt x="111760" y="0"/>
                  </a:lnTo>
                  <a:close/>
                </a:path>
                <a:path w="208280" h="125729">
                  <a:moveTo>
                    <a:pt x="165100" y="0"/>
                  </a:moveTo>
                  <a:lnTo>
                    <a:pt x="163830" y="0"/>
                  </a:lnTo>
                  <a:lnTo>
                    <a:pt x="163830" y="1270"/>
                  </a:lnTo>
                  <a:lnTo>
                    <a:pt x="165100" y="1270"/>
                  </a:lnTo>
                  <a:lnTo>
                    <a:pt x="165100" y="0"/>
                  </a:lnTo>
                  <a:close/>
                </a:path>
              </a:pathLst>
            </a:custGeom>
            <a:solidFill>
              <a:srgbClr val="B2D84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9" name="object 329"/>
            <p:cNvSpPr/>
            <p:nvPr/>
          </p:nvSpPr>
          <p:spPr>
            <a:xfrm>
              <a:off x="1159509" y="3209289"/>
              <a:ext cx="204470" cy="121920"/>
            </a:xfrm>
            <a:custGeom>
              <a:avLst/>
              <a:gdLst/>
              <a:ahLst/>
              <a:cxnLst/>
              <a:rect l="l" t="t" r="r" b="b"/>
              <a:pathLst>
                <a:path w="204469" h="121920">
                  <a:moveTo>
                    <a:pt x="21590" y="120649"/>
                  </a:moveTo>
                  <a:lnTo>
                    <a:pt x="0" y="120649"/>
                  </a:lnTo>
                  <a:lnTo>
                    <a:pt x="0" y="121919"/>
                  </a:lnTo>
                  <a:lnTo>
                    <a:pt x="21590" y="121919"/>
                  </a:lnTo>
                  <a:lnTo>
                    <a:pt x="21590" y="120649"/>
                  </a:lnTo>
                  <a:close/>
                </a:path>
                <a:path w="204469" h="121920">
                  <a:moveTo>
                    <a:pt x="81280" y="120649"/>
                  </a:moveTo>
                  <a:lnTo>
                    <a:pt x="52070" y="120649"/>
                  </a:lnTo>
                  <a:lnTo>
                    <a:pt x="52070" y="121919"/>
                  </a:lnTo>
                  <a:lnTo>
                    <a:pt x="81280" y="121919"/>
                  </a:lnTo>
                  <a:lnTo>
                    <a:pt x="81280" y="120649"/>
                  </a:lnTo>
                  <a:close/>
                </a:path>
                <a:path w="204469" h="121920">
                  <a:moveTo>
                    <a:pt x="1270" y="114299"/>
                  </a:moveTo>
                  <a:lnTo>
                    <a:pt x="0" y="114299"/>
                  </a:lnTo>
                  <a:lnTo>
                    <a:pt x="0" y="119379"/>
                  </a:lnTo>
                  <a:lnTo>
                    <a:pt x="1270" y="119379"/>
                  </a:lnTo>
                  <a:lnTo>
                    <a:pt x="1270" y="114299"/>
                  </a:lnTo>
                  <a:close/>
                </a:path>
                <a:path w="204469" h="121920">
                  <a:moveTo>
                    <a:pt x="1270" y="107949"/>
                  </a:moveTo>
                  <a:lnTo>
                    <a:pt x="0" y="107949"/>
                  </a:lnTo>
                  <a:lnTo>
                    <a:pt x="0" y="113029"/>
                  </a:lnTo>
                  <a:lnTo>
                    <a:pt x="1270" y="113029"/>
                  </a:lnTo>
                  <a:lnTo>
                    <a:pt x="1270" y="107949"/>
                  </a:lnTo>
                  <a:close/>
                </a:path>
                <a:path w="204469" h="121920">
                  <a:moveTo>
                    <a:pt x="1270" y="101599"/>
                  </a:moveTo>
                  <a:lnTo>
                    <a:pt x="0" y="101599"/>
                  </a:lnTo>
                  <a:lnTo>
                    <a:pt x="0" y="106679"/>
                  </a:lnTo>
                  <a:lnTo>
                    <a:pt x="1270" y="106679"/>
                  </a:lnTo>
                  <a:lnTo>
                    <a:pt x="1270" y="101599"/>
                  </a:lnTo>
                  <a:close/>
                </a:path>
                <a:path w="204469" h="121920">
                  <a:moveTo>
                    <a:pt x="153669" y="120649"/>
                  </a:moveTo>
                  <a:lnTo>
                    <a:pt x="120650" y="120649"/>
                  </a:lnTo>
                  <a:lnTo>
                    <a:pt x="120650" y="121919"/>
                  </a:lnTo>
                  <a:lnTo>
                    <a:pt x="153669" y="121919"/>
                  </a:lnTo>
                  <a:lnTo>
                    <a:pt x="153669" y="120649"/>
                  </a:lnTo>
                  <a:close/>
                </a:path>
                <a:path w="204469" h="121920">
                  <a:moveTo>
                    <a:pt x="1270" y="95249"/>
                  </a:moveTo>
                  <a:lnTo>
                    <a:pt x="0" y="95249"/>
                  </a:lnTo>
                  <a:lnTo>
                    <a:pt x="0" y="100329"/>
                  </a:lnTo>
                  <a:lnTo>
                    <a:pt x="1270" y="100329"/>
                  </a:lnTo>
                  <a:lnTo>
                    <a:pt x="1270" y="95249"/>
                  </a:lnTo>
                  <a:close/>
                </a:path>
                <a:path w="204469" h="121920">
                  <a:moveTo>
                    <a:pt x="1270" y="92709"/>
                  </a:moveTo>
                  <a:lnTo>
                    <a:pt x="0" y="92709"/>
                  </a:lnTo>
                  <a:lnTo>
                    <a:pt x="0" y="93979"/>
                  </a:lnTo>
                  <a:lnTo>
                    <a:pt x="1270" y="93979"/>
                  </a:lnTo>
                  <a:lnTo>
                    <a:pt x="1270" y="92709"/>
                  </a:lnTo>
                  <a:close/>
                </a:path>
                <a:path w="204469" h="121920">
                  <a:moveTo>
                    <a:pt x="1270" y="50800"/>
                  </a:moveTo>
                  <a:lnTo>
                    <a:pt x="0" y="50800"/>
                  </a:lnTo>
                  <a:lnTo>
                    <a:pt x="0" y="52069"/>
                  </a:lnTo>
                  <a:lnTo>
                    <a:pt x="1270" y="52069"/>
                  </a:lnTo>
                  <a:lnTo>
                    <a:pt x="1270" y="50800"/>
                  </a:lnTo>
                  <a:close/>
                </a:path>
                <a:path w="204469" h="121920">
                  <a:moveTo>
                    <a:pt x="1270" y="44450"/>
                  </a:moveTo>
                  <a:lnTo>
                    <a:pt x="0" y="44450"/>
                  </a:lnTo>
                  <a:lnTo>
                    <a:pt x="0" y="49529"/>
                  </a:lnTo>
                  <a:lnTo>
                    <a:pt x="1270" y="49529"/>
                  </a:lnTo>
                  <a:lnTo>
                    <a:pt x="1270" y="44450"/>
                  </a:lnTo>
                  <a:close/>
                </a:path>
                <a:path w="204469" h="121920">
                  <a:moveTo>
                    <a:pt x="1270" y="38100"/>
                  </a:moveTo>
                  <a:lnTo>
                    <a:pt x="0" y="38100"/>
                  </a:lnTo>
                  <a:lnTo>
                    <a:pt x="0" y="43179"/>
                  </a:lnTo>
                  <a:lnTo>
                    <a:pt x="1270" y="43179"/>
                  </a:lnTo>
                  <a:lnTo>
                    <a:pt x="1270" y="38100"/>
                  </a:lnTo>
                  <a:close/>
                </a:path>
                <a:path w="204469" h="121920">
                  <a:moveTo>
                    <a:pt x="1270" y="31750"/>
                  </a:moveTo>
                  <a:lnTo>
                    <a:pt x="0" y="31750"/>
                  </a:lnTo>
                  <a:lnTo>
                    <a:pt x="0" y="36829"/>
                  </a:lnTo>
                  <a:lnTo>
                    <a:pt x="1270" y="36829"/>
                  </a:lnTo>
                  <a:lnTo>
                    <a:pt x="1270" y="31750"/>
                  </a:lnTo>
                  <a:close/>
                </a:path>
                <a:path w="204469" h="121920">
                  <a:moveTo>
                    <a:pt x="1270" y="26669"/>
                  </a:moveTo>
                  <a:lnTo>
                    <a:pt x="0" y="26669"/>
                  </a:lnTo>
                  <a:lnTo>
                    <a:pt x="0" y="30479"/>
                  </a:lnTo>
                  <a:lnTo>
                    <a:pt x="1270" y="30479"/>
                  </a:lnTo>
                  <a:lnTo>
                    <a:pt x="1270" y="26669"/>
                  </a:lnTo>
                  <a:close/>
                </a:path>
                <a:path w="204469" h="121920">
                  <a:moveTo>
                    <a:pt x="204470" y="12700"/>
                  </a:moveTo>
                  <a:lnTo>
                    <a:pt x="203200" y="12700"/>
                  </a:lnTo>
                  <a:lnTo>
                    <a:pt x="203200" y="16509"/>
                  </a:lnTo>
                  <a:lnTo>
                    <a:pt x="204470" y="16509"/>
                  </a:lnTo>
                  <a:lnTo>
                    <a:pt x="204470" y="12700"/>
                  </a:lnTo>
                  <a:close/>
                </a:path>
                <a:path w="204469" h="121920">
                  <a:moveTo>
                    <a:pt x="204470" y="6350"/>
                  </a:moveTo>
                  <a:lnTo>
                    <a:pt x="203200" y="6350"/>
                  </a:lnTo>
                  <a:lnTo>
                    <a:pt x="203200" y="11429"/>
                  </a:lnTo>
                  <a:lnTo>
                    <a:pt x="204470" y="11429"/>
                  </a:lnTo>
                  <a:lnTo>
                    <a:pt x="204470" y="6350"/>
                  </a:lnTo>
                  <a:close/>
                </a:path>
                <a:path w="204469" h="121920">
                  <a:moveTo>
                    <a:pt x="204470" y="0"/>
                  </a:moveTo>
                  <a:lnTo>
                    <a:pt x="158750" y="0"/>
                  </a:lnTo>
                  <a:lnTo>
                    <a:pt x="158750" y="1269"/>
                  </a:lnTo>
                  <a:lnTo>
                    <a:pt x="156209" y="1269"/>
                  </a:lnTo>
                  <a:lnTo>
                    <a:pt x="156209" y="2539"/>
                  </a:lnTo>
                  <a:lnTo>
                    <a:pt x="203200" y="2539"/>
                  </a:lnTo>
                  <a:lnTo>
                    <a:pt x="203200" y="5079"/>
                  </a:lnTo>
                  <a:lnTo>
                    <a:pt x="204470" y="5079"/>
                  </a:lnTo>
                  <a:lnTo>
                    <a:pt x="204470" y="0"/>
                  </a:lnTo>
                  <a:close/>
                </a:path>
                <a:path w="204469" h="121920">
                  <a:moveTo>
                    <a:pt x="113030" y="1269"/>
                  </a:moveTo>
                  <a:lnTo>
                    <a:pt x="53340" y="1269"/>
                  </a:lnTo>
                  <a:lnTo>
                    <a:pt x="53340" y="2666"/>
                  </a:lnTo>
                  <a:lnTo>
                    <a:pt x="113030" y="2666"/>
                  </a:lnTo>
                  <a:lnTo>
                    <a:pt x="113030" y="1269"/>
                  </a:lnTo>
                  <a:close/>
                </a:path>
                <a:path w="204469" h="121920">
                  <a:moveTo>
                    <a:pt x="156209" y="2539"/>
                  </a:moveTo>
                  <a:lnTo>
                    <a:pt x="153670" y="2539"/>
                  </a:lnTo>
                  <a:lnTo>
                    <a:pt x="156209" y="2666"/>
                  </a:lnTo>
                  <a:close/>
                </a:path>
                <a:path w="204469" h="121920">
                  <a:moveTo>
                    <a:pt x="110490" y="0"/>
                  </a:moveTo>
                  <a:lnTo>
                    <a:pt x="50800" y="0"/>
                  </a:lnTo>
                  <a:lnTo>
                    <a:pt x="50800" y="1269"/>
                  </a:lnTo>
                  <a:lnTo>
                    <a:pt x="110490" y="1269"/>
                  </a:lnTo>
                  <a:lnTo>
                    <a:pt x="110490" y="0"/>
                  </a:lnTo>
                  <a:close/>
                </a:path>
              </a:pathLst>
            </a:custGeom>
            <a:solidFill>
              <a:srgbClr val="B4D84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0" name="object 330"/>
            <p:cNvSpPr/>
            <p:nvPr/>
          </p:nvSpPr>
          <p:spPr>
            <a:xfrm>
              <a:off x="1160780" y="3211829"/>
              <a:ext cx="201930" cy="118110"/>
            </a:xfrm>
            <a:custGeom>
              <a:avLst/>
              <a:gdLst/>
              <a:ahLst/>
              <a:cxnLst/>
              <a:rect l="l" t="t" r="r" b="b"/>
              <a:pathLst>
                <a:path w="201930" h="118110">
                  <a:moveTo>
                    <a:pt x="24129" y="116839"/>
                  </a:moveTo>
                  <a:lnTo>
                    <a:pt x="22859" y="116839"/>
                  </a:lnTo>
                  <a:lnTo>
                    <a:pt x="22859" y="118109"/>
                  </a:lnTo>
                  <a:lnTo>
                    <a:pt x="24129" y="118109"/>
                  </a:lnTo>
                  <a:lnTo>
                    <a:pt x="24129" y="116839"/>
                  </a:lnTo>
                  <a:close/>
                </a:path>
                <a:path w="201930" h="118110">
                  <a:moveTo>
                    <a:pt x="2539" y="111759"/>
                  </a:moveTo>
                  <a:lnTo>
                    <a:pt x="0" y="111759"/>
                  </a:lnTo>
                  <a:lnTo>
                    <a:pt x="0" y="116839"/>
                  </a:lnTo>
                  <a:lnTo>
                    <a:pt x="2539" y="116839"/>
                  </a:lnTo>
                  <a:lnTo>
                    <a:pt x="2539" y="111759"/>
                  </a:lnTo>
                  <a:close/>
                </a:path>
                <a:path w="201930" h="118110">
                  <a:moveTo>
                    <a:pt x="2539" y="105409"/>
                  </a:moveTo>
                  <a:lnTo>
                    <a:pt x="0" y="105409"/>
                  </a:lnTo>
                  <a:lnTo>
                    <a:pt x="0" y="110489"/>
                  </a:lnTo>
                  <a:lnTo>
                    <a:pt x="2539" y="110489"/>
                  </a:lnTo>
                  <a:lnTo>
                    <a:pt x="2539" y="105409"/>
                  </a:lnTo>
                  <a:close/>
                </a:path>
                <a:path w="201930" h="118110">
                  <a:moveTo>
                    <a:pt x="2539" y="99059"/>
                  </a:moveTo>
                  <a:lnTo>
                    <a:pt x="0" y="99059"/>
                  </a:lnTo>
                  <a:lnTo>
                    <a:pt x="0" y="104139"/>
                  </a:lnTo>
                  <a:lnTo>
                    <a:pt x="2539" y="104139"/>
                  </a:lnTo>
                  <a:lnTo>
                    <a:pt x="2539" y="99059"/>
                  </a:lnTo>
                  <a:close/>
                </a:path>
                <a:path w="201930" h="118110">
                  <a:moveTo>
                    <a:pt x="2539" y="92709"/>
                  </a:moveTo>
                  <a:lnTo>
                    <a:pt x="0" y="92709"/>
                  </a:lnTo>
                  <a:lnTo>
                    <a:pt x="0" y="97789"/>
                  </a:lnTo>
                  <a:lnTo>
                    <a:pt x="2539" y="97789"/>
                  </a:lnTo>
                  <a:lnTo>
                    <a:pt x="2539" y="92709"/>
                  </a:lnTo>
                  <a:close/>
                </a:path>
                <a:path w="201930" h="118110">
                  <a:moveTo>
                    <a:pt x="2539" y="89026"/>
                  </a:moveTo>
                  <a:lnTo>
                    <a:pt x="0" y="89026"/>
                  </a:lnTo>
                  <a:lnTo>
                    <a:pt x="0" y="91439"/>
                  </a:lnTo>
                  <a:lnTo>
                    <a:pt x="2539" y="91439"/>
                  </a:lnTo>
                  <a:lnTo>
                    <a:pt x="2539" y="89026"/>
                  </a:lnTo>
                  <a:close/>
                </a:path>
                <a:path w="201930" h="118110">
                  <a:moveTo>
                    <a:pt x="2539" y="48260"/>
                  </a:moveTo>
                  <a:lnTo>
                    <a:pt x="0" y="48260"/>
                  </a:lnTo>
                  <a:lnTo>
                    <a:pt x="0" y="50926"/>
                  </a:lnTo>
                  <a:lnTo>
                    <a:pt x="1269" y="50926"/>
                  </a:lnTo>
                  <a:lnTo>
                    <a:pt x="1269" y="52069"/>
                  </a:lnTo>
                  <a:lnTo>
                    <a:pt x="2539" y="52069"/>
                  </a:lnTo>
                  <a:lnTo>
                    <a:pt x="2539" y="48260"/>
                  </a:lnTo>
                  <a:close/>
                </a:path>
                <a:path w="201930" h="118110">
                  <a:moveTo>
                    <a:pt x="2539" y="41910"/>
                  </a:moveTo>
                  <a:lnTo>
                    <a:pt x="0" y="41910"/>
                  </a:lnTo>
                  <a:lnTo>
                    <a:pt x="0" y="46989"/>
                  </a:lnTo>
                  <a:lnTo>
                    <a:pt x="2539" y="46989"/>
                  </a:lnTo>
                  <a:lnTo>
                    <a:pt x="2539" y="41910"/>
                  </a:lnTo>
                  <a:close/>
                </a:path>
                <a:path w="201930" h="118110">
                  <a:moveTo>
                    <a:pt x="2539" y="35560"/>
                  </a:moveTo>
                  <a:lnTo>
                    <a:pt x="0" y="35560"/>
                  </a:lnTo>
                  <a:lnTo>
                    <a:pt x="0" y="40639"/>
                  </a:lnTo>
                  <a:lnTo>
                    <a:pt x="2539" y="40639"/>
                  </a:lnTo>
                  <a:lnTo>
                    <a:pt x="2539" y="35560"/>
                  </a:lnTo>
                  <a:close/>
                </a:path>
                <a:path w="201930" h="118110">
                  <a:moveTo>
                    <a:pt x="2539" y="29210"/>
                  </a:moveTo>
                  <a:lnTo>
                    <a:pt x="0" y="29210"/>
                  </a:lnTo>
                  <a:lnTo>
                    <a:pt x="0" y="34289"/>
                  </a:lnTo>
                  <a:lnTo>
                    <a:pt x="2539" y="34289"/>
                  </a:lnTo>
                  <a:lnTo>
                    <a:pt x="2539" y="29210"/>
                  </a:lnTo>
                  <a:close/>
                </a:path>
                <a:path w="201930" h="118110">
                  <a:moveTo>
                    <a:pt x="2539" y="22860"/>
                  </a:moveTo>
                  <a:lnTo>
                    <a:pt x="1269" y="22860"/>
                  </a:lnTo>
                  <a:lnTo>
                    <a:pt x="1269" y="24129"/>
                  </a:lnTo>
                  <a:lnTo>
                    <a:pt x="0" y="24129"/>
                  </a:lnTo>
                  <a:lnTo>
                    <a:pt x="0" y="27939"/>
                  </a:lnTo>
                  <a:lnTo>
                    <a:pt x="2539" y="27939"/>
                  </a:lnTo>
                  <a:lnTo>
                    <a:pt x="2539" y="22860"/>
                  </a:lnTo>
                  <a:close/>
                </a:path>
                <a:path w="201930" h="118110">
                  <a:moveTo>
                    <a:pt x="201929" y="10160"/>
                  </a:moveTo>
                  <a:lnTo>
                    <a:pt x="199389" y="10160"/>
                  </a:lnTo>
                  <a:lnTo>
                    <a:pt x="199389" y="15239"/>
                  </a:lnTo>
                  <a:lnTo>
                    <a:pt x="200659" y="15239"/>
                  </a:lnTo>
                  <a:lnTo>
                    <a:pt x="200659" y="16510"/>
                  </a:lnTo>
                  <a:lnTo>
                    <a:pt x="201929" y="16510"/>
                  </a:lnTo>
                  <a:lnTo>
                    <a:pt x="201929" y="10160"/>
                  </a:lnTo>
                  <a:close/>
                </a:path>
                <a:path w="201930" h="118110">
                  <a:moveTo>
                    <a:pt x="201929" y="3810"/>
                  </a:moveTo>
                  <a:lnTo>
                    <a:pt x="199389" y="3810"/>
                  </a:lnTo>
                  <a:lnTo>
                    <a:pt x="199389" y="8889"/>
                  </a:lnTo>
                  <a:lnTo>
                    <a:pt x="201929" y="8889"/>
                  </a:lnTo>
                  <a:lnTo>
                    <a:pt x="201929" y="3810"/>
                  </a:lnTo>
                  <a:close/>
                </a:path>
                <a:path w="201930" h="118110">
                  <a:moveTo>
                    <a:pt x="201929" y="0"/>
                  </a:moveTo>
                  <a:lnTo>
                    <a:pt x="152400" y="0"/>
                  </a:lnTo>
                  <a:lnTo>
                    <a:pt x="152400" y="1269"/>
                  </a:lnTo>
                  <a:lnTo>
                    <a:pt x="199389" y="1269"/>
                  </a:lnTo>
                  <a:lnTo>
                    <a:pt x="199389" y="2539"/>
                  </a:lnTo>
                  <a:lnTo>
                    <a:pt x="201929" y="2539"/>
                  </a:lnTo>
                  <a:lnTo>
                    <a:pt x="201929" y="0"/>
                  </a:lnTo>
                  <a:close/>
                </a:path>
                <a:path w="201930" h="118110">
                  <a:moveTo>
                    <a:pt x="114299" y="126"/>
                  </a:moveTo>
                  <a:lnTo>
                    <a:pt x="53339" y="126"/>
                  </a:lnTo>
                  <a:lnTo>
                    <a:pt x="53339" y="1269"/>
                  </a:lnTo>
                  <a:lnTo>
                    <a:pt x="114299" y="1269"/>
                  </a:lnTo>
                  <a:lnTo>
                    <a:pt x="114299" y="126"/>
                  </a:lnTo>
                  <a:close/>
                </a:path>
              </a:pathLst>
            </a:custGeom>
            <a:solidFill>
              <a:srgbClr val="B5D94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1" name="object 331"/>
            <p:cNvSpPr/>
            <p:nvPr/>
          </p:nvSpPr>
          <p:spPr>
            <a:xfrm>
              <a:off x="1163319" y="3213099"/>
              <a:ext cx="196850" cy="115570"/>
            </a:xfrm>
            <a:custGeom>
              <a:avLst/>
              <a:gdLst/>
              <a:ahLst/>
              <a:cxnLst/>
              <a:rect l="l" t="t" r="r" b="b"/>
              <a:pathLst>
                <a:path w="196850" h="115570">
                  <a:moveTo>
                    <a:pt x="1270" y="110489"/>
                  </a:moveTo>
                  <a:lnTo>
                    <a:pt x="0" y="110489"/>
                  </a:lnTo>
                  <a:lnTo>
                    <a:pt x="0" y="115570"/>
                  </a:lnTo>
                  <a:lnTo>
                    <a:pt x="21590" y="115570"/>
                  </a:lnTo>
                  <a:lnTo>
                    <a:pt x="21590" y="114300"/>
                  </a:lnTo>
                  <a:lnTo>
                    <a:pt x="24130" y="114300"/>
                  </a:lnTo>
                  <a:lnTo>
                    <a:pt x="24130" y="113030"/>
                  </a:lnTo>
                  <a:lnTo>
                    <a:pt x="1270" y="113030"/>
                  </a:lnTo>
                  <a:lnTo>
                    <a:pt x="1270" y="110489"/>
                  </a:lnTo>
                  <a:close/>
                </a:path>
                <a:path w="196850" h="115570">
                  <a:moveTo>
                    <a:pt x="77470" y="113030"/>
                  </a:moveTo>
                  <a:lnTo>
                    <a:pt x="48260" y="113030"/>
                  </a:lnTo>
                  <a:lnTo>
                    <a:pt x="48260" y="115570"/>
                  </a:lnTo>
                  <a:lnTo>
                    <a:pt x="77470" y="115570"/>
                  </a:lnTo>
                  <a:lnTo>
                    <a:pt x="77470" y="113030"/>
                  </a:lnTo>
                  <a:close/>
                </a:path>
                <a:path w="196850" h="115570">
                  <a:moveTo>
                    <a:pt x="1270" y="104139"/>
                  </a:moveTo>
                  <a:lnTo>
                    <a:pt x="0" y="104139"/>
                  </a:lnTo>
                  <a:lnTo>
                    <a:pt x="0" y="109220"/>
                  </a:lnTo>
                  <a:lnTo>
                    <a:pt x="1270" y="109220"/>
                  </a:lnTo>
                  <a:lnTo>
                    <a:pt x="1270" y="104139"/>
                  </a:lnTo>
                  <a:close/>
                </a:path>
                <a:path w="196850" h="115570">
                  <a:moveTo>
                    <a:pt x="1270" y="97789"/>
                  </a:moveTo>
                  <a:lnTo>
                    <a:pt x="0" y="97789"/>
                  </a:lnTo>
                  <a:lnTo>
                    <a:pt x="0" y="102870"/>
                  </a:lnTo>
                  <a:lnTo>
                    <a:pt x="1270" y="102870"/>
                  </a:lnTo>
                  <a:lnTo>
                    <a:pt x="1270" y="97789"/>
                  </a:lnTo>
                  <a:close/>
                </a:path>
                <a:path w="196850" h="115570">
                  <a:moveTo>
                    <a:pt x="149859" y="113029"/>
                  </a:moveTo>
                  <a:lnTo>
                    <a:pt x="116840" y="113029"/>
                  </a:lnTo>
                  <a:lnTo>
                    <a:pt x="116840" y="115570"/>
                  </a:lnTo>
                  <a:lnTo>
                    <a:pt x="149859" y="115570"/>
                  </a:lnTo>
                  <a:lnTo>
                    <a:pt x="149859" y="113029"/>
                  </a:lnTo>
                  <a:close/>
                </a:path>
                <a:path w="196850" h="115570">
                  <a:moveTo>
                    <a:pt x="1270" y="91439"/>
                  </a:moveTo>
                  <a:lnTo>
                    <a:pt x="0" y="91439"/>
                  </a:lnTo>
                  <a:lnTo>
                    <a:pt x="0" y="96520"/>
                  </a:lnTo>
                  <a:lnTo>
                    <a:pt x="1270" y="96520"/>
                  </a:lnTo>
                  <a:lnTo>
                    <a:pt x="1270" y="91439"/>
                  </a:lnTo>
                  <a:close/>
                </a:path>
                <a:path w="196850" h="115570">
                  <a:moveTo>
                    <a:pt x="1270" y="86360"/>
                  </a:moveTo>
                  <a:lnTo>
                    <a:pt x="0" y="86360"/>
                  </a:lnTo>
                  <a:lnTo>
                    <a:pt x="0" y="90170"/>
                  </a:lnTo>
                  <a:lnTo>
                    <a:pt x="1270" y="90170"/>
                  </a:lnTo>
                  <a:lnTo>
                    <a:pt x="1270" y="86360"/>
                  </a:lnTo>
                  <a:close/>
                </a:path>
                <a:path w="196850" h="115570">
                  <a:moveTo>
                    <a:pt x="1270" y="46990"/>
                  </a:moveTo>
                  <a:lnTo>
                    <a:pt x="0" y="46990"/>
                  </a:lnTo>
                  <a:lnTo>
                    <a:pt x="0" y="50800"/>
                  </a:lnTo>
                  <a:lnTo>
                    <a:pt x="1270" y="50800"/>
                  </a:lnTo>
                  <a:lnTo>
                    <a:pt x="1270" y="46990"/>
                  </a:lnTo>
                  <a:close/>
                </a:path>
                <a:path w="196850" h="115570">
                  <a:moveTo>
                    <a:pt x="1270" y="40640"/>
                  </a:moveTo>
                  <a:lnTo>
                    <a:pt x="0" y="40640"/>
                  </a:lnTo>
                  <a:lnTo>
                    <a:pt x="0" y="45720"/>
                  </a:lnTo>
                  <a:lnTo>
                    <a:pt x="1270" y="45720"/>
                  </a:lnTo>
                  <a:lnTo>
                    <a:pt x="1270" y="40640"/>
                  </a:lnTo>
                  <a:close/>
                </a:path>
                <a:path w="196850" h="115570">
                  <a:moveTo>
                    <a:pt x="1270" y="34290"/>
                  </a:moveTo>
                  <a:lnTo>
                    <a:pt x="0" y="34290"/>
                  </a:lnTo>
                  <a:lnTo>
                    <a:pt x="0" y="39370"/>
                  </a:lnTo>
                  <a:lnTo>
                    <a:pt x="1270" y="39370"/>
                  </a:lnTo>
                  <a:lnTo>
                    <a:pt x="1270" y="34290"/>
                  </a:lnTo>
                  <a:close/>
                </a:path>
                <a:path w="196850" h="115570">
                  <a:moveTo>
                    <a:pt x="1270" y="27940"/>
                  </a:moveTo>
                  <a:lnTo>
                    <a:pt x="0" y="27940"/>
                  </a:lnTo>
                  <a:lnTo>
                    <a:pt x="0" y="33020"/>
                  </a:lnTo>
                  <a:lnTo>
                    <a:pt x="1270" y="33020"/>
                  </a:lnTo>
                  <a:lnTo>
                    <a:pt x="1270" y="27940"/>
                  </a:lnTo>
                  <a:close/>
                </a:path>
                <a:path w="196850" h="115570">
                  <a:moveTo>
                    <a:pt x="1270" y="21590"/>
                  </a:moveTo>
                  <a:lnTo>
                    <a:pt x="0" y="21590"/>
                  </a:lnTo>
                  <a:lnTo>
                    <a:pt x="0" y="26670"/>
                  </a:lnTo>
                  <a:lnTo>
                    <a:pt x="1270" y="26670"/>
                  </a:lnTo>
                  <a:lnTo>
                    <a:pt x="1270" y="21590"/>
                  </a:lnTo>
                  <a:close/>
                </a:path>
                <a:path w="196850" h="115570">
                  <a:moveTo>
                    <a:pt x="196850" y="8890"/>
                  </a:moveTo>
                  <a:lnTo>
                    <a:pt x="195580" y="8890"/>
                  </a:lnTo>
                  <a:lnTo>
                    <a:pt x="195580" y="13970"/>
                  </a:lnTo>
                  <a:lnTo>
                    <a:pt x="196850" y="13970"/>
                  </a:lnTo>
                  <a:lnTo>
                    <a:pt x="196850" y="8890"/>
                  </a:lnTo>
                  <a:close/>
                </a:path>
                <a:path w="196850" h="115570">
                  <a:moveTo>
                    <a:pt x="196850" y="2540"/>
                  </a:moveTo>
                  <a:lnTo>
                    <a:pt x="195580" y="2540"/>
                  </a:lnTo>
                  <a:lnTo>
                    <a:pt x="195580" y="7620"/>
                  </a:lnTo>
                  <a:lnTo>
                    <a:pt x="196850" y="7620"/>
                  </a:lnTo>
                  <a:lnTo>
                    <a:pt x="196850" y="2540"/>
                  </a:lnTo>
                  <a:close/>
                </a:path>
                <a:path w="196850" h="115570">
                  <a:moveTo>
                    <a:pt x="114300" y="0"/>
                  </a:moveTo>
                  <a:lnTo>
                    <a:pt x="53340" y="0"/>
                  </a:lnTo>
                  <a:lnTo>
                    <a:pt x="53340" y="1270"/>
                  </a:lnTo>
                  <a:lnTo>
                    <a:pt x="114300" y="1270"/>
                  </a:lnTo>
                  <a:lnTo>
                    <a:pt x="114300" y="0"/>
                  </a:lnTo>
                  <a:close/>
                </a:path>
                <a:path w="196850" h="115570">
                  <a:moveTo>
                    <a:pt x="196850" y="0"/>
                  </a:moveTo>
                  <a:lnTo>
                    <a:pt x="148590" y="0"/>
                  </a:lnTo>
                  <a:lnTo>
                    <a:pt x="148590" y="1270"/>
                  </a:lnTo>
                  <a:lnTo>
                    <a:pt x="196850" y="1270"/>
                  </a:lnTo>
                  <a:lnTo>
                    <a:pt x="196850" y="0"/>
                  </a:lnTo>
                  <a:close/>
                </a:path>
              </a:pathLst>
            </a:custGeom>
            <a:solidFill>
              <a:srgbClr val="B6DA4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2" name="object 332"/>
            <p:cNvSpPr/>
            <p:nvPr/>
          </p:nvSpPr>
          <p:spPr>
            <a:xfrm>
              <a:off x="1164590" y="3214369"/>
              <a:ext cx="194310" cy="111760"/>
            </a:xfrm>
            <a:custGeom>
              <a:avLst/>
              <a:gdLst/>
              <a:ahLst/>
              <a:cxnLst/>
              <a:rect l="l" t="t" r="r" b="b"/>
              <a:pathLst>
                <a:path w="194309" h="111760">
                  <a:moveTo>
                    <a:pt x="1269" y="109219"/>
                  </a:moveTo>
                  <a:lnTo>
                    <a:pt x="0" y="109219"/>
                  </a:lnTo>
                  <a:lnTo>
                    <a:pt x="0" y="111759"/>
                  </a:lnTo>
                  <a:lnTo>
                    <a:pt x="25400" y="111759"/>
                  </a:lnTo>
                  <a:lnTo>
                    <a:pt x="25400" y="110489"/>
                  </a:lnTo>
                  <a:lnTo>
                    <a:pt x="1269" y="110489"/>
                  </a:lnTo>
                  <a:lnTo>
                    <a:pt x="1269" y="109219"/>
                  </a:lnTo>
                  <a:close/>
                </a:path>
                <a:path w="194309" h="111760">
                  <a:moveTo>
                    <a:pt x="76200" y="110489"/>
                  </a:moveTo>
                  <a:lnTo>
                    <a:pt x="46990" y="110489"/>
                  </a:lnTo>
                  <a:lnTo>
                    <a:pt x="46990" y="111759"/>
                  </a:lnTo>
                  <a:lnTo>
                    <a:pt x="76200" y="111759"/>
                  </a:lnTo>
                  <a:lnTo>
                    <a:pt x="76200" y="110489"/>
                  </a:lnTo>
                  <a:close/>
                </a:path>
                <a:path w="194309" h="111760">
                  <a:moveTo>
                    <a:pt x="1269" y="102869"/>
                  </a:moveTo>
                  <a:lnTo>
                    <a:pt x="0" y="102869"/>
                  </a:lnTo>
                  <a:lnTo>
                    <a:pt x="0" y="107950"/>
                  </a:lnTo>
                  <a:lnTo>
                    <a:pt x="1269" y="107950"/>
                  </a:lnTo>
                  <a:lnTo>
                    <a:pt x="1269" y="102869"/>
                  </a:lnTo>
                  <a:close/>
                </a:path>
                <a:path w="194309" h="111760">
                  <a:moveTo>
                    <a:pt x="1269" y="96519"/>
                  </a:moveTo>
                  <a:lnTo>
                    <a:pt x="0" y="96519"/>
                  </a:lnTo>
                  <a:lnTo>
                    <a:pt x="0" y="101600"/>
                  </a:lnTo>
                  <a:lnTo>
                    <a:pt x="1269" y="101600"/>
                  </a:lnTo>
                  <a:lnTo>
                    <a:pt x="1269" y="96519"/>
                  </a:lnTo>
                  <a:close/>
                </a:path>
                <a:path w="194309" h="111760">
                  <a:moveTo>
                    <a:pt x="148589" y="110489"/>
                  </a:moveTo>
                  <a:lnTo>
                    <a:pt x="115569" y="110489"/>
                  </a:lnTo>
                  <a:lnTo>
                    <a:pt x="115569" y="111759"/>
                  </a:lnTo>
                  <a:lnTo>
                    <a:pt x="148589" y="111759"/>
                  </a:lnTo>
                  <a:lnTo>
                    <a:pt x="148589" y="110489"/>
                  </a:lnTo>
                  <a:close/>
                </a:path>
                <a:path w="194309" h="111760">
                  <a:moveTo>
                    <a:pt x="1269" y="90169"/>
                  </a:moveTo>
                  <a:lnTo>
                    <a:pt x="0" y="90169"/>
                  </a:lnTo>
                  <a:lnTo>
                    <a:pt x="0" y="95250"/>
                  </a:lnTo>
                  <a:lnTo>
                    <a:pt x="1269" y="95250"/>
                  </a:lnTo>
                  <a:lnTo>
                    <a:pt x="1269" y="90169"/>
                  </a:lnTo>
                  <a:close/>
                </a:path>
                <a:path w="194309" h="111760">
                  <a:moveTo>
                    <a:pt x="1269" y="85089"/>
                  </a:moveTo>
                  <a:lnTo>
                    <a:pt x="0" y="85089"/>
                  </a:lnTo>
                  <a:lnTo>
                    <a:pt x="0" y="88900"/>
                  </a:lnTo>
                  <a:lnTo>
                    <a:pt x="1269" y="88900"/>
                  </a:lnTo>
                  <a:lnTo>
                    <a:pt x="1269" y="85089"/>
                  </a:lnTo>
                  <a:close/>
                </a:path>
                <a:path w="194309" h="111760">
                  <a:moveTo>
                    <a:pt x="1269" y="45720"/>
                  </a:moveTo>
                  <a:lnTo>
                    <a:pt x="0" y="45720"/>
                  </a:lnTo>
                  <a:lnTo>
                    <a:pt x="0" y="52070"/>
                  </a:lnTo>
                  <a:lnTo>
                    <a:pt x="1269" y="52070"/>
                  </a:lnTo>
                  <a:lnTo>
                    <a:pt x="1269" y="45720"/>
                  </a:lnTo>
                  <a:close/>
                </a:path>
                <a:path w="194309" h="111760">
                  <a:moveTo>
                    <a:pt x="1269" y="39370"/>
                  </a:moveTo>
                  <a:lnTo>
                    <a:pt x="0" y="39370"/>
                  </a:lnTo>
                  <a:lnTo>
                    <a:pt x="0" y="44450"/>
                  </a:lnTo>
                  <a:lnTo>
                    <a:pt x="1269" y="44450"/>
                  </a:lnTo>
                  <a:lnTo>
                    <a:pt x="1269" y="39370"/>
                  </a:lnTo>
                  <a:close/>
                </a:path>
                <a:path w="194309" h="111760">
                  <a:moveTo>
                    <a:pt x="1269" y="33020"/>
                  </a:moveTo>
                  <a:lnTo>
                    <a:pt x="0" y="33020"/>
                  </a:lnTo>
                  <a:lnTo>
                    <a:pt x="0" y="38100"/>
                  </a:lnTo>
                  <a:lnTo>
                    <a:pt x="1269" y="38100"/>
                  </a:lnTo>
                  <a:lnTo>
                    <a:pt x="1269" y="33020"/>
                  </a:lnTo>
                  <a:close/>
                </a:path>
                <a:path w="194309" h="111760">
                  <a:moveTo>
                    <a:pt x="1269" y="26670"/>
                  </a:moveTo>
                  <a:lnTo>
                    <a:pt x="0" y="26670"/>
                  </a:lnTo>
                  <a:lnTo>
                    <a:pt x="0" y="31750"/>
                  </a:lnTo>
                  <a:lnTo>
                    <a:pt x="1269" y="31750"/>
                  </a:lnTo>
                  <a:lnTo>
                    <a:pt x="1269" y="26670"/>
                  </a:lnTo>
                  <a:close/>
                </a:path>
                <a:path w="194309" h="111760">
                  <a:moveTo>
                    <a:pt x="1269" y="19050"/>
                  </a:moveTo>
                  <a:lnTo>
                    <a:pt x="0" y="19050"/>
                  </a:lnTo>
                  <a:lnTo>
                    <a:pt x="0" y="25400"/>
                  </a:lnTo>
                  <a:lnTo>
                    <a:pt x="1269" y="25400"/>
                  </a:lnTo>
                  <a:lnTo>
                    <a:pt x="1269" y="19050"/>
                  </a:lnTo>
                  <a:close/>
                </a:path>
                <a:path w="194309" h="111760">
                  <a:moveTo>
                    <a:pt x="194309" y="13970"/>
                  </a:moveTo>
                  <a:lnTo>
                    <a:pt x="191769" y="13970"/>
                  </a:lnTo>
                  <a:lnTo>
                    <a:pt x="191769" y="15239"/>
                  </a:lnTo>
                  <a:lnTo>
                    <a:pt x="194309" y="15239"/>
                  </a:lnTo>
                  <a:lnTo>
                    <a:pt x="194309" y="13970"/>
                  </a:lnTo>
                  <a:close/>
                </a:path>
                <a:path w="194309" h="111760">
                  <a:moveTo>
                    <a:pt x="194309" y="7620"/>
                  </a:moveTo>
                  <a:lnTo>
                    <a:pt x="191769" y="7620"/>
                  </a:lnTo>
                  <a:lnTo>
                    <a:pt x="191769" y="12700"/>
                  </a:lnTo>
                  <a:lnTo>
                    <a:pt x="194309" y="12700"/>
                  </a:lnTo>
                  <a:lnTo>
                    <a:pt x="194309" y="7620"/>
                  </a:lnTo>
                  <a:close/>
                </a:path>
                <a:path w="194309" h="111760">
                  <a:moveTo>
                    <a:pt x="194309" y="1270"/>
                  </a:moveTo>
                  <a:lnTo>
                    <a:pt x="142240" y="1270"/>
                  </a:lnTo>
                  <a:lnTo>
                    <a:pt x="142240" y="2539"/>
                  </a:lnTo>
                  <a:lnTo>
                    <a:pt x="191769" y="2539"/>
                  </a:lnTo>
                  <a:lnTo>
                    <a:pt x="191769" y="6350"/>
                  </a:lnTo>
                  <a:lnTo>
                    <a:pt x="194309" y="6350"/>
                  </a:lnTo>
                  <a:lnTo>
                    <a:pt x="194309" y="1270"/>
                  </a:lnTo>
                  <a:close/>
                </a:path>
                <a:path w="194309" h="111760">
                  <a:moveTo>
                    <a:pt x="116839" y="1270"/>
                  </a:moveTo>
                  <a:lnTo>
                    <a:pt x="55879" y="1270"/>
                  </a:lnTo>
                  <a:lnTo>
                    <a:pt x="55879" y="2539"/>
                  </a:lnTo>
                  <a:lnTo>
                    <a:pt x="116839" y="2539"/>
                  </a:lnTo>
                  <a:lnTo>
                    <a:pt x="116839" y="1270"/>
                  </a:lnTo>
                  <a:close/>
                </a:path>
                <a:path w="194309" h="111760">
                  <a:moveTo>
                    <a:pt x="53340" y="0"/>
                  </a:moveTo>
                  <a:lnTo>
                    <a:pt x="52069" y="0"/>
                  </a:lnTo>
                  <a:lnTo>
                    <a:pt x="52069" y="1270"/>
                  </a:lnTo>
                  <a:lnTo>
                    <a:pt x="53340" y="1270"/>
                  </a:lnTo>
                  <a:lnTo>
                    <a:pt x="53340" y="0"/>
                  </a:lnTo>
                  <a:close/>
                </a:path>
                <a:path w="194309" h="111760">
                  <a:moveTo>
                    <a:pt x="114300" y="0"/>
                  </a:moveTo>
                  <a:lnTo>
                    <a:pt x="113029" y="0"/>
                  </a:lnTo>
                  <a:lnTo>
                    <a:pt x="113029" y="1270"/>
                  </a:lnTo>
                  <a:lnTo>
                    <a:pt x="114300" y="1270"/>
                  </a:lnTo>
                  <a:lnTo>
                    <a:pt x="114300" y="0"/>
                  </a:lnTo>
                  <a:close/>
                </a:path>
                <a:path w="194309" h="111760">
                  <a:moveTo>
                    <a:pt x="147319" y="0"/>
                  </a:moveTo>
                  <a:lnTo>
                    <a:pt x="144779" y="0"/>
                  </a:lnTo>
                  <a:lnTo>
                    <a:pt x="144779" y="1270"/>
                  </a:lnTo>
                  <a:lnTo>
                    <a:pt x="147319" y="1270"/>
                  </a:lnTo>
                  <a:lnTo>
                    <a:pt x="147319" y="0"/>
                  </a:lnTo>
                  <a:close/>
                </a:path>
              </a:pathLst>
            </a:custGeom>
            <a:solidFill>
              <a:srgbClr val="B8DA5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3" name="object 333"/>
            <p:cNvSpPr/>
            <p:nvPr/>
          </p:nvSpPr>
          <p:spPr>
            <a:xfrm>
              <a:off x="1165859" y="3216909"/>
              <a:ext cx="190500" cy="107950"/>
            </a:xfrm>
            <a:custGeom>
              <a:avLst/>
              <a:gdLst/>
              <a:ahLst/>
              <a:cxnLst/>
              <a:rect l="l" t="t" r="r" b="b"/>
              <a:pathLst>
                <a:path w="190500" h="107950">
                  <a:moveTo>
                    <a:pt x="25400" y="106679"/>
                  </a:moveTo>
                  <a:lnTo>
                    <a:pt x="0" y="106679"/>
                  </a:lnTo>
                  <a:lnTo>
                    <a:pt x="0" y="107950"/>
                  </a:lnTo>
                  <a:lnTo>
                    <a:pt x="25400" y="107950"/>
                  </a:lnTo>
                  <a:lnTo>
                    <a:pt x="25400" y="106679"/>
                  </a:lnTo>
                  <a:close/>
                </a:path>
                <a:path w="190500" h="107950">
                  <a:moveTo>
                    <a:pt x="74930" y="106679"/>
                  </a:moveTo>
                  <a:lnTo>
                    <a:pt x="45720" y="106679"/>
                  </a:lnTo>
                  <a:lnTo>
                    <a:pt x="45720" y="107950"/>
                  </a:lnTo>
                  <a:lnTo>
                    <a:pt x="74930" y="107950"/>
                  </a:lnTo>
                  <a:lnTo>
                    <a:pt x="74930" y="106679"/>
                  </a:lnTo>
                  <a:close/>
                </a:path>
                <a:path w="190500" h="107950">
                  <a:moveTo>
                    <a:pt x="30480" y="105410"/>
                  </a:moveTo>
                  <a:lnTo>
                    <a:pt x="27940" y="105410"/>
                  </a:lnTo>
                  <a:lnTo>
                    <a:pt x="27940" y="106679"/>
                  </a:lnTo>
                  <a:lnTo>
                    <a:pt x="30480" y="106679"/>
                  </a:lnTo>
                  <a:lnTo>
                    <a:pt x="30480" y="105410"/>
                  </a:lnTo>
                  <a:close/>
                </a:path>
                <a:path w="190500" h="107950">
                  <a:moveTo>
                    <a:pt x="2540" y="100329"/>
                  </a:moveTo>
                  <a:lnTo>
                    <a:pt x="0" y="100329"/>
                  </a:lnTo>
                  <a:lnTo>
                    <a:pt x="0" y="105410"/>
                  </a:lnTo>
                  <a:lnTo>
                    <a:pt x="2540" y="105410"/>
                  </a:lnTo>
                  <a:lnTo>
                    <a:pt x="2540" y="100329"/>
                  </a:lnTo>
                  <a:close/>
                </a:path>
                <a:path w="190500" h="107950">
                  <a:moveTo>
                    <a:pt x="2540" y="93979"/>
                  </a:moveTo>
                  <a:lnTo>
                    <a:pt x="0" y="93979"/>
                  </a:lnTo>
                  <a:lnTo>
                    <a:pt x="0" y="99060"/>
                  </a:lnTo>
                  <a:lnTo>
                    <a:pt x="2540" y="99060"/>
                  </a:lnTo>
                  <a:lnTo>
                    <a:pt x="2540" y="93979"/>
                  </a:lnTo>
                  <a:close/>
                </a:path>
                <a:path w="190500" h="107950">
                  <a:moveTo>
                    <a:pt x="147319" y="106679"/>
                  </a:moveTo>
                  <a:lnTo>
                    <a:pt x="114300" y="106679"/>
                  </a:lnTo>
                  <a:lnTo>
                    <a:pt x="114300" y="107950"/>
                  </a:lnTo>
                  <a:lnTo>
                    <a:pt x="147319" y="107950"/>
                  </a:lnTo>
                  <a:lnTo>
                    <a:pt x="147319" y="106679"/>
                  </a:lnTo>
                  <a:close/>
                </a:path>
                <a:path w="190500" h="107950">
                  <a:moveTo>
                    <a:pt x="2540" y="87629"/>
                  </a:moveTo>
                  <a:lnTo>
                    <a:pt x="0" y="87629"/>
                  </a:lnTo>
                  <a:lnTo>
                    <a:pt x="0" y="92710"/>
                  </a:lnTo>
                  <a:lnTo>
                    <a:pt x="2540" y="92710"/>
                  </a:lnTo>
                  <a:lnTo>
                    <a:pt x="2540" y="87629"/>
                  </a:lnTo>
                  <a:close/>
                </a:path>
                <a:path w="190500" h="107950">
                  <a:moveTo>
                    <a:pt x="2540" y="80010"/>
                  </a:moveTo>
                  <a:lnTo>
                    <a:pt x="1270" y="80010"/>
                  </a:lnTo>
                  <a:lnTo>
                    <a:pt x="1270" y="81280"/>
                  </a:lnTo>
                  <a:lnTo>
                    <a:pt x="0" y="81280"/>
                  </a:lnTo>
                  <a:lnTo>
                    <a:pt x="0" y="86360"/>
                  </a:lnTo>
                  <a:lnTo>
                    <a:pt x="2540" y="86360"/>
                  </a:lnTo>
                  <a:lnTo>
                    <a:pt x="2540" y="80010"/>
                  </a:lnTo>
                  <a:close/>
                </a:path>
                <a:path w="190500" h="107950">
                  <a:moveTo>
                    <a:pt x="2540" y="43180"/>
                  </a:moveTo>
                  <a:lnTo>
                    <a:pt x="0" y="43180"/>
                  </a:lnTo>
                  <a:lnTo>
                    <a:pt x="0" y="48260"/>
                  </a:lnTo>
                  <a:lnTo>
                    <a:pt x="2540" y="48260"/>
                  </a:lnTo>
                  <a:lnTo>
                    <a:pt x="2540" y="43180"/>
                  </a:lnTo>
                  <a:close/>
                </a:path>
                <a:path w="190500" h="107950">
                  <a:moveTo>
                    <a:pt x="2540" y="36830"/>
                  </a:moveTo>
                  <a:lnTo>
                    <a:pt x="0" y="36830"/>
                  </a:lnTo>
                  <a:lnTo>
                    <a:pt x="0" y="41910"/>
                  </a:lnTo>
                  <a:lnTo>
                    <a:pt x="2540" y="41910"/>
                  </a:lnTo>
                  <a:lnTo>
                    <a:pt x="2540" y="36830"/>
                  </a:lnTo>
                  <a:close/>
                </a:path>
                <a:path w="190500" h="107950">
                  <a:moveTo>
                    <a:pt x="2540" y="30480"/>
                  </a:moveTo>
                  <a:lnTo>
                    <a:pt x="0" y="30480"/>
                  </a:lnTo>
                  <a:lnTo>
                    <a:pt x="0" y="35560"/>
                  </a:lnTo>
                  <a:lnTo>
                    <a:pt x="2540" y="35560"/>
                  </a:lnTo>
                  <a:lnTo>
                    <a:pt x="2540" y="30480"/>
                  </a:lnTo>
                  <a:close/>
                </a:path>
                <a:path w="190500" h="107950">
                  <a:moveTo>
                    <a:pt x="2540" y="24130"/>
                  </a:moveTo>
                  <a:lnTo>
                    <a:pt x="0" y="24130"/>
                  </a:lnTo>
                  <a:lnTo>
                    <a:pt x="0" y="29210"/>
                  </a:lnTo>
                  <a:lnTo>
                    <a:pt x="2540" y="29210"/>
                  </a:lnTo>
                  <a:lnTo>
                    <a:pt x="2540" y="24130"/>
                  </a:lnTo>
                  <a:close/>
                </a:path>
                <a:path w="190500" h="107950">
                  <a:moveTo>
                    <a:pt x="2540" y="16510"/>
                  </a:moveTo>
                  <a:lnTo>
                    <a:pt x="0" y="16510"/>
                  </a:lnTo>
                  <a:lnTo>
                    <a:pt x="0" y="22860"/>
                  </a:lnTo>
                  <a:lnTo>
                    <a:pt x="2540" y="22860"/>
                  </a:lnTo>
                  <a:lnTo>
                    <a:pt x="2540" y="16510"/>
                  </a:lnTo>
                  <a:close/>
                </a:path>
                <a:path w="190500" h="107950">
                  <a:moveTo>
                    <a:pt x="190500" y="11430"/>
                  </a:moveTo>
                  <a:lnTo>
                    <a:pt x="189230" y="11430"/>
                  </a:lnTo>
                  <a:lnTo>
                    <a:pt x="189230" y="14097"/>
                  </a:lnTo>
                  <a:lnTo>
                    <a:pt x="190500" y="14097"/>
                  </a:lnTo>
                  <a:lnTo>
                    <a:pt x="190500" y="11430"/>
                  </a:lnTo>
                  <a:close/>
                </a:path>
                <a:path w="190500" h="107950">
                  <a:moveTo>
                    <a:pt x="190500" y="5080"/>
                  </a:moveTo>
                  <a:lnTo>
                    <a:pt x="189230" y="5080"/>
                  </a:lnTo>
                  <a:lnTo>
                    <a:pt x="189230" y="10160"/>
                  </a:lnTo>
                  <a:lnTo>
                    <a:pt x="190500" y="10160"/>
                  </a:lnTo>
                  <a:lnTo>
                    <a:pt x="190500" y="5080"/>
                  </a:lnTo>
                  <a:close/>
                </a:path>
                <a:path w="190500" h="107950">
                  <a:moveTo>
                    <a:pt x="190500" y="0"/>
                  </a:moveTo>
                  <a:lnTo>
                    <a:pt x="138430" y="0"/>
                  </a:lnTo>
                  <a:lnTo>
                    <a:pt x="138430" y="1270"/>
                  </a:lnTo>
                  <a:lnTo>
                    <a:pt x="189230" y="1270"/>
                  </a:lnTo>
                  <a:lnTo>
                    <a:pt x="189230" y="3810"/>
                  </a:lnTo>
                  <a:lnTo>
                    <a:pt x="190500" y="3810"/>
                  </a:lnTo>
                  <a:lnTo>
                    <a:pt x="190500" y="0"/>
                  </a:lnTo>
                  <a:close/>
                </a:path>
                <a:path w="190500" h="107950">
                  <a:moveTo>
                    <a:pt x="118110" y="0"/>
                  </a:moveTo>
                  <a:lnTo>
                    <a:pt x="55880" y="0"/>
                  </a:lnTo>
                  <a:lnTo>
                    <a:pt x="55880" y="1397"/>
                  </a:lnTo>
                  <a:lnTo>
                    <a:pt x="118110" y="1397"/>
                  </a:lnTo>
                  <a:lnTo>
                    <a:pt x="118110" y="0"/>
                  </a:lnTo>
                  <a:close/>
                </a:path>
                <a:path w="190500" h="107950">
                  <a:moveTo>
                    <a:pt x="138430" y="1270"/>
                  </a:moveTo>
                  <a:lnTo>
                    <a:pt x="135890" y="1270"/>
                  </a:lnTo>
                  <a:lnTo>
                    <a:pt x="138430" y="1397"/>
                  </a:lnTo>
                  <a:close/>
                </a:path>
              </a:pathLst>
            </a:custGeom>
            <a:solidFill>
              <a:srgbClr val="B9DB5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4" name="object 334"/>
            <p:cNvSpPr/>
            <p:nvPr/>
          </p:nvSpPr>
          <p:spPr>
            <a:xfrm>
              <a:off x="1168400" y="3218179"/>
              <a:ext cx="186690" cy="104139"/>
            </a:xfrm>
            <a:custGeom>
              <a:avLst/>
              <a:gdLst/>
              <a:ahLst/>
              <a:cxnLst/>
              <a:rect l="l" t="t" r="r" b="b"/>
              <a:pathLst>
                <a:path w="186690" h="104139">
                  <a:moveTo>
                    <a:pt x="1269" y="99059"/>
                  </a:moveTo>
                  <a:lnTo>
                    <a:pt x="0" y="99059"/>
                  </a:lnTo>
                  <a:lnTo>
                    <a:pt x="0" y="104139"/>
                  </a:lnTo>
                  <a:lnTo>
                    <a:pt x="27940" y="104139"/>
                  </a:lnTo>
                  <a:lnTo>
                    <a:pt x="27940" y="102869"/>
                  </a:lnTo>
                  <a:lnTo>
                    <a:pt x="1269" y="102869"/>
                  </a:lnTo>
                  <a:lnTo>
                    <a:pt x="1269" y="99059"/>
                  </a:lnTo>
                  <a:close/>
                </a:path>
                <a:path w="186690" h="104139">
                  <a:moveTo>
                    <a:pt x="72390" y="102869"/>
                  </a:moveTo>
                  <a:lnTo>
                    <a:pt x="43180" y="102869"/>
                  </a:lnTo>
                  <a:lnTo>
                    <a:pt x="43180" y="104139"/>
                  </a:lnTo>
                  <a:lnTo>
                    <a:pt x="72390" y="104139"/>
                  </a:lnTo>
                  <a:lnTo>
                    <a:pt x="72390" y="102869"/>
                  </a:lnTo>
                  <a:close/>
                </a:path>
                <a:path w="186690" h="104139">
                  <a:moveTo>
                    <a:pt x="1269" y="92709"/>
                  </a:moveTo>
                  <a:lnTo>
                    <a:pt x="0" y="92709"/>
                  </a:lnTo>
                  <a:lnTo>
                    <a:pt x="0" y="97789"/>
                  </a:lnTo>
                  <a:lnTo>
                    <a:pt x="1269" y="97789"/>
                  </a:lnTo>
                  <a:lnTo>
                    <a:pt x="1269" y="92709"/>
                  </a:lnTo>
                  <a:close/>
                </a:path>
                <a:path w="186690" h="104139">
                  <a:moveTo>
                    <a:pt x="144779" y="102869"/>
                  </a:moveTo>
                  <a:lnTo>
                    <a:pt x="111759" y="102869"/>
                  </a:lnTo>
                  <a:lnTo>
                    <a:pt x="111759" y="104139"/>
                  </a:lnTo>
                  <a:lnTo>
                    <a:pt x="144779" y="104139"/>
                  </a:lnTo>
                  <a:lnTo>
                    <a:pt x="144779" y="102869"/>
                  </a:lnTo>
                  <a:close/>
                </a:path>
                <a:path w="186690" h="104139">
                  <a:moveTo>
                    <a:pt x="1269" y="86359"/>
                  </a:moveTo>
                  <a:lnTo>
                    <a:pt x="0" y="86359"/>
                  </a:lnTo>
                  <a:lnTo>
                    <a:pt x="0" y="91439"/>
                  </a:lnTo>
                  <a:lnTo>
                    <a:pt x="1269" y="91439"/>
                  </a:lnTo>
                  <a:lnTo>
                    <a:pt x="1269" y="86359"/>
                  </a:lnTo>
                  <a:close/>
                </a:path>
                <a:path w="186690" h="104139">
                  <a:moveTo>
                    <a:pt x="1269" y="78739"/>
                  </a:moveTo>
                  <a:lnTo>
                    <a:pt x="0" y="78739"/>
                  </a:lnTo>
                  <a:lnTo>
                    <a:pt x="0" y="85089"/>
                  </a:lnTo>
                  <a:lnTo>
                    <a:pt x="1269" y="85089"/>
                  </a:lnTo>
                  <a:lnTo>
                    <a:pt x="1269" y="78739"/>
                  </a:lnTo>
                  <a:close/>
                </a:path>
                <a:path w="186690" h="104139">
                  <a:moveTo>
                    <a:pt x="1269" y="48260"/>
                  </a:moveTo>
                  <a:lnTo>
                    <a:pt x="0" y="48260"/>
                  </a:lnTo>
                  <a:lnTo>
                    <a:pt x="0" y="49529"/>
                  </a:lnTo>
                  <a:lnTo>
                    <a:pt x="1269" y="49529"/>
                  </a:lnTo>
                  <a:lnTo>
                    <a:pt x="1269" y="48260"/>
                  </a:lnTo>
                  <a:close/>
                </a:path>
                <a:path w="186690" h="104139">
                  <a:moveTo>
                    <a:pt x="1269" y="41910"/>
                  </a:moveTo>
                  <a:lnTo>
                    <a:pt x="0" y="41910"/>
                  </a:lnTo>
                  <a:lnTo>
                    <a:pt x="0" y="46989"/>
                  </a:lnTo>
                  <a:lnTo>
                    <a:pt x="1269" y="46989"/>
                  </a:lnTo>
                  <a:lnTo>
                    <a:pt x="1269" y="41910"/>
                  </a:lnTo>
                  <a:close/>
                </a:path>
                <a:path w="186690" h="104139">
                  <a:moveTo>
                    <a:pt x="1269" y="35560"/>
                  </a:moveTo>
                  <a:lnTo>
                    <a:pt x="0" y="35560"/>
                  </a:lnTo>
                  <a:lnTo>
                    <a:pt x="0" y="40639"/>
                  </a:lnTo>
                  <a:lnTo>
                    <a:pt x="1269" y="40639"/>
                  </a:lnTo>
                  <a:lnTo>
                    <a:pt x="1269" y="35560"/>
                  </a:lnTo>
                  <a:close/>
                </a:path>
                <a:path w="186690" h="104139">
                  <a:moveTo>
                    <a:pt x="1269" y="29210"/>
                  </a:moveTo>
                  <a:lnTo>
                    <a:pt x="0" y="29210"/>
                  </a:lnTo>
                  <a:lnTo>
                    <a:pt x="0" y="34289"/>
                  </a:lnTo>
                  <a:lnTo>
                    <a:pt x="1269" y="34289"/>
                  </a:lnTo>
                  <a:lnTo>
                    <a:pt x="1269" y="29210"/>
                  </a:lnTo>
                  <a:close/>
                </a:path>
                <a:path w="186690" h="104139">
                  <a:moveTo>
                    <a:pt x="1269" y="22860"/>
                  </a:moveTo>
                  <a:lnTo>
                    <a:pt x="0" y="22860"/>
                  </a:lnTo>
                  <a:lnTo>
                    <a:pt x="0" y="27939"/>
                  </a:lnTo>
                  <a:lnTo>
                    <a:pt x="1269" y="27939"/>
                  </a:lnTo>
                  <a:lnTo>
                    <a:pt x="1269" y="22860"/>
                  </a:lnTo>
                  <a:close/>
                </a:path>
                <a:path w="186690" h="104139">
                  <a:moveTo>
                    <a:pt x="1269" y="15239"/>
                  </a:moveTo>
                  <a:lnTo>
                    <a:pt x="0" y="15239"/>
                  </a:lnTo>
                  <a:lnTo>
                    <a:pt x="0" y="21589"/>
                  </a:lnTo>
                  <a:lnTo>
                    <a:pt x="1269" y="21589"/>
                  </a:lnTo>
                  <a:lnTo>
                    <a:pt x="1269" y="15239"/>
                  </a:lnTo>
                  <a:close/>
                </a:path>
                <a:path w="186690" h="104139">
                  <a:moveTo>
                    <a:pt x="186690" y="10160"/>
                  </a:moveTo>
                  <a:lnTo>
                    <a:pt x="185419" y="10160"/>
                  </a:lnTo>
                  <a:lnTo>
                    <a:pt x="185419" y="12826"/>
                  </a:lnTo>
                  <a:lnTo>
                    <a:pt x="186690" y="12826"/>
                  </a:lnTo>
                  <a:lnTo>
                    <a:pt x="186690" y="10160"/>
                  </a:lnTo>
                  <a:close/>
                </a:path>
                <a:path w="186690" h="104139">
                  <a:moveTo>
                    <a:pt x="186690" y="3810"/>
                  </a:moveTo>
                  <a:lnTo>
                    <a:pt x="185419" y="3810"/>
                  </a:lnTo>
                  <a:lnTo>
                    <a:pt x="185419" y="8889"/>
                  </a:lnTo>
                  <a:lnTo>
                    <a:pt x="186690" y="8889"/>
                  </a:lnTo>
                  <a:lnTo>
                    <a:pt x="186690" y="3810"/>
                  </a:lnTo>
                  <a:close/>
                </a:path>
                <a:path w="186690" h="104139">
                  <a:moveTo>
                    <a:pt x="119379" y="1269"/>
                  </a:moveTo>
                  <a:lnTo>
                    <a:pt x="58419" y="1269"/>
                  </a:lnTo>
                  <a:lnTo>
                    <a:pt x="58419" y="2539"/>
                  </a:lnTo>
                  <a:lnTo>
                    <a:pt x="119379" y="2539"/>
                  </a:lnTo>
                  <a:lnTo>
                    <a:pt x="119379" y="1269"/>
                  </a:lnTo>
                  <a:close/>
                </a:path>
                <a:path w="186690" h="104139">
                  <a:moveTo>
                    <a:pt x="186690" y="0"/>
                  </a:moveTo>
                  <a:lnTo>
                    <a:pt x="133350" y="0"/>
                  </a:lnTo>
                  <a:lnTo>
                    <a:pt x="133350" y="1269"/>
                  </a:lnTo>
                  <a:lnTo>
                    <a:pt x="132080" y="1269"/>
                  </a:lnTo>
                  <a:lnTo>
                    <a:pt x="132080" y="2539"/>
                  </a:lnTo>
                  <a:lnTo>
                    <a:pt x="186690" y="2539"/>
                  </a:lnTo>
                  <a:lnTo>
                    <a:pt x="186690" y="0"/>
                  </a:lnTo>
                  <a:close/>
                </a:path>
                <a:path w="186690" h="104139">
                  <a:moveTo>
                    <a:pt x="116840" y="126"/>
                  </a:moveTo>
                  <a:lnTo>
                    <a:pt x="55880" y="126"/>
                  </a:lnTo>
                  <a:lnTo>
                    <a:pt x="55880" y="1269"/>
                  </a:lnTo>
                  <a:lnTo>
                    <a:pt x="116840" y="1269"/>
                  </a:lnTo>
                  <a:lnTo>
                    <a:pt x="116840" y="126"/>
                  </a:lnTo>
                  <a:close/>
                </a:path>
              </a:pathLst>
            </a:custGeom>
            <a:solidFill>
              <a:srgbClr val="BBDC5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5" name="object 335"/>
            <p:cNvSpPr/>
            <p:nvPr/>
          </p:nvSpPr>
          <p:spPr>
            <a:xfrm>
              <a:off x="1169669" y="3220719"/>
              <a:ext cx="184150" cy="100330"/>
            </a:xfrm>
            <a:custGeom>
              <a:avLst/>
              <a:gdLst/>
              <a:ahLst/>
              <a:cxnLst/>
              <a:rect l="l" t="t" r="r" b="b"/>
              <a:pathLst>
                <a:path w="184150" h="100329">
                  <a:moveTo>
                    <a:pt x="2540" y="96519"/>
                  </a:moveTo>
                  <a:lnTo>
                    <a:pt x="0" y="96519"/>
                  </a:lnTo>
                  <a:lnTo>
                    <a:pt x="0" y="100329"/>
                  </a:lnTo>
                  <a:lnTo>
                    <a:pt x="27940" y="100329"/>
                  </a:lnTo>
                  <a:lnTo>
                    <a:pt x="27940" y="99060"/>
                  </a:lnTo>
                  <a:lnTo>
                    <a:pt x="2540" y="99060"/>
                  </a:lnTo>
                  <a:lnTo>
                    <a:pt x="2540" y="96519"/>
                  </a:lnTo>
                  <a:close/>
                </a:path>
                <a:path w="184150" h="100329">
                  <a:moveTo>
                    <a:pt x="71120" y="99060"/>
                  </a:moveTo>
                  <a:lnTo>
                    <a:pt x="41910" y="99060"/>
                  </a:lnTo>
                  <a:lnTo>
                    <a:pt x="41910" y="100329"/>
                  </a:lnTo>
                  <a:lnTo>
                    <a:pt x="71120" y="100329"/>
                  </a:lnTo>
                  <a:lnTo>
                    <a:pt x="71120" y="99060"/>
                  </a:lnTo>
                  <a:close/>
                </a:path>
                <a:path w="184150" h="100329">
                  <a:moveTo>
                    <a:pt x="2540" y="90169"/>
                  </a:moveTo>
                  <a:lnTo>
                    <a:pt x="0" y="90169"/>
                  </a:lnTo>
                  <a:lnTo>
                    <a:pt x="0" y="95250"/>
                  </a:lnTo>
                  <a:lnTo>
                    <a:pt x="2540" y="95250"/>
                  </a:lnTo>
                  <a:lnTo>
                    <a:pt x="2540" y="90169"/>
                  </a:lnTo>
                  <a:close/>
                </a:path>
                <a:path w="184150" h="100329">
                  <a:moveTo>
                    <a:pt x="143509" y="99059"/>
                  </a:moveTo>
                  <a:lnTo>
                    <a:pt x="110490" y="99059"/>
                  </a:lnTo>
                  <a:lnTo>
                    <a:pt x="110490" y="100329"/>
                  </a:lnTo>
                  <a:lnTo>
                    <a:pt x="143509" y="100329"/>
                  </a:lnTo>
                  <a:lnTo>
                    <a:pt x="143509" y="99059"/>
                  </a:lnTo>
                  <a:close/>
                </a:path>
                <a:path w="184150" h="100329">
                  <a:moveTo>
                    <a:pt x="2540" y="83819"/>
                  </a:moveTo>
                  <a:lnTo>
                    <a:pt x="0" y="83819"/>
                  </a:lnTo>
                  <a:lnTo>
                    <a:pt x="0" y="88900"/>
                  </a:lnTo>
                  <a:lnTo>
                    <a:pt x="2540" y="88900"/>
                  </a:lnTo>
                  <a:lnTo>
                    <a:pt x="2540" y="83819"/>
                  </a:lnTo>
                  <a:close/>
                </a:path>
                <a:path w="184150" h="100329">
                  <a:moveTo>
                    <a:pt x="2540" y="77470"/>
                  </a:moveTo>
                  <a:lnTo>
                    <a:pt x="0" y="77470"/>
                  </a:lnTo>
                  <a:lnTo>
                    <a:pt x="0" y="82550"/>
                  </a:lnTo>
                  <a:lnTo>
                    <a:pt x="2540" y="82550"/>
                  </a:lnTo>
                  <a:lnTo>
                    <a:pt x="2540" y="77470"/>
                  </a:lnTo>
                  <a:close/>
                </a:path>
                <a:path w="184150" h="100329">
                  <a:moveTo>
                    <a:pt x="2540" y="74929"/>
                  </a:moveTo>
                  <a:lnTo>
                    <a:pt x="0" y="74929"/>
                  </a:lnTo>
                  <a:lnTo>
                    <a:pt x="0" y="76200"/>
                  </a:lnTo>
                  <a:lnTo>
                    <a:pt x="2540" y="76200"/>
                  </a:lnTo>
                  <a:lnTo>
                    <a:pt x="2540" y="74929"/>
                  </a:lnTo>
                  <a:close/>
                </a:path>
                <a:path w="184150" h="100329">
                  <a:moveTo>
                    <a:pt x="2540" y="45720"/>
                  </a:moveTo>
                  <a:lnTo>
                    <a:pt x="0" y="45720"/>
                  </a:lnTo>
                  <a:lnTo>
                    <a:pt x="0" y="48387"/>
                  </a:lnTo>
                  <a:lnTo>
                    <a:pt x="2540" y="48387"/>
                  </a:lnTo>
                  <a:lnTo>
                    <a:pt x="2540" y="45720"/>
                  </a:lnTo>
                  <a:close/>
                </a:path>
                <a:path w="184150" h="100329">
                  <a:moveTo>
                    <a:pt x="2540" y="39370"/>
                  </a:moveTo>
                  <a:lnTo>
                    <a:pt x="0" y="39370"/>
                  </a:lnTo>
                  <a:lnTo>
                    <a:pt x="0" y="44450"/>
                  </a:lnTo>
                  <a:lnTo>
                    <a:pt x="2540" y="44450"/>
                  </a:lnTo>
                  <a:lnTo>
                    <a:pt x="2540" y="39370"/>
                  </a:lnTo>
                  <a:close/>
                </a:path>
                <a:path w="184150" h="100329">
                  <a:moveTo>
                    <a:pt x="2540" y="33020"/>
                  </a:moveTo>
                  <a:lnTo>
                    <a:pt x="0" y="33020"/>
                  </a:lnTo>
                  <a:lnTo>
                    <a:pt x="0" y="38100"/>
                  </a:lnTo>
                  <a:lnTo>
                    <a:pt x="2540" y="38100"/>
                  </a:lnTo>
                  <a:lnTo>
                    <a:pt x="2540" y="33020"/>
                  </a:lnTo>
                  <a:close/>
                </a:path>
                <a:path w="184150" h="100329">
                  <a:moveTo>
                    <a:pt x="2540" y="26670"/>
                  </a:moveTo>
                  <a:lnTo>
                    <a:pt x="0" y="26670"/>
                  </a:lnTo>
                  <a:lnTo>
                    <a:pt x="0" y="31750"/>
                  </a:lnTo>
                  <a:lnTo>
                    <a:pt x="2540" y="31750"/>
                  </a:lnTo>
                  <a:lnTo>
                    <a:pt x="2540" y="26670"/>
                  </a:lnTo>
                  <a:close/>
                </a:path>
                <a:path w="184150" h="100329">
                  <a:moveTo>
                    <a:pt x="2540" y="20320"/>
                  </a:moveTo>
                  <a:lnTo>
                    <a:pt x="0" y="20320"/>
                  </a:lnTo>
                  <a:lnTo>
                    <a:pt x="0" y="25400"/>
                  </a:lnTo>
                  <a:lnTo>
                    <a:pt x="2540" y="25400"/>
                  </a:lnTo>
                  <a:lnTo>
                    <a:pt x="2540" y="20320"/>
                  </a:lnTo>
                  <a:close/>
                </a:path>
                <a:path w="184150" h="100329">
                  <a:moveTo>
                    <a:pt x="2540" y="13970"/>
                  </a:moveTo>
                  <a:lnTo>
                    <a:pt x="0" y="13970"/>
                  </a:lnTo>
                  <a:lnTo>
                    <a:pt x="0" y="19050"/>
                  </a:lnTo>
                  <a:lnTo>
                    <a:pt x="2540" y="19050"/>
                  </a:lnTo>
                  <a:lnTo>
                    <a:pt x="2540" y="13970"/>
                  </a:lnTo>
                  <a:close/>
                </a:path>
                <a:path w="184150" h="100329">
                  <a:moveTo>
                    <a:pt x="184150" y="7620"/>
                  </a:moveTo>
                  <a:lnTo>
                    <a:pt x="181610" y="7620"/>
                  </a:lnTo>
                  <a:lnTo>
                    <a:pt x="181610" y="13970"/>
                  </a:lnTo>
                  <a:lnTo>
                    <a:pt x="182880" y="13970"/>
                  </a:lnTo>
                  <a:lnTo>
                    <a:pt x="182880" y="11429"/>
                  </a:lnTo>
                  <a:lnTo>
                    <a:pt x="184150" y="11429"/>
                  </a:lnTo>
                  <a:lnTo>
                    <a:pt x="184150" y="7620"/>
                  </a:lnTo>
                  <a:close/>
                </a:path>
                <a:path w="184150" h="100329">
                  <a:moveTo>
                    <a:pt x="184150" y="1270"/>
                  </a:moveTo>
                  <a:lnTo>
                    <a:pt x="181610" y="1270"/>
                  </a:lnTo>
                  <a:lnTo>
                    <a:pt x="181610" y="6350"/>
                  </a:lnTo>
                  <a:lnTo>
                    <a:pt x="184150" y="6350"/>
                  </a:lnTo>
                  <a:lnTo>
                    <a:pt x="184150" y="1270"/>
                  </a:lnTo>
                  <a:close/>
                </a:path>
                <a:path w="184150" h="100329">
                  <a:moveTo>
                    <a:pt x="58420" y="0"/>
                  </a:moveTo>
                  <a:lnTo>
                    <a:pt x="57150" y="0"/>
                  </a:lnTo>
                  <a:lnTo>
                    <a:pt x="57150" y="1270"/>
                  </a:lnTo>
                  <a:lnTo>
                    <a:pt x="58420" y="1270"/>
                  </a:lnTo>
                  <a:lnTo>
                    <a:pt x="58420" y="0"/>
                  </a:lnTo>
                  <a:close/>
                </a:path>
                <a:path w="184150" h="100329">
                  <a:moveTo>
                    <a:pt x="120650" y="0"/>
                  </a:moveTo>
                  <a:lnTo>
                    <a:pt x="118109" y="0"/>
                  </a:lnTo>
                  <a:lnTo>
                    <a:pt x="118109" y="1270"/>
                  </a:lnTo>
                  <a:lnTo>
                    <a:pt x="120650" y="1270"/>
                  </a:lnTo>
                  <a:lnTo>
                    <a:pt x="120650" y="0"/>
                  </a:lnTo>
                  <a:close/>
                </a:path>
                <a:path w="184150" h="100329">
                  <a:moveTo>
                    <a:pt x="130810" y="0"/>
                  </a:moveTo>
                  <a:lnTo>
                    <a:pt x="128270" y="0"/>
                  </a:lnTo>
                  <a:lnTo>
                    <a:pt x="128270" y="1270"/>
                  </a:lnTo>
                  <a:lnTo>
                    <a:pt x="130810" y="1270"/>
                  </a:lnTo>
                  <a:lnTo>
                    <a:pt x="130810" y="0"/>
                  </a:lnTo>
                  <a:close/>
                </a:path>
              </a:pathLst>
            </a:custGeom>
            <a:solidFill>
              <a:srgbClr val="BCDC5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6" name="object 336"/>
            <p:cNvSpPr/>
            <p:nvPr/>
          </p:nvSpPr>
          <p:spPr>
            <a:xfrm>
              <a:off x="1172209" y="3221989"/>
              <a:ext cx="179070" cy="97790"/>
            </a:xfrm>
            <a:custGeom>
              <a:avLst/>
              <a:gdLst/>
              <a:ahLst/>
              <a:cxnLst/>
              <a:rect l="l" t="t" r="r" b="b"/>
              <a:pathLst>
                <a:path w="179069" h="97789">
                  <a:moveTo>
                    <a:pt x="68580" y="95249"/>
                  </a:moveTo>
                  <a:lnTo>
                    <a:pt x="39370" y="95249"/>
                  </a:lnTo>
                  <a:lnTo>
                    <a:pt x="39370" y="97789"/>
                  </a:lnTo>
                  <a:lnTo>
                    <a:pt x="68580" y="97789"/>
                  </a:lnTo>
                  <a:lnTo>
                    <a:pt x="68580" y="95249"/>
                  </a:lnTo>
                  <a:close/>
                </a:path>
                <a:path w="179069" h="97789">
                  <a:moveTo>
                    <a:pt x="140969" y="95249"/>
                  </a:moveTo>
                  <a:lnTo>
                    <a:pt x="107950" y="95249"/>
                  </a:lnTo>
                  <a:lnTo>
                    <a:pt x="107950" y="97789"/>
                  </a:lnTo>
                  <a:lnTo>
                    <a:pt x="140969" y="97789"/>
                  </a:lnTo>
                  <a:lnTo>
                    <a:pt x="140969" y="95249"/>
                  </a:lnTo>
                  <a:close/>
                </a:path>
                <a:path w="179069" h="97789">
                  <a:moveTo>
                    <a:pt x="30480" y="95249"/>
                  </a:moveTo>
                  <a:lnTo>
                    <a:pt x="0" y="95249"/>
                  </a:lnTo>
                  <a:lnTo>
                    <a:pt x="0" y="97789"/>
                  </a:lnTo>
                  <a:lnTo>
                    <a:pt x="27940" y="97789"/>
                  </a:lnTo>
                  <a:lnTo>
                    <a:pt x="27940" y="96519"/>
                  </a:lnTo>
                  <a:lnTo>
                    <a:pt x="30480" y="96519"/>
                  </a:lnTo>
                  <a:lnTo>
                    <a:pt x="30480" y="95249"/>
                  </a:lnTo>
                  <a:close/>
                </a:path>
                <a:path w="179069" h="97789">
                  <a:moveTo>
                    <a:pt x="1270" y="88899"/>
                  </a:moveTo>
                  <a:lnTo>
                    <a:pt x="0" y="88899"/>
                  </a:lnTo>
                  <a:lnTo>
                    <a:pt x="0" y="93979"/>
                  </a:lnTo>
                  <a:lnTo>
                    <a:pt x="1270" y="93979"/>
                  </a:lnTo>
                  <a:lnTo>
                    <a:pt x="1270" y="88899"/>
                  </a:lnTo>
                  <a:close/>
                </a:path>
                <a:path w="179069" h="97789">
                  <a:moveTo>
                    <a:pt x="1270" y="82549"/>
                  </a:moveTo>
                  <a:lnTo>
                    <a:pt x="0" y="82549"/>
                  </a:lnTo>
                  <a:lnTo>
                    <a:pt x="0" y="87629"/>
                  </a:lnTo>
                  <a:lnTo>
                    <a:pt x="1270" y="87629"/>
                  </a:lnTo>
                  <a:lnTo>
                    <a:pt x="1270" y="82549"/>
                  </a:lnTo>
                  <a:close/>
                </a:path>
                <a:path w="179069" h="97789">
                  <a:moveTo>
                    <a:pt x="1270" y="76200"/>
                  </a:moveTo>
                  <a:lnTo>
                    <a:pt x="0" y="76200"/>
                  </a:lnTo>
                  <a:lnTo>
                    <a:pt x="0" y="81279"/>
                  </a:lnTo>
                  <a:lnTo>
                    <a:pt x="1270" y="81279"/>
                  </a:lnTo>
                  <a:lnTo>
                    <a:pt x="1270" y="76200"/>
                  </a:lnTo>
                  <a:close/>
                </a:path>
                <a:path w="179069" h="97789">
                  <a:moveTo>
                    <a:pt x="1270" y="72516"/>
                  </a:moveTo>
                  <a:lnTo>
                    <a:pt x="0" y="72516"/>
                  </a:lnTo>
                  <a:lnTo>
                    <a:pt x="0" y="74929"/>
                  </a:lnTo>
                  <a:lnTo>
                    <a:pt x="1270" y="74929"/>
                  </a:lnTo>
                  <a:lnTo>
                    <a:pt x="1270" y="72516"/>
                  </a:lnTo>
                  <a:close/>
                </a:path>
                <a:path w="179069" h="97789">
                  <a:moveTo>
                    <a:pt x="1270" y="44450"/>
                  </a:moveTo>
                  <a:lnTo>
                    <a:pt x="0" y="44450"/>
                  </a:lnTo>
                  <a:lnTo>
                    <a:pt x="0" y="48259"/>
                  </a:lnTo>
                  <a:lnTo>
                    <a:pt x="1270" y="48259"/>
                  </a:lnTo>
                  <a:lnTo>
                    <a:pt x="1270" y="44450"/>
                  </a:lnTo>
                  <a:close/>
                </a:path>
                <a:path w="179069" h="97789">
                  <a:moveTo>
                    <a:pt x="1270" y="38100"/>
                  </a:moveTo>
                  <a:lnTo>
                    <a:pt x="0" y="38100"/>
                  </a:lnTo>
                  <a:lnTo>
                    <a:pt x="0" y="43179"/>
                  </a:lnTo>
                  <a:lnTo>
                    <a:pt x="1270" y="43179"/>
                  </a:lnTo>
                  <a:lnTo>
                    <a:pt x="1270" y="38100"/>
                  </a:lnTo>
                  <a:close/>
                </a:path>
                <a:path w="179069" h="97789">
                  <a:moveTo>
                    <a:pt x="1270" y="31750"/>
                  </a:moveTo>
                  <a:lnTo>
                    <a:pt x="0" y="31750"/>
                  </a:lnTo>
                  <a:lnTo>
                    <a:pt x="0" y="36829"/>
                  </a:lnTo>
                  <a:lnTo>
                    <a:pt x="1270" y="36829"/>
                  </a:lnTo>
                  <a:lnTo>
                    <a:pt x="1270" y="31750"/>
                  </a:lnTo>
                  <a:close/>
                </a:path>
                <a:path w="179069" h="97789">
                  <a:moveTo>
                    <a:pt x="1270" y="25400"/>
                  </a:moveTo>
                  <a:lnTo>
                    <a:pt x="0" y="25400"/>
                  </a:lnTo>
                  <a:lnTo>
                    <a:pt x="0" y="30479"/>
                  </a:lnTo>
                  <a:lnTo>
                    <a:pt x="1270" y="30479"/>
                  </a:lnTo>
                  <a:lnTo>
                    <a:pt x="1270" y="25400"/>
                  </a:lnTo>
                  <a:close/>
                </a:path>
                <a:path w="179069" h="97789">
                  <a:moveTo>
                    <a:pt x="1270" y="19050"/>
                  </a:moveTo>
                  <a:lnTo>
                    <a:pt x="0" y="19050"/>
                  </a:lnTo>
                  <a:lnTo>
                    <a:pt x="0" y="24129"/>
                  </a:lnTo>
                  <a:lnTo>
                    <a:pt x="1270" y="24129"/>
                  </a:lnTo>
                  <a:lnTo>
                    <a:pt x="1270" y="19050"/>
                  </a:lnTo>
                  <a:close/>
                </a:path>
                <a:path w="179069" h="97789">
                  <a:moveTo>
                    <a:pt x="1270" y="12700"/>
                  </a:moveTo>
                  <a:lnTo>
                    <a:pt x="0" y="12700"/>
                  </a:lnTo>
                  <a:lnTo>
                    <a:pt x="0" y="17779"/>
                  </a:lnTo>
                  <a:lnTo>
                    <a:pt x="1270" y="17779"/>
                  </a:lnTo>
                  <a:lnTo>
                    <a:pt x="1270" y="12700"/>
                  </a:lnTo>
                  <a:close/>
                </a:path>
                <a:path w="179069" h="97789">
                  <a:moveTo>
                    <a:pt x="179070" y="6350"/>
                  </a:moveTo>
                  <a:lnTo>
                    <a:pt x="177800" y="6350"/>
                  </a:lnTo>
                  <a:lnTo>
                    <a:pt x="177800" y="12700"/>
                  </a:lnTo>
                  <a:lnTo>
                    <a:pt x="179070" y="12700"/>
                  </a:lnTo>
                  <a:lnTo>
                    <a:pt x="179070" y="6350"/>
                  </a:lnTo>
                  <a:close/>
                </a:path>
                <a:path w="179069" h="97789">
                  <a:moveTo>
                    <a:pt x="179070" y="0"/>
                  </a:moveTo>
                  <a:lnTo>
                    <a:pt x="123190" y="0"/>
                  </a:lnTo>
                  <a:lnTo>
                    <a:pt x="123190" y="1269"/>
                  </a:lnTo>
                  <a:lnTo>
                    <a:pt x="177800" y="1269"/>
                  </a:lnTo>
                  <a:lnTo>
                    <a:pt x="177800" y="5079"/>
                  </a:lnTo>
                  <a:lnTo>
                    <a:pt x="179070" y="5079"/>
                  </a:lnTo>
                  <a:lnTo>
                    <a:pt x="179070" y="0"/>
                  </a:lnTo>
                  <a:close/>
                </a:path>
                <a:path w="179069" h="97789">
                  <a:moveTo>
                    <a:pt x="120650" y="0"/>
                  </a:moveTo>
                  <a:lnTo>
                    <a:pt x="58420" y="0"/>
                  </a:lnTo>
                  <a:lnTo>
                    <a:pt x="58420" y="1269"/>
                  </a:lnTo>
                  <a:lnTo>
                    <a:pt x="120650" y="1269"/>
                  </a:lnTo>
                  <a:lnTo>
                    <a:pt x="120650" y="0"/>
                  </a:lnTo>
                  <a:close/>
                </a:path>
              </a:pathLst>
            </a:custGeom>
            <a:solidFill>
              <a:srgbClr val="BEDD5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7" name="object 337"/>
            <p:cNvSpPr/>
            <p:nvPr/>
          </p:nvSpPr>
          <p:spPr>
            <a:xfrm>
              <a:off x="1173480" y="3223259"/>
              <a:ext cx="176530" cy="93980"/>
            </a:xfrm>
            <a:custGeom>
              <a:avLst/>
              <a:gdLst/>
              <a:ahLst/>
              <a:cxnLst/>
              <a:rect l="l" t="t" r="r" b="b"/>
              <a:pathLst>
                <a:path w="176530" h="93979">
                  <a:moveTo>
                    <a:pt x="33019" y="92710"/>
                  </a:moveTo>
                  <a:lnTo>
                    <a:pt x="30479" y="92710"/>
                  </a:lnTo>
                  <a:lnTo>
                    <a:pt x="30479" y="93979"/>
                  </a:lnTo>
                  <a:lnTo>
                    <a:pt x="33019" y="93979"/>
                  </a:lnTo>
                  <a:lnTo>
                    <a:pt x="33019" y="92710"/>
                  </a:lnTo>
                  <a:close/>
                </a:path>
                <a:path w="176530" h="93979">
                  <a:moveTo>
                    <a:pt x="2539" y="87629"/>
                  </a:moveTo>
                  <a:lnTo>
                    <a:pt x="0" y="87629"/>
                  </a:lnTo>
                  <a:lnTo>
                    <a:pt x="0" y="92710"/>
                  </a:lnTo>
                  <a:lnTo>
                    <a:pt x="2539" y="92710"/>
                  </a:lnTo>
                  <a:lnTo>
                    <a:pt x="2539" y="87629"/>
                  </a:lnTo>
                  <a:close/>
                </a:path>
                <a:path w="176530" h="93979">
                  <a:moveTo>
                    <a:pt x="2539" y="81279"/>
                  </a:moveTo>
                  <a:lnTo>
                    <a:pt x="0" y="81279"/>
                  </a:lnTo>
                  <a:lnTo>
                    <a:pt x="0" y="86360"/>
                  </a:lnTo>
                  <a:lnTo>
                    <a:pt x="2539" y="86360"/>
                  </a:lnTo>
                  <a:lnTo>
                    <a:pt x="2539" y="81279"/>
                  </a:lnTo>
                  <a:close/>
                </a:path>
                <a:path w="176530" h="93979">
                  <a:moveTo>
                    <a:pt x="2539" y="74930"/>
                  </a:moveTo>
                  <a:lnTo>
                    <a:pt x="0" y="74930"/>
                  </a:lnTo>
                  <a:lnTo>
                    <a:pt x="0" y="80010"/>
                  </a:lnTo>
                  <a:lnTo>
                    <a:pt x="2539" y="80010"/>
                  </a:lnTo>
                  <a:lnTo>
                    <a:pt x="2539" y="74930"/>
                  </a:lnTo>
                  <a:close/>
                </a:path>
                <a:path w="176530" h="93979">
                  <a:moveTo>
                    <a:pt x="2539" y="69850"/>
                  </a:moveTo>
                  <a:lnTo>
                    <a:pt x="1269" y="69850"/>
                  </a:lnTo>
                  <a:lnTo>
                    <a:pt x="1269" y="71247"/>
                  </a:lnTo>
                  <a:lnTo>
                    <a:pt x="0" y="71247"/>
                  </a:lnTo>
                  <a:lnTo>
                    <a:pt x="0" y="73660"/>
                  </a:lnTo>
                  <a:lnTo>
                    <a:pt x="2539" y="73660"/>
                  </a:lnTo>
                  <a:lnTo>
                    <a:pt x="2539" y="69850"/>
                  </a:lnTo>
                  <a:close/>
                </a:path>
                <a:path w="176530" h="93979">
                  <a:moveTo>
                    <a:pt x="2539" y="43180"/>
                  </a:moveTo>
                  <a:lnTo>
                    <a:pt x="0" y="43180"/>
                  </a:lnTo>
                  <a:lnTo>
                    <a:pt x="0" y="49530"/>
                  </a:lnTo>
                  <a:lnTo>
                    <a:pt x="2539" y="49530"/>
                  </a:lnTo>
                  <a:lnTo>
                    <a:pt x="2539" y="43180"/>
                  </a:lnTo>
                  <a:close/>
                </a:path>
                <a:path w="176530" h="93979">
                  <a:moveTo>
                    <a:pt x="2539" y="36830"/>
                  </a:moveTo>
                  <a:lnTo>
                    <a:pt x="0" y="36830"/>
                  </a:lnTo>
                  <a:lnTo>
                    <a:pt x="0" y="41910"/>
                  </a:lnTo>
                  <a:lnTo>
                    <a:pt x="2539" y="41910"/>
                  </a:lnTo>
                  <a:lnTo>
                    <a:pt x="2539" y="36830"/>
                  </a:lnTo>
                  <a:close/>
                </a:path>
                <a:path w="176530" h="93979">
                  <a:moveTo>
                    <a:pt x="2539" y="30480"/>
                  </a:moveTo>
                  <a:lnTo>
                    <a:pt x="0" y="30480"/>
                  </a:lnTo>
                  <a:lnTo>
                    <a:pt x="0" y="35560"/>
                  </a:lnTo>
                  <a:lnTo>
                    <a:pt x="2539" y="35560"/>
                  </a:lnTo>
                  <a:lnTo>
                    <a:pt x="2539" y="30480"/>
                  </a:lnTo>
                  <a:close/>
                </a:path>
                <a:path w="176530" h="93979">
                  <a:moveTo>
                    <a:pt x="2539" y="24130"/>
                  </a:moveTo>
                  <a:lnTo>
                    <a:pt x="0" y="24130"/>
                  </a:lnTo>
                  <a:lnTo>
                    <a:pt x="0" y="29210"/>
                  </a:lnTo>
                  <a:lnTo>
                    <a:pt x="2539" y="29210"/>
                  </a:lnTo>
                  <a:lnTo>
                    <a:pt x="2539" y="24130"/>
                  </a:lnTo>
                  <a:close/>
                </a:path>
                <a:path w="176530" h="93979">
                  <a:moveTo>
                    <a:pt x="2539" y="17780"/>
                  </a:moveTo>
                  <a:lnTo>
                    <a:pt x="0" y="17780"/>
                  </a:lnTo>
                  <a:lnTo>
                    <a:pt x="0" y="22860"/>
                  </a:lnTo>
                  <a:lnTo>
                    <a:pt x="2539" y="22860"/>
                  </a:lnTo>
                  <a:lnTo>
                    <a:pt x="2539" y="17780"/>
                  </a:lnTo>
                  <a:close/>
                </a:path>
                <a:path w="176530" h="93979">
                  <a:moveTo>
                    <a:pt x="1269" y="12700"/>
                  </a:moveTo>
                  <a:lnTo>
                    <a:pt x="0" y="12700"/>
                  </a:lnTo>
                  <a:lnTo>
                    <a:pt x="0" y="16510"/>
                  </a:lnTo>
                  <a:lnTo>
                    <a:pt x="2539" y="16510"/>
                  </a:lnTo>
                  <a:lnTo>
                    <a:pt x="2539" y="14097"/>
                  </a:lnTo>
                  <a:lnTo>
                    <a:pt x="1269" y="14097"/>
                  </a:lnTo>
                  <a:lnTo>
                    <a:pt x="1269" y="12700"/>
                  </a:lnTo>
                  <a:close/>
                </a:path>
                <a:path w="176530" h="93979">
                  <a:moveTo>
                    <a:pt x="176529" y="5080"/>
                  </a:moveTo>
                  <a:lnTo>
                    <a:pt x="173989" y="5080"/>
                  </a:lnTo>
                  <a:lnTo>
                    <a:pt x="173989" y="10160"/>
                  </a:lnTo>
                  <a:lnTo>
                    <a:pt x="176529" y="10160"/>
                  </a:lnTo>
                  <a:lnTo>
                    <a:pt x="176529" y="5080"/>
                  </a:lnTo>
                  <a:close/>
                </a:path>
                <a:path w="176530" h="93979">
                  <a:moveTo>
                    <a:pt x="176529" y="0"/>
                  </a:moveTo>
                  <a:lnTo>
                    <a:pt x="58419" y="0"/>
                  </a:lnTo>
                  <a:lnTo>
                    <a:pt x="58419" y="1397"/>
                  </a:lnTo>
                  <a:lnTo>
                    <a:pt x="60959" y="1397"/>
                  </a:lnTo>
                  <a:lnTo>
                    <a:pt x="60959" y="2539"/>
                  </a:lnTo>
                  <a:lnTo>
                    <a:pt x="173989" y="2539"/>
                  </a:lnTo>
                  <a:lnTo>
                    <a:pt x="173989" y="3810"/>
                  </a:lnTo>
                  <a:lnTo>
                    <a:pt x="176529" y="3810"/>
                  </a:lnTo>
                  <a:lnTo>
                    <a:pt x="176529" y="0"/>
                  </a:lnTo>
                  <a:close/>
                </a:path>
              </a:pathLst>
            </a:custGeom>
            <a:solidFill>
              <a:srgbClr val="BFDE6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8" name="object 338"/>
            <p:cNvSpPr/>
            <p:nvPr/>
          </p:nvSpPr>
          <p:spPr>
            <a:xfrm>
              <a:off x="1176019" y="3225799"/>
              <a:ext cx="171450" cy="90170"/>
            </a:xfrm>
            <a:custGeom>
              <a:avLst/>
              <a:gdLst/>
              <a:ahLst/>
              <a:cxnLst/>
              <a:rect l="l" t="t" r="r" b="b"/>
              <a:pathLst>
                <a:path w="171450" h="90170">
                  <a:moveTo>
                    <a:pt x="1270" y="85089"/>
                  </a:moveTo>
                  <a:lnTo>
                    <a:pt x="0" y="85089"/>
                  </a:lnTo>
                  <a:lnTo>
                    <a:pt x="0" y="90170"/>
                  </a:lnTo>
                  <a:lnTo>
                    <a:pt x="30480" y="90170"/>
                  </a:lnTo>
                  <a:lnTo>
                    <a:pt x="30480" y="88900"/>
                  </a:lnTo>
                  <a:lnTo>
                    <a:pt x="31750" y="88900"/>
                  </a:lnTo>
                  <a:lnTo>
                    <a:pt x="31750" y="87630"/>
                  </a:lnTo>
                  <a:lnTo>
                    <a:pt x="1270" y="87630"/>
                  </a:lnTo>
                  <a:lnTo>
                    <a:pt x="1270" y="85089"/>
                  </a:lnTo>
                  <a:close/>
                </a:path>
                <a:path w="171450" h="90170">
                  <a:moveTo>
                    <a:pt x="64770" y="87630"/>
                  </a:moveTo>
                  <a:lnTo>
                    <a:pt x="35560" y="87630"/>
                  </a:lnTo>
                  <a:lnTo>
                    <a:pt x="35560" y="90170"/>
                  </a:lnTo>
                  <a:lnTo>
                    <a:pt x="64770" y="90170"/>
                  </a:lnTo>
                  <a:lnTo>
                    <a:pt x="64770" y="87630"/>
                  </a:lnTo>
                  <a:close/>
                </a:path>
                <a:path w="171450" h="90170">
                  <a:moveTo>
                    <a:pt x="137159" y="87629"/>
                  </a:moveTo>
                  <a:lnTo>
                    <a:pt x="104140" y="87629"/>
                  </a:lnTo>
                  <a:lnTo>
                    <a:pt x="104140" y="90170"/>
                  </a:lnTo>
                  <a:lnTo>
                    <a:pt x="137159" y="90170"/>
                  </a:lnTo>
                  <a:lnTo>
                    <a:pt x="137159" y="87629"/>
                  </a:lnTo>
                  <a:close/>
                </a:path>
                <a:path w="171450" h="90170">
                  <a:moveTo>
                    <a:pt x="1270" y="78739"/>
                  </a:moveTo>
                  <a:lnTo>
                    <a:pt x="0" y="78739"/>
                  </a:lnTo>
                  <a:lnTo>
                    <a:pt x="0" y="83820"/>
                  </a:lnTo>
                  <a:lnTo>
                    <a:pt x="1270" y="83820"/>
                  </a:lnTo>
                  <a:lnTo>
                    <a:pt x="1270" y="78739"/>
                  </a:lnTo>
                  <a:close/>
                </a:path>
                <a:path w="171450" h="90170">
                  <a:moveTo>
                    <a:pt x="1270" y="72390"/>
                  </a:moveTo>
                  <a:lnTo>
                    <a:pt x="0" y="72390"/>
                  </a:lnTo>
                  <a:lnTo>
                    <a:pt x="0" y="77470"/>
                  </a:lnTo>
                  <a:lnTo>
                    <a:pt x="1270" y="77470"/>
                  </a:lnTo>
                  <a:lnTo>
                    <a:pt x="1270" y="72390"/>
                  </a:lnTo>
                  <a:close/>
                </a:path>
                <a:path w="171450" h="90170">
                  <a:moveTo>
                    <a:pt x="1270" y="67310"/>
                  </a:moveTo>
                  <a:lnTo>
                    <a:pt x="0" y="67310"/>
                  </a:lnTo>
                  <a:lnTo>
                    <a:pt x="0" y="71120"/>
                  </a:lnTo>
                  <a:lnTo>
                    <a:pt x="1270" y="71120"/>
                  </a:lnTo>
                  <a:lnTo>
                    <a:pt x="1270" y="67310"/>
                  </a:lnTo>
                  <a:close/>
                </a:path>
                <a:path w="171450" h="90170">
                  <a:moveTo>
                    <a:pt x="1270" y="40640"/>
                  </a:moveTo>
                  <a:lnTo>
                    <a:pt x="0" y="40640"/>
                  </a:lnTo>
                  <a:lnTo>
                    <a:pt x="0" y="45720"/>
                  </a:lnTo>
                  <a:lnTo>
                    <a:pt x="1270" y="45720"/>
                  </a:lnTo>
                  <a:lnTo>
                    <a:pt x="1270" y="40640"/>
                  </a:lnTo>
                  <a:close/>
                </a:path>
                <a:path w="171450" h="90170">
                  <a:moveTo>
                    <a:pt x="1270" y="34290"/>
                  </a:moveTo>
                  <a:lnTo>
                    <a:pt x="0" y="34290"/>
                  </a:lnTo>
                  <a:lnTo>
                    <a:pt x="0" y="39370"/>
                  </a:lnTo>
                  <a:lnTo>
                    <a:pt x="1270" y="39370"/>
                  </a:lnTo>
                  <a:lnTo>
                    <a:pt x="1270" y="34290"/>
                  </a:lnTo>
                  <a:close/>
                </a:path>
                <a:path w="171450" h="90170">
                  <a:moveTo>
                    <a:pt x="1270" y="27940"/>
                  </a:moveTo>
                  <a:lnTo>
                    <a:pt x="0" y="27940"/>
                  </a:lnTo>
                  <a:lnTo>
                    <a:pt x="0" y="33020"/>
                  </a:lnTo>
                  <a:lnTo>
                    <a:pt x="1270" y="33020"/>
                  </a:lnTo>
                  <a:lnTo>
                    <a:pt x="1270" y="27940"/>
                  </a:lnTo>
                  <a:close/>
                </a:path>
                <a:path w="171450" h="90170">
                  <a:moveTo>
                    <a:pt x="1270" y="21590"/>
                  </a:moveTo>
                  <a:lnTo>
                    <a:pt x="0" y="21590"/>
                  </a:lnTo>
                  <a:lnTo>
                    <a:pt x="0" y="26670"/>
                  </a:lnTo>
                  <a:lnTo>
                    <a:pt x="1270" y="26670"/>
                  </a:lnTo>
                  <a:lnTo>
                    <a:pt x="1270" y="21590"/>
                  </a:lnTo>
                  <a:close/>
                </a:path>
                <a:path w="171450" h="90170">
                  <a:moveTo>
                    <a:pt x="1270" y="15240"/>
                  </a:moveTo>
                  <a:lnTo>
                    <a:pt x="0" y="15240"/>
                  </a:lnTo>
                  <a:lnTo>
                    <a:pt x="0" y="20320"/>
                  </a:lnTo>
                  <a:lnTo>
                    <a:pt x="1270" y="20320"/>
                  </a:lnTo>
                  <a:lnTo>
                    <a:pt x="1270" y="15240"/>
                  </a:lnTo>
                  <a:close/>
                </a:path>
                <a:path w="171450" h="90170">
                  <a:moveTo>
                    <a:pt x="1269" y="11557"/>
                  </a:moveTo>
                  <a:lnTo>
                    <a:pt x="0" y="11557"/>
                  </a:lnTo>
                  <a:lnTo>
                    <a:pt x="0" y="13970"/>
                  </a:lnTo>
                  <a:lnTo>
                    <a:pt x="1270" y="13970"/>
                  </a:lnTo>
                  <a:lnTo>
                    <a:pt x="1269" y="11557"/>
                  </a:lnTo>
                  <a:close/>
                </a:path>
                <a:path w="171450" h="90170">
                  <a:moveTo>
                    <a:pt x="171450" y="8890"/>
                  </a:moveTo>
                  <a:lnTo>
                    <a:pt x="170180" y="8890"/>
                  </a:lnTo>
                  <a:lnTo>
                    <a:pt x="170180" y="10160"/>
                  </a:lnTo>
                  <a:lnTo>
                    <a:pt x="171450" y="10160"/>
                  </a:lnTo>
                  <a:lnTo>
                    <a:pt x="171450" y="8890"/>
                  </a:lnTo>
                  <a:close/>
                </a:path>
                <a:path w="171450" h="90170">
                  <a:moveTo>
                    <a:pt x="171450" y="2540"/>
                  </a:moveTo>
                  <a:lnTo>
                    <a:pt x="170180" y="2540"/>
                  </a:lnTo>
                  <a:lnTo>
                    <a:pt x="170180" y="7620"/>
                  </a:lnTo>
                  <a:lnTo>
                    <a:pt x="171450" y="7620"/>
                  </a:lnTo>
                  <a:lnTo>
                    <a:pt x="171450" y="2540"/>
                  </a:lnTo>
                  <a:close/>
                </a:path>
                <a:path w="171450" h="90170">
                  <a:moveTo>
                    <a:pt x="171450" y="0"/>
                  </a:moveTo>
                  <a:lnTo>
                    <a:pt x="59690" y="0"/>
                  </a:lnTo>
                  <a:lnTo>
                    <a:pt x="59690" y="1270"/>
                  </a:lnTo>
                  <a:lnTo>
                    <a:pt x="171450" y="1270"/>
                  </a:lnTo>
                  <a:lnTo>
                    <a:pt x="171450" y="0"/>
                  </a:lnTo>
                  <a:close/>
                </a:path>
              </a:pathLst>
            </a:custGeom>
            <a:solidFill>
              <a:srgbClr val="C0DE6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9" name="object 339"/>
            <p:cNvSpPr/>
            <p:nvPr/>
          </p:nvSpPr>
          <p:spPr>
            <a:xfrm>
              <a:off x="1177289" y="3227069"/>
              <a:ext cx="168910" cy="86360"/>
            </a:xfrm>
            <a:custGeom>
              <a:avLst/>
              <a:gdLst/>
              <a:ahLst/>
              <a:cxnLst/>
              <a:rect l="l" t="t" r="r" b="b"/>
              <a:pathLst>
                <a:path w="168909" h="86360">
                  <a:moveTo>
                    <a:pt x="1269" y="83819"/>
                  </a:moveTo>
                  <a:lnTo>
                    <a:pt x="0" y="83819"/>
                  </a:lnTo>
                  <a:lnTo>
                    <a:pt x="0" y="86360"/>
                  </a:lnTo>
                  <a:lnTo>
                    <a:pt x="33019" y="86360"/>
                  </a:lnTo>
                  <a:lnTo>
                    <a:pt x="33019" y="85089"/>
                  </a:lnTo>
                  <a:lnTo>
                    <a:pt x="1269" y="85089"/>
                  </a:lnTo>
                  <a:lnTo>
                    <a:pt x="1269" y="83819"/>
                  </a:lnTo>
                  <a:close/>
                </a:path>
                <a:path w="168909" h="86360">
                  <a:moveTo>
                    <a:pt x="63500" y="85089"/>
                  </a:moveTo>
                  <a:lnTo>
                    <a:pt x="34290" y="85089"/>
                  </a:lnTo>
                  <a:lnTo>
                    <a:pt x="34290" y="86360"/>
                  </a:lnTo>
                  <a:lnTo>
                    <a:pt x="63500" y="86360"/>
                  </a:lnTo>
                  <a:lnTo>
                    <a:pt x="63500" y="85089"/>
                  </a:lnTo>
                  <a:close/>
                </a:path>
                <a:path w="168909" h="86360">
                  <a:moveTo>
                    <a:pt x="135889" y="85089"/>
                  </a:moveTo>
                  <a:lnTo>
                    <a:pt x="102869" y="85089"/>
                  </a:lnTo>
                  <a:lnTo>
                    <a:pt x="102869" y="86359"/>
                  </a:lnTo>
                  <a:lnTo>
                    <a:pt x="135889" y="86359"/>
                  </a:lnTo>
                  <a:lnTo>
                    <a:pt x="135889" y="85089"/>
                  </a:lnTo>
                  <a:close/>
                </a:path>
                <a:path w="168909" h="86360">
                  <a:moveTo>
                    <a:pt x="1269" y="77469"/>
                  </a:moveTo>
                  <a:lnTo>
                    <a:pt x="0" y="77469"/>
                  </a:lnTo>
                  <a:lnTo>
                    <a:pt x="0" y="82550"/>
                  </a:lnTo>
                  <a:lnTo>
                    <a:pt x="1269" y="82550"/>
                  </a:lnTo>
                  <a:lnTo>
                    <a:pt x="1269" y="77469"/>
                  </a:lnTo>
                  <a:close/>
                </a:path>
                <a:path w="168909" h="86360">
                  <a:moveTo>
                    <a:pt x="1269" y="71120"/>
                  </a:moveTo>
                  <a:lnTo>
                    <a:pt x="0" y="71120"/>
                  </a:lnTo>
                  <a:lnTo>
                    <a:pt x="0" y="76200"/>
                  </a:lnTo>
                  <a:lnTo>
                    <a:pt x="1269" y="76200"/>
                  </a:lnTo>
                  <a:lnTo>
                    <a:pt x="1269" y="71120"/>
                  </a:lnTo>
                  <a:close/>
                </a:path>
                <a:path w="168909" h="86360">
                  <a:moveTo>
                    <a:pt x="1269" y="64770"/>
                  </a:moveTo>
                  <a:lnTo>
                    <a:pt x="0" y="64770"/>
                  </a:lnTo>
                  <a:lnTo>
                    <a:pt x="0" y="69850"/>
                  </a:lnTo>
                  <a:lnTo>
                    <a:pt x="1269" y="69850"/>
                  </a:lnTo>
                  <a:lnTo>
                    <a:pt x="1269" y="64770"/>
                  </a:lnTo>
                  <a:close/>
                </a:path>
                <a:path w="168909" h="86360">
                  <a:moveTo>
                    <a:pt x="1269" y="45720"/>
                  </a:moveTo>
                  <a:lnTo>
                    <a:pt x="0" y="45720"/>
                  </a:lnTo>
                  <a:lnTo>
                    <a:pt x="0" y="46989"/>
                  </a:lnTo>
                  <a:lnTo>
                    <a:pt x="1269" y="46989"/>
                  </a:lnTo>
                  <a:lnTo>
                    <a:pt x="1269" y="45720"/>
                  </a:lnTo>
                  <a:close/>
                </a:path>
                <a:path w="168909" h="86360">
                  <a:moveTo>
                    <a:pt x="1269" y="39369"/>
                  </a:moveTo>
                  <a:lnTo>
                    <a:pt x="0" y="39369"/>
                  </a:lnTo>
                  <a:lnTo>
                    <a:pt x="0" y="44450"/>
                  </a:lnTo>
                  <a:lnTo>
                    <a:pt x="1269" y="44450"/>
                  </a:lnTo>
                  <a:lnTo>
                    <a:pt x="1269" y="39369"/>
                  </a:lnTo>
                  <a:close/>
                </a:path>
                <a:path w="168909" h="86360">
                  <a:moveTo>
                    <a:pt x="1269" y="33020"/>
                  </a:moveTo>
                  <a:lnTo>
                    <a:pt x="0" y="33020"/>
                  </a:lnTo>
                  <a:lnTo>
                    <a:pt x="0" y="38100"/>
                  </a:lnTo>
                  <a:lnTo>
                    <a:pt x="1269" y="38100"/>
                  </a:lnTo>
                  <a:lnTo>
                    <a:pt x="1269" y="33020"/>
                  </a:lnTo>
                  <a:close/>
                </a:path>
                <a:path w="168909" h="86360">
                  <a:moveTo>
                    <a:pt x="1269" y="26670"/>
                  </a:moveTo>
                  <a:lnTo>
                    <a:pt x="0" y="26670"/>
                  </a:lnTo>
                  <a:lnTo>
                    <a:pt x="0" y="31750"/>
                  </a:lnTo>
                  <a:lnTo>
                    <a:pt x="1269" y="31750"/>
                  </a:lnTo>
                  <a:lnTo>
                    <a:pt x="1269" y="26670"/>
                  </a:lnTo>
                  <a:close/>
                </a:path>
                <a:path w="168909" h="86360">
                  <a:moveTo>
                    <a:pt x="1269" y="20320"/>
                  </a:moveTo>
                  <a:lnTo>
                    <a:pt x="0" y="20320"/>
                  </a:lnTo>
                  <a:lnTo>
                    <a:pt x="0" y="25400"/>
                  </a:lnTo>
                  <a:lnTo>
                    <a:pt x="1269" y="25400"/>
                  </a:lnTo>
                  <a:lnTo>
                    <a:pt x="1269" y="20320"/>
                  </a:lnTo>
                  <a:close/>
                </a:path>
                <a:path w="168909" h="86360">
                  <a:moveTo>
                    <a:pt x="1269" y="13970"/>
                  </a:moveTo>
                  <a:lnTo>
                    <a:pt x="0" y="13970"/>
                  </a:lnTo>
                  <a:lnTo>
                    <a:pt x="0" y="19050"/>
                  </a:lnTo>
                  <a:lnTo>
                    <a:pt x="1269" y="19050"/>
                  </a:lnTo>
                  <a:lnTo>
                    <a:pt x="1269" y="13970"/>
                  </a:lnTo>
                  <a:close/>
                </a:path>
                <a:path w="168909" h="86360">
                  <a:moveTo>
                    <a:pt x="1269" y="11429"/>
                  </a:moveTo>
                  <a:lnTo>
                    <a:pt x="0" y="11429"/>
                  </a:lnTo>
                  <a:lnTo>
                    <a:pt x="0" y="12700"/>
                  </a:lnTo>
                  <a:lnTo>
                    <a:pt x="1269" y="12700"/>
                  </a:lnTo>
                  <a:lnTo>
                    <a:pt x="1269" y="11429"/>
                  </a:lnTo>
                  <a:close/>
                </a:path>
                <a:path w="168909" h="86360">
                  <a:moveTo>
                    <a:pt x="168909" y="7620"/>
                  </a:moveTo>
                  <a:lnTo>
                    <a:pt x="166369" y="7620"/>
                  </a:lnTo>
                  <a:lnTo>
                    <a:pt x="166369" y="10287"/>
                  </a:lnTo>
                  <a:lnTo>
                    <a:pt x="168909" y="10287"/>
                  </a:lnTo>
                  <a:lnTo>
                    <a:pt x="168909" y="7620"/>
                  </a:lnTo>
                  <a:close/>
                </a:path>
                <a:path w="168909" h="86360">
                  <a:moveTo>
                    <a:pt x="168909" y="1270"/>
                  </a:moveTo>
                  <a:lnTo>
                    <a:pt x="63500" y="1270"/>
                  </a:lnTo>
                  <a:lnTo>
                    <a:pt x="63500" y="2539"/>
                  </a:lnTo>
                  <a:lnTo>
                    <a:pt x="166369" y="2539"/>
                  </a:lnTo>
                  <a:lnTo>
                    <a:pt x="166369" y="6350"/>
                  </a:lnTo>
                  <a:lnTo>
                    <a:pt x="168909" y="6350"/>
                  </a:lnTo>
                  <a:lnTo>
                    <a:pt x="168909" y="1270"/>
                  </a:lnTo>
                  <a:close/>
                </a:path>
                <a:path w="168909" h="86360">
                  <a:moveTo>
                    <a:pt x="60959" y="0"/>
                  </a:moveTo>
                  <a:lnTo>
                    <a:pt x="58419" y="0"/>
                  </a:lnTo>
                  <a:lnTo>
                    <a:pt x="58419" y="1270"/>
                  </a:lnTo>
                  <a:lnTo>
                    <a:pt x="60959" y="1270"/>
                  </a:lnTo>
                  <a:lnTo>
                    <a:pt x="60959" y="0"/>
                  </a:lnTo>
                  <a:close/>
                </a:path>
              </a:pathLst>
            </a:custGeom>
            <a:solidFill>
              <a:srgbClr val="C2DF6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0" name="object 340"/>
            <p:cNvSpPr/>
            <p:nvPr/>
          </p:nvSpPr>
          <p:spPr>
            <a:xfrm>
              <a:off x="1178560" y="3229609"/>
              <a:ext cx="165100" cy="82550"/>
            </a:xfrm>
            <a:custGeom>
              <a:avLst/>
              <a:gdLst/>
              <a:ahLst/>
              <a:cxnLst/>
              <a:rect l="l" t="t" r="r" b="b"/>
              <a:pathLst>
                <a:path w="165100" h="82550">
                  <a:moveTo>
                    <a:pt x="62230" y="81279"/>
                  </a:moveTo>
                  <a:lnTo>
                    <a:pt x="0" y="81279"/>
                  </a:lnTo>
                  <a:lnTo>
                    <a:pt x="0" y="82550"/>
                  </a:lnTo>
                  <a:lnTo>
                    <a:pt x="62230" y="82550"/>
                  </a:lnTo>
                  <a:lnTo>
                    <a:pt x="62230" y="81279"/>
                  </a:lnTo>
                  <a:close/>
                </a:path>
                <a:path w="165100" h="82550">
                  <a:moveTo>
                    <a:pt x="134619" y="81279"/>
                  </a:moveTo>
                  <a:lnTo>
                    <a:pt x="101600" y="81279"/>
                  </a:lnTo>
                  <a:lnTo>
                    <a:pt x="101600" y="82550"/>
                  </a:lnTo>
                  <a:lnTo>
                    <a:pt x="134619" y="82550"/>
                  </a:lnTo>
                  <a:lnTo>
                    <a:pt x="134619" y="81279"/>
                  </a:lnTo>
                  <a:close/>
                </a:path>
                <a:path w="165100" h="82550">
                  <a:moveTo>
                    <a:pt x="2540" y="74929"/>
                  </a:moveTo>
                  <a:lnTo>
                    <a:pt x="0" y="74929"/>
                  </a:lnTo>
                  <a:lnTo>
                    <a:pt x="0" y="80010"/>
                  </a:lnTo>
                  <a:lnTo>
                    <a:pt x="2540" y="80010"/>
                  </a:lnTo>
                  <a:lnTo>
                    <a:pt x="2540" y="74929"/>
                  </a:lnTo>
                  <a:close/>
                </a:path>
                <a:path w="165100" h="82550">
                  <a:moveTo>
                    <a:pt x="2540" y="68579"/>
                  </a:moveTo>
                  <a:lnTo>
                    <a:pt x="0" y="68579"/>
                  </a:lnTo>
                  <a:lnTo>
                    <a:pt x="0" y="73660"/>
                  </a:lnTo>
                  <a:lnTo>
                    <a:pt x="2540" y="73660"/>
                  </a:lnTo>
                  <a:lnTo>
                    <a:pt x="2540" y="68579"/>
                  </a:lnTo>
                  <a:close/>
                </a:path>
                <a:path w="165100" h="82550">
                  <a:moveTo>
                    <a:pt x="2540" y="60960"/>
                  </a:moveTo>
                  <a:lnTo>
                    <a:pt x="1270" y="60960"/>
                  </a:lnTo>
                  <a:lnTo>
                    <a:pt x="1270" y="62229"/>
                  </a:lnTo>
                  <a:lnTo>
                    <a:pt x="0" y="62229"/>
                  </a:lnTo>
                  <a:lnTo>
                    <a:pt x="0" y="67310"/>
                  </a:lnTo>
                  <a:lnTo>
                    <a:pt x="2540" y="67310"/>
                  </a:lnTo>
                  <a:lnTo>
                    <a:pt x="2540" y="60960"/>
                  </a:lnTo>
                  <a:close/>
                </a:path>
                <a:path w="165100" h="82550">
                  <a:moveTo>
                    <a:pt x="2540" y="43179"/>
                  </a:moveTo>
                  <a:lnTo>
                    <a:pt x="0" y="43179"/>
                  </a:lnTo>
                  <a:lnTo>
                    <a:pt x="0" y="45720"/>
                  </a:lnTo>
                  <a:lnTo>
                    <a:pt x="2540" y="45720"/>
                  </a:lnTo>
                  <a:lnTo>
                    <a:pt x="2540" y="43179"/>
                  </a:lnTo>
                  <a:close/>
                </a:path>
                <a:path w="165100" h="82550">
                  <a:moveTo>
                    <a:pt x="2540" y="36829"/>
                  </a:moveTo>
                  <a:lnTo>
                    <a:pt x="0" y="36829"/>
                  </a:lnTo>
                  <a:lnTo>
                    <a:pt x="0" y="41910"/>
                  </a:lnTo>
                  <a:lnTo>
                    <a:pt x="2540" y="41910"/>
                  </a:lnTo>
                  <a:lnTo>
                    <a:pt x="2540" y="36829"/>
                  </a:lnTo>
                  <a:close/>
                </a:path>
                <a:path w="165100" h="82550">
                  <a:moveTo>
                    <a:pt x="2540" y="30480"/>
                  </a:moveTo>
                  <a:lnTo>
                    <a:pt x="0" y="30480"/>
                  </a:lnTo>
                  <a:lnTo>
                    <a:pt x="0" y="35560"/>
                  </a:lnTo>
                  <a:lnTo>
                    <a:pt x="2540" y="35560"/>
                  </a:lnTo>
                  <a:lnTo>
                    <a:pt x="2540" y="30480"/>
                  </a:lnTo>
                  <a:close/>
                </a:path>
                <a:path w="165100" h="82550">
                  <a:moveTo>
                    <a:pt x="2540" y="24130"/>
                  </a:moveTo>
                  <a:lnTo>
                    <a:pt x="0" y="24130"/>
                  </a:lnTo>
                  <a:lnTo>
                    <a:pt x="0" y="29210"/>
                  </a:lnTo>
                  <a:lnTo>
                    <a:pt x="2540" y="29210"/>
                  </a:lnTo>
                  <a:lnTo>
                    <a:pt x="2540" y="24130"/>
                  </a:lnTo>
                  <a:close/>
                </a:path>
                <a:path w="165100" h="82550">
                  <a:moveTo>
                    <a:pt x="2540" y="17780"/>
                  </a:moveTo>
                  <a:lnTo>
                    <a:pt x="0" y="17780"/>
                  </a:lnTo>
                  <a:lnTo>
                    <a:pt x="0" y="22860"/>
                  </a:lnTo>
                  <a:lnTo>
                    <a:pt x="2540" y="22860"/>
                  </a:lnTo>
                  <a:lnTo>
                    <a:pt x="2540" y="17780"/>
                  </a:lnTo>
                  <a:close/>
                </a:path>
                <a:path w="165100" h="82550">
                  <a:moveTo>
                    <a:pt x="2540" y="10160"/>
                  </a:moveTo>
                  <a:lnTo>
                    <a:pt x="1269" y="10160"/>
                  </a:lnTo>
                  <a:lnTo>
                    <a:pt x="1269" y="11430"/>
                  </a:lnTo>
                  <a:lnTo>
                    <a:pt x="0" y="11430"/>
                  </a:lnTo>
                  <a:lnTo>
                    <a:pt x="0" y="16510"/>
                  </a:lnTo>
                  <a:lnTo>
                    <a:pt x="2540" y="16510"/>
                  </a:lnTo>
                  <a:lnTo>
                    <a:pt x="2540" y="10160"/>
                  </a:lnTo>
                  <a:close/>
                </a:path>
                <a:path w="165100" h="82550">
                  <a:moveTo>
                    <a:pt x="1269" y="8889"/>
                  </a:moveTo>
                  <a:lnTo>
                    <a:pt x="0" y="8889"/>
                  </a:lnTo>
                  <a:lnTo>
                    <a:pt x="0" y="10160"/>
                  </a:lnTo>
                  <a:lnTo>
                    <a:pt x="1269" y="10160"/>
                  </a:lnTo>
                  <a:lnTo>
                    <a:pt x="1269" y="8889"/>
                  </a:lnTo>
                  <a:close/>
                </a:path>
                <a:path w="165100" h="82550">
                  <a:moveTo>
                    <a:pt x="165100" y="5080"/>
                  </a:moveTo>
                  <a:lnTo>
                    <a:pt x="163830" y="5080"/>
                  </a:lnTo>
                  <a:lnTo>
                    <a:pt x="163830" y="8889"/>
                  </a:lnTo>
                  <a:lnTo>
                    <a:pt x="165100" y="8889"/>
                  </a:lnTo>
                  <a:lnTo>
                    <a:pt x="165100" y="5080"/>
                  </a:lnTo>
                  <a:close/>
                </a:path>
                <a:path w="165100" h="82550">
                  <a:moveTo>
                    <a:pt x="165100" y="1270"/>
                  </a:moveTo>
                  <a:lnTo>
                    <a:pt x="163830" y="1270"/>
                  </a:lnTo>
                  <a:lnTo>
                    <a:pt x="163830" y="3810"/>
                  </a:lnTo>
                  <a:lnTo>
                    <a:pt x="165100" y="3810"/>
                  </a:lnTo>
                  <a:lnTo>
                    <a:pt x="165100" y="1270"/>
                  </a:lnTo>
                  <a:close/>
                </a:path>
                <a:path w="165100" h="82550">
                  <a:moveTo>
                    <a:pt x="165100" y="0"/>
                  </a:moveTo>
                  <a:lnTo>
                    <a:pt x="63500" y="0"/>
                  </a:lnTo>
                  <a:lnTo>
                    <a:pt x="63500" y="1397"/>
                  </a:lnTo>
                  <a:lnTo>
                    <a:pt x="66040" y="1397"/>
                  </a:lnTo>
                  <a:lnTo>
                    <a:pt x="165100" y="1270"/>
                  </a:lnTo>
                  <a:lnTo>
                    <a:pt x="165100" y="0"/>
                  </a:lnTo>
                  <a:close/>
                </a:path>
              </a:pathLst>
            </a:custGeom>
            <a:solidFill>
              <a:srgbClr val="C3E06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1" name="object 341"/>
            <p:cNvSpPr/>
            <p:nvPr/>
          </p:nvSpPr>
          <p:spPr>
            <a:xfrm>
              <a:off x="1181100" y="3230879"/>
              <a:ext cx="161290" cy="78740"/>
            </a:xfrm>
            <a:custGeom>
              <a:avLst/>
              <a:gdLst/>
              <a:ahLst/>
              <a:cxnLst/>
              <a:rect l="l" t="t" r="r" b="b"/>
              <a:pathLst>
                <a:path w="161290" h="78739">
                  <a:moveTo>
                    <a:pt x="1269" y="73659"/>
                  </a:moveTo>
                  <a:lnTo>
                    <a:pt x="0" y="73659"/>
                  </a:lnTo>
                  <a:lnTo>
                    <a:pt x="0" y="78739"/>
                  </a:lnTo>
                  <a:lnTo>
                    <a:pt x="59690" y="78739"/>
                  </a:lnTo>
                  <a:lnTo>
                    <a:pt x="59690" y="77469"/>
                  </a:lnTo>
                  <a:lnTo>
                    <a:pt x="1269" y="77469"/>
                  </a:lnTo>
                  <a:lnTo>
                    <a:pt x="1269" y="73659"/>
                  </a:lnTo>
                  <a:close/>
                </a:path>
                <a:path w="161290" h="78739">
                  <a:moveTo>
                    <a:pt x="132079" y="77469"/>
                  </a:moveTo>
                  <a:lnTo>
                    <a:pt x="99059" y="77469"/>
                  </a:lnTo>
                  <a:lnTo>
                    <a:pt x="99059" y="78739"/>
                  </a:lnTo>
                  <a:lnTo>
                    <a:pt x="132079" y="78739"/>
                  </a:lnTo>
                  <a:lnTo>
                    <a:pt x="132079" y="77469"/>
                  </a:lnTo>
                  <a:close/>
                </a:path>
                <a:path w="161290" h="78739">
                  <a:moveTo>
                    <a:pt x="1269" y="67309"/>
                  </a:moveTo>
                  <a:lnTo>
                    <a:pt x="0" y="67309"/>
                  </a:lnTo>
                  <a:lnTo>
                    <a:pt x="0" y="72389"/>
                  </a:lnTo>
                  <a:lnTo>
                    <a:pt x="1269" y="72389"/>
                  </a:lnTo>
                  <a:lnTo>
                    <a:pt x="1269" y="67309"/>
                  </a:lnTo>
                  <a:close/>
                </a:path>
                <a:path w="161290" h="78739">
                  <a:moveTo>
                    <a:pt x="1269" y="60959"/>
                  </a:moveTo>
                  <a:lnTo>
                    <a:pt x="0" y="60959"/>
                  </a:lnTo>
                  <a:lnTo>
                    <a:pt x="0" y="66039"/>
                  </a:lnTo>
                  <a:lnTo>
                    <a:pt x="1269" y="66039"/>
                  </a:lnTo>
                  <a:lnTo>
                    <a:pt x="1269" y="60959"/>
                  </a:lnTo>
                  <a:close/>
                </a:path>
                <a:path w="161290" h="78739">
                  <a:moveTo>
                    <a:pt x="1269" y="58419"/>
                  </a:moveTo>
                  <a:lnTo>
                    <a:pt x="0" y="58419"/>
                  </a:lnTo>
                  <a:lnTo>
                    <a:pt x="0" y="59689"/>
                  </a:lnTo>
                  <a:lnTo>
                    <a:pt x="1269" y="59689"/>
                  </a:lnTo>
                  <a:lnTo>
                    <a:pt x="1269" y="58419"/>
                  </a:lnTo>
                  <a:close/>
                </a:path>
                <a:path w="161290" h="78739">
                  <a:moveTo>
                    <a:pt x="1269" y="41909"/>
                  </a:moveTo>
                  <a:lnTo>
                    <a:pt x="0" y="41909"/>
                  </a:lnTo>
                  <a:lnTo>
                    <a:pt x="0" y="45719"/>
                  </a:lnTo>
                  <a:lnTo>
                    <a:pt x="1269" y="45719"/>
                  </a:lnTo>
                  <a:lnTo>
                    <a:pt x="1269" y="41909"/>
                  </a:lnTo>
                  <a:close/>
                </a:path>
                <a:path w="161290" h="78739">
                  <a:moveTo>
                    <a:pt x="1269" y="35559"/>
                  </a:moveTo>
                  <a:lnTo>
                    <a:pt x="0" y="35559"/>
                  </a:lnTo>
                  <a:lnTo>
                    <a:pt x="0" y="40639"/>
                  </a:lnTo>
                  <a:lnTo>
                    <a:pt x="1269" y="40639"/>
                  </a:lnTo>
                  <a:lnTo>
                    <a:pt x="1269" y="35559"/>
                  </a:lnTo>
                  <a:close/>
                </a:path>
                <a:path w="161290" h="78739">
                  <a:moveTo>
                    <a:pt x="1269" y="29210"/>
                  </a:moveTo>
                  <a:lnTo>
                    <a:pt x="0" y="29210"/>
                  </a:lnTo>
                  <a:lnTo>
                    <a:pt x="0" y="34289"/>
                  </a:lnTo>
                  <a:lnTo>
                    <a:pt x="1269" y="34289"/>
                  </a:lnTo>
                  <a:lnTo>
                    <a:pt x="1269" y="29210"/>
                  </a:lnTo>
                  <a:close/>
                </a:path>
                <a:path w="161290" h="78739">
                  <a:moveTo>
                    <a:pt x="1269" y="22860"/>
                  </a:moveTo>
                  <a:lnTo>
                    <a:pt x="0" y="22860"/>
                  </a:lnTo>
                  <a:lnTo>
                    <a:pt x="0" y="27939"/>
                  </a:lnTo>
                  <a:lnTo>
                    <a:pt x="1269" y="27939"/>
                  </a:lnTo>
                  <a:lnTo>
                    <a:pt x="1269" y="22860"/>
                  </a:lnTo>
                  <a:close/>
                </a:path>
                <a:path w="161290" h="78739">
                  <a:moveTo>
                    <a:pt x="1269" y="16510"/>
                  </a:moveTo>
                  <a:lnTo>
                    <a:pt x="0" y="16510"/>
                  </a:lnTo>
                  <a:lnTo>
                    <a:pt x="0" y="21589"/>
                  </a:lnTo>
                  <a:lnTo>
                    <a:pt x="1269" y="21589"/>
                  </a:lnTo>
                  <a:lnTo>
                    <a:pt x="1269" y="16510"/>
                  </a:lnTo>
                  <a:close/>
                </a:path>
                <a:path w="161290" h="78739">
                  <a:moveTo>
                    <a:pt x="1269" y="8889"/>
                  </a:moveTo>
                  <a:lnTo>
                    <a:pt x="0" y="8889"/>
                  </a:lnTo>
                  <a:lnTo>
                    <a:pt x="0" y="15239"/>
                  </a:lnTo>
                  <a:lnTo>
                    <a:pt x="1269" y="15239"/>
                  </a:lnTo>
                  <a:lnTo>
                    <a:pt x="1269" y="8889"/>
                  </a:lnTo>
                  <a:close/>
                </a:path>
                <a:path w="161290" h="78739">
                  <a:moveTo>
                    <a:pt x="161290" y="3810"/>
                  </a:moveTo>
                  <a:lnTo>
                    <a:pt x="160019" y="3810"/>
                  </a:lnTo>
                  <a:lnTo>
                    <a:pt x="160019" y="7619"/>
                  </a:lnTo>
                  <a:lnTo>
                    <a:pt x="161290" y="7619"/>
                  </a:lnTo>
                  <a:lnTo>
                    <a:pt x="161290" y="3810"/>
                  </a:lnTo>
                  <a:close/>
                </a:path>
                <a:path w="161290" h="78739">
                  <a:moveTo>
                    <a:pt x="161290" y="0"/>
                  </a:moveTo>
                  <a:lnTo>
                    <a:pt x="63500" y="0"/>
                  </a:lnTo>
                  <a:lnTo>
                    <a:pt x="63500" y="1269"/>
                  </a:lnTo>
                  <a:lnTo>
                    <a:pt x="64769" y="1269"/>
                  </a:lnTo>
                  <a:lnTo>
                    <a:pt x="64769" y="2539"/>
                  </a:lnTo>
                  <a:lnTo>
                    <a:pt x="161290" y="2539"/>
                  </a:lnTo>
                  <a:lnTo>
                    <a:pt x="161290" y="0"/>
                  </a:lnTo>
                  <a:close/>
                </a:path>
              </a:pathLst>
            </a:custGeom>
            <a:solidFill>
              <a:srgbClr val="C5E07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2" name="object 342"/>
            <p:cNvSpPr/>
            <p:nvPr/>
          </p:nvSpPr>
          <p:spPr>
            <a:xfrm>
              <a:off x="1182369" y="3233419"/>
              <a:ext cx="158750" cy="74930"/>
            </a:xfrm>
            <a:custGeom>
              <a:avLst/>
              <a:gdLst/>
              <a:ahLst/>
              <a:cxnLst/>
              <a:rect l="l" t="t" r="r" b="b"/>
              <a:pathLst>
                <a:path w="158750" h="74929">
                  <a:moveTo>
                    <a:pt x="2540" y="71119"/>
                  </a:moveTo>
                  <a:lnTo>
                    <a:pt x="0" y="71119"/>
                  </a:lnTo>
                  <a:lnTo>
                    <a:pt x="0" y="74929"/>
                  </a:lnTo>
                  <a:lnTo>
                    <a:pt x="58420" y="74929"/>
                  </a:lnTo>
                  <a:lnTo>
                    <a:pt x="58420" y="73659"/>
                  </a:lnTo>
                  <a:lnTo>
                    <a:pt x="2540" y="71119"/>
                  </a:lnTo>
                  <a:close/>
                </a:path>
                <a:path w="158750" h="74929">
                  <a:moveTo>
                    <a:pt x="130809" y="73659"/>
                  </a:moveTo>
                  <a:lnTo>
                    <a:pt x="97790" y="73659"/>
                  </a:lnTo>
                  <a:lnTo>
                    <a:pt x="97790" y="74929"/>
                  </a:lnTo>
                  <a:lnTo>
                    <a:pt x="130809" y="74929"/>
                  </a:lnTo>
                  <a:lnTo>
                    <a:pt x="130809" y="73659"/>
                  </a:lnTo>
                  <a:close/>
                </a:path>
                <a:path w="158750" h="74929">
                  <a:moveTo>
                    <a:pt x="2540" y="64769"/>
                  </a:moveTo>
                  <a:lnTo>
                    <a:pt x="0" y="64769"/>
                  </a:lnTo>
                  <a:lnTo>
                    <a:pt x="0" y="69850"/>
                  </a:lnTo>
                  <a:lnTo>
                    <a:pt x="2540" y="69850"/>
                  </a:lnTo>
                  <a:lnTo>
                    <a:pt x="2540" y="64769"/>
                  </a:lnTo>
                  <a:close/>
                </a:path>
                <a:path w="158750" h="74929">
                  <a:moveTo>
                    <a:pt x="2540" y="58419"/>
                  </a:moveTo>
                  <a:lnTo>
                    <a:pt x="0" y="58419"/>
                  </a:lnTo>
                  <a:lnTo>
                    <a:pt x="0" y="63500"/>
                  </a:lnTo>
                  <a:lnTo>
                    <a:pt x="2540" y="63500"/>
                  </a:lnTo>
                  <a:lnTo>
                    <a:pt x="2540" y="58419"/>
                  </a:lnTo>
                  <a:close/>
                </a:path>
                <a:path w="158750" h="74929">
                  <a:moveTo>
                    <a:pt x="2540" y="54610"/>
                  </a:moveTo>
                  <a:lnTo>
                    <a:pt x="1270" y="54610"/>
                  </a:lnTo>
                  <a:lnTo>
                    <a:pt x="1270" y="55879"/>
                  </a:lnTo>
                  <a:lnTo>
                    <a:pt x="0" y="55879"/>
                  </a:lnTo>
                  <a:lnTo>
                    <a:pt x="0" y="57150"/>
                  </a:lnTo>
                  <a:lnTo>
                    <a:pt x="2540" y="57150"/>
                  </a:lnTo>
                  <a:lnTo>
                    <a:pt x="2540" y="54610"/>
                  </a:lnTo>
                  <a:close/>
                </a:path>
                <a:path w="158750" h="74929">
                  <a:moveTo>
                    <a:pt x="2540" y="39369"/>
                  </a:moveTo>
                  <a:lnTo>
                    <a:pt x="0" y="39369"/>
                  </a:lnTo>
                  <a:lnTo>
                    <a:pt x="0" y="45719"/>
                  </a:lnTo>
                  <a:lnTo>
                    <a:pt x="2540" y="45719"/>
                  </a:lnTo>
                  <a:lnTo>
                    <a:pt x="2540" y="39369"/>
                  </a:lnTo>
                  <a:close/>
                </a:path>
                <a:path w="158750" h="74929">
                  <a:moveTo>
                    <a:pt x="2540" y="33019"/>
                  </a:moveTo>
                  <a:lnTo>
                    <a:pt x="0" y="33019"/>
                  </a:lnTo>
                  <a:lnTo>
                    <a:pt x="0" y="38100"/>
                  </a:lnTo>
                  <a:lnTo>
                    <a:pt x="2540" y="38100"/>
                  </a:lnTo>
                  <a:lnTo>
                    <a:pt x="2540" y="33019"/>
                  </a:lnTo>
                  <a:close/>
                </a:path>
                <a:path w="158750" h="74929">
                  <a:moveTo>
                    <a:pt x="2540" y="26670"/>
                  </a:moveTo>
                  <a:lnTo>
                    <a:pt x="0" y="26670"/>
                  </a:lnTo>
                  <a:lnTo>
                    <a:pt x="0" y="31750"/>
                  </a:lnTo>
                  <a:lnTo>
                    <a:pt x="2540" y="31750"/>
                  </a:lnTo>
                  <a:lnTo>
                    <a:pt x="2540" y="26670"/>
                  </a:lnTo>
                  <a:close/>
                </a:path>
                <a:path w="158750" h="74929">
                  <a:moveTo>
                    <a:pt x="2540" y="20320"/>
                  </a:moveTo>
                  <a:lnTo>
                    <a:pt x="0" y="20320"/>
                  </a:lnTo>
                  <a:lnTo>
                    <a:pt x="0" y="25400"/>
                  </a:lnTo>
                  <a:lnTo>
                    <a:pt x="2540" y="25400"/>
                  </a:lnTo>
                  <a:lnTo>
                    <a:pt x="2540" y="20320"/>
                  </a:lnTo>
                  <a:close/>
                </a:path>
                <a:path w="158750" h="74929">
                  <a:moveTo>
                    <a:pt x="2540" y="13970"/>
                  </a:moveTo>
                  <a:lnTo>
                    <a:pt x="0" y="13970"/>
                  </a:lnTo>
                  <a:lnTo>
                    <a:pt x="0" y="19050"/>
                  </a:lnTo>
                  <a:lnTo>
                    <a:pt x="2540" y="19050"/>
                  </a:lnTo>
                  <a:lnTo>
                    <a:pt x="2540" y="13970"/>
                  </a:lnTo>
                  <a:close/>
                </a:path>
                <a:path w="158750" h="74929">
                  <a:moveTo>
                    <a:pt x="1270" y="7620"/>
                  </a:moveTo>
                  <a:lnTo>
                    <a:pt x="0" y="7620"/>
                  </a:lnTo>
                  <a:lnTo>
                    <a:pt x="0" y="12700"/>
                  </a:lnTo>
                  <a:lnTo>
                    <a:pt x="2540" y="12700"/>
                  </a:lnTo>
                  <a:lnTo>
                    <a:pt x="2540" y="8889"/>
                  </a:lnTo>
                  <a:lnTo>
                    <a:pt x="1270" y="8889"/>
                  </a:lnTo>
                  <a:lnTo>
                    <a:pt x="1270" y="7620"/>
                  </a:lnTo>
                  <a:close/>
                </a:path>
                <a:path w="158750" h="74929">
                  <a:moveTo>
                    <a:pt x="158750" y="1270"/>
                  </a:moveTo>
                  <a:lnTo>
                    <a:pt x="156210" y="1270"/>
                  </a:lnTo>
                  <a:lnTo>
                    <a:pt x="156210" y="7620"/>
                  </a:lnTo>
                  <a:lnTo>
                    <a:pt x="158750" y="7620"/>
                  </a:lnTo>
                  <a:lnTo>
                    <a:pt x="158750" y="1270"/>
                  </a:lnTo>
                  <a:close/>
                </a:path>
                <a:path w="158750" h="74929">
                  <a:moveTo>
                    <a:pt x="66040" y="0"/>
                  </a:moveTo>
                  <a:lnTo>
                    <a:pt x="63500" y="0"/>
                  </a:lnTo>
                  <a:lnTo>
                    <a:pt x="63500" y="1270"/>
                  </a:lnTo>
                  <a:lnTo>
                    <a:pt x="66040" y="1270"/>
                  </a:lnTo>
                  <a:lnTo>
                    <a:pt x="66040" y="0"/>
                  </a:lnTo>
                  <a:close/>
                </a:path>
              </a:pathLst>
            </a:custGeom>
            <a:solidFill>
              <a:srgbClr val="C6E17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3" name="object 343"/>
            <p:cNvSpPr/>
            <p:nvPr/>
          </p:nvSpPr>
          <p:spPr>
            <a:xfrm>
              <a:off x="1184910" y="3234689"/>
              <a:ext cx="153670" cy="72390"/>
            </a:xfrm>
            <a:custGeom>
              <a:avLst/>
              <a:gdLst/>
              <a:ahLst/>
              <a:cxnLst/>
              <a:rect l="l" t="t" r="r" b="b"/>
              <a:pathLst>
                <a:path w="153669" h="72389">
                  <a:moveTo>
                    <a:pt x="55880" y="69849"/>
                  </a:moveTo>
                  <a:lnTo>
                    <a:pt x="0" y="69849"/>
                  </a:lnTo>
                  <a:lnTo>
                    <a:pt x="55880" y="72389"/>
                  </a:lnTo>
                  <a:lnTo>
                    <a:pt x="55880" y="69849"/>
                  </a:lnTo>
                  <a:close/>
                </a:path>
                <a:path w="153669" h="72389">
                  <a:moveTo>
                    <a:pt x="128269" y="69849"/>
                  </a:moveTo>
                  <a:lnTo>
                    <a:pt x="95250" y="69849"/>
                  </a:lnTo>
                  <a:lnTo>
                    <a:pt x="95250" y="72389"/>
                  </a:lnTo>
                  <a:lnTo>
                    <a:pt x="128269" y="72389"/>
                  </a:lnTo>
                  <a:lnTo>
                    <a:pt x="128269" y="69849"/>
                  </a:lnTo>
                  <a:close/>
                </a:path>
                <a:path w="153669" h="72389">
                  <a:moveTo>
                    <a:pt x="1270" y="63499"/>
                  </a:moveTo>
                  <a:lnTo>
                    <a:pt x="0" y="63499"/>
                  </a:lnTo>
                  <a:lnTo>
                    <a:pt x="0" y="68579"/>
                  </a:lnTo>
                  <a:lnTo>
                    <a:pt x="1270" y="68579"/>
                  </a:lnTo>
                  <a:lnTo>
                    <a:pt x="1270" y="63499"/>
                  </a:lnTo>
                  <a:close/>
                </a:path>
                <a:path w="153669" h="72389">
                  <a:moveTo>
                    <a:pt x="1270" y="57149"/>
                  </a:moveTo>
                  <a:lnTo>
                    <a:pt x="0" y="57149"/>
                  </a:lnTo>
                  <a:lnTo>
                    <a:pt x="0" y="62229"/>
                  </a:lnTo>
                  <a:lnTo>
                    <a:pt x="1270" y="62229"/>
                  </a:lnTo>
                  <a:lnTo>
                    <a:pt x="1270" y="57149"/>
                  </a:lnTo>
                  <a:close/>
                </a:path>
                <a:path w="153669" h="72389">
                  <a:moveTo>
                    <a:pt x="1270" y="53339"/>
                  </a:moveTo>
                  <a:lnTo>
                    <a:pt x="0" y="53339"/>
                  </a:lnTo>
                  <a:lnTo>
                    <a:pt x="0" y="55879"/>
                  </a:lnTo>
                  <a:lnTo>
                    <a:pt x="1270" y="55879"/>
                  </a:lnTo>
                  <a:lnTo>
                    <a:pt x="1270" y="53339"/>
                  </a:lnTo>
                  <a:close/>
                </a:path>
                <a:path w="153669" h="72389">
                  <a:moveTo>
                    <a:pt x="1270" y="38099"/>
                  </a:moveTo>
                  <a:lnTo>
                    <a:pt x="0" y="38099"/>
                  </a:lnTo>
                  <a:lnTo>
                    <a:pt x="0" y="43179"/>
                  </a:lnTo>
                  <a:lnTo>
                    <a:pt x="1270" y="43179"/>
                  </a:lnTo>
                  <a:lnTo>
                    <a:pt x="1270" y="38099"/>
                  </a:lnTo>
                  <a:close/>
                </a:path>
                <a:path w="153669" h="72389">
                  <a:moveTo>
                    <a:pt x="1270" y="31749"/>
                  </a:moveTo>
                  <a:lnTo>
                    <a:pt x="0" y="31749"/>
                  </a:lnTo>
                  <a:lnTo>
                    <a:pt x="0" y="36829"/>
                  </a:lnTo>
                  <a:lnTo>
                    <a:pt x="1270" y="36829"/>
                  </a:lnTo>
                  <a:lnTo>
                    <a:pt x="1270" y="31749"/>
                  </a:lnTo>
                  <a:close/>
                </a:path>
                <a:path w="153669" h="72389">
                  <a:moveTo>
                    <a:pt x="1270" y="25400"/>
                  </a:moveTo>
                  <a:lnTo>
                    <a:pt x="0" y="25400"/>
                  </a:lnTo>
                  <a:lnTo>
                    <a:pt x="0" y="30479"/>
                  </a:lnTo>
                  <a:lnTo>
                    <a:pt x="1270" y="30479"/>
                  </a:lnTo>
                  <a:lnTo>
                    <a:pt x="1270" y="25400"/>
                  </a:lnTo>
                  <a:close/>
                </a:path>
                <a:path w="153669" h="72389">
                  <a:moveTo>
                    <a:pt x="1270" y="19050"/>
                  </a:moveTo>
                  <a:lnTo>
                    <a:pt x="0" y="19050"/>
                  </a:lnTo>
                  <a:lnTo>
                    <a:pt x="0" y="24129"/>
                  </a:lnTo>
                  <a:lnTo>
                    <a:pt x="1270" y="24129"/>
                  </a:lnTo>
                  <a:lnTo>
                    <a:pt x="1270" y="19050"/>
                  </a:lnTo>
                  <a:close/>
                </a:path>
                <a:path w="153669" h="72389">
                  <a:moveTo>
                    <a:pt x="1270" y="12700"/>
                  </a:moveTo>
                  <a:lnTo>
                    <a:pt x="0" y="12700"/>
                  </a:lnTo>
                  <a:lnTo>
                    <a:pt x="0" y="17779"/>
                  </a:lnTo>
                  <a:lnTo>
                    <a:pt x="1270" y="17779"/>
                  </a:lnTo>
                  <a:lnTo>
                    <a:pt x="1270" y="12700"/>
                  </a:lnTo>
                  <a:close/>
                </a:path>
                <a:path w="153669" h="72389">
                  <a:moveTo>
                    <a:pt x="1270" y="7619"/>
                  </a:moveTo>
                  <a:lnTo>
                    <a:pt x="0" y="7619"/>
                  </a:lnTo>
                  <a:lnTo>
                    <a:pt x="0" y="11429"/>
                  </a:lnTo>
                  <a:lnTo>
                    <a:pt x="1270" y="11429"/>
                  </a:lnTo>
                  <a:lnTo>
                    <a:pt x="1270" y="7619"/>
                  </a:lnTo>
                  <a:close/>
                </a:path>
                <a:path w="153669" h="72389">
                  <a:moveTo>
                    <a:pt x="153670" y="0"/>
                  </a:moveTo>
                  <a:lnTo>
                    <a:pt x="64770" y="0"/>
                  </a:lnTo>
                  <a:lnTo>
                    <a:pt x="64770" y="1269"/>
                  </a:lnTo>
                  <a:lnTo>
                    <a:pt x="152400" y="1269"/>
                  </a:lnTo>
                  <a:lnTo>
                    <a:pt x="152400" y="5079"/>
                  </a:lnTo>
                  <a:lnTo>
                    <a:pt x="153670" y="5079"/>
                  </a:lnTo>
                  <a:lnTo>
                    <a:pt x="153670" y="0"/>
                  </a:lnTo>
                  <a:close/>
                </a:path>
              </a:pathLst>
            </a:custGeom>
            <a:solidFill>
              <a:srgbClr val="C7E27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4" name="object 344"/>
            <p:cNvSpPr/>
            <p:nvPr/>
          </p:nvSpPr>
          <p:spPr>
            <a:xfrm>
              <a:off x="1186180" y="3235959"/>
              <a:ext cx="151130" cy="67310"/>
            </a:xfrm>
            <a:custGeom>
              <a:avLst/>
              <a:gdLst/>
              <a:ahLst/>
              <a:cxnLst/>
              <a:rect l="l" t="t" r="r" b="b"/>
              <a:pathLst>
                <a:path w="151130" h="67310">
                  <a:moveTo>
                    <a:pt x="1269" y="62229"/>
                  </a:moveTo>
                  <a:lnTo>
                    <a:pt x="0" y="62229"/>
                  </a:lnTo>
                  <a:lnTo>
                    <a:pt x="0" y="67310"/>
                  </a:lnTo>
                  <a:lnTo>
                    <a:pt x="1269" y="67310"/>
                  </a:lnTo>
                  <a:lnTo>
                    <a:pt x="1269" y="62229"/>
                  </a:lnTo>
                  <a:close/>
                </a:path>
                <a:path w="151130" h="67310">
                  <a:moveTo>
                    <a:pt x="1269" y="55879"/>
                  </a:moveTo>
                  <a:lnTo>
                    <a:pt x="0" y="55879"/>
                  </a:lnTo>
                  <a:lnTo>
                    <a:pt x="0" y="60960"/>
                  </a:lnTo>
                  <a:lnTo>
                    <a:pt x="1269" y="60960"/>
                  </a:lnTo>
                  <a:lnTo>
                    <a:pt x="1269" y="55879"/>
                  </a:lnTo>
                  <a:close/>
                </a:path>
                <a:path w="151130" h="67310">
                  <a:moveTo>
                    <a:pt x="1269" y="50800"/>
                  </a:moveTo>
                  <a:lnTo>
                    <a:pt x="0" y="50800"/>
                  </a:lnTo>
                  <a:lnTo>
                    <a:pt x="0" y="54610"/>
                  </a:lnTo>
                  <a:lnTo>
                    <a:pt x="1269" y="54610"/>
                  </a:lnTo>
                  <a:lnTo>
                    <a:pt x="1269" y="50800"/>
                  </a:lnTo>
                  <a:close/>
                </a:path>
                <a:path w="151130" h="67310">
                  <a:moveTo>
                    <a:pt x="1269" y="43179"/>
                  </a:moveTo>
                  <a:lnTo>
                    <a:pt x="0" y="43179"/>
                  </a:lnTo>
                  <a:lnTo>
                    <a:pt x="0" y="44450"/>
                  </a:lnTo>
                  <a:lnTo>
                    <a:pt x="1269" y="44450"/>
                  </a:lnTo>
                  <a:lnTo>
                    <a:pt x="1269" y="43179"/>
                  </a:lnTo>
                  <a:close/>
                </a:path>
                <a:path w="151130" h="67310">
                  <a:moveTo>
                    <a:pt x="1269" y="36829"/>
                  </a:moveTo>
                  <a:lnTo>
                    <a:pt x="0" y="36829"/>
                  </a:lnTo>
                  <a:lnTo>
                    <a:pt x="0" y="41910"/>
                  </a:lnTo>
                  <a:lnTo>
                    <a:pt x="1269" y="41910"/>
                  </a:lnTo>
                  <a:lnTo>
                    <a:pt x="1269" y="36829"/>
                  </a:lnTo>
                  <a:close/>
                </a:path>
                <a:path w="151130" h="67310">
                  <a:moveTo>
                    <a:pt x="1269" y="30479"/>
                  </a:moveTo>
                  <a:lnTo>
                    <a:pt x="0" y="30479"/>
                  </a:lnTo>
                  <a:lnTo>
                    <a:pt x="0" y="35560"/>
                  </a:lnTo>
                  <a:lnTo>
                    <a:pt x="1269" y="35560"/>
                  </a:lnTo>
                  <a:lnTo>
                    <a:pt x="1269" y="30479"/>
                  </a:lnTo>
                  <a:close/>
                </a:path>
                <a:path w="151130" h="67310">
                  <a:moveTo>
                    <a:pt x="1269" y="24130"/>
                  </a:moveTo>
                  <a:lnTo>
                    <a:pt x="0" y="24130"/>
                  </a:lnTo>
                  <a:lnTo>
                    <a:pt x="0" y="29210"/>
                  </a:lnTo>
                  <a:lnTo>
                    <a:pt x="1269" y="29210"/>
                  </a:lnTo>
                  <a:lnTo>
                    <a:pt x="1269" y="24130"/>
                  </a:lnTo>
                  <a:close/>
                </a:path>
                <a:path w="151130" h="67310">
                  <a:moveTo>
                    <a:pt x="1269" y="17780"/>
                  </a:moveTo>
                  <a:lnTo>
                    <a:pt x="0" y="17780"/>
                  </a:lnTo>
                  <a:lnTo>
                    <a:pt x="0" y="22860"/>
                  </a:lnTo>
                  <a:lnTo>
                    <a:pt x="1269" y="22860"/>
                  </a:lnTo>
                  <a:lnTo>
                    <a:pt x="1269" y="17780"/>
                  </a:lnTo>
                  <a:close/>
                </a:path>
                <a:path w="151130" h="67310">
                  <a:moveTo>
                    <a:pt x="1269" y="11430"/>
                  </a:moveTo>
                  <a:lnTo>
                    <a:pt x="0" y="11430"/>
                  </a:lnTo>
                  <a:lnTo>
                    <a:pt x="0" y="16510"/>
                  </a:lnTo>
                  <a:lnTo>
                    <a:pt x="1269" y="16510"/>
                  </a:lnTo>
                  <a:lnTo>
                    <a:pt x="1269" y="11430"/>
                  </a:lnTo>
                  <a:close/>
                </a:path>
                <a:path w="151130" h="67310">
                  <a:moveTo>
                    <a:pt x="1269" y="7747"/>
                  </a:moveTo>
                  <a:lnTo>
                    <a:pt x="0" y="7747"/>
                  </a:lnTo>
                  <a:lnTo>
                    <a:pt x="0" y="10160"/>
                  </a:lnTo>
                  <a:lnTo>
                    <a:pt x="1269" y="10160"/>
                  </a:lnTo>
                  <a:lnTo>
                    <a:pt x="1269" y="7747"/>
                  </a:lnTo>
                  <a:close/>
                </a:path>
                <a:path w="151130" h="67310">
                  <a:moveTo>
                    <a:pt x="151129" y="5080"/>
                  </a:moveTo>
                  <a:lnTo>
                    <a:pt x="148589" y="5080"/>
                  </a:lnTo>
                  <a:lnTo>
                    <a:pt x="148589" y="6350"/>
                  </a:lnTo>
                  <a:lnTo>
                    <a:pt x="151129" y="6350"/>
                  </a:lnTo>
                  <a:lnTo>
                    <a:pt x="151129" y="5080"/>
                  </a:lnTo>
                  <a:close/>
                </a:path>
                <a:path w="151130" h="67310">
                  <a:moveTo>
                    <a:pt x="151129" y="0"/>
                  </a:moveTo>
                  <a:lnTo>
                    <a:pt x="66039" y="0"/>
                  </a:lnTo>
                  <a:lnTo>
                    <a:pt x="66039" y="1397"/>
                  </a:lnTo>
                  <a:lnTo>
                    <a:pt x="67309" y="1397"/>
                  </a:lnTo>
                  <a:lnTo>
                    <a:pt x="67309" y="2539"/>
                  </a:lnTo>
                  <a:lnTo>
                    <a:pt x="148589" y="2539"/>
                  </a:lnTo>
                  <a:lnTo>
                    <a:pt x="148589" y="3810"/>
                  </a:lnTo>
                  <a:lnTo>
                    <a:pt x="151129" y="3810"/>
                  </a:lnTo>
                  <a:lnTo>
                    <a:pt x="151129" y="0"/>
                  </a:lnTo>
                  <a:close/>
                </a:path>
              </a:pathLst>
            </a:custGeom>
            <a:solidFill>
              <a:srgbClr val="C9E27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5" name="object 345"/>
            <p:cNvSpPr/>
            <p:nvPr/>
          </p:nvSpPr>
          <p:spPr>
            <a:xfrm>
              <a:off x="1187450" y="3238499"/>
              <a:ext cx="147320" cy="64769"/>
            </a:xfrm>
            <a:custGeom>
              <a:avLst/>
              <a:gdLst/>
              <a:ahLst/>
              <a:cxnLst/>
              <a:rect l="l" t="t" r="r" b="b"/>
              <a:pathLst>
                <a:path w="147319" h="64770">
                  <a:moveTo>
                    <a:pt x="2540" y="59689"/>
                  </a:moveTo>
                  <a:lnTo>
                    <a:pt x="0" y="59689"/>
                  </a:lnTo>
                  <a:lnTo>
                    <a:pt x="0" y="64770"/>
                  </a:lnTo>
                  <a:lnTo>
                    <a:pt x="53340" y="64770"/>
                  </a:lnTo>
                  <a:lnTo>
                    <a:pt x="53340" y="62229"/>
                  </a:lnTo>
                  <a:lnTo>
                    <a:pt x="2540" y="59689"/>
                  </a:lnTo>
                  <a:close/>
                </a:path>
                <a:path w="147319" h="64770">
                  <a:moveTo>
                    <a:pt x="2540" y="53339"/>
                  </a:moveTo>
                  <a:lnTo>
                    <a:pt x="0" y="53339"/>
                  </a:lnTo>
                  <a:lnTo>
                    <a:pt x="0" y="58420"/>
                  </a:lnTo>
                  <a:lnTo>
                    <a:pt x="2540" y="58420"/>
                  </a:lnTo>
                  <a:lnTo>
                    <a:pt x="2540" y="53339"/>
                  </a:lnTo>
                  <a:close/>
                </a:path>
                <a:path w="147319" h="64770">
                  <a:moveTo>
                    <a:pt x="2540" y="46989"/>
                  </a:moveTo>
                  <a:lnTo>
                    <a:pt x="1269" y="46989"/>
                  </a:lnTo>
                  <a:lnTo>
                    <a:pt x="1269" y="48260"/>
                  </a:lnTo>
                  <a:lnTo>
                    <a:pt x="0" y="48260"/>
                  </a:lnTo>
                  <a:lnTo>
                    <a:pt x="0" y="52070"/>
                  </a:lnTo>
                  <a:lnTo>
                    <a:pt x="2540" y="52070"/>
                  </a:lnTo>
                  <a:lnTo>
                    <a:pt x="2540" y="46989"/>
                  </a:lnTo>
                  <a:close/>
                </a:path>
                <a:path w="147319" h="64770">
                  <a:moveTo>
                    <a:pt x="2540" y="40639"/>
                  </a:moveTo>
                  <a:lnTo>
                    <a:pt x="0" y="40639"/>
                  </a:lnTo>
                  <a:lnTo>
                    <a:pt x="0" y="41910"/>
                  </a:lnTo>
                  <a:lnTo>
                    <a:pt x="1269" y="41910"/>
                  </a:lnTo>
                  <a:lnTo>
                    <a:pt x="1269" y="43180"/>
                  </a:lnTo>
                  <a:lnTo>
                    <a:pt x="2540" y="43180"/>
                  </a:lnTo>
                  <a:lnTo>
                    <a:pt x="2540" y="40639"/>
                  </a:lnTo>
                  <a:close/>
                </a:path>
                <a:path w="147319" h="64770">
                  <a:moveTo>
                    <a:pt x="125729" y="62229"/>
                  </a:moveTo>
                  <a:lnTo>
                    <a:pt x="92709" y="62229"/>
                  </a:lnTo>
                  <a:lnTo>
                    <a:pt x="92709" y="64770"/>
                  </a:lnTo>
                  <a:lnTo>
                    <a:pt x="125729" y="64770"/>
                  </a:lnTo>
                  <a:lnTo>
                    <a:pt x="125729" y="62229"/>
                  </a:lnTo>
                  <a:close/>
                </a:path>
                <a:path w="147319" h="64770">
                  <a:moveTo>
                    <a:pt x="2540" y="34289"/>
                  </a:moveTo>
                  <a:lnTo>
                    <a:pt x="0" y="34289"/>
                  </a:lnTo>
                  <a:lnTo>
                    <a:pt x="0" y="39370"/>
                  </a:lnTo>
                  <a:lnTo>
                    <a:pt x="2540" y="39370"/>
                  </a:lnTo>
                  <a:lnTo>
                    <a:pt x="2540" y="34289"/>
                  </a:lnTo>
                  <a:close/>
                </a:path>
                <a:path w="147319" h="64770">
                  <a:moveTo>
                    <a:pt x="2540" y="27939"/>
                  </a:moveTo>
                  <a:lnTo>
                    <a:pt x="0" y="27939"/>
                  </a:lnTo>
                  <a:lnTo>
                    <a:pt x="0" y="33020"/>
                  </a:lnTo>
                  <a:lnTo>
                    <a:pt x="2540" y="33020"/>
                  </a:lnTo>
                  <a:lnTo>
                    <a:pt x="2540" y="27939"/>
                  </a:lnTo>
                  <a:close/>
                </a:path>
                <a:path w="147319" h="64770">
                  <a:moveTo>
                    <a:pt x="2540" y="21590"/>
                  </a:moveTo>
                  <a:lnTo>
                    <a:pt x="0" y="21590"/>
                  </a:lnTo>
                  <a:lnTo>
                    <a:pt x="0" y="26670"/>
                  </a:lnTo>
                  <a:lnTo>
                    <a:pt x="2540" y="26670"/>
                  </a:lnTo>
                  <a:lnTo>
                    <a:pt x="2540" y="21590"/>
                  </a:lnTo>
                  <a:close/>
                </a:path>
                <a:path w="147319" h="64770">
                  <a:moveTo>
                    <a:pt x="2540" y="15240"/>
                  </a:moveTo>
                  <a:lnTo>
                    <a:pt x="0" y="15240"/>
                  </a:lnTo>
                  <a:lnTo>
                    <a:pt x="0" y="20320"/>
                  </a:lnTo>
                  <a:lnTo>
                    <a:pt x="2540" y="20320"/>
                  </a:lnTo>
                  <a:lnTo>
                    <a:pt x="2540" y="15240"/>
                  </a:lnTo>
                  <a:close/>
                </a:path>
                <a:path w="147319" h="64770">
                  <a:moveTo>
                    <a:pt x="2540" y="8890"/>
                  </a:moveTo>
                  <a:lnTo>
                    <a:pt x="0" y="8890"/>
                  </a:lnTo>
                  <a:lnTo>
                    <a:pt x="0" y="13970"/>
                  </a:lnTo>
                  <a:lnTo>
                    <a:pt x="2540" y="13970"/>
                  </a:lnTo>
                  <a:lnTo>
                    <a:pt x="2540" y="8890"/>
                  </a:lnTo>
                  <a:close/>
                </a:path>
                <a:path w="147319" h="64770">
                  <a:moveTo>
                    <a:pt x="1270" y="5207"/>
                  </a:moveTo>
                  <a:lnTo>
                    <a:pt x="0" y="5207"/>
                  </a:lnTo>
                  <a:lnTo>
                    <a:pt x="0" y="7620"/>
                  </a:lnTo>
                  <a:lnTo>
                    <a:pt x="2540" y="7620"/>
                  </a:lnTo>
                  <a:lnTo>
                    <a:pt x="2540" y="6350"/>
                  </a:lnTo>
                  <a:lnTo>
                    <a:pt x="1270" y="6350"/>
                  </a:lnTo>
                  <a:lnTo>
                    <a:pt x="1270" y="5207"/>
                  </a:lnTo>
                  <a:close/>
                </a:path>
                <a:path w="147319" h="64770">
                  <a:moveTo>
                    <a:pt x="147319" y="2540"/>
                  </a:moveTo>
                  <a:lnTo>
                    <a:pt x="146050" y="2540"/>
                  </a:lnTo>
                  <a:lnTo>
                    <a:pt x="146050" y="5207"/>
                  </a:lnTo>
                  <a:lnTo>
                    <a:pt x="147320" y="5207"/>
                  </a:lnTo>
                  <a:lnTo>
                    <a:pt x="147319" y="2540"/>
                  </a:lnTo>
                  <a:close/>
                </a:path>
                <a:path w="147319" h="64770">
                  <a:moveTo>
                    <a:pt x="147319" y="0"/>
                  </a:moveTo>
                  <a:lnTo>
                    <a:pt x="68580" y="0"/>
                  </a:lnTo>
                  <a:lnTo>
                    <a:pt x="68580" y="1270"/>
                  </a:lnTo>
                  <a:lnTo>
                    <a:pt x="147319" y="1270"/>
                  </a:lnTo>
                  <a:lnTo>
                    <a:pt x="147319" y="0"/>
                  </a:lnTo>
                  <a:close/>
                </a:path>
              </a:pathLst>
            </a:custGeom>
            <a:solidFill>
              <a:srgbClr val="CAE37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6" name="object 346"/>
            <p:cNvSpPr/>
            <p:nvPr/>
          </p:nvSpPr>
          <p:spPr>
            <a:xfrm>
              <a:off x="1189989" y="3239769"/>
              <a:ext cx="143510" cy="60960"/>
            </a:xfrm>
            <a:custGeom>
              <a:avLst/>
              <a:gdLst/>
              <a:ahLst/>
              <a:cxnLst/>
              <a:rect l="l" t="t" r="r" b="b"/>
              <a:pathLst>
                <a:path w="143509" h="60960">
                  <a:moveTo>
                    <a:pt x="50800" y="59689"/>
                  </a:moveTo>
                  <a:lnTo>
                    <a:pt x="25400" y="59689"/>
                  </a:lnTo>
                  <a:lnTo>
                    <a:pt x="50800" y="60959"/>
                  </a:lnTo>
                  <a:lnTo>
                    <a:pt x="50800" y="59689"/>
                  </a:lnTo>
                  <a:close/>
                </a:path>
                <a:path w="143509" h="60960">
                  <a:moveTo>
                    <a:pt x="1269" y="58483"/>
                  </a:moveTo>
                  <a:lnTo>
                    <a:pt x="1269" y="59689"/>
                  </a:lnTo>
                  <a:lnTo>
                    <a:pt x="25400" y="59689"/>
                  </a:lnTo>
                  <a:lnTo>
                    <a:pt x="1269" y="58483"/>
                  </a:lnTo>
                  <a:close/>
                </a:path>
                <a:path w="143509" h="60960">
                  <a:moveTo>
                    <a:pt x="1269" y="58419"/>
                  </a:moveTo>
                  <a:lnTo>
                    <a:pt x="0" y="58419"/>
                  </a:lnTo>
                  <a:lnTo>
                    <a:pt x="1269" y="58483"/>
                  </a:lnTo>
                  <a:close/>
                </a:path>
                <a:path w="143509" h="60960">
                  <a:moveTo>
                    <a:pt x="1269" y="52069"/>
                  </a:moveTo>
                  <a:lnTo>
                    <a:pt x="0" y="52069"/>
                  </a:lnTo>
                  <a:lnTo>
                    <a:pt x="0" y="57150"/>
                  </a:lnTo>
                  <a:lnTo>
                    <a:pt x="1269" y="57150"/>
                  </a:lnTo>
                  <a:lnTo>
                    <a:pt x="1269" y="52069"/>
                  </a:lnTo>
                  <a:close/>
                </a:path>
                <a:path w="143509" h="60960">
                  <a:moveTo>
                    <a:pt x="1269" y="45719"/>
                  </a:moveTo>
                  <a:lnTo>
                    <a:pt x="0" y="45719"/>
                  </a:lnTo>
                  <a:lnTo>
                    <a:pt x="0" y="50800"/>
                  </a:lnTo>
                  <a:lnTo>
                    <a:pt x="1269" y="50800"/>
                  </a:lnTo>
                  <a:lnTo>
                    <a:pt x="1269" y="45719"/>
                  </a:lnTo>
                  <a:close/>
                </a:path>
                <a:path w="143509" h="60960">
                  <a:moveTo>
                    <a:pt x="1269" y="39369"/>
                  </a:moveTo>
                  <a:lnTo>
                    <a:pt x="0" y="39369"/>
                  </a:lnTo>
                  <a:lnTo>
                    <a:pt x="0" y="43179"/>
                  </a:lnTo>
                  <a:lnTo>
                    <a:pt x="1269" y="43179"/>
                  </a:lnTo>
                  <a:lnTo>
                    <a:pt x="1269" y="39369"/>
                  </a:lnTo>
                  <a:close/>
                </a:path>
                <a:path w="143509" h="60960">
                  <a:moveTo>
                    <a:pt x="123189" y="59689"/>
                  </a:moveTo>
                  <a:lnTo>
                    <a:pt x="90169" y="59689"/>
                  </a:lnTo>
                  <a:lnTo>
                    <a:pt x="90169" y="60959"/>
                  </a:lnTo>
                  <a:lnTo>
                    <a:pt x="123189" y="60959"/>
                  </a:lnTo>
                  <a:lnTo>
                    <a:pt x="123189" y="59689"/>
                  </a:lnTo>
                  <a:close/>
                </a:path>
                <a:path w="143509" h="60960">
                  <a:moveTo>
                    <a:pt x="1269" y="33019"/>
                  </a:moveTo>
                  <a:lnTo>
                    <a:pt x="0" y="33019"/>
                  </a:lnTo>
                  <a:lnTo>
                    <a:pt x="0" y="38100"/>
                  </a:lnTo>
                  <a:lnTo>
                    <a:pt x="1269" y="38100"/>
                  </a:lnTo>
                  <a:lnTo>
                    <a:pt x="1269" y="33019"/>
                  </a:lnTo>
                  <a:close/>
                </a:path>
                <a:path w="143509" h="60960">
                  <a:moveTo>
                    <a:pt x="1269" y="26669"/>
                  </a:moveTo>
                  <a:lnTo>
                    <a:pt x="0" y="26669"/>
                  </a:lnTo>
                  <a:lnTo>
                    <a:pt x="0" y="31750"/>
                  </a:lnTo>
                  <a:lnTo>
                    <a:pt x="1269" y="31750"/>
                  </a:lnTo>
                  <a:lnTo>
                    <a:pt x="1269" y="26669"/>
                  </a:lnTo>
                  <a:close/>
                </a:path>
                <a:path w="143509" h="60960">
                  <a:moveTo>
                    <a:pt x="1269" y="20320"/>
                  </a:moveTo>
                  <a:lnTo>
                    <a:pt x="0" y="20320"/>
                  </a:lnTo>
                  <a:lnTo>
                    <a:pt x="0" y="25400"/>
                  </a:lnTo>
                  <a:lnTo>
                    <a:pt x="1269" y="25400"/>
                  </a:lnTo>
                  <a:lnTo>
                    <a:pt x="1269" y="20320"/>
                  </a:lnTo>
                  <a:close/>
                </a:path>
                <a:path w="143509" h="60960">
                  <a:moveTo>
                    <a:pt x="1269" y="13970"/>
                  </a:moveTo>
                  <a:lnTo>
                    <a:pt x="0" y="13970"/>
                  </a:lnTo>
                  <a:lnTo>
                    <a:pt x="0" y="19050"/>
                  </a:lnTo>
                  <a:lnTo>
                    <a:pt x="1269" y="19050"/>
                  </a:lnTo>
                  <a:lnTo>
                    <a:pt x="1269" y="13970"/>
                  </a:lnTo>
                  <a:close/>
                </a:path>
                <a:path w="143509" h="60960">
                  <a:moveTo>
                    <a:pt x="1269" y="6350"/>
                  </a:moveTo>
                  <a:lnTo>
                    <a:pt x="0" y="6350"/>
                  </a:lnTo>
                  <a:lnTo>
                    <a:pt x="0" y="12700"/>
                  </a:lnTo>
                  <a:lnTo>
                    <a:pt x="1269" y="12700"/>
                  </a:lnTo>
                  <a:lnTo>
                    <a:pt x="1269" y="6350"/>
                  </a:lnTo>
                  <a:close/>
                </a:path>
                <a:path w="143509" h="60960">
                  <a:moveTo>
                    <a:pt x="143509" y="1270"/>
                  </a:moveTo>
                  <a:lnTo>
                    <a:pt x="69850" y="1270"/>
                  </a:lnTo>
                  <a:lnTo>
                    <a:pt x="69850" y="2539"/>
                  </a:lnTo>
                  <a:lnTo>
                    <a:pt x="142240" y="2539"/>
                  </a:lnTo>
                  <a:lnTo>
                    <a:pt x="142240" y="3937"/>
                  </a:lnTo>
                  <a:lnTo>
                    <a:pt x="143509" y="3937"/>
                  </a:lnTo>
                  <a:lnTo>
                    <a:pt x="143509" y="1270"/>
                  </a:lnTo>
                  <a:close/>
                </a:path>
                <a:path w="143509" h="60960">
                  <a:moveTo>
                    <a:pt x="68579" y="0"/>
                  </a:moveTo>
                  <a:lnTo>
                    <a:pt x="66040" y="0"/>
                  </a:lnTo>
                  <a:lnTo>
                    <a:pt x="66040" y="1270"/>
                  </a:lnTo>
                  <a:lnTo>
                    <a:pt x="68579" y="1270"/>
                  </a:lnTo>
                  <a:lnTo>
                    <a:pt x="68579" y="0"/>
                  </a:lnTo>
                  <a:close/>
                </a:path>
              </a:pathLst>
            </a:custGeom>
            <a:solidFill>
              <a:srgbClr val="CCE48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7" name="object 347"/>
            <p:cNvSpPr/>
            <p:nvPr/>
          </p:nvSpPr>
          <p:spPr>
            <a:xfrm>
              <a:off x="1191260" y="3242309"/>
              <a:ext cx="140970" cy="57150"/>
            </a:xfrm>
            <a:custGeom>
              <a:avLst/>
              <a:gdLst/>
              <a:ahLst/>
              <a:cxnLst/>
              <a:rect l="l" t="t" r="r" b="b"/>
              <a:pathLst>
                <a:path w="140969" h="57150">
                  <a:moveTo>
                    <a:pt x="49530" y="55879"/>
                  </a:moveTo>
                  <a:lnTo>
                    <a:pt x="0" y="55879"/>
                  </a:lnTo>
                  <a:lnTo>
                    <a:pt x="0" y="57150"/>
                  </a:lnTo>
                  <a:lnTo>
                    <a:pt x="49530" y="57150"/>
                  </a:lnTo>
                  <a:lnTo>
                    <a:pt x="49530" y="55879"/>
                  </a:lnTo>
                  <a:close/>
                </a:path>
                <a:path w="140969" h="57150">
                  <a:moveTo>
                    <a:pt x="2540" y="49529"/>
                  </a:moveTo>
                  <a:lnTo>
                    <a:pt x="0" y="49529"/>
                  </a:lnTo>
                  <a:lnTo>
                    <a:pt x="0" y="54610"/>
                  </a:lnTo>
                  <a:lnTo>
                    <a:pt x="2540" y="54610"/>
                  </a:lnTo>
                  <a:lnTo>
                    <a:pt x="2540" y="49529"/>
                  </a:lnTo>
                  <a:close/>
                </a:path>
                <a:path w="140969" h="57150">
                  <a:moveTo>
                    <a:pt x="1270" y="41910"/>
                  </a:moveTo>
                  <a:lnTo>
                    <a:pt x="0" y="41910"/>
                  </a:lnTo>
                  <a:lnTo>
                    <a:pt x="0" y="48260"/>
                  </a:lnTo>
                  <a:lnTo>
                    <a:pt x="2540" y="48260"/>
                  </a:lnTo>
                  <a:lnTo>
                    <a:pt x="2540" y="43179"/>
                  </a:lnTo>
                  <a:lnTo>
                    <a:pt x="1270" y="43179"/>
                  </a:lnTo>
                  <a:lnTo>
                    <a:pt x="1270" y="41910"/>
                  </a:lnTo>
                  <a:close/>
                </a:path>
                <a:path w="140969" h="57150">
                  <a:moveTo>
                    <a:pt x="2540" y="36829"/>
                  </a:moveTo>
                  <a:lnTo>
                    <a:pt x="0" y="36829"/>
                  </a:lnTo>
                  <a:lnTo>
                    <a:pt x="0" y="40639"/>
                  </a:lnTo>
                  <a:lnTo>
                    <a:pt x="1270" y="40639"/>
                  </a:lnTo>
                  <a:lnTo>
                    <a:pt x="1270" y="41910"/>
                  </a:lnTo>
                  <a:lnTo>
                    <a:pt x="2540" y="41910"/>
                  </a:lnTo>
                  <a:lnTo>
                    <a:pt x="2540" y="36829"/>
                  </a:lnTo>
                  <a:close/>
                </a:path>
                <a:path w="140969" h="57150">
                  <a:moveTo>
                    <a:pt x="121919" y="55879"/>
                  </a:moveTo>
                  <a:lnTo>
                    <a:pt x="88900" y="55879"/>
                  </a:lnTo>
                  <a:lnTo>
                    <a:pt x="88900" y="57150"/>
                  </a:lnTo>
                  <a:lnTo>
                    <a:pt x="121919" y="57150"/>
                  </a:lnTo>
                  <a:lnTo>
                    <a:pt x="121919" y="55879"/>
                  </a:lnTo>
                  <a:close/>
                </a:path>
                <a:path w="140969" h="57150">
                  <a:moveTo>
                    <a:pt x="2540" y="30479"/>
                  </a:moveTo>
                  <a:lnTo>
                    <a:pt x="0" y="30479"/>
                  </a:lnTo>
                  <a:lnTo>
                    <a:pt x="0" y="35560"/>
                  </a:lnTo>
                  <a:lnTo>
                    <a:pt x="2540" y="35560"/>
                  </a:lnTo>
                  <a:lnTo>
                    <a:pt x="2540" y="30479"/>
                  </a:lnTo>
                  <a:close/>
                </a:path>
                <a:path w="140969" h="57150">
                  <a:moveTo>
                    <a:pt x="2540" y="24129"/>
                  </a:moveTo>
                  <a:lnTo>
                    <a:pt x="0" y="24129"/>
                  </a:lnTo>
                  <a:lnTo>
                    <a:pt x="0" y="29210"/>
                  </a:lnTo>
                  <a:lnTo>
                    <a:pt x="2540" y="29210"/>
                  </a:lnTo>
                  <a:lnTo>
                    <a:pt x="2540" y="24129"/>
                  </a:lnTo>
                  <a:close/>
                </a:path>
                <a:path w="140969" h="57150">
                  <a:moveTo>
                    <a:pt x="2540" y="17780"/>
                  </a:moveTo>
                  <a:lnTo>
                    <a:pt x="0" y="17780"/>
                  </a:lnTo>
                  <a:lnTo>
                    <a:pt x="0" y="22860"/>
                  </a:lnTo>
                  <a:lnTo>
                    <a:pt x="2540" y="22860"/>
                  </a:lnTo>
                  <a:lnTo>
                    <a:pt x="2540" y="17780"/>
                  </a:lnTo>
                  <a:close/>
                </a:path>
                <a:path w="140969" h="57150">
                  <a:moveTo>
                    <a:pt x="2540" y="11430"/>
                  </a:moveTo>
                  <a:lnTo>
                    <a:pt x="0" y="11430"/>
                  </a:lnTo>
                  <a:lnTo>
                    <a:pt x="0" y="16510"/>
                  </a:lnTo>
                  <a:lnTo>
                    <a:pt x="2540" y="16510"/>
                  </a:lnTo>
                  <a:lnTo>
                    <a:pt x="2540" y="11430"/>
                  </a:lnTo>
                  <a:close/>
                </a:path>
                <a:path w="140969" h="57150">
                  <a:moveTo>
                    <a:pt x="1270" y="3810"/>
                  </a:moveTo>
                  <a:lnTo>
                    <a:pt x="0" y="3810"/>
                  </a:lnTo>
                  <a:lnTo>
                    <a:pt x="0" y="10160"/>
                  </a:lnTo>
                  <a:lnTo>
                    <a:pt x="2540" y="10160"/>
                  </a:lnTo>
                  <a:lnTo>
                    <a:pt x="2540" y="5080"/>
                  </a:lnTo>
                  <a:lnTo>
                    <a:pt x="1270" y="5080"/>
                  </a:lnTo>
                  <a:lnTo>
                    <a:pt x="1270" y="3810"/>
                  </a:lnTo>
                  <a:close/>
                </a:path>
                <a:path w="140969" h="57150">
                  <a:moveTo>
                    <a:pt x="140970" y="0"/>
                  </a:moveTo>
                  <a:lnTo>
                    <a:pt x="71120" y="0"/>
                  </a:lnTo>
                  <a:lnTo>
                    <a:pt x="71120" y="1270"/>
                  </a:lnTo>
                  <a:lnTo>
                    <a:pt x="138430" y="1270"/>
                  </a:lnTo>
                  <a:lnTo>
                    <a:pt x="138429" y="2539"/>
                  </a:lnTo>
                  <a:lnTo>
                    <a:pt x="140969" y="2539"/>
                  </a:lnTo>
                  <a:lnTo>
                    <a:pt x="140970" y="0"/>
                  </a:lnTo>
                  <a:close/>
                </a:path>
                <a:path w="140969" h="57150">
                  <a:moveTo>
                    <a:pt x="71120" y="1270"/>
                  </a:moveTo>
                  <a:lnTo>
                    <a:pt x="69850" y="1270"/>
                  </a:lnTo>
                  <a:lnTo>
                    <a:pt x="71120" y="1397"/>
                  </a:lnTo>
                  <a:close/>
                </a:path>
              </a:pathLst>
            </a:custGeom>
            <a:solidFill>
              <a:srgbClr val="CDE58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8" name="object 348"/>
            <p:cNvSpPr/>
            <p:nvPr/>
          </p:nvSpPr>
          <p:spPr>
            <a:xfrm>
              <a:off x="1193800" y="3243579"/>
              <a:ext cx="135890" cy="54610"/>
            </a:xfrm>
            <a:custGeom>
              <a:avLst/>
              <a:gdLst/>
              <a:ahLst/>
              <a:cxnLst/>
              <a:rect l="l" t="t" r="r" b="b"/>
              <a:pathLst>
                <a:path w="135890" h="54610">
                  <a:moveTo>
                    <a:pt x="1269" y="48260"/>
                  </a:moveTo>
                  <a:lnTo>
                    <a:pt x="0" y="48260"/>
                  </a:lnTo>
                  <a:lnTo>
                    <a:pt x="0" y="53340"/>
                  </a:lnTo>
                  <a:lnTo>
                    <a:pt x="48260" y="53340"/>
                  </a:lnTo>
                  <a:lnTo>
                    <a:pt x="48260" y="54610"/>
                  </a:lnTo>
                  <a:lnTo>
                    <a:pt x="50800" y="54610"/>
                  </a:lnTo>
                  <a:lnTo>
                    <a:pt x="50800" y="52070"/>
                  </a:lnTo>
                  <a:lnTo>
                    <a:pt x="1269" y="52070"/>
                  </a:lnTo>
                  <a:lnTo>
                    <a:pt x="1269" y="48260"/>
                  </a:lnTo>
                  <a:close/>
                </a:path>
                <a:path w="135890" h="54610">
                  <a:moveTo>
                    <a:pt x="1269" y="41910"/>
                  </a:moveTo>
                  <a:lnTo>
                    <a:pt x="0" y="41910"/>
                  </a:lnTo>
                  <a:lnTo>
                    <a:pt x="0" y="46990"/>
                  </a:lnTo>
                  <a:lnTo>
                    <a:pt x="1269" y="46990"/>
                  </a:lnTo>
                  <a:lnTo>
                    <a:pt x="1269" y="41910"/>
                  </a:lnTo>
                  <a:close/>
                </a:path>
                <a:path w="135890" h="54610">
                  <a:moveTo>
                    <a:pt x="1269" y="35560"/>
                  </a:moveTo>
                  <a:lnTo>
                    <a:pt x="0" y="35560"/>
                  </a:lnTo>
                  <a:lnTo>
                    <a:pt x="0" y="40640"/>
                  </a:lnTo>
                  <a:lnTo>
                    <a:pt x="1269" y="40640"/>
                  </a:lnTo>
                  <a:lnTo>
                    <a:pt x="1269" y="35560"/>
                  </a:lnTo>
                  <a:close/>
                </a:path>
                <a:path w="135890" h="54610">
                  <a:moveTo>
                    <a:pt x="119379" y="52070"/>
                  </a:moveTo>
                  <a:lnTo>
                    <a:pt x="86359" y="52070"/>
                  </a:lnTo>
                  <a:lnTo>
                    <a:pt x="86359" y="53340"/>
                  </a:lnTo>
                  <a:lnTo>
                    <a:pt x="119379" y="53340"/>
                  </a:lnTo>
                  <a:lnTo>
                    <a:pt x="119379" y="52070"/>
                  </a:lnTo>
                  <a:close/>
                </a:path>
                <a:path w="135890" h="54610">
                  <a:moveTo>
                    <a:pt x="1269" y="29210"/>
                  </a:moveTo>
                  <a:lnTo>
                    <a:pt x="0" y="29210"/>
                  </a:lnTo>
                  <a:lnTo>
                    <a:pt x="0" y="34290"/>
                  </a:lnTo>
                  <a:lnTo>
                    <a:pt x="1269" y="34290"/>
                  </a:lnTo>
                  <a:lnTo>
                    <a:pt x="1269" y="29210"/>
                  </a:lnTo>
                  <a:close/>
                </a:path>
                <a:path w="135890" h="54610">
                  <a:moveTo>
                    <a:pt x="1269" y="22860"/>
                  </a:moveTo>
                  <a:lnTo>
                    <a:pt x="0" y="22860"/>
                  </a:lnTo>
                  <a:lnTo>
                    <a:pt x="0" y="27940"/>
                  </a:lnTo>
                  <a:lnTo>
                    <a:pt x="1269" y="27940"/>
                  </a:lnTo>
                  <a:lnTo>
                    <a:pt x="1269" y="22860"/>
                  </a:lnTo>
                  <a:close/>
                </a:path>
                <a:path w="135890" h="54610">
                  <a:moveTo>
                    <a:pt x="1269" y="16510"/>
                  </a:moveTo>
                  <a:lnTo>
                    <a:pt x="0" y="16510"/>
                  </a:lnTo>
                  <a:lnTo>
                    <a:pt x="0" y="21590"/>
                  </a:lnTo>
                  <a:lnTo>
                    <a:pt x="1269" y="21590"/>
                  </a:lnTo>
                  <a:lnTo>
                    <a:pt x="1269" y="16510"/>
                  </a:lnTo>
                  <a:close/>
                </a:path>
                <a:path w="135890" h="54610">
                  <a:moveTo>
                    <a:pt x="1269" y="10160"/>
                  </a:moveTo>
                  <a:lnTo>
                    <a:pt x="0" y="10160"/>
                  </a:lnTo>
                  <a:lnTo>
                    <a:pt x="0" y="15240"/>
                  </a:lnTo>
                  <a:lnTo>
                    <a:pt x="1269" y="15240"/>
                  </a:lnTo>
                  <a:lnTo>
                    <a:pt x="1269" y="10160"/>
                  </a:lnTo>
                  <a:close/>
                </a:path>
                <a:path w="135890" h="54610">
                  <a:moveTo>
                    <a:pt x="1270" y="3810"/>
                  </a:moveTo>
                  <a:lnTo>
                    <a:pt x="0" y="3810"/>
                  </a:lnTo>
                  <a:lnTo>
                    <a:pt x="0" y="8890"/>
                  </a:lnTo>
                  <a:lnTo>
                    <a:pt x="1269" y="8890"/>
                  </a:lnTo>
                  <a:lnTo>
                    <a:pt x="1270" y="3810"/>
                  </a:lnTo>
                  <a:close/>
                </a:path>
                <a:path w="135890" h="54610">
                  <a:moveTo>
                    <a:pt x="135890" y="0"/>
                  </a:moveTo>
                  <a:lnTo>
                    <a:pt x="67309" y="0"/>
                  </a:lnTo>
                  <a:lnTo>
                    <a:pt x="67309" y="1270"/>
                  </a:lnTo>
                  <a:lnTo>
                    <a:pt x="134619" y="1270"/>
                  </a:lnTo>
                  <a:lnTo>
                    <a:pt x="134619" y="3810"/>
                  </a:lnTo>
                  <a:lnTo>
                    <a:pt x="135890" y="3810"/>
                  </a:lnTo>
                  <a:lnTo>
                    <a:pt x="135890" y="0"/>
                  </a:lnTo>
                  <a:close/>
                </a:path>
              </a:pathLst>
            </a:custGeom>
            <a:solidFill>
              <a:srgbClr val="CEE58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9" name="object 349"/>
            <p:cNvSpPr/>
            <p:nvPr/>
          </p:nvSpPr>
          <p:spPr>
            <a:xfrm>
              <a:off x="1195069" y="3244849"/>
              <a:ext cx="133350" cy="50800"/>
            </a:xfrm>
            <a:custGeom>
              <a:avLst/>
              <a:gdLst/>
              <a:ahLst/>
              <a:cxnLst/>
              <a:rect l="l" t="t" r="r" b="b"/>
              <a:pathLst>
                <a:path w="133350" h="50800">
                  <a:moveTo>
                    <a:pt x="2540" y="46989"/>
                  </a:moveTo>
                  <a:lnTo>
                    <a:pt x="0" y="46989"/>
                  </a:lnTo>
                  <a:lnTo>
                    <a:pt x="0" y="50800"/>
                  </a:lnTo>
                  <a:lnTo>
                    <a:pt x="52070" y="50800"/>
                  </a:lnTo>
                  <a:lnTo>
                    <a:pt x="52070" y="49530"/>
                  </a:lnTo>
                  <a:lnTo>
                    <a:pt x="2540" y="49530"/>
                  </a:lnTo>
                  <a:lnTo>
                    <a:pt x="2540" y="46989"/>
                  </a:lnTo>
                  <a:close/>
                </a:path>
                <a:path w="133350" h="50800">
                  <a:moveTo>
                    <a:pt x="2540" y="40639"/>
                  </a:moveTo>
                  <a:lnTo>
                    <a:pt x="0" y="40639"/>
                  </a:lnTo>
                  <a:lnTo>
                    <a:pt x="0" y="45720"/>
                  </a:lnTo>
                  <a:lnTo>
                    <a:pt x="2540" y="45720"/>
                  </a:lnTo>
                  <a:lnTo>
                    <a:pt x="2540" y="40639"/>
                  </a:lnTo>
                  <a:close/>
                </a:path>
                <a:path w="133350" h="50800">
                  <a:moveTo>
                    <a:pt x="2540" y="34289"/>
                  </a:moveTo>
                  <a:lnTo>
                    <a:pt x="0" y="34289"/>
                  </a:lnTo>
                  <a:lnTo>
                    <a:pt x="0" y="39370"/>
                  </a:lnTo>
                  <a:lnTo>
                    <a:pt x="2540" y="39370"/>
                  </a:lnTo>
                  <a:lnTo>
                    <a:pt x="2540" y="34289"/>
                  </a:lnTo>
                  <a:close/>
                </a:path>
                <a:path w="133350" h="50800">
                  <a:moveTo>
                    <a:pt x="118109" y="49529"/>
                  </a:moveTo>
                  <a:lnTo>
                    <a:pt x="85090" y="49529"/>
                  </a:lnTo>
                  <a:lnTo>
                    <a:pt x="85090" y="50800"/>
                  </a:lnTo>
                  <a:lnTo>
                    <a:pt x="118109" y="50800"/>
                  </a:lnTo>
                  <a:lnTo>
                    <a:pt x="118109" y="49529"/>
                  </a:lnTo>
                  <a:close/>
                </a:path>
                <a:path w="133350" h="50800">
                  <a:moveTo>
                    <a:pt x="2540" y="27939"/>
                  </a:moveTo>
                  <a:lnTo>
                    <a:pt x="0" y="27939"/>
                  </a:lnTo>
                  <a:lnTo>
                    <a:pt x="0" y="33020"/>
                  </a:lnTo>
                  <a:lnTo>
                    <a:pt x="2540" y="33020"/>
                  </a:lnTo>
                  <a:lnTo>
                    <a:pt x="2540" y="27939"/>
                  </a:lnTo>
                  <a:close/>
                </a:path>
                <a:path w="133350" h="50800">
                  <a:moveTo>
                    <a:pt x="2540" y="21589"/>
                  </a:moveTo>
                  <a:lnTo>
                    <a:pt x="0" y="21589"/>
                  </a:lnTo>
                  <a:lnTo>
                    <a:pt x="0" y="26670"/>
                  </a:lnTo>
                  <a:lnTo>
                    <a:pt x="2540" y="26670"/>
                  </a:lnTo>
                  <a:lnTo>
                    <a:pt x="2540" y="21589"/>
                  </a:lnTo>
                  <a:close/>
                </a:path>
                <a:path w="133350" h="50800">
                  <a:moveTo>
                    <a:pt x="2540" y="15239"/>
                  </a:moveTo>
                  <a:lnTo>
                    <a:pt x="0" y="15239"/>
                  </a:lnTo>
                  <a:lnTo>
                    <a:pt x="0" y="20320"/>
                  </a:lnTo>
                  <a:lnTo>
                    <a:pt x="2540" y="20320"/>
                  </a:lnTo>
                  <a:lnTo>
                    <a:pt x="2540" y="15239"/>
                  </a:lnTo>
                  <a:close/>
                </a:path>
                <a:path w="133350" h="50800">
                  <a:moveTo>
                    <a:pt x="2540" y="8889"/>
                  </a:moveTo>
                  <a:lnTo>
                    <a:pt x="0" y="8889"/>
                  </a:lnTo>
                  <a:lnTo>
                    <a:pt x="0" y="13970"/>
                  </a:lnTo>
                  <a:lnTo>
                    <a:pt x="2540" y="13970"/>
                  </a:lnTo>
                  <a:lnTo>
                    <a:pt x="2540" y="8889"/>
                  </a:lnTo>
                  <a:close/>
                </a:path>
                <a:path w="133350" h="50800">
                  <a:moveTo>
                    <a:pt x="2540" y="3810"/>
                  </a:moveTo>
                  <a:lnTo>
                    <a:pt x="0" y="3810"/>
                  </a:lnTo>
                  <a:lnTo>
                    <a:pt x="0" y="7620"/>
                  </a:lnTo>
                  <a:lnTo>
                    <a:pt x="2540" y="7620"/>
                  </a:lnTo>
                  <a:lnTo>
                    <a:pt x="2540" y="3810"/>
                  </a:lnTo>
                  <a:close/>
                </a:path>
                <a:path w="133350" h="50800">
                  <a:moveTo>
                    <a:pt x="63500" y="1270"/>
                  </a:moveTo>
                  <a:lnTo>
                    <a:pt x="60960" y="1270"/>
                  </a:lnTo>
                  <a:lnTo>
                    <a:pt x="60960" y="2539"/>
                  </a:lnTo>
                  <a:lnTo>
                    <a:pt x="63500" y="2539"/>
                  </a:lnTo>
                  <a:lnTo>
                    <a:pt x="63500" y="1270"/>
                  </a:lnTo>
                  <a:close/>
                </a:path>
                <a:path w="133350" h="50800">
                  <a:moveTo>
                    <a:pt x="133350" y="0"/>
                  </a:moveTo>
                  <a:lnTo>
                    <a:pt x="63500" y="0"/>
                  </a:lnTo>
                  <a:lnTo>
                    <a:pt x="63500" y="1270"/>
                  </a:lnTo>
                  <a:lnTo>
                    <a:pt x="133350" y="1270"/>
                  </a:lnTo>
                  <a:lnTo>
                    <a:pt x="133350" y="0"/>
                  </a:lnTo>
                  <a:close/>
                </a:path>
              </a:pathLst>
            </a:custGeom>
            <a:solidFill>
              <a:srgbClr val="D0E68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0" name="object 350"/>
            <p:cNvSpPr/>
            <p:nvPr/>
          </p:nvSpPr>
          <p:spPr>
            <a:xfrm>
              <a:off x="1197610" y="3247389"/>
              <a:ext cx="128270" cy="46990"/>
            </a:xfrm>
            <a:custGeom>
              <a:avLst/>
              <a:gdLst/>
              <a:ahLst/>
              <a:cxnLst/>
              <a:rect l="l" t="t" r="r" b="b"/>
              <a:pathLst>
                <a:path w="128269" h="46989">
                  <a:moveTo>
                    <a:pt x="115569" y="44450"/>
                  </a:moveTo>
                  <a:lnTo>
                    <a:pt x="82550" y="44450"/>
                  </a:lnTo>
                  <a:lnTo>
                    <a:pt x="82550" y="46989"/>
                  </a:lnTo>
                  <a:lnTo>
                    <a:pt x="115569" y="46989"/>
                  </a:lnTo>
                  <a:lnTo>
                    <a:pt x="115569" y="44450"/>
                  </a:lnTo>
                  <a:close/>
                </a:path>
                <a:path w="128269" h="46989">
                  <a:moveTo>
                    <a:pt x="53340" y="44450"/>
                  </a:moveTo>
                  <a:lnTo>
                    <a:pt x="0" y="44450"/>
                  </a:lnTo>
                  <a:lnTo>
                    <a:pt x="0" y="46990"/>
                  </a:lnTo>
                  <a:lnTo>
                    <a:pt x="50800" y="46990"/>
                  </a:lnTo>
                  <a:lnTo>
                    <a:pt x="50800" y="45720"/>
                  </a:lnTo>
                  <a:lnTo>
                    <a:pt x="53340" y="45720"/>
                  </a:lnTo>
                  <a:lnTo>
                    <a:pt x="53340" y="44450"/>
                  </a:lnTo>
                  <a:close/>
                </a:path>
                <a:path w="128269" h="46989">
                  <a:moveTo>
                    <a:pt x="1270" y="38100"/>
                  </a:moveTo>
                  <a:lnTo>
                    <a:pt x="0" y="38100"/>
                  </a:lnTo>
                  <a:lnTo>
                    <a:pt x="0" y="43180"/>
                  </a:lnTo>
                  <a:lnTo>
                    <a:pt x="1270" y="43180"/>
                  </a:lnTo>
                  <a:lnTo>
                    <a:pt x="1270" y="38100"/>
                  </a:lnTo>
                  <a:close/>
                </a:path>
                <a:path w="128269" h="46989">
                  <a:moveTo>
                    <a:pt x="1270" y="31750"/>
                  </a:moveTo>
                  <a:lnTo>
                    <a:pt x="0" y="31750"/>
                  </a:lnTo>
                  <a:lnTo>
                    <a:pt x="0" y="36830"/>
                  </a:lnTo>
                  <a:lnTo>
                    <a:pt x="1270" y="36830"/>
                  </a:lnTo>
                  <a:lnTo>
                    <a:pt x="1270" y="31750"/>
                  </a:lnTo>
                  <a:close/>
                </a:path>
                <a:path w="128269" h="46989">
                  <a:moveTo>
                    <a:pt x="1270" y="25400"/>
                  </a:moveTo>
                  <a:lnTo>
                    <a:pt x="0" y="25400"/>
                  </a:lnTo>
                  <a:lnTo>
                    <a:pt x="0" y="30480"/>
                  </a:lnTo>
                  <a:lnTo>
                    <a:pt x="1270" y="30480"/>
                  </a:lnTo>
                  <a:lnTo>
                    <a:pt x="1270" y="25400"/>
                  </a:lnTo>
                  <a:close/>
                </a:path>
                <a:path w="128269" h="46989">
                  <a:moveTo>
                    <a:pt x="1270" y="19050"/>
                  </a:moveTo>
                  <a:lnTo>
                    <a:pt x="0" y="19050"/>
                  </a:lnTo>
                  <a:lnTo>
                    <a:pt x="0" y="24130"/>
                  </a:lnTo>
                  <a:lnTo>
                    <a:pt x="1270" y="24130"/>
                  </a:lnTo>
                  <a:lnTo>
                    <a:pt x="1270" y="19050"/>
                  </a:lnTo>
                  <a:close/>
                </a:path>
                <a:path w="128269" h="46989">
                  <a:moveTo>
                    <a:pt x="1270" y="12700"/>
                  </a:moveTo>
                  <a:lnTo>
                    <a:pt x="0" y="12700"/>
                  </a:lnTo>
                  <a:lnTo>
                    <a:pt x="0" y="17780"/>
                  </a:lnTo>
                  <a:lnTo>
                    <a:pt x="1270" y="17780"/>
                  </a:lnTo>
                  <a:lnTo>
                    <a:pt x="1270" y="12700"/>
                  </a:lnTo>
                  <a:close/>
                </a:path>
                <a:path w="128269" h="46989">
                  <a:moveTo>
                    <a:pt x="1270" y="6350"/>
                  </a:moveTo>
                  <a:lnTo>
                    <a:pt x="0" y="6350"/>
                  </a:lnTo>
                  <a:lnTo>
                    <a:pt x="0" y="11430"/>
                  </a:lnTo>
                  <a:lnTo>
                    <a:pt x="1270" y="11430"/>
                  </a:lnTo>
                  <a:lnTo>
                    <a:pt x="1270" y="6350"/>
                  </a:lnTo>
                  <a:close/>
                </a:path>
                <a:path w="128269" h="46989">
                  <a:moveTo>
                    <a:pt x="1270" y="2540"/>
                  </a:moveTo>
                  <a:lnTo>
                    <a:pt x="0" y="2540"/>
                  </a:lnTo>
                  <a:lnTo>
                    <a:pt x="0" y="5080"/>
                  </a:lnTo>
                  <a:lnTo>
                    <a:pt x="1270" y="5080"/>
                  </a:lnTo>
                  <a:lnTo>
                    <a:pt x="1270" y="2540"/>
                  </a:lnTo>
                  <a:close/>
                </a:path>
                <a:path w="128269" h="46989">
                  <a:moveTo>
                    <a:pt x="128270" y="0"/>
                  </a:moveTo>
                  <a:lnTo>
                    <a:pt x="55880" y="0"/>
                  </a:lnTo>
                  <a:lnTo>
                    <a:pt x="55880" y="1270"/>
                  </a:lnTo>
                  <a:lnTo>
                    <a:pt x="128270" y="1270"/>
                  </a:lnTo>
                  <a:lnTo>
                    <a:pt x="128270" y="0"/>
                  </a:lnTo>
                  <a:close/>
                </a:path>
              </a:pathLst>
            </a:custGeom>
            <a:solidFill>
              <a:srgbClr val="D1E79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1" name="object 351"/>
            <p:cNvSpPr/>
            <p:nvPr/>
          </p:nvSpPr>
          <p:spPr>
            <a:xfrm>
              <a:off x="1198880" y="3248659"/>
              <a:ext cx="124460" cy="43180"/>
            </a:xfrm>
            <a:custGeom>
              <a:avLst/>
              <a:gdLst/>
              <a:ahLst/>
              <a:cxnLst/>
              <a:rect l="l" t="t" r="r" b="b"/>
              <a:pathLst>
                <a:path w="124459" h="43179">
                  <a:moveTo>
                    <a:pt x="1270" y="36830"/>
                  </a:moveTo>
                  <a:lnTo>
                    <a:pt x="0" y="36830"/>
                  </a:lnTo>
                  <a:lnTo>
                    <a:pt x="0" y="41910"/>
                  </a:lnTo>
                  <a:lnTo>
                    <a:pt x="1270" y="41910"/>
                  </a:lnTo>
                  <a:lnTo>
                    <a:pt x="1270" y="36830"/>
                  </a:lnTo>
                  <a:close/>
                </a:path>
                <a:path w="124459" h="43179">
                  <a:moveTo>
                    <a:pt x="1270" y="30480"/>
                  </a:moveTo>
                  <a:lnTo>
                    <a:pt x="0" y="30480"/>
                  </a:lnTo>
                  <a:lnTo>
                    <a:pt x="0" y="35560"/>
                  </a:lnTo>
                  <a:lnTo>
                    <a:pt x="1270" y="35560"/>
                  </a:lnTo>
                  <a:lnTo>
                    <a:pt x="1270" y="30480"/>
                  </a:lnTo>
                  <a:close/>
                </a:path>
                <a:path w="124459" h="43179">
                  <a:moveTo>
                    <a:pt x="1270" y="24130"/>
                  </a:moveTo>
                  <a:lnTo>
                    <a:pt x="0" y="24130"/>
                  </a:lnTo>
                  <a:lnTo>
                    <a:pt x="0" y="29210"/>
                  </a:lnTo>
                  <a:lnTo>
                    <a:pt x="1270" y="29210"/>
                  </a:lnTo>
                  <a:lnTo>
                    <a:pt x="1270" y="24130"/>
                  </a:lnTo>
                  <a:close/>
                </a:path>
                <a:path w="124459" h="43179">
                  <a:moveTo>
                    <a:pt x="1270" y="17780"/>
                  </a:moveTo>
                  <a:lnTo>
                    <a:pt x="0" y="17780"/>
                  </a:lnTo>
                  <a:lnTo>
                    <a:pt x="0" y="22860"/>
                  </a:lnTo>
                  <a:lnTo>
                    <a:pt x="1270" y="22860"/>
                  </a:lnTo>
                  <a:lnTo>
                    <a:pt x="1270" y="17780"/>
                  </a:lnTo>
                  <a:close/>
                </a:path>
                <a:path w="124459" h="43179">
                  <a:moveTo>
                    <a:pt x="1270" y="11430"/>
                  </a:moveTo>
                  <a:lnTo>
                    <a:pt x="0" y="11430"/>
                  </a:lnTo>
                  <a:lnTo>
                    <a:pt x="0" y="16510"/>
                  </a:lnTo>
                  <a:lnTo>
                    <a:pt x="1270" y="16510"/>
                  </a:lnTo>
                  <a:lnTo>
                    <a:pt x="1270" y="11430"/>
                  </a:lnTo>
                  <a:close/>
                </a:path>
                <a:path w="124459" h="43179">
                  <a:moveTo>
                    <a:pt x="1270" y="5080"/>
                  </a:moveTo>
                  <a:lnTo>
                    <a:pt x="0" y="5080"/>
                  </a:lnTo>
                  <a:lnTo>
                    <a:pt x="0" y="10160"/>
                  </a:lnTo>
                  <a:lnTo>
                    <a:pt x="1270" y="10160"/>
                  </a:lnTo>
                  <a:lnTo>
                    <a:pt x="1270" y="5080"/>
                  </a:lnTo>
                  <a:close/>
                </a:path>
                <a:path w="124459" h="43179">
                  <a:moveTo>
                    <a:pt x="1270" y="2540"/>
                  </a:moveTo>
                  <a:lnTo>
                    <a:pt x="0" y="2540"/>
                  </a:lnTo>
                  <a:lnTo>
                    <a:pt x="0" y="3810"/>
                  </a:lnTo>
                  <a:lnTo>
                    <a:pt x="1270" y="3810"/>
                  </a:lnTo>
                  <a:lnTo>
                    <a:pt x="1270" y="2540"/>
                  </a:lnTo>
                  <a:close/>
                </a:path>
                <a:path w="124459" h="43179">
                  <a:moveTo>
                    <a:pt x="55880" y="41910"/>
                  </a:moveTo>
                  <a:lnTo>
                    <a:pt x="54610" y="41910"/>
                  </a:lnTo>
                  <a:lnTo>
                    <a:pt x="54610" y="43180"/>
                  </a:lnTo>
                  <a:lnTo>
                    <a:pt x="55880" y="43180"/>
                  </a:lnTo>
                  <a:lnTo>
                    <a:pt x="55880" y="41910"/>
                  </a:lnTo>
                  <a:close/>
                </a:path>
                <a:path w="124459" h="43179">
                  <a:moveTo>
                    <a:pt x="124460" y="0"/>
                  </a:moveTo>
                  <a:lnTo>
                    <a:pt x="52070" y="0"/>
                  </a:lnTo>
                  <a:lnTo>
                    <a:pt x="52070" y="1282"/>
                  </a:lnTo>
                  <a:lnTo>
                    <a:pt x="49530" y="1282"/>
                  </a:lnTo>
                  <a:lnTo>
                    <a:pt x="49530" y="2540"/>
                  </a:lnTo>
                  <a:lnTo>
                    <a:pt x="123190" y="2540"/>
                  </a:lnTo>
                  <a:lnTo>
                    <a:pt x="123190" y="1282"/>
                  </a:lnTo>
                  <a:lnTo>
                    <a:pt x="124460" y="1282"/>
                  </a:lnTo>
                  <a:lnTo>
                    <a:pt x="124460" y="0"/>
                  </a:lnTo>
                  <a:close/>
                </a:path>
              </a:pathLst>
            </a:custGeom>
            <a:solidFill>
              <a:srgbClr val="D3E79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2" name="object 352"/>
            <p:cNvSpPr/>
            <p:nvPr/>
          </p:nvSpPr>
          <p:spPr>
            <a:xfrm>
              <a:off x="1200150" y="3251199"/>
              <a:ext cx="119380" cy="39370"/>
            </a:xfrm>
            <a:custGeom>
              <a:avLst/>
              <a:gdLst/>
              <a:ahLst/>
              <a:cxnLst/>
              <a:rect l="l" t="t" r="r" b="b"/>
              <a:pathLst>
                <a:path w="119380" h="39370">
                  <a:moveTo>
                    <a:pt x="2540" y="34289"/>
                  </a:moveTo>
                  <a:lnTo>
                    <a:pt x="0" y="34289"/>
                  </a:lnTo>
                  <a:lnTo>
                    <a:pt x="0" y="39370"/>
                  </a:lnTo>
                  <a:lnTo>
                    <a:pt x="54609" y="39370"/>
                  </a:lnTo>
                  <a:lnTo>
                    <a:pt x="54609" y="38100"/>
                  </a:lnTo>
                  <a:lnTo>
                    <a:pt x="57150" y="38100"/>
                  </a:lnTo>
                  <a:lnTo>
                    <a:pt x="57150" y="36830"/>
                  </a:lnTo>
                  <a:lnTo>
                    <a:pt x="2540" y="36830"/>
                  </a:lnTo>
                  <a:lnTo>
                    <a:pt x="2540" y="34289"/>
                  </a:lnTo>
                  <a:close/>
                </a:path>
                <a:path w="119380" h="39370">
                  <a:moveTo>
                    <a:pt x="2540" y="27939"/>
                  </a:moveTo>
                  <a:lnTo>
                    <a:pt x="0" y="27939"/>
                  </a:lnTo>
                  <a:lnTo>
                    <a:pt x="0" y="33020"/>
                  </a:lnTo>
                  <a:lnTo>
                    <a:pt x="2540" y="33020"/>
                  </a:lnTo>
                  <a:lnTo>
                    <a:pt x="2540" y="27939"/>
                  </a:lnTo>
                  <a:close/>
                </a:path>
                <a:path w="119380" h="39370">
                  <a:moveTo>
                    <a:pt x="113029" y="36829"/>
                  </a:moveTo>
                  <a:lnTo>
                    <a:pt x="80009" y="36829"/>
                  </a:lnTo>
                  <a:lnTo>
                    <a:pt x="80009" y="39370"/>
                  </a:lnTo>
                  <a:lnTo>
                    <a:pt x="113029" y="39370"/>
                  </a:lnTo>
                  <a:lnTo>
                    <a:pt x="113029" y="36829"/>
                  </a:lnTo>
                  <a:close/>
                </a:path>
                <a:path w="119380" h="39370">
                  <a:moveTo>
                    <a:pt x="2540" y="21589"/>
                  </a:moveTo>
                  <a:lnTo>
                    <a:pt x="0" y="21589"/>
                  </a:lnTo>
                  <a:lnTo>
                    <a:pt x="0" y="26670"/>
                  </a:lnTo>
                  <a:lnTo>
                    <a:pt x="2540" y="26670"/>
                  </a:lnTo>
                  <a:lnTo>
                    <a:pt x="2540" y="21589"/>
                  </a:lnTo>
                  <a:close/>
                </a:path>
                <a:path w="119380" h="39370">
                  <a:moveTo>
                    <a:pt x="2540" y="15239"/>
                  </a:moveTo>
                  <a:lnTo>
                    <a:pt x="0" y="15239"/>
                  </a:lnTo>
                  <a:lnTo>
                    <a:pt x="0" y="20320"/>
                  </a:lnTo>
                  <a:lnTo>
                    <a:pt x="2540" y="20320"/>
                  </a:lnTo>
                  <a:lnTo>
                    <a:pt x="2540" y="15239"/>
                  </a:lnTo>
                  <a:close/>
                </a:path>
                <a:path w="119380" h="39370">
                  <a:moveTo>
                    <a:pt x="2540" y="8889"/>
                  </a:moveTo>
                  <a:lnTo>
                    <a:pt x="0" y="8889"/>
                  </a:lnTo>
                  <a:lnTo>
                    <a:pt x="0" y="13970"/>
                  </a:lnTo>
                  <a:lnTo>
                    <a:pt x="2540" y="13970"/>
                  </a:lnTo>
                  <a:lnTo>
                    <a:pt x="2540" y="8889"/>
                  </a:lnTo>
                  <a:close/>
                </a:path>
                <a:path w="119380" h="39370">
                  <a:moveTo>
                    <a:pt x="2540" y="1270"/>
                  </a:moveTo>
                  <a:lnTo>
                    <a:pt x="1270" y="1270"/>
                  </a:lnTo>
                  <a:lnTo>
                    <a:pt x="1270" y="2539"/>
                  </a:lnTo>
                  <a:lnTo>
                    <a:pt x="0" y="2539"/>
                  </a:lnTo>
                  <a:lnTo>
                    <a:pt x="0" y="7620"/>
                  </a:lnTo>
                  <a:lnTo>
                    <a:pt x="2540" y="7620"/>
                  </a:lnTo>
                  <a:lnTo>
                    <a:pt x="2540" y="1270"/>
                  </a:lnTo>
                  <a:close/>
                </a:path>
                <a:path w="119380" h="39370">
                  <a:moveTo>
                    <a:pt x="1270" y="0"/>
                  </a:moveTo>
                  <a:lnTo>
                    <a:pt x="0" y="0"/>
                  </a:lnTo>
                  <a:lnTo>
                    <a:pt x="0" y="1270"/>
                  </a:lnTo>
                  <a:lnTo>
                    <a:pt x="1270" y="1270"/>
                  </a:lnTo>
                  <a:lnTo>
                    <a:pt x="1270" y="0"/>
                  </a:lnTo>
                  <a:close/>
                </a:path>
                <a:path w="119380" h="39370">
                  <a:moveTo>
                    <a:pt x="119379" y="0"/>
                  </a:moveTo>
                  <a:lnTo>
                    <a:pt x="45719" y="0"/>
                  </a:lnTo>
                  <a:lnTo>
                    <a:pt x="45719" y="1270"/>
                  </a:lnTo>
                  <a:lnTo>
                    <a:pt x="119379" y="1270"/>
                  </a:lnTo>
                  <a:lnTo>
                    <a:pt x="119379" y="0"/>
                  </a:lnTo>
                  <a:close/>
                </a:path>
              </a:pathLst>
            </a:custGeom>
            <a:solidFill>
              <a:srgbClr val="D4E89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3" name="object 353"/>
            <p:cNvSpPr/>
            <p:nvPr/>
          </p:nvSpPr>
          <p:spPr>
            <a:xfrm>
              <a:off x="1202689" y="3252469"/>
              <a:ext cx="116839" cy="35560"/>
            </a:xfrm>
            <a:custGeom>
              <a:avLst/>
              <a:gdLst/>
              <a:ahLst/>
              <a:cxnLst/>
              <a:rect l="l" t="t" r="r" b="b"/>
              <a:pathLst>
                <a:path w="116840" h="35560">
                  <a:moveTo>
                    <a:pt x="110489" y="34289"/>
                  </a:moveTo>
                  <a:lnTo>
                    <a:pt x="77469" y="34289"/>
                  </a:lnTo>
                  <a:lnTo>
                    <a:pt x="77469" y="35559"/>
                  </a:lnTo>
                  <a:lnTo>
                    <a:pt x="110489" y="35559"/>
                  </a:lnTo>
                  <a:lnTo>
                    <a:pt x="110489" y="34289"/>
                  </a:lnTo>
                  <a:close/>
                </a:path>
                <a:path w="116840" h="35560">
                  <a:moveTo>
                    <a:pt x="1269" y="33019"/>
                  </a:moveTo>
                  <a:lnTo>
                    <a:pt x="0" y="33019"/>
                  </a:lnTo>
                  <a:lnTo>
                    <a:pt x="0" y="35560"/>
                  </a:lnTo>
                  <a:lnTo>
                    <a:pt x="57150" y="35560"/>
                  </a:lnTo>
                  <a:lnTo>
                    <a:pt x="57150" y="34289"/>
                  </a:lnTo>
                  <a:lnTo>
                    <a:pt x="1269" y="34289"/>
                  </a:lnTo>
                  <a:lnTo>
                    <a:pt x="1269" y="33019"/>
                  </a:lnTo>
                  <a:close/>
                </a:path>
                <a:path w="116840" h="35560">
                  <a:moveTo>
                    <a:pt x="1269" y="26669"/>
                  </a:moveTo>
                  <a:lnTo>
                    <a:pt x="0" y="26669"/>
                  </a:lnTo>
                  <a:lnTo>
                    <a:pt x="0" y="31750"/>
                  </a:lnTo>
                  <a:lnTo>
                    <a:pt x="1269" y="31750"/>
                  </a:lnTo>
                  <a:lnTo>
                    <a:pt x="1269" y="26669"/>
                  </a:lnTo>
                  <a:close/>
                </a:path>
                <a:path w="116840" h="35560">
                  <a:moveTo>
                    <a:pt x="1269" y="20319"/>
                  </a:moveTo>
                  <a:lnTo>
                    <a:pt x="0" y="20319"/>
                  </a:lnTo>
                  <a:lnTo>
                    <a:pt x="0" y="25400"/>
                  </a:lnTo>
                  <a:lnTo>
                    <a:pt x="1269" y="25400"/>
                  </a:lnTo>
                  <a:lnTo>
                    <a:pt x="1269" y="20319"/>
                  </a:lnTo>
                  <a:close/>
                </a:path>
                <a:path w="116840" h="35560">
                  <a:moveTo>
                    <a:pt x="1269" y="13969"/>
                  </a:moveTo>
                  <a:lnTo>
                    <a:pt x="0" y="13969"/>
                  </a:lnTo>
                  <a:lnTo>
                    <a:pt x="0" y="19050"/>
                  </a:lnTo>
                  <a:lnTo>
                    <a:pt x="1269" y="19050"/>
                  </a:lnTo>
                  <a:lnTo>
                    <a:pt x="1269" y="13969"/>
                  </a:lnTo>
                  <a:close/>
                </a:path>
                <a:path w="116840" h="35560">
                  <a:moveTo>
                    <a:pt x="1269" y="7619"/>
                  </a:moveTo>
                  <a:lnTo>
                    <a:pt x="0" y="7619"/>
                  </a:lnTo>
                  <a:lnTo>
                    <a:pt x="0" y="12700"/>
                  </a:lnTo>
                  <a:lnTo>
                    <a:pt x="1269" y="12700"/>
                  </a:lnTo>
                  <a:lnTo>
                    <a:pt x="1269" y="7619"/>
                  </a:lnTo>
                  <a:close/>
                </a:path>
                <a:path w="116840" h="35560">
                  <a:moveTo>
                    <a:pt x="1270" y="0"/>
                  </a:moveTo>
                  <a:lnTo>
                    <a:pt x="0" y="0"/>
                  </a:lnTo>
                  <a:lnTo>
                    <a:pt x="0" y="6350"/>
                  </a:lnTo>
                  <a:lnTo>
                    <a:pt x="1269" y="6350"/>
                  </a:lnTo>
                  <a:lnTo>
                    <a:pt x="1269" y="2539"/>
                  </a:lnTo>
                  <a:lnTo>
                    <a:pt x="3809" y="2539"/>
                  </a:lnTo>
                  <a:lnTo>
                    <a:pt x="3809" y="1269"/>
                  </a:lnTo>
                  <a:lnTo>
                    <a:pt x="1270" y="1269"/>
                  </a:lnTo>
                  <a:lnTo>
                    <a:pt x="1270" y="0"/>
                  </a:lnTo>
                  <a:close/>
                </a:path>
                <a:path w="116840" h="35560">
                  <a:moveTo>
                    <a:pt x="111759" y="1269"/>
                  </a:moveTo>
                  <a:lnTo>
                    <a:pt x="39369" y="1269"/>
                  </a:lnTo>
                  <a:lnTo>
                    <a:pt x="39369" y="2539"/>
                  </a:lnTo>
                  <a:lnTo>
                    <a:pt x="111759" y="2539"/>
                  </a:lnTo>
                  <a:lnTo>
                    <a:pt x="111759" y="1269"/>
                  </a:lnTo>
                  <a:close/>
                </a:path>
                <a:path w="116840" h="35560">
                  <a:moveTo>
                    <a:pt x="43179" y="0"/>
                  </a:moveTo>
                  <a:lnTo>
                    <a:pt x="40640" y="0"/>
                  </a:lnTo>
                  <a:lnTo>
                    <a:pt x="40640" y="1269"/>
                  </a:lnTo>
                  <a:lnTo>
                    <a:pt x="43179" y="1269"/>
                  </a:lnTo>
                  <a:lnTo>
                    <a:pt x="43179" y="0"/>
                  </a:lnTo>
                  <a:close/>
                </a:path>
                <a:path w="116840" h="35560">
                  <a:moveTo>
                    <a:pt x="116839" y="0"/>
                  </a:moveTo>
                  <a:lnTo>
                    <a:pt x="114300" y="0"/>
                  </a:lnTo>
                  <a:lnTo>
                    <a:pt x="114300" y="1269"/>
                  </a:lnTo>
                  <a:lnTo>
                    <a:pt x="116839" y="1269"/>
                  </a:lnTo>
                  <a:lnTo>
                    <a:pt x="116839" y="0"/>
                  </a:lnTo>
                  <a:close/>
                </a:path>
              </a:pathLst>
            </a:custGeom>
            <a:solidFill>
              <a:srgbClr val="D5E99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4" name="object 354"/>
            <p:cNvSpPr/>
            <p:nvPr/>
          </p:nvSpPr>
          <p:spPr>
            <a:xfrm>
              <a:off x="1203960" y="3255009"/>
              <a:ext cx="109220" cy="31750"/>
            </a:xfrm>
            <a:custGeom>
              <a:avLst/>
              <a:gdLst/>
              <a:ahLst/>
              <a:cxnLst/>
              <a:rect l="l" t="t" r="r" b="b"/>
              <a:pathLst>
                <a:path w="109219" h="31750">
                  <a:moveTo>
                    <a:pt x="109219" y="30479"/>
                  </a:moveTo>
                  <a:lnTo>
                    <a:pt x="76200" y="30479"/>
                  </a:lnTo>
                  <a:lnTo>
                    <a:pt x="76200" y="31750"/>
                  </a:lnTo>
                  <a:lnTo>
                    <a:pt x="109219" y="31750"/>
                  </a:lnTo>
                  <a:lnTo>
                    <a:pt x="109219" y="30479"/>
                  </a:lnTo>
                  <a:close/>
                </a:path>
                <a:path w="109219" h="31750">
                  <a:moveTo>
                    <a:pt x="57150" y="30479"/>
                  </a:moveTo>
                  <a:lnTo>
                    <a:pt x="0" y="30479"/>
                  </a:lnTo>
                  <a:lnTo>
                    <a:pt x="0" y="31750"/>
                  </a:lnTo>
                  <a:lnTo>
                    <a:pt x="57150" y="31750"/>
                  </a:lnTo>
                  <a:lnTo>
                    <a:pt x="57150" y="30479"/>
                  </a:lnTo>
                  <a:close/>
                </a:path>
                <a:path w="109219" h="31750">
                  <a:moveTo>
                    <a:pt x="2540" y="24129"/>
                  </a:moveTo>
                  <a:lnTo>
                    <a:pt x="0" y="24129"/>
                  </a:lnTo>
                  <a:lnTo>
                    <a:pt x="0" y="29210"/>
                  </a:lnTo>
                  <a:lnTo>
                    <a:pt x="2540" y="29210"/>
                  </a:lnTo>
                  <a:lnTo>
                    <a:pt x="2540" y="24129"/>
                  </a:lnTo>
                  <a:close/>
                </a:path>
                <a:path w="109219" h="31750">
                  <a:moveTo>
                    <a:pt x="2540" y="17779"/>
                  </a:moveTo>
                  <a:lnTo>
                    <a:pt x="0" y="17779"/>
                  </a:lnTo>
                  <a:lnTo>
                    <a:pt x="0" y="22860"/>
                  </a:lnTo>
                  <a:lnTo>
                    <a:pt x="2540" y="22860"/>
                  </a:lnTo>
                  <a:lnTo>
                    <a:pt x="2540" y="17779"/>
                  </a:lnTo>
                  <a:close/>
                </a:path>
                <a:path w="109219" h="31750">
                  <a:moveTo>
                    <a:pt x="2540" y="11429"/>
                  </a:moveTo>
                  <a:lnTo>
                    <a:pt x="0" y="11429"/>
                  </a:lnTo>
                  <a:lnTo>
                    <a:pt x="0" y="16510"/>
                  </a:lnTo>
                  <a:lnTo>
                    <a:pt x="2540" y="16510"/>
                  </a:lnTo>
                  <a:lnTo>
                    <a:pt x="2540" y="11429"/>
                  </a:lnTo>
                  <a:close/>
                </a:path>
                <a:path w="109219" h="31750">
                  <a:moveTo>
                    <a:pt x="2540" y="5079"/>
                  </a:moveTo>
                  <a:lnTo>
                    <a:pt x="0" y="5079"/>
                  </a:lnTo>
                  <a:lnTo>
                    <a:pt x="0" y="10160"/>
                  </a:lnTo>
                  <a:lnTo>
                    <a:pt x="2540" y="10160"/>
                  </a:lnTo>
                  <a:lnTo>
                    <a:pt x="2540" y="5079"/>
                  </a:lnTo>
                  <a:close/>
                </a:path>
                <a:path w="109219" h="31750">
                  <a:moveTo>
                    <a:pt x="3810" y="0"/>
                  </a:moveTo>
                  <a:lnTo>
                    <a:pt x="0" y="0"/>
                  </a:lnTo>
                  <a:lnTo>
                    <a:pt x="0" y="3810"/>
                  </a:lnTo>
                  <a:lnTo>
                    <a:pt x="2540" y="3810"/>
                  </a:lnTo>
                  <a:lnTo>
                    <a:pt x="2540" y="1270"/>
                  </a:lnTo>
                  <a:lnTo>
                    <a:pt x="3810" y="1270"/>
                  </a:lnTo>
                  <a:lnTo>
                    <a:pt x="3810" y="0"/>
                  </a:lnTo>
                  <a:close/>
                </a:path>
                <a:path w="109219" h="31750">
                  <a:moveTo>
                    <a:pt x="109219" y="0"/>
                  </a:moveTo>
                  <a:lnTo>
                    <a:pt x="35559" y="0"/>
                  </a:lnTo>
                  <a:lnTo>
                    <a:pt x="35559" y="1270"/>
                  </a:lnTo>
                  <a:lnTo>
                    <a:pt x="109219" y="1270"/>
                  </a:lnTo>
                  <a:lnTo>
                    <a:pt x="109219" y="0"/>
                  </a:lnTo>
                  <a:close/>
                </a:path>
              </a:pathLst>
            </a:custGeom>
            <a:solidFill>
              <a:srgbClr val="D7E99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5" name="object 355"/>
            <p:cNvSpPr/>
            <p:nvPr/>
          </p:nvSpPr>
          <p:spPr>
            <a:xfrm>
              <a:off x="1206500" y="3256279"/>
              <a:ext cx="106680" cy="29209"/>
            </a:xfrm>
            <a:custGeom>
              <a:avLst/>
              <a:gdLst/>
              <a:ahLst/>
              <a:cxnLst/>
              <a:rect l="l" t="t" r="r" b="b"/>
              <a:pathLst>
                <a:path w="106680" h="29210">
                  <a:moveTo>
                    <a:pt x="1269" y="22860"/>
                  </a:moveTo>
                  <a:lnTo>
                    <a:pt x="0" y="22860"/>
                  </a:lnTo>
                  <a:lnTo>
                    <a:pt x="0" y="27940"/>
                  </a:lnTo>
                  <a:lnTo>
                    <a:pt x="57150" y="27940"/>
                  </a:lnTo>
                  <a:lnTo>
                    <a:pt x="57150" y="29210"/>
                  </a:lnTo>
                  <a:lnTo>
                    <a:pt x="59690" y="29210"/>
                  </a:lnTo>
                  <a:lnTo>
                    <a:pt x="59690" y="26670"/>
                  </a:lnTo>
                  <a:lnTo>
                    <a:pt x="1269" y="26670"/>
                  </a:lnTo>
                  <a:lnTo>
                    <a:pt x="1269" y="22860"/>
                  </a:lnTo>
                  <a:close/>
                </a:path>
                <a:path w="106680" h="29210">
                  <a:moveTo>
                    <a:pt x="106679" y="26670"/>
                  </a:moveTo>
                  <a:lnTo>
                    <a:pt x="73659" y="26670"/>
                  </a:lnTo>
                  <a:lnTo>
                    <a:pt x="73659" y="27940"/>
                  </a:lnTo>
                  <a:lnTo>
                    <a:pt x="106679" y="27940"/>
                  </a:lnTo>
                  <a:lnTo>
                    <a:pt x="106679" y="26670"/>
                  </a:lnTo>
                  <a:close/>
                </a:path>
                <a:path w="106680" h="29210">
                  <a:moveTo>
                    <a:pt x="1269" y="16510"/>
                  </a:moveTo>
                  <a:lnTo>
                    <a:pt x="0" y="16510"/>
                  </a:lnTo>
                  <a:lnTo>
                    <a:pt x="0" y="21590"/>
                  </a:lnTo>
                  <a:lnTo>
                    <a:pt x="1269" y="21590"/>
                  </a:lnTo>
                  <a:lnTo>
                    <a:pt x="1269" y="16510"/>
                  </a:lnTo>
                  <a:close/>
                </a:path>
                <a:path w="106680" h="29210">
                  <a:moveTo>
                    <a:pt x="1269" y="10160"/>
                  </a:moveTo>
                  <a:lnTo>
                    <a:pt x="0" y="10160"/>
                  </a:lnTo>
                  <a:lnTo>
                    <a:pt x="0" y="15240"/>
                  </a:lnTo>
                  <a:lnTo>
                    <a:pt x="1269" y="15240"/>
                  </a:lnTo>
                  <a:lnTo>
                    <a:pt x="1269" y="10160"/>
                  </a:lnTo>
                  <a:close/>
                </a:path>
                <a:path w="106680" h="29210">
                  <a:moveTo>
                    <a:pt x="1269" y="3810"/>
                  </a:moveTo>
                  <a:lnTo>
                    <a:pt x="0" y="3810"/>
                  </a:lnTo>
                  <a:lnTo>
                    <a:pt x="0" y="8890"/>
                  </a:lnTo>
                  <a:lnTo>
                    <a:pt x="1269" y="8890"/>
                  </a:lnTo>
                  <a:lnTo>
                    <a:pt x="1269" y="3810"/>
                  </a:lnTo>
                  <a:close/>
                </a:path>
                <a:path w="106680" h="29210">
                  <a:moveTo>
                    <a:pt x="3810" y="0"/>
                  </a:moveTo>
                  <a:lnTo>
                    <a:pt x="0" y="0"/>
                  </a:lnTo>
                  <a:lnTo>
                    <a:pt x="0" y="2540"/>
                  </a:lnTo>
                  <a:lnTo>
                    <a:pt x="1269" y="2540"/>
                  </a:lnTo>
                  <a:lnTo>
                    <a:pt x="1269" y="1270"/>
                  </a:lnTo>
                  <a:lnTo>
                    <a:pt x="3810" y="1270"/>
                  </a:lnTo>
                  <a:lnTo>
                    <a:pt x="3810" y="0"/>
                  </a:lnTo>
                  <a:close/>
                </a:path>
                <a:path w="106680" h="29210">
                  <a:moveTo>
                    <a:pt x="106679" y="0"/>
                  </a:moveTo>
                  <a:lnTo>
                    <a:pt x="30480" y="0"/>
                  </a:lnTo>
                  <a:lnTo>
                    <a:pt x="30480" y="1270"/>
                  </a:lnTo>
                  <a:lnTo>
                    <a:pt x="106680" y="1270"/>
                  </a:lnTo>
                  <a:lnTo>
                    <a:pt x="106679" y="0"/>
                  </a:lnTo>
                  <a:close/>
                </a:path>
              </a:pathLst>
            </a:custGeom>
            <a:solidFill>
              <a:srgbClr val="D8EAA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6" name="object 356"/>
            <p:cNvSpPr/>
            <p:nvPr/>
          </p:nvSpPr>
          <p:spPr>
            <a:xfrm>
              <a:off x="1207769" y="3257549"/>
              <a:ext cx="105410" cy="25400"/>
            </a:xfrm>
            <a:custGeom>
              <a:avLst/>
              <a:gdLst/>
              <a:ahLst/>
              <a:cxnLst/>
              <a:rect l="l" t="t" r="r" b="b"/>
              <a:pathLst>
                <a:path w="105409" h="25400">
                  <a:moveTo>
                    <a:pt x="1270" y="21589"/>
                  </a:moveTo>
                  <a:lnTo>
                    <a:pt x="0" y="21589"/>
                  </a:lnTo>
                  <a:lnTo>
                    <a:pt x="0" y="25400"/>
                  </a:lnTo>
                  <a:lnTo>
                    <a:pt x="60960" y="25400"/>
                  </a:lnTo>
                  <a:lnTo>
                    <a:pt x="60960" y="24130"/>
                  </a:lnTo>
                  <a:lnTo>
                    <a:pt x="1269" y="24130"/>
                  </a:lnTo>
                  <a:lnTo>
                    <a:pt x="1270" y="21589"/>
                  </a:lnTo>
                  <a:close/>
                </a:path>
                <a:path w="105409" h="25400">
                  <a:moveTo>
                    <a:pt x="105409" y="24129"/>
                  </a:moveTo>
                  <a:lnTo>
                    <a:pt x="72390" y="24129"/>
                  </a:lnTo>
                  <a:lnTo>
                    <a:pt x="72390" y="25400"/>
                  </a:lnTo>
                  <a:lnTo>
                    <a:pt x="105409" y="25400"/>
                  </a:lnTo>
                  <a:lnTo>
                    <a:pt x="105409" y="24129"/>
                  </a:lnTo>
                  <a:close/>
                </a:path>
                <a:path w="105409" h="25400">
                  <a:moveTo>
                    <a:pt x="1270" y="15239"/>
                  </a:moveTo>
                  <a:lnTo>
                    <a:pt x="0" y="15239"/>
                  </a:lnTo>
                  <a:lnTo>
                    <a:pt x="0" y="20320"/>
                  </a:lnTo>
                  <a:lnTo>
                    <a:pt x="1270" y="20320"/>
                  </a:lnTo>
                  <a:lnTo>
                    <a:pt x="1270" y="15239"/>
                  </a:lnTo>
                  <a:close/>
                </a:path>
                <a:path w="105409" h="25400">
                  <a:moveTo>
                    <a:pt x="1270" y="8889"/>
                  </a:moveTo>
                  <a:lnTo>
                    <a:pt x="0" y="8889"/>
                  </a:lnTo>
                  <a:lnTo>
                    <a:pt x="0" y="13970"/>
                  </a:lnTo>
                  <a:lnTo>
                    <a:pt x="1270" y="13970"/>
                  </a:lnTo>
                  <a:lnTo>
                    <a:pt x="1270" y="8889"/>
                  </a:lnTo>
                  <a:close/>
                </a:path>
                <a:path w="105409" h="25400">
                  <a:moveTo>
                    <a:pt x="1270" y="2539"/>
                  </a:moveTo>
                  <a:lnTo>
                    <a:pt x="0" y="2539"/>
                  </a:lnTo>
                  <a:lnTo>
                    <a:pt x="0" y="7620"/>
                  </a:lnTo>
                  <a:lnTo>
                    <a:pt x="1270" y="7620"/>
                  </a:lnTo>
                  <a:lnTo>
                    <a:pt x="1270" y="2539"/>
                  </a:lnTo>
                  <a:close/>
                </a:path>
                <a:path w="105409" h="25400">
                  <a:moveTo>
                    <a:pt x="6350" y="1270"/>
                  </a:moveTo>
                  <a:lnTo>
                    <a:pt x="5080" y="1270"/>
                  </a:lnTo>
                  <a:lnTo>
                    <a:pt x="5080" y="2539"/>
                  </a:lnTo>
                  <a:lnTo>
                    <a:pt x="6350" y="2539"/>
                  </a:lnTo>
                  <a:lnTo>
                    <a:pt x="6350" y="1270"/>
                  </a:lnTo>
                  <a:close/>
                </a:path>
                <a:path w="105409" h="25400">
                  <a:moveTo>
                    <a:pt x="26670" y="1270"/>
                  </a:moveTo>
                  <a:lnTo>
                    <a:pt x="24130" y="1270"/>
                  </a:lnTo>
                  <a:lnTo>
                    <a:pt x="24130" y="2539"/>
                  </a:lnTo>
                  <a:lnTo>
                    <a:pt x="26670" y="2539"/>
                  </a:lnTo>
                  <a:lnTo>
                    <a:pt x="26670" y="1270"/>
                  </a:lnTo>
                  <a:close/>
                </a:path>
                <a:path w="105409" h="25400">
                  <a:moveTo>
                    <a:pt x="5080" y="0"/>
                  </a:moveTo>
                  <a:lnTo>
                    <a:pt x="0" y="0"/>
                  </a:lnTo>
                  <a:lnTo>
                    <a:pt x="0" y="1270"/>
                  </a:lnTo>
                  <a:lnTo>
                    <a:pt x="5080" y="1270"/>
                  </a:lnTo>
                  <a:lnTo>
                    <a:pt x="5080" y="0"/>
                  </a:lnTo>
                  <a:close/>
                </a:path>
                <a:path w="105409" h="25400">
                  <a:moveTo>
                    <a:pt x="105410" y="0"/>
                  </a:moveTo>
                  <a:lnTo>
                    <a:pt x="26670" y="0"/>
                  </a:lnTo>
                  <a:lnTo>
                    <a:pt x="26670" y="1270"/>
                  </a:lnTo>
                  <a:lnTo>
                    <a:pt x="105410" y="1270"/>
                  </a:lnTo>
                  <a:lnTo>
                    <a:pt x="105410" y="0"/>
                  </a:lnTo>
                  <a:close/>
                </a:path>
              </a:pathLst>
            </a:custGeom>
            <a:solidFill>
              <a:srgbClr val="DAEBA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7" name="object 357"/>
            <p:cNvSpPr/>
            <p:nvPr/>
          </p:nvSpPr>
          <p:spPr>
            <a:xfrm>
              <a:off x="1209039" y="3260089"/>
              <a:ext cx="104139" cy="21590"/>
            </a:xfrm>
            <a:custGeom>
              <a:avLst/>
              <a:gdLst/>
              <a:ahLst/>
              <a:cxnLst/>
              <a:rect l="l" t="t" r="r" b="b"/>
              <a:pathLst>
                <a:path w="104140" h="21589">
                  <a:moveTo>
                    <a:pt x="104140" y="19050"/>
                  </a:moveTo>
                  <a:lnTo>
                    <a:pt x="71120" y="19050"/>
                  </a:lnTo>
                  <a:lnTo>
                    <a:pt x="71120" y="21589"/>
                  </a:lnTo>
                  <a:lnTo>
                    <a:pt x="104140" y="21589"/>
                  </a:lnTo>
                  <a:lnTo>
                    <a:pt x="104140" y="19050"/>
                  </a:lnTo>
                  <a:close/>
                </a:path>
                <a:path w="104140" h="21589">
                  <a:moveTo>
                    <a:pt x="63500" y="19050"/>
                  </a:moveTo>
                  <a:lnTo>
                    <a:pt x="0" y="19050"/>
                  </a:lnTo>
                  <a:lnTo>
                    <a:pt x="0" y="21590"/>
                  </a:lnTo>
                  <a:lnTo>
                    <a:pt x="60960" y="21590"/>
                  </a:lnTo>
                  <a:lnTo>
                    <a:pt x="60960" y="20320"/>
                  </a:lnTo>
                  <a:lnTo>
                    <a:pt x="63500" y="20320"/>
                  </a:lnTo>
                  <a:lnTo>
                    <a:pt x="63500" y="19050"/>
                  </a:lnTo>
                  <a:close/>
                </a:path>
                <a:path w="104140" h="21589">
                  <a:moveTo>
                    <a:pt x="2540" y="12700"/>
                  </a:moveTo>
                  <a:lnTo>
                    <a:pt x="0" y="12700"/>
                  </a:lnTo>
                  <a:lnTo>
                    <a:pt x="0" y="17780"/>
                  </a:lnTo>
                  <a:lnTo>
                    <a:pt x="2540" y="17780"/>
                  </a:lnTo>
                  <a:lnTo>
                    <a:pt x="2540" y="12700"/>
                  </a:lnTo>
                  <a:close/>
                </a:path>
                <a:path w="104140" h="21589">
                  <a:moveTo>
                    <a:pt x="104140" y="12700"/>
                  </a:moveTo>
                  <a:lnTo>
                    <a:pt x="102870" y="12700"/>
                  </a:lnTo>
                  <a:lnTo>
                    <a:pt x="102870" y="17780"/>
                  </a:lnTo>
                  <a:lnTo>
                    <a:pt x="104140" y="17780"/>
                  </a:lnTo>
                  <a:lnTo>
                    <a:pt x="104140" y="12700"/>
                  </a:lnTo>
                  <a:close/>
                </a:path>
                <a:path w="104140" h="21589">
                  <a:moveTo>
                    <a:pt x="2540" y="6350"/>
                  </a:moveTo>
                  <a:lnTo>
                    <a:pt x="0" y="6350"/>
                  </a:lnTo>
                  <a:lnTo>
                    <a:pt x="0" y="11430"/>
                  </a:lnTo>
                  <a:lnTo>
                    <a:pt x="2540" y="11430"/>
                  </a:lnTo>
                  <a:lnTo>
                    <a:pt x="2540" y="6350"/>
                  </a:lnTo>
                  <a:close/>
                </a:path>
                <a:path w="104140" h="21589">
                  <a:moveTo>
                    <a:pt x="104140" y="6350"/>
                  </a:moveTo>
                  <a:lnTo>
                    <a:pt x="102870" y="6350"/>
                  </a:lnTo>
                  <a:lnTo>
                    <a:pt x="102870" y="11430"/>
                  </a:lnTo>
                  <a:lnTo>
                    <a:pt x="104140" y="11430"/>
                  </a:lnTo>
                  <a:lnTo>
                    <a:pt x="104140" y="6350"/>
                  </a:lnTo>
                  <a:close/>
                </a:path>
                <a:path w="104140" h="21589">
                  <a:moveTo>
                    <a:pt x="7620" y="0"/>
                  </a:moveTo>
                  <a:lnTo>
                    <a:pt x="0" y="0"/>
                  </a:lnTo>
                  <a:lnTo>
                    <a:pt x="0" y="5080"/>
                  </a:lnTo>
                  <a:lnTo>
                    <a:pt x="2540" y="5080"/>
                  </a:lnTo>
                  <a:lnTo>
                    <a:pt x="2540" y="1270"/>
                  </a:lnTo>
                  <a:lnTo>
                    <a:pt x="7620" y="1270"/>
                  </a:lnTo>
                  <a:lnTo>
                    <a:pt x="7620" y="0"/>
                  </a:lnTo>
                  <a:close/>
                </a:path>
                <a:path w="104140" h="21589">
                  <a:moveTo>
                    <a:pt x="104140" y="0"/>
                  </a:moveTo>
                  <a:lnTo>
                    <a:pt x="20320" y="0"/>
                  </a:lnTo>
                  <a:lnTo>
                    <a:pt x="20320" y="1270"/>
                  </a:lnTo>
                  <a:lnTo>
                    <a:pt x="102870" y="1270"/>
                  </a:lnTo>
                  <a:lnTo>
                    <a:pt x="102870" y="5080"/>
                  </a:lnTo>
                  <a:lnTo>
                    <a:pt x="104140" y="5080"/>
                  </a:lnTo>
                  <a:lnTo>
                    <a:pt x="104140" y="0"/>
                  </a:lnTo>
                  <a:close/>
                </a:path>
              </a:pathLst>
            </a:custGeom>
            <a:solidFill>
              <a:srgbClr val="DBEBA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8" name="object 358"/>
            <p:cNvSpPr/>
            <p:nvPr/>
          </p:nvSpPr>
          <p:spPr>
            <a:xfrm>
              <a:off x="1211580" y="3261359"/>
              <a:ext cx="100330" cy="17780"/>
            </a:xfrm>
            <a:custGeom>
              <a:avLst/>
              <a:gdLst/>
              <a:ahLst/>
              <a:cxnLst/>
              <a:rect l="l" t="t" r="r" b="b"/>
              <a:pathLst>
                <a:path w="100330" h="17779">
                  <a:moveTo>
                    <a:pt x="64769" y="16510"/>
                  </a:moveTo>
                  <a:lnTo>
                    <a:pt x="63499" y="16510"/>
                  </a:lnTo>
                  <a:lnTo>
                    <a:pt x="63499" y="17779"/>
                  </a:lnTo>
                  <a:lnTo>
                    <a:pt x="64769" y="17779"/>
                  </a:lnTo>
                  <a:lnTo>
                    <a:pt x="64769" y="16510"/>
                  </a:lnTo>
                  <a:close/>
                </a:path>
                <a:path w="100330" h="17779">
                  <a:moveTo>
                    <a:pt x="1269" y="11429"/>
                  </a:moveTo>
                  <a:lnTo>
                    <a:pt x="0" y="11429"/>
                  </a:lnTo>
                  <a:lnTo>
                    <a:pt x="0" y="16510"/>
                  </a:lnTo>
                  <a:lnTo>
                    <a:pt x="1269" y="16510"/>
                  </a:lnTo>
                  <a:lnTo>
                    <a:pt x="1269" y="11429"/>
                  </a:lnTo>
                  <a:close/>
                </a:path>
                <a:path w="100330" h="17779">
                  <a:moveTo>
                    <a:pt x="100329" y="11429"/>
                  </a:moveTo>
                  <a:lnTo>
                    <a:pt x="99059" y="11429"/>
                  </a:lnTo>
                  <a:lnTo>
                    <a:pt x="99059" y="16510"/>
                  </a:lnTo>
                  <a:lnTo>
                    <a:pt x="100329" y="16510"/>
                  </a:lnTo>
                  <a:lnTo>
                    <a:pt x="100329" y="11429"/>
                  </a:lnTo>
                  <a:close/>
                </a:path>
                <a:path w="100330" h="17779">
                  <a:moveTo>
                    <a:pt x="1269" y="5079"/>
                  </a:moveTo>
                  <a:lnTo>
                    <a:pt x="0" y="5079"/>
                  </a:lnTo>
                  <a:lnTo>
                    <a:pt x="0" y="10160"/>
                  </a:lnTo>
                  <a:lnTo>
                    <a:pt x="1269" y="10160"/>
                  </a:lnTo>
                  <a:lnTo>
                    <a:pt x="1269" y="5079"/>
                  </a:lnTo>
                  <a:close/>
                </a:path>
                <a:path w="100330" h="17779">
                  <a:moveTo>
                    <a:pt x="100329" y="5079"/>
                  </a:moveTo>
                  <a:lnTo>
                    <a:pt x="99059" y="5079"/>
                  </a:lnTo>
                  <a:lnTo>
                    <a:pt x="99059" y="10160"/>
                  </a:lnTo>
                  <a:lnTo>
                    <a:pt x="100329" y="10160"/>
                  </a:lnTo>
                  <a:lnTo>
                    <a:pt x="100329" y="5079"/>
                  </a:lnTo>
                  <a:close/>
                </a:path>
                <a:path w="100330" h="17779">
                  <a:moveTo>
                    <a:pt x="7619" y="0"/>
                  </a:moveTo>
                  <a:lnTo>
                    <a:pt x="0" y="0"/>
                  </a:lnTo>
                  <a:lnTo>
                    <a:pt x="0" y="3810"/>
                  </a:lnTo>
                  <a:lnTo>
                    <a:pt x="1269" y="3810"/>
                  </a:lnTo>
                  <a:lnTo>
                    <a:pt x="1269" y="2539"/>
                  </a:lnTo>
                  <a:lnTo>
                    <a:pt x="10159" y="2539"/>
                  </a:lnTo>
                  <a:lnTo>
                    <a:pt x="10159" y="1270"/>
                  </a:lnTo>
                  <a:lnTo>
                    <a:pt x="7619" y="1270"/>
                  </a:lnTo>
                  <a:lnTo>
                    <a:pt x="7619" y="0"/>
                  </a:lnTo>
                  <a:close/>
                </a:path>
                <a:path w="100330" h="17779">
                  <a:moveTo>
                    <a:pt x="100329" y="0"/>
                  </a:moveTo>
                  <a:lnTo>
                    <a:pt x="15239" y="0"/>
                  </a:lnTo>
                  <a:lnTo>
                    <a:pt x="15239" y="1270"/>
                  </a:lnTo>
                  <a:lnTo>
                    <a:pt x="12700" y="1270"/>
                  </a:lnTo>
                  <a:lnTo>
                    <a:pt x="12700" y="2539"/>
                  </a:lnTo>
                  <a:lnTo>
                    <a:pt x="99059" y="2539"/>
                  </a:lnTo>
                  <a:lnTo>
                    <a:pt x="99059" y="3810"/>
                  </a:lnTo>
                  <a:lnTo>
                    <a:pt x="100329" y="3810"/>
                  </a:lnTo>
                  <a:lnTo>
                    <a:pt x="100329" y="0"/>
                  </a:lnTo>
                  <a:close/>
                </a:path>
              </a:pathLst>
            </a:custGeom>
            <a:solidFill>
              <a:srgbClr val="DCECA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9" name="object 359"/>
            <p:cNvSpPr/>
            <p:nvPr/>
          </p:nvSpPr>
          <p:spPr>
            <a:xfrm>
              <a:off x="1212850" y="3263899"/>
              <a:ext cx="97790" cy="13970"/>
            </a:xfrm>
            <a:custGeom>
              <a:avLst/>
              <a:gdLst/>
              <a:ahLst/>
              <a:cxnLst/>
              <a:rect l="l" t="t" r="r" b="b"/>
              <a:pathLst>
                <a:path w="97790" h="13970">
                  <a:moveTo>
                    <a:pt x="2540" y="8889"/>
                  </a:moveTo>
                  <a:lnTo>
                    <a:pt x="0" y="8889"/>
                  </a:lnTo>
                  <a:lnTo>
                    <a:pt x="0" y="13970"/>
                  </a:lnTo>
                  <a:lnTo>
                    <a:pt x="63500" y="13970"/>
                  </a:lnTo>
                  <a:lnTo>
                    <a:pt x="63500" y="12700"/>
                  </a:lnTo>
                  <a:lnTo>
                    <a:pt x="2540" y="12700"/>
                  </a:lnTo>
                  <a:lnTo>
                    <a:pt x="2540" y="8889"/>
                  </a:lnTo>
                  <a:close/>
                </a:path>
                <a:path w="97790" h="13970">
                  <a:moveTo>
                    <a:pt x="97790" y="8889"/>
                  </a:moveTo>
                  <a:lnTo>
                    <a:pt x="95250" y="8889"/>
                  </a:lnTo>
                  <a:lnTo>
                    <a:pt x="95250" y="12700"/>
                  </a:lnTo>
                  <a:lnTo>
                    <a:pt x="67309" y="12700"/>
                  </a:lnTo>
                  <a:lnTo>
                    <a:pt x="67309" y="13970"/>
                  </a:lnTo>
                  <a:lnTo>
                    <a:pt x="97790" y="13970"/>
                  </a:lnTo>
                  <a:lnTo>
                    <a:pt x="97790" y="8889"/>
                  </a:lnTo>
                  <a:close/>
                </a:path>
                <a:path w="97790" h="13970">
                  <a:moveTo>
                    <a:pt x="2540" y="2539"/>
                  </a:moveTo>
                  <a:lnTo>
                    <a:pt x="0" y="2539"/>
                  </a:lnTo>
                  <a:lnTo>
                    <a:pt x="0" y="7620"/>
                  </a:lnTo>
                  <a:lnTo>
                    <a:pt x="2540" y="7620"/>
                  </a:lnTo>
                  <a:lnTo>
                    <a:pt x="2540" y="2539"/>
                  </a:lnTo>
                  <a:close/>
                </a:path>
                <a:path w="97790" h="13970">
                  <a:moveTo>
                    <a:pt x="97790" y="2539"/>
                  </a:moveTo>
                  <a:lnTo>
                    <a:pt x="95250" y="2539"/>
                  </a:lnTo>
                  <a:lnTo>
                    <a:pt x="95250" y="7620"/>
                  </a:lnTo>
                  <a:lnTo>
                    <a:pt x="97790" y="7620"/>
                  </a:lnTo>
                  <a:lnTo>
                    <a:pt x="97790" y="2539"/>
                  </a:lnTo>
                  <a:close/>
                </a:path>
                <a:path w="97790" h="13970">
                  <a:moveTo>
                    <a:pt x="97790" y="0"/>
                  </a:moveTo>
                  <a:lnTo>
                    <a:pt x="0" y="0"/>
                  </a:lnTo>
                  <a:lnTo>
                    <a:pt x="0" y="1270"/>
                  </a:lnTo>
                  <a:lnTo>
                    <a:pt x="97790" y="1270"/>
                  </a:lnTo>
                  <a:lnTo>
                    <a:pt x="97790" y="0"/>
                  </a:lnTo>
                  <a:close/>
                </a:path>
              </a:pathLst>
            </a:custGeom>
            <a:solidFill>
              <a:srgbClr val="DEEDB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0" name="object 360"/>
            <p:cNvSpPr/>
            <p:nvPr/>
          </p:nvSpPr>
          <p:spPr>
            <a:xfrm>
              <a:off x="1215389" y="3266439"/>
              <a:ext cx="92710" cy="10160"/>
            </a:xfrm>
            <a:custGeom>
              <a:avLst/>
              <a:gdLst/>
              <a:ahLst/>
              <a:cxnLst/>
              <a:rect l="l" t="t" r="r" b="b"/>
              <a:pathLst>
                <a:path w="92709" h="10160">
                  <a:moveTo>
                    <a:pt x="1269" y="6350"/>
                  </a:moveTo>
                  <a:lnTo>
                    <a:pt x="0" y="6350"/>
                  </a:lnTo>
                  <a:lnTo>
                    <a:pt x="0" y="10160"/>
                  </a:lnTo>
                  <a:lnTo>
                    <a:pt x="63500" y="10160"/>
                  </a:lnTo>
                  <a:lnTo>
                    <a:pt x="63500" y="8890"/>
                  </a:lnTo>
                  <a:lnTo>
                    <a:pt x="92709" y="8890"/>
                  </a:lnTo>
                  <a:lnTo>
                    <a:pt x="92709" y="7620"/>
                  </a:lnTo>
                  <a:lnTo>
                    <a:pt x="1269" y="7620"/>
                  </a:lnTo>
                  <a:lnTo>
                    <a:pt x="1269" y="6350"/>
                  </a:lnTo>
                  <a:close/>
                </a:path>
                <a:path w="92709" h="10160">
                  <a:moveTo>
                    <a:pt x="92709" y="8890"/>
                  </a:moveTo>
                  <a:lnTo>
                    <a:pt x="64769" y="8890"/>
                  </a:lnTo>
                  <a:lnTo>
                    <a:pt x="64769" y="10160"/>
                  </a:lnTo>
                  <a:lnTo>
                    <a:pt x="92709" y="10160"/>
                  </a:lnTo>
                  <a:lnTo>
                    <a:pt x="92709" y="8890"/>
                  </a:lnTo>
                  <a:close/>
                </a:path>
                <a:path w="92709" h="10160">
                  <a:moveTo>
                    <a:pt x="92709" y="6350"/>
                  </a:moveTo>
                  <a:lnTo>
                    <a:pt x="91440" y="6350"/>
                  </a:lnTo>
                  <a:lnTo>
                    <a:pt x="91440" y="7620"/>
                  </a:lnTo>
                  <a:lnTo>
                    <a:pt x="92709" y="7620"/>
                  </a:lnTo>
                  <a:lnTo>
                    <a:pt x="92709" y="6350"/>
                  </a:lnTo>
                  <a:close/>
                </a:path>
                <a:path w="92709" h="10160">
                  <a:moveTo>
                    <a:pt x="1269" y="0"/>
                  </a:moveTo>
                  <a:lnTo>
                    <a:pt x="0" y="0"/>
                  </a:lnTo>
                  <a:lnTo>
                    <a:pt x="0" y="5080"/>
                  </a:lnTo>
                  <a:lnTo>
                    <a:pt x="1269" y="5080"/>
                  </a:lnTo>
                  <a:lnTo>
                    <a:pt x="1269" y="0"/>
                  </a:lnTo>
                  <a:close/>
                </a:path>
                <a:path w="92709" h="10160">
                  <a:moveTo>
                    <a:pt x="92709" y="0"/>
                  </a:moveTo>
                  <a:lnTo>
                    <a:pt x="91440" y="0"/>
                  </a:lnTo>
                  <a:lnTo>
                    <a:pt x="91440" y="5080"/>
                  </a:lnTo>
                  <a:lnTo>
                    <a:pt x="92709" y="5080"/>
                  </a:lnTo>
                  <a:lnTo>
                    <a:pt x="92709" y="0"/>
                  </a:lnTo>
                  <a:close/>
                </a:path>
              </a:pathLst>
            </a:custGeom>
            <a:solidFill>
              <a:srgbClr val="DFEDB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1" name="object 361"/>
            <p:cNvSpPr/>
            <p:nvPr/>
          </p:nvSpPr>
          <p:spPr>
            <a:xfrm>
              <a:off x="1216660" y="3266439"/>
              <a:ext cx="90170" cy="7620"/>
            </a:xfrm>
            <a:custGeom>
              <a:avLst/>
              <a:gdLst/>
              <a:ahLst/>
              <a:cxnLst/>
              <a:rect l="l" t="t" r="r" b="b"/>
              <a:pathLst>
                <a:path w="90169" h="7620">
                  <a:moveTo>
                    <a:pt x="90170" y="6350"/>
                  </a:moveTo>
                  <a:lnTo>
                    <a:pt x="0" y="6350"/>
                  </a:lnTo>
                  <a:lnTo>
                    <a:pt x="0" y="7620"/>
                  </a:lnTo>
                  <a:lnTo>
                    <a:pt x="90170" y="7620"/>
                  </a:lnTo>
                  <a:lnTo>
                    <a:pt x="90170" y="6350"/>
                  </a:lnTo>
                  <a:close/>
                </a:path>
                <a:path w="90169" h="7620">
                  <a:moveTo>
                    <a:pt x="90170" y="0"/>
                  </a:moveTo>
                  <a:lnTo>
                    <a:pt x="0" y="0"/>
                  </a:lnTo>
                  <a:lnTo>
                    <a:pt x="0" y="2540"/>
                  </a:lnTo>
                  <a:lnTo>
                    <a:pt x="0" y="5080"/>
                  </a:lnTo>
                  <a:lnTo>
                    <a:pt x="2540" y="5080"/>
                  </a:lnTo>
                  <a:lnTo>
                    <a:pt x="2540" y="2540"/>
                  </a:lnTo>
                  <a:lnTo>
                    <a:pt x="87630" y="2540"/>
                  </a:lnTo>
                  <a:lnTo>
                    <a:pt x="87630" y="5080"/>
                  </a:lnTo>
                  <a:lnTo>
                    <a:pt x="90170" y="5080"/>
                  </a:lnTo>
                  <a:lnTo>
                    <a:pt x="90170" y="2540"/>
                  </a:lnTo>
                  <a:lnTo>
                    <a:pt x="90170" y="0"/>
                  </a:lnTo>
                  <a:close/>
                </a:path>
              </a:pathLst>
            </a:custGeom>
            <a:solidFill>
              <a:srgbClr val="E1EEB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2" name="object 362"/>
            <p:cNvSpPr/>
            <p:nvPr/>
          </p:nvSpPr>
          <p:spPr>
            <a:xfrm>
              <a:off x="1219200" y="3268979"/>
              <a:ext cx="85090" cy="2540"/>
            </a:xfrm>
            <a:custGeom>
              <a:avLst/>
              <a:gdLst/>
              <a:ahLst/>
              <a:cxnLst/>
              <a:rect l="l" t="t" r="r" b="b"/>
              <a:pathLst>
                <a:path w="85090" h="2539">
                  <a:moveTo>
                    <a:pt x="85090" y="0"/>
                  </a:moveTo>
                  <a:lnTo>
                    <a:pt x="0" y="0"/>
                  </a:lnTo>
                  <a:lnTo>
                    <a:pt x="0" y="2540"/>
                  </a:lnTo>
                  <a:lnTo>
                    <a:pt x="85090" y="2540"/>
                  </a:lnTo>
                  <a:lnTo>
                    <a:pt x="85090" y="0"/>
                  </a:lnTo>
                  <a:close/>
                </a:path>
              </a:pathLst>
            </a:custGeom>
            <a:solidFill>
              <a:srgbClr val="E4F0B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3" name="object 363"/>
            <p:cNvSpPr/>
            <p:nvPr/>
          </p:nvSpPr>
          <p:spPr>
            <a:xfrm>
              <a:off x="1283970" y="3191509"/>
              <a:ext cx="210820" cy="304800"/>
            </a:xfrm>
            <a:custGeom>
              <a:avLst/>
              <a:gdLst/>
              <a:ahLst/>
              <a:cxnLst/>
              <a:rect l="l" t="t" r="r" b="b"/>
              <a:pathLst>
                <a:path w="210819" h="304800">
                  <a:moveTo>
                    <a:pt x="209550" y="163830"/>
                  </a:moveTo>
                  <a:lnTo>
                    <a:pt x="208280" y="163830"/>
                  </a:lnTo>
                  <a:lnTo>
                    <a:pt x="208280" y="166370"/>
                  </a:lnTo>
                  <a:lnTo>
                    <a:pt x="209550" y="166370"/>
                  </a:lnTo>
                  <a:lnTo>
                    <a:pt x="209550" y="163830"/>
                  </a:lnTo>
                  <a:close/>
                </a:path>
                <a:path w="210819" h="304800">
                  <a:moveTo>
                    <a:pt x="210820" y="160020"/>
                  </a:moveTo>
                  <a:lnTo>
                    <a:pt x="208280" y="160020"/>
                  </a:lnTo>
                  <a:lnTo>
                    <a:pt x="208280" y="162560"/>
                  </a:lnTo>
                  <a:lnTo>
                    <a:pt x="209550" y="162560"/>
                  </a:lnTo>
                  <a:lnTo>
                    <a:pt x="209550" y="163830"/>
                  </a:lnTo>
                  <a:lnTo>
                    <a:pt x="210820" y="163830"/>
                  </a:lnTo>
                  <a:lnTo>
                    <a:pt x="210820" y="160020"/>
                  </a:lnTo>
                  <a:close/>
                </a:path>
                <a:path w="210819" h="304800">
                  <a:moveTo>
                    <a:pt x="1270" y="163830"/>
                  </a:moveTo>
                  <a:lnTo>
                    <a:pt x="0" y="163830"/>
                  </a:lnTo>
                  <a:lnTo>
                    <a:pt x="0" y="165100"/>
                  </a:lnTo>
                  <a:lnTo>
                    <a:pt x="1270" y="165100"/>
                  </a:lnTo>
                  <a:lnTo>
                    <a:pt x="1270" y="163830"/>
                  </a:lnTo>
                  <a:close/>
                </a:path>
                <a:path w="210819" h="304800">
                  <a:moveTo>
                    <a:pt x="1270" y="160020"/>
                  </a:moveTo>
                  <a:lnTo>
                    <a:pt x="0" y="160020"/>
                  </a:lnTo>
                  <a:lnTo>
                    <a:pt x="0" y="162560"/>
                  </a:lnTo>
                  <a:lnTo>
                    <a:pt x="1270" y="162560"/>
                  </a:lnTo>
                  <a:lnTo>
                    <a:pt x="1270" y="160020"/>
                  </a:lnTo>
                  <a:close/>
                </a:path>
                <a:path w="210819" h="304800">
                  <a:moveTo>
                    <a:pt x="1270" y="157480"/>
                  </a:moveTo>
                  <a:lnTo>
                    <a:pt x="0" y="157480"/>
                  </a:lnTo>
                  <a:lnTo>
                    <a:pt x="0" y="158750"/>
                  </a:lnTo>
                  <a:lnTo>
                    <a:pt x="1270" y="158750"/>
                  </a:lnTo>
                  <a:lnTo>
                    <a:pt x="1270" y="157480"/>
                  </a:lnTo>
                  <a:close/>
                </a:path>
                <a:path w="210819" h="304800">
                  <a:moveTo>
                    <a:pt x="1270" y="153670"/>
                  </a:moveTo>
                  <a:lnTo>
                    <a:pt x="0" y="153670"/>
                  </a:lnTo>
                  <a:lnTo>
                    <a:pt x="0" y="156210"/>
                  </a:lnTo>
                  <a:lnTo>
                    <a:pt x="1270" y="156210"/>
                  </a:lnTo>
                  <a:lnTo>
                    <a:pt x="1270" y="153670"/>
                  </a:lnTo>
                  <a:close/>
                </a:path>
                <a:path w="210819" h="304800">
                  <a:moveTo>
                    <a:pt x="210820" y="157480"/>
                  </a:moveTo>
                  <a:lnTo>
                    <a:pt x="208280" y="157480"/>
                  </a:lnTo>
                  <a:lnTo>
                    <a:pt x="208280" y="158750"/>
                  </a:lnTo>
                  <a:lnTo>
                    <a:pt x="210820" y="158750"/>
                  </a:lnTo>
                  <a:lnTo>
                    <a:pt x="210820" y="157480"/>
                  </a:lnTo>
                  <a:close/>
                </a:path>
                <a:path w="210819" h="304800">
                  <a:moveTo>
                    <a:pt x="210820" y="153670"/>
                  </a:moveTo>
                  <a:lnTo>
                    <a:pt x="208280" y="153670"/>
                  </a:lnTo>
                  <a:lnTo>
                    <a:pt x="208280" y="156210"/>
                  </a:lnTo>
                  <a:lnTo>
                    <a:pt x="210820" y="156210"/>
                  </a:lnTo>
                  <a:lnTo>
                    <a:pt x="210820" y="153670"/>
                  </a:lnTo>
                  <a:close/>
                </a:path>
                <a:path w="210819" h="304800">
                  <a:moveTo>
                    <a:pt x="125730" y="0"/>
                  </a:moveTo>
                  <a:lnTo>
                    <a:pt x="87630" y="0"/>
                  </a:lnTo>
                  <a:lnTo>
                    <a:pt x="87630" y="1270"/>
                  </a:lnTo>
                  <a:lnTo>
                    <a:pt x="125730" y="1270"/>
                  </a:lnTo>
                  <a:lnTo>
                    <a:pt x="125730" y="0"/>
                  </a:lnTo>
                  <a:close/>
                </a:path>
                <a:path w="210819" h="304800">
                  <a:moveTo>
                    <a:pt x="107950" y="302260"/>
                  </a:moveTo>
                  <a:lnTo>
                    <a:pt x="101600" y="302260"/>
                  </a:lnTo>
                  <a:lnTo>
                    <a:pt x="101600" y="304800"/>
                  </a:lnTo>
                  <a:lnTo>
                    <a:pt x="105409" y="304800"/>
                  </a:lnTo>
                  <a:lnTo>
                    <a:pt x="105409" y="303530"/>
                  </a:lnTo>
                  <a:lnTo>
                    <a:pt x="107950" y="303530"/>
                  </a:lnTo>
                  <a:lnTo>
                    <a:pt x="107950" y="302260"/>
                  </a:lnTo>
                  <a:close/>
                </a:path>
              </a:pathLst>
            </a:custGeom>
            <a:solidFill>
              <a:srgbClr val="98CC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4" name="object 364"/>
            <p:cNvSpPr/>
            <p:nvPr/>
          </p:nvSpPr>
          <p:spPr>
            <a:xfrm>
              <a:off x="1285240" y="3345179"/>
              <a:ext cx="207010" cy="148590"/>
            </a:xfrm>
            <a:custGeom>
              <a:avLst/>
              <a:gdLst/>
              <a:ahLst/>
              <a:cxnLst/>
              <a:rect l="l" t="t" r="r" b="b"/>
              <a:pathLst>
                <a:path w="207009" h="148589">
                  <a:moveTo>
                    <a:pt x="1270" y="12700"/>
                  </a:moveTo>
                  <a:lnTo>
                    <a:pt x="0" y="12700"/>
                  </a:lnTo>
                  <a:lnTo>
                    <a:pt x="0" y="16510"/>
                  </a:lnTo>
                  <a:lnTo>
                    <a:pt x="1270" y="16510"/>
                  </a:lnTo>
                  <a:lnTo>
                    <a:pt x="1270" y="12700"/>
                  </a:lnTo>
                  <a:close/>
                </a:path>
                <a:path w="207009" h="148589">
                  <a:moveTo>
                    <a:pt x="1270" y="10160"/>
                  </a:moveTo>
                  <a:lnTo>
                    <a:pt x="0" y="10160"/>
                  </a:lnTo>
                  <a:lnTo>
                    <a:pt x="0" y="11430"/>
                  </a:lnTo>
                  <a:lnTo>
                    <a:pt x="1270" y="11430"/>
                  </a:lnTo>
                  <a:lnTo>
                    <a:pt x="1270" y="10160"/>
                  </a:lnTo>
                  <a:close/>
                </a:path>
                <a:path w="207009" h="148589">
                  <a:moveTo>
                    <a:pt x="1270" y="6350"/>
                  </a:moveTo>
                  <a:lnTo>
                    <a:pt x="0" y="6350"/>
                  </a:lnTo>
                  <a:lnTo>
                    <a:pt x="0" y="8890"/>
                  </a:lnTo>
                  <a:lnTo>
                    <a:pt x="1270" y="8890"/>
                  </a:lnTo>
                  <a:lnTo>
                    <a:pt x="1270" y="6350"/>
                  </a:lnTo>
                  <a:close/>
                </a:path>
                <a:path w="207009" h="148589">
                  <a:moveTo>
                    <a:pt x="1270" y="3810"/>
                  </a:moveTo>
                  <a:lnTo>
                    <a:pt x="0" y="3810"/>
                  </a:lnTo>
                  <a:lnTo>
                    <a:pt x="0" y="5080"/>
                  </a:lnTo>
                  <a:lnTo>
                    <a:pt x="1270" y="5080"/>
                  </a:lnTo>
                  <a:lnTo>
                    <a:pt x="1270" y="3810"/>
                  </a:lnTo>
                  <a:close/>
                </a:path>
                <a:path w="207009" h="148589">
                  <a:moveTo>
                    <a:pt x="1270" y="0"/>
                  </a:moveTo>
                  <a:lnTo>
                    <a:pt x="0" y="0"/>
                  </a:lnTo>
                  <a:lnTo>
                    <a:pt x="0" y="2540"/>
                  </a:lnTo>
                  <a:lnTo>
                    <a:pt x="1270" y="2540"/>
                  </a:lnTo>
                  <a:lnTo>
                    <a:pt x="1270" y="0"/>
                  </a:lnTo>
                  <a:close/>
                </a:path>
                <a:path w="207009" h="148589">
                  <a:moveTo>
                    <a:pt x="109220" y="147320"/>
                  </a:moveTo>
                  <a:lnTo>
                    <a:pt x="99060" y="147320"/>
                  </a:lnTo>
                  <a:lnTo>
                    <a:pt x="99060" y="148590"/>
                  </a:lnTo>
                  <a:lnTo>
                    <a:pt x="109220" y="148590"/>
                  </a:lnTo>
                  <a:lnTo>
                    <a:pt x="109220" y="147320"/>
                  </a:lnTo>
                  <a:close/>
                </a:path>
                <a:path w="207009" h="148589">
                  <a:moveTo>
                    <a:pt x="207010" y="12700"/>
                  </a:moveTo>
                  <a:lnTo>
                    <a:pt x="205740" y="12700"/>
                  </a:lnTo>
                  <a:lnTo>
                    <a:pt x="205727" y="15240"/>
                  </a:lnTo>
                  <a:lnTo>
                    <a:pt x="207010" y="15240"/>
                  </a:lnTo>
                  <a:lnTo>
                    <a:pt x="207010" y="12700"/>
                  </a:lnTo>
                  <a:close/>
                </a:path>
                <a:path w="207009" h="148589">
                  <a:moveTo>
                    <a:pt x="207010" y="10160"/>
                  </a:moveTo>
                  <a:lnTo>
                    <a:pt x="205740" y="10160"/>
                  </a:lnTo>
                  <a:lnTo>
                    <a:pt x="205740" y="11430"/>
                  </a:lnTo>
                  <a:lnTo>
                    <a:pt x="207010" y="11430"/>
                  </a:lnTo>
                  <a:lnTo>
                    <a:pt x="207010" y="10160"/>
                  </a:lnTo>
                  <a:close/>
                </a:path>
                <a:path w="207009" h="148589">
                  <a:moveTo>
                    <a:pt x="207010" y="6350"/>
                  </a:moveTo>
                  <a:lnTo>
                    <a:pt x="205740" y="6350"/>
                  </a:lnTo>
                  <a:lnTo>
                    <a:pt x="205740" y="8890"/>
                  </a:lnTo>
                  <a:lnTo>
                    <a:pt x="207010" y="8890"/>
                  </a:lnTo>
                  <a:lnTo>
                    <a:pt x="207010" y="6350"/>
                  </a:lnTo>
                  <a:close/>
                </a:path>
                <a:path w="207009" h="148589">
                  <a:moveTo>
                    <a:pt x="207010" y="3810"/>
                  </a:moveTo>
                  <a:lnTo>
                    <a:pt x="205740" y="3810"/>
                  </a:lnTo>
                  <a:lnTo>
                    <a:pt x="205740" y="5080"/>
                  </a:lnTo>
                  <a:lnTo>
                    <a:pt x="207010" y="5080"/>
                  </a:lnTo>
                  <a:lnTo>
                    <a:pt x="207010" y="3810"/>
                  </a:lnTo>
                  <a:close/>
                </a:path>
                <a:path w="207009" h="148589">
                  <a:moveTo>
                    <a:pt x="207010" y="0"/>
                  </a:moveTo>
                  <a:lnTo>
                    <a:pt x="205740" y="0"/>
                  </a:lnTo>
                  <a:lnTo>
                    <a:pt x="205740" y="2540"/>
                  </a:lnTo>
                  <a:lnTo>
                    <a:pt x="207010" y="2540"/>
                  </a:lnTo>
                  <a:lnTo>
                    <a:pt x="207010" y="0"/>
                  </a:lnTo>
                  <a:close/>
                </a:path>
              </a:pathLst>
            </a:custGeom>
            <a:solidFill>
              <a:srgbClr val="99CC0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5" name="object 365"/>
            <p:cNvSpPr/>
            <p:nvPr/>
          </p:nvSpPr>
          <p:spPr>
            <a:xfrm>
              <a:off x="1286510" y="3192779"/>
              <a:ext cx="204470" cy="299720"/>
            </a:xfrm>
            <a:custGeom>
              <a:avLst/>
              <a:gdLst/>
              <a:ahLst/>
              <a:cxnLst/>
              <a:rect l="l" t="t" r="r" b="b"/>
              <a:pathLst>
                <a:path w="204469" h="299720">
                  <a:moveTo>
                    <a:pt x="2540" y="168910"/>
                  </a:moveTo>
                  <a:lnTo>
                    <a:pt x="0" y="168910"/>
                  </a:lnTo>
                  <a:lnTo>
                    <a:pt x="0" y="171450"/>
                  </a:lnTo>
                  <a:lnTo>
                    <a:pt x="2540" y="171450"/>
                  </a:lnTo>
                  <a:lnTo>
                    <a:pt x="2540" y="168910"/>
                  </a:lnTo>
                  <a:close/>
                </a:path>
                <a:path w="204469" h="299720">
                  <a:moveTo>
                    <a:pt x="2540" y="165100"/>
                  </a:moveTo>
                  <a:lnTo>
                    <a:pt x="0" y="165100"/>
                  </a:lnTo>
                  <a:lnTo>
                    <a:pt x="0" y="167639"/>
                  </a:lnTo>
                  <a:lnTo>
                    <a:pt x="2540" y="167639"/>
                  </a:lnTo>
                  <a:lnTo>
                    <a:pt x="2540" y="165100"/>
                  </a:lnTo>
                  <a:close/>
                </a:path>
                <a:path w="204469" h="299720">
                  <a:moveTo>
                    <a:pt x="203200" y="168910"/>
                  </a:moveTo>
                  <a:lnTo>
                    <a:pt x="201930" y="168910"/>
                  </a:lnTo>
                  <a:lnTo>
                    <a:pt x="201930" y="170179"/>
                  </a:lnTo>
                  <a:lnTo>
                    <a:pt x="203200" y="170179"/>
                  </a:lnTo>
                  <a:lnTo>
                    <a:pt x="203200" y="168910"/>
                  </a:lnTo>
                  <a:close/>
                </a:path>
                <a:path w="204469" h="299720">
                  <a:moveTo>
                    <a:pt x="204470" y="165100"/>
                  </a:moveTo>
                  <a:lnTo>
                    <a:pt x="201930" y="165100"/>
                  </a:lnTo>
                  <a:lnTo>
                    <a:pt x="201930" y="167639"/>
                  </a:lnTo>
                  <a:lnTo>
                    <a:pt x="203200" y="167639"/>
                  </a:lnTo>
                  <a:lnTo>
                    <a:pt x="203200" y="168910"/>
                  </a:lnTo>
                  <a:lnTo>
                    <a:pt x="204469" y="168910"/>
                  </a:lnTo>
                  <a:lnTo>
                    <a:pt x="204470" y="165100"/>
                  </a:lnTo>
                  <a:close/>
                </a:path>
                <a:path w="204469" h="299720">
                  <a:moveTo>
                    <a:pt x="2540" y="162560"/>
                  </a:moveTo>
                  <a:lnTo>
                    <a:pt x="0" y="162560"/>
                  </a:lnTo>
                  <a:lnTo>
                    <a:pt x="0" y="163829"/>
                  </a:lnTo>
                  <a:lnTo>
                    <a:pt x="2540" y="163829"/>
                  </a:lnTo>
                  <a:lnTo>
                    <a:pt x="2540" y="162560"/>
                  </a:lnTo>
                  <a:close/>
                </a:path>
                <a:path w="204469" h="299720">
                  <a:moveTo>
                    <a:pt x="2540" y="158750"/>
                  </a:moveTo>
                  <a:lnTo>
                    <a:pt x="0" y="158750"/>
                  </a:lnTo>
                  <a:lnTo>
                    <a:pt x="0" y="161289"/>
                  </a:lnTo>
                  <a:lnTo>
                    <a:pt x="2540" y="161289"/>
                  </a:lnTo>
                  <a:lnTo>
                    <a:pt x="2540" y="158750"/>
                  </a:lnTo>
                  <a:close/>
                </a:path>
                <a:path w="204469" h="299720">
                  <a:moveTo>
                    <a:pt x="204470" y="162560"/>
                  </a:moveTo>
                  <a:lnTo>
                    <a:pt x="201930" y="162560"/>
                  </a:lnTo>
                  <a:lnTo>
                    <a:pt x="201930" y="163829"/>
                  </a:lnTo>
                  <a:lnTo>
                    <a:pt x="204470" y="163829"/>
                  </a:lnTo>
                  <a:lnTo>
                    <a:pt x="204470" y="162560"/>
                  </a:lnTo>
                  <a:close/>
                </a:path>
                <a:path w="204469" h="299720">
                  <a:moveTo>
                    <a:pt x="204470" y="158750"/>
                  </a:moveTo>
                  <a:lnTo>
                    <a:pt x="201930" y="158750"/>
                  </a:lnTo>
                  <a:lnTo>
                    <a:pt x="201930" y="161289"/>
                  </a:lnTo>
                  <a:lnTo>
                    <a:pt x="204470" y="161289"/>
                  </a:lnTo>
                  <a:lnTo>
                    <a:pt x="204470" y="158750"/>
                  </a:lnTo>
                  <a:close/>
                </a:path>
                <a:path w="204469" h="299720">
                  <a:moveTo>
                    <a:pt x="2540" y="156210"/>
                  </a:moveTo>
                  <a:lnTo>
                    <a:pt x="0" y="156210"/>
                  </a:lnTo>
                  <a:lnTo>
                    <a:pt x="0" y="157479"/>
                  </a:lnTo>
                  <a:lnTo>
                    <a:pt x="2540" y="157479"/>
                  </a:lnTo>
                  <a:lnTo>
                    <a:pt x="2540" y="156210"/>
                  </a:lnTo>
                  <a:close/>
                </a:path>
                <a:path w="204469" h="299720">
                  <a:moveTo>
                    <a:pt x="2540" y="152400"/>
                  </a:moveTo>
                  <a:lnTo>
                    <a:pt x="0" y="152400"/>
                  </a:lnTo>
                  <a:lnTo>
                    <a:pt x="0" y="154939"/>
                  </a:lnTo>
                  <a:lnTo>
                    <a:pt x="2540" y="154939"/>
                  </a:lnTo>
                  <a:lnTo>
                    <a:pt x="2540" y="152400"/>
                  </a:lnTo>
                  <a:close/>
                </a:path>
                <a:path w="204469" h="299720">
                  <a:moveTo>
                    <a:pt x="204470" y="156210"/>
                  </a:moveTo>
                  <a:lnTo>
                    <a:pt x="201930" y="156210"/>
                  </a:lnTo>
                  <a:lnTo>
                    <a:pt x="201930" y="157479"/>
                  </a:lnTo>
                  <a:lnTo>
                    <a:pt x="204470" y="157479"/>
                  </a:lnTo>
                  <a:lnTo>
                    <a:pt x="204470" y="156210"/>
                  </a:lnTo>
                  <a:close/>
                </a:path>
                <a:path w="204469" h="299720">
                  <a:moveTo>
                    <a:pt x="204470" y="152400"/>
                  </a:moveTo>
                  <a:lnTo>
                    <a:pt x="201930" y="152400"/>
                  </a:lnTo>
                  <a:lnTo>
                    <a:pt x="201930" y="154939"/>
                  </a:lnTo>
                  <a:lnTo>
                    <a:pt x="204470" y="154939"/>
                  </a:lnTo>
                  <a:lnTo>
                    <a:pt x="204470" y="152400"/>
                  </a:lnTo>
                  <a:close/>
                </a:path>
                <a:path w="204469" h="299720">
                  <a:moveTo>
                    <a:pt x="2540" y="146050"/>
                  </a:moveTo>
                  <a:lnTo>
                    <a:pt x="1270" y="146050"/>
                  </a:lnTo>
                  <a:lnTo>
                    <a:pt x="1270" y="148589"/>
                  </a:lnTo>
                  <a:lnTo>
                    <a:pt x="2540" y="148589"/>
                  </a:lnTo>
                  <a:lnTo>
                    <a:pt x="2540" y="146050"/>
                  </a:lnTo>
                  <a:close/>
                </a:path>
                <a:path w="204469" h="299720">
                  <a:moveTo>
                    <a:pt x="204469" y="146050"/>
                  </a:moveTo>
                  <a:lnTo>
                    <a:pt x="201929" y="146050"/>
                  </a:lnTo>
                  <a:lnTo>
                    <a:pt x="201930" y="148589"/>
                  </a:lnTo>
                  <a:lnTo>
                    <a:pt x="204469" y="148589"/>
                  </a:lnTo>
                  <a:lnTo>
                    <a:pt x="204469" y="146050"/>
                  </a:lnTo>
                  <a:close/>
                </a:path>
                <a:path w="204469" h="299720">
                  <a:moveTo>
                    <a:pt x="123190" y="0"/>
                  </a:moveTo>
                  <a:lnTo>
                    <a:pt x="85090" y="0"/>
                  </a:lnTo>
                  <a:lnTo>
                    <a:pt x="85090" y="2539"/>
                  </a:lnTo>
                  <a:lnTo>
                    <a:pt x="123190" y="2539"/>
                  </a:lnTo>
                  <a:lnTo>
                    <a:pt x="123190" y="0"/>
                  </a:lnTo>
                  <a:close/>
                </a:path>
                <a:path w="204469" h="299720">
                  <a:moveTo>
                    <a:pt x="110490" y="298450"/>
                  </a:moveTo>
                  <a:lnTo>
                    <a:pt x="93980" y="298450"/>
                  </a:lnTo>
                  <a:lnTo>
                    <a:pt x="93980" y="299720"/>
                  </a:lnTo>
                  <a:lnTo>
                    <a:pt x="110490" y="299720"/>
                  </a:lnTo>
                  <a:lnTo>
                    <a:pt x="110490" y="298450"/>
                  </a:lnTo>
                  <a:close/>
                </a:path>
                <a:path w="204469" h="299720">
                  <a:moveTo>
                    <a:pt x="114300" y="297180"/>
                  </a:moveTo>
                  <a:lnTo>
                    <a:pt x="91440" y="297180"/>
                  </a:lnTo>
                  <a:lnTo>
                    <a:pt x="91440" y="298450"/>
                  </a:lnTo>
                  <a:lnTo>
                    <a:pt x="114300" y="298450"/>
                  </a:lnTo>
                  <a:lnTo>
                    <a:pt x="114300" y="297180"/>
                  </a:lnTo>
                  <a:close/>
                </a:path>
              </a:pathLst>
            </a:custGeom>
            <a:solidFill>
              <a:srgbClr val="9ACC0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6" name="object 366"/>
            <p:cNvSpPr/>
            <p:nvPr/>
          </p:nvSpPr>
          <p:spPr>
            <a:xfrm>
              <a:off x="1289050" y="3195319"/>
              <a:ext cx="199390" cy="294640"/>
            </a:xfrm>
            <a:custGeom>
              <a:avLst/>
              <a:gdLst/>
              <a:ahLst/>
              <a:cxnLst/>
              <a:rect l="l" t="t" r="r" b="b"/>
              <a:pathLst>
                <a:path w="199390" h="294639">
                  <a:moveTo>
                    <a:pt x="1270" y="166370"/>
                  </a:moveTo>
                  <a:lnTo>
                    <a:pt x="0" y="166370"/>
                  </a:lnTo>
                  <a:lnTo>
                    <a:pt x="0" y="167640"/>
                  </a:lnTo>
                  <a:lnTo>
                    <a:pt x="1270" y="167640"/>
                  </a:lnTo>
                  <a:lnTo>
                    <a:pt x="1270" y="166370"/>
                  </a:lnTo>
                  <a:close/>
                </a:path>
                <a:path w="199390" h="294639">
                  <a:moveTo>
                    <a:pt x="1270" y="162560"/>
                  </a:moveTo>
                  <a:lnTo>
                    <a:pt x="0" y="162560"/>
                  </a:lnTo>
                  <a:lnTo>
                    <a:pt x="0" y="165100"/>
                  </a:lnTo>
                  <a:lnTo>
                    <a:pt x="1270" y="165100"/>
                  </a:lnTo>
                  <a:lnTo>
                    <a:pt x="1270" y="162560"/>
                  </a:lnTo>
                  <a:close/>
                </a:path>
                <a:path w="199390" h="294639">
                  <a:moveTo>
                    <a:pt x="1270" y="160020"/>
                  </a:moveTo>
                  <a:lnTo>
                    <a:pt x="0" y="160020"/>
                  </a:lnTo>
                  <a:lnTo>
                    <a:pt x="0" y="161290"/>
                  </a:lnTo>
                  <a:lnTo>
                    <a:pt x="1270" y="161290"/>
                  </a:lnTo>
                  <a:lnTo>
                    <a:pt x="1270" y="160020"/>
                  </a:lnTo>
                  <a:close/>
                </a:path>
                <a:path w="199390" h="294639">
                  <a:moveTo>
                    <a:pt x="1270" y="156210"/>
                  </a:moveTo>
                  <a:lnTo>
                    <a:pt x="0" y="156210"/>
                  </a:lnTo>
                  <a:lnTo>
                    <a:pt x="0" y="158750"/>
                  </a:lnTo>
                  <a:lnTo>
                    <a:pt x="1270" y="158750"/>
                  </a:lnTo>
                  <a:lnTo>
                    <a:pt x="1270" y="156210"/>
                  </a:lnTo>
                  <a:close/>
                </a:path>
                <a:path w="199390" h="294639">
                  <a:moveTo>
                    <a:pt x="1270" y="153670"/>
                  </a:moveTo>
                  <a:lnTo>
                    <a:pt x="0" y="153670"/>
                  </a:lnTo>
                  <a:lnTo>
                    <a:pt x="0" y="154940"/>
                  </a:lnTo>
                  <a:lnTo>
                    <a:pt x="1270" y="154940"/>
                  </a:lnTo>
                  <a:lnTo>
                    <a:pt x="1270" y="153670"/>
                  </a:lnTo>
                  <a:close/>
                </a:path>
                <a:path w="199390" h="294639">
                  <a:moveTo>
                    <a:pt x="1270" y="149860"/>
                  </a:moveTo>
                  <a:lnTo>
                    <a:pt x="0" y="149860"/>
                  </a:lnTo>
                  <a:lnTo>
                    <a:pt x="0" y="152400"/>
                  </a:lnTo>
                  <a:lnTo>
                    <a:pt x="1270" y="152400"/>
                  </a:lnTo>
                  <a:lnTo>
                    <a:pt x="1270" y="149860"/>
                  </a:lnTo>
                  <a:close/>
                </a:path>
                <a:path w="199390" h="294639">
                  <a:moveTo>
                    <a:pt x="1270" y="142240"/>
                  </a:moveTo>
                  <a:lnTo>
                    <a:pt x="0" y="142240"/>
                  </a:lnTo>
                  <a:lnTo>
                    <a:pt x="0" y="146050"/>
                  </a:lnTo>
                  <a:lnTo>
                    <a:pt x="1270" y="146050"/>
                  </a:lnTo>
                  <a:lnTo>
                    <a:pt x="1270" y="142240"/>
                  </a:lnTo>
                  <a:close/>
                </a:path>
                <a:path w="199390" h="294639">
                  <a:moveTo>
                    <a:pt x="113030" y="293370"/>
                  </a:moveTo>
                  <a:lnTo>
                    <a:pt x="87630" y="293370"/>
                  </a:lnTo>
                  <a:lnTo>
                    <a:pt x="87630" y="294640"/>
                  </a:lnTo>
                  <a:lnTo>
                    <a:pt x="113030" y="294640"/>
                  </a:lnTo>
                  <a:lnTo>
                    <a:pt x="113030" y="293370"/>
                  </a:lnTo>
                  <a:close/>
                </a:path>
                <a:path w="199390" h="294639">
                  <a:moveTo>
                    <a:pt x="120650" y="0"/>
                  </a:moveTo>
                  <a:lnTo>
                    <a:pt x="82550" y="0"/>
                  </a:lnTo>
                  <a:lnTo>
                    <a:pt x="82550" y="2540"/>
                  </a:lnTo>
                  <a:lnTo>
                    <a:pt x="120650" y="2540"/>
                  </a:lnTo>
                  <a:lnTo>
                    <a:pt x="120650" y="0"/>
                  </a:lnTo>
                  <a:close/>
                </a:path>
                <a:path w="199390" h="294639">
                  <a:moveTo>
                    <a:pt x="199390" y="166370"/>
                  </a:moveTo>
                  <a:lnTo>
                    <a:pt x="198120" y="166370"/>
                  </a:lnTo>
                  <a:lnTo>
                    <a:pt x="198120" y="168910"/>
                  </a:lnTo>
                  <a:lnTo>
                    <a:pt x="199377" y="168910"/>
                  </a:lnTo>
                  <a:lnTo>
                    <a:pt x="199390" y="166370"/>
                  </a:lnTo>
                  <a:close/>
                </a:path>
                <a:path w="199390" h="294639">
                  <a:moveTo>
                    <a:pt x="199390" y="162560"/>
                  </a:moveTo>
                  <a:lnTo>
                    <a:pt x="198120" y="162560"/>
                  </a:lnTo>
                  <a:lnTo>
                    <a:pt x="198120" y="165100"/>
                  </a:lnTo>
                  <a:lnTo>
                    <a:pt x="199390" y="165100"/>
                  </a:lnTo>
                  <a:lnTo>
                    <a:pt x="199390" y="162560"/>
                  </a:lnTo>
                  <a:close/>
                </a:path>
                <a:path w="199390" h="294639">
                  <a:moveTo>
                    <a:pt x="199390" y="160020"/>
                  </a:moveTo>
                  <a:lnTo>
                    <a:pt x="198120" y="160020"/>
                  </a:lnTo>
                  <a:lnTo>
                    <a:pt x="198120" y="161290"/>
                  </a:lnTo>
                  <a:lnTo>
                    <a:pt x="199390" y="161290"/>
                  </a:lnTo>
                  <a:lnTo>
                    <a:pt x="199390" y="160020"/>
                  </a:lnTo>
                  <a:close/>
                </a:path>
                <a:path w="199390" h="294639">
                  <a:moveTo>
                    <a:pt x="199390" y="156210"/>
                  </a:moveTo>
                  <a:lnTo>
                    <a:pt x="198120" y="156210"/>
                  </a:lnTo>
                  <a:lnTo>
                    <a:pt x="198120" y="158750"/>
                  </a:lnTo>
                  <a:lnTo>
                    <a:pt x="199390" y="158750"/>
                  </a:lnTo>
                  <a:lnTo>
                    <a:pt x="199390" y="156210"/>
                  </a:lnTo>
                  <a:close/>
                </a:path>
                <a:path w="199390" h="294639">
                  <a:moveTo>
                    <a:pt x="199390" y="153670"/>
                  </a:moveTo>
                  <a:lnTo>
                    <a:pt x="198120" y="153670"/>
                  </a:lnTo>
                  <a:lnTo>
                    <a:pt x="198120" y="154940"/>
                  </a:lnTo>
                  <a:lnTo>
                    <a:pt x="199390" y="154940"/>
                  </a:lnTo>
                  <a:lnTo>
                    <a:pt x="199390" y="153670"/>
                  </a:lnTo>
                  <a:close/>
                </a:path>
                <a:path w="199390" h="294639">
                  <a:moveTo>
                    <a:pt x="199390" y="149860"/>
                  </a:moveTo>
                  <a:lnTo>
                    <a:pt x="198120" y="149860"/>
                  </a:lnTo>
                  <a:lnTo>
                    <a:pt x="198120" y="152400"/>
                  </a:lnTo>
                  <a:lnTo>
                    <a:pt x="199390" y="152400"/>
                  </a:lnTo>
                  <a:lnTo>
                    <a:pt x="199390" y="149860"/>
                  </a:lnTo>
                  <a:close/>
                </a:path>
                <a:path w="199390" h="294639">
                  <a:moveTo>
                    <a:pt x="199390" y="146050"/>
                  </a:moveTo>
                  <a:lnTo>
                    <a:pt x="199377" y="142240"/>
                  </a:lnTo>
                  <a:lnTo>
                    <a:pt x="198120" y="142240"/>
                  </a:lnTo>
                  <a:lnTo>
                    <a:pt x="198120" y="146050"/>
                  </a:lnTo>
                  <a:lnTo>
                    <a:pt x="199390" y="146050"/>
                  </a:lnTo>
                  <a:close/>
                </a:path>
              </a:pathLst>
            </a:custGeom>
            <a:solidFill>
              <a:srgbClr val="9BCC0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7" name="object 367"/>
            <p:cNvSpPr/>
            <p:nvPr/>
          </p:nvSpPr>
          <p:spPr>
            <a:xfrm>
              <a:off x="1290320" y="3197859"/>
              <a:ext cx="196850" cy="290830"/>
            </a:xfrm>
            <a:custGeom>
              <a:avLst/>
              <a:gdLst/>
              <a:ahLst/>
              <a:cxnLst/>
              <a:rect l="l" t="t" r="r" b="b"/>
              <a:pathLst>
                <a:path w="196850" h="290829">
                  <a:moveTo>
                    <a:pt x="2540" y="163830"/>
                  </a:moveTo>
                  <a:lnTo>
                    <a:pt x="0" y="163830"/>
                  </a:lnTo>
                  <a:lnTo>
                    <a:pt x="0" y="165100"/>
                  </a:lnTo>
                  <a:lnTo>
                    <a:pt x="2540" y="165100"/>
                  </a:lnTo>
                  <a:lnTo>
                    <a:pt x="2540" y="163830"/>
                  </a:lnTo>
                  <a:close/>
                </a:path>
                <a:path w="196850" h="290829">
                  <a:moveTo>
                    <a:pt x="2540" y="160020"/>
                  </a:moveTo>
                  <a:lnTo>
                    <a:pt x="0" y="160020"/>
                  </a:lnTo>
                  <a:lnTo>
                    <a:pt x="0" y="162560"/>
                  </a:lnTo>
                  <a:lnTo>
                    <a:pt x="2540" y="162560"/>
                  </a:lnTo>
                  <a:lnTo>
                    <a:pt x="2540" y="160020"/>
                  </a:lnTo>
                  <a:close/>
                </a:path>
                <a:path w="196850" h="290829">
                  <a:moveTo>
                    <a:pt x="2540" y="157480"/>
                  </a:moveTo>
                  <a:lnTo>
                    <a:pt x="0" y="157480"/>
                  </a:lnTo>
                  <a:lnTo>
                    <a:pt x="0" y="158750"/>
                  </a:lnTo>
                  <a:lnTo>
                    <a:pt x="2540" y="158750"/>
                  </a:lnTo>
                  <a:lnTo>
                    <a:pt x="2540" y="157480"/>
                  </a:lnTo>
                  <a:close/>
                </a:path>
                <a:path w="196850" h="290829">
                  <a:moveTo>
                    <a:pt x="2540" y="153670"/>
                  </a:moveTo>
                  <a:lnTo>
                    <a:pt x="0" y="153670"/>
                  </a:lnTo>
                  <a:lnTo>
                    <a:pt x="0" y="156210"/>
                  </a:lnTo>
                  <a:lnTo>
                    <a:pt x="2540" y="156210"/>
                  </a:lnTo>
                  <a:lnTo>
                    <a:pt x="2540" y="153670"/>
                  </a:lnTo>
                  <a:close/>
                </a:path>
                <a:path w="196850" h="290829">
                  <a:moveTo>
                    <a:pt x="2540" y="151130"/>
                  </a:moveTo>
                  <a:lnTo>
                    <a:pt x="0" y="151130"/>
                  </a:lnTo>
                  <a:lnTo>
                    <a:pt x="0" y="152400"/>
                  </a:lnTo>
                  <a:lnTo>
                    <a:pt x="2540" y="152400"/>
                  </a:lnTo>
                  <a:lnTo>
                    <a:pt x="2540" y="151130"/>
                  </a:lnTo>
                  <a:close/>
                </a:path>
                <a:path w="196850" h="290829">
                  <a:moveTo>
                    <a:pt x="2540" y="147320"/>
                  </a:moveTo>
                  <a:lnTo>
                    <a:pt x="0" y="147320"/>
                  </a:lnTo>
                  <a:lnTo>
                    <a:pt x="0" y="149860"/>
                  </a:lnTo>
                  <a:lnTo>
                    <a:pt x="2540" y="149860"/>
                  </a:lnTo>
                  <a:lnTo>
                    <a:pt x="2540" y="147320"/>
                  </a:lnTo>
                  <a:close/>
                </a:path>
                <a:path w="196850" h="290829">
                  <a:moveTo>
                    <a:pt x="2540" y="140970"/>
                  </a:moveTo>
                  <a:lnTo>
                    <a:pt x="0" y="140970"/>
                  </a:lnTo>
                  <a:lnTo>
                    <a:pt x="0" y="143510"/>
                  </a:lnTo>
                  <a:lnTo>
                    <a:pt x="2540" y="143510"/>
                  </a:lnTo>
                  <a:lnTo>
                    <a:pt x="2540" y="140970"/>
                  </a:lnTo>
                  <a:close/>
                </a:path>
                <a:path w="196850" h="290829">
                  <a:moveTo>
                    <a:pt x="114300" y="289560"/>
                  </a:moveTo>
                  <a:lnTo>
                    <a:pt x="85090" y="289560"/>
                  </a:lnTo>
                  <a:lnTo>
                    <a:pt x="85090" y="290830"/>
                  </a:lnTo>
                  <a:lnTo>
                    <a:pt x="114300" y="290830"/>
                  </a:lnTo>
                  <a:lnTo>
                    <a:pt x="114300" y="289560"/>
                  </a:lnTo>
                  <a:close/>
                </a:path>
                <a:path w="196850" h="290829">
                  <a:moveTo>
                    <a:pt x="119380" y="0"/>
                  </a:moveTo>
                  <a:lnTo>
                    <a:pt x="81280" y="0"/>
                  </a:lnTo>
                  <a:lnTo>
                    <a:pt x="81280" y="1270"/>
                  </a:lnTo>
                  <a:lnTo>
                    <a:pt x="119380" y="1270"/>
                  </a:lnTo>
                  <a:lnTo>
                    <a:pt x="119380" y="0"/>
                  </a:lnTo>
                  <a:close/>
                </a:path>
                <a:path w="196850" h="290829">
                  <a:moveTo>
                    <a:pt x="196850" y="163830"/>
                  </a:moveTo>
                  <a:lnTo>
                    <a:pt x="194310" y="163830"/>
                  </a:lnTo>
                  <a:lnTo>
                    <a:pt x="194310" y="166370"/>
                  </a:lnTo>
                  <a:lnTo>
                    <a:pt x="196850" y="166370"/>
                  </a:lnTo>
                  <a:lnTo>
                    <a:pt x="196850" y="163830"/>
                  </a:lnTo>
                  <a:close/>
                </a:path>
                <a:path w="196850" h="290829">
                  <a:moveTo>
                    <a:pt x="196850" y="160020"/>
                  </a:moveTo>
                  <a:lnTo>
                    <a:pt x="194310" y="160020"/>
                  </a:lnTo>
                  <a:lnTo>
                    <a:pt x="194310" y="162560"/>
                  </a:lnTo>
                  <a:lnTo>
                    <a:pt x="196850" y="162560"/>
                  </a:lnTo>
                  <a:lnTo>
                    <a:pt x="196850" y="160020"/>
                  </a:lnTo>
                  <a:close/>
                </a:path>
                <a:path w="196850" h="290829">
                  <a:moveTo>
                    <a:pt x="196850" y="157480"/>
                  </a:moveTo>
                  <a:lnTo>
                    <a:pt x="194310" y="157480"/>
                  </a:lnTo>
                  <a:lnTo>
                    <a:pt x="194310" y="158750"/>
                  </a:lnTo>
                  <a:lnTo>
                    <a:pt x="196850" y="158750"/>
                  </a:lnTo>
                  <a:lnTo>
                    <a:pt x="196850" y="157480"/>
                  </a:lnTo>
                  <a:close/>
                </a:path>
                <a:path w="196850" h="290829">
                  <a:moveTo>
                    <a:pt x="196850" y="153670"/>
                  </a:moveTo>
                  <a:lnTo>
                    <a:pt x="194310" y="153670"/>
                  </a:lnTo>
                  <a:lnTo>
                    <a:pt x="194310" y="156210"/>
                  </a:lnTo>
                  <a:lnTo>
                    <a:pt x="196850" y="156210"/>
                  </a:lnTo>
                  <a:lnTo>
                    <a:pt x="196850" y="153670"/>
                  </a:lnTo>
                  <a:close/>
                </a:path>
                <a:path w="196850" h="290829">
                  <a:moveTo>
                    <a:pt x="196850" y="151130"/>
                  </a:moveTo>
                  <a:lnTo>
                    <a:pt x="194310" y="151130"/>
                  </a:lnTo>
                  <a:lnTo>
                    <a:pt x="194310" y="152400"/>
                  </a:lnTo>
                  <a:lnTo>
                    <a:pt x="196850" y="152400"/>
                  </a:lnTo>
                  <a:lnTo>
                    <a:pt x="196850" y="151130"/>
                  </a:lnTo>
                  <a:close/>
                </a:path>
                <a:path w="196850" h="290829">
                  <a:moveTo>
                    <a:pt x="196850" y="147320"/>
                  </a:moveTo>
                  <a:lnTo>
                    <a:pt x="194310" y="147320"/>
                  </a:lnTo>
                  <a:lnTo>
                    <a:pt x="194310" y="149860"/>
                  </a:lnTo>
                  <a:lnTo>
                    <a:pt x="196850" y="149860"/>
                  </a:lnTo>
                  <a:lnTo>
                    <a:pt x="196850" y="147320"/>
                  </a:lnTo>
                  <a:close/>
                </a:path>
                <a:path w="196850" h="290829">
                  <a:moveTo>
                    <a:pt x="196850" y="139700"/>
                  </a:moveTo>
                  <a:lnTo>
                    <a:pt x="194310" y="139700"/>
                  </a:lnTo>
                  <a:lnTo>
                    <a:pt x="194310" y="143510"/>
                  </a:lnTo>
                  <a:lnTo>
                    <a:pt x="196850" y="143510"/>
                  </a:lnTo>
                  <a:lnTo>
                    <a:pt x="196850" y="139700"/>
                  </a:lnTo>
                  <a:close/>
                </a:path>
              </a:pathLst>
            </a:custGeom>
            <a:solidFill>
              <a:srgbClr val="9DCD0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8" name="object 368"/>
            <p:cNvSpPr/>
            <p:nvPr/>
          </p:nvSpPr>
          <p:spPr>
            <a:xfrm>
              <a:off x="1292860" y="3199129"/>
              <a:ext cx="191770" cy="288290"/>
            </a:xfrm>
            <a:custGeom>
              <a:avLst/>
              <a:gdLst/>
              <a:ahLst/>
              <a:cxnLst/>
              <a:rect l="l" t="t" r="r" b="b"/>
              <a:pathLst>
                <a:path w="191769" h="288289">
                  <a:moveTo>
                    <a:pt x="1270" y="165100"/>
                  </a:moveTo>
                  <a:lnTo>
                    <a:pt x="0" y="165100"/>
                  </a:lnTo>
                  <a:lnTo>
                    <a:pt x="0" y="167640"/>
                  </a:lnTo>
                  <a:lnTo>
                    <a:pt x="1270" y="167640"/>
                  </a:lnTo>
                  <a:lnTo>
                    <a:pt x="1270" y="165100"/>
                  </a:lnTo>
                  <a:close/>
                </a:path>
                <a:path w="191769" h="288289">
                  <a:moveTo>
                    <a:pt x="1270" y="162560"/>
                  </a:moveTo>
                  <a:lnTo>
                    <a:pt x="0" y="162560"/>
                  </a:lnTo>
                  <a:lnTo>
                    <a:pt x="0" y="163830"/>
                  </a:lnTo>
                  <a:lnTo>
                    <a:pt x="1270" y="163830"/>
                  </a:lnTo>
                  <a:lnTo>
                    <a:pt x="1270" y="162560"/>
                  </a:lnTo>
                  <a:close/>
                </a:path>
                <a:path w="191769" h="288289">
                  <a:moveTo>
                    <a:pt x="1270" y="158750"/>
                  </a:moveTo>
                  <a:lnTo>
                    <a:pt x="0" y="158750"/>
                  </a:lnTo>
                  <a:lnTo>
                    <a:pt x="0" y="161290"/>
                  </a:lnTo>
                  <a:lnTo>
                    <a:pt x="1270" y="161290"/>
                  </a:lnTo>
                  <a:lnTo>
                    <a:pt x="1270" y="158750"/>
                  </a:lnTo>
                  <a:close/>
                </a:path>
                <a:path w="191769" h="288289">
                  <a:moveTo>
                    <a:pt x="1270" y="156210"/>
                  </a:moveTo>
                  <a:lnTo>
                    <a:pt x="0" y="156210"/>
                  </a:lnTo>
                  <a:lnTo>
                    <a:pt x="0" y="157480"/>
                  </a:lnTo>
                  <a:lnTo>
                    <a:pt x="1270" y="157480"/>
                  </a:lnTo>
                  <a:lnTo>
                    <a:pt x="1270" y="156210"/>
                  </a:lnTo>
                  <a:close/>
                </a:path>
                <a:path w="191769" h="288289">
                  <a:moveTo>
                    <a:pt x="1270" y="152400"/>
                  </a:moveTo>
                  <a:lnTo>
                    <a:pt x="0" y="152400"/>
                  </a:lnTo>
                  <a:lnTo>
                    <a:pt x="0" y="154940"/>
                  </a:lnTo>
                  <a:lnTo>
                    <a:pt x="1270" y="154940"/>
                  </a:lnTo>
                  <a:lnTo>
                    <a:pt x="1270" y="152400"/>
                  </a:lnTo>
                  <a:close/>
                </a:path>
                <a:path w="191769" h="288289">
                  <a:moveTo>
                    <a:pt x="1270" y="149860"/>
                  </a:moveTo>
                  <a:lnTo>
                    <a:pt x="0" y="149860"/>
                  </a:lnTo>
                  <a:lnTo>
                    <a:pt x="0" y="151130"/>
                  </a:lnTo>
                  <a:lnTo>
                    <a:pt x="1270" y="151130"/>
                  </a:lnTo>
                  <a:lnTo>
                    <a:pt x="1270" y="149860"/>
                  </a:lnTo>
                  <a:close/>
                </a:path>
                <a:path w="191769" h="288289">
                  <a:moveTo>
                    <a:pt x="1270" y="146050"/>
                  </a:moveTo>
                  <a:lnTo>
                    <a:pt x="0" y="146050"/>
                  </a:lnTo>
                  <a:lnTo>
                    <a:pt x="0" y="148590"/>
                  </a:lnTo>
                  <a:lnTo>
                    <a:pt x="1270" y="148590"/>
                  </a:lnTo>
                  <a:lnTo>
                    <a:pt x="1270" y="146050"/>
                  </a:lnTo>
                  <a:close/>
                </a:path>
                <a:path w="191769" h="288289">
                  <a:moveTo>
                    <a:pt x="1270" y="143510"/>
                  </a:moveTo>
                  <a:lnTo>
                    <a:pt x="0" y="143510"/>
                  </a:lnTo>
                  <a:lnTo>
                    <a:pt x="0" y="144780"/>
                  </a:lnTo>
                  <a:lnTo>
                    <a:pt x="1270" y="144780"/>
                  </a:lnTo>
                  <a:lnTo>
                    <a:pt x="1270" y="143510"/>
                  </a:lnTo>
                  <a:close/>
                </a:path>
                <a:path w="191769" h="288289">
                  <a:moveTo>
                    <a:pt x="1270" y="139700"/>
                  </a:moveTo>
                  <a:lnTo>
                    <a:pt x="0" y="139700"/>
                  </a:lnTo>
                  <a:lnTo>
                    <a:pt x="0" y="142240"/>
                  </a:lnTo>
                  <a:lnTo>
                    <a:pt x="1270" y="142240"/>
                  </a:lnTo>
                  <a:lnTo>
                    <a:pt x="1270" y="139700"/>
                  </a:lnTo>
                  <a:close/>
                </a:path>
                <a:path w="191769" h="288289">
                  <a:moveTo>
                    <a:pt x="1270" y="135890"/>
                  </a:moveTo>
                  <a:lnTo>
                    <a:pt x="0" y="135890"/>
                  </a:lnTo>
                  <a:lnTo>
                    <a:pt x="0" y="138430"/>
                  </a:lnTo>
                  <a:lnTo>
                    <a:pt x="1270" y="138430"/>
                  </a:lnTo>
                  <a:lnTo>
                    <a:pt x="1270" y="135890"/>
                  </a:lnTo>
                  <a:close/>
                </a:path>
                <a:path w="191769" h="288289">
                  <a:moveTo>
                    <a:pt x="114300" y="285762"/>
                  </a:moveTo>
                  <a:lnTo>
                    <a:pt x="81280" y="285762"/>
                  </a:lnTo>
                  <a:lnTo>
                    <a:pt x="81280" y="288290"/>
                  </a:lnTo>
                  <a:lnTo>
                    <a:pt x="114300" y="288290"/>
                  </a:lnTo>
                  <a:lnTo>
                    <a:pt x="114300" y="285762"/>
                  </a:lnTo>
                  <a:close/>
                </a:path>
                <a:path w="191769" h="288289">
                  <a:moveTo>
                    <a:pt x="116840" y="0"/>
                  </a:moveTo>
                  <a:lnTo>
                    <a:pt x="78740" y="0"/>
                  </a:lnTo>
                  <a:lnTo>
                    <a:pt x="78740" y="2540"/>
                  </a:lnTo>
                  <a:lnTo>
                    <a:pt x="116840" y="2540"/>
                  </a:lnTo>
                  <a:lnTo>
                    <a:pt x="116840" y="0"/>
                  </a:lnTo>
                  <a:close/>
                </a:path>
                <a:path w="191769" h="288289">
                  <a:moveTo>
                    <a:pt x="191770" y="162560"/>
                  </a:moveTo>
                  <a:lnTo>
                    <a:pt x="190500" y="162560"/>
                  </a:lnTo>
                  <a:lnTo>
                    <a:pt x="190500" y="163830"/>
                  </a:lnTo>
                  <a:lnTo>
                    <a:pt x="191770" y="163830"/>
                  </a:lnTo>
                  <a:lnTo>
                    <a:pt x="191770" y="162560"/>
                  </a:lnTo>
                  <a:close/>
                </a:path>
                <a:path w="191769" h="288289">
                  <a:moveTo>
                    <a:pt x="191770" y="158750"/>
                  </a:moveTo>
                  <a:lnTo>
                    <a:pt x="190500" y="158750"/>
                  </a:lnTo>
                  <a:lnTo>
                    <a:pt x="190500" y="161290"/>
                  </a:lnTo>
                  <a:lnTo>
                    <a:pt x="191770" y="161290"/>
                  </a:lnTo>
                  <a:lnTo>
                    <a:pt x="191770" y="158750"/>
                  </a:lnTo>
                  <a:close/>
                </a:path>
                <a:path w="191769" h="288289">
                  <a:moveTo>
                    <a:pt x="191770" y="156210"/>
                  </a:moveTo>
                  <a:lnTo>
                    <a:pt x="190500" y="156210"/>
                  </a:lnTo>
                  <a:lnTo>
                    <a:pt x="190500" y="157480"/>
                  </a:lnTo>
                  <a:lnTo>
                    <a:pt x="191770" y="157480"/>
                  </a:lnTo>
                  <a:lnTo>
                    <a:pt x="191770" y="156210"/>
                  </a:lnTo>
                  <a:close/>
                </a:path>
                <a:path w="191769" h="288289">
                  <a:moveTo>
                    <a:pt x="191770" y="152400"/>
                  </a:moveTo>
                  <a:lnTo>
                    <a:pt x="190500" y="152400"/>
                  </a:lnTo>
                  <a:lnTo>
                    <a:pt x="190500" y="154940"/>
                  </a:lnTo>
                  <a:lnTo>
                    <a:pt x="191770" y="154940"/>
                  </a:lnTo>
                  <a:lnTo>
                    <a:pt x="191770" y="152400"/>
                  </a:lnTo>
                  <a:close/>
                </a:path>
                <a:path w="191769" h="288289">
                  <a:moveTo>
                    <a:pt x="191770" y="149860"/>
                  </a:moveTo>
                  <a:lnTo>
                    <a:pt x="190500" y="149860"/>
                  </a:lnTo>
                  <a:lnTo>
                    <a:pt x="190500" y="151130"/>
                  </a:lnTo>
                  <a:lnTo>
                    <a:pt x="191770" y="151130"/>
                  </a:lnTo>
                  <a:lnTo>
                    <a:pt x="191770" y="149860"/>
                  </a:lnTo>
                  <a:close/>
                </a:path>
                <a:path w="191769" h="288289">
                  <a:moveTo>
                    <a:pt x="191770" y="146050"/>
                  </a:moveTo>
                  <a:lnTo>
                    <a:pt x="190500" y="146050"/>
                  </a:lnTo>
                  <a:lnTo>
                    <a:pt x="190500" y="148590"/>
                  </a:lnTo>
                  <a:lnTo>
                    <a:pt x="191770" y="148590"/>
                  </a:lnTo>
                  <a:lnTo>
                    <a:pt x="191770" y="146050"/>
                  </a:lnTo>
                  <a:close/>
                </a:path>
                <a:path w="191769" h="288289">
                  <a:moveTo>
                    <a:pt x="191770" y="139700"/>
                  </a:moveTo>
                  <a:lnTo>
                    <a:pt x="190500" y="139700"/>
                  </a:lnTo>
                  <a:lnTo>
                    <a:pt x="190500" y="142240"/>
                  </a:lnTo>
                  <a:lnTo>
                    <a:pt x="191770" y="142240"/>
                  </a:lnTo>
                  <a:lnTo>
                    <a:pt x="191770" y="139700"/>
                  </a:lnTo>
                  <a:close/>
                </a:path>
              </a:pathLst>
            </a:custGeom>
            <a:solidFill>
              <a:srgbClr val="9ECE0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9" name="object 369"/>
            <p:cNvSpPr/>
            <p:nvPr/>
          </p:nvSpPr>
          <p:spPr>
            <a:xfrm>
              <a:off x="1294130" y="3201669"/>
              <a:ext cx="189230" cy="283210"/>
            </a:xfrm>
            <a:custGeom>
              <a:avLst/>
              <a:gdLst/>
              <a:ahLst/>
              <a:cxnLst/>
              <a:rect l="l" t="t" r="r" b="b"/>
              <a:pathLst>
                <a:path w="189230" h="283210">
                  <a:moveTo>
                    <a:pt x="1270" y="162560"/>
                  </a:moveTo>
                  <a:lnTo>
                    <a:pt x="0" y="162560"/>
                  </a:lnTo>
                  <a:lnTo>
                    <a:pt x="0" y="165100"/>
                  </a:lnTo>
                  <a:lnTo>
                    <a:pt x="1270" y="165100"/>
                  </a:lnTo>
                  <a:lnTo>
                    <a:pt x="1270" y="162560"/>
                  </a:lnTo>
                  <a:close/>
                </a:path>
                <a:path w="189230" h="283210">
                  <a:moveTo>
                    <a:pt x="1270" y="160020"/>
                  </a:moveTo>
                  <a:lnTo>
                    <a:pt x="0" y="160020"/>
                  </a:lnTo>
                  <a:lnTo>
                    <a:pt x="0" y="161290"/>
                  </a:lnTo>
                  <a:lnTo>
                    <a:pt x="1270" y="161290"/>
                  </a:lnTo>
                  <a:lnTo>
                    <a:pt x="1270" y="160020"/>
                  </a:lnTo>
                  <a:close/>
                </a:path>
                <a:path w="189230" h="283210">
                  <a:moveTo>
                    <a:pt x="1270" y="156210"/>
                  </a:moveTo>
                  <a:lnTo>
                    <a:pt x="0" y="156210"/>
                  </a:lnTo>
                  <a:lnTo>
                    <a:pt x="0" y="158750"/>
                  </a:lnTo>
                  <a:lnTo>
                    <a:pt x="1270" y="158750"/>
                  </a:lnTo>
                  <a:lnTo>
                    <a:pt x="1270" y="156210"/>
                  </a:lnTo>
                  <a:close/>
                </a:path>
                <a:path w="189230" h="283210">
                  <a:moveTo>
                    <a:pt x="1270" y="153670"/>
                  </a:moveTo>
                  <a:lnTo>
                    <a:pt x="0" y="153670"/>
                  </a:lnTo>
                  <a:lnTo>
                    <a:pt x="0" y="154940"/>
                  </a:lnTo>
                  <a:lnTo>
                    <a:pt x="1270" y="154940"/>
                  </a:lnTo>
                  <a:lnTo>
                    <a:pt x="1270" y="153670"/>
                  </a:lnTo>
                  <a:close/>
                </a:path>
                <a:path w="189230" h="283210">
                  <a:moveTo>
                    <a:pt x="1270" y="149860"/>
                  </a:moveTo>
                  <a:lnTo>
                    <a:pt x="0" y="149860"/>
                  </a:lnTo>
                  <a:lnTo>
                    <a:pt x="0" y="152400"/>
                  </a:lnTo>
                  <a:lnTo>
                    <a:pt x="1270" y="152400"/>
                  </a:lnTo>
                  <a:lnTo>
                    <a:pt x="1270" y="149860"/>
                  </a:lnTo>
                  <a:close/>
                </a:path>
                <a:path w="189230" h="283210">
                  <a:moveTo>
                    <a:pt x="1270" y="147320"/>
                  </a:moveTo>
                  <a:lnTo>
                    <a:pt x="0" y="147320"/>
                  </a:lnTo>
                  <a:lnTo>
                    <a:pt x="0" y="148590"/>
                  </a:lnTo>
                  <a:lnTo>
                    <a:pt x="1270" y="148590"/>
                  </a:lnTo>
                  <a:lnTo>
                    <a:pt x="1270" y="147320"/>
                  </a:lnTo>
                  <a:close/>
                </a:path>
                <a:path w="189230" h="283210">
                  <a:moveTo>
                    <a:pt x="1270" y="143510"/>
                  </a:moveTo>
                  <a:lnTo>
                    <a:pt x="0" y="143510"/>
                  </a:lnTo>
                  <a:lnTo>
                    <a:pt x="0" y="146050"/>
                  </a:lnTo>
                  <a:lnTo>
                    <a:pt x="1270" y="146050"/>
                  </a:lnTo>
                  <a:lnTo>
                    <a:pt x="1270" y="143510"/>
                  </a:lnTo>
                  <a:close/>
                </a:path>
                <a:path w="189230" h="283210">
                  <a:moveTo>
                    <a:pt x="1270" y="140970"/>
                  </a:moveTo>
                  <a:lnTo>
                    <a:pt x="0" y="140970"/>
                  </a:lnTo>
                  <a:lnTo>
                    <a:pt x="0" y="142240"/>
                  </a:lnTo>
                  <a:lnTo>
                    <a:pt x="1270" y="142240"/>
                  </a:lnTo>
                  <a:lnTo>
                    <a:pt x="1270" y="140970"/>
                  </a:lnTo>
                  <a:close/>
                </a:path>
                <a:path w="189230" h="283210">
                  <a:moveTo>
                    <a:pt x="1270" y="137160"/>
                  </a:moveTo>
                  <a:lnTo>
                    <a:pt x="0" y="137160"/>
                  </a:lnTo>
                  <a:lnTo>
                    <a:pt x="0" y="139700"/>
                  </a:lnTo>
                  <a:lnTo>
                    <a:pt x="1270" y="139700"/>
                  </a:lnTo>
                  <a:lnTo>
                    <a:pt x="1270" y="137160"/>
                  </a:lnTo>
                  <a:close/>
                </a:path>
                <a:path w="189230" h="283210">
                  <a:moveTo>
                    <a:pt x="1270" y="133350"/>
                  </a:moveTo>
                  <a:lnTo>
                    <a:pt x="0" y="133350"/>
                  </a:lnTo>
                  <a:lnTo>
                    <a:pt x="0" y="135890"/>
                  </a:lnTo>
                  <a:lnTo>
                    <a:pt x="1270" y="135890"/>
                  </a:lnTo>
                  <a:lnTo>
                    <a:pt x="1270" y="133350"/>
                  </a:lnTo>
                  <a:close/>
                </a:path>
                <a:path w="189230" h="283210">
                  <a:moveTo>
                    <a:pt x="113030" y="281940"/>
                  </a:moveTo>
                  <a:lnTo>
                    <a:pt x="78740" y="281940"/>
                  </a:lnTo>
                  <a:lnTo>
                    <a:pt x="78740" y="283210"/>
                  </a:lnTo>
                  <a:lnTo>
                    <a:pt x="113030" y="283210"/>
                  </a:lnTo>
                  <a:lnTo>
                    <a:pt x="113030" y="281940"/>
                  </a:lnTo>
                  <a:close/>
                </a:path>
                <a:path w="189230" h="283210">
                  <a:moveTo>
                    <a:pt x="115570" y="0"/>
                  </a:moveTo>
                  <a:lnTo>
                    <a:pt x="77470" y="0"/>
                  </a:lnTo>
                  <a:lnTo>
                    <a:pt x="77470" y="1270"/>
                  </a:lnTo>
                  <a:lnTo>
                    <a:pt x="115570" y="1270"/>
                  </a:lnTo>
                  <a:lnTo>
                    <a:pt x="115570" y="0"/>
                  </a:lnTo>
                  <a:close/>
                </a:path>
                <a:path w="189230" h="283210">
                  <a:moveTo>
                    <a:pt x="187947" y="162560"/>
                  </a:moveTo>
                  <a:lnTo>
                    <a:pt x="186690" y="162560"/>
                  </a:lnTo>
                  <a:lnTo>
                    <a:pt x="186690" y="165100"/>
                  </a:lnTo>
                  <a:lnTo>
                    <a:pt x="187947" y="165100"/>
                  </a:lnTo>
                  <a:lnTo>
                    <a:pt x="187947" y="162560"/>
                  </a:lnTo>
                  <a:close/>
                </a:path>
                <a:path w="189230" h="283210">
                  <a:moveTo>
                    <a:pt x="189230" y="160020"/>
                  </a:moveTo>
                  <a:lnTo>
                    <a:pt x="186690" y="160020"/>
                  </a:lnTo>
                  <a:lnTo>
                    <a:pt x="186690" y="161290"/>
                  </a:lnTo>
                  <a:lnTo>
                    <a:pt x="189230" y="161290"/>
                  </a:lnTo>
                  <a:lnTo>
                    <a:pt x="189230" y="160020"/>
                  </a:lnTo>
                  <a:close/>
                </a:path>
                <a:path w="189230" h="283210">
                  <a:moveTo>
                    <a:pt x="189230" y="156210"/>
                  </a:moveTo>
                  <a:lnTo>
                    <a:pt x="186690" y="156210"/>
                  </a:lnTo>
                  <a:lnTo>
                    <a:pt x="186690" y="158750"/>
                  </a:lnTo>
                  <a:lnTo>
                    <a:pt x="189230" y="158750"/>
                  </a:lnTo>
                  <a:lnTo>
                    <a:pt x="189230" y="156210"/>
                  </a:lnTo>
                  <a:close/>
                </a:path>
                <a:path w="189230" h="283210">
                  <a:moveTo>
                    <a:pt x="189230" y="153670"/>
                  </a:moveTo>
                  <a:lnTo>
                    <a:pt x="186690" y="153670"/>
                  </a:lnTo>
                  <a:lnTo>
                    <a:pt x="186690" y="154940"/>
                  </a:lnTo>
                  <a:lnTo>
                    <a:pt x="189230" y="154940"/>
                  </a:lnTo>
                  <a:lnTo>
                    <a:pt x="189230" y="153670"/>
                  </a:lnTo>
                  <a:close/>
                </a:path>
                <a:path w="189230" h="283210">
                  <a:moveTo>
                    <a:pt x="189230" y="149860"/>
                  </a:moveTo>
                  <a:lnTo>
                    <a:pt x="186690" y="149860"/>
                  </a:lnTo>
                  <a:lnTo>
                    <a:pt x="186690" y="152400"/>
                  </a:lnTo>
                  <a:lnTo>
                    <a:pt x="189230" y="152400"/>
                  </a:lnTo>
                  <a:lnTo>
                    <a:pt x="189230" y="149860"/>
                  </a:lnTo>
                  <a:close/>
                </a:path>
                <a:path w="189230" h="283210">
                  <a:moveTo>
                    <a:pt x="189230" y="147320"/>
                  </a:moveTo>
                  <a:lnTo>
                    <a:pt x="186690" y="147320"/>
                  </a:lnTo>
                  <a:lnTo>
                    <a:pt x="186690" y="148590"/>
                  </a:lnTo>
                  <a:lnTo>
                    <a:pt x="189230" y="148590"/>
                  </a:lnTo>
                  <a:lnTo>
                    <a:pt x="189230" y="147320"/>
                  </a:lnTo>
                  <a:close/>
                </a:path>
                <a:path w="189230" h="283210">
                  <a:moveTo>
                    <a:pt x="189230" y="143510"/>
                  </a:moveTo>
                  <a:lnTo>
                    <a:pt x="186690" y="143510"/>
                  </a:lnTo>
                  <a:lnTo>
                    <a:pt x="186690" y="146050"/>
                  </a:lnTo>
                  <a:lnTo>
                    <a:pt x="189230" y="146050"/>
                  </a:lnTo>
                  <a:lnTo>
                    <a:pt x="189230" y="143510"/>
                  </a:lnTo>
                  <a:close/>
                </a:path>
                <a:path w="189230" h="283210">
                  <a:moveTo>
                    <a:pt x="189230" y="140970"/>
                  </a:moveTo>
                  <a:lnTo>
                    <a:pt x="186690" y="140970"/>
                  </a:lnTo>
                  <a:lnTo>
                    <a:pt x="186690" y="142240"/>
                  </a:lnTo>
                  <a:lnTo>
                    <a:pt x="189230" y="142240"/>
                  </a:lnTo>
                  <a:lnTo>
                    <a:pt x="189230" y="140970"/>
                  </a:lnTo>
                  <a:close/>
                </a:path>
                <a:path w="189230" h="283210">
                  <a:moveTo>
                    <a:pt x="189230" y="137160"/>
                  </a:moveTo>
                  <a:lnTo>
                    <a:pt x="186690" y="137160"/>
                  </a:lnTo>
                  <a:lnTo>
                    <a:pt x="186690" y="139700"/>
                  </a:lnTo>
                  <a:lnTo>
                    <a:pt x="189230" y="139700"/>
                  </a:lnTo>
                  <a:lnTo>
                    <a:pt x="189230" y="137160"/>
                  </a:lnTo>
                  <a:close/>
                </a:path>
                <a:path w="189230" h="283210">
                  <a:moveTo>
                    <a:pt x="189230" y="133350"/>
                  </a:moveTo>
                  <a:lnTo>
                    <a:pt x="186690" y="133350"/>
                  </a:lnTo>
                  <a:lnTo>
                    <a:pt x="186690" y="135890"/>
                  </a:lnTo>
                  <a:lnTo>
                    <a:pt x="189230" y="135890"/>
                  </a:lnTo>
                  <a:lnTo>
                    <a:pt x="189230" y="133350"/>
                  </a:lnTo>
                  <a:close/>
                </a:path>
              </a:pathLst>
            </a:custGeom>
            <a:solidFill>
              <a:srgbClr val="9FCE1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0" name="object 370"/>
            <p:cNvSpPr/>
            <p:nvPr/>
          </p:nvSpPr>
          <p:spPr>
            <a:xfrm>
              <a:off x="1295400" y="3202939"/>
              <a:ext cx="185420" cy="280670"/>
            </a:xfrm>
            <a:custGeom>
              <a:avLst/>
              <a:gdLst/>
              <a:ahLst/>
              <a:cxnLst/>
              <a:rect l="l" t="t" r="r" b="b"/>
              <a:pathLst>
                <a:path w="185419" h="280670">
                  <a:moveTo>
                    <a:pt x="2540" y="161290"/>
                  </a:moveTo>
                  <a:lnTo>
                    <a:pt x="0" y="161290"/>
                  </a:lnTo>
                  <a:lnTo>
                    <a:pt x="0" y="163830"/>
                  </a:lnTo>
                  <a:lnTo>
                    <a:pt x="2540" y="163830"/>
                  </a:lnTo>
                  <a:lnTo>
                    <a:pt x="2540" y="161290"/>
                  </a:lnTo>
                  <a:close/>
                </a:path>
                <a:path w="185419" h="280670">
                  <a:moveTo>
                    <a:pt x="2540" y="158750"/>
                  </a:moveTo>
                  <a:lnTo>
                    <a:pt x="0" y="158750"/>
                  </a:lnTo>
                  <a:lnTo>
                    <a:pt x="0" y="160020"/>
                  </a:lnTo>
                  <a:lnTo>
                    <a:pt x="2540" y="160020"/>
                  </a:lnTo>
                  <a:lnTo>
                    <a:pt x="2540" y="158750"/>
                  </a:lnTo>
                  <a:close/>
                </a:path>
                <a:path w="185419" h="280670">
                  <a:moveTo>
                    <a:pt x="2540" y="154940"/>
                  </a:moveTo>
                  <a:lnTo>
                    <a:pt x="0" y="154940"/>
                  </a:lnTo>
                  <a:lnTo>
                    <a:pt x="0" y="157480"/>
                  </a:lnTo>
                  <a:lnTo>
                    <a:pt x="2540" y="157480"/>
                  </a:lnTo>
                  <a:lnTo>
                    <a:pt x="2540" y="154940"/>
                  </a:lnTo>
                  <a:close/>
                </a:path>
                <a:path w="185419" h="280670">
                  <a:moveTo>
                    <a:pt x="2540" y="152400"/>
                  </a:moveTo>
                  <a:lnTo>
                    <a:pt x="0" y="152400"/>
                  </a:lnTo>
                  <a:lnTo>
                    <a:pt x="0" y="153670"/>
                  </a:lnTo>
                  <a:lnTo>
                    <a:pt x="2540" y="153670"/>
                  </a:lnTo>
                  <a:lnTo>
                    <a:pt x="2540" y="152400"/>
                  </a:lnTo>
                  <a:close/>
                </a:path>
                <a:path w="185419" h="280670">
                  <a:moveTo>
                    <a:pt x="2540" y="148590"/>
                  </a:moveTo>
                  <a:lnTo>
                    <a:pt x="0" y="148590"/>
                  </a:lnTo>
                  <a:lnTo>
                    <a:pt x="0" y="151130"/>
                  </a:lnTo>
                  <a:lnTo>
                    <a:pt x="2540" y="151130"/>
                  </a:lnTo>
                  <a:lnTo>
                    <a:pt x="2540" y="148590"/>
                  </a:lnTo>
                  <a:close/>
                </a:path>
                <a:path w="185419" h="280670">
                  <a:moveTo>
                    <a:pt x="2540" y="146050"/>
                  </a:moveTo>
                  <a:lnTo>
                    <a:pt x="0" y="146050"/>
                  </a:lnTo>
                  <a:lnTo>
                    <a:pt x="0" y="147320"/>
                  </a:lnTo>
                  <a:lnTo>
                    <a:pt x="2540" y="147320"/>
                  </a:lnTo>
                  <a:lnTo>
                    <a:pt x="2540" y="146050"/>
                  </a:lnTo>
                  <a:close/>
                </a:path>
                <a:path w="185419" h="280670">
                  <a:moveTo>
                    <a:pt x="2540" y="142240"/>
                  </a:moveTo>
                  <a:lnTo>
                    <a:pt x="0" y="142240"/>
                  </a:lnTo>
                  <a:lnTo>
                    <a:pt x="0" y="144780"/>
                  </a:lnTo>
                  <a:lnTo>
                    <a:pt x="2540" y="144780"/>
                  </a:lnTo>
                  <a:lnTo>
                    <a:pt x="2540" y="142240"/>
                  </a:lnTo>
                  <a:close/>
                </a:path>
                <a:path w="185419" h="280670">
                  <a:moveTo>
                    <a:pt x="2540" y="139700"/>
                  </a:moveTo>
                  <a:lnTo>
                    <a:pt x="0" y="139700"/>
                  </a:lnTo>
                  <a:lnTo>
                    <a:pt x="0" y="140970"/>
                  </a:lnTo>
                  <a:lnTo>
                    <a:pt x="2540" y="140970"/>
                  </a:lnTo>
                  <a:lnTo>
                    <a:pt x="2540" y="139700"/>
                  </a:lnTo>
                  <a:close/>
                </a:path>
                <a:path w="185419" h="280670">
                  <a:moveTo>
                    <a:pt x="2540" y="135890"/>
                  </a:moveTo>
                  <a:lnTo>
                    <a:pt x="0" y="135890"/>
                  </a:lnTo>
                  <a:lnTo>
                    <a:pt x="0" y="138430"/>
                  </a:lnTo>
                  <a:lnTo>
                    <a:pt x="2540" y="138430"/>
                  </a:lnTo>
                  <a:lnTo>
                    <a:pt x="2540" y="135890"/>
                  </a:lnTo>
                  <a:close/>
                </a:path>
                <a:path w="185419" h="280670">
                  <a:moveTo>
                    <a:pt x="111760" y="278130"/>
                  </a:moveTo>
                  <a:lnTo>
                    <a:pt x="77470" y="278130"/>
                  </a:lnTo>
                  <a:lnTo>
                    <a:pt x="77470" y="280670"/>
                  </a:lnTo>
                  <a:lnTo>
                    <a:pt x="111760" y="280670"/>
                  </a:lnTo>
                  <a:lnTo>
                    <a:pt x="111760" y="278130"/>
                  </a:lnTo>
                  <a:close/>
                </a:path>
                <a:path w="185419" h="280670">
                  <a:moveTo>
                    <a:pt x="114300" y="0"/>
                  </a:moveTo>
                  <a:lnTo>
                    <a:pt x="76200" y="0"/>
                  </a:lnTo>
                  <a:lnTo>
                    <a:pt x="76200" y="2540"/>
                  </a:lnTo>
                  <a:lnTo>
                    <a:pt x="114300" y="2540"/>
                  </a:lnTo>
                  <a:lnTo>
                    <a:pt x="114300" y="0"/>
                  </a:lnTo>
                  <a:close/>
                </a:path>
                <a:path w="185419" h="280670">
                  <a:moveTo>
                    <a:pt x="185420" y="161290"/>
                  </a:moveTo>
                  <a:lnTo>
                    <a:pt x="184150" y="161290"/>
                  </a:lnTo>
                  <a:lnTo>
                    <a:pt x="184150" y="163830"/>
                  </a:lnTo>
                  <a:lnTo>
                    <a:pt x="185420" y="163830"/>
                  </a:lnTo>
                  <a:lnTo>
                    <a:pt x="185420" y="161290"/>
                  </a:lnTo>
                  <a:close/>
                </a:path>
                <a:path w="185419" h="280670">
                  <a:moveTo>
                    <a:pt x="185420" y="158750"/>
                  </a:moveTo>
                  <a:lnTo>
                    <a:pt x="184150" y="158750"/>
                  </a:lnTo>
                  <a:lnTo>
                    <a:pt x="184150" y="160020"/>
                  </a:lnTo>
                  <a:lnTo>
                    <a:pt x="185420" y="160020"/>
                  </a:lnTo>
                  <a:lnTo>
                    <a:pt x="185420" y="158750"/>
                  </a:lnTo>
                  <a:close/>
                </a:path>
                <a:path w="185419" h="280670">
                  <a:moveTo>
                    <a:pt x="185420" y="154940"/>
                  </a:moveTo>
                  <a:lnTo>
                    <a:pt x="184150" y="154940"/>
                  </a:lnTo>
                  <a:lnTo>
                    <a:pt x="184150" y="157480"/>
                  </a:lnTo>
                  <a:lnTo>
                    <a:pt x="185420" y="157480"/>
                  </a:lnTo>
                  <a:lnTo>
                    <a:pt x="185420" y="154940"/>
                  </a:lnTo>
                  <a:close/>
                </a:path>
                <a:path w="185419" h="280670">
                  <a:moveTo>
                    <a:pt x="185420" y="152400"/>
                  </a:moveTo>
                  <a:lnTo>
                    <a:pt x="184150" y="152400"/>
                  </a:lnTo>
                  <a:lnTo>
                    <a:pt x="184150" y="153670"/>
                  </a:lnTo>
                  <a:lnTo>
                    <a:pt x="185420" y="153670"/>
                  </a:lnTo>
                  <a:lnTo>
                    <a:pt x="185420" y="152400"/>
                  </a:lnTo>
                  <a:close/>
                </a:path>
                <a:path w="185419" h="280670">
                  <a:moveTo>
                    <a:pt x="185420" y="148590"/>
                  </a:moveTo>
                  <a:lnTo>
                    <a:pt x="184150" y="148590"/>
                  </a:lnTo>
                  <a:lnTo>
                    <a:pt x="184150" y="151130"/>
                  </a:lnTo>
                  <a:lnTo>
                    <a:pt x="185420" y="151130"/>
                  </a:lnTo>
                  <a:lnTo>
                    <a:pt x="185420" y="148590"/>
                  </a:lnTo>
                  <a:close/>
                </a:path>
                <a:path w="185419" h="280670">
                  <a:moveTo>
                    <a:pt x="185420" y="146050"/>
                  </a:moveTo>
                  <a:lnTo>
                    <a:pt x="184150" y="146050"/>
                  </a:lnTo>
                  <a:lnTo>
                    <a:pt x="184150" y="147320"/>
                  </a:lnTo>
                  <a:lnTo>
                    <a:pt x="185420" y="147320"/>
                  </a:lnTo>
                  <a:lnTo>
                    <a:pt x="185420" y="146050"/>
                  </a:lnTo>
                  <a:close/>
                </a:path>
                <a:path w="185419" h="280670">
                  <a:moveTo>
                    <a:pt x="185420" y="142240"/>
                  </a:moveTo>
                  <a:lnTo>
                    <a:pt x="184150" y="142240"/>
                  </a:lnTo>
                  <a:lnTo>
                    <a:pt x="184150" y="144780"/>
                  </a:lnTo>
                  <a:lnTo>
                    <a:pt x="185420" y="144780"/>
                  </a:lnTo>
                  <a:lnTo>
                    <a:pt x="185420" y="142240"/>
                  </a:lnTo>
                  <a:close/>
                </a:path>
                <a:path w="185419" h="280670">
                  <a:moveTo>
                    <a:pt x="185420" y="139700"/>
                  </a:moveTo>
                  <a:lnTo>
                    <a:pt x="184150" y="139700"/>
                  </a:lnTo>
                  <a:lnTo>
                    <a:pt x="184150" y="140970"/>
                  </a:lnTo>
                  <a:lnTo>
                    <a:pt x="185420" y="140970"/>
                  </a:lnTo>
                  <a:lnTo>
                    <a:pt x="185420" y="139700"/>
                  </a:lnTo>
                  <a:close/>
                </a:path>
                <a:path w="185419" h="280670">
                  <a:moveTo>
                    <a:pt x="185420" y="135890"/>
                  </a:moveTo>
                  <a:lnTo>
                    <a:pt x="184150" y="135890"/>
                  </a:lnTo>
                  <a:lnTo>
                    <a:pt x="184150" y="138430"/>
                  </a:lnTo>
                  <a:lnTo>
                    <a:pt x="185420" y="138430"/>
                  </a:lnTo>
                  <a:lnTo>
                    <a:pt x="185420" y="135890"/>
                  </a:lnTo>
                  <a:close/>
                </a:path>
              </a:pathLst>
            </a:custGeom>
            <a:solidFill>
              <a:srgbClr val="A1CF1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1" name="object 371"/>
            <p:cNvSpPr/>
            <p:nvPr/>
          </p:nvSpPr>
          <p:spPr>
            <a:xfrm>
              <a:off x="1297940" y="3332479"/>
              <a:ext cx="181610" cy="148590"/>
            </a:xfrm>
            <a:custGeom>
              <a:avLst/>
              <a:gdLst/>
              <a:ahLst/>
              <a:cxnLst/>
              <a:rect l="l" t="t" r="r" b="b"/>
              <a:pathLst>
                <a:path w="181609" h="148589">
                  <a:moveTo>
                    <a:pt x="1270" y="31750"/>
                  </a:moveTo>
                  <a:lnTo>
                    <a:pt x="0" y="31750"/>
                  </a:lnTo>
                  <a:lnTo>
                    <a:pt x="0" y="34290"/>
                  </a:lnTo>
                  <a:lnTo>
                    <a:pt x="1270" y="34290"/>
                  </a:lnTo>
                  <a:lnTo>
                    <a:pt x="1270" y="31750"/>
                  </a:lnTo>
                  <a:close/>
                </a:path>
                <a:path w="181609" h="148589">
                  <a:moveTo>
                    <a:pt x="1270" y="29210"/>
                  </a:moveTo>
                  <a:lnTo>
                    <a:pt x="0" y="29210"/>
                  </a:lnTo>
                  <a:lnTo>
                    <a:pt x="0" y="30480"/>
                  </a:lnTo>
                  <a:lnTo>
                    <a:pt x="1270" y="30480"/>
                  </a:lnTo>
                  <a:lnTo>
                    <a:pt x="1270" y="29210"/>
                  </a:lnTo>
                  <a:close/>
                </a:path>
                <a:path w="181609" h="148589">
                  <a:moveTo>
                    <a:pt x="1270" y="25400"/>
                  </a:moveTo>
                  <a:lnTo>
                    <a:pt x="0" y="25400"/>
                  </a:lnTo>
                  <a:lnTo>
                    <a:pt x="0" y="27940"/>
                  </a:lnTo>
                  <a:lnTo>
                    <a:pt x="1270" y="27940"/>
                  </a:lnTo>
                  <a:lnTo>
                    <a:pt x="1270" y="25400"/>
                  </a:lnTo>
                  <a:close/>
                </a:path>
                <a:path w="181609" h="148589">
                  <a:moveTo>
                    <a:pt x="1270" y="22860"/>
                  </a:moveTo>
                  <a:lnTo>
                    <a:pt x="0" y="22860"/>
                  </a:lnTo>
                  <a:lnTo>
                    <a:pt x="0" y="24130"/>
                  </a:lnTo>
                  <a:lnTo>
                    <a:pt x="1270" y="24130"/>
                  </a:lnTo>
                  <a:lnTo>
                    <a:pt x="1270" y="22860"/>
                  </a:lnTo>
                  <a:close/>
                </a:path>
                <a:path w="181609" h="148589">
                  <a:moveTo>
                    <a:pt x="1270" y="19050"/>
                  </a:moveTo>
                  <a:lnTo>
                    <a:pt x="0" y="19050"/>
                  </a:lnTo>
                  <a:lnTo>
                    <a:pt x="0" y="21590"/>
                  </a:lnTo>
                  <a:lnTo>
                    <a:pt x="1270" y="21590"/>
                  </a:lnTo>
                  <a:lnTo>
                    <a:pt x="1270" y="19050"/>
                  </a:lnTo>
                  <a:close/>
                </a:path>
                <a:path w="181609" h="148589">
                  <a:moveTo>
                    <a:pt x="1270" y="16510"/>
                  </a:moveTo>
                  <a:lnTo>
                    <a:pt x="0" y="16510"/>
                  </a:lnTo>
                  <a:lnTo>
                    <a:pt x="0" y="17780"/>
                  </a:lnTo>
                  <a:lnTo>
                    <a:pt x="1270" y="17780"/>
                  </a:lnTo>
                  <a:lnTo>
                    <a:pt x="1270" y="16510"/>
                  </a:lnTo>
                  <a:close/>
                </a:path>
                <a:path w="181609" h="148589">
                  <a:moveTo>
                    <a:pt x="1270" y="12700"/>
                  </a:moveTo>
                  <a:lnTo>
                    <a:pt x="0" y="12700"/>
                  </a:lnTo>
                  <a:lnTo>
                    <a:pt x="0" y="15240"/>
                  </a:lnTo>
                  <a:lnTo>
                    <a:pt x="1270" y="15240"/>
                  </a:lnTo>
                  <a:lnTo>
                    <a:pt x="1270" y="12700"/>
                  </a:lnTo>
                  <a:close/>
                </a:path>
                <a:path w="181609" h="148589">
                  <a:moveTo>
                    <a:pt x="1270" y="10160"/>
                  </a:moveTo>
                  <a:lnTo>
                    <a:pt x="0" y="10160"/>
                  </a:lnTo>
                  <a:lnTo>
                    <a:pt x="0" y="11430"/>
                  </a:lnTo>
                  <a:lnTo>
                    <a:pt x="1270" y="11430"/>
                  </a:lnTo>
                  <a:lnTo>
                    <a:pt x="1270" y="10160"/>
                  </a:lnTo>
                  <a:close/>
                </a:path>
                <a:path w="181609" h="148589">
                  <a:moveTo>
                    <a:pt x="1270" y="6350"/>
                  </a:moveTo>
                  <a:lnTo>
                    <a:pt x="0" y="6350"/>
                  </a:lnTo>
                  <a:lnTo>
                    <a:pt x="0" y="8890"/>
                  </a:lnTo>
                  <a:lnTo>
                    <a:pt x="1270" y="8890"/>
                  </a:lnTo>
                  <a:lnTo>
                    <a:pt x="1270" y="6350"/>
                  </a:lnTo>
                  <a:close/>
                </a:path>
                <a:path w="181609" h="148589">
                  <a:moveTo>
                    <a:pt x="1270" y="0"/>
                  </a:moveTo>
                  <a:lnTo>
                    <a:pt x="0" y="0"/>
                  </a:lnTo>
                  <a:lnTo>
                    <a:pt x="0" y="2540"/>
                  </a:lnTo>
                  <a:lnTo>
                    <a:pt x="1270" y="2540"/>
                  </a:lnTo>
                  <a:lnTo>
                    <a:pt x="1270" y="0"/>
                  </a:lnTo>
                  <a:close/>
                </a:path>
                <a:path w="181609" h="148589">
                  <a:moveTo>
                    <a:pt x="109220" y="147320"/>
                  </a:moveTo>
                  <a:lnTo>
                    <a:pt x="73660" y="147320"/>
                  </a:lnTo>
                  <a:lnTo>
                    <a:pt x="73660" y="148590"/>
                  </a:lnTo>
                  <a:lnTo>
                    <a:pt x="109220" y="148590"/>
                  </a:lnTo>
                  <a:lnTo>
                    <a:pt x="109220" y="147320"/>
                  </a:lnTo>
                  <a:close/>
                </a:path>
                <a:path w="181609" h="148589">
                  <a:moveTo>
                    <a:pt x="181610" y="31750"/>
                  </a:moveTo>
                  <a:lnTo>
                    <a:pt x="180340" y="31750"/>
                  </a:lnTo>
                  <a:lnTo>
                    <a:pt x="180340" y="34290"/>
                  </a:lnTo>
                  <a:lnTo>
                    <a:pt x="181610" y="34290"/>
                  </a:lnTo>
                  <a:lnTo>
                    <a:pt x="181610" y="31750"/>
                  </a:lnTo>
                  <a:close/>
                </a:path>
                <a:path w="181609" h="148589">
                  <a:moveTo>
                    <a:pt x="181610" y="29210"/>
                  </a:moveTo>
                  <a:lnTo>
                    <a:pt x="180340" y="29210"/>
                  </a:lnTo>
                  <a:lnTo>
                    <a:pt x="180340" y="30480"/>
                  </a:lnTo>
                  <a:lnTo>
                    <a:pt x="181610" y="30480"/>
                  </a:lnTo>
                  <a:lnTo>
                    <a:pt x="181610" y="29210"/>
                  </a:lnTo>
                  <a:close/>
                </a:path>
                <a:path w="181609" h="148589">
                  <a:moveTo>
                    <a:pt x="181610" y="25400"/>
                  </a:moveTo>
                  <a:lnTo>
                    <a:pt x="180340" y="25400"/>
                  </a:lnTo>
                  <a:lnTo>
                    <a:pt x="180340" y="27940"/>
                  </a:lnTo>
                  <a:lnTo>
                    <a:pt x="181610" y="27940"/>
                  </a:lnTo>
                  <a:lnTo>
                    <a:pt x="181610" y="25400"/>
                  </a:lnTo>
                  <a:close/>
                </a:path>
                <a:path w="181609" h="148589">
                  <a:moveTo>
                    <a:pt x="181610" y="22860"/>
                  </a:moveTo>
                  <a:lnTo>
                    <a:pt x="180340" y="22860"/>
                  </a:lnTo>
                  <a:lnTo>
                    <a:pt x="180340" y="24130"/>
                  </a:lnTo>
                  <a:lnTo>
                    <a:pt x="181610" y="24130"/>
                  </a:lnTo>
                  <a:lnTo>
                    <a:pt x="181610" y="22860"/>
                  </a:lnTo>
                  <a:close/>
                </a:path>
                <a:path w="181609" h="148589">
                  <a:moveTo>
                    <a:pt x="181610" y="19050"/>
                  </a:moveTo>
                  <a:lnTo>
                    <a:pt x="180340" y="19050"/>
                  </a:lnTo>
                  <a:lnTo>
                    <a:pt x="180340" y="21590"/>
                  </a:lnTo>
                  <a:lnTo>
                    <a:pt x="181610" y="21590"/>
                  </a:lnTo>
                  <a:lnTo>
                    <a:pt x="181610" y="19050"/>
                  </a:lnTo>
                  <a:close/>
                </a:path>
                <a:path w="181609" h="148589">
                  <a:moveTo>
                    <a:pt x="181610" y="16510"/>
                  </a:moveTo>
                  <a:lnTo>
                    <a:pt x="180340" y="16510"/>
                  </a:lnTo>
                  <a:lnTo>
                    <a:pt x="180340" y="17780"/>
                  </a:lnTo>
                  <a:lnTo>
                    <a:pt x="181610" y="17780"/>
                  </a:lnTo>
                  <a:lnTo>
                    <a:pt x="181610" y="16510"/>
                  </a:lnTo>
                  <a:close/>
                </a:path>
                <a:path w="181609" h="148589">
                  <a:moveTo>
                    <a:pt x="181610" y="12700"/>
                  </a:moveTo>
                  <a:lnTo>
                    <a:pt x="180340" y="12700"/>
                  </a:lnTo>
                  <a:lnTo>
                    <a:pt x="180340" y="15240"/>
                  </a:lnTo>
                  <a:lnTo>
                    <a:pt x="181610" y="15240"/>
                  </a:lnTo>
                  <a:lnTo>
                    <a:pt x="181610" y="12700"/>
                  </a:lnTo>
                  <a:close/>
                </a:path>
                <a:path w="181609" h="148589">
                  <a:moveTo>
                    <a:pt x="181610" y="10160"/>
                  </a:moveTo>
                  <a:lnTo>
                    <a:pt x="180340" y="10160"/>
                  </a:lnTo>
                  <a:lnTo>
                    <a:pt x="180340" y="11430"/>
                  </a:lnTo>
                  <a:lnTo>
                    <a:pt x="181610" y="11430"/>
                  </a:lnTo>
                  <a:lnTo>
                    <a:pt x="181610" y="10160"/>
                  </a:lnTo>
                  <a:close/>
                </a:path>
                <a:path w="181609" h="148589">
                  <a:moveTo>
                    <a:pt x="181610" y="6350"/>
                  </a:moveTo>
                  <a:lnTo>
                    <a:pt x="180340" y="6350"/>
                  </a:lnTo>
                  <a:lnTo>
                    <a:pt x="180340" y="8890"/>
                  </a:lnTo>
                  <a:lnTo>
                    <a:pt x="181610" y="8890"/>
                  </a:lnTo>
                  <a:lnTo>
                    <a:pt x="181610" y="6350"/>
                  </a:lnTo>
                  <a:close/>
                </a:path>
                <a:path w="181609" h="148589">
                  <a:moveTo>
                    <a:pt x="181610" y="0"/>
                  </a:moveTo>
                  <a:lnTo>
                    <a:pt x="180340" y="0"/>
                  </a:lnTo>
                  <a:lnTo>
                    <a:pt x="180340" y="2540"/>
                  </a:lnTo>
                  <a:lnTo>
                    <a:pt x="181610" y="2540"/>
                  </a:lnTo>
                  <a:lnTo>
                    <a:pt x="181610" y="0"/>
                  </a:lnTo>
                  <a:close/>
                </a:path>
              </a:pathLst>
            </a:custGeom>
            <a:solidFill>
              <a:srgbClr val="A2D01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2" name="object 372"/>
            <p:cNvSpPr/>
            <p:nvPr/>
          </p:nvSpPr>
          <p:spPr>
            <a:xfrm>
              <a:off x="1299210" y="3205479"/>
              <a:ext cx="179070" cy="274320"/>
            </a:xfrm>
            <a:custGeom>
              <a:avLst/>
              <a:gdLst/>
              <a:ahLst/>
              <a:cxnLst/>
              <a:rect l="l" t="t" r="r" b="b"/>
              <a:pathLst>
                <a:path w="179069" h="274320">
                  <a:moveTo>
                    <a:pt x="107950" y="273050"/>
                  </a:moveTo>
                  <a:lnTo>
                    <a:pt x="72390" y="273050"/>
                  </a:lnTo>
                  <a:lnTo>
                    <a:pt x="72390" y="274320"/>
                  </a:lnTo>
                  <a:lnTo>
                    <a:pt x="107950" y="274320"/>
                  </a:lnTo>
                  <a:lnTo>
                    <a:pt x="107950" y="273050"/>
                  </a:lnTo>
                  <a:close/>
                </a:path>
                <a:path w="179069" h="274320">
                  <a:moveTo>
                    <a:pt x="1269" y="158750"/>
                  </a:moveTo>
                  <a:lnTo>
                    <a:pt x="0" y="158750"/>
                  </a:lnTo>
                  <a:lnTo>
                    <a:pt x="0" y="161289"/>
                  </a:lnTo>
                  <a:lnTo>
                    <a:pt x="1269" y="161289"/>
                  </a:lnTo>
                  <a:lnTo>
                    <a:pt x="1269" y="158750"/>
                  </a:lnTo>
                  <a:close/>
                </a:path>
                <a:path w="179069" h="274320">
                  <a:moveTo>
                    <a:pt x="179070" y="158750"/>
                  </a:moveTo>
                  <a:lnTo>
                    <a:pt x="176530" y="158750"/>
                  </a:lnTo>
                  <a:lnTo>
                    <a:pt x="176530" y="161289"/>
                  </a:lnTo>
                  <a:lnTo>
                    <a:pt x="179070" y="161289"/>
                  </a:lnTo>
                  <a:lnTo>
                    <a:pt x="179070" y="158750"/>
                  </a:lnTo>
                  <a:close/>
                </a:path>
                <a:path w="179069" h="274320">
                  <a:moveTo>
                    <a:pt x="2540" y="156210"/>
                  </a:moveTo>
                  <a:lnTo>
                    <a:pt x="0" y="156210"/>
                  </a:lnTo>
                  <a:lnTo>
                    <a:pt x="0" y="157479"/>
                  </a:lnTo>
                  <a:lnTo>
                    <a:pt x="2540" y="157479"/>
                  </a:lnTo>
                  <a:lnTo>
                    <a:pt x="2540" y="156210"/>
                  </a:lnTo>
                  <a:close/>
                </a:path>
                <a:path w="179069" h="274320">
                  <a:moveTo>
                    <a:pt x="2540" y="152400"/>
                  </a:moveTo>
                  <a:lnTo>
                    <a:pt x="0" y="152400"/>
                  </a:lnTo>
                  <a:lnTo>
                    <a:pt x="0" y="154939"/>
                  </a:lnTo>
                  <a:lnTo>
                    <a:pt x="2540" y="154939"/>
                  </a:lnTo>
                  <a:lnTo>
                    <a:pt x="2540" y="152400"/>
                  </a:lnTo>
                  <a:close/>
                </a:path>
                <a:path w="179069" h="274320">
                  <a:moveTo>
                    <a:pt x="179070" y="156210"/>
                  </a:moveTo>
                  <a:lnTo>
                    <a:pt x="176530" y="156210"/>
                  </a:lnTo>
                  <a:lnTo>
                    <a:pt x="176530" y="157479"/>
                  </a:lnTo>
                  <a:lnTo>
                    <a:pt x="179070" y="157479"/>
                  </a:lnTo>
                  <a:lnTo>
                    <a:pt x="179070" y="156210"/>
                  </a:lnTo>
                  <a:close/>
                </a:path>
                <a:path w="179069" h="274320">
                  <a:moveTo>
                    <a:pt x="179070" y="152400"/>
                  </a:moveTo>
                  <a:lnTo>
                    <a:pt x="176530" y="152400"/>
                  </a:lnTo>
                  <a:lnTo>
                    <a:pt x="176530" y="154939"/>
                  </a:lnTo>
                  <a:lnTo>
                    <a:pt x="179070" y="154939"/>
                  </a:lnTo>
                  <a:lnTo>
                    <a:pt x="179070" y="152400"/>
                  </a:lnTo>
                  <a:close/>
                </a:path>
                <a:path w="179069" h="274320">
                  <a:moveTo>
                    <a:pt x="2540" y="149860"/>
                  </a:moveTo>
                  <a:lnTo>
                    <a:pt x="0" y="149860"/>
                  </a:lnTo>
                  <a:lnTo>
                    <a:pt x="0" y="151129"/>
                  </a:lnTo>
                  <a:lnTo>
                    <a:pt x="2540" y="151129"/>
                  </a:lnTo>
                  <a:lnTo>
                    <a:pt x="2540" y="149860"/>
                  </a:lnTo>
                  <a:close/>
                </a:path>
                <a:path w="179069" h="274320">
                  <a:moveTo>
                    <a:pt x="2540" y="146050"/>
                  </a:moveTo>
                  <a:lnTo>
                    <a:pt x="0" y="146050"/>
                  </a:lnTo>
                  <a:lnTo>
                    <a:pt x="0" y="148589"/>
                  </a:lnTo>
                  <a:lnTo>
                    <a:pt x="2540" y="148589"/>
                  </a:lnTo>
                  <a:lnTo>
                    <a:pt x="2540" y="146050"/>
                  </a:lnTo>
                  <a:close/>
                </a:path>
                <a:path w="179069" h="274320">
                  <a:moveTo>
                    <a:pt x="179070" y="149860"/>
                  </a:moveTo>
                  <a:lnTo>
                    <a:pt x="176530" y="149860"/>
                  </a:lnTo>
                  <a:lnTo>
                    <a:pt x="176530" y="151129"/>
                  </a:lnTo>
                  <a:lnTo>
                    <a:pt x="179070" y="151129"/>
                  </a:lnTo>
                  <a:lnTo>
                    <a:pt x="179070" y="149860"/>
                  </a:lnTo>
                  <a:close/>
                </a:path>
                <a:path w="179069" h="274320">
                  <a:moveTo>
                    <a:pt x="179070" y="146050"/>
                  </a:moveTo>
                  <a:lnTo>
                    <a:pt x="176530" y="146050"/>
                  </a:lnTo>
                  <a:lnTo>
                    <a:pt x="176530" y="148589"/>
                  </a:lnTo>
                  <a:lnTo>
                    <a:pt x="179070" y="148589"/>
                  </a:lnTo>
                  <a:lnTo>
                    <a:pt x="179070" y="146050"/>
                  </a:lnTo>
                  <a:close/>
                </a:path>
                <a:path w="179069" h="274320">
                  <a:moveTo>
                    <a:pt x="2540" y="143510"/>
                  </a:moveTo>
                  <a:lnTo>
                    <a:pt x="0" y="143510"/>
                  </a:lnTo>
                  <a:lnTo>
                    <a:pt x="0" y="144779"/>
                  </a:lnTo>
                  <a:lnTo>
                    <a:pt x="2540" y="144779"/>
                  </a:lnTo>
                  <a:lnTo>
                    <a:pt x="2540" y="143510"/>
                  </a:lnTo>
                  <a:close/>
                </a:path>
                <a:path w="179069" h="274320">
                  <a:moveTo>
                    <a:pt x="2540" y="139700"/>
                  </a:moveTo>
                  <a:lnTo>
                    <a:pt x="0" y="139700"/>
                  </a:lnTo>
                  <a:lnTo>
                    <a:pt x="0" y="142239"/>
                  </a:lnTo>
                  <a:lnTo>
                    <a:pt x="2540" y="142239"/>
                  </a:lnTo>
                  <a:lnTo>
                    <a:pt x="2540" y="139700"/>
                  </a:lnTo>
                  <a:close/>
                </a:path>
                <a:path w="179069" h="274320">
                  <a:moveTo>
                    <a:pt x="179070" y="143510"/>
                  </a:moveTo>
                  <a:lnTo>
                    <a:pt x="176530" y="143510"/>
                  </a:lnTo>
                  <a:lnTo>
                    <a:pt x="176530" y="144779"/>
                  </a:lnTo>
                  <a:lnTo>
                    <a:pt x="179070" y="144779"/>
                  </a:lnTo>
                  <a:lnTo>
                    <a:pt x="179070" y="143510"/>
                  </a:lnTo>
                  <a:close/>
                </a:path>
                <a:path w="179069" h="274320">
                  <a:moveTo>
                    <a:pt x="179070" y="139700"/>
                  </a:moveTo>
                  <a:lnTo>
                    <a:pt x="176530" y="139700"/>
                  </a:lnTo>
                  <a:lnTo>
                    <a:pt x="176530" y="142239"/>
                  </a:lnTo>
                  <a:lnTo>
                    <a:pt x="179070" y="142239"/>
                  </a:lnTo>
                  <a:lnTo>
                    <a:pt x="179070" y="139700"/>
                  </a:lnTo>
                  <a:close/>
                </a:path>
                <a:path w="179069" h="274320">
                  <a:moveTo>
                    <a:pt x="2540" y="137160"/>
                  </a:moveTo>
                  <a:lnTo>
                    <a:pt x="0" y="137160"/>
                  </a:lnTo>
                  <a:lnTo>
                    <a:pt x="0" y="138429"/>
                  </a:lnTo>
                  <a:lnTo>
                    <a:pt x="2540" y="138429"/>
                  </a:lnTo>
                  <a:lnTo>
                    <a:pt x="2540" y="137160"/>
                  </a:lnTo>
                  <a:close/>
                </a:path>
                <a:path w="179069" h="274320">
                  <a:moveTo>
                    <a:pt x="2540" y="133350"/>
                  </a:moveTo>
                  <a:lnTo>
                    <a:pt x="0" y="133350"/>
                  </a:lnTo>
                  <a:lnTo>
                    <a:pt x="0" y="135889"/>
                  </a:lnTo>
                  <a:lnTo>
                    <a:pt x="2540" y="135889"/>
                  </a:lnTo>
                  <a:lnTo>
                    <a:pt x="2540" y="133350"/>
                  </a:lnTo>
                  <a:close/>
                </a:path>
                <a:path w="179069" h="274320">
                  <a:moveTo>
                    <a:pt x="179070" y="137160"/>
                  </a:moveTo>
                  <a:lnTo>
                    <a:pt x="176530" y="137160"/>
                  </a:lnTo>
                  <a:lnTo>
                    <a:pt x="176530" y="138429"/>
                  </a:lnTo>
                  <a:lnTo>
                    <a:pt x="179070" y="138429"/>
                  </a:lnTo>
                  <a:lnTo>
                    <a:pt x="179070" y="137160"/>
                  </a:lnTo>
                  <a:close/>
                </a:path>
                <a:path w="179069" h="274320">
                  <a:moveTo>
                    <a:pt x="179070" y="133350"/>
                  </a:moveTo>
                  <a:lnTo>
                    <a:pt x="176530" y="133350"/>
                  </a:lnTo>
                  <a:lnTo>
                    <a:pt x="176530" y="135889"/>
                  </a:lnTo>
                  <a:lnTo>
                    <a:pt x="179070" y="135889"/>
                  </a:lnTo>
                  <a:lnTo>
                    <a:pt x="179070" y="133350"/>
                  </a:lnTo>
                  <a:close/>
                </a:path>
                <a:path w="179069" h="274320">
                  <a:moveTo>
                    <a:pt x="2540" y="125729"/>
                  </a:moveTo>
                  <a:lnTo>
                    <a:pt x="0" y="125729"/>
                  </a:lnTo>
                  <a:lnTo>
                    <a:pt x="0" y="129539"/>
                  </a:lnTo>
                  <a:lnTo>
                    <a:pt x="2540" y="129539"/>
                  </a:lnTo>
                  <a:lnTo>
                    <a:pt x="2540" y="125729"/>
                  </a:lnTo>
                  <a:close/>
                </a:path>
                <a:path w="179069" h="274320">
                  <a:moveTo>
                    <a:pt x="177800" y="125729"/>
                  </a:moveTo>
                  <a:lnTo>
                    <a:pt x="176530" y="125729"/>
                  </a:lnTo>
                  <a:lnTo>
                    <a:pt x="176530" y="129539"/>
                  </a:lnTo>
                  <a:lnTo>
                    <a:pt x="179070" y="129539"/>
                  </a:lnTo>
                  <a:lnTo>
                    <a:pt x="179070" y="127000"/>
                  </a:lnTo>
                  <a:lnTo>
                    <a:pt x="177800" y="127000"/>
                  </a:lnTo>
                  <a:lnTo>
                    <a:pt x="177800" y="125729"/>
                  </a:lnTo>
                  <a:close/>
                </a:path>
                <a:path w="179069" h="274320">
                  <a:moveTo>
                    <a:pt x="110490" y="0"/>
                  </a:moveTo>
                  <a:lnTo>
                    <a:pt x="72390" y="0"/>
                  </a:lnTo>
                  <a:lnTo>
                    <a:pt x="72390" y="2539"/>
                  </a:lnTo>
                  <a:lnTo>
                    <a:pt x="110490" y="2539"/>
                  </a:lnTo>
                  <a:lnTo>
                    <a:pt x="110490" y="0"/>
                  </a:lnTo>
                  <a:close/>
                </a:path>
              </a:pathLst>
            </a:custGeom>
            <a:solidFill>
              <a:srgbClr val="A3D01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3" name="object 373"/>
            <p:cNvSpPr/>
            <p:nvPr/>
          </p:nvSpPr>
          <p:spPr>
            <a:xfrm>
              <a:off x="1301750" y="3208019"/>
              <a:ext cx="173990" cy="270510"/>
            </a:xfrm>
            <a:custGeom>
              <a:avLst/>
              <a:gdLst/>
              <a:ahLst/>
              <a:cxnLst/>
              <a:rect l="l" t="t" r="r" b="b"/>
              <a:pathLst>
                <a:path w="173990" h="270510">
                  <a:moveTo>
                    <a:pt x="1270" y="153670"/>
                  </a:moveTo>
                  <a:lnTo>
                    <a:pt x="0" y="153670"/>
                  </a:lnTo>
                  <a:lnTo>
                    <a:pt x="0" y="154940"/>
                  </a:lnTo>
                  <a:lnTo>
                    <a:pt x="1270" y="154940"/>
                  </a:lnTo>
                  <a:lnTo>
                    <a:pt x="1270" y="153670"/>
                  </a:lnTo>
                  <a:close/>
                </a:path>
                <a:path w="173990" h="270510">
                  <a:moveTo>
                    <a:pt x="1270" y="149860"/>
                  </a:moveTo>
                  <a:lnTo>
                    <a:pt x="0" y="149860"/>
                  </a:lnTo>
                  <a:lnTo>
                    <a:pt x="0" y="152400"/>
                  </a:lnTo>
                  <a:lnTo>
                    <a:pt x="1270" y="152400"/>
                  </a:lnTo>
                  <a:lnTo>
                    <a:pt x="1270" y="149860"/>
                  </a:lnTo>
                  <a:close/>
                </a:path>
                <a:path w="173990" h="270510">
                  <a:moveTo>
                    <a:pt x="1270" y="147320"/>
                  </a:moveTo>
                  <a:lnTo>
                    <a:pt x="0" y="147320"/>
                  </a:lnTo>
                  <a:lnTo>
                    <a:pt x="0" y="148590"/>
                  </a:lnTo>
                  <a:lnTo>
                    <a:pt x="1270" y="148590"/>
                  </a:lnTo>
                  <a:lnTo>
                    <a:pt x="1270" y="147320"/>
                  </a:lnTo>
                  <a:close/>
                </a:path>
                <a:path w="173990" h="270510">
                  <a:moveTo>
                    <a:pt x="1270" y="143510"/>
                  </a:moveTo>
                  <a:lnTo>
                    <a:pt x="0" y="143510"/>
                  </a:lnTo>
                  <a:lnTo>
                    <a:pt x="0" y="146050"/>
                  </a:lnTo>
                  <a:lnTo>
                    <a:pt x="1270" y="146050"/>
                  </a:lnTo>
                  <a:lnTo>
                    <a:pt x="1270" y="143510"/>
                  </a:lnTo>
                  <a:close/>
                </a:path>
                <a:path w="173990" h="270510">
                  <a:moveTo>
                    <a:pt x="1270" y="140970"/>
                  </a:moveTo>
                  <a:lnTo>
                    <a:pt x="0" y="140970"/>
                  </a:lnTo>
                  <a:lnTo>
                    <a:pt x="0" y="142240"/>
                  </a:lnTo>
                  <a:lnTo>
                    <a:pt x="1270" y="142240"/>
                  </a:lnTo>
                  <a:lnTo>
                    <a:pt x="1270" y="140970"/>
                  </a:lnTo>
                  <a:close/>
                </a:path>
                <a:path w="173990" h="270510">
                  <a:moveTo>
                    <a:pt x="1270" y="137160"/>
                  </a:moveTo>
                  <a:lnTo>
                    <a:pt x="0" y="137160"/>
                  </a:lnTo>
                  <a:lnTo>
                    <a:pt x="0" y="139700"/>
                  </a:lnTo>
                  <a:lnTo>
                    <a:pt x="1270" y="139700"/>
                  </a:lnTo>
                  <a:lnTo>
                    <a:pt x="1270" y="137160"/>
                  </a:lnTo>
                  <a:close/>
                </a:path>
                <a:path w="173990" h="270510">
                  <a:moveTo>
                    <a:pt x="1270" y="134620"/>
                  </a:moveTo>
                  <a:lnTo>
                    <a:pt x="0" y="134620"/>
                  </a:lnTo>
                  <a:lnTo>
                    <a:pt x="0" y="135890"/>
                  </a:lnTo>
                  <a:lnTo>
                    <a:pt x="1270" y="135890"/>
                  </a:lnTo>
                  <a:lnTo>
                    <a:pt x="1270" y="134620"/>
                  </a:lnTo>
                  <a:close/>
                </a:path>
                <a:path w="173990" h="270510">
                  <a:moveTo>
                    <a:pt x="1270" y="130810"/>
                  </a:moveTo>
                  <a:lnTo>
                    <a:pt x="0" y="130810"/>
                  </a:lnTo>
                  <a:lnTo>
                    <a:pt x="0" y="133350"/>
                  </a:lnTo>
                  <a:lnTo>
                    <a:pt x="1270" y="133350"/>
                  </a:lnTo>
                  <a:lnTo>
                    <a:pt x="1270" y="130810"/>
                  </a:lnTo>
                  <a:close/>
                </a:path>
                <a:path w="173990" h="270510">
                  <a:moveTo>
                    <a:pt x="1270" y="124460"/>
                  </a:moveTo>
                  <a:lnTo>
                    <a:pt x="0" y="124460"/>
                  </a:lnTo>
                  <a:lnTo>
                    <a:pt x="0" y="127000"/>
                  </a:lnTo>
                  <a:lnTo>
                    <a:pt x="1270" y="127000"/>
                  </a:lnTo>
                  <a:lnTo>
                    <a:pt x="1270" y="124460"/>
                  </a:lnTo>
                  <a:close/>
                </a:path>
                <a:path w="173990" h="270510">
                  <a:moveTo>
                    <a:pt x="105410" y="267970"/>
                  </a:moveTo>
                  <a:lnTo>
                    <a:pt x="69850" y="267970"/>
                  </a:lnTo>
                  <a:lnTo>
                    <a:pt x="69850" y="270510"/>
                  </a:lnTo>
                  <a:lnTo>
                    <a:pt x="105410" y="270510"/>
                  </a:lnTo>
                  <a:lnTo>
                    <a:pt x="105410" y="267970"/>
                  </a:lnTo>
                  <a:close/>
                </a:path>
                <a:path w="173990" h="270510">
                  <a:moveTo>
                    <a:pt x="107950" y="0"/>
                  </a:moveTo>
                  <a:lnTo>
                    <a:pt x="69850" y="0"/>
                  </a:lnTo>
                  <a:lnTo>
                    <a:pt x="69850" y="2540"/>
                  </a:lnTo>
                  <a:lnTo>
                    <a:pt x="107950" y="2540"/>
                  </a:lnTo>
                  <a:lnTo>
                    <a:pt x="107950" y="0"/>
                  </a:lnTo>
                  <a:close/>
                </a:path>
                <a:path w="173990" h="270510">
                  <a:moveTo>
                    <a:pt x="173990" y="156210"/>
                  </a:moveTo>
                  <a:lnTo>
                    <a:pt x="172720" y="156210"/>
                  </a:lnTo>
                  <a:lnTo>
                    <a:pt x="172720" y="158750"/>
                  </a:lnTo>
                  <a:lnTo>
                    <a:pt x="173990" y="158750"/>
                  </a:lnTo>
                  <a:lnTo>
                    <a:pt x="173990" y="156210"/>
                  </a:lnTo>
                  <a:close/>
                </a:path>
                <a:path w="173990" h="270510">
                  <a:moveTo>
                    <a:pt x="173990" y="153670"/>
                  </a:moveTo>
                  <a:lnTo>
                    <a:pt x="172720" y="153670"/>
                  </a:lnTo>
                  <a:lnTo>
                    <a:pt x="172720" y="154940"/>
                  </a:lnTo>
                  <a:lnTo>
                    <a:pt x="173990" y="154940"/>
                  </a:lnTo>
                  <a:lnTo>
                    <a:pt x="173990" y="153670"/>
                  </a:lnTo>
                  <a:close/>
                </a:path>
                <a:path w="173990" h="270510">
                  <a:moveTo>
                    <a:pt x="173990" y="149860"/>
                  </a:moveTo>
                  <a:lnTo>
                    <a:pt x="172720" y="149860"/>
                  </a:lnTo>
                  <a:lnTo>
                    <a:pt x="172720" y="152400"/>
                  </a:lnTo>
                  <a:lnTo>
                    <a:pt x="173990" y="152400"/>
                  </a:lnTo>
                  <a:lnTo>
                    <a:pt x="173990" y="149860"/>
                  </a:lnTo>
                  <a:close/>
                </a:path>
                <a:path w="173990" h="270510">
                  <a:moveTo>
                    <a:pt x="173990" y="147320"/>
                  </a:moveTo>
                  <a:lnTo>
                    <a:pt x="172720" y="147320"/>
                  </a:lnTo>
                  <a:lnTo>
                    <a:pt x="172720" y="148590"/>
                  </a:lnTo>
                  <a:lnTo>
                    <a:pt x="173990" y="148590"/>
                  </a:lnTo>
                  <a:lnTo>
                    <a:pt x="173990" y="147320"/>
                  </a:lnTo>
                  <a:close/>
                </a:path>
                <a:path w="173990" h="270510">
                  <a:moveTo>
                    <a:pt x="173990" y="143510"/>
                  </a:moveTo>
                  <a:lnTo>
                    <a:pt x="172720" y="143510"/>
                  </a:lnTo>
                  <a:lnTo>
                    <a:pt x="172720" y="146050"/>
                  </a:lnTo>
                  <a:lnTo>
                    <a:pt x="173990" y="146050"/>
                  </a:lnTo>
                  <a:lnTo>
                    <a:pt x="173990" y="143510"/>
                  </a:lnTo>
                  <a:close/>
                </a:path>
                <a:path w="173990" h="270510">
                  <a:moveTo>
                    <a:pt x="173990" y="140970"/>
                  </a:moveTo>
                  <a:lnTo>
                    <a:pt x="172720" y="140970"/>
                  </a:lnTo>
                  <a:lnTo>
                    <a:pt x="172720" y="142240"/>
                  </a:lnTo>
                  <a:lnTo>
                    <a:pt x="173990" y="142240"/>
                  </a:lnTo>
                  <a:lnTo>
                    <a:pt x="173990" y="140970"/>
                  </a:lnTo>
                  <a:close/>
                </a:path>
                <a:path w="173990" h="270510">
                  <a:moveTo>
                    <a:pt x="173990" y="137160"/>
                  </a:moveTo>
                  <a:lnTo>
                    <a:pt x="172720" y="137160"/>
                  </a:lnTo>
                  <a:lnTo>
                    <a:pt x="172720" y="139700"/>
                  </a:lnTo>
                  <a:lnTo>
                    <a:pt x="173990" y="139700"/>
                  </a:lnTo>
                  <a:lnTo>
                    <a:pt x="173990" y="137160"/>
                  </a:lnTo>
                  <a:close/>
                </a:path>
                <a:path w="173990" h="270510">
                  <a:moveTo>
                    <a:pt x="173990" y="134620"/>
                  </a:moveTo>
                  <a:lnTo>
                    <a:pt x="172720" y="134620"/>
                  </a:lnTo>
                  <a:lnTo>
                    <a:pt x="172720" y="135890"/>
                  </a:lnTo>
                  <a:lnTo>
                    <a:pt x="173990" y="135890"/>
                  </a:lnTo>
                  <a:lnTo>
                    <a:pt x="173990" y="134620"/>
                  </a:lnTo>
                  <a:close/>
                </a:path>
                <a:path w="173990" h="270510">
                  <a:moveTo>
                    <a:pt x="173990" y="130810"/>
                  </a:moveTo>
                  <a:lnTo>
                    <a:pt x="172720" y="130810"/>
                  </a:lnTo>
                  <a:lnTo>
                    <a:pt x="172720" y="133350"/>
                  </a:lnTo>
                  <a:lnTo>
                    <a:pt x="173990" y="133350"/>
                  </a:lnTo>
                  <a:lnTo>
                    <a:pt x="173990" y="130810"/>
                  </a:lnTo>
                  <a:close/>
                </a:path>
                <a:path w="173990" h="270510">
                  <a:moveTo>
                    <a:pt x="173990" y="123190"/>
                  </a:moveTo>
                  <a:lnTo>
                    <a:pt x="172720" y="123190"/>
                  </a:lnTo>
                  <a:lnTo>
                    <a:pt x="172720" y="127000"/>
                  </a:lnTo>
                  <a:lnTo>
                    <a:pt x="173990" y="127000"/>
                  </a:lnTo>
                  <a:lnTo>
                    <a:pt x="173990" y="123190"/>
                  </a:lnTo>
                  <a:close/>
                </a:path>
              </a:pathLst>
            </a:custGeom>
            <a:solidFill>
              <a:srgbClr val="A5D12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4" name="object 374"/>
            <p:cNvSpPr/>
            <p:nvPr/>
          </p:nvSpPr>
          <p:spPr>
            <a:xfrm>
              <a:off x="1303020" y="3210559"/>
              <a:ext cx="171450" cy="265430"/>
            </a:xfrm>
            <a:custGeom>
              <a:avLst/>
              <a:gdLst/>
              <a:ahLst/>
              <a:cxnLst/>
              <a:rect l="l" t="t" r="r" b="b"/>
              <a:pathLst>
                <a:path w="171450" h="265429">
                  <a:moveTo>
                    <a:pt x="2540" y="151130"/>
                  </a:moveTo>
                  <a:lnTo>
                    <a:pt x="0" y="151130"/>
                  </a:lnTo>
                  <a:lnTo>
                    <a:pt x="0" y="153670"/>
                  </a:lnTo>
                  <a:lnTo>
                    <a:pt x="2540" y="153670"/>
                  </a:lnTo>
                  <a:lnTo>
                    <a:pt x="2540" y="151130"/>
                  </a:lnTo>
                  <a:close/>
                </a:path>
                <a:path w="171450" h="265429">
                  <a:moveTo>
                    <a:pt x="2540" y="147320"/>
                  </a:moveTo>
                  <a:lnTo>
                    <a:pt x="0" y="147320"/>
                  </a:lnTo>
                  <a:lnTo>
                    <a:pt x="0" y="149860"/>
                  </a:lnTo>
                  <a:lnTo>
                    <a:pt x="2540" y="149860"/>
                  </a:lnTo>
                  <a:lnTo>
                    <a:pt x="2540" y="147320"/>
                  </a:lnTo>
                  <a:close/>
                </a:path>
                <a:path w="171450" h="265429">
                  <a:moveTo>
                    <a:pt x="2540" y="144780"/>
                  </a:moveTo>
                  <a:lnTo>
                    <a:pt x="0" y="144780"/>
                  </a:lnTo>
                  <a:lnTo>
                    <a:pt x="0" y="146050"/>
                  </a:lnTo>
                  <a:lnTo>
                    <a:pt x="2540" y="146050"/>
                  </a:lnTo>
                  <a:lnTo>
                    <a:pt x="2540" y="144780"/>
                  </a:lnTo>
                  <a:close/>
                </a:path>
                <a:path w="171450" h="265429">
                  <a:moveTo>
                    <a:pt x="2540" y="140970"/>
                  </a:moveTo>
                  <a:lnTo>
                    <a:pt x="0" y="140970"/>
                  </a:lnTo>
                  <a:lnTo>
                    <a:pt x="0" y="143510"/>
                  </a:lnTo>
                  <a:lnTo>
                    <a:pt x="2540" y="143510"/>
                  </a:lnTo>
                  <a:lnTo>
                    <a:pt x="2540" y="140970"/>
                  </a:lnTo>
                  <a:close/>
                </a:path>
                <a:path w="171450" h="265429">
                  <a:moveTo>
                    <a:pt x="2540" y="138430"/>
                  </a:moveTo>
                  <a:lnTo>
                    <a:pt x="0" y="138430"/>
                  </a:lnTo>
                  <a:lnTo>
                    <a:pt x="0" y="139700"/>
                  </a:lnTo>
                  <a:lnTo>
                    <a:pt x="2540" y="139700"/>
                  </a:lnTo>
                  <a:lnTo>
                    <a:pt x="2540" y="138430"/>
                  </a:lnTo>
                  <a:close/>
                </a:path>
                <a:path w="171450" h="265429">
                  <a:moveTo>
                    <a:pt x="2540" y="134620"/>
                  </a:moveTo>
                  <a:lnTo>
                    <a:pt x="0" y="134620"/>
                  </a:lnTo>
                  <a:lnTo>
                    <a:pt x="0" y="137160"/>
                  </a:lnTo>
                  <a:lnTo>
                    <a:pt x="2540" y="137160"/>
                  </a:lnTo>
                  <a:lnTo>
                    <a:pt x="2540" y="134620"/>
                  </a:lnTo>
                  <a:close/>
                </a:path>
                <a:path w="171450" h="265429">
                  <a:moveTo>
                    <a:pt x="2540" y="132080"/>
                  </a:moveTo>
                  <a:lnTo>
                    <a:pt x="0" y="132080"/>
                  </a:lnTo>
                  <a:lnTo>
                    <a:pt x="0" y="133350"/>
                  </a:lnTo>
                  <a:lnTo>
                    <a:pt x="2540" y="133350"/>
                  </a:lnTo>
                  <a:lnTo>
                    <a:pt x="2540" y="132080"/>
                  </a:lnTo>
                  <a:close/>
                </a:path>
                <a:path w="171450" h="265429">
                  <a:moveTo>
                    <a:pt x="2540" y="128270"/>
                  </a:moveTo>
                  <a:lnTo>
                    <a:pt x="0" y="128270"/>
                  </a:lnTo>
                  <a:lnTo>
                    <a:pt x="0" y="130810"/>
                  </a:lnTo>
                  <a:lnTo>
                    <a:pt x="2540" y="130810"/>
                  </a:lnTo>
                  <a:lnTo>
                    <a:pt x="2540" y="128270"/>
                  </a:lnTo>
                  <a:close/>
                </a:path>
                <a:path w="171450" h="265429">
                  <a:moveTo>
                    <a:pt x="2540" y="125730"/>
                  </a:moveTo>
                  <a:lnTo>
                    <a:pt x="0" y="125730"/>
                  </a:lnTo>
                  <a:lnTo>
                    <a:pt x="0" y="127000"/>
                  </a:lnTo>
                  <a:lnTo>
                    <a:pt x="2540" y="127000"/>
                  </a:lnTo>
                  <a:lnTo>
                    <a:pt x="2540" y="125730"/>
                  </a:lnTo>
                  <a:close/>
                </a:path>
                <a:path w="171450" h="265429">
                  <a:moveTo>
                    <a:pt x="2540" y="121920"/>
                  </a:moveTo>
                  <a:lnTo>
                    <a:pt x="0" y="121920"/>
                  </a:lnTo>
                  <a:lnTo>
                    <a:pt x="0" y="124460"/>
                  </a:lnTo>
                  <a:lnTo>
                    <a:pt x="2540" y="124460"/>
                  </a:lnTo>
                  <a:lnTo>
                    <a:pt x="2540" y="121920"/>
                  </a:lnTo>
                  <a:close/>
                </a:path>
                <a:path w="171450" h="265429">
                  <a:moveTo>
                    <a:pt x="2540" y="118110"/>
                  </a:moveTo>
                  <a:lnTo>
                    <a:pt x="1270" y="118110"/>
                  </a:lnTo>
                  <a:lnTo>
                    <a:pt x="1270" y="120650"/>
                  </a:lnTo>
                  <a:lnTo>
                    <a:pt x="2540" y="120650"/>
                  </a:lnTo>
                  <a:lnTo>
                    <a:pt x="2540" y="118110"/>
                  </a:lnTo>
                  <a:close/>
                </a:path>
                <a:path w="171450" h="265429">
                  <a:moveTo>
                    <a:pt x="104140" y="264160"/>
                  </a:moveTo>
                  <a:lnTo>
                    <a:pt x="68580" y="264160"/>
                  </a:lnTo>
                  <a:lnTo>
                    <a:pt x="68580" y="265430"/>
                  </a:lnTo>
                  <a:lnTo>
                    <a:pt x="104140" y="265430"/>
                  </a:lnTo>
                  <a:lnTo>
                    <a:pt x="104140" y="264160"/>
                  </a:lnTo>
                  <a:close/>
                </a:path>
                <a:path w="171450" h="265429">
                  <a:moveTo>
                    <a:pt x="106680" y="0"/>
                  </a:moveTo>
                  <a:lnTo>
                    <a:pt x="68580" y="0"/>
                  </a:lnTo>
                  <a:lnTo>
                    <a:pt x="68580" y="1270"/>
                  </a:lnTo>
                  <a:lnTo>
                    <a:pt x="106680" y="1270"/>
                  </a:lnTo>
                  <a:lnTo>
                    <a:pt x="106680" y="0"/>
                  </a:lnTo>
                  <a:close/>
                </a:path>
                <a:path w="171450" h="265429">
                  <a:moveTo>
                    <a:pt x="170180" y="118110"/>
                  </a:moveTo>
                  <a:lnTo>
                    <a:pt x="168910" y="118110"/>
                  </a:lnTo>
                  <a:lnTo>
                    <a:pt x="168910" y="120650"/>
                  </a:lnTo>
                  <a:lnTo>
                    <a:pt x="170180" y="120650"/>
                  </a:lnTo>
                  <a:lnTo>
                    <a:pt x="170180" y="118110"/>
                  </a:lnTo>
                  <a:close/>
                </a:path>
                <a:path w="171450" h="265429">
                  <a:moveTo>
                    <a:pt x="171450" y="151130"/>
                  </a:moveTo>
                  <a:lnTo>
                    <a:pt x="168910" y="151130"/>
                  </a:lnTo>
                  <a:lnTo>
                    <a:pt x="168910" y="152400"/>
                  </a:lnTo>
                  <a:lnTo>
                    <a:pt x="171450" y="152400"/>
                  </a:lnTo>
                  <a:lnTo>
                    <a:pt x="171450" y="151130"/>
                  </a:lnTo>
                  <a:close/>
                </a:path>
                <a:path w="171450" h="265429">
                  <a:moveTo>
                    <a:pt x="171450" y="147320"/>
                  </a:moveTo>
                  <a:lnTo>
                    <a:pt x="168910" y="147320"/>
                  </a:lnTo>
                  <a:lnTo>
                    <a:pt x="168910" y="149860"/>
                  </a:lnTo>
                  <a:lnTo>
                    <a:pt x="171450" y="149860"/>
                  </a:lnTo>
                  <a:lnTo>
                    <a:pt x="171450" y="147320"/>
                  </a:lnTo>
                  <a:close/>
                </a:path>
                <a:path w="171450" h="265429">
                  <a:moveTo>
                    <a:pt x="171450" y="144780"/>
                  </a:moveTo>
                  <a:lnTo>
                    <a:pt x="168910" y="144780"/>
                  </a:lnTo>
                  <a:lnTo>
                    <a:pt x="168910" y="146050"/>
                  </a:lnTo>
                  <a:lnTo>
                    <a:pt x="171450" y="146050"/>
                  </a:lnTo>
                  <a:lnTo>
                    <a:pt x="171450" y="144780"/>
                  </a:lnTo>
                  <a:close/>
                </a:path>
                <a:path w="171450" h="265429">
                  <a:moveTo>
                    <a:pt x="171450" y="140970"/>
                  </a:moveTo>
                  <a:lnTo>
                    <a:pt x="168910" y="140970"/>
                  </a:lnTo>
                  <a:lnTo>
                    <a:pt x="168910" y="143510"/>
                  </a:lnTo>
                  <a:lnTo>
                    <a:pt x="171450" y="143510"/>
                  </a:lnTo>
                  <a:lnTo>
                    <a:pt x="171450" y="140970"/>
                  </a:lnTo>
                  <a:close/>
                </a:path>
                <a:path w="171450" h="265429">
                  <a:moveTo>
                    <a:pt x="171450" y="138430"/>
                  </a:moveTo>
                  <a:lnTo>
                    <a:pt x="168910" y="138430"/>
                  </a:lnTo>
                  <a:lnTo>
                    <a:pt x="168910" y="139700"/>
                  </a:lnTo>
                  <a:lnTo>
                    <a:pt x="171450" y="139700"/>
                  </a:lnTo>
                  <a:lnTo>
                    <a:pt x="171450" y="138430"/>
                  </a:lnTo>
                  <a:close/>
                </a:path>
                <a:path w="171450" h="265429">
                  <a:moveTo>
                    <a:pt x="171450" y="134620"/>
                  </a:moveTo>
                  <a:lnTo>
                    <a:pt x="168910" y="134620"/>
                  </a:lnTo>
                  <a:lnTo>
                    <a:pt x="168910" y="137160"/>
                  </a:lnTo>
                  <a:lnTo>
                    <a:pt x="171450" y="137160"/>
                  </a:lnTo>
                  <a:lnTo>
                    <a:pt x="171450" y="134620"/>
                  </a:lnTo>
                  <a:close/>
                </a:path>
                <a:path w="171450" h="265429">
                  <a:moveTo>
                    <a:pt x="171450" y="132080"/>
                  </a:moveTo>
                  <a:lnTo>
                    <a:pt x="168910" y="132080"/>
                  </a:lnTo>
                  <a:lnTo>
                    <a:pt x="168910" y="133350"/>
                  </a:lnTo>
                  <a:lnTo>
                    <a:pt x="171450" y="133350"/>
                  </a:lnTo>
                  <a:lnTo>
                    <a:pt x="171450" y="132080"/>
                  </a:lnTo>
                  <a:close/>
                </a:path>
                <a:path w="171450" h="265429">
                  <a:moveTo>
                    <a:pt x="171450" y="128270"/>
                  </a:moveTo>
                  <a:lnTo>
                    <a:pt x="168910" y="128270"/>
                  </a:lnTo>
                  <a:lnTo>
                    <a:pt x="168910" y="130810"/>
                  </a:lnTo>
                  <a:lnTo>
                    <a:pt x="171450" y="130810"/>
                  </a:lnTo>
                  <a:lnTo>
                    <a:pt x="171450" y="128270"/>
                  </a:lnTo>
                  <a:close/>
                </a:path>
                <a:path w="171450" h="265429">
                  <a:moveTo>
                    <a:pt x="171450" y="121920"/>
                  </a:moveTo>
                  <a:lnTo>
                    <a:pt x="168910" y="121920"/>
                  </a:lnTo>
                  <a:lnTo>
                    <a:pt x="168910" y="124460"/>
                  </a:lnTo>
                  <a:lnTo>
                    <a:pt x="171450" y="124460"/>
                  </a:lnTo>
                  <a:lnTo>
                    <a:pt x="171450" y="121920"/>
                  </a:lnTo>
                  <a:close/>
                </a:path>
              </a:pathLst>
            </a:custGeom>
            <a:solidFill>
              <a:srgbClr val="A6D22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5" name="object 375"/>
            <p:cNvSpPr/>
            <p:nvPr/>
          </p:nvSpPr>
          <p:spPr>
            <a:xfrm>
              <a:off x="1305560" y="3210686"/>
              <a:ext cx="166370" cy="264160"/>
            </a:xfrm>
            <a:custGeom>
              <a:avLst/>
              <a:gdLst/>
              <a:ahLst/>
              <a:cxnLst/>
              <a:rect l="l" t="t" r="r" b="b"/>
              <a:pathLst>
                <a:path w="166369" h="264160">
                  <a:moveTo>
                    <a:pt x="1270" y="151003"/>
                  </a:moveTo>
                  <a:lnTo>
                    <a:pt x="0" y="151003"/>
                  </a:lnTo>
                  <a:lnTo>
                    <a:pt x="0" y="153543"/>
                  </a:lnTo>
                  <a:lnTo>
                    <a:pt x="1270" y="153543"/>
                  </a:lnTo>
                  <a:lnTo>
                    <a:pt x="1270" y="151003"/>
                  </a:lnTo>
                  <a:close/>
                </a:path>
                <a:path w="166369" h="264160">
                  <a:moveTo>
                    <a:pt x="1270" y="147193"/>
                  </a:moveTo>
                  <a:lnTo>
                    <a:pt x="0" y="147193"/>
                  </a:lnTo>
                  <a:lnTo>
                    <a:pt x="0" y="149733"/>
                  </a:lnTo>
                  <a:lnTo>
                    <a:pt x="1270" y="149733"/>
                  </a:lnTo>
                  <a:lnTo>
                    <a:pt x="1270" y="147193"/>
                  </a:lnTo>
                  <a:close/>
                </a:path>
                <a:path w="166369" h="264160">
                  <a:moveTo>
                    <a:pt x="1270" y="144653"/>
                  </a:moveTo>
                  <a:lnTo>
                    <a:pt x="0" y="144653"/>
                  </a:lnTo>
                  <a:lnTo>
                    <a:pt x="0" y="145923"/>
                  </a:lnTo>
                  <a:lnTo>
                    <a:pt x="1270" y="145923"/>
                  </a:lnTo>
                  <a:lnTo>
                    <a:pt x="1270" y="144653"/>
                  </a:lnTo>
                  <a:close/>
                </a:path>
                <a:path w="166369" h="264160">
                  <a:moveTo>
                    <a:pt x="1270" y="140843"/>
                  </a:moveTo>
                  <a:lnTo>
                    <a:pt x="0" y="140843"/>
                  </a:lnTo>
                  <a:lnTo>
                    <a:pt x="0" y="143383"/>
                  </a:lnTo>
                  <a:lnTo>
                    <a:pt x="1270" y="143383"/>
                  </a:lnTo>
                  <a:lnTo>
                    <a:pt x="1270" y="140843"/>
                  </a:lnTo>
                  <a:close/>
                </a:path>
                <a:path w="166369" h="264160">
                  <a:moveTo>
                    <a:pt x="1270" y="138303"/>
                  </a:moveTo>
                  <a:lnTo>
                    <a:pt x="0" y="138303"/>
                  </a:lnTo>
                  <a:lnTo>
                    <a:pt x="0" y="139573"/>
                  </a:lnTo>
                  <a:lnTo>
                    <a:pt x="1270" y="139573"/>
                  </a:lnTo>
                  <a:lnTo>
                    <a:pt x="1270" y="138303"/>
                  </a:lnTo>
                  <a:close/>
                </a:path>
                <a:path w="166369" h="264160">
                  <a:moveTo>
                    <a:pt x="1270" y="134493"/>
                  </a:moveTo>
                  <a:lnTo>
                    <a:pt x="0" y="134493"/>
                  </a:lnTo>
                  <a:lnTo>
                    <a:pt x="0" y="137033"/>
                  </a:lnTo>
                  <a:lnTo>
                    <a:pt x="1270" y="137033"/>
                  </a:lnTo>
                  <a:lnTo>
                    <a:pt x="1270" y="134493"/>
                  </a:lnTo>
                  <a:close/>
                </a:path>
                <a:path w="166369" h="264160">
                  <a:moveTo>
                    <a:pt x="1270" y="131953"/>
                  </a:moveTo>
                  <a:lnTo>
                    <a:pt x="0" y="131953"/>
                  </a:lnTo>
                  <a:lnTo>
                    <a:pt x="0" y="133223"/>
                  </a:lnTo>
                  <a:lnTo>
                    <a:pt x="1270" y="133223"/>
                  </a:lnTo>
                  <a:lnTo>
                    <a:pt x="1270" y="131953"/>
                  </a:lnTo>
                  <a:close/>
                </a:path>
                <a:path w="166369" h="264160">
                  <a:moveTo>
                    <a:pt x="1270" y="128143"/>
                  </a:moveTo>
                  <a:lnTo>
                    <a:pt x="0" y="128143"/>
                  </a:lnTo>
                  <a:lnTo>
                    <a:pt x="0" y="130683"/>
                  </a:lnTo>
                  <a:lnTo>
                    <a:pt x="1270" y="130683"/>
                  </a:lnTo>
                  <a:lnTo>
                    <a:pt x="1270" y="128143"/>
                  </a:lnTo>
                  <a:close/>
                </a:path>
                <a:path w="166369" h="264160">
                  <a:moveTo>
                    <a:pt x="1270" y="125603"/>
                  </a:moveTo>
                  <a:lnTo>
                    <a:pt x="0" y="125603"/>
                  </a:lnTo>
                  <a:lnTo>
                    <a:pt x="0" y="126873"/>
                  </a:lnTo>
                  <a:lnTo>
                    <a:pt x="1270" y="126873"/>
                  </a:lnTo>
                  <a:lnTo>
                    <a:pt x="1270" y="125603"/>
                  </a:lnTo>
                  <a:close/>
                </a:path>
                <a:path w="166369" h="264160">
                  <a:moveTo>
                    <a:pt x="1270" y="121793"/>
                  </a:moveTo>
                  <a:lnTo>
                    <a:pt x="0" y="121793"/>
                  </a:lnTo>
                  <a:lnTo>
                    <a:pt x="0" y="124333"/>
                  </a:lnTo>
                  <a:lnTo>
                    <a:pt x="1270" y="124333"/>
                  </a:lnTo>
                  <a:lnTo>
                    <a:pt x="1270" y="121793"/>
                  </a:lnTo>
                  <a:close/>
                </a:path>
                <a:path w="166369" h="264160">
                  <a:moveTo>
                    <a:pt x="1270" y="119380"/>
                  </a:moveTo>
                  <a:lnTo>
                    <a:pt x="0" y="119380"/>
                  </a:lnTo>
                  <a:lnTo>
                    <a:pt x="0" y="120523"/>
                  </a:lnTo>
                  <a:lnTo>
                    <a:pt x="1270" y="120523"/>
                  </a:lnTo>
                  <a:lnTo>
                    <a:pt x="1270" y="119380"/>
                  </a:lnTo>
                  <a:close/>
                </a:path>
                <a:path w="166369" h="264160">
                  <a:moveTo>
                    <a:pt x="101600" y="261493"/>
                  </a:moveTo>
                  <a:lnTo>
                    <a:pt x="66040" y="261493"/>
                  </a:lnTo>
                  <a:lnTo>
                    <a:pt x="66040" y="264033"/>
                  </a:lnTo>
                  <a:lnTo>
                    <a:pt x="101600" y="264033"/>
                  </a:lnTo>
                  <a:lnTo>
                    <a:pt x="101600" y="261493"/>
                  </a:lnTo>
                  <a:close/>
                </a:path>
                <a:path w="166369" h="264160">
                  <a:moveTo>
                    <a:pt x="104140" y="0"/>
                  </a:moveTo>
                  <a:lnTo>
                    <a:pt x="66040" y="0"/>
                  </a:lnTo>
                  <a:lnTo>
                    <a:pt x="66040" y="2540"/>
                  </a:lnTo>
                  <a:lnTo>
                    <a:pt x="104140" y="2540"/>
                  </a:lnTo>
                  <a:lnTo>
                    <a:pt x="104140" y="0"/>
                  </a:lnTo>
                  <a:close/>
                </a:path>
                <a:path w="166369" h="264160">
                  <a:moveTo>
                    <a:pt x="166370" y="151003"/>
                  </a:moveTo>
                  <a:lnTo>
                    <a:pt x="165100" y="151003"/>
                  </a:lnTo>
                  <a:lnTo>
                    <a:pt x="165100" y="152273"/>
                  </a:lnTo>
                  <a:lnTo>
                    <a:pt x="166370" y="152273"/>
                  </a:lnTo>
                  <a:lnTo>
                    <a:pt x="166370" y="151003"/>
                  </a:lnTo>
                  <a:close/>
                </a:path>
                <a:path w="166369" h="264160">
                  <a:moveTo>
                    <a:pt x="166370" y="147193"/>
                  </a:moveTo>
                  <a:lnTo>
                    <a:pt x="165100" y="147193"/>
                  </a:lnTo>
                  <a:lnTo>
                    <a:pt x="165100" y="149733"/>
                  </a:lnTo>
                  <a:lnTo>
                    <a:pt x="166370" y="149733"/>
                  </a:lnTo>
                  <a:lnTo>
                    <a:pt x="166370" y="147193"/>
                  </a:lnTo>
                  <a:close/>
                </a:path>
                <a:path w="166369" h="264160">
                  <a:moveTo>
                    <a:pt x="166370" y="144653"/>
                  </a:moveTo>
                  <a:lnTo>
                    <a:pt x="165100" y="144653"/>
                  </a:lnTo>
                  <a:lnTo>
                    <a:pt x="165100" y="145923"/>
                  </a:lnTo>
                  <a:lnTo>
                    <a:pt x="166370" y="145923"/>
                  </a:lnTo>
                  <a:lnTo>
                    <a:pt x="166370" y="144653"/>
                  </a:lnTo>
                  <a:close/>
                </a:path>
                <a:path w="166369" h="264160">
                  <a:moveTo>
                    <a:pt x="166370" y="140843"/>
                  </a:moveTo>
                  <a:lnTo>
                    <a:pt x="165100" y="140843"/>
                  </a:lnTo>
                  <a:lnTo>
                    <a:pt x="165100" y="143383"/>
                  </a:lnTo>
                  <a:lnTo>
                    <a:pt x="166370" y="143383"/>
                  </a:lnTo>
                  <a:lnTo>
                    <a:pt x="166370" y="140843"/>
                  </a:lnTo>
                  <a:close/>
                </a:path>
                <a:path w="166369" h="264160">
                  <a:moveTo>
                    <a:pt x="166370" y="138303"/>
                  </a:moveTo>
                  <a:lnTo>
                    <a:pt x="165100" y="138303"/>
                  </a:lnTo>
                  <a:lnTo>
                    <a:pt x="165100" y="139573"/>
                  </a:lnTo>
                  <a:lnTo>
                    <a:pt x="166370" y="139573"/>
                  </a:lnTo>
                  <a:lnTo>
                    <a:pt x="166370" y="138303"/>
                  </a:lnTo>
                  <a:close/>
                </a:path>
                <a:path w="166369" h="264160">
                  <a:moveTo>
                    <a:pt x="166370" y="134493"/>
                  </a:moveTo>
                  <a:lnTo>
                    <a:pt x="165100" y="134493"/>
                  </a:lnTo>
                  <a:lnTo>
                    <a:pt x="165100" y="137033"/>
                  </a:lnTo>
                  <a:lnTo>
                    <a:pt x="166370" y="137033"/>
                  </a:lnTo>
                  <a:lnTo>
                    <a:pt x="166370" y="134493"/>
                  </a:lnTo>
                  <a:close/>
                </a:path>
                <a:path w="166369" h="264160">
                  <a:moveTo>
                    <a:pt x="166370" y="131953"/>
                  </a:moveTo>
                  <a:lnTo>
                    <a:pt x="165100" y="131953"/>
                  </a:lnTo>
                  <a:lnTo>
                    <a:pt x="165100" y="133223"/>
                  </a:lnTo>
                  <a:lnTo>
                    <a:pt x="166370" y="133223"/>
                  </a:lnTo>
                  <a:lnTo>
                    <a:pt x="166370" y="131953"/>
                  </a:lnTo>
                  <a:close/>
                </a:path>
                <a:path w="166369" h="264160">
                  <a:moveTo>
                    <a:pt x="166370" y="128143"/>
                  </a:moveTo>
                  <a:lnTo>
                    <a:pt x="165100" y="128143"/>
                  </a:lnTo>
                  <a:lnTo>
                    <a:pt x="165100" y="130683"/>
                  </a:lnTo>
                  <a:lnTo>
                    <a:pt x="166370" y="130683"/>
                  </a:lnTo>
                  <a:lnTo>
                    <a:pt x="166370" y="128143"/>
                  </a:lnTo>
                  <a:close/>
                </a:path>
                <a:path w="166369" h="264160">
                  <a:moveTo>
                    <a:pt x="166370" y="125603"/>
                  </a:moveTo>
                  <a:lnTo>
                    <a:pt x="165100" y="125603"/>
                  </a:lnTo>
                  <a:lnTo>
                    <a:pt x="165100" y="126873"/>
                  </a:lnTo>
                  <a:lnTo>
                    <a:pt x="166370" y="126873"/>
                  </a:lnTo>
                  <a:lnTo>
                    <a:pt x="166370" y="125603"/>
                  </a:lnTo>
                  <a:close/>
                </a:path>
                <a:path w="166369" h="264160">
                  <a:moveTo>
                    <a:pt x="166370" y="121793"/>
                  </a:moveTo>
                  <a:lnTo>
                    <a:pt x="165100" y="121793"/>
                  </a:lnTo>
                  <a:lnTo>
                    <a:pt x="165100" y="124333"/>
                  </a:lnTo>
                  <a:lnTo>
                    <a:pt x="166370" y="124333"/>
                  </a:lnTo>
                  <a:lnTo>
                    <a:pt x="166370" y="121793"/>
                  </a:lnTo>
                  <a:close/>
                </a:path>
                <a:path w="166369" h="264160">
                  <a:moveTo>
                    <a:pt x="166370" y="117983"/>
                  </a:moveTo>
                  <a:lnTo>
                    <a:pt x="165100" y="117983"/>
                  </a:lnTo>
                  <a:lnTo>
                    <a:pt x="165100" y="120523"/>
                  </a:lnTo>
                  <a:lnTo>
                    <a:pt x="166370" y="120523"/>
                  </a:lnTo>
                  <a:lnTo>
                    <a:pt x="166370" y="117983"/>
                  </a:lnTo>
                  <a:close/>
                </a:path>
              </a:pathLst>
            </a:custGeom>
            <a:solidFill>
              <a:srgbClr val="A7D22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6" name="object 376"/>
            <p:cNvSpPr/>
            <p:nvPr/>
          </p:nvSpPr>
          <p:spPr>
            <a:xfrm>
              <a:off x="1306830" y="3213226"/>
              <a:ext cx="163830" cy="259079"/>
            </a:xfrm>
            <a:custGeom>
              <a:avLst/>
              <a:gdLst/>
              <a:ahLst/>
              <a:cxnLst/>
              <a:rect l="l" t="t" r="r" b="b"/>
              <a:pathLst>
                <a:path w="163830" h="259079">
                  <a:moveTo>
                    <a:pt x="1270" y="148463"/>
                  </a:moveTo>
                  <a:lnTo>
                    <a:pt x="0" y="148463"/>
                  </a:lnTo>
                  <a:lnTo>
                    <a:pt x="0" y="149733"/>
                  </a:lnTo>
                  <a:lnTo>
                    <a:pt x="1270" y="149733"/>
                  </a:lnTo>
                  <a:lnTo>
                    <a:pt x="1270" y="148463"/>
                  </a:lnTo>
                  <a:close/>
                </a:path>
                <a:path w="163830" h="259079">
                  <a:moveTo>
                    <a:pt x="1270" y="144653"/>
                  </a:moveTo>
                  <a:lnTo>
                    <a:pt x="0" y="144653"/>
                  </a:lnTo>
                  <a:lnTo>
                    <a:pt x="0" y="147193"/>
                  </a:lnTo>
                  <a:lnTo>
                    <a:pt x="1270" y="147193"/>
                  </a:lnTo>
                  <a:lnTo>
                    <a:pt x="1270" y="144653"/>
                  </a:lnTo>
                  <a:close/>
                </a:path>
                <a:path w="163830" h="259079">
                  <a:moveTo>
                    <a:pt x="1270" y="142113"/>
                  </a:moveTo>
                  <a:lnTo>
                    <a:pt x="0" y="142113"/>
                  </a:lnTo>
                  <a:lnTo>
                    <a:pt x="0" y="143383"/>
                  </a:lnTo>
                  <a:lnTo>
                    <a:pt x="1270" y="143383"/>
                  </a:lnTo>
                  <a:lnTo>
                    <a:pt x="1270" y="142113"/>
                  </a:lnTo>
                  <a:close/>
                </a:path>
                <a:path w="163830" h="259079">
                  <a:moveTo>
                    <a:pt x="1270" y="138303"/>
                  </a:moveTo>
                  <a:lnTo>
                    <a:pt x="0" y="138303"/>
                  </a:lnTo>
                  <a:lnTo>
                    <a:pt x="0" y="140843"/>
                  </a:lnTo>
                  <a:lnTo>
                    <a:pt x="1270" y="140843"/>
                  </a:lnTo>
                  <a:lnTo>
                    <a:pt x="1270" y="138303"/>
                  </a:lnTo>
                  <a:close/>
                </a:path>
                <a:path w="163830" h="259079">
                  <a:moveTo>
                    <a:pt x="1270" y="135763"/>
                  </a:moveTo>
                  <a:lnTo>
                    <a:pt x="0" y="135763"/>
                  </a:lnTo>
                  <a:lnTo>
                    <a:pt x="0" y="137033"/>
                  </a:lnTo>
                  <a:lnTo>
                    <a:pt x="1270" y="137033"/>
                  </a:lnTo>
                  <a:lnTo>
                    <a:pt x="1270" y="135763"/>
                  </a:lnTo>
                  <a:close/>
                </a:path>
                <a:path w="163830" h="259079">
                  <a:moveTo>
                    <a:pt x="1270" y="131953"/>
                  </a:moveTo>
                  <a:lnTo>
                    <a:pt x="0" y="131953"/>
                  </a:lnTo>
                  <a:lnTo>
                    <a:pt x="0" y="134493"/>
                  </a:lnTo>
                  <a:lnTo>
                    <a:pt x="1270" y="134493"/>
                  </a:lnTo>
                  <a:lnTo>
                    <a:pt x="1270" y="131953"/>
                  </a:lnTo>
                  <a:close/>
                </a:path>
                <a:path w="163830" h="259079">
                  <a:moveTo>
                    <a:pt x="1270" y="129413"/>
                  </a:moveTo>
                  <a:lnTo>
                    <a:pt x="0" y="129413"/>
                  </a:lnTo>
                  <a:lnTo>
                    <a:pt x="0" y="130683"/>
                  </a:lnTo>
                  <a:lnTo>
                    <a:pt x="1270" y="130683"/>
                  </a:lnTo>
                  <a:lnTo>
                    <a:pt x="1270" y="129413"/>
                  </a:lnTo>
                  <a:close/>
                </a:path>
                <a:path w="163830" h="259079">
                  <a:moveTo>
                    <a:pt x="1270" y="125603"/>
                  </a:moveTo>
                  <a:lnTo>
                    <a:pt x="0" y="125603"/>
                  </a:lnTo>
                  <a:lnTo>
                    <a:pt x="0" y="128143"/>
                  </a:lnTo>
                  <a:lnTo>
                    <a:pt x="1270" y="128143"/>
                  </a:lnTo>
                  <a:lnTo>
                    <a:pt x="1270" y="125603"/>
                  </a:lnTo>
                  <a:close/>
                </a:path>
                <a:path w="163830" h="259079">
                  <a:moveTo>
                    <a:pt x="1270" y="123063"/>
                  </a:moveTo>
                  <a:lnTo>
                    <a:pt x="0" y="123063"/>
                  </a:lnTo>
                  <a:lnTo>
                    <a:pt x="0" y="124333"/>
                  </a:lnTo>
                  <a:lnTo>
                    <a:pt x="1270" y="124333"/>
                  </a:lnTo>
                  <a:lnTo>
                    <a:pt x="1270" y="123063"/>
                  </a:lnTo>
                  <a:close/>
                </a:path>
                <a:path w="163830" h="259079">
                  <a:moveTo>
                    <a:pt x="1270" y="119253"/>
                  </a:moveTo>
                  <a:lnTo>
                    <a:pt x="0" y="119253"/>
                  </a:lnTo>
                  <a:lnTo>
                    <a:pt x="0" y="121793"/>
                  </a:lnTo>
                  <a:lnTo>
                    <a:pt x="1270" y="121793"/>
                  </a:lnTo>
                  <a:lnTo>
                    <a:pt x="1270" y="119253"/>
                  </a:lnTo>
                  <a:close/>
                </a:path>
                <a:path w="163830" h="259079">
                  <a:moveTo>
                    <a:pt x="1270" y="116840"/>
                  </a:moveTo>
                  <a:lnTo>
                    <a:pt x="0" y="116840"/>
                  </a:lnTo>
                  <a:lnTo>
                    <a:pt x="0" y="117983"/>
                  </a:lnTo>
                  <a:lnTo>
                    <a:pt x="1270" y="117983"/>
                  </a:lnTo>
                  <a:lnTo>
                    <a:pt x="1270" y="116840"/>
                  </a:lnTo>
                  <a:close/>
                </a:path>
                <a:path w="163830" h="259079">
                  <a:moveTo>
                    <a:pt x="100330" y="257683"/>
                  </a:moveTo>
                  <a:lnTo>
                    <a:pt x="64770" y="257683"/>
                  </a:lnTo>
                  <a:lnTo>
                    <a:pt x="64770" y="258953"/>
                  </a:lnTo>
                  <a:lnTo>
                    <a:pt x="100330" y="258953"/>
                  </a:lnTo>
                  <a:lnTo>
                    <a:pt x="100330" y="257683"/>
                  </a:lnTo>
                  <a:close/>
                </a:path>
                <a:path w="163830" h="259079">
                  <a:moveTo>
                    <a:pt x="102870" y="0"/>
                  </a:moveTo>
                  <a:lnTo>
                    <a:pt x="64770" y="0"/>
                  </a:lnTo>
                  <a:lnTo>
                    <a:pt x="64770" y="1270"/>
                  </a:lnTo>
                  <a:lnTo>
                    <a:pt x="102870" y="1270"/>
                  </a:lnTo>
                  <a:lnTo>
                    <a:pt x="102870" y="0"/>
                  </a:lnTo>
                  <a:close/>
                </a:path>
                <a:path w="163830" h="259079">
                  <a:moveTo>
                    <a:pt x="163830" y="148463"/>
                  </a:moveTo>
                  <a:lnTo>
                    <a:pt x="162560" y="148463"/>
                  </a:lnTo>
                  <a:lnTo>
                    <a:pt x="162560" y="151003"/>
                  </a:lnTo>
                  <a:lnTo>
                    <a:pt x="163830" y="151003"/>
                  </a:lnTo>
                  <a:lnTo>
                    <a:pt x="163830" y="148463"/>
                  </a:lnTo>
                  <a:close/>
                </a:path>
                <a:path w="163830" h="259079">
                  <a:moveTo>
                    <a:pt x="163830" y="144653"/>
                  </a:moveTo>
                  <a:lnTo>
                    <a:pt x="162560" y="144653"/>
                  </a:lnTo>
                  <a:lnTo>
                    <a:pt x="162560" y="147193"/>
                  </a:lnTo>
                  <a:lnTo>
                    <a:pt x="163830" y="147193"/>
                  </a:lnTo>
                  <a:lnTo>
                    <a:pt x="163830" y="144653"/>
                  </a:lnTo>
                  <a:close/>
                </a:path>
                <a:path w="163830" h="259079">
                  <a:moveTo>
                    <a:pt x="163830" y="142113"/>
                  </a:moveTo>
                  <a:lnTo>
                    <a:pt x="162560" y="142113"/>
                  </a:lnTo>
                  <a:lnTo>
                    <a:pt x="162560" y="143383"/>
                  </a:lnTo>
                  <a:lnTo>
                    <a:pt x="163830" y="143383"/>
                  </a:lnTo>
                  <a:lnTo>
                    <a:pt x="163830" y="142113"/>
                  </a:lnTo>
                  <a:close/>
                </a:path>
                <a:path w="163830" h="259079">
                  <a:moveTo>
                    <a:pt x="163830" y="138303"/>
                  </a:moveTo>
                  <a:lnTo>
                    <a:pt x="162560" y="138303"/>
                  </a:lnTo>
                  <a:lnTo>
                    <a:pt x="162560" y="140843"/>
                  </a:lnTo>
                  <a:lnTo>
                    <a:pt x="163830" y="140843"/>
                  </a:lnTo>
                  <a:lnTo>
                    <a:pt x="163830" y="138303"/>
                  </a:lnTo>
                  <a:close/>
                </a:path>
                <a:path w="163830" h="259079">
                  <a:moveTo>
                    <a:pt x="163830" y="135763"/>
                  </a:moveTo>
                  <a:lnTo>
                    <a:pt x="162560" y="135763"/>
                  </a:lnTo>
                  <a:lnTo>
                    <a:pt x="162560" y="137033"/>
                  </a:lnTo>
                  <a:lnTo>
                    <a:pt x="163830" y="137033"/>
                  </a:lnTo>
                  <a:lnTo>
                    <a:pt x="163830" y="135763"/>
                  </a:lnTo>
                  <a:close/>
                </a:path>
                <a:path w="163830" h="259079">
                  <a:moveTo>
                    <a:pt x="163830" y="131953"/>
                  </a:moveTo>
                  <a:lnTo>
                    <a:pt x="162560" y="131953"/>
                  </a:lnTo>
                  <a:lnTo>
                    <a:pt x="162560" y="134493"/>
                  </a:lnTo>
                  <a:lnTo>
                    <a:pt x="163830" y="134493"/>
                  </a:lnTo>
                  <a:lnTo>
                    <a:pt x="163830" y="131953"/>
                  </a:lnTo>
                  <a:close/>
                </a:path>
                <a:path w="163830" h="259079">
                  <a:moveTo>
                    <a:pt x="163830" y="129413"/>
                  </a:moveTo>
                  <a:lnTo>
                    <a:pt x="162560" y="129413"/>
                  </a:lnTo>
                  <a:lnTo>
                    <a:pt x="162560" y="130683"/>
                  </a:lnTo>
                  <a:lnTo>
                    <a:pt x="163830" y="130683"/>
                  </a:lnTo>
                  <a:lnTo>
                    <a:pt x="163830" y="129413"/>
                  </a:lnTo>
                  <a:close/>
                </a:path>
                <a:path w="163830" h="259079">
                  <a:moveTo>
                    <a:pt x="163830" y="125603"/>
                  </a:moveTo>
                  <a:lnTo>
                    <a:pt x="162560" y="125603"/>
                  </a:lnTo>
                  <a:lnTo>
                    <a:pt x="162560" y="128143"/>
                  </a:lnTo>
                  <a:lnTo>
                    <a:pt x="163830" y="128143"/>
                  </a:lnTo>
                  <a:lnTo>
                    <a:pt x="163830" y="125603"/>
                  </a:lnTo>
                  <a:close/>
                </a:path>
                <a:path w="163830" h="259079">
                  <a:moveTo>
                    <a:pt x="163830" y="123063"/>
                  </a:moveTo>
                  <a:lnTo>
                    <a:pt x="162560" y="123063"/>
                  </a:lnTo>
                  <a:lnTo>
                    <a:pt x="162560" y="124333"/>
                  </a:lnTo>
                  <a:lnTo>
                    <a:pt x="163830" y="124333"/>
                  </a:lnTo>
                  <a:lnTo>
                    <a:pt x="163830" y="123063"/>
                  </a:lnTo>
                  <a:close/>
                </a:path>
                <a:path w="163830" h="259079">
                  <a:moveTo>
                    <a:pt x="163830" y="119253"/>
                  </a:moveTo>
                  <a:lnTo>
                    <a:pt x="162560" y="119253"/>
                  </a:lnTo>
                  <a:lnTo>
                    <a:pt x="162560" y="121793"/>
                  </a:lnTo>
                  <a:lnTo>
                    <a:pt x="163830" y="121793"/>
                  </a:lnTo>
                  <a:lnTo>
                    <a:pt x="163830" y="119253"/>
                  </a:lnTo>
                  <a:close/>
                </a:path>
                <a:path w="163830" h="259079">
                  <a:moveTo>
                    <a:pt x="163830" y="116840"/>
                  </a:moveTo>
                  <a:lnTo>
                    <a:pt x="162560" y="116840"/>
                  </a:lnTo>
                  <a:lnTo>
                    <a:pt x="162560" y="117983"/>
                  </a:lnTo>
                  <a:lnTo>
                    <a:pt x="163830" y="117983"/>
                  </a:lnTo>
                  <a:lnTo>
                    <a:pt x="163830" y="116840"/>
                  </a:lnTo>
                  <a:close/>
                </a:path>
              </a:pathLst>
            </a:custGeom>
            <a:solidFill>
              <a:srgbClr val="A9D32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7" name="object 377"/>
            <p:cNvSpPr/>
            <p:nvPr/>
          </p:nvSpPr>
          <p:spPr>
            <a:xfrm>
              <a:off x="1308100" y="3214496"/>
              <a:ext cx="161290" cy="256540"/>
            </a:xfrm>
            <a:custGeom>
              <a:avLst/>
              <a:gdLst/>
              <a:ahLst/>
              <a:cxnLst/>
              <a:rect l="l" t="t" r="r" b="b"/>
              <a:pathLst>
                <a:path w="161290" h="256539">
                  <a:moveTo>
                    <a:pt x="99059" y="253873"/>
                  </a:moveTo>
                  <a:lnTo>
                    <a:pt x="63500" y="253873"/>
                  </a:lnTo>
                  <a:lnTo>
                    <a:pt x="63500" y="256413"/>
                  </a:lnTo>
                  <a:lnTo>
                    <a:pt x="99059" y="256413"/>
                  </a:lnTo>
                  <a:lnTo>
                    <a:pt x="99059" y="253873"/>
                  </a:lnTo>
                  <a:close/>
                </a:path>
                <a:path w="161290" h="256539">
                  <a:moveTo>
                    <a:pt x="2540" y="143383"/>
                  </a:moveTo>
                  <a:lnTo>
                    <a:pt x="0" y="143383"/>
                  </a:lnTo>
                  <a:lnTo>
                    <a:pt x="0" y="147193"/>
                  </a:lnTo>
                  <a:lnTo>
                    <a:pt x="2540" y="147193"/>
                  </a:lnTo>
                  <a:lnTo>
                    <a:pt x="2540" y="143383"/>
                  </a:lnTo>
                  <a:close/>
                </a:path>
                <a:path w="161290" h="256539">
                  <a:moveTo>
                    <a:pt x="161290" y="147193"/>
                  </a:moveTo>
                  <a:lnTo>
                    <a:pt x="158750" y="147193"/>
                  </a:lnTo>
                  <a:lnTo>
                    <a:pt x="158750" y="148462"/>
                  </a:lnTo>
                  <a:lnTo>
                    <a:pt x="160019" y="148462"/>
                  </a:lnTo>
                  <a:lnTo>
                    <a:pt x="160019" y="149733"/>
                  </a:lnTo>
                  <a:lnTo>
                    <a:pt x="161290" y="149733"/>
                  </a:lnTo>
                  <a:lnTo>
                    <a:pt x="161290" y="147193"/>
                  </a:lnTo>
                  <a:close/>
                </a:path>
                <a:path w="161290" h="256539">
                  <a:moveTo>
                    <a:pt x="161290" y="143383"/>
                  </a:moveTo>
                  <a:lnTo>
                    <a:pt x="158750" y="143383"/>
                  </a:lnTo>
                  <a:lnTo>
                    <a:pt x="158750" y="145923"/>
                  </a:lnTo>
                  <a:lnTo>
                    <a:pt x="161290" y="145923"/>
                  </a:lnTo>
                  <a:lnTo>
                    <a:pt x="161290" y="143383"/>
                  </a:lnTo>
                  <a:close/>
                </a:path>
                <a:path w="161290" h="256539">
                  <a:moveTo>
                    <a:pt x="2540" y="140843"/>
                  </a:moveTo>
                  <a:lnTo>
                    <a:pt x="0" y="140843"/>
                  </a:lnTo>
                  <a:lnTo>
                    <a:pt x="0" y="142112"/>
                  </a:lnTo>
                  <a:lnTo>
                    <a:pt x="2540" y="142112"/>
                  </a:lnTo>
                  <a:lnTo>
                    <a:pt x="2540" y="140843"/>
                  </a:lnTo>
                  <a:close/>
                </a:path>
                <a:path w="161290" h="256539">
                  <a:moveTo>
                    <a:pt x="2540" y="137033"/>
                  </a:moveTo>
                  <a:lnTo>
                    <a:pt x="0" y="137033"/>
                  </a:lnTo>
                  <a:lnTo>
                    <a:pt x="0" y="139573"/>
                  </a:lnTo>
                  <a:lnTo>
                    <a:pt x="2540" y="139573"/>
                  </a:lnTo>
                  <a:lnTo>
                    <a:pt x="2540" y="137033"/>
                  </a:lnTo>
                  <a:close/>
                </a:path>
                <a:path w="161290" h="256539">
                  <a:moveTo>
                    <a:pt x="161290" y="140843"/>
                  </a:moveTo>
                  <a:lnTo>
                    <a:pt x="158750" y="140843"/>
                  </a:lnTo>
                  <a:lnTo>
                    <a:pt x="158750" y="142112"/>
                  </a:lnTo>
                  <a:lnTo>
                    <a:pt x="161290" y="142112"/>
                  </a:lnTo>
                  <a:lnTo>
                    <a:pt x="161290" y="140843"/>
                  </a:lnTo>
                  <a:close/>
                </a:path>
                <a:path w="161290" h="256539">
                  <a:moveTo>
                    <a:pt x="161290" y="137033"/>
                  </a:moveTo>
                  <a:lnTo>
                    <a:pt x="158750" y="137033"/>
                  </a:lnTo>
                  <a:lnTo>
                    <a:pt x="158750" y="139573"/>
                  </a:lnTo>
                  <a:lnTo>
                    <a:pt x="161290" y="139573"/>
                  </a:lnTo>
                  <a:lnTo>
                    <a:pt x="161290" y="137033"/>
                  </a:lnTo>
                  <a:close/>
                </a:path>
                <a:path w="161290" h="256539">
                  <a:moveTo>
                    <a:pt x="2540" y="134493"/>
                  </a:moveTo>
                  <a:lnTo>
                    <a:pt x="0" y="134493"/>
                  </a:lnTo>
                  <a:lnTo>
                    <a:pt x="0" y="135762"/>
                  </a:lnTo>
                  <a:lnTo>
                    <a:pt x="2540" y="135762"/>
                  </a:lnTo>
                  <a:lnTo>
                    <a:pt x="2540" y="134493"/>
                  </a:lnTo>
                  <a:close/>
                </a:path>
                <a:path w="161290" h="256539">
                  <a:moveTo>
                    <a:pt x="2540" y="130683"/>
                  </a:moveTo>
                  <a:lnTo>
                    <a:pt x="0" y="130683"/>
                  </a:lnTo>
                  <a:lnTo>
                    <a:pt x="0" y="133223"/>
                  </a:lnTo>
                  <a:lnTo>
                    <a:pt x="2540" y="133223"/>
                  </a:lnTo>
                  <a:lnTo>
                    <a:pt x="2540" y="130683"/>
                  </a:lnTo>
                  <a:close/>
                </a:path>
                <a:path w="161290" h="256539">
                  <a:moveTo>
                    <a:pt x="161290" y="134493"/>
                  </a:moveTo>
                  <a:lnTo>
                    <a:pt x="158750" y="134493"/>
                  </a:lnTo>
                  <a:lnTo>
                    <a:pt x="158750" y="135762"/>
                  </a:lnTo>
                  <a:lnTo>
                    <a:pt x="161290" y="135762"/>
                  </a:lnTo>
                  <a:lnTo>
                    <a:pt x="161290" y="134493"/>
                  </a:lnTo>
                  <a:close/>
                </a:path>
                <a:path w="161290" h="256539">
                  <a:moveTo>
                    <a:pt x="161290" y="130683"/>
                  </a:moveTo>
                  <a:lnTo>
                    <a:pt x="158750" y="130683"/>
                  </a:lnTo>
                  <a:lnTo>
                    <a:pt x="158750" y="133223"/>
                  </a:lnTo>
                  <a:lnTo>
                    <a:pt x="161290" y="133223"/>
                  </a:lnTo>
                  <a:lnTo>
                    <a:pt x="161290" y="130683"/>
                  </a:lnTo>
                  <a:close/>
                </a:path>
                <a:path w="161290" h="256539">
                  <a:moveTo>
                    <a:pt x="2540" y="128143"/>
                  </a:moveTo>
                  <a:lnTo>
                    <a:pt x="0" y="128143"/>
                  </a:lnTo>
                  <a:lnTo>
                    <a:pt x="0" y="129412"/>
                  </a:lnTo>
                  <a:lnTo>
                    <a:pt x="2540" y="129412"/>
                  </a:lnTo>
                  <a:lnTo>
                    <a:pt x="2540" y="128143"/>
                  </a:lnTo>
                  <a:close/>
                </a:path>
                <a:path w="161290" h="256539">
                  <a:moveTo>
                    <a:pt x="2540" y="124333"/>
                  </a:moveTo>
                  <a:lnTo>
                    <a:pt x="0" y="124333"/>
                  </a:lnTo>
                  <a:lnTo>
                    <a:pt x="0" y="126873"/>
                  </a:lnTo>
                  <a:lnTo>
                    <a:pt x="2540" y="126873"/>
                  </a:lnTo>
                  <a:lnTo>
                    <a:pt x="2540" y="124333"/>
                  </a:lnTo>
                  <a:close/>
                </a:path>
                <a:path w="161290" h="256539">
                  <a:moveTo>
                    <a:pt x="161290" y="128143"/>
                  </a:moveTo>
                  <a:lnTo>
                    <a:pt x="158750" y="128143"/>
                  </a:lnTo>
                  <a:lnTo>
                    <a:pt x="158750" y="129412"/>
                  </a:lnTo>
                  <a:lnTo>
                    <a:pt x="161290" y="129412"/>
                  </a:lnTo>
                  <a:lnTo>
                    <a:pt x="161290" y="128143"/>
                  </a:lnTo>
                  <a:close/>
                </a:path>
                <a:path w="161290" h="256539">
                  <a:moveTo>
                    <a:pt x="161290" y="124333"/>
                  </a:moveTo>
                  <a:lnTo>
                    <a:pt x="158750" y="124333"/>
                  </a:lnTo>
                  <a:lnTo>
                    <a:pt x="158750" y="126873"/>
                  </a:lnTo>
                  <a:lnTo>
                    <a:pt x="161290" y="126873"/>
                  </a:lnTo>
                  <a:lnTo>
                    <a:pt x="161290" y="124333"/>
                  </a:lnTo>
                  <a:close/>
                </a:path>
                <a:path w="161290" h="256539">
                  <a:moveTo>
                    <a:pt x="2540" y="121793"/>
                  </a:moveTo>
                  <a:lnTo>
                    <a:pt x="0" y="121793"/>
                  </a:lnTo>
                  <a:lnTo>
                    <a:pt x="0" y="123062"/>
                  </a:lnTo>
                  <a:lnTo>
                    <a:pt x="2540" y="123062"/>
                  </a:lnTo>
                  <a:lnTo>
                    <a:pt x="2540" y="121793"/>
                  </a:lnTo>
                  <a:close/>
                </a:path>
                <a:path w="161290" h="256539">
                  <a:moveTo>
                    <a:pt x="2540" y="117983"/>
                  </a:moveTo>
                  <a:lnTo>
                    <a:pt x="0" y="117983"/>
                  </a:lnTo>
                  <a:lnTo>
                    <a:pt x="0" y="120523"/>
                  </a:lnTo>
                  <a:lnTo>
                    <a:pt x="2540" y="120523"/>
                  </a:lnTo>
                  <a:lnTo>
                    <a:pt x="2540" y="117983"/>
                  </a:lnTo>
                  <a:close/>
                </a:path>
                <a:path w="161290" h="256539">
                  <a:moveTo>
                    <a:pt x="161290" y="121793"/>
                  </a:moveTo>
                  <a:lnTo>
                    <a:pt x="158750" y="121793"/>
                  </a:lnTo>
                  <a:lnTo>
                    <a:pt x="158750" y="123062"/>
                  </a:lnTo>
                  <a:lnTo>
                    <a:pt x="161290" y="123062"/>
                  </a:lnTo>
                  <a:lnTo>
                    <a:pt x="161290" y="121793"/>
                  </a:lnTo>
                  <a:close/>
                </a:path>
                <a:path w="161290" h="256539">
                  <a:moveTo>
                    <a:pt x="161290" y="117983"/>
                  </a:moveTo>
                  <a:lnTo>
                    <a:pt x="158750" y="117983"/>
                  </a:lnTo>
                  <a:lnTo>
                    <a:pt x="158750" y="120523"/>
                  </a:lnTo>
                  <a:lnTo>
                    <a:pt x="161290" y="120523"/>
                  </a:lnTo>
                  <a:lnTo>
                    <a:pt x="161290" y="117983"/>
                  </a:lnTo>
                  <a:close/>
                </a:path>
                <a:path w="161290" h="256539">
                  <a:moveTo>
                    <a:pt x="2540" y="115570"/>
                  </a:moveTo>
                  <a:lnTo>
                    <a:pt x="0" y="115570"/>
                  </a:lnTo>
                  <a:lnTo>
                    <a:pt x="0" y="116712"/>
                  </a:lnTo>
                  <a:lnTo>
                    <a:pt x="2540" y="116712"/>
                  </a:lnTo>
                  <a:lnTo>
                    <a:pt x="2540" y="115570"/>
                  </a:lnTo>
                  <a:close/>
                </a:path>
                <a:path w="161290" h="256539">
                  <a:moveTo>
                    <a:pt x="161290" y="115570"/>
                  </a:moveTo>
                  <a:lnTo>
                    <a:pt x="158750" y="115570"/>
                  </a:lnTo>
                  <a:lnTo>
                    <a:pt x="158750" y="116712"/>
                  </a:lnTo>
                  <a:lnTo>
                    <a:pt x="161290" y="116712"/>
                  </a:lnTo>
                  <a:lnTo>
                    <a:pt x="161290" y="115570"/>
                  </a:lnTo>
                  <a:close/>
                </a:path>
                <a:path w="161290" h="256539">
                  <a:moveTo>
                    <a:pt x="2540" y="111633"/>
                  </a:moveTo>
                  <a:lnTo>
                    <a:pt x="0" y="111633"/>
                  </a:lnTo>
                  <a:lnTo>
                    <a:pt x="0" y="114173"/>
                  </a:lnTo>
                  <a:lnTo>
                    <a:pt x="2540" y="114173"/>
                  </a:lnTo>
                  <a:lnTo>
                    <a:pt x="2540" y="111633"/>
                  </a:lnTo>
                  <a:close/>
                </a:path>
                <a:path w="161290" h="256539">
                  <a:moveTo>
                    <a:pt x="161290" y="111633"/>
                  </a:moveTo>
                  <a:lnTo>
                    <a:pt x="158750" y="111633"/>
                  </a:lnTo>
                  <a:lnTo>
                    <a:pt x="158750" y="114173"/>
                  </a:lnTo>
                  <a:lnTo>
                    <a:pt x="161290" y="114173"/>
                  </a:lnTo>
                  <a:lnTo>
                    <a:pt x="161290" y="111633"/>
                  </a:lnTo>
                  <a:close/>
                </a:path>
                <a:path w="161290" h="256539">
                  <a:moveTo>
                    <a:pt x="101600" y="0"/>
                  </a:moveTo>
                  <a:lnTo>
                    <a:pt x="63500" y="0"/>
                  </a:lnTo>
                  <a:lnTo>
                    <a:pt x="63500" y="1270"/>
                  </a:lnTo>
                  <a:lnTo>
                    <a:pt x="101600" y="1270"/>
                  </a:lnTo>
                  <a:lnTo>
                    <a:pt x="101600" y="0"/>
                  </a:lnTo>
                  <a:close/>
                </a:path>
              </a:pathLst>
            </a:custGeom>
            <a:solidFill>
              <a:srgbClr val="AAD32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78" name="object 378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310639" y="3215766"/>
              <a:ext cx="156209" cy="252603"/>
            </a:xfrm>
            <a:prstGeom prst="rect">
              <a:avLst/>
            </a:prstGeom>
          </p:spPr>
        </p:pic>
        <p:sp>
          <p:nvSpPr>
            <p:cNvPr id="379" name="object 379"/>
            <p:cNvSpPr/>
            <p:nvPr/>
          </p:nvSpPr>
          <p:spPr>
            <a:xfrm>
              <a:off x="1399540" y="3173729"/>
              <a:ext cx="257810" cy="190500"/>
            </a:xfrm>
            <a:custGeom>
              <a:avLst/>
              <a:gdLst/>
              <a:ahLst/>
              <a:cxnLst/>
              <a:rect l="l" t="t" r="r" b="b"/>
              <a:pathLst>
                <a:path w="257810" h="190500">
                  <a:moveTo>
                    <a:pt x="78740" y="189230"/>
                  </a:moveTo>
                  <a:lnTo>
                    <a:pt x="77469" y="189230"/>
                  </a:lnTo>
                  <a:lnTo>
                    <a:pt x="77469" y="190500"/>
                  </a:lnTo>
                  <a:lnTo>
                    <a:pt x="78740" y="190500"/>
                  </a:lnTo>
                  <a:lnTo>
                    <a:pt x="78740" y="189230"/>
                  </a:lnTo>
                  <a:close/>
                </a:path>
                <a:path w="257810" h="190500">
                  <a:moveTo>
                    <a:pt x="95250" y="189230"/>
                  </a:moveTo>
                  <a:lnTo>
                    <a:pt x="91440" y="189230"/>
                  </a:lnTo>
                  <a:lnTo>
                    <a:pt x="91440" y="190500"/>
                  </a:lnTo>
                  <a:lnTo>
                    <a:pt x="95250" y="190500"/>
                  </a:lnTo>
                  <a:lnTo>
                    <a:pt x="95250" y="189230"/>
                  </a:lnTo>
                  <a:close/>
                </a:path>
                <a:path w="257810" h="190500">
                  <a:moveTo>
                    <a:pt x="144779" y="189230"/>
                  </a:moveTo>
                  <a:lnTo>
                    <a:pt x="143509" y="189230"/>
                  </a:lnTo>
                  <a:lnTo>
                    <a:pt x="143509" y="190500"/>
                  </a:lnTo>
                  <a:lnTo>
                    <a:pt x="144779" y="190500"/>
                  </a:lnTo>
                  <a:lnTo>
                    <a:pt x="144779" y="189230"/>
                  </a:lnTo>
                  <a:close/>
                </a:path>
                <a:path w="257810" h="190500">
                  <a:moveTo>
                    <a:pt x="165100" y="189230"/>
                  </a:moveTo>
                  <a:lnTo>
                    <a:pt x="162559" y="189230"/>
                  </a:lnTo>
                  <a:lnTo>
                    <a:pt x="162559" y="190500"/>
                  </a:lnTo>
                  <a:lnTo>
                    <a:pt x="165100" y="190500"/>
                  </a:lnTo>
                  <a:lnTo>
                    <a:pt x="165100" y="189230"/>
                  </a:lnTo>
                  <a:close/>
                </a:path>
                <a:path w="257810" h="190500">
                  <a:moveTo>
                    <a:pt x="256540" y="152400"/>
                  </a:moveTo>
                  <a:lnTo>
                    <a:pt x="255270" y="152400"/>
                  </a:lnTo>
                  <a:lnTo>
                    <a:pt x="255270" y="168910"/>
                  </a:lnTo>
                  <a:lnTo>
                    <a:pt x="256540" y="168910"/>
                  </a:lnTo>
                  <a:lnTo>
                    <a:pt x="256540" y="166370"/>
                  </a:lnTo>
                  <a:lnTo>
                    <a:pt x="257809" y="166370"/>
                  </a:lnTo>
                  <a:lnTo>
                    <a:pt x="257809" y="153670"/>
                  </a:lnTo>
                  <a:lnTo>
                    <a:pt x="256540" y="153670"/>
                  </a:lnTo>
                  <a:lnTo>
                    <a:pt x="256540" y="152400"/>
                  </a:lnTo>
                  <a:close/>
                </a:path>
                <a:path w="257810" h="190500">
                  <a:moveTo>
                    <a:pt x="1269" y="0"/>
                  </a:moveTo>
                  <a:lnTo>
                    <a:pt x="0" y="0"/>
                  </a:lnTo>
                  <a:lnTo>
                    <a:pt x="0" y="1270"/>
                  </a:lnTo>
                  <a:lnTo>
                    <a:pt x="1269" y="1270"/>
                  </a:lnTo>
                  <a:lnTo>
                    <a:pt x="1269" y="0"/>
                  </a:lnTo>
                  <a:close/>
                </a:path>
              </a:pathLst>
            </a:custGeom>
            <a:solidFill>
              <a:srgbClr val="98CC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0" name="object 380"/>
            <p:cNvSpPr/>
            <p:nvPr/>
          </p:nvSpPr>
          <p:spPr>
            <a:xfrm>
              <a:off x="1381759" y="3174999"/>
              <a:ext cx="273050" cy="187960"/>
            </a:xfrm>
            <a:custGeom>
              <a:avLst/>
              <a:gdLst/>
              <a:ahLst/>
              <a:cxnLst/>
              <a:rect l="l" t="t" r="r" b="b"/>
              <a:pathLst>
                <a:path w="273050" h="187960">
                  <a:moveTo>
                    <a:pt x="113030" y="186689"/>
                  </a:moveTo>
                  <a:lnTo>
                    <a:pt x="95250" y="186689"/>
                  </a:lnTo>
                  <a:lnTo>
                    <a:pt x="95250" y="187960"/>
                  </a:lnTo>
                  <a:lnTo>
                    <a:pt x="113030" y="187960"/>
                  </a:lnTo>
                  <a:lnTo>
                    <a:pt x="113030" y="186689"/>
                  </a:lnTo>
                  <a:close/>
                </a:path>
                <a:path w="273050" h="187960">
                  <a:moveTo>
                    <a:pt x="92709" y="185420"/>
                  </a:moveTo>
                  <a:lnTo>
                    <a:pt x="91440" y="185420"/>
                  </a:lnTo>
                  <a:lnTo>
                    <a:pt x="91440" y="186689"/>
                  </a:lnTo>
                  <a:lnTo>
                    <a:pt x="92709" y="186689"/>
                  </a:lnTo>
                  <a:lnTo>
                    <a:pt x="92709" y="185420"/>
                  </a:lnTo>
                  <a:close/>
                </a:path>
                <a:path w="273050" h="187960">
                  <a:moveTo>
                    <a:pt x="114300" y="185420"/>
                  </a:moveTo>
                  <a:lnTo>
                    <a:pt x="113029" y="185420"/>
                  </a:lnTo>
                  <a:lnTo>
                    <a:pt x="113030" y="186689"/>
                  </a:lnTo>
                  <a:lnTo>
                    <a:pt x="114300" y="186689"/>
                  </a:lnTo>
                  <a:lnTo>
                    <a:pt x="114300" y="185420"/>
                  </a:lnTo>
                  <a:close/>
                </a:path>
                <a:path w="273050" h="187960">
                  <a:moveTo>
                    <a:pt x="182880" y="186689"/>
                  </a:moveTo>
                  <a:lnTo>
                    <a:pt x="161290" y="186689"/>
                  </a:lnTo>
                  <a:lnTo>
                    <a:pt x="161290" y="187960"/>
                  </a:lnTo>
                  <a:lnTo>
                    <a:pt x="182880" y="187960"/>
                  </a:lnTo>
                  <a:lnTo>
                    <a:pt x="182880" y="186689"/>
                  </a:lnTo>
                  <a:close/>
                </a:path>
                <a:path w="273050" h="187960">
                  <a:moveTo>
                    <a:pt x="273050" y="148589"/>
                  </a:moveTo>
                  <a:lnTo>
                    <a:pt x="271779" y="148589"/>
                  </a:lnTo>
                  <a:lnTo>
                    <a:pt x="271779" y="170179"/>
                  </a:lnTo>
                  <a:lnTo>
                    <a:pt x="273049" y="170179"/>
                  </a:lnTo>
                  <a:lnTo>
                    <a:pt x="273050" y="148589"/>
                  </a:lnTo>
                  <a:close/>
                </a:path>
                <a:path w="273050" h="187960">
                  <a:moveTo>
                    <a:pt x="2540" y="24129"/>
                  </a:moveTo>
                  <a:lnTo>
                    <a:pt x="1270" y="24129"/>
                  </a:lnTo>
                  <a:lnTo>
                    <a:pt x="1270" y="27939"/>
                  </a:lnTo>
                  <a:lnTo>
                    <a:pt x="0" y="27939"/>
                  </a:lnTo>
                  <a:lnTo>
                    <a:pt x="0" y="31750"/>
                  </a:lnTo>
                  <a:lnTo>
                    <a:pt x="2540" y="31750"/>
                  </a:lnTo>
                  <a:lnTo>
                    <a:pt x="2540" y="24129"/>
                  </a:lnTo>
                  <a:close/>
                </a:path>
                <a:path w="273050" h="187960">
                  <a:moveTo>
                    <a:pt x="21590" y="0"/>
                  </a:moveTo>
                  <a:lnTo>
                    <a:pt x="16509" y="0"/>
                  </a:lnTo>
                  <a:lnTo>
                    <a:pt x="16509" y="2539"/>
                  </a:lnTo>
                  <a:lnTo>
                    <a:pt x="21590" y="2539"/>
                  </a:lnTo>
                  <a:lnTo>
                    <a:pt x="21590" y="0"/>
                  </a:lnTo>
                  <a:close/>
                </a:path>
              </a:pathLst>
            </a:custGeom>
            <a:solidFill>
              <a:srgbClr val="99CC0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1" name="object 381"/>
            <p:cNvSpPr/>
            <p:nvPr/>
          </p:nvSpPr>
          <p:spPr>
            <a:xfrm>
              <a:off x="1384300" y="3177539"/>
              <a:ext cx="269240" cy="182880"/>
            </a:xfrm>
            <a:custGeom>
              <a:avLst/>
              <a:gdLst/>
              <a:ahLst/>
              <a:cxnLst/>
              <a:rect l="l" t="t" r="r" b="b"/>
              <a:pathLst>
                <a:path w="269239" h="182879">
                  <a:moveTo>
                    <a:pt x="1270" y="21590"/>
                  </a:moveTo>
                  <a:lnTo>
                    <a:pt x="0" y="21590"/>
                  </a:lnTo>
                  <a:lnTo>
                    <a:pt x="0" y="31750"/>
                  </a:lnTo>
                  <a:lnTo>
                    <a:pt x="1270" y="31750"/>
                  </a:lnTo>
                  <a:lnTo>
                    <a:pt x="1270" y="21590"/>
                  </a:lnTo>
                  <a:close/>
                </a:path>
                <a:path w="269239" h="182879">
                  <a:moveTo>
                    <a:pt x="24130" y="0"/>
                  </a:moveTo>
                  <a:lnTo>
                    <a:pt x="12700" y="0"/>
                  </a:lnTo>
                  <a:lnTo>
                    <a:pt x="12700" y="2540"/>
                  </a:lnTo>
                  <a:lnTo>
                    <a:pt x="24130" y="2540"/>
                  </a:lnTo>
                  <a:lnTo>
                    <a:pt x="24130" y="0"/>
                  </a:lnTo>
                  <a:close/>
                </a:path>
                <a:path w="269239" h="182879">
                  <a:moveTo>
                    <a:pt x="111760" y="181610"/>
                  </a:moveTo>
                  <a:lnTo>
                    <a:pt x="88900" y="181610"/>
                  </a:lnTo>
                  <a:lnTo>
                    <a:pt x="88900" y="182880"/>
                  </a:lnTo>
                  <a:lnTo>
                    <a:pt x="111760" y="182880"/>
                  </a:lnTo>
                  <a:lnTo>
                    <a:pt x="111760" y="181610"/>
                  </a:lnTo>
                  <a:close/>
                </a:path>
                <a:path w="269239" h="182879">
                  <a:moveTo>
                    <a:pt x="181610" y="181610"/>
                  </a:moveTo>
                  <a:lnTo>
                    <a:pt x="157480" y="181610"/>
                  </a:lnTo>
                  <a:lnTo>
                    <a:pt x="157480" y="182880"/>
                  </a:lnTo>
                  <a:lnTo>
                    <a:pt x="181610" y="182880"/>
                  </a:lnTo>
                  <a:lnTo>
                    <a:pt x="181610" y="181610"/>
                  </a:lnTo>
                  <a:close/>
                </a:path>
                <a:path w="269239" h="182879">
                  <a:moveTo>
                    <a:pt x="198120" y="0"/>
                  </a:moveTo>
                  <a:lnTo>
                    <a:pt x="186690" y="0"/>
                  </a:lnTo>
                  <a:lnTo>
                    <a:pt x="186690" y="2540"/>
                  </a:lnTo>
                  <a:lnTo>
                    <a:pt x="198120" y="2540"/>
                  </a:lnTo>
                  <a:lnTo>
                    <a:pt x="198120" y="0"/>
                  </a:lnTo>
                  <a:close/>
                </a:path>
                <a:path w="269239" h="182879">
                  <a:moveTo>
                    <a:pt x="269227" y="146050"/>
                  </a:moveTo>
                  <a:lnTo>
                    <a:pt x="267970" y="146050"/>
                  </a:lnTo>
                  <a:lnTo>
                    <a:pt x="267970" y="171450"/>
                  </a:lnTo>
                  <a:lnTo>
                    <a:pt x="269227" y="171450"/>
                  </a:lnTo>
                  <a:lnTo>
                    <a:pt x="269227" y="146050"/>
                  </a:lnTo>
                  <a:close/>
                </a:path>
              </a:pathLst>
            </a:custGeom>
            <a:solidFill>
              <a:srgbClr val="9ACC0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2" name="object 382"/>
            <p:cNvSpPr/>
            <p:nvPr/>
          </p:nvSpPr>
          <p:spPr>
            <a:xfrm>
              <a:off x="1385570" y="3196589"/>
              <a:ext cx="266700" cy="162560"/>
            </a:xfrm>
            <a:custGeom>
              <a:avLst/>
              <a:gdLst/>
              <a:ahLst/>
              <a:cxnLst/>
              <a:rect l="l" t="t" r="r" b="b"/>
              <a:pathLst>
                <a:path w="266700" h="162560">
                  <a:moveTo>
                    <a:pt x="110490" y="161289"/>
                  </a:moveTo>
                  <a:lnTo>
                    <a:pt x="86360" y="161289"/>
                  </a:lnTo>
                  <a:lnTo>
                    <a:pt x="86360" y="162560"/>
                  </a:lnTo>
                  <a:lnTo>
                    <a:pt x="110490" y="162560"/>
                  </a:lnTo>
                  <a:lnTo>
                    <a:pt x="110490" y="161289"/>
                  </a:lnTo>
                  <a:close/>
                </a:path>
                <a:path w="266700" h="162560">
                  <a:moveTo>
                    <a:pt x="83820" y="160020"/>
                  </a:moveTo>
                  <a:lnTo>
                    <a:pt x="82550" y="160020"/>
                  </a:lnTo>
                  <a:lnTo>
                    <a:pt x="82550" y="161289"/>
                  </a:lnTo>
                  <a:lnTo>
                    <a:pt x="83820" y="161289"/>
                  </a:lnTo>
                  <a:lnTo>
                    <a:pt x="83820" y="160020"/>
                  </a:lnTo>
                  <a:close/>
                </a:path>
                <a:path w="266700" h="162560">
                  <a:moveTo>
                    <a:pt x="181610" y="161289"/>
                  </a:moveTo>
                  <a:lnTo>
                    <a:pt x="154940" y="161289"/>
                  </a:lnTo>
                  <a:lnTo>
                    <a:pt x="154940" y="162560"/>
                  </a:lnTo>
                  <a:lnTo>
                    <a:pt x="181609" y="162560"/>
                  </a:lnTo>
                  <a:lnTo>
                    <a:pt x="181610" y="161289"/>
                  </a:lnTo>
                  <a:close/>
                </a:path>
                <a:path w="266700" h="162560">
                  <a:moveTo>
                    <a:pt x="182880" y="160020"/>
                  </a:moveTo>
                  <a:lnTo>
                    <a:pt x="181610" y="160020"/>
                  </a:lnTo>
                  <a:lnTo>
                    <a:pt x="181609" y="161289"/>
                  </a:lnTo>
                  <a:lnTo>
                    <a:pt x="182880" y="161289"/>
                  </a:lnTo>
                  <a:lnTo>
                    <a:pt x="182880" y="160020"/>
                  </a:lnTo>
                  <a:close/>
                </a:path>
                <a:path w="266700" h="162560">
                  <a:moveTo>
                    <a:pt x="265430" y="123189"/>
                  </a:moveTo>
                  <a:lnTo>
                    <a:pt x="264160" y="123189"/>
                  </a:lnTo>
                  <a:lnTo>
                    <a:pt x="264160" y="154939"/>
                  </a:lnTo>
                  <a:lnTo>
                    <a:pt x="266700" y="154939"/>
                  </a:lnTo>
                  <a:lnTo>
                    <a:pt x="266700" y="124460"/>
                  </a:lnTo>
                  <a:lnTo>
                    <a:pt x="265430" y="124460"/>
                  </a:lnTo>
                  <a:lnTo>
                    <a:pt x="265430" y="123189"/>
                  </a:lnTo>
                  <a:close/>
                </a:path>
                <a:path w="266700" h="162560">
                  <a:moveTo>
                    <a:pt x="1270" y="0"/>
                  </a:moveTo>
                  <a:lnTo>
                    <a:pt x="0" y="0"/>
                  </a:lnTo>
                  <a:lnTo>
                    <a:pt x="0" y="12700"/>
                  </a:lnTo>
                  <a:lnTo>
                    <a:pt x="1270" y="12700"/>
                  </a:lnTo>
                  <a:lnTo>
                    <a:pt x="1270" y="0"/>
                  </a:lnTo>
                  <a:close/>
                </a:path>
              </a:pathLst>
            </a:custGeom>
            <a:solidFill>
              <a:srgbClr val="9CCD0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3" name="object 383"/>
            <p:cNvSpPr/>
            <p:nvPr/>
          </p:nvSpPr>
          <p:spPr>
            <a:xfrm>
              <a:off x="1386840" y="3180079"/>
              <a:ext cx="262890" cy="176530"/>
            </a:xfrm>
            <a:custGeom>
              <a:avLst/>
              <a:gdLst/>
              <a:ahLst/>
              <a:cxnLst/>
              <a:rect l="l" t="t" r="r" b="b"/>
              <a:pathLst>
                <a:path w="262889" h="176529">
                  <a:moveTo>
                    <a:pt x="110489" y="175260"/>
                  </a:moveTo>
                  <a:lnTo>
                    <a:pt x="81279" y="175260"/>
                  </a:lnTo>
                  <a:lnTo>
                    <a:pt x="81279" y="176530"/>
                  </a:lnTo>
                  <a:lnTo>
                    <a:pt x="110490" y="176530"/>
                  </a:lnTo>
                  <a:lnTo>
                    <a:pt x="110489" y="175260"/>
                  </a:lnTo>
                  <a:close/>
                </a:path>
                <a:path w="262889" h="176529">
                  <a:moveTo>
                    <a:pt x="181609" y="175260"/>
                  </a:moveTo>
                  <a:lnTo>
                    <a:pt x="152400" y="175260"/>
                  </a:lnTo>
                  <a:lnTo>
                    <a:pt x="152400" y="176530"/>
                  </a:lnTo>
                  <a:lnTo>
                    <a:pt x="181609" y="176530"/>
                  </a:lnTo>
                  <a:lnTo>
                    <a:pt x="181609" y="175260"/>
                  </a:lnTo>
                  <a:close/>
                </a:path>
                <a:path w="262889" h="176529">
                  <a:moveTo>
                    <a:pt x="262890" y="139700"/>
                  </a:moveTo>
                  <a:lnTo>
                    <a:pt x="261620" y="139700"/>
                  </a:lnTo>
                  <a:lnTo>
                    <a:pt x="261620" y="171450"/>
                  </a:lnTo>
                  <a:lnTo>
                    <a:pt x="262890" y="171450"/>
                  </a:lnTo>
                  <a:lnTo>
                    <a:pt x="262890" y="139700"/>
                  </a:lnTo>
                  <a:close/>
                </a:path>
                <a:path w="262889" h="176529">
                  <a:moveTo>
                    <a:pt x="2540" y="12700"/>
                  </a:moveTo>
                  <a:lnTo>
                    <a:pt x="1269" y="12700"/>
                  </a:lnTo>
                  <a:lnTo>
                    <a:pt x="1269" y="13970"/>
                  </a:lnTo>
                  <a:lnTo>
                    <a:pt x="0" y="13970"/>
                  </a:lnTo>
                  <a:lnTo>
                    <a:pt x="0" y="29210"/>
                  </a:lnTo>
                  <a:lnTo>
                    <a:pt x="2540" y="29210"/>
                  </a:lnTo>
                  <a:lnTo>
                    <a:pt x="2540" y="12700"/>
                  </a:lnTo>
                  <a:close/>
                </a:path>
                <a:path w="262889" h="176529">
                  <a:moveTo>
                    <a:pt x="27939" y="1270"/>
                  </a:moveTo>
                  <a:lnTo>
                    <a:pt x="7619" y="1270"/>
                  </a:lnTo>
                  <a:lnTo>
                    <a:pt x="7619" y="3810"/>
                  </a:lnTo>
                  <a:lnTo>
                    <a:pt x="27939" y="3810"/>
                  </a:lnTo>
                  <a:lnTo>
                    <a:pt x="27939" y="1270"/>
                  </a:lnTo>
                  <a:close/>
                </a:path>
                <a:path w="262889" h="176529">
                  <a:moveTo>
                    <a:pt x="199389" y="0"/>
                  </a:moveTo>
                  <a:lnTo>
                    <a:pt x="179069" y="0"/>
                  </a:lnTo>
                  <a:lnTo>
                    <a:pt x="179069" y="1270"/>
                  </a:lnTo>
                  <a:lnTo>
                    <a:pt x="177800" y="1270"/>
                  </a:lnTo>
                  <a:lnTo>
                    <a:pt x="177800" y="3810"/>
                  </a:lnTo>
                  <a:lnTo>
                    <a:pt x="199390" y="3810"/>
                  </a:lnTo>
                  <a:lnTo>
                    <a:pt x="199389" y="0"/>
                  </a:lnTo>
                  <a:close/>
                </a:path>
                <a:path w="262889" h="176529">
                  <a:moveTo>
                    <a:pt x="25400" y="0"/>
                  </a:moveTo>
                  <a:lnTo>
                    <a:pt x="8890" y="0"/>
                  </a:lnTo>
                  <a:lnTo>
                    <a:pt x="8890" y="1270"/>
                  </a:lnTo>
                  <a:lnTo>
                    <a:pt x="25400" y="1270"/>
                  </a:lnTo>
                  <a:lnTo>
                    <a:pt x="25400" y="0"/>
                  </a:lnTo>
                  <a:close/>
                </a:path>
              </a:pathLst>
            </a:custGeom>
            <a:solidFill>
              <a:srgbClr val="9DCD0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4" name="object 384"/>
            <p:cNvSpPr/>
            <p:nvPr/>
          </p:nvSpPr>
          <p:spPr>
            <a:xfrm>
              <a:off x="1389379" y="3190239"/>
              <a:ext cx="259079" cy="165100"/>
            </a:xfrm>
            <a:custGeom>
              <a:avLst/>
              <a:gdLst/>
              <a:ahLst/>
              <a:cxnLst/>
              <a:rect l="l" t="t" r="r" b="b"/>
              <a:pathLst>
                <a:path w="259080" h="165100">
                  <a:moveTo>
                    <a:pt x="180339" y="162560"/>
                  </a:moveTo>
                  <a:lnTo>
                    <a:pt x="148589" y="162560"/>
                  </a:lnTo>
                  <a:lnTo>
                    <a:pt x="148589" y="163830"/>
                  </a:lnTo>
                  <a:lnTo>
                    <a:pt x="179069" y="163830"/>
                  </a:lnTo>
                  <a:lnTo>
                    <a:pt x="179069" y="165100"/>
                  </a:lnTo>
                  <a:lnTo>
                    <a:pt x="180339" y="165100"/>
                  </a:lnTo>
                  <a:lnTo>
                    <a:pt x="180339" y="162560"/>
                  </a:lnTo>
                  <a:close/>
                </a:path>
                <a:path w="259080" h="165100">
                  <a:moveTo>
                    <a:pt x="107949" y="162560"/>
                  </a:moveTo>
                  <a:lnTo>
                    <a:pt x="78739" y="162560"/>
                  </a:lnTo>
                  <a:lnTo>
                    <a:pt x="78739" y="163830"/>
                  </a:lnTo>
                  <a:lnTo>
                    <a:pt x="107949" y="163830"/>
                  </a:lnTo>
                  <a:lnTo>
                    <a:pt x="107949" y="162560"/>
                  </a:lnTo>
                  <a:close/>
                </a:path>
                <a:path w="259080" h="165100">
                  <a:moveTo>
                    <a:pt x="259080" y="129539"/>
                  </a:moveTo>
                  <a:lnTo>
                    <a:pt x="256539" y="129539"/>
                  </a:lnTo>
                  <a:lnTo>
                    <a:pt x="256539" y="161289"/>
                  </a:lnTo>
                  <a:lnTo>
                    <a:pt x="259080" y="161289"/>
                  </a:lnTo>
                  <a:lnTo>
                    <a:pt x="259080" y="129539"/>
                  </a:lnTo>
                  <a:close/>
                </a:path>
                <a:path w="259080" h="165100">
                  <a:moveTo>
                    <a:pt x="1269" y="0"/>
                  </a:moveTo>
                  <a:lnTo>
                    <a:pt x="0" y="0"/>
                  </a:lnTo>
                  <a:lnTo>
                    <a:pt x="0" y="21589"/>
                  </a:lnTo>
                  <a:lnTo>
                    <a:pt x="1269" y="21589"/>
                  </a:lnTo>
                  <a:lnTo>
                    <a:pt x="1269" y="0"/>
                  </a:lnTo>
                  <a:close/>
                </a:path>
              </a:pathLst>
            </a:custGeom>
            <a:solidFill>
              <a:srgbClr val="9FCE1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5" name="object 385"/>
            <p:cNvSpPr/>
            <p:nvPr/>
          </p:nvSpPr>
          <p:spPr>
            <a:xfrm>
              <a:off x="1390650" y="3183889"/>
              <a:ext cx="255270" cy="168910"/>
            </a:xfrm>
            <a:custGeom>
              <a:avLst/>
              <a:gdLst/>
              <a:ahLst/>
              <a:cxnLst/>
              <a:rect l="l" t="t" r="r" b="b"/>
              <a:pathLst>
                <a:path w="255269" h="168910">
                  <a:moveTo>
                    <a:pt x="179069" y="167639"/>
                  </a:moveTo>
                  <a:lnTo>
                    <a:pt x="146050" y="167639"/>
                  </a:lnTo>
                  <a:lnTo>
                    <a:pt x="146050" y="168910"/>
                  </a:lnTo>
                  <a:lnTo>
                    <a:pt x="179069" y="168910"/>
                  </a:lnTo>
                  <a:lnTo>
                    <a:pt x="179069" y="167639"/>
                  </a:lnTo>
                  <a:close/>
                </a:path>
                <a:path w="255269" h="168910">
                  <a:moveTo>
                    <a:pt x="106679" y="167639"/>
                  </a:moveTo>
                  <a:lnTo>
                    <a:pt x="77469" y="167639"/>
                  </a:lnTo>
                  <a:lnTo>
                    <a:pt x="77469" y="168910"/>
                  </a:lnTo>
                  <a:lnTo>
                    <a:pt x="106679" y="168910"/>
                  </a:lnTo>
                  <a:lnTo>
                    <a:pt x="106679" y="167639"/>
                  </a:lnTo>
                  <a:close/>
                </a:path>
                <a:path w="255269" h="168910">
                  <a:moveTo>
                    <a:pt x="255269" y="133350"/>
                  </a:moveTo>
                  <a:lnTo>
                    <a:pt x="254000" y="133350"/>
                  </a:lnTo>
                  <a:lnTo>
                    <a:pt x="254000" y="167639"/>
                  </a:lnTo>
                  <a:lnTo>
                    <a:pt x="247650" y="167639"/>
                  </a:lnTo>
                  <a:lnTo>
                    <a:pt x="247650" y="168910"/>
                  </a:lnTo>
                  <a:lnTo>
                    <a:pt x="255269" y="168910"/>
                  </a:lnTo>
                  <a:lnTo>
                    <a:pt x="255269" y="133350"/>
                  </a:lnTo>
                  <a:close/>
                </a:path>
                <a:path w="255269" h="168910">
                  <a:moveTo>
                    <a:pt x="2540" y="2539"/>
                  </a:moveTo>
                  <a:lnTo>
                    <a:pt x="1269" y="2539"/>
                  </a:lnTo>
                  <a:lnTo>
                    <a:pt x="1269" y="3810"/>
                  </a:lnTo>
                  <a:lnTo>
                    <a:pt x="0" y="3810"/>
                  </a:lnTo>
                  <a:lnTo>
                    <a:pt x="0" y="27939"/>
                  </a:lnTo>
                  <a:lnTo>
                    <a:pt x="2540" y="27939"/>
                  </a:lnTo>
                  <a:lnTo>
                    <a:pt x="2540" y="2539"/>
                  </a:lnTo>
                  <a:close/>
                </a:path>
                <a:path w="255269" h="168910">
                  <a:moveTo>
                    <a:pt x="29209" y="0"/>
                  </a:moveTo>
                  <a:lnTo>
                    <a:pt x="2540" y="0"/>
                  </a:lnTo>
                  <a:lnTo>
                    <a:pt x="2540" y="2539"/>
                  </a:lnTo>
                  <a:lnTo>
                    <a:pt x="29209" y="2539"/>
                  </a:lnTo>
                  <a:lnTo>
                    <a:pt x="29209" y="0"/>
                  </a:lnTo>
                  <a:close/>
                </a:path>
                <a:path w="255269" h="168910">
                  <a:moveTo>
                    <a:pt x="196850" y="0"/>
                  </a:moveTo>
                  <a:lnTo>
                    <a:pt x="168909" y="0"/>
                  </a:lnTo>
                  <a:lnTo>
                    <a:pt x="168909" y="2539"/>
                  </a:lnTo>
                  <a:lnTo>
                    <a:pt x="196850" y="2539"/>
                  </a:lnTo>
                  <a:lnTo>
                    <a:pt x="196850" y="0"/>
                  </a:lnTo>
                  <a:close/>
                </a:path>
              </a:pathLst>
            </a:custGeom>
            <a:solidFill>
              <a:srgbClr val="A0CF1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86" name="object 386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393190" y="3186429"/>
              <a:ext cx="251459" cy="165100"/>
            </a:xfrm>
            <a:prstGeom prst="rect">
              <a:avLst/>
            </a:prstGeom>
          </p:spPr>
        </p:pic>
        <p:sp>
          <p:nvSpPr>
            <p:cNvPr id="387" name="object 387"/>
            <p:cNvSpPr/>
            <p:nvPr/>
          </p:nvSpPr>
          <p:spPr>
            <a:xfrm>
              <a:off x="1380490" y="3011169"/>
              <a:ext cx="276860" cy="194310"/>
            </a:xfrm>
            <a:custGeom>
              <a:avLst/>
              <a:gdLst/>
              <a:ahLst/>
              <a:cxnLst/>
              <a:rect l="l" t="t" r="r" b="b"/>
              <a:pathLst>
                <a:path w="276860" h="194310">
                  <a:moveTo>
                    <a:pt x="176529" y="0"/>
                  </a:moveTo>
                  <a:lnTo>
                    <a:pt x="175259" y="0"/>
                  </a:lnTo>
                  <a:lnTo>
                    <a:pt x="175259" y="1270"/>
                  </a:lnTo>
                  <a:lnTo>
                    <a:pt x="176529" y="1270"/>
                  </a:lnTo>
                  <a:lnTo>
                    <a:pt x="176529" y="0"/>
                  </a:lnTo>
                  <a:close/>
                </a:path>
                <a:path w="276860" h="194310">
                  <a:moveTo>
                    <a:pt x="24129" y="193039"/>
                  </a:moveTo>
                  <a:lnTo>
                    <a:pt x="17779" y="193039"/>
                  </a:lnTo>
                  <a:lnTo>
                    <a:pt x="17779" y="194310"/>
                  </a:lnTo>
                  <a:lnTo>
                    <a:pt x="24129" y="194310"/>
                  </a:lnTo>
                  <a:lnTo>
                    <a:pt x="24129" y="193039"/>
                  </a:lnTo>
                  <a:close/>
                </a:path>
                <a:path w="276860" h="194310">
                  <a:moveTo>
                    <a:pt x="203199" y="193039"/>
                  </a:moveTo>
                  <a:lnTo>
                    <a:pt x="189229" y="193039"/>
                  </a:lnTo>
                  <a:lnTo>
                    <a:pt x="189229" y="194310"/>
                  </a:lnTo>
                  <a:lnTo>
                    <a:pt x="203199" y="194310"/>
                  </a:lnTo>
                  <a:lnTo>
                    <a:pt x="203199" y="193039"/>
                  </a:lnTo>
                  <a:close/>
                </a:path>
                <a:path w="276860" h="194310">
                  <a:moveTo>
                    <a:pt x="1269" y="162560"/>
                  </a:moveTo>
                  <a:lnTo>
                    <a:pt x="0" y="162560"/>
                  </a:lnTo>
                  <a:lnTo>
                    <a:pt x="0" y="165100"/>
                  </a:lnTo>
                  <a:lnTo>
                    <a:pt x="1269" y="165100"/>
                  </a:lnTo>
                  <a:lnTo>
                    <a:pt x="1269" y="162560"/>
                  </a:lnTo>
                  <a:close/>
                </a:path>
                <a:path w="276860" h="194310">
                  <a:moveTo>
                    <a:pt x="275590" y="46989"/>
                  </a:moveTo>
                  <a:lnTo>
                    <a:pt x="274320" y="46989"/>
                  </a:lnTo>
                  <a:lnTo>
                    <a:pt x="274320" y="48260"/>
                  </a:lnTo>
                  <a:lnTo>
                    <a:pt x="275590" y="48260"/>
                  </a:lnTo>
                  <a:lnTo>
                    <a:pt x="275590" y="46989"/>
                  </a:lnTo>
                  <a:close/>
                </a:path>
                <a:path w="276860" h="194310">
                  <a:moveTo>
                    <a:pt x="276859" y="40639"/>
                  </a:moveTo>
                  <a:lnTo>
                    <a:pt x="274320" y="40639"/>
                  </a:lnTo>
                  <a:lnTo>
                    <a:pt x="274320" y="45720"/>
                  </a:lnTo>
                  <a:lnTo>
                    <a:pt x="276859" y="45720"/>
                  </a:lnTo>
                  <a:lnTo>
                    <a:pt x="276859" y="40639"/>
                  </a:lnTo>
                  <a:close/>
                </a:path>
                <a:path w="276860" h="194310">
                  <a:moveTo>
                    <a:pt x="276859" y="34289"/>
                  </a:moveTo>
                  <a:lnTo>
                    <a:pt x="274320" y="34289"/>
                  </a:lnTo>
                  <a:lnTo>
                    <a:pt x="274320" y="39370"/>
                  </a:lnTo>
                  <a:lnTo>
                    <a:pt x="276859" y="39370"/>
                  </a:lnTo>
                  <a:lnTo>
                    <a:pt x="276859" y="34289"/>
                  </a:lnTo>
                  <a:close/>
                </a:path>
                <a:path w="276860" h="194310">
                  <a:moveTo>
                    <a:pt x="275590" y="26670"/>
                  </a:moveTo>
                  <a:lnTo>
                    <a:pt x="274320" y="26670"/>
                  </a:lnTo>
                  <a:lnTo>
                    <a:pt x="274320" y="33020"/>
                  </a:lnTo>
                  <a:lnTo>
                    <a:pt x="276859" y="33020"/>
                  </a:lnTo>
                  <a:lnTo>
                    <a:pt x="276859" y="27939"/>
                  </a:lnTo>
                  <a:lnTo>
                    <a:pt x="275590" y="27939"/>
                  </a:lnTo>
                  <a:lnTo>
                    <a:pt x="275590" y="26670"/>
                  </a:lnTo>
                  <a:close/>
                </a:path>
              </a:pathLst>
            </a:custGeom>
            <a:solidFill>
              <a:srgbClr val="98CC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8" name="object 388"/>
            <p:cNvSpPr/>
            <p:nvPr/>
          </p:nvSpPr>
          <p:spPr>
            <a:xfrm>
              <a:off x="1381759" y="3012439"/>
              <a:ext cx="273050" cy="167640"/>
            </a:xfrm>
            <a:custGeom>
              <a:avLst/>
              <a:gdLst/>
              <a:ahLst/>
              <a:cxnLst/>
              <a:rect l="l" t="t" r="r" b="b"/>
              <a:pathLst>
                <a:path w="273050" h="167639">
                  <a:moveTo>
                    <a:pt x="177800" y="0"/>
                  </a:moveTo>
                  <a:lnTo>
                    <a:pt x="171450" y="0"/>
                  </a:lnTo>
                  <a:lnTo>
                    <a:pt x="171450" y="1270"/>
                  </a:lnTo>
                  <a:lnTo>
                    <a:pt x="177800" y="1270"/>
                  </a:lnTo>
                  <a:lnTo>
                    <a:pt x="177800" y="0"/>
                  </a:lnTo>
                  <a:close/>
                </a:path>
                <a:path w="273050" h="167639">
                  <a:moveTo>
                    <a:pt x="2540" y="161289"/>
                  </a:moveTo>
                  <a:lnTo>
                    <a:pt x="0" y="161289"/>
                  </a:lnTo>
                  <a:lnTo>
                    <a:pt x="0" y="165100"/>
                  </a:lnTo>
                  <a:lnTo>
                    <a:pt x="1270" y="165100"/>
                  </a:lnTo>
                  <a:lnTo>
                    <a:pt x="1270" y="167639"/>
                  </a:lnTo>
                  <a:lnTo>
                    <a:pt x="2540" y="167639"/>
                  </a:lnTo>
                  <a:lnTo>
                    <a:pt x="2540" y="161289"/>
                  </a:lnTo>
                  <a:close/>
                </a:path>
                <a:path w="273050" h="167639">
                  <a:moveTo>
                    <a:pt x="273050" y="24129"/>
                  </a:moveTo>
                  <a:lnTo>
                    <a:pt x="271779" y="24129"/>
                  </a:lnTo>
                  <a:lnTo>
                    <a:pt x="271779" y="49529"/>
                  </a:lnTo>
                  <a:lnTo>
                    <a:pt x="273049" y="49529"/>
                  </a:lnTo>
                  <a:lnTo>
                    <a:pt x="273050" y="24129"/>
                  </a:lnTo>
                  <a:close/>
                </a:path>
              </a:pathLst>
            </a:custGeom>
            <a:solidFill>
              <a:srgbClr val="99CC0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9" name="object 389"/>
            <p:cNvSpPr/>
            <p:nvPr/>
          </p:nvSpPr>
          <p:spPr>
            <a:xfrm>
              <a:off x="1384300" y="3013709"/>
              <a:ext cx="269240" cy="187960"/>
            </a:xfrm>
            <a:custGeom>
              <a:avLst/>
              <a:gdLst/>
              <a:ahLst/>
              <a:cxnLst/>
              <a:rect l="l" t="t" r="r" b="b"/>
              <a:pathLst>
                <a:path w="269239" h="187960">
                  <a:moveTo>
                    <a:pt x="176530" y="0"/>
                  </a:moveTo>
                  <a:lnTo>
                    <a:pt x="158750" y="0"/>
                  </a:lnTo>
                  <a:lnTo>
                    <a:pt x="158750" y="2539"/>
                  </a:lnTo>
                  <a:lnTo>
                    <a:pt x="179069" y="2539"/>
                  </a:lnTo>
                  <a:lnTo>
                    <a:pt x="179069" y="1269"/>
                  </a:lnTo>
                  <a:lnTo>
                    <a:pt x="176530" y="1269"/>
                  </a:lnTo>
                  <a:lnTo>
                    <a:pt x="176530" y="0"/>
                  </a:lnTo>
                  <a:close/>
                </a:path>
                <a:path w="269239" h="187960">
                  <a:moveTo>
                    <a:pt x="25400" y="186689"/>
                  </a:moveTo>
                  <a:lnTo>
                    <a:pt x="12700" y="186689"/>
                  </a:lnTo>
                  <a:lnTo>
                    <a:pt x="12700" y="187960"/>
                  </a:lnTo>
                  <a:lnTo>
                    <a:pt x="25400" y="187960"/>
                  </a:lnTo>
                  <a:lnTo>
                    <a:pt x="25400" y="186689"/>
                  </a:lnTo>
                  <a:close/>
                </a:path>
                <a:path w="269239" h="187960">
                  <a:moveTo>
                    <a:pt x="203200" y="186689"/>
                  </a:moveTo>
                  <a:lnTo>
                    <a:pt x="181609" y="186689"/>
                  </a:lnTo>
                  <a:lnTo>
                    <a:pt x="181609" y="187960"/>
                  </a:lnTo>
                  <a:lnTo>
                    <a:pt x="203200" y="187960"/>
                  </a:lnTo>
                  <a:lnTo>
                    <a:pt x="203200" y="186689"/>
                  </a:lnTo>
                  <a:close/>
                </a:path>
                <a:path w="269239" h="187960">
                  <a:moveTo>
                    <a:pt x="26670" y="185420"/>
                  </a:moveTo>
                  <a:lnTo>
                    <a:pt x="11430" y="185420"/>
                  </a:lnTo>
                  <a:lnTo>
                    <a:pt x="11430" y="186689"/>
                  </a:lnTo>
                  <a:lnTo>
                    <a:pt x="26670" y="186689"/>
                  </a:lnTo>
                  <a:lnTo>
                    <a:pt x="26670" y="185420"/>
                  </a:lnTo>
                  <a:close/>
                </a:path>
                <a:path w="269239" h="187960">
                  <a:moveTo>
                    <a:pt x="204469" y="185420"/>
                  </a:moveTo>
                  <a:lnTo>
                    <a:pt x="179069" y="185420"/>
                  </a:lnTo>
                  <a:lnTo>
                    <a:pt x="179069" y="186689"/>
                  </a:lnTo>
                  <a:lnTo>
                    <a:pt x="204469" y="186689"/>
                  </a:lnTo>
                  <a:lnTo>
                    <a:pt x="204469" y="185420"/>
                  </a:lnTo>
                  <a:close/>
                </a:path>
                <a:path w="269239" h="187960">
                  <a:moveTo>
                    <a:pt x="1269" y="166370"/>
                  </a:moveTo>
                  <a:lnTo>
                    <a:pt x="0" y="166370"/>
                  </a:lnTo>
                  <a:lnTo>
                    <a:pt x="0" y="167639"/>
                  </a:lnTo>
                  <a:lnTo>
                    <a:pt x="1269" y="167639"/>
                  </a:lnTo>
                  <a:lnTo>
                    <a:pt x="1269" y="166370"/>
                  </a:lnTo>
                  <a:close/>
                </a:path>
                <a:path w="269239" h="187960">
                  <a:moveTo>
                    <a:pt x="1269" y="163830"/>
                  </a:moveTo>
                  <a:lnTo>
                    <a:pt x="0" y="163830"/>
                  </a:lnTo>
                  <a:lnTo>
                    <a:pt x="0" y="165100"/>
                  </a:lnTo>
                  <a:lnTo>
                    <a:pt x="1269" y="165100"/>
                  </a:lnTo>
                  <a:lnTo>
                    <a:pt x="1269" y="163830"/>
                  </a:lnTo>
                  <a:close/>
                </a:path>
                <a:path w="269239" h="187960">
                  <a:moveTo>
                    <a:pt x="1269" y="158750"/>
                  </a:moveTo>
                  <a:lnTo>
                    <a:pt x="0" y="158750"/>
                  </a:lnTo>
                  <a:lnTo>
                    <a:pt x="0" y="162560"/>
                  </a:lnTo>
                  <a:lnTo>
                    <a:pt x="1269" y="162560"/>
                  </a:lnTo>
                  <a:lnTo>
                    <a:pt x="1269" y="158750"/>
                  </a:lnTo>
                  <a:close/>
                </a:path>
                <a:path w="269239" h="187960">
                  <a:moveTo>
                    <a:pt x="269239" y="45720"/>
                  </a:moveTo>
                  <a:lnTo>
                    <a:pt x="267969" y="45720"/>
                  </a:lnTo>
                  <a:lnTo>
                    <a:pt x="267969" y="49530"/>
                  </a:lnTo>
                  <a:lnTo>
                    <a:pt x="269239" y="49530"/>
                  </a:lnTo>
                  <a:lnTo>
                    <a:pt x="269239" y="45720"/>
                  </a:lnTo>
                  <a:close/>
                </a:path>
                <a:path w="269239" h="187960">
                  <a:moveTo>
                    <a:pt x="269239" y="43180"/>
                  </a:moveTo>
                  <a:lnTo>
                    <a:pt x="267969" y="43180"/>
                  </a:lnTo>
                  <a:lnTo>
                    <a:pt x="267969" y="44450"/>
                  </a:lnTo>
                  <a:lnTo>
                    <a:pt x="269239" y="44450"/>
                  </a:lnTo>
                  <a:lnTo>
                    <a:pt x="269239" y="43180"/>
                  </a:lnTo>
                  <a:close/>
                </a:path>
                <a:path w="269239" h="187960">
                  <a:moveTo>
                    <a:pt x="269239" y="39370"/>
                  </a:moveTo>
                  <a:lnTo>
                    <a:pt x="267969" y="39370"/>
                  </a:lnTo>
                  <a:lnTo>
                    <a:pt x="267969" y="41910"/>
                  </a:lnTo>
                  <a:lnTo>
                    <a:pt x="269239" y="41910"/>
                  </a:lnTo>
                  <a:lnTo>
                    <a:pt x="269239" y="39370"/>
                  </a:lnTo>
                  <a:close/>
                </a:path>
                <a:path w="269239" h="187960">
                  <a:moveTo>
                    <a:pt x="269239" y="36830"/>
                  </a:moveTo>
                  <a:lnTo>
                    <a:pt x="267969" y="36830"/>
                  </a:lnTo>
                  <a:lnTo>
                    <a:pt x="267969" y="38100"/>
                  </a:lnTo>
                  <a:lnTo>
                    <a:pt x="269239" y="38100"/>
                  </a:lnTo>
                  <a:lnTo>
                    <a:pt x="269239" y="36830"/>
                  </a:lnTo>
                  <a:close/>
                </a:path>
                <a:path w="269239" h="187960">
                  <a:moveTo>
                    <a:pt x="269239" y="33020"/>
                  </a:moveTo>
                  <a:lnTo>
                    <a:pt x="267969" y="33020"/>
                  </a:lnTo>
                  <a:lnTo>
                    <a:pt x="267969" y="35560"/>
                  </a:lnTo>
                  <a:lnTo>
                    <a:pt x="269239" y="35560"/>
                  </a:lnTo>
                  <a:lnTo>
                    <a:pt x="269239" y="33020"/>
                  </a:lnTo>
                  <a:close/>
                </a:path>
                <a:path w="269239" h="187960">
                  <a:moveTo>
                    <a:pt x="269239" y="30480"/>
                  </a:moveTo>
                  <a:lnTo>
                    <a:pt x="267969" y="30480"/>
                  </a:lnTo>
                  <a:lnTo>
                    <a:pt x="267969" y="31750"/>
                  </a:lnTo>
                  <a:lnTo>
                    <a:pt x="269239" y="31750"/>
                  </a:lnTo>
                  <a:lnTo>
                    <a:pt x="269239" y="30480"/>
                  </a:lnTo>
                  <a:close/>
                </a:path>
                <a:path w="269239" h="187960">
                  <a:moveTo>
                    <a:pt x="269239" y="26670"/>
                  </a:moveTo>
                  <a:lnTo>
                    <a:pt x="267969" y="26670"/>
                  </a:lnTo>
                  <a:lnTo>
                    <a:pt x="267969" y="29210"/>
                  </a:lnTo>
                  <a:lnTo>
                    <a:pt x="269239" y="29210"/>
                  </a:lnTo>
                  <a:lnTo>
                    <a:pt x="269239" y="26670"/>
                  </a:lnTo>
                  <a:close/>
                </a:path>
                <a:path w="269239" h="187960">
                  <a:moveTo>
                    <a:pt x="269239" y="24130"/>
                  </a:moveTo>
                  <a:lnTo>
                    <a:pt x="267969" y="24130"/>
                  </a:lnTo>
                  <a:lnTo>
                    <a:pt x="267969" y="25400"/>
                  </a:lnTo>
                  <a:lnTo>
                    <a:pt x="269239" y="25400"/>
                  </a:lnTo>
                  <a:lnTo>
                    <a:pt x="269239" y="24130"/>
                  </a:lnTo>
                  <a:close/>
                </a:path>
                <a:path w="269239" h="187960">
                  <a:moveTo>
                    <a:pt x="269239" y="20320"/>
                  </a:moveTo>
                  <a:lnTo>
                    <a:pt x="267969" y="20320"/>
                  </a:lnTo>
                  <a:lnTo>
                    <a:pt x="267969" y="22860"/>
                  </a:lnTo>
                  <a:lnTo>
                    <a:pt x="269239" y="22860"/>
                  </a:lnTo>
                  <a:lnTo>
                    <a:pt x="269239" y="20320"/>
                  </a:lnTo>
                  <a:close/>
                </a:path>
              </a:pathLst>
            </a:custGeom>
            <a:solidFill>
              <a:srgbClr val="9ACC0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0" name="object 390"/>
            <p:cNvSpPr/>
            <p:nvPr/>
          </p:nvSpPr>
          <p:spPr>
            <a:xfrm>
              <a:off x="1385570" y="3016249"/>
              <a:ext cx="266700" cy="167640"/>
            </a:xfrm>
            <a:custGeom>
              <a:avLst/>
              <a:gdLst/>
              <a:ahLst/>
              <a:cxnLst/>
              <a:rect l="l" t="t" r="r" b="b"/>
              <a:pathLst>
                <a:path w="266700" h="167639">
                  <a:moveTo>
                    <a:pt x="180340" y="0"/>
                  </a:moveTo>
                  <a:lnTo>
                    <a:pt x="156210" y="0"/>
                  </a:lnTo>
                  <a:lnTo>
                    <a:pt x="156210" y="1270"/>
                  </a:lnTo>
                  <a:lnTo>
                    <a:pt x="180340" y="1270"/>
                  </a:lnTo>
                  <a:lnTo>
                    <a:pt x="180340" y="0"/>
                  </a:lnTo>
                  <a:close/>
                </a:path>
                <a:path w="266700" h="167639">
                  <a:moveTo>
                    <a:pt x="1270" y="162559"/>
                  </a:moveTo>
                  <a:lnTo>
                    <a:pt x="0" y="162559"/>
                  </a:lnTo>
                  <a:lnTo>
                    <a:pt x="0" y="167639"/>
                  </a:lnTo>
                  <a:lnTo>
                    <a:pt x="1270" y="167639"/>
                  </a:lnTo>
                  <a:lnTo>
                    <a:pt x="1270" y="162559"/>
                  </a:lnTo>
                  <a:close/>
                </a:path>
                <a:path w="266700" h="167639">
                  <a:moveTo>
                    <a:pt x="1270" y="156209"/>
                  </a:moveTo>
                  <a:lnTo>
                    <a:pt x="0" y="156209"/>
                  </a:lnTo>
                  <a:lnTo>
                    <a:pt x="0" y="161289"/>
                  </a:lnTo>
                  <a:lnTo>
                    <a:pt x="1270" y="161289"/>
                  </a:lnTo>
                  <a:lnTo>
                    <a:pt x="1270" y="156209"/>
                  </a:lnTo>
                  <a:close/>
                </a:path>
                <a:path w="266700" h="167639">
                  <a:moveTo>
                    <a:pt x="266700" y="41909"/>
                  </a:moveTo>
                  <a:lnTo>
                    <a:pt x="264160" y="41909"/>
                  </a:lnTo>
                  <a:lnTo>
                    <a:pt x="264160" y="46989"/>
                  </a:lnTo>
                  <a:lnTo>
                    <a:pt x="266700" y="46989"/>
                  </a:lnTo>
                  <a:lnTo>
                    <a:pt x="266700" y="41909"/>
                  </a:lnTo>
                  <a:close/>
                </a:path>
                <a:path w="266700" h="167639">
                  <a:moveTo>
                    <a:pt x="266700" y="35559"/>
                  </a:moveTo>
                  <a:lnTo>
                    <a:pt x="264160" y="35559"/>
                  </a:lnTo>
                  <a:lnTo>
                    <a:pt x="264160" y="40639"/>
                  </a:lnTo>
                  <a:lnTo>
                    <a:pt x="266700" y="40639"/>
                  </a:lnTo>
                  <a:lnTo>
                    <a:pt x="266700" y="35559"/>
                  </a:lnTo>
                  <a:close/>
                </a:path>
                <a:path w="266700" h="167639">
                  <a:moveTo>
                    <a:pt x="266700" y="29209"/>
                  </a:moveTo>
                  <a:lnTo>
                    <a:pt x="264160" y="29209"/>
                  </a:lnTo>
                  <a:lnTo>
                    <a:pt x="264160" y="34289"/>
                  </a:lnTo>
                  <a:lnTo>
                    <a:pt x="266700" y="34289"/>
                  </a:lnTo>
                  <a:lnTo>
                    <a:pt x="266700" y="29209"/>
                  </a:lnTo>
                  <a:close/>
                </a:path>
                <a:path w="266700" h="167639">
                  <a:moveTo>
                    <a:pt x="266700" y="22859"/>
                  </a:moveTo>
                  <a:lnTo>
                    <a:pt x="264160" y="22859"/>
                  </a:lnTo>
                  <a:lnTo>
                    <a:pt x="264160" y="27939"/>
                  </a:lnTo>
                  <a:lnTo>
                    <a:pt x="266700" y="27939"/>
                  </a:lnTo>
                  <a:lnTo>
                    <a:pt x="266700" y="22859"/>
                  </a:lnTo>
                  <a:close/>
                </a:path>
                <a:path w="266700" h="167639">
                  <a:moveTo>
                    <a:pt x="265430" y="16509"/>
                  </a:moveTo>
                  <a:lnTo>
                    <a:pt x="264160" y="16509"/>
                  </a:lnTo>
                  <a:lnTo>
                    <a:pt x="264160" y="21589"/>
                  </a:lnTo>
                  <a:lnTo>
                    <a:pt x="266700" y="21589"/>
                  </a:lnTo>
                  <a:lnTo>
                    <a:pt x="266700" y="17779"/>
                  </a:lnTo>
                  <a:lnTo>
                    <a:pt x="265430" y="17779"/>
                  </a:lnTo>
                  <a:lnTo>
                    <a:pt x="265430" y="16509"/>
                  </a:lnTo>
                  <a:close/>
                </a:path>
              </a:pathLst>
            </a:custGeom>
            <a:solidFill>
              <a:srgbClr val="9CCD0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1" name="object 391"/>
            <p:cNvSpPr/>
            <p:nvPr/>
          </p:nvSpPr>
          <p:spPr>
            <a:xfrm>
              <a:off x="1386840" y="3017519"/>
              <a:ext cx="262890" cy="180340"/>
            </a:xfrm>
            <a:custGeom>
              <a:avLst/>
              <a:gdLst/>
              <a:ahLst/>
              <a:cxnLst/>
              <a:rect l="l" t="t" r="r" b="b"/>
              <a:pathLst>
                <a:path w="262889" h="180339">
                  <a:moveTo>
                    <a:pt x="180340" y="0"/>
                  </a:moveTo>
                  <a:lnTo>
                    <a:pt x="154940" y="0"/>
                  </a:lnTo>
                  <a:lnTo>
                    <a:pt x="154940" y="2540"/>
                  </a:lnTo>
                  <a:lnTo>
                    <a:pt x="181609" y="2540"/>
                  </a:lnTo>
                  <a:lnTo>
                    <a:pt x="181609" y="1270"/>
                  </a:lnTo>
                  <a:lnTo>
                    <a:pt x="180340" y="1270"/>
                  </a:lnTo>
                  <a:lnTo>
                    <a:pt x="180340" y="0"/>
                  </a:lnTo>
                  <a:close/>
                </a:path>
                <a:path w="262889" h="180339">
                  <a:moveTo>
                    <a:pt x="100330" y="1270"/>
                  </a:moveTo>
                  <a:lnTo>
                    <a:pt x="88900" y="1270"/>
                  </a:lnTo>
                  <a:lnTo>
                    <a:pt x="88900" y="2540"/>
                  </a:lnTo>
                  <a:lnTo>
                    <a:pt x="100330" y="2540"/>
                  </a:lnTo>
                  <a:lnTo>
                    <a:pt x="100330" y="1270"/>
                  </a:lnTo>
                  <a:close/>
                </a:path>
                <a:path w="262889" h="180339">
                  <a:moveTo>
                    <a:pt x="97789" y="0"/>
                  </a:moveTo>
                  <a:lnTo>
                    <a:pt x="90169" y="0"/>
                  </a:lnTo>
                  <a:lnTo>
                    <a:pt x="90169" y="1270"/>
                  </a:lnTo>
                  <a:lnTo>
                    <a:pt x="97789" y="1270"/>
                  </a:lnTo>
                  <a:lnTo>
                    <a:pt x="97789" y="0"/>
                  </a:lnTo>
                  <a:close/>
                </a:path>
                <a:path w="262889" h="180339">
                  <a:moveTo>
                    <a:pt x="29209" y="179070"/>
                  </a:moveTo>
                  <a:lnTo>
                    <a:pt x="7619" y="179070"/>
                  </a:lnTo>
                  <a:lnTo>
                    <a:pt x="7619" y="180340"/>
                  </a:lnTo>
                  <a:lnTo>
                    <a:pt x="29209" y="180340"/>
                  </a:lnTo>
                  <a:lnTo>
                    <a:pt x="29209" y="179070"/>
                  </a:lnTo>
                  <a:close/>
                </a:path>
                <a:path w="262889" h="180339">
                  <a:moveTo>
                    <a:pt x="203200" y="179070"/>
                  </a:moveTo>
                  <a:lnTo>
                    <a:pt x="172719" y="179070"/>
                  </a:lnTo>
                  <a:lnTo>
                    <a:pt x="172719" y="180340"/>
                  </a:lnTo>
                  <a:lnTo>
                    <a:pt x="203200" y="180340"/>
                  </a:lnTo>
                  <a:lnTo>
                    <a:pt x="203200" y="179070"/>
                  </a:lnTo>
                  <a:close/>
                </a:path>
                <a:path w="262889" h="180339">
                  <a:moveTo>
                    <a:pt x="2540" y="168910"/>
                  </a:moveTo>
                  <a:lnTo>
                    <a:pt x="1269" y="168910"/>
                  </a:lnTo>
                  <a:lnTo>
                    <a:pt x="1269" y="170180"/>
                  </a:lnTo>
                  <a:lnTo>
                    <a:pt x="2540" y="170180"/>
                  </a:lnTo>
                  <a:lnTo>
                    <a:pt x="2540" y="168910"/>
                  </a:lnTo>
                  <a:close/>
                </a:path>
                <a:path w="262889" h="180339">
                  <a:moveTo>
                    <a:pt x="2540" y="162560"/>
                  </a:moveTo>
                  <a:lnTo>
                    <a:pt x="0" y="162560"/>
                  </a:lnTo>
                  <a:lnTo>
                    <a:pt x="0" y="167640"/>
                  </a:lnTo>
                  <a:lnTo>
                    <a:pt x="2540" y="167640"/>
                  </a:lnTo>
                  <a:lnTo>
                    <a:pt x="2540" y="162560"/>
                  </a:lnTo>
                  <a:close/>
                </a:path>
                <a:path w="262889" h="180339">
                  <a:moveTo>
                    <a:pt x="2540" y="156210"/>
                  </a:moveTo>
                  <a:lnTo>
                    <a:pt x="0" y="156210"/>
                  </a:lnTo>
                  <a:lnTo>
                    <a:pt x="0" y="161290"/>
                  </a:lnTo>
                  <a:lnTo>
                    <a:pt x="2540" y="161290"/>
                  </a:lnTo>
                  <a:lnTo>
                    <a:pt x="2540" y="156210"/>
                  </a:lnTo>
                  <a:close/>
                </a:path>
                <a:path w="262889" h="180339">
                  <a:moveTo>
                    <a:pt x="2540" y="153670"/>
                  </a:moveTo>
                  <a:lnTo>
                    <a:pt x="0" y="153670"/>
                  </a:lnTo>
                  <a:lnTo>
                    <a:pt x="0" y="154940"/>
                  </a:lnTo>
                  <a:lnTo>
                    <a:pt x="2540" y="154940"/>
                  </a:lnTo>
                  <a:lnTo>
                    <a:pt x="2540" y="153670"/>
                  </a:lnTo>
                  <a:close/>
                </a:path>
                <a:path w="262889" h="180339">
                  <a:moveTo>
                    <a:pt x="262890" y="41910"/>
                  </a:moveTo>
                  <a:lnTo>
                    <a:pt x="261620" y="41910"/>
                  </a:lnTo>
                  <a:lnTo>
                    <a:pt x="261620" y="48260"/>
                  </a:lnTo>
                  <a:lnTo>
                    <a:pt x="262890" y="48260"/>
                  </a:lnTo>
                  <a:lnTo>
                    <a:pt x="262890" y="41910"/>
                  </a:lnTo>
                  <a:close/>
                </a:path>
                <a:path w="262889" h="180339">
                  <a:moveTo>
                    <a:pt x="262890" y="35560"/>
                  </a:moveTo>
                  <a:lnTo>
                    <a:pt x="261620" y="35560"/>
                  </a:lnTo>
                  <a:lnTo>
                    <a:pt x="261620" y="40640"/>
                  </a:lnTo>
                  <a:lnTo>
                    <a:pt x="262890" y="40640"/>
                  </a:lnTo>
                  <a:lnTo>
                    <a:pt x="262890" y="35560"/>
                  </a:lnTo>
                  <a:close/>
                </a:path>
                <a:path w="262889" h="180339">
                  <a:moveTo>
                    <a:pt x="262890" y="29210"/>
                  </a:moveTo>
                  <a:lnTo>
                    <a:pt x="261620" y="29210"/>
                  </a:lnTo>
                  <a:lnTo>
                    <a:pt x="261620" y="34290"/>
                  </a:lnTo>
                  <a:lnTo>
                    <a:pt x="262890" y="34290"/>
                  </a:lnTo>
                  <a:lnTo>
                    <a:pt x="262890" y="29210"/>
                  </a:lnTo>
                  <a:close/>
                </a:path>
                <a:path w="262889" h="180339">
                  <a:moveTo>
                    <a:pt x="262890" y="22860"/>
                  </a:moveTo>
                  <a:lnTo>
                    <a:pt x="261620" y="22860"/>
                  </a:lnTo>
                  <a:lnTo>
                    <a:pt x="261620" y="27940"/>
                  </a:lnTo>
                  <a:lnTo>
                    <a:pt x="262890" y="27940"/>
                  </a:lnTo>
                  <a:lnTo>
                    <a:pt x="262890" y="22860"/>
                  </a:lnTo>
                  <a:close/>
                </a:path>
                <a:path w="262889" h="180339">
                  <a:moveTo>
                    <a:pt x="262890" y="16510"/>
                  </a:moveTo>
                  <a:lnTo>
                    <a:pt x="261620" y="16510"/>
                  </a:lnTo>
                  <a:lnTo>
                    <a:pt x="261620" y="21590"/>
                  </a:lnTo>
                  <a:lnTo>
                    <a:pt x="262890" y="21590"/>
                  </a:lnTo>
                  <a:lnTo>
                    <a:pt x="262890" y="16510"/>
                  </a:lnTo>
                  <a:close/>
                </a:path>
                <a:path w="262889" h="180339">
                  <a:moveTo>
                    <a:pt x="262890" y="13970"/>
                  </a:moveTo>
                  <a:lnTo>
                    <a:pt x="261620" y="13970"/>
                  </a:lnTo>
                  <a:lnTo>
                    <a:pt x="261620" y="15240"/>
                  </a:lnTo>
                  <a:lnTo>
                    <a:pt x="262890" y="15240"/>
                  </a:lnTo>
                  <a:lnTo>
                    <a:pt x="262890" y="13970"/>
                  </a:lnTo>
                  <a:close/>
                </a:path>
              </a:pathLst>
            </a:custGeom>
            <a:solidFill>
              <a:srgbClr val="9DCD0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2" name="object 392"/>
            <p:cNvSpPr/>
            <p:nvPr/>
          </p:nvSpPr>
          <p:spPr>
            <a:xfrm>
              <a:off x="1389380" y="3020059"/>
              <a:ext cx="259079" cy="176530"/>
            </a:xfrm>
            <a:custGeom>
              <a:avLst/>
              <a:gdLst/>
              <a:ahLst/>
              <a:cxnLst/>
              <a:rect l="l" t="t" r="r" b="b"/>
              <a:pathLst>
                <a:path w="259080" h="176530">
                  <a:moveTo>
                    <a:pt x="1270" y="149860"/>
                  </a:moveTo>
                  <a:lnTo>
                    <a:pt x="0" y="149860"/>
                  </a:lnTo>
                  <a:lnTo>
                    <a:pt x="0" y="170180"/>
                  </a:lnTo>
                  <a:lnTo>
                    <a:pt x="1270" y="170180"/>
                  </a:lnTo>
                  <a:lnTo>
                    <a:pt x="1270" y="149860"/>
                  </a:lnTo>
                  <a:close/>
                </a:path>
                <a:path w="259080" h="176530">
                  <a:moveTo>
                    <a:pt x="30480" y="175260"/>
                  </a:moveTo>
                  <a:lnTo>
                    <a:pt x="3810" y="175260"/>
                  </a:lnTo>
                  <a:lnTo>
                    <a:pt x="3810" y="176530"/>
                  </a:lnTo>
                  <a:lnTo>
                    <a:pt x="30480" y="176530"/>
                  </a:lnTo>
                  <a:lnTo>
                    <a:pt x="30480" y="175260"/>
                  </a:lnTo>
                  <a:close/>
                </a:path>
                <a:path w="259080" h="176530">
                  <a:moveTo>
                    <a:pt x="100330" y="0"/>
                  </a:moveTo>
                  <a:lnTo>
                    <a:pt x="86360" y="0"/>
                  </a:lnTo>
                  <a:lnTo>
                    <a:pt x="86360" y="1270"/>
                  </a:lnTo>
                  <a:lnTo>
                    <a:pt x="100330" y="1270"/>
                  </a:lnTo>
                  <a:lnTo>
                    <a:pt x="100330" y="0"/>
                  </a:lnTo>
                  <a:close/>
                </a:path>
                <a:path w="259080" h="176530">
                  <a:moveTo>
                    <a:pt x="179070" y="0"/>
                  </a:moveTo>
                  <a:lnTo>
                    <a:pt x="151130" y="0"/>
                  </a:lnTo>
                  <a:lnTo>
                    <a:pt x="151130" y="1270"/>
                  </a:lnTo>
                  <a:lnTo>
                    <a:pt x="179070" y="1270"/>
                  </a:lnTo>
                  <a:lnTo>
                    <a:pt x="179070" y="0"/>
                  </a:lnTo>
                  <a:close/>
                </a:path>
                <a:path w="259080" h="176530">
                  <a:moveTo>
                    <a:pt x="201930" y="175260"/>
                  </a:moveTo>
                  <a:lnTo>
                    <a:pt x="165100" y="175260"/>
                  </a:lnTo>
                  <a:lnTo>
                    <a:pt x="165100" y="176530"/>
                  </a:lnTo>
                  <a:lnTo>
                    <a:pt x="201930" y="176530"/>
                  </a:lnTo>
                  <a:lnTo>
                    <a:pt x="201930" y="175260"/>
                  </a:lnTo>
                  <a:close/>
                </a:path>
                <a:path w="259080" h="176530">
                  <a:moveTo>
                    <a:pt x="259080" y="11430"/>
                  </a:moveTo>
                  <a:lnTo>
                    <a:pt x="256540" y="11430"/>
                  </a:lnTo>
                  <a:lnTo>
                    <a:pt x="256540" y="45720"/>
                  </a:lnTo>
                  <a:lnTo>
                    <a:pt x="259080" y="45720"/>
                  </a:lnTo>
                  <a:lnTo>
                    <a:pt x="259080" y="11430"/>
                  </a:lnTo>
                  <a:close/>
                </a:path>
              </a:pathLst>
            </a:custGeom>
            <a:solidFill>
              <a:srgbClr val="9FCE1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3" name="object 393"/>
            <p:cNvSpPr/>
            <p:nvPr/>
          </p:nvSpPr>
          <p:spPr>
            <a:xfrm>
              <a:off x="1390650" y="3021329"/>
              <a:ext cx="255270" cy="172720"/>
            </a:xfrm>
            <a:custGeom>
              <a:avLst/>
              <a:gdLst/>
              <a:ahLst/>
              <a:cxnLst/>
              <a:rect l="l" t="t" r="r" b="b"/>
              <a:pathLst>
                <a:path w="255269" h="172719">
                  <a:moveTo>
                    <a:pt x="179069" y="0"/>
                  </a:moveTo>
                  <a:lnTo>
                    <a:pt x="149859" y="0"/>
                  </a:lnTo>
                  <a:lnTo>
                    <a:pt x="149859" y="2540"/>
                  </a:lnTo>
                  <a:lnTo>
                    <a:pt x="179069" y="2540"/>
                  </a:lnTo>
                  <a:lnTo>
                    <a:pt x="179069" y="0"/>
                  </a:lnTo>
                  <a:close/>
                </a:path>
                <a:path w="255269" h="172719">
                  <a:moveTo>
                    <a:pt x="104140" y="1270"/>
                  </a:moveTo>
                  <a:lnTo>
                    <a:pt x="82550" y="1270"/>
                  </a:lnTo>
                  <a:lnTo>
                    <a:pt x="82550" y="2540"/>
                  </a:lnTo>
                  <a:lnTo>
                    <a:pt x="104140" y="2540"/>
                  </a:lnTo>
                  <a:lnTo>
                    <a:pt x="104140" y="1270"/>
                  </a:lnTo>
                  <a:close/>
                </a:path>
                <a:path w="255269" h="172719">
                  <a:moveTo>
                    <a:pt x="100329" y="0"/>
                  </a:moveTo>
                  <a:lnTo>
                    <a:pt x="83819" y="0"/>
                  </a:lnTo>
                  <a:lnTo>
                    <a:pt x="83819" y="1270"/>
                  </a:lnTo>
                  <a:lnTo>
                    <a:pt x="100329" y="1270"/>
                  </a:lnTo>
                  <a:lnTo>
                    <a:pt x="100329" y="0"/>
                  </a:lnTo>
                  <a:close/>
                </a:path>
                <a:path w="255269" h="172719">
                  <a:moveTo>
                    <a:pt x="31750" y="171450"/>
                  </a:moveTo>
                  <a:lnTo>
                    <a:pt x="1269" y="171450"/>
                  </a:lnTo>
                  <a:lnTo>
                    <a:pt x="1269" y="172720"/>
                  </a:lnTo>
                  <a:lnTo>
                    <a:pt x="31750" y="172720"/>
                  </a:lnTo>
                  <a:lnTo>
                    <a:pt x="31750" y="171450"/>
                  </a:lnTo>
                  <a:close/>
                </a:path>
                <a:path w="255269" h="172719">
                  <a:moveTo>
                    <a:pt x="201930" y="171450"/>
                  </a:moveTo>
                  <a:lnTo>
                    <a:pt x="162559" y="171450"/>
                  </a:lnTo>
                  <a:lnTo>
                    <a:pt x="162559" y="172720"/>
                  </a:lnTo>
                  <a:lnTo>
                    <a:pt x="201929" y="172720"/>
                  </a:lnTo>
                  <a:lnTo>
                    <a:pt x="201930" y="171450"/>
                  </a:lnTo>
                  <a:close/>
                </a:path>
                <a:path w="255269" h="172719">
                  <a:moveTo>
                    <a:pt x="2540" y="146050"/>
                  </a:moveTo>
                  <a:lnTo>
                    <a:pt x="1269" y="146050"/>
                  </a:lnTo>
                  <a:lnTo>
                    <a:pt x="1269" y="147320"/>
                  </a:lnTo>
                  <a:lnTo>
                    <a:pt x="0" y="147320"/>
                  </a:lnTo>
                  <a:lnTo>
                    <a:pt x="0" y="171450"/>
                  </a:lnTo>
                  <a:lnTo>
                    <a:pt x="2540" y="171450"/>
                  </a:lnTo>
                  <a:lnTo>
                    <a:pt x="2540" y="146050"/>
                  </a:lnTo>
                  <a:close/>
                </a:path>
                <a:path w="255269" h="172719">
                  <a:moveTo>
                    <a:pt x="255269" y="10160"/>
                  </a:moveTo>
                  <a:lnTo>
                    <a:pt x="254000" y="10160"/>
                  </a:lnTo>
                  <a:lnTo>
                    <a:pt x="254000" y="44450"/>
                  </a:lnTo>
                  <a:lnTo>
                    <a:pt x="255269" y="44450"/>
                  </a:lnTo>
                  <a:lnTo>
                    <a:pt x="255269" y="10160"/>
                  </a:lnTo>
                  <a:close/>
                </a:path>
              </a:pathLst>
            </a:custGeom>
            <a:solidFill>
              <a:srgbClr val="A0CF1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4" name="object 394"/>
            <p:cNvSpPr/>
            <p:nvPr/>
          </p:nvSpPr>
          <p:spPr>
            <a:xfrm>
              <a:off x="1393190" y="3023869"/>
              <a:ext cx="251460" cy="168910"/>
            </a:xfrm>
            <a:custGeom>
              <a:avLst/>
              <a:gdLst/>
              <a:ahLst/>
              <a:cxnLst/>
              <a:rect l="l" t="t" r="r" b="b"/>
              <a:pathLst>
                <a:path w="251460" h="168910">
                  <a:moveTo>
                    <a:pt x="1270" y="161290"/>
                  </a:moveTo>
                  <a:lnTo>
                    <a:pt x="0" y="161290"/>
                  </a:lnTo>
                  <a:lnTo>
                    <a:pt x="0" y="166370"/>
                  </a:lnTo>
                  <a:lnTo>
                    <a:pt x="1270" y="166370"/>
                  </a:lnTo>
                  <a:lnTo>
                    <a:pt x="1270" y="161290"/>
                  </a:lnTo>
                  <a:close/>
                </a:path>
                <a:path w="251460" h="168910">
                  <a:moveTo>
                    <a:pt x="1270" y="154940"/>
                  </a:moveTo>
                  <a:lnTo>
                    <a:pt x="0" y="154940"/>
                  </a:lnTo>
                  <a:lnTo>
                    <a:pt x="0" y="160020"/>
                  </a:lnTo>
                  <a:lnTo>
                    <a:pt x="1270" y="160020"/>
                  </a:lnTo>
                  <a:lnTo>
                    <a:pt x="1270" y="154940"/>
                  </a:lnTo>
                  <a:close/>
                </a:path>
                <a:path w="251460" h="168910">
                  <a:moveTo>
                    <a:pt x="1270" y="148590"/>
                  </a:moveTo>
                  <a:lnTo>
                    <a:pt x="0" y="148590"/>
                  </a:lnTo>
                  <a:lnTo>
                    <a:pt x="0" y="153670"/>
                  </a:lnTo>
                  <a:lnTo>
                    <a:pt x="1270" y="153670"/>
                  </a:lnTo>
                  <a:lnTo>
                    <a:pt x="1270" y="148590"/>
                  </a:lnTo>
                  <a:close/>
                </a:path>
                <a:path w="251460" h="168910">
                  <a:moveTo>
                    <a:pt x="1270" y="143510"/>
                  </a:moveTo>
                  <a:lnTo>
                    <a:pt x="0" y="143510"/>
                  </a:lnTo>
                  <a:lnTo>
                    <a:pt x="0" y="147320"/>
                  </a:lnTo>
                  <a:lnTo>
                    <a:pt x="1270" y="147320"/>
                  </a:lnTo>
                  <a:lnTo>
                    <a:pt x="1270" y="143510"/>
                  </a:lnTo>
                  <a:close/>
                </a:path>
                <a:path w="251460" h="168910">
                  <a:moveTo>
                    <a:pt x="33020" y="167640"/>
                  </a:moveTo>
                  <a:lnTo>
                    <a:pt x="0" y="167640"/>
                  </a:lnTo>
                  <a:lnTo>
                    <a:pt x="0" y="168910"/>
                  </a:lnTo>
                  <a:lnTo>
                    <a:pt x="33020" y="168910"/>
                  </a:lnTo>
                  <a:lnTo>
                    <a:pt x="33020" y="167640"/>
                  </a:lnTo>
                  <a:close/>
                </a:path>
                <a:path w="251460" h="168910">
                  <a:moveTo>
                    <a:pt x="104140" y="0"/>
                  </a:moveTo>
                  <a:lnTo>
                    <a:pt x="80010" y="0"/>
                  </a:lnTo>
                  <a:lnTo>
                    <a:pt x="80010" y="1270"/>
                  </a:lnTo>
                  <a:lnTo>
                    <a:pt x="104140" y="1270"/>
                  </a:lnTo>
                  <a:lnTo>
                    <a:pt x="104140" y="0"/>
                  </a:lnTo>
                  <a:close/>
                </a:path>
                <a:path w="251460" h="168910">
                  <a:moveTo>
                    <a:pt x="176530" y="0"/>
                  </a:moveTo>
                  <a:lnTo>
                    <a:pt x="147320" y="0"/>
                  </a:lnTo>
                  <a:lnTo>
                    <a:pt x="147320" y="1270"/>
                  </a:lnTo>
                  <a:lnTo>
                    <a:pt x="176530" y="1270"/>
                  </a:lnTo>
                  <a:lnTo>
                    <a:pt x="176530" y="0"/>
                  </a:lnTo>
                  <a:close/>
                </a:path>
                <a:path w="251460" h="168910">
                  <a:moveTo>
                    <a:pt x="199390" y="167640"/>
                  </a:moveTo>
                  <a:lnTo>
                    <a:pt x="154940" y="167640"/>
                  </a:lnTo>
                  <a:lnTo>
                    <a:pt x="154940" y="168910"/>
                  </a:lnTo>
                  <a:lnTo>
                    <a:pt x="199390" y="168910"/>
                  </a:lnTo>
                  <a:lnTo>
                    <a:pt x="199390" y="167640"/>
                  </a:lnTo>
                  <a:close/>
                </a:path>
                <a:path w="251460" h="168910">
                  <a:moveTo>
                    <a:pt x="251460" y="40640"/>
                  </a:moveTo>
                  <a:lnTo>
                    <a:pt x="248920" y="40640"/>
                  </a:lnTo>
                  <a:lnTo>
                    <a:pt x="248920" y="44450"/>
                  </a:lnTo>
                  <a:lnTo>
                    <a:pt x="251460" y="44450"/>
                  </a:lnTo>
                  <a:lnTo>
                    <a:pt x="251460" y="40640"/>
                  </a:lnTo>
                  <a:close/>
                </a:path>
                <a:path w="251460" h="168910">
                  <a:moveTo>
                    <a:pt x="251460" y="34290"/>
                  </a:moveTo>
                  <a:lnTo>
                    <a:pt x="248920" y="34290"/>
                  </a:lnTo>
                  <a:lnTo>
                    <a:pt x="248920" y="39370"/>
                  </a:lnTo>
                  <a:lnTo>
                    <a:pt x="251460" y="39370"/>
                  </a:lnTo>
                  <a:lnTo>
                    <a:pt x="251460" y="34290"/>
                  </a:lnTo>
                  <a:close/>
                </a:path>
                <a:path w="251460" h="168910">
                  <a:moveTo>
                    <a:pt x="251460" y="27940"/>
                  </a:moveTo>
                  <a:lnTo>
                    <a:pt x="248920" y="27940"/>
                  </a:lnTo>
                  <a:lnTo>
                    <a:pt x="248920" y="33020"/>
                  </a:lnTo>
                  <a:lnTo>
                    <a:pt x="251460" y="33020"/>
                  </a:lnTo>
                  <a:lnTo>
                    <a:pt x="251460" y="27940"/>
                  </a:lnTo>
                  <a:close/>
                </a:path>
                <a:path w="251460" h="168910">
                  <a:moveTo>
                    <a:pt x="251460" y="21590"/>
                  </a:moveTo>
                  <a:lnTo>
                    <a:pt x="248920" y="21590"/>
                  </a:lnTo>
                  <a:lnTo>
                    <a:pt x="248920" y="26670"/>
                  </a:lnTo>
                  <a:lnTo>
                    <a:pt x="251460" y="26670"/>
                  </a:lnTo>
                  <a:lnTo>
                    <a:pt x="251460" y="21590"/>
                  </a:lnTo>
                  <a:close/>
                </a:path>
                <a:path w="251460" h="168910">
                  <a:moveTo>
                    <a:pt x="251460" y="15240"/>
                  </a:moveTo>
                  <a:lnTo>
                    <a:pt x="248920" y="15240"/>
                  </a:lnTo>
                  <a:lnTo>
                    <a:pt x="248920" y="20320"/>
                  </a:lnTo>
                  <a:lnTo>
                    <a:pt x="251460" y="20320"/>
                  </a:lnTo>
                  <a:lnTo>
                    <a:pt x="251460" y="15240"/>
                  </a:lnTo>
                  <a:close/>
                </a:path>
                <a:path w="251460" h="168910">
                  <a:moveTo>
                    <a:pt x="251460" y="7620"/>
                  </a:moveTo>
                  <a:lnTo>
                    <a:pt x="248920" y="7620"/>
                  </a:lnTo>
                  <a:lnTo>
                    <a:pt x="248920" y="13970"/>
                  </a:lnTo>
                  <a:lnTo>
                    <a:pt x="251460" y="13970"/>
                  </a:lnTo>
                  <a:lnTo>
                    <a:pt x="251460" y="7620"/>
                  </a:lnTo>
                  <a:close/>
                </a:path>
              </a:pathLst>
            </a:custGeom>
            <a:solidFill>
              <a:srgbClr val="A1CF1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5" name="object 395"/>
            <p:cNvSpPr/>
            <p:nvPr/>
          </p:nvSpPr>
          <p:spPr>
            <a:xfrm>
              <a:off x="1394460" y="3025139"/>
              <a:ext cx="247650" cy="165100"/>
            </a:xfrm>
            <a:custGeom>
              <a:avLst/>
              <a:gdLst/>
              <a:ahLst/>
              <a:cxnLst/>
              <a:rect l="l" t="t" r="r" b="b"/>
              <a:pathLst>
                <a:path w="247650" h="165100">
                  <a:moveTo>
                    <a:pt x="2540" y="142240"/>
                  </a:moveTo>
                  <a:lnTo>
                    <a:pt x="0" y="142240"/>
                  </a:lnTo>
                  <a:lnTo>
                    <a:pt x="0" y="165100"/>
                  </a:lnTo>
                  <a:lnTo>
                    <a:pt x="2540" y="165100"/>
                  </a:lnTo>
                  <a:lnTo>
                    <a:pt x="2540" y="142240"/>
                  </a:lnTo>
                  <a:close/>
                </a:path>
                <a:path w="247650" h="165100">
                  <a:moveTo>
                    <a:pt x="104140" y="0"/>
                  </a:moveTo>
                  <a:lnTo>
                    <a:pt x="77470" y="0"/>
                  </a:lnTo>
                  <a:lnTo>
                    <a:pt x="77470" y="1270"/>
                  </a:lnTo>
                  <a:lnTo>
                    <a:pt x="104140" y="1270"/>
                  </a:lnTo>
                  <a:lnTo>
                    <a:pt x="104140" y="0"/>
                  </a:lnTo>
                  <a:close/>
                </a:path>
                <a:path w="247650" h="165100">
                  <a:moveTo>
                    <a:pt x="175260" y="0"/>
                  </a:moveTo>
                  <a:lnTo>
                    <a:pt x="146050" y="0"/>
                  </a:lnTo>
                  <a:lnTo>
                    <a:pt x="146050" y="1270"/>
                  </a:lnTo>
                  <a:lnTo>
                    <a:pt x="175260" y="1270"/>
                  </a:lnTo>
                  <a:lnTo>
                    <a:pt x="175260" y="0"/>
                  </a:lnTo>
                  <a:close/>
                </a:path>
                <a:path w="247650" h="165100">
                  <a:moveTo>
                    <a:pt x="247650" y="6350"/>
                  </a:moveTo>
                  <a:lnTo>
                    <a:pt x="246367" y="6350"/>
                  </a:lnTo>
                  <a:lnTo>
                    <a:pt x="246367" y="44450"/>
                  </a:lnTo>
                  <a:lnTo>
                    <a:pt x="247650" y="44450"/>
                  </a:lnTo>
                  <a:lnTo>
                    <a:pt x="247650" y="6350"/>
                  </a:lnTo>
                  <a:close/>
                </a:path>
              </a:pathLst>
            </a:custGeom>
            <a:solidFill>
              <a:srgbClr val="A3D01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6" name="object 396"/>
            <p:cNvSpPr/>
            <p:nvPr/>
          </p:nvSpPr>
          <p:spPr>
            <a:xfrm>
              <a:off x="1397000" y="3026409"/>
              <a:ext cx="243840" cy="162560"/>
            </a:xfrm>
            <a:custGeom>
              <a:avLst/>
              <a:gdLst/>
              <a:ahLst/>
              <a:cxnLst/>
              <a:rect l="l" t="t" r="r" b="b"/>
              <a:pathLst>
                <a:path w="243839" h="162560">
                  <a:moveTo>
                    <a:pt x="172719" y="0"/>
                  </a:moveTo>
                  <a:lnTo>
                    <a:pt x="143509" y="0"/>
                  </a:lnTo>
                  <a:lnTo>
                    <a:pt x="143509" y="1269"/>
                  </a:lnTo>
                  <a:lnTo>
                    <a:pt x="172719" y="1269"/>
                  </a:lnTo>
                  <a:lnTo>
                    <a:pt x="172719" y="0"/>
                  </a:lnTo>
                  <a:close/>
                </a:path>
                <a:path w="243839" h="162560">
                  <a:moveTo>
                    <a:pt x="101600" y="0"/>
                  </a:moveTo>
                  <a:lnTo>
                    <a:pt x="74930" y="0"/>
                  </a:lnTo>
                  <a:lnTo>
                    <a:pt x="74930" y="1269"/>
                  </a:lnTo>
                  <a:lnTo>
                    <a:pt x="101600" y="1269"/>
                  </a:lnTo>
                  <a:lnTo>
                    <a:pt x="101600" y="0"/>
                  </a:lnTo>
                  <a:close/>
                </a:path>
                <a:path w="243839" h="162560">
                  <a:moveTo>
                    <a:pt x="1269" y="160020"/>
                  </a:moveTo>
                  <a:lnTo>
                    <a:pt x="0" y="160020"/>
                  </a:lnTo>
                  <a:lnTo>
                    <a:pt x="0" y="162560"/>
                  </a:lnTo>
                  <a:lnTo>
                    <a:pt x="34290" y="162560"/>
                  </a:lnTo>
                  <a:lnTo>
                    <a:pt x="34290" y="161289"/>
                  </a:lnTo>
                  <a:lnTo>
                    <a:pt x="1269" y="161289"/>
                  </a:lnTo>
                  <a:lnTo>
                    <a:pt x="1269" y="160020"/>
                  </a:lnTo>
                  <a:close/>
                </a:path>
                <a:path w="243839" h="162560">
                  <a:moveTo>
                    <a:pt x="195580" y="161289"/>
                  </a:moveTo>
                  <a:lnTo>
                    <a:pt x="147319" y="161289"/>
                  </a:lnTo>
                  <a:lnTo>
                    <a:pt x="147319" y="162560"/>
                  </a:lnTo>
                  <a:lnTo>
                    <a:pt x="195579" y="162560"/>
                  </a:lnTo>
                  <a:lnTo>
                    <a:pt x="195580" y="161289"/>
                  </a:lnTo>
                  <a:close/>
                </a:path>
                <a:path w="243839" h="162560">
                  <a:moveTo>
                    <a:pt x="1269" y="157480"/>
                  </a:moveTo>
                  <a:lnTo>
                    <a:pt x="0" y="157480"/>
                  </a:lnTo>
                  <a:lnTo>
                    <a:pt x="0" y="158750"/>
                  </a:lnTo>
                  <a:lnTo>
                    <a:pt x="1269" y="158750"/>
                  </a:lnTo>
                  <a:lnTo>
                    <a:pt x="1269" y="157480"/>
                  </a:lnTo>
                  <a:close/>
                </a:path>
                <a:path w="243839" h="162560">
                  <a:moveTo>
                    <a:pt x="1269" y="153670"/>
                  </a:moveTo>
                  <a:lnTo>
                    <a:pt x="0" y="153670"/>
                  </a:lnTo>
                  <a:lnTo>
                    <a:pt x="0" y="156210"/>
                  </a:lnTo>
                  <a:lnTo>
                    <a:pt x="1269" y="156210"/>
                  </a:lnTo>
                  <a:lnTo>
                    <a:pt x="1269" y="153670"/>
                  </a:lnTo>
                  <a:close/>
                </a:path>
                <a:path w="243839" h="162560">
                  <a:moveTo>
                    <a:pt x="1269" y="151130"/>
                  </a:moveTo>
                  <a:lnTo>
                    <a:pt x="0" y="151130"/>
                  </a:lnTo>
                  <a:lnTo>
                    <a:pt x="0" y="152400"/>
                  </a:lnTo>
                  <a:lnTo>
                    <a:pt x="1269" y="152400"/>
                  </a:lnTo>
                  <a:lnTo>
                    <a:pt x="1269" y="151130"/>
                  </a:lnTo>
                  <a:close/>
                </a:path>
                <a:path w="243839" h="162560">
                  <a:moveTo>
                    <a:pt x="1269" y="147320"/>
                  </a:moveTo>
                  <a:lnTo>
                    <a:pt x="0" y="147320"/>
                  </a:lnTo>
                  <a:lnTo>
                    <a:pt x="0" y="149860"/>
                  </a:lnTo>
                  <a:lnTo>
                    <a:pt x="1269" y="149860"/>
                  </a:lnTo>
                  <a:lnTo>
                    <a:pt x="1269" y="147320"/>
                  </a:lnTo>
                  <a:close/>
                </a:path>
                <a:path w="243839" h="162560">
                  <a:moveTo>
                    <a:pt x="1269" y="144780"/>
                  </a:moveTo>
                  <a:lnTo>
                    <a:pt x="0" y="144780"/>
                  </a:lnTo>
                  <a:lnTo>
                    <a:pt x="0" y="146050"/>
                  </a:lnTo>
                  <a:lnTo>
                    <a:pt x="1269" y="146050"/>
                  </a:lnTo>
                  <a:lnTo>
                    <a:pt x="1269" y="144780"/>
                  </a:lnTo>
                  <a:close/>
                </a:path>
                <a:path w="243839" h="162560">
                  <a:moveTo>
                    <a:pt x="1269" y="140970"/>
                  </a:moveTo>
                  <a:lnTo>
                    <a:pt x="0" y="140970"/>
                  </a:lnTo>
                  <a:lnTo>
                    <a:pt x="0" y="143510"/>
                  </a:lnTo>
                  <a:lnTo>
                    <a:pt x="1269" y="143510"/>
                  </a:lnTo>
                  <a:lnTo>
                    <a:pt x="1269" y="140970"/>
                  </a:lnTo>
                  <a:close/>
                </a:path>
                <a:path w="243839" h="162560">
                  <a:moveTo>
                    <a:pt x="1269" y="138430"/>
                  </a:moveTo>
                  <a:lnTo>
                    <a:pt x="0" y="138430"/>
                  </a:lnTo>
                  <a:lnTo>
                    <a:pt x="0" y="139700"/>
                  </a:lnTo>
                  <a:lnTo>
                    <a:pt x="1269" y="139700"/>
                  </a:lnTo>
                  <a:lnTo>
                    <a:pt x="1269" y="138430"/>
                  </a:lnTo>
                  <a:close/>
                </a:path>
                <a:path w="243839" h="162560">
                  <a:moveTo>
                    <a:pt x="243839" y="39370"/>
                  </a:moveTo>
                  <a:lnTo>
                    <a:pt x="242569" y="39370"/>
                  </a:lnTo>
                  <a:lnTo>
                    <a:pt x="242569" y="43180"/>
                  </a:lnTo>
                  <a:lnTo>
                    <a:pt x="243839" y="43180"/>
                  </a:lnTo>
                  <a:lnTo>
                    <a:pt x="243839" y="39370"/>
                  </a:lnTo>
                  <a:close/>
                </a:path>
                <a:path w="243839" h="162560">
                  <a:moveTo>
                    <a:pt x="243839" y="36830"/>
                  </a:moveTo>
                  <a:lnTo>
                    <a:pt x="242569" y="36830"/>
                  </a:lnTo>
                  <a:lnTo>
                    <a:pt x="242569" y="38100"/>
                  </a:lnTo>
                  <a:lnTo>
                    <a:pt x="243839" y="38100"/>
                  </a:lnTo>
                  <a:lnTo>
                    <a:pt x="243839" y="36830"/>
                  </a:lnTo>
                  <a:close/>
                </a:path>
                <a:path w="243839" h="162560">
                  <a:moveTo>
                    <a:pt x="243839" y="33020"/>
                  </a:moveTo>
                  <a:lnTo>
                    <a:pt x="242569" y="33020"/>
                  </a:lnTo>
                  <a:lnTo>
                    <a:pt x="242569" y="35560"/>
                  </a:lnTo>
                  <a:lnTo>
                    <a:pt x="243839" y="35560"/>
                  </a:lnTo>
                  <a:lnTo>
                    <a:pt x="243839" y="33020"/>
                  </a:lnTo>
                  <a:close/>
                </a:path>
                <a:path w="243839" h="162560">
                  <a:moveTo>
                    <a:pt x="243839" y="30480"/>
                  </a:moveTo>
                  <a:lnTo>
                    <a:pt x="242569" y="30480"/>
                  </a:lnTo>
                  <a:lnTo>
                    <a:pt x="242569" y="31750"/>
                  </a:lnTo>
                  <a:lnTo>
                    <a:pt x="243839" y="31750"/>
                  </a:lnTo>
                  <a:lnTo>
                    <a:pt x="243839" y="30480"/>
                  </a:lnTo>
                  <a:close/>
                </a:path>
                <a:path w="243839" h="162560">
                  <a:moveTo>
                    <a:pt x="243839" y="26670"/>
                  </a:moveTo>
                  <a:lnTo>
                    <a:pt x="242569" y="26670"/>
                  </a:lnTo>
                  <a:lnTo>
                    <a:pt x="242569" y="29210"/>
                  </a:lnTo>
                  <a:lnTo>
                    <a:pt x="243839" y="29210"/>
                  </a:lnTo>
                  <a:lnTo>
                    <a:pt x="243839" y="26670"/>
                  </a:lnTo>
                  <a:close/>
                </a:path>
                <a:path w="243839" h="162560">
                  <a:moveTo>
                    <a:pt x="243839" y="24130"/>
                  </a:moveTo>
                  <a:lnTo>
                    <a:pt x="242569" y="24130"/>
                  </a:lnTo>
                  <a:lnTo>
                    <a:pt x="242569" y="25400"/>
                  </a:lnTo>
                  <a:lnTo>
                    <a:pt x="243839" y="25400"/>
                  </a:lnTo>
                  <a:lnTo>
                    <a:pt x="243839" y="24130"/>
                  </a:lnTo>
                  <a:close/>
                </a:path>
                <a:path w="243839" h="162560">
                  <a:moveTo>
                    <a:pt x="243839" y="20320"/>
                  </a:moveTo>
                  <a:lnTo>
                    <a:pt x="242569" y="20320"/>
                  </a:lnTo>
                  <a:lnTo>
                    <a:pt x="242569" y="22860"/>
                  </a:lnTo>
                  <a:lnTo>
                    <a:pt x="243839" y="22860"/>
                  </a:lnTo>
                  <a:lnTo>
                    <a:pt x="243839" y="20320"/>
                  </a:lnTo>
                  <a:close/>
                </a:path>
                <a:path w="243839" h="162560">
                  <a:moveTo>
                    <a:pt x="243839" y="17780"/>
                  </a:moveTo>
                  <a:lnTo>
                    <a:pt x="242569" y="17780"/>
                  </a:lnTo>
                  <a:lnTo>
                    <a:pt x="242569" y="19050"/>
                  </a:lnTo>
                  <a:lnTo>
                    <a:pt x="243839" y="19050"/>
                  </a:lnTo>
                  <a:lnTo>
                    <a:pt x="243839" y="17780"/>
                  </a:lnTo>
                  <a:close/>
                </a:path>
                <a:path w="243839" h="162560">
                  <a:moveTo>
                    <a:pt x="243839" y="13970"/>
                  </a:moveTo>
                  <a:lnTo>
                    <a:pt x="242569" y="13970"/>
                  </a:lnTo>
                  <a:lnTo>
                    <a:pt x="242569" y="16510"/>
                  </a:lnTo>
                  <a:lnTo>
                    <a:pt x="243839" y="16510"/>
                  </a:lnTo>
                  <a:lnTo>
                    <a:pt x="243839" y="13970"/>
                  </a:lnTo>
                  <a:close/>
                </a:path>
                <a:path w="243839" h="162560">
                  <a:moveTo>
                    <a:pt x="243839" y="11430"/>
                  </a:moveTo>
                  <a:lnTo>
                    <a:pt x="242569" y="11430"/>
                  </a:lnTo>
                  <a:lnTo>
                    <a:pt x="242569" y="12700"/>
                  </a:lnTo>
                  <a:lnTo>
                    <a:pt x="243839" y="12700"/>
                  </a:lnTo>
                  <a:lnTo>
                    <a:pt x="243839" y="11430"/>
                  </a:lnTo>
                  <a:close/>
                </a:path>
                <a:path w="243839" h="162560">
                  <a:moveTo>
                    <a:pt x="243839" y="7620"/>
                  </a:moveTo>
                  <a:lnTo>
                    <a:pt x="242569" y="7620"/>
                  </a:lnTo>
                  <a:lnTo>
                    <a:pt x="242569" y="10160"/>
                  </a:lnTo>
                  <a:lnTo>
                    <a:pt x="243839" y="10160"/>
                  </a:lnTo>
                  <a:lnTo>
                    <a:pt x="243839" y="7620"/>
                  </a:lnTo>
                  <a:close/>
                </a:path>
                <a:path w="243839" h="162560">
                  <a:moveTo>
                    <a:pt x="243839" y="3810"/>
                  </a:moveTo>
                  <a:lnTo>
                    <a:pt x="242569" y="3810"/>
                  </a:lnTo>
                  <a:lnTo>
                    <a:pt x="242569" y="6350"/>
                  </a:lnTo>
                  <a:lnTo>
                    <a:pt x="243839" y="6350"/>
                  </a:lnTo>
                  <a:lnTo>
                    <a:pt x="243839" y="3810"/>
                  </a:lnTo>
                  <a:close/>
                </a:path>
              </a:pathLst>
            </a:custGeom>
            <a:solidFill>
              <a:srgbClr val="A4D11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7" name="object 397"/>
            <p:cNvSpPr/>
            <p:nvPr/>
          </p:nvSpPr>
          <p:spPr>
            <a:xfrm>
              <a:off x="1398270" y="3028949"/>
              <a:ext cx="241300" cy="158750"/>
            </a:xfrm>
            <a:custGeom>
              <a:avLst/>
              <a:gdLst/>
              <a:ahLst/>
              <a:cxnLst/>
              <a:rect l="l" t="t" r="r" b="b"/>
              <a:pathLst>
                <a:path w="241300" h="158750">
                  <a:moveTo>
                    <a:pt x="1270" y="135889"/>
                  </a:moveTo>
                  <a:lnTo>
                    <a:pt x="0" y="135889"/>
                  </a:lnTo>
                  <a:lnTo>
                    <a:pt x="0" y="158750"/>
                  </a:lnTo>
                  <a:lnTo>
                    <a:pt x="35559" y="158750"/>
                  </a:lnTo>
                  <a:lnTo>
                    <a:pt x="35559" y="157479"/>
                  </a:lnTo>
                  <a:lnTo>
                    <a:pt x="1270" y="157479"/>
                  </a:lnTo>
                  <a:lnTo>
                    <a:pt x="1270" y="135889"/>
                  </a:lnTo>
                  <a:close/>
                </a:path>
                <a:path w="241300" h="158750">
                  <a:moveTo>
                    <a:pt x="194310" y="157479"/>
                  </a:moveTo>
                  <a:lnTo>
                    <a:pt x="143510" y="157479"/>
                  </a:lnTo>
                  <a:lnTo>
                    <a:pt x="143510" y="158750"/>
                  </a:lnTo>
                  <a:lnTo>
                    <a:pt x="194310" y="158750"/>
                  </a:lnTo>
                  <a:lnTo>
                    <a:pt x="194310" y="157479"/>
                  </a:lnTo>
                  <a:close/>
                </a:path>
                <a:path w="241300" h="158750">
                  <a:moveTo>
                    <a:pt x="241300" y="2539"/>
                  </a:moveTo>
                  <a:lnTo>
                    <a:pt x="238760" y="2539"/>
                  </a:lnTo>
                  <a:lnTo>
                    <a:pt x="238760" y="40639"/>
                  </a:lnTo>
                  <a:lnTo>
                    <a:pt x="241300" y="40639"/>
                  </a:lnTo>
                  <a:lnTo>
                    <a:pt x="241300" y="2539"/>
                  </a:lnTo>
                  <a:close/>
                </a:path>
                <a:path w="241300" h="158750">
                  <a:moveTo>
                    <a:pt x="101600" y="0"/>
                  </a:moveTo>
                  <a:lnTo>
                    <a:pt x="72390" y="0"/>
                  </a:lnTo>
                  <a:lnTo>
                    <a:pt x="72390" y="2539"/>
                  </a:lnTo>
                  <a:lnTo>
                    <a:pt x="101600" y="2539"/>
                  </a:lnTo>
                  <a:lnTo>
                    <a:pt x="101600" y="0"/>
                  </a:lnTo>
                  <a:close/>
                </a:path>
                <a:path w="241300" h="158750">
                  <a:moveTo>
                    <a:pt x="171450" y="0"/>
                  </a:moveTo>
                  <a:lnTo>
                    <a:pt x="142240" y="0"/>
                  </a:lnTo>
                  <a:lnTo>
                    <a:pt x="142240" y="2539"/>
                  </a:lnTo>
                  <a:lnTo>
                    <a:pt x="171450" y="2539"/>
                  </a:lnTo>
                  <a:lnTo>
                    <a:pt x="171450" y="0"/>
                  </a:lnTo>
                  <a:close/>
                </a:path>
              </a:pathLst>
            </a:custGeom>
            <a:solidFill>
              <a:srgbClr val="A6D12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8" name="object 398"/>
            <p:cNvSpPr/>
            <p:nvPr/>
          </p:nvSpPr>
          <p:spPr>
            <a:xfrm>
              <a:off x="1399540" y="3030219"/>
              <a:ext cx="237490" cy="154940"/>
            </a:xfrm>
            <a:custGeom>
              <a:avLst/>
              <a:gdLst/>
              <a:ahLst/>
              <a:cxnLst/>
              <a:rect l="l" t="t" r="r" b="b"/>
              <a:pathLst>
                <a:path w="237489" h="154939">
                  <a:moveTo>
                    <a:pt x="38100" y="153669"/>
                  </a:moveTo>
                  <a:lnTo>
                    <a:pt x="0" y="153669"/>
                  </a:lnTo>
                  <a:lnTo>
                    <a:pt x="0" y="154939"/>
                  </a:lnTo>
                  <a:lnTo>
                    <a:pt x="38100" y="154939"/>
                  </a:lnTo>
                  <a:lnTo>
                    <a:pt x="38100" y="153669"/>
                  </a:lnTo>
                  <a:close/>
                </a:path>
                <a:path w="237489" h="154939">
                  <a:moveTo>
                    <a:pt x="191769" y="153669"/>
                  </a:moveTo>
                  <a:lnTo>
                    <a:pt x="137159" y="153669"/>
                  </a:lnTo>
                  <a:lnTo>
                    <a:pt x="137159" y="154939"/>
                  </a:lnTo>
                  <a:lnTo>
                    <a:pt x="191769" y="154939"/>
                  </a:lnTo>
                  <a:lnTo>
                    <a:pt x="191769" y="153669"/>
                  </a:lnTo>
                  <a:close/>
                </a:path>
                <a:path w="237489" h="154939">
                  <a:moveTo>
                    <a:pt x="2540" y="149860"/>
                  </a:moveTo>
                  <a:lnTo>
                    <a:pt x="0" y="149860"/>
                  </a:lnTo>
                  <a:lnTo>
                    <a:pt x="0" y="152526"/>
                  </a:lnTo>
                  <a:lnTo>
                    <a:pt x="2540" y="152526"/>
                  </a:lnTo>
                  <a:lnTo>
                    <a:pt x="2540" y="149860"/>
                  </a:lnTo>
                  <a:close/>
                </a:path>
                <a:path w="237489" h="154939">
                  <a:moveTo>
                    <a:pt x="2540" y="147319"/>
                  </a:moveTo>
                  <a:lnTo>
                    <a:pt x="0" y="147319"/>
                  </a:lnTo>
                  <a:lnTo>
                    <a:pt x="0" y="148589"/>
                  </a:lnTo>
                  <a:lnTo>
                    <a:pt x="2540" y="148589"/>
                  </a:lnTo>
                  <a:lnTo>
                    <a:pt x="2540" y="147319"/>
                  </a:lnTo>
                  <a:close/>
                </a:path>
                <a:path w="237489" h="154939">
                  <a:moveTo>
                    <a:pt x="2540" y="143510"/>
                  </a:moveTo>
                  <a:lnTo>
                    <a:pt x="0" y="143510"/>
                  </a:lnTo>
                  <a:lnTo>
                    <a:pt x="0" y="146176"/>
                  </a:lnTo>
                  <a:lnTo>
                    <a:pt x="2540" y="146176"/>
                  </a:lnTo>
                  <a:lnTo>
                    <a:pt x="2540" y="143510"/>
                  </a:lnTo>
                  <a:close/>
                </a:path>
                <a:path w="237489" h="154939">
                  <a:moveTo>
                    <a:pt x="2540" y="140969"/>
                  </a:moveTo>
                  <a:lnTo>
                    <a:pt x="0" y="140969"/>
                  </a:lnTo>
                  <a:lnTo>
                    <a:pt x="0" y="142239"/>
                  </a:lnTo>
                  <a:lnTo>
                    <a:pt x="2540" y="142239"/>
                  </a:lnTo>
                  <a:lnTo>
                    <a:pt x="2540" y="140969"/>
                  </a:lnTo>
                  <a:close/>
                </a:path>
                <a:path w="237489" h="154939">
                  <a:moveTo>
                    <a:pt x="2540" y="137160"/>
                  </a:moveTo>
                  <a:lnTo>
                    <a:pt x="0" y="137160"/>
                  </a:lnTo>
                  <a:lnTo>
                    <a:pt x="0" y="139826"/>
                  </a:lnTo>
                  <a:lnTo>
                    <a:pt x="2540" y="139826"/>
                  </a:lnTo>
                  <a:lnTo>
                    <a:pt x="2540" y="137160"/>
                  </a:lnTo>
                  <a:close/>
                </a:path>
                <a:path w="237489" h="154939">
                  <a:moveTo>
                    <a:pt x="1269" y="133476"/>
                  </a:moveTo>
                  <a:lnTo>
                    <a:pt x="0" y="133476"/>
                  </a:lnTo>
                  <a:lnTo>
                    <a:pt x="0" y="135889"/>
                  </a:lnTo>
                  <a:lnTo>
                    <a:pt x="2540" y="135889"/>
                  </a:lnTo>
                  <a:lnTo>
                    <a:pt x="2540" y="134619"/>
                  </a:lnTo>
                  <a:lnTo>
                    <a:pt x="1269" y="134619"/>
                  </a:lnTo>
                  <a:lnTo>
                    <a:pt x="1269" y="133476"/>
                  </a:lnTo>
                  <a:close/>
                </a:path>
                <a:path w="237489" h="154939">
                  <a:moveTo>
                    <a:pt x="2540" y="132079"/>
                  </a:moveTo>
                  <a:lnTo>
                    <a:pt x="1269" y="132079"/>
                  </a:lnTo>
                  <a:lnTo>
                    <a:pt x="1269" y="133476"/>
                  </a:lnTo>
                  <a:lnTo>
                    <a:pt x="2540" y="133476"/>
                  </a:lnTo>
                  <a:lnTo>
                    <a:pt x="2540" y="132079"/>
                  </a:lnTo>
                  <a:close/>
                </a:path>
                <a:path w="237489" h="154939">
                  <a:moveTo>
                    <a:pt x="237490" y="39369"/>
                  </a:moveTo>
                  <a:lnTo>
                    <a:pt x="236220" y="39369"/>
                  </a:lnTo>
                  <a:lnTo>
                    <a:pt x="236220" y="41910"/>
                  </a:lnTo>
                  <a:lnTo>
                    <a:pt x="237490" y="41910"/>
                  </a:lnTo>
                  <a:lnTo>
                    <a:pt x="237490" y="39369"/>
                  </a:lnTo>
                  <a:close/>
                </a:path>
                <a:path w="237489" h="154939">
                  <a:moveTo>
                    <a:pt x="237490" y="35560"/>
                  </a:moveTo>
                  <a:lnTo>
                    <a:pt x="236220" y="35560"/>
                  </a:lnTo>
                  <a:lnTo>
                    <a:pt x="236220" y="38100"/>
                  </a:lnTo>
                  <a:lnTo>
                    <a:pt x="237490" y="38100"/>
                  </a:lnTo>
                  <a:lnTo>
                    <a:pt x="237490" y="35560"/>
                  </a:lnTo>
                  <a:close/>
                </a:path>
                <a:path w="237489" h="154939">
                  <a:moveTo>
                    <a:pt x="237490" y="33020"/>
                  </a:moveTo>
                  <a:lnTo>
                    <a:pt x="236220" y="33020"/>
                  </a:lnTo>
                  <a:lnTo>
                    <a:pt x="236220" y="34289"/>
                  </a:lnTo>
                  <a:lnTo>
                    <a:pt x="237490" y="34289"/>
                  </a:lnTo>
                  <a:lnTo>
                    <a:pt x="237490" y="33020"/>
                  </a:lnTo>
                  <a:close/>
                </a:path>
                <a:path w="237489" h="154939">
                  <a:moveTo>
                    <a:pt x="237490" y="29210"/>
                  </a:moveTo>
                  <a:lnTo>
                    <a:pt x="236220" y="29210"/>
                  </a:lnTo>
                  <a:lnTo>
                    <a:pt x="236220" y="31750"/>
                  </a:lnTo>
                  <a:lnTo>
                    <a:pt x="237490" y="31750"/>
                  </a:lnTo>
                  <a:lnTo>
                    <a:pt x="237490" y="29210"/>
                  </a:lnTo>
                  <a:close/>
                </a:path>
                <a:path w="237489" h="154939">
                  <a:moveTo>
                    <a:pt x="237490" y="26670"/>
                  </a:moveTo>
                  <a:lnTo>
                    <a:pt x="236220" y="26670"/>
                  </a:lnTo>
                  <a:lnTo>
                    <a:pt x="236220" y="27939"/>
                  </a:lnTo>
                  <a:lnTo>
                    <a:pt x="237490" y="27939"/>
                  </a:lnTo>
                  <a:lnTo>
                    <a:pt x="237490" y="26670"/>
                  </a:lnTo>
                  <a:close/>
                </a:path>
                <a:path w="237489" h="154939">
                  <a:moveTo>
                    <a:pt x="237490" y="22860"/>
                  </a:moveTo>
                  <a:lnTo>
                    <a:pt x="236220" y="22860"/>
                  </a:lnTo>
                  <a:lnTo>
                    <a:pt x="236220" y="25400"/>
                  </a:lnTo>
                  <a:lnTo>
                    <a:pt x="237490" y="25400"/>
                  </a:lnTo>
                  <a:lnTo>
                    <a:pt x="237490" y="22860"/>
                  </a:lnTo>
                  <a:close/>
                </a:path>
                <a:path w="237489" h="154939">
                  <a:moveTo>
                    <a:pt x="237490" y="20320"/>
                  </a:moveTo>
                  <a:lnTo>
                    <a:pt x="236220" y="20320"/>
                  </a:lnTo>
                  <a:lnTo>
                    <a:pt x="236220" y="21589"/>
                  </a:lnTo>
                  <a:lnTo>
                    <a:pt x="237490" y="21589"/>
                  </a:lnTo>
                  <a:lnTo>
                    <a:pt x="237490" y="20320"/>
                  </a:lnTo>
                  <a:close/>
                </a:path>
                <a:path w="237489" h="154939">
                  <a:moveTo>
                    <a:pt x="237490" y="16510"/>
                  </a:moveTo>
                  <a:lnTo>
                    <a:pt x="236220" y="16510"/>
                  </a:lnTo>
                  <a:lnTo>
                    <a:pt x="236220" y="19050"/>
                  </a:lnTo>
                  <a:lnTo>
                    <a:pt x="237490" y="19050"/>
                  </a:lnTo>
                  <a:lnTo>
                    <a:pt x="237490" y="16510"/>
                  </a:lnTo>
                  <a:close/>
                </a:path>
                <a:path w="237489" h="154939">
                  <a:moveTo>
                    <a:pt x="237490" y="13970"/>
                  </a:moveTo>
                  <a:lnTo>
                    <a:pt x="236220" y="13970"/>
                  </a:lnTo>
                  <a:lnTo>
                    <a:pt x="236220" y="15239"/>
                  </a:lnTo>
                  <a:lnTo>
                    <a:pt x="237490" y="15239"/>
                  </a:lnTo>
                  <a:lnTo>
                    <a:pt x="237490" y="13970"/>
                  </a:lnTo>
                  <a:close/>
                </a:path>
                <a:path w="237489" h="154939">
                  <a:moveTo>
                    <a:pt x="237490" y="10160"/>
                  </a:moveTo>
                  <a:lnTo>
                    <a:pt x="236220" y="10160"/>
                  </a:lnTo>
                  <a:lnTo>
                    <a:pt x="236220" y="12700"/>
                  </a:lnTo>
                  <a:lnTo>
                    <a:pt x="237490" y="12700"/>
                  </a:lnTo>
                  <a:lnTo>
                    <a:pt x="237490" y="10160"/>
                  </a:lnTo>
                  <a:close/>
                </a:path>
                <a:path w="237489" h="154939">
                  <a:moveTo>
                    <a:pt x="237490" y="7620"/>
                  </a:moveTo>
                  <a:lnTo>
                    <a:pt x="236220" y="7620"/>
                  </a:lnTo>
                  <a:lnTo>
                    <a:pt x="236220" y="8889"/>
                  </a:lnTo>
                  <a:lnTo>
                    <a:pt x="237490" y="8889"/>
                  </a:lnTo>
                  <a:lnTo>
                    <a:pt x="237490" y="7620"/>
                  </a:lnTo>
                  <a:close/>
                </a:path>
                <a:path w="237489" h="154939">
                  <a:moveTo>
                    <a:pt x="237490" y="3810"/>
                  </a:moveTo>
                  <a:lnTo>
                    <a:pt x="236220" y="3810"/>
                  </a:lnTo>
                  <a:lnTo>
                    <a:pt x="236220" y="6350"/>
                  </a:lnTo>
                  <a:lnTo>
                    <a:pt x="237490" y="6350"/>
                  </a:lnTo>
                  <a:lnTo>
                    <a:pt x="237490" y="3810"/>
                  </a:lnTo>
                  <a:close/>
                </a:path>
                <a:path w="237489" h="154939">
                  <a:moveTo>
                    <a:pt x="170179" y="1270"/>
                  </a:moveTo>
                  <a:lnTo>
                    <a:pt x="140969" y="1270"/>
                  </a:lnTo>
                  <a:lnTo>
                    <a:pt x="140969" y="2539"/>
                  </a:lnTo>
                  <a:lnTo>
                    <a:pt x="170179" y="2539"/>
                  </a:lnTo>
                  <a:lnTo>
                    <a:pt x="170179" y="1270"/>
                  </a:lnTo>
                  <a:close/>
                </a:path>
                <a:path w="237489" h="154939">
                  <a:moveTo>
                    <a:pt x="237490" y="0"/>
                  </a:moveTo>
                  <a:lnTo>
                    <a:pt x="232409" y="0"/>
                  </a:lnTo>
                  <a:lnTo>
                    <a:pt x="232409" y="1270"/>
                  </a:lnTo>
                  <a:lnTo>
                    <a:pt x="231140" y="1270"/>
                  </a:lnTo>
                  <a:lnTo>
                    <a:pt x="231140" y="2539"/>
                  </a:lnTo>
                  <a:lnTo>
                    <a:pt x="237490" y="2539"/>
                  </a:lnTo>
                  <a:lnTo>
                    <a:pt x="237490" y="0"/>
                  </a:lnTo>
                  <a:close/>
                </a:path>
                <a:path w="237489" h="154939">
                  <a:moveTo>
                    <a:pt x="71119" y="0"/>
                  </a:moveTo>
                  <a:lnTo>
                    <a:pt x="69850" y="0"/>
                  </a:lnTo>
                  <a:lnTo>
                    <a:pt x="69850" y="2539"/>
                  </a:lnTo>
                  <a:lnTo>
                    <a:pt x="101600" y="2539"/>
                  </a:lnTo>
                  <a:lnTo>
                    <a:pt x="101600" y="1269"/>
                  </a:lnTo>
                  <a:lnTo>
                    <a:pt x="71119" y="1269"/>
                  </a:lnTo>
                  <a:lnTo>
                    <a:pt x="71119" y="0"/>
                  </a:lnTo>
                  <a:close/>
                </a:path>
                <a:path w="237489" h="154939">
                  <a:moveTo>
                    <a:pt x="101600" y="0"/>
                  </a:moveTo>
                  <a:lnTo>
                    <a:pt x="100329" y="0"/>
                  </a:lnTo>
                  <a:lnTo>
                    <a:pt x="100329" y="1269"/>
                  </a:lnTo>
                  <a:lnTo>
                    <a:pt x="101600" y="1269"/>
                  </a:lnTo>
                  <a:lnTo>
                    <a:pt x="101600" y="0"/>
                  </a:lnTo>
                  <a:close/>
                </a:path>
              </a:pathLst>
            </a:custGeom>
            <a:solidFill>
              <a:srgbClr val="A7D22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9" name="object 399"/>
            <p:cNvSpPr/>
            <p:nvPr/>
          </p:nvSpPr>
          <p:spPr>
            <a:xfrm>
              <a:off x="1402079" y="3032759"/>
              <a:ext cx="233679" cy="151130"/>
            </a:xfrm>
            <a:custGeom>
              <a:avLst/>
              <a:gdLst/>
              <a:ahLst/>
              <a:cxnLst/>
              <a:rect l="l" t="t" r="r" b="b"/>
              <a:pathLst>
                <a:path w="233680" h="151130">
                  <a:moveTo>
                    <a:pt x="1269" y="147319"/>
                  </a:moveTo>
                  <a:lnTo>
                    <a:pt x="0" y="147319"/>
                  </a:lnTo>
                  <a:lnTo>
                    <a:pt x="0" y="149987"/>
                  </a:lnTo>
                  <a:lnTo>
                    <a:pt x="38099" y="149987"/>
                  </a:lnTo>
                  <a:lnTo>
                    <a:pt x="38099" y="151129"/>
                  </a:lnTo>
                  <a:lnTo>
                    <a:pt x="39369" y="151129"/>
                  </a:lnTo>
                  <a:lnTo>
                    <a:pt x="39369" y="148716"/>
                  </a:lnTo>
                  <a:lnTo>
                    <a:pt x="1269" y="148716"/>
                  </a:lnTo>
                  <a:lnTo>
                    <a:pt x="1269" y="147319"/>
                  </a:lnTo>
                  <a:close/>
                </a:path>
                <a:path w="233680" h="151130">
                  <a:moveTo>
                    <a:pt x="187959" y="148716"/>
                  </a:moveTo>
                  <a:lnTo>
                    <a:pt x="130809" y="148716"/>
                  </a:lnTo>
                  <a:lnTo>
                    <a:pt x="130809" y="151129"/>
                  </a:lnTo>
                  <a:lnTo>
                    <a:pt x="133350" y="151129"/>
                  </a:lnTo>
                  <a:lnTo>
                    <a:pt x="133350" y="149987"/>
                  </a:lnTo>
                  <a:lnTo>
                    <a:pt x="187959" y="149987"/>
                  </a:lnTo>
                  <a:lnTo>
                    <a:pt x="187959" y="148716"/>
                  </a:lnTo>
                  <a:close/>
                </a:path>
                <a:path w="233680" h="151130">
                  <a:moveTo>
                    <a:pt x="1269" y="144779"/>
                  </a:moveTo>
                  <a:lnTo>
                    <a:pt x="0" y="144779"/>
                  </a:lnTo>
                  <a:lnTo>
                    <a:pt x="0" y="146176"/>
                  </a:lnTo>
                  <a:lnTo>
                    <a:pt x="1269" y="146176"/>
                  </a:lnTo>
                  <a:lnTo>
                    <a:pt x="1269" y="144779"/>
                  </a:lnTo>
                  <a:close/>
                </a:path>
                <a:path w="233680" h="151130">
                  <a:moveTo>
                    <a:pt x="1269" y="140969"/>
                  </a:moveTo>
                  <a:lnTo>
                    <a:pt x="0" y="140969"/>
                  </a:lnTo>
                  <a:lnTo>
                    <a:pt x="0" y="143637"/>
                  </a:lnTo>
                  <a:lnTo>
                    <a:pt x="1269" y="143637"/>
                  </a:lnTo>
                  <a:lnTo>
                    <a:pt x="1269" y="140969"/>
                  </a:lnTo>
                  <a:close/>
                </a:path>
                <a:path w="233680" h="151130">
                  <a:moveTo>
                    <a:pt x="1269" y="138429"/>
                  </a:moveTo>
                  <a:lnTo>
                    <a:pt x="0" y="138429"/>
                  </a:lnTo>
                  <a:lnTo>
                    <a:pt x="0" y="139826"/>
                  </a:lnTo>
                  <a:lnTo>
                    <a:pt x="1269" y="139826"/>
                  </a:lnTo>
                  <a:lnTo>
                    <a:pt x="1269" y="138429"/>
                  </a:lnTo>
                  <a:close/>
                </a:path>
                <a:path w="233680" h="151130">
                  <a:moveTo>
                    <a:pt x="1269" y="134619"/>
                  </a:moveTo>
                  <a:lnTo>
                    <a:pt x="0" y="134619"/>
                  </a:lnTo>
                  <a:lnTo>
                    <a:pt x="0" y="137287"/>
                  </a:lnTo>
                  <a:lnTo>
                    <a:pt x="1269" y="137287"/>
                  </a:lnTo>
                  <a:lnTo>
                    <a:pt x="1269" y="134619"/>
                  </a:lnTo>
                  <a:close/>
                </a:path>
                <a:path w="233680" h="151130">
                  <a:moveTo>
                    <a:pt x="1269" y="132079"/>
                  </a:moveTo>
                  <a:lnTo>
                    <a:pt x="0" y="132079"/>
                  </a:lnTo>
                  <a:lnTo>
                    <a:pt x="0" y="133476"/>
                  </a:lnTo>
                  <a:lnTo>
                    <a:pt x="1269" y="133476"/>
                  </a:lnTo>
                  <a:lnTo>
                    <a:pt x="1269" y="132079"/>
                  </a:lnTo>
                  <a:close/>
                </a:path>
                <a:path w="233680" h="151130">
                  <a:moveTo>
                    <a:pt x="1269" y="129666"/>
                  </a:moveTo>
                  <a:lnTo>
                    <a:pt x="0" y="129666"/>
                  </a:lnTo>
                  <a:lnTo>
                    <a:pt x="0" y="130937"/>
                  </a:lnTo>
                  <a:lnTo>
                    <a:pt x="1269" y="130937"/>
                  </a:lnTo>
                  <a:lnTo>
                    <a:pt x="1269" y="129666"/>
                  </a:lnTo>
                  <a:close/>
                </a:path>
                <a:path w="233680" h="151130">
                  <a:moveTo>
                    <a:pt x="233680" y="36829"/>
                  </a:moveTo>
                  <a:lnTo>
                    <a:pt x="231139" y="36829"/>
                  </a:lnTo>
                  <a:lnTo>
                    <a:pt x="231139" y="38226"/>
                  </a:lnTo>
                  <a:lnTo>
                    <a:pt x="233680" y="38226"/>
                  </a:lnTo>
                  <a:lnTo>
                    <a:pt x="233680" y="36829"/>
                  </a:lnTo>
                  <a:close/>
                </a:path>
                <a:path w="233680" h="151130">
                  <a:moveTo>
                    <a:pt x="233680" y="33020"/>
                  </a:moveTo>
                  <a:lnTo>
                    <a:pt x="231139" y="33020"/>
                  </a:lnTo>
                  <a:lnTo>
                    <a:pt x="231139" y="35560"/>
                  </a:lnTo>
                  <a:lnTo>
                    <a:pt x="233680" y="35560"/>
                  </a:lnTo>
                  <a:lnTo>
                    <a:pt x="233680" y="33020"/>
                  </a:lnTo>
                  <a:close/>
                </a:path>
                <a:path w="233680" h="151130">
                  <a:moveTo>
                    <a:pt x="233680" y="30480"/>
                  </a:moveTo>
                  <a:lnTo>
                    <a:pt x="231139" y="30480"/>
                  </a:lnTo>
                  <a:lnTo>
                    <a:pt x="231139" y="31750"/>
                  </a:lnTo>
                  <a:lnTo>
                    <a:pt x="233680" y="31750"/>
                  </a:lnTo>
                  <a:lnTo>
                    <a:pt x="233680" y="30480"/>
                  </a:lnTo>
                  <a:close/>
                </a:path>
                <a:path w="233680" h="151130">
                  <a:moveTo>
                    <a:pt x="233680" y="26670"/>
                  </a:moveTo>
                  <a:lnTo>
                    <a:pt x="231139" y="26670"/>
                  </a:lnTo>
                  <a:lnTo>
                    <a:pt x="231139" y="29210"/>
                  </a:lnTo>
                  <a:lnTo>
                    <a:pt x="233680" y="29210"/>
                  </a:lnTo>
                  <a:lnTo>
                    <a:pt x="233680" y="26670"/>
                  </a:lnTo>
                  <a:close/>
                </a:path>
                <a:path w="233680" h="151130">
                  <a:moveTo>
                    <a:pt x="233680" y="24130"/>
                  </a:moveTo>
                  <a:lnTo>
                    <a:pt x="231139" y="24130"/>
                  </a:lnTo>
                  <a:lnTo>
                    <a:pt x="231139" y="25400"/>
                  </a:lnTo>
                  <a:lnTo>
                    <a:pt x="233680" y="25400"/>
                  </a:lnTo>
                  <a:lnTo>
                    <a:pt x="233680" y="24130"/>
                  </a:lnTo>
                  <a:close/>
                </a:path>
                <a:path w="233680" h="151130">
                  <a:moveTo>
                    <a:pt x="233680" y="20320"/>
                  </a:moveTo>
                  <a:lnTo>
                    <a:pt x="231139" y="20320"/>
                  </a:lnTo>
                  <a:lnTo>
                    <a:pt x="231139" y="22860"/>
                  </a:lnTo>
                  <a:lnTo>
                    <a:pt x="233680" y="22860"/>
                  </a:lnTo>
                  <a:lnTo>
                    <a:pt x="233680" y="20320"/>
                  </a:lnTo>
                  <a:close/>
                </a:path>
                <a:path w="233680" h="151130">
                  <a:moveTo>
                    <a:pt x="233680" y="17780"/>
                  </a:moveTo>
                  <a:lnTo>
                    <a:pt x="231139" y="17780"/>
                  </a:lnTo>
                  <a:lnTo>
                    <a:pt x="231139" y="19050"/>
                  </a:lnTo>
                  <a:lnTo>
                    <a:pt x="233680" y="19050"/>
                  </a:lnTo>
                  <a:lnTo>
                    <a:pt x="233680" y="17780"/>
                  </a:lnTo>
                  <a:close/>
                </a:path>
                <a:path w="233680" h="151130">
                  <a:moveTo>
                    <a:pt x="233680" y="13970"/>
                  </a:moveTo>
                  <a:lnTo>
                    <a:pt x="231139" y="13970"/>
                  </a:lnTo>
                  <a:lnTo>
                    <a:pt x="231139" y="16510"/>
                  </a:lnTo>
                  <a:lnTo>
                    <a:pt x="233680" y="16510"/>
                  </a:lnTo>
                  <a:lnTo>
                    <a:pt x="233680" y="13970"/>
                  </a:lnTo>
                  <a:close/>
                </a:path>
                <a:path w="233680" h="151130">
                  <a:moveTo>
                    <a:pt x="233680" y="11430"/>
                  </a:moveTo>
                  <a:lnTo>
                    <a:pt x="231139" y="11430"/>
                  </a:lnTo>
                  <a:lnTo>
                    <a:pt x="231139" y="12700"/>
                  </a:lnTo>
                  <a:lnTo>
                    <a:pt x="233680" y="12700"/>
                  </a:lnTo>
                  <a:lnTo>
                    <a:pt x="233680" y="11430"/>
                  </a:lnTo>
                  <a:close/>
                </a:path>
                <a:path w="233680" h="151130">
                  <a:moveTo>
                    <a:pt x="233680" y="7620"/>
                  </a:moveTo>
                  <a:lnTo>
                    <a:pt x="231139" y="7620"/>
                  </a:lnTo>
                  <a:lnTo>
                    <a:pt x="231139" y="10160"/>
                  </a:lnTo>
                  <a:lnTo>
                    <a:pt x="233680" y="10160"/>
                  </a:lnTo>
                  <a:lnTo>
                    <a:pt x="233680" y="7620"/>
                  </a:lnTo>
                  <a:close/>
                </a:path>
                <a:path w="233680" h="151130">
                  <a:moveTo>
                    <a:pt x="233680" y="5080"/>
                  </a:moveTo>
                  <a:lnTo>
                    <a:pt x="231139" y="5080"/>
                  </a:lnTo>
                  <a:lnTo>
                    <a:pt x="231139" y="6350"/>
                  </a:lnTo>
                  <a:lnTo>
                    <a:pt x="233680" y="6350"/>
                  </a:lnTo>
                  <a:lnTo>
                    <a:pt x="233680" y="5080"/>
                  </a:lnTo>
                  <a:close/>
                </a:path>
                <a:path w="233680" h="151130">
                  <a:moveTo>
                    <a:pt x="233680" y="1270"/>
                  </a:moveTo>
                  <a:lnTo>
                    <a:pt x="231139" y="1270"/>
                  </a:lnTo>
                  <a:lnTo>
                    <a:pt x="231139" y="3810"/>
                  </a:lnTo>
                  <a:lnTo>
                    <a:pt x="233680" y="3810"/>
                  </a:lnTo>
                  <a:lnTo>
                    <a:pt x="233680" y="1270"/>
                  </a:lnTo>
                  <a:close/>
                </a:path>
                <a:path w="233680" h="151130">
                  <a:moveTo>
                    <a:pt x="228600" y="0"/>
                  </a:moveTo>
                  <a:lnTo>
                    <a:pt x="226059" y="0"/>
                  </a:lnTo>
                  <a:lnTo>
                    <a:pt x="226059" y="1270"/>
                  </a:lnTo>
                  <a:lnTo>
                    <a:pt x="228600" y="1270"/>
                  </a:lnTo>
                  <a:lnTo>
                    <a:pt x="228600" y="0"/>
                  </a:lnTo>
                  <a:close/>
                </a:path>
                <a:path w="233680" h="151130">
                  <a:moveTo>
                    <a:pt x="67309" y="0"/>
                  </a:moveTo>
                  <a:lnTo>
                    <a:pt x="66039" y="0"/>
                  </a:lnTo>
                  <a:lnTo>
                    <a:pt x="66039" y="1269"/>
                  </a:lnTo>
                  <a:lnTo>
                    <a:pt x="67309" y="1269"/>
                  </a:lnTo>
                  <a:lnTo>
                    <a:pt x="67309" y="0"/>
                  </a:lnTo>
                  <a:close/>
                </a:path>
              </a:pathLst>
            </a:custGeom>
            <a:solidFill>
              <a:srgbClr val="A8D32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0" name="object 400"/>
            <p:cNvSpPr/>
            <p:nvPr/>
          </p:nvSpPr>
          <p:spPr>
            <a:xfrm>
              <a:off x="1403350" y="3034029"/>
              <a:ext cx="229870" cy="147320"/>
            </a:xfrm>
            <a:custGeom>
              <a:avLst/>
              <a:gdLst/>
              <a:ahLst/>
              <a:cxnLst/>
              <a:rect l="l" t="t" r="r" b="b"/>
              <a:pathLst>
                <a:path w="229869" h="147319">
                  <a:moveTo>
                    <a:pt x="40640" y="146050"/>
                  </a:moveTo>
                  <a:lnTo>
                    <a:pt x="0" y="146050"/>
                  </a:lnTo>
                  <a:lnTo>
                    <a:pt x="0" y="147320"/>
                  </a:lnTo>
                  <a:lnTo>
                    <a:pt x="40640" y="147320"/>
                  </a:lnTo>
                  <a:lnTo>
                    <a:pt x="40640" y="146050"/>
                  </a:lnTo>
                  <a:close/>
                </a:path>
                <a:path w="229869" h="147319">
                  <a:moveTo>
                    <a:pt x="185419" y="146050"/>
                  </a:moveTo>
                  <a:lnTo>
                    <a:pt x="127000" y="146050"/>
                  </a:lnTo>
                  <a:lnTo>
                    <a:pt x="127000" y="147320"/>
                  </a:lnTo>
                  <a:lnTo>
                    <a:pt x="185419" y="147320"/>
                  </a:lnTo>
                  <a:lnTo>
                    <a:pt x="185419" y="146050"/>
                  </a:lnTo>
                  <a:close/>
                </a:path>
                <a:path w="229869" h="147319">
                  <a:moveTo>
                    <a:pt x="2540" y="143510"/>
                  </a:moveTo>
                  <a:lnTo>
                    <a:pt x="0" y="143510"/>
                  </a:lnTo>
                  <a:lnTo>
                    <a:pt x="0" y="144907"/>
                  </a:lnTo>
                  <a:lnTo>
                    <a:pt x="2540" y="144907"/>
                  </a:lnTo>
                  <a:lnTo>
                    <a:pt x="2540" y="143510"/>
                  </a:lnTo>
                  <a:close/>
                </a:path>
                <a:path w="229869" h="147319">
                  <a:moveTo>
                    <a:pt x="2540" y="139700"/>
                  </a:moveTo>
                  <a:lnTo>
                    <a:pt x="0" y="139700"/>
                  </a:lnTo>
                  <a:lnTo>
                    <a:pt x="0" y="142367"/>
                  </a:lnTo>
                  <a:lnTo>
                    <a:pt x="2540" y="142367"/>
                  </a:lnTo>
                  <a:lnTo>
                    <a:pt x="2540" y="139700"/>
                  </a:lnTo>
                  <a:close/>
                </a:path>
                <a:path w="229869" h="147319">
                  <a:moveTo>
                    <a:pt x="2540" y="137160"/>
                  </a:moveTo>
                  <a:lnTo>
                    <a:pt x="0" y="137160"/>
                  </a:lnTo>
                  <a:lnTo>
                    <a:pt x="0" y="138557"/>
                  </a:lnTo>
                  <a:lnTo>
                    <a:pt x="2540" y="138557"/>
                  </a:lnTo>
                  <a:lnTo>
                    <a:pt x="2540" y="137160"/>
                  </a:lnTo>
                  <a:close/>
                </a:path>
                <a:path w="229869" h="147319">
                  <a:moveTo>
                    <a:pt x="2540" y="133350"/>
                  </a:moveTo>
                  <a:lnTo>
                    <a:pt x="0" y="133350"/>
                  </a:lnTo>
                  <a:lnTo>
                    <a:pt x="0" y="136017"/>
                  </a:lnTo>
                  <a:lnTo>
                    <a:pt x="2540" y="136017"/>
                  </a:lnTo>
                  <a:lnTo>
                    <a:pt x="2540" y="133350"/>
                  </a:lnTo>
                  <a:close/>
                </a:path>
                <a:path w="229869" h="147319">
                  <a:moveTo>
                    <a:pt x="2540" y="130810"/>
                  </a:moveTo>
                  <a:lnTo>
                    <a:pt x="0" y="130810"/>
                  </a:lnTo>
                  <a:lnTo>
                    <a:pt x="0" y="132207"/>
                  </a:lnTo>
                  <a:lnTo>
                    <a:pt x="2540" y="132207"/>
                  </a:lnTo>
                  <a:lnTo>
                    <a:pt x="2540" y="130810"/>
                  </a:lnTo>
                  <a:close/>
                </a:path>
                <a:path w="229869" h="147319">
                  <a:moveTo>
                    <a:pt x="2540" y="127000"/>
                  </a:moveTo>
                  <a:lnTo>
                    <a:pt x="0" y="127000"/>
                  </a:lnTo>
                  <a:lnTo>
                    <a:pt x="0" y="129667"/>
                  </a:lnTo>
                  <a:lnTo>
                    <a:pt x="2540" y="129667"/>
                  </a:lnTo>
                  <a:lnTo>
                    <a:pt x="2540" y="127000"/>
                  </a:lnTo>
                  <a:close/>
                </a:path>
                <a:path w="229869" h="147319">
                  <a:moveTo>
                    <a:pt x="229869" y="38100"/>
                  </a:moveTo>
                  <a:lnTo>
                    <a:pt x="228600" y="38100"/>
                  </a:lnTo>
                  <a:lnTo>
                    <a:pt x="228600" y="39370"/>
                  </a:lnTo>
                  <a:lnTo>
                    <a:pt x="229869" y="39370"/>
                  </a:lnTo>
                  <a:lnTo>
                    <a:pt x="229869" y="38100"/>
                  </a:lnTo>
                  <a:close/>
                </a:path>
                <a:path w="229869" h="147319">
                  <a:moveTo>
                    <a:pt x="229869" y="35560"/>
                  </a:moveTo>
                  <a:lnTo>
                    <a:pt x="228600" y="35560"/>
                  </a:lnTo>
                  <a:lnTo>
                    <a:pt x="228600" y="36830"/>
                  </a:lnTo>
                  <a:lnTo>
                    <a:pt x="229869" y="36830"/>
                  </a:lnTo>
                  <a:lnTo>
                    <a:pt x="229869" y="35560"/>
                  </a:lnTo>
                  <a:close/>
                </a:path>
                <a:path w="229869" h="147319">
                  <a:moveTo>
                    <a:pt x="229869" y="31750"/>
                  </a:moveTo>
                  <a:lnTo>
                    <a:pt x="228600" y="31750"/>
                  </a:lnTo>
                  <a:lnTo>
                    <a:pt x="228600" y="34290"/>
                  </a:lnTo>
                  <a:lnTo>
                    <a:pt x="229869" y="34290"/>
                  </a:lnTo>
                  <a:lnTo>
                    <a:pt x="229869" y="31750"/>
                  </a:lnTo>
                  <a:close/>
                </a:path>
                <a:path w="229869" h="147319">
                  <a:moveTo>
                    <a:pt x="229869" y="29210"/>
                  </a:moveTo>
                  <a:lnTo>
                    <a:pt x="228600" y="29210"/>
                  </a:lnTo>
                  <a:lnTo>
                    <a:pt x="228600" y="30480"/>
                  </a:lnTo>
                  <a:lnTo>
                    <a:pt x="229869" y="30480"/>
                  </a:lnTo>
                  <a:lnTo>
                    <a:pt x="229869" y="29210"/>
                  </a:lnTo>
                  <a:close/>
                </a:path>
                <a:path w="229869" h="147319">
                  <a:moveTo>
                    <a:pt x="229869" y="25400"/>
                  </a:moveTo>
                  <a:lnTo>
                    <a:pt x="228600" y="25400"/>
                  </a:lnTo>
                  <a:lnTo>
                    <a:pt x="228600" y="27940"/>
                  </a:lnTo>
                  <a:lnTo>
                    <a:pt x="229869" y="27940"/>
                  </a:lnTo>
                  <a:lnTo>
                    <a:pt x="229869" y="25400"/>
                  </a:lnTo>
                  <a:close/>
                </a:path>
                <a:path w="229869" h="147319">
                  <a:moveTo>
                    <a:pt x="229869" y="22860"/>
                  </a:moveTo>
                  <a:lnTo>
                    <a:pt x="228600" y="22860"/>
                  </a:lnTo>
                  <a:lnTo>
                    <a:pt x="228600" y="24130"/>
                  </a:lnTo>
                  <a:lnTo>
                    <a:pt x="229869" y="24130"/>
                  </a:lnTo>
                  <a:lnTo>
                    <a:pt x="229869" y="22860"/>
                  </a:lnTo>
                  <a:close/>
                </a:path>
                <a:path w="229869" h="147319">
                  <a:moveTo>
                    <a:pt x="229869" y="19050"/>
                  </a:moveTo>
                  <a:lnTo>
                    <a:pt x="228600" y="19050"/>
                  </a:lnTo>
                  <a:lnTo>
                    <a:pt x="228600" y="21590"/>
                  </a:lnTo>
                  <a:lnTo>
                    <a:pt x="229869" y="21590"/>
                  </a:lnTo>
                  <a:lnTo>
                    <a:pt x="229869" y="19050"/>
                  </a:lnTo>
                  <a:close/>
                </a:path>
                <a:path w="229869" h="147319">
                  <a:moveTo>
                    <a:pt x="229869" y="16510"/>
                  </a:moveTo>
                  <a:lnTo>
                    <a:pt x="228600" y="16510"/>
                  </a:lnTo>
                  <a:lnTo>
                    <a:pt x="228600" y="17780"/>
                  </a:lnTo>
                  <a:lnTo>
                    <a:pt x="229869" y="17780"/>
                  </a:lnTo>
                  <a:lnTo>
                    <a:pt x="229869" y="16510"/>
                  </a:lnTo>
                  <a:close/>
                </a:path>
                <a:path w="229869" h="147319">
                  <a:moveTo>
                    <a:pt x="229869" y="12700"/>
                  </a:moveTo>
                  <a:lnTo>
                    <a:pt x="228600" y="12700"/>
                  </a:lnTo>
                  <a:lnTo>
                    <a:pt x="228600" y="15240"/>
                  </a:lnTo>
                  <a:lnTo>
                    <a:pt x="229869" y="15240"/>
                  </a:lnTo>
                  <a:lnTo>
                    <a:pt x="229869" y="12700"/>
                  </a:lnTo>
                  <a:close/>
                </a:path>
                <a:path w="229869" h="147319">
                  <a:moveTo>
                    <a:pt x="229869" y="10160"/>
                  </a:moveTo>
                  <a:lnTo>
                    <a:pt x="228600" y="10160"/>
                  </a:lnTo>
                  <a:lnTo>
                    <a:pt x="228600" y="11430"/>
                  </a:lnTo>
                  <a:lnTo>
                    <a:pt x="229869" y="11430"/>
                  </a:lnTo>
                  <a:lnTo>
                    <a:pt x="229869" y="10160"/>
                  </a:lnTo>
                  <a:close/>
                </a:path>
                <a:path w="229869" h="147319">
                  <a:moveTo>
                    <a:pt x="229869" y="6350"/>
                  </a:moveTo>
                  <a:lnTo>
                    <a:pt x="228600" y="6350"/>
                  </a:lnTo>
                  <a:lnTo>
                    <a:pt x="228600" y="8890"/>
                  </a:lnTo>
                  <a:lnTo>
                    <a:pt x="229869" y="8890"/>
                  </a:lnTo>
                  <a:lnTo>
                    <a:pt x="229869" y="6350"/>
                  </a:lnTo>
                  <a:close/>
                </a:path>
                <a:path w="229869" h="147319">
                  <a:moveTo>
                    <a:pt x="229869" y="3810"/>
                  </a:moveTo>
                  <a:lnTo>
                    <a:pt x="228600" y="3810"/>
                  </a:lnTo>
                  <a:lnTo>
                    <a:pt x="228600" y="5080"/>
                  </a:lnTo>
                  <a:lnTo>
                    <a:pt x="229869" y="5080"/>
                  </a:lnTo>
                  <a:lnTo>
                    <a:pt x="229869" y="3810"/>
                  </a:lnTo>
                  <a:close/>
                </a:path>
                <a:path w="229869" h="147319">
                  <a:moveTo>
                    <a:pt x="229869" y="0"/>
                  </a:moveTo>
                  <a:lnTo>
                    <a:pt x="222250" y="0"/>
                  </a:lnTo>
                  <a:lnTo>
                    <a:pt x="222250" y="1270"/>
                  </a:lnTo>
                  <a:lnTo>
                    <a:pt x="228600" y="1270"/>
                  </a:lnTo>
                  <a:lnTo>
                    <a:pt x="228600" y="2540"/>
                  </a:lnTo>
                  <a:lnTo>
                    <a:pt x="229869" y="2540"/>
                  </a:lnTo>
                  <a:lnTo>
                    <a:pt x="229869" y="0"/>
                  </a:lnTo>
                  <a:close/>
                </a:path>
                <a:path w="229869" h="147319">
                  <a:moveTo>
                    <a:pt x="166369" y="0"/>
                  </a:moveTo>
                  <a:lnTo>
                    <a:pt x="137159" y="0"/>
                  </a:lnTo>
                  <a:lnTo>
                    <a:pt x="137159" y="1270"/>
                  </a:lnTo>
                  <a:lnTo>
                    <a:pt x="166369" y="1270"/>
                  </a:lnTo>
                  <a:lnTo>
                    <a:pt x="166369" y="0"/>
                  </a:lnTo>
                  <a:close/>
                </a:path>
                <a:path w="229869" h="147319">
                  <a:moveTo>
                    <a:pt x="97790" y="0"/>
                  </a:moveTo>
                  <a:lnTo>
                    <a:pt x="64769" y="0"/>
                  </a:lnTo>
                  <a:lnTo>
                    <a:pt x="64769" y="1270"/>
                  </a:lnTo>
                  <a:lnTo>
                    <a:pt x="97789" y="1270"/>
                  </a:lnTo>
                  <a:lnTo>
                    <a:pt x="97790" y="0"/>
                  </a:lnTo>
                  <a:close/>
                </a:path>
              </a:pathLst>
            </a:custGeom>
            <a:solidFill>
              <a:srgbClr val="AAD32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1" name="object 401"/>
            <p:cNvSpPr/>
            <p:nvPr/>
          </p:nvSpPr>
          <p:spPr>
            <a:xfrm>
              <a:off x="1405890" y="3035299"/>
              <a:ext cx="226060" cy="144780"/>
            </a:xfrm>
            <a:custGeom>
              <a:avLst/>
              <a:gdLst/>
              <a:ahLst/>
              <a:cxnLst/>
              <a:rect l="l" t="t" r="r" b="b"/>
              <a:pathLst>
                <a:path w="226060" h="144780">
                  <a:moveTo>
                    <a:pt x="43180" y="142366"/>
                  </a:moveTo>
                  <a:lnTo>
                    <a:pt x="0" y="142366"/>
                  </a:lnTo>
                  <a:lnTo>
                    <a:pt x="0" y="143637"/>
                  </a:lnTo>
                  <a:lnTo>
                    <a:pt x="40640" y="143637"/>
                  </a:lnTo>
                  <a:lnTo>
                    <a:pt x="40640" y="144779"/>
                  </a:lnTo>
                  <a:lnTo>
                    <a:pt x="43180" y="144779"/>
                  </a:lnTo>
                  <a:lnTo>
                    <a:pt x="43180" y="142366"/>
                  </a:lnTo>
                  <a:close/>
                </a:path>
                <a:path w="226060" h="144780">
                  <a:moveTo>
                    <a:pt x="176530" y="142366"/>
                  </a:moveTo>
                  <a:lnTo>
                    <a:pt x="120650" y="142366"/>
                  </a:lnTo>
                  <a:lnTo>
                    <a:pt x="120650" y="144779"/>
                  </a:lnTo>
                  <a:lnTo>
                    <a:pt x="121919" y="144779"/>
                  </a:lnTo>
                  <a:lnTo>
                    <a:pt x="121919" y="143637"/>
                  </a:lnTo>
                  <a:lnTo>
                    <a:pt x="176530" y="143637"/>
                  </a:lnTo>
                  <a:lnTo>
                    <a:pt x="176530" y="142366"/>
                  </a:lnTo>
                  <a:close/>
                </a:path>
                <a:path w="226060" h="144780">
                  <a:moveTo>
                    <a:pt x="180339" y="143637"/>
                  </a:moveTo>
                  <a:lnTo>
                    <a:pt x="176530" y="143637"/>
                  </a:lnTo>
                  <a:lnTo>
                    <a:pt x="176530" y="144779"/>
                  </a:lnTo>
                  <a:lnTo>
                    <a:pt x="180339" y="144779"/>
                  </a:lnTo>
                  <a:lnTo>
                    <a:pt x="180339" y="143637"/>
                  </a:lnTo>
                  <a:close/>
                </a:path>
                <a:path w="226060" h="144780">
                  <a:moveTo>
                    <a:pt x="1269" y="138429"/>
                  </a:moveTo>
                  <a:lnTo>
                    <a:pt x="0" y="138429"/>
                  </a:lnTo>
                  <a:lnTo>
                    <a:pt x="0" y="141096"/>
                  </a:lnTo>
                  <a:lnTo>
                    <a:pt x="1269" y="141096"/>
                  </a:lnTo>
                  <a:lnTo>
                    <a:pt x="1269" y="138429"/>
                  </a:lnTo>
                  <a:close/>
                </a:path>
                <a:path w="226060" h="144780">
                  <a:moveTo>
                    <a:pt x="1269" y="136016"/>
                  </a:moveTo>
                  <a:lnTo>
                    <a:pt x="0" y="136016"/>
                  </a:lnTo>
                  <a:lnTo>
                    <a:pt x="0" y="137287"/>
                  </a:lnTo>
                  <a:lnTo>
                    <a:pt x="1269" y="137287"/>
                  </a:lnTo>
                  <a:lnTo>
                    <a:pt x="1269" y="136016"/>
                  </a:lnTo>
                  <a:close/>
                </a:path>
                <a:path w="226060" h="144780">
                  <a:moveTo>
                    <a:pt x="1269" y="132079"/>
                  </a:moveTo>
                  <a:lnTo>
                    <a:pt x="0" y="132079"/>
                  </a:lnTo>
                  <a:lnTo>
                    <a:pt x="0" y="134746"/>
                  </a:lnTo>
                  <a:lnTo>
                    <a:pt x="1269" y="134746"/>
                  </a:lnTo>
                  <a:lnTo>
                    <a:pt x="1269" y="132079"/>
                  </a:lnTo>
                  <a:close/>
                </a:path>
                <a:path w="226060" h="144780">
                  <a:moveTo>
                    <a:pt x="1269" y="129666"/>
                  </a:moveTo>
                  <a:lnTo>
                    <a:pt x="0" y="129666"/>
                  </a:lnTo>
                  <a:lnTo>
                    <a:pt x="0" y="130937"/>
                  </a:lnTo>
                  <a:lnTo>
                    <a:pt x="1269" y="130937"/>
                  </a:lnTo>
                  <a:lnTo>
                    <a:pt x="1269" y="129666"/>
                  </a:lnTo>
                  <a:close/>
                </a:path>
                <a:path w="226060" h="144780">
                  <a:moveTo>
                    <a:pt x="1269" y="124587"/>
                  </a:moveTo>
                  <a:lnTo>
                    <a:pt x="0" y="124587"/>
                  </a:lnTo>
                  <a:lnTo>
                    <a:pt x="0" y="128396"/>
                  </a:lnTo>
                  <a:lnTo>
                    <a:pt x="1269" y="128396"/>
                  </a:lnTo>
                  <a:lnTo>
                    <a:pt x="1269" y="124587"/>
                  </a:lnTo>
                  <a:close/>
                </a:path>
                <a:path w="226060" h="144780">
                  <a:moveTo>
                    <a:pt x="226059" y="36829"/>
                  </a:moveTo>
                  <a:lnTo>
                    <a:pt x="224790" y="36829"/>
                  </a:lnTo>
                  <a:lnTo>
                    <a:pt x="224790" y="38226"/>
                  </a:lnTo>
                  <a:lnTo>
                    <a:pt x="226059" y="38226"/>
                  </a:lnTo>
                  <a:lnTo>
                    <a:pt x="226059" y="36829"/>
                  </a:lnTo>
                  <a:close/>
                </a:path>
                <a:path w="226060" h="144780">
                  <a:moveTo>
                    <a:pt x="226059" y="34289"/>
                  </a:moveTo>
                  <a:lnTo>
                    <a:pt x="224790" y="34289"/>
                  </a:lnTo>
                  <a:lnTo>
                    <a:pt x="224790" y="35560"/>
                  </a:lnTo>
                  <a:lnTo>
                    <a:pt x="226059" y="35560"/>
                  </a:lnTo>
                  <a:lnTo>
                    <a:pt x="226059" y="34289"/>
                  </a:lnTo>
                  <a:close/>
                </a:path>
                <a:path w="226060" h="144780">
                  <a:moveTo>
                    <a:pt x="226059" y="30480"/>
                  </a:moveTo>
                  <a:lnTo>
                    <a:pt x="224790" y="30480"/>
                  </a:lnTo>
                  <a:lnTo>
                    <a:pt x="224790" y="33020"/>
                  </a:lnTo>
                  <a:lnTo>
                    <a:pt x="226059" y="33020"/>
                  </a:lnTo>
                  <a:lnTo>
                    <a:pt x="226059" y="30480"/>
                  </a:lnTo>
                  <a:close/>
                </a:path>
                <a:path w="226060" h="144780">
                  <a:moveTo>
                    <a:pt x="226059" y="27940"/>
                  </a:moveTo>
                  <a:lnTo>
                    <a:pt x="224790" y="27940"/>
                  </a:lnTo>
                  <a:lnTo>
                    <a:pt x="224790" y="29210"/>
                  </a:lnTo>
                  <a:lnTo>
                    <a:pt x="226059" y="29210"/>
                  </a:lnTo>
                  <a:lnTo>
                    <a:pt x="226059" y="27940"/>
                  </a:lnTo>
                  <a:close/>
                </a:path>
                <a:path w="226060" h="144780">
                  <a:moveTo>
                    <a:pt x="226059" y="24130"/>
                  </a:moveTo>
                  <a:lnTo>
                    <a:pt x="224790" y="24130"/>
                  </a:lnTo>
                  <a:lnTo>
                    <a:pt x="224790" y="26670"/>
                  </a:lnTo>
                  <a:lnTo>
                    <a:pt x="226059" y="26670"/>
                  </a:lnTo>
                  <a:lnTo>
                    <a:pt x="226059" y="24130"/>
                  </a:lnTo>
                  <a:close/>
                </a:path>
                <a:path w="226060" h="144780">
                  <a:moveTo>
                    <a:pt x="226059" y="21590"/>
                  </a:moveTo>
                  <a:lnTo>
                    <a:pt x="224790" y="21590"/>
                  </a:lnTo>
                  <a:lnTo>
                    <a:pt x="224790" y="22860"/>
                  </a:lnTo>
                  <a:lnTo>
                    <a:pt x="226059" y="22860"/>
                  </a:lnTo>
                  <a:lnTo>
                    <a:pt x="226059" y="21590"/>
                  </a:lnTo>
                  <a:close/>
                </a:path>
                <a:path w="226060" h="144780">
                  <a:moveTo>
                    <a:pt x="226059" y="17780"/>
                  </a:moveTo>
                  <a:lnTo>
                    <a:pt x="224790" y="17780"/>
                  </a:lnTo>
                  <a:lnTo>
                    <a:pt x="224790" y="20320"/>
                  </a:lnTo>
                  <a:lnTo>
                    <a:pt x="226059" y="20320"/>
                  </a:lnTo>
                  <a:lnTo>
                    <a:pt x="226059" y="17780"/>
                  </a:lnTo>
                  <a:close/>
                </a:path>
                <a:path w="226060" h="144780">
                  <a:moveTo>
                    <a:pt x="226059" y="15240"/>
                  </a:moveTo>
                  <a:lnTo>
                    <a:pt x="224790" y="15240"/>
                  </a:lnTo>
                  <a:lnTo>
                    <a:pt x="224790" y="16510"/>
                  </a:lnTo>
                  <a:lnTo>
                    <a:pt x="226059" y="16510"/>
                  </a:lnTo>
                  <a:lnTo>
                    <a:pt x="226059" y="15240"/>
                  </a:lnTo>
                  <a:close/>
                </a:path>
                <a:path w="226060" h="144780">
                  <a:moveTo>
                    <a:pt x="226059" y="11430"/>
                  </a:moveTo>
                  <a:lnTo>
                    <a:pt x="224790" y="11430"/>
                  </a:lnTo>
                  <a:lnTo>
                    <a:pt x="224790" y="13970"/>
                  </a:lnTo>
                  <a:lnTo>
                    <a:pt x="226059" y="13970"/>
                  </a:lnTo>
                  <a:lnTo>
                    <a:pt x="226059" y="11430"/>
                  </a:lnTo>
                  <a:close/>
                </a:path>
                <a:path w="226060" h="144780">
                  <a:moveTo>
                    <a:pt x="226059" y="8890"/>
                  </a:moveTo>
                  <a:lnTo>
                    <a:pt x="224790" y="8890"/>
                  </a:lnTo>
                  <a:lnTo>
                    <a:pt x="224790" y="10160"/>
                  </a:lnTo>
                  <a:lnTo>
                    <a:pt x="226059" y="10160"/>
                  </a:lnTo>
                  <a:lnTo>
                    <a:pt x="226059" y="8890"/>
                  </a:lnTo>
                  <a:close/>
                </a:path>
                <a:path w="226060" h="144780">
                  <a:moveTo>
                    <a:pt x="226059" y="5080"/>
                  </a:moveTo>
                  <a:lnTo>
                    <a:pt x="224790" y="5080"/>
                  </a:lnTo>
                  <a:lnTo>
                    <a:pt x="224790" y="7620"/>
                  </a:lnTo>
                  <a:lnTo>
                    <a:pt x="226059" y="7620"/>
                  </a:lnTo>
                  <a:lnTo>
                    <a:pt x="226059" y="5080"/>
                  </a:lnTo>
                  <a:close/>
                </a:path>
                <a:path w="226060" h="144780">
                  <a:moveTo>
                    <a:pt x="226059" y="2540"/>
                  </a:moveTo>
                  <a:lnTo>
                    <a:pt x="224790" y="2540"/>
                  </a:lnTo>
                  <a:lnTo>
                    <a:pt x="224790" y="3810"/>
                  </a:lnTo>
                  <a:lnTo>
                    <a:pt x="226059" y="3810"/>
                  </a:lnTo>
                  <a:lnTo>
                    <a:pt x="226059" y="2540"/>
                  </a:lnTo>
                  <a:close/>
                </a:path>
                <a:path w="226060" h="144780">
                  <a:moveTo>
                    <a:pt x="217169" y="1270"/>
                  </a:moveTo>
                  <a:lnTo>
                    <a:pt x="215900" y="1270"/>
                  </a:lnTo>
                  <a:lnTo>
                    <a:pt x="215900" y="2540"/>
                  </a:lnTo>
                  <a:lnTo>
                    <a:pt x="217169" y="2540"/>
                  </a:lnTo>
                  <a:lnTo>
                    <a:pt x="217169" y="1270"/>
                  </a:lnTo>
                  <a:close/>
                </a:path>
                <a:path w="226060" h="144780">
                  <a:moveTo>
                    <a:pt x="163829" y="0"/>
                  </a:moveTo>
                  <a:lnTo>
                    <a:pt x="134619" y="0"/>
                  </a:lnTo>
                  <a:lnTo>
                    <a:pt x="134619" y="1270"/>
                  </a:lnTo>
                  <a:lnTo>
                    <a:pt x="163829" y="1270"/>
                  </a:lnTo>
                  <a:lnTo>
                    <a:pt x="163829" y="0"/>
                  </a:lnTo>
                  <a:close/>
                </a:path>
                <a:path w="226060" h="144780">
                  <a:moveTo>
                    <a:pt x="226059" y="0"/>
                  </a:moveTo>
                  <a:lnTo>
                    <a:pt x="217169" y="0"/>
                  </a:lnTo>
                  <a:lnTo>
                    <a:pt x="217169" y="1270"/>
                  </a:lnTo>
                  <a:lnTo>
                    <a:pt x="226059" y="1270"/>
                  </a:lnTo>
                  <a:lnTo>
                    <a:pt x="226059" y="0"/>
                  </a:lnTo>
                  <a:close/>
                </a:path>
                <a:path w="226060" h="144780">
                  <a:moveTo>
                    <a:pt x="95249" y="0"/>
                  </a:moveTo>
                  <a:lnTo>
                    <a:pt x="62229" y="0"/>
                  </a:lnTo>
                  <a:lnTo>
                    <a:pt x="62229" y="1270"/>
                  </a:lnTo>
                  <a:lnTo>
                    <a:pt x="95249" y="1270"/>
                  </a:lnTo>
                  <a:lnTo>
                    <a:pt x="95249" y="0"/>
                  </a:lnTo>
                  <a:close/>
                </a:path>
              </a:pathLst>
            </a:custGeom>
            <a:solidFill>
              <a:srgbClr val="ABD43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2" name="object 402"/>
            <p:cNvSpPr/>
            <p:nvPr/>
          </p:nvSpPr>
          <p:spPr>
            <a:xfrm>
              <a:off x="1407160" y="3037839"/>
              <a:ext cx="223520" cy="139700"/>
            </a:xfrm>
            <a:custGeom>
              <a:avLst/>
              <a:gdLst/>
              <a:ahLst/>
              <a:cxnLst/>
              <a:rect l="l" t="t" r="r" b="b"/>
              <a:pathLst>
                <a:path w="223519" h="139700">
                  <a:moveTo>
                    <a:pt x="1270" y="135890"/>
                  </a:moveTo>
                  <a:lnTo>
                    <a:pt x="0" y="135890"/>
                  </a:lnTo>
                  <a:lnTo>
                    <a:pt x="0" y="138557"/>
                  </a:lnTo>
                  <a:lnTo>
                    <a:pt x="1270" y="138557"/>
                  </a:lnTo>
                  <a:lnTo>
                    <a:pt x="1270" y="135890"/>
                  </a:lnTo>
                  <a:close/>
                </a:path>
                <a:path w="223519" h="139700">
                  <a:moveTo>
                    <a:pt x="1270" y="133350"/>
                  </a:moveTo>
                  <a:lnTo>
                    <a:pt x="0" y="133350"/>
                  </a:lnTo>
                  <a:lnTo>
                    <a:pt x="0" y="134747"/>
                  </a:lnTo>
                  <a:lnTo>
                    <a:pt x="1270" y="134747"/>
                  </a:lnTo>
                  <a:lnTo>
                    <a:pt x="1270" y="133350"/>
                  </a:lnTo>
                  <a:close/>
                </a:path>
                <a:path w="223519" h="139700">
                  <a:moveTo>
                    <a:pt x="1270" y="129540"/>
                  </a:moveTo>
                  <a:lnTo>
                    <a:pt x="0" y="129540"/>
                  </a:lnTo>
                  <a:lnTo>
                    <a:pt x="0" y="132207"/>
                  </a:lnTo>
                  <a:lnTo>
                    <a:pt x="1270" y="132207"/>
                  </a:lnTo>
                  <a:lnTo>
                    <a:pt x="1270" y="129540"/>
                  </a:lnTo>
                  <a:close/>
                </a:path>
                <a:path w="223519" h="139700">
                  <a:moveTo>
                    <a:pt x="1270" y="127000"/>
                  </a:moveTo>
                  <a:lnTo>
                    <a:pt x="0" y="127000"/>
                  </a:lnTo>
                  <a:lnTo>
                    <a:pt x="0" y="128397"/>
                  </a:lnTo>
                  <a:lnTo>
                    <a:pt x="1270" y="128397"/>
                  </a:lnTo>
                  <a:lnTo>
                    <a:pt x="1270" y="127000"/>
                  </a:lnTo>
                  <a:close/>
                </a:path>
                <a:path w="223519" h="139700">
                  <a:moveTo>
                    <a:pt x="1270" y="122047"/>
                  </a:moveTo>
                  <a:lnTo>
                    <a:pt x="0" y="122047"/>
                  </a:lnTo>
                  <a:lnTo>
                    <a:pt x="0" y="125857"/>
                  </a:lnTo>
                  <a:lnTo>
                    <a:pt x="1270" y="125857"/>
                  </a:lnTo>
                  <a:lnTo>
                    <a:pt x="1270" y="122047"/>
                  </a:lnTo>
                  <a:close/>
                </a:path>
                <a:path w="223519" h="139700">
                  <a:moveTo>
                    <a:pt x="45707" y="138557"/>
                  </a:moveTo>
                  <a:lnTo>
                    <a:pt x="43180" y="138557"/>
                  </a:lnTo>
                  <a:lnTo>
                    <a:pt x="43180" y="139700"/>
                  </a:lnTo>
                  <a:lnTo>
                    <a:pt x="45707" y="139700"/>
                  </a:lnTo>
                  <a:lnTo>
                    <a:pt x="45707" y="138557"/>
                  </a:lnTo>
                  <a:close/>
                </a:path>
                <a:path w="223519" h="139700">
                  <a:moveTo>
                    <a:pt x="93967" y="0"/>
                  </a:moveTo>
                  <a:lnTo>
                    <a:pt x="60960" y="0"/>
                  </a:lnTo>
                  <a:lnTo>
                    <a:pt x="60960" y="1270"/>
                  </a:lnTo>
                  <a:lnTo>
                    <a:pt x="93967" y="1270"/>
                  </a:lnTo>
                  <a:lnTo>
                    <a:pt x="93967" y="0"/>
                  </a:lnTo>
                  <a:close/>
                </a:path>
                <a:path w="223519" h="139700">
                  <a:moveTo>
                    <a:pt x="116840" y="138557"/>
                  </a:moveTo>
                  <a:lnTo>
                    <a:pt x="114300" y="138557"/>
                  </a:lnTo>
                  <a:lnTo>
                    <a:pt x="114300" y="139700"/>
                  </a:lnTo>
                  <a:lnTo>
                    <a:pt x="116840" y="139700"/>
                  </a:lnTo>
                  <a:lnTo>
                    <a:pt x="116840" y="138557"/>
                  </a:lnTo>
                  <a:close/>
                </a:path>
                <a:path w="223519" h="139700">
                  <a:moveTo>
                    <a:pt x="162560" y="12"/>
                  </a:moveTo>
                  <a:lnTo>
                    <a:pt x="133350" y="12"/>
                  </a:lnTo>
                  <a:lnTo>
                    <a:pt x="133350" y="1270"/>
                  </a:lnTo>
                  <a:lnTo>
                    <a:pt x="162560" y="1270"/>
                  </a:lnTo>
                  <a:lnTo>
                    <a:pt x="162560" y="12"/>
                  </a:lnTo>
                  <a:close/>
                </a:path>
                <a:path w="223519" h="139700">
                  <a:moveTo>
                    <a:pt x="173990" y="138557"/>
                  </a:moveTo>
                  <a:lnTo>
                    <a:pt x="171450" y="138557"/>
                  </a:lnTo>
                  <a:lnTo>
                    <a:pt x="171450" y="139700"/>
                  </a:lnTo>
                  <a:lnTo>
                    <a:pt x="173990" y="139700"/>
                  </a:lnTo>
                  <a:lnTo>
                    <a:pt x="173990" y="138557"/>
                  </a:lnTo>
                  <a:close/>
                </a:path>
                <a:path w="223519" h="139700">
                  <a:moveTo>
                    <a:pt x="223520" y="34290"/>
                  </a:moveTo>
                  <a:lnTo>
                    <a:pt x="220967" y="34290"/>
                  </a:lnTo>
                  <a:lnTo>
                    <a:pt x="220967" y="38100"/>
                  </a:lnTo>
                  <a:lnTo>
                    <a:pt x="223520" y="38100"/>
                  </a:lnTo>
                  <a:lnTo>
                    <a:pt x="223520" y="34290"/>
                  </a:lnTo>
                  <a:close/>
                </a:path>
                <a:path w="223519" h="139700">
                  <a:moveTo>
                    <a:pt x="223520" y="31750"/>
                  </a:moveTo>
                  <a:lnTo>
                    <a:pt x="220967" y="31750"/>
                  </a:lnTo>
                  <a:lnTo>
                    <a:pt x="220967" y="33020"/>
                  </a:lnTo>
                  <a:lnTo>
                    <a:pt x="223520" y="33020"/>
                  </a:lnTo>
                  <a:lnTo>
                    <a:pt x="223520" y="31750"/>
                  </a:lnTo>
                  <a:close/>
                </a:path>
                <a:path w="223519" h="139700">
                  <a:moveTo>
                    <a:pt x="223520" y="27952"/>
                  </a:moveTo>
                  <a:lnTo>
                    <a:pt x="220967" y="27952"/>
                  </a:lnTo>
                  <a:lnTo>
                    <a:pt x="220967" y="30480"/>
                  </a:lnTo>
                  <a:lnTo>
                    <a:pt x="223520" y="30480"/>
                  </a:lnTo>
                  <a:lnTo>
                    <a:pt x="223520" y="27952"/>
                  </a:lnTo>
                  <a:close/>
                </a:path>
                <a:path w="223519" h="139700">
                  <a:moveTo>
                    <a:pt x="223520" y="25412"/>
                  </a:moveTo>
                  <a:lnTo>
                    <a:pt x="220967" y="25412"/>
                  </a:lnTo>
                  <a:lnTo>
                    <a:pt x="220967" y="26670"/>
                  </a:lnTo>
                  <a:lnTo>
                    <a:pt x="223520" y="26670"/>
                  </a:lnTo>
                  <a:lnTo>
                    <a:pt x="223520" y="25412"/>
                  </a:lnTo>
                  <a:close/>
                </a:path>
                <a:path w="223519" h="139700">
                  <a:moveTo>
                    <a:pt x="223520" y="21602"/>
                  </a:moveTo>
                  <a:lnTo>
                    <a:pt x="220967" y="21602"/>
                  </a:lnTo>
                  <a:lnTo>
                    <a:pt x="220967" y="24130"/>
                  </a:lnTo>
                  <a:lnTo>
                    <a:pt x="223520" y="24130"/>
                  </a:lnTo>
                  <a:lnTo>
                    <a:pt x="223520" y="21602"/>
                  </a:lnTo>
                  <a:close/>
                </a:path>
                <a:path w="223519" h="139700">
                  <a:moveTo>
                    <a:pt x="223520" y="19062"/>
                  </a:moveTo>
                  <a:lnTo>
                    <a:pt x="220967" y="19062"/>
                  </a:lnTo>
                  <a:lnTo>
                    <a:pt x="220967" y="20320"/>
                  </a:lnTo>
                  <a:lnTo>
                    <a:pt x="223520" y="20320"/>
                  </a:lnTo>
                  <a:lnTo>
                    <a:pt x="223520" y="19062"/>
                  </a:lnTo>
                  <a:close/>
                </a:path>
                <a:path w="223519" h="139700">
                  <a:moveTo>
                    <a:pt x="223520" y="15252"/>
                  </a:moveTo>
                  <a:lnTo>
                    <a:pt x="220967" y="15252"/>
                  </a:lnTo>
                  <a:lnTo>
                    <a:pt x="220967" y="17780"/>
                  </a:lnTo>
                  <a:lnTo>
                    <a:pt x="223520" y="17780"/>
                  </a:lnTo>
                  <a:lnTo>
                    <a:pt x="223520" y="15252"/>
                  </a:lnTo>
                  <a:close/>
                </a:path>
                <a:path w="223519" h="139700">
                  <a:moveTo>
                    <a:pt x="223520" y="12712"/>
                  </a:moveTo>
                  <a:lnTo>
                    <a:pt x="220967" y="12712"/>
                  </a:lnTo>
                  <a:lnTo>
                    <a:pt x="220967" y="13970"/>
                  </a:lnTo>
                  <a:lnTo>
                    <a:pt x="223520" y="13970"/>
                  </a:lnTo>
                  <a:lnTo>
                    <a:pt x="223520" y="12712"/>
                  </a:lnTo>
                  <a:close/>
                </a:path>
                <a:path w="223519" h="139700">
                  <a:moveTo>
                    <a:pt x="223520" y="8902"/>
                  </a:moveTo>
                  <a:lnTo>
                    <a:pt x="220967" y="8902"/>
                  </a:lnTo>
                  <a:lnTo>
                    <a:pt x="220967" y="11430"/>
                  </a:lnTo>
                  <a:lnTo>
                    <a:pt x="223520" y="11430"/>
                  </a:lnTo>
                  <a:lnTo>
                    <a:pt x="223520" y="8902"/>
                  </a:lnTo>
                  <a:close/>
                </a:path>
                <a:path w="223519" h="139700">
                  <a:moveTo>
                    <a:pt x="223520" y="6362"/>
                  </a:moveTo>
                  <a:lnTo>
                    <a:pt x="220967" y="6362"/>
                  </a:lnTo>
                  <a:lnTo>
                    <a:pt x="220967" y="7620"/>
                  </a:lnTo>
                  <a:lnTo>
                    <a:pt x="223520" y="7620"/>
                  </a:lnTo>
                  <a:lnTo>
                    <a:pt x="223520" y="6362"/>
                  </a:lnTo>
                  <a:close/>
                </a:path>
                <a:path w="223519" h="139700">
                  <a:moveTo>
                    <a:pt x="223520" y="2552"/>
                  </a:moveTo>
                  <a:lnTo>
                    <a:pt x="220967" y="2552"/>
                  </a:lnTo>
                  <a:lnTo>
                    <a:pt x="220967" y="5080"/>
                  </a:lnTo>
                  <a:lnTo>
                    <a:pt x="223520" y="5080"/>
                  </a:lnTo>
                  <a:lnTo>
                    <a:pt x="223520" y="2552"/>
                  </a:lnTo>
                  <a:close/>
                </a:path>
                <a:path w="223519" h="139700">
                  <a:moveTo>
                    <a:pt x="223520" y="12"/>
                  </a:moveTo>
                  <a:lnTo>
                    <a:pt x="212090" y="12"/>
                  </a:lnTo>
                  <a:lnTo>
                    <a:pt x="212090" y="1270"/>
                  </a:lnTo>
                  <a:lnTo>
                    <a:pt x="223520" y="1270"/>
                  </a:lnTo>
                  <a:lnTo>
                    <a:pt x="223520" y="12"/>
                  </a:lnTo>
                  <a:close/>
                </a:path>
              </a:pathLst>
            </a:custGeom>
            <a:solidFill>
              <a:srgbClr val="ADD53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3" name="object 403"/>
            <p:cNvSpPr/>
            <p:nvPr/>
          </p:nvSpPr>
          <p:spPr>
            <a:xfrm>
              <a:off x="1408429" y="3039109"/>
              <a:ext cx="219710" cy="137160"/>
            </a:xfrm>
            <a:custGeom>
              <a:avLst/>
              <a:gdLst/>
              <a:ahLst/>
              <a:cxnLst/>
              <a:rect l="l" t="t" r="r" b="b"/>
              <a:pathLst>
                <a:path w="219710" h="137160">
                  <a:moveTo>
                    <a:pt x="2539" y="134620"/>
                  </a:moveTo>
                  <a:lnTo>
                    <a:pt x="0" y="134620"/>
                  </a:lnTo>
                  <a:lnTo>
                    <a:pt x="0" y="137160"/>
                  </a:lnTo>
                  <a:lnTo>
                    <a:pt x="44449" y="137160"/>
                  </a:lnTo>
                  <a:lnTo>
                    <a:pt x="44449" y="135889"/>
                  </a:lnTo>
                  <a:lnTo>
                    <a:pt x="2539" y="135889"/>
                  </a:lnTo>
                  <a:lnTo>
                    <a:pt x="2539" y="134620"/>
                  </a:lnTo>
                  <a:close/>
                </a:path>
                <a:path w="219710" h="137160">
                  <a:moveTo>
                    <a:pt x="170179" y="135889"/>
                  </a:moveTo>
                  <a:lnTo>
                    <a:pt x="113029" y="135889"/>
                  </a:lnTo>
                  <a:lnTo>
                    <a:pt x="113029" y="137160"/>
                  </a:lnTo>
                  <a:lnTo>
                    <a:pt x="170179" y="137160"/>
                  </a:lnTo>
                  <a:lnTo>
                    <a:pt x="170179" y="135889"/>
                  </a:lnTo>
                  <a:close/>
                </a:path>
                <a:path w="219710" h="137160">
                  <a:moveTo>
                    <a:pt x="2539" y="132080"/>
                  </a:moveTo>
                  <a:lnTo>
                    <a:pt x="0" y="132080"/>
                  </a:lnTo>
                  <a:lnTo>
                    <a:pt x="0" y="133350"/>
                  </a:lnTo>
                  <a:lnTo>
                    <a:pt x="2539" y="133350"/>
                  </a:lnTo>
                  <a:lnTo>
                    <a:pt x="2539" y="132080"/>
                  </a:lnTo>
                  <a:close/>
                </a:path>
                <a:path w="219710" h="137160">
                  <a:moveTo>
                    <a:pt x="2539" y="128270"/>
                  </a:moveTo>
                  <a:lnTo>
                    <a:pt x="0" y="128270"/>
                  </a:lnTo>
                  <a:lnTo>
                    <a:pt x="0" y="130810"/>
                  </a:lnTo>
                  <a:lnTo>
                    <a:pt x="2539" y="130810"/>
                  </a:lnTo>
                  <a:lnTo>
                    <a:pt x="2539" y="128270"/>
                  </a:lnTo>
                  <a:close/>
                </a:path>
                <a:path w="219710" h="137160">
                  <a:moveTo>
                    <a:pt x="2539" y="125730"/>
                  </a:moveTo>
                  <a:lnTo>
                    <a:pt x="0" y="125730"/>
                  </a:lnTo>
                  <a:lnTo>
                    <a:pt x="0" y="127000"/>
                  </a:lnTo>
                  <a:lnTo>
                    <a:pt x="2539" y="127000"/>
                  </a:lnTo>
                  <a:lnTo>
                    <a:pt x="2539" y="125730"/>
                  </a:lnTo>
                  <a:close/>
                </a:path>
                <a:path w="219710" h="137160">
                  <a:moveTo>
                    <a:pt x="2539" y="121920"/>
                  </a:moveTo>
                  <a:lnTo>
                    <a:pt x="0" y="121920"/>
                  </a:lnTo>
                  <a:lnTo>
                    <a:pt x="0" y="124460"/>
                  </a:lnTo>
                  <a:lnTo>
                    <a:pt x="2539" y="124460"/>
                  </a:lnTo>
                  <a:lnTo>
                    <a:pt x="2539" y="121920"/>
                  </a:lnTo>
                  <a:close/>
                </a:path>
                <a:path w="219710" h="137160">
                  <a:moveTo>
                    <a:pt x="2539" y="118110"/>
                  </a:moveTo>
                  <a:lnTo>
                    <a:pt x="1269" y="118110"/>
                  </a:lnTo>
                  <a:lnTo>
                    <a:pt x="1269" y="119380"/>
                  </a:lnTo>
                  <a:lnTo>
                    <a:pt x="0" y="119380"/>
                  </a:lnTo>
                  <a:lnTo>
                    <a:pt x="0" y="120650"/>
                  </a:lnTo>
                  <a:lnTo>
                    <a:pt x="2539" y="120650"/>
                  </a:lnTo>
                  <a:lnTo>
                    <a:pt x="2539" y="118110"/>
                  </a:lnTo>
                  <a:close/>
                </a:path>
                <a:path w="219710" h="137160">
                  <a:moveTo>
                    <a:pt x="219709" y="33020"/>
                  </a:moveTo>
                  <a:lnTo>
                    <a:pt x="218439" y="33020"/>
                  </a:lnTo>
                  <a:lnTo>
                    <a:pt x="218439" y="35560"/>
                  </a:lnTo>
                  <a:lnTo>
                    <a:pt x="219709" y="35560"/>
                  </a:lnTo>
                  <a:lnTo>
                    <a:pt x="219709" y="33020"/>
                  </a:lnTo>
                  <a:close/>
                </a:path>
                <a:path w="219710" h="137160">
                  <a:moveTo>
                    <a:pt x="219709" y="30479"/>
                  </a:moveTo>
                  <a:lnTo>
                    <a:pt x="218439" y="30479"/>
                  </a:lnTo>
                  <a:lnTo>
                    <a:pt x="218439" y="31750"/>
                  </a:lnTo>
                  <a:lnTo>
                    <a:pt x="219709" y="31750"/>
                  </a:lnTo>
                  <a:lnTo>
                    <a:pt x="219709" y="30479"/>
                  </a:lnTo>
                  <a:close/>
                </a:path>
                <a:path w="219710" h="137160">
                  <a:moveTo>
                    <a:pt x="219709" y="26670"/>
                  </a:moveTo>
                  <a:lnTo>
                    <a:pt x="218439" y="26670"/>
                  </a:lnTo>
                  <a:lnTo>
                    <a:pt x="218439" y="29210"/>
                  </a:lnTo>
                  <a:lnTo>
                    <a:pt x="219709" y="29210"/>
                  </a:lnTo>
                  <a:lnTo>
                    <a:pt x="219709" y="26670"/>
                  </a:lnTo>
                  <a:close/>
                </a:path>
                <a:path w="219710" h="137160">
                  <a:moveTo>
                    <a:pt x="219709" y="24130"/>
                  </a:moveTo>
                  <a:lnTo>
                    <a:pt x="218439" y="24130"/>
                  </a:lnTo>
                  <a:lnTo>
                    <a:pt x="218439" y="25400"/>
                  </a:lnTo>
                  <a:lnTo>
                    <a:pt x="219709" y="25400"/>
                  </a:lnTo>
                  <a:lnTo>
                    <a:pt x="219709" y="24130"/>
                  </a:lnTo>
                  <a:close/>
                </a:path>
                <a:path w="219710" h="137160">
                  <a:moveTo>
                    <a:pt x="219709" y="20320"/>
                  </a:moveTo>
                  <a:lnTo>
                    <a:pt x="218439" y="20320"/>
                  </a:lnTo>
                  <a:lnTo>
                    <a:pt x="218439" y="22860"/>
                  </a:lnTo>
                  <a:lnTo>
                    <a:pt x="219709" y="22860"/>
                  </a:lnTo>
                  <a:lnTo>
                    <a:pt x="219709" y="20320"/>
                  </a:lnTo>
                  <a:close/>
                </a:path>
                <a:path w="219710" h="137160">
                  <a:moveTo>
                    <a:pt x="219709" y="17780"/>
                  </a:moveTo>
                  <a:lnTo>
                    <a:pt x="218439" y="17780"/>
                  </a:lnTo>
                  <a:lnTo>
                    <a:pt x="218439" y="19050"/>
                  </a:lnTo>
                  <a:lnTo>
                    <a:pt x="219709" y="19050"/>
                  </a:lnTo>
                  <a:lnTo>
                    <a:pt x="219709" y="17780"/>
                  </a:lnTo>
                  <a:close/>
                </a:path>
                <a:path w="219710" h="137160">
                  <a:moveTo>
                    <a:pt x="219709" y="13970"/>
                  </a:moveTo>
                  <a:lnTo>
                    <a:pt x="218439" y="13970"/>
                  </a:lnTo>
                  <a:lnTo>
                    <a:pt x="218439" y="16510"/>
                  </a:lnTo>
                  <a:lnTo>
                    <a:pt x="219709" y="16510"/>
                  </a:lnTo>
                  <a:lnTo>
                    <a:pt x="219709" y="13970"/>
                  </a:lnTo>
                  <a:close/>
                </a:path>
                <a:path w="219710" h="137160">
                  <a:moveTo>
                    <a:pt x="219709" y="11430"/>
                  </a:moveTo>
                  <a:lnTo>
                    <a:pt x="218439" y="11430"/>
                  </a:lnTo>
                  <a:lnTo>
                    <a:pt x="218439" y="12700"/>
                  </a:lnTo>
                  <a:lnTo>
                    <a:pt x="219709" y="12700"/>
                  </a:lnTo>
                  <a:lnTo>
                    <a:pt x="219709" y="11430"/>
                  </a:lnTo>
                  <a:close/>
                </a:path>
                <a:path w="219710" h="137160">
                  <a:moveTo>
                    <a:pt x="219709" y="7620"/>
                  </a:moveTo>
                  <a:lnTo>
                    <a:pt x="218439" y="7620"/>
                  </a:lnTo>
                  <a:lnTo>
                    <a:pt x="218439" y="10160"/>
                  </a:lnTo>
                  <a:lnTo>
                    <a:pt x="219709" y="10160"/>
                  </a:lnTo>
                  <a:lnTo>
                    <a:pt x="219709" y="7620"/>
                  </a:lnTo>
                  <a:close/>
                </a:path>
                <a:path w="219710" h="137160">
                  <a:moveTo>
                    <a:pt x="219709" y="5080"/>
                  </a:moveTo>
                  <a:lnTo>
                    <a:pt x="218439" y="5080"/>
                  </a:lnTo>
                  <a:lnTo>
                    <a:pt x="218439" y="6350"/>
                  </a:lnTo>
                  <a:lnTo>
                    <a:pt x="219709" y="6350"/>
                  </a:lnTo>
                  <a:lnTo>
                    <a:pt x="219709" y="5080"/>
                  </a:lnTo>
                  <a:close/>
                </a:path>
                <a:path w="219710" h="137160">
                  <a:moveTo>
                    <a:pt x="219709" y="1270"/>
                  </a:moveTo>
                  <a:lnTo>
                    <a:pt x="207009" y="1270"/>
                  </a:lnTo>
                  <a:lnTo>
                    <a:pt x="207009" y="2539"/>
                  </a:lnTo>
                  <a:lnTo>
                    <a:pt x="218439" y="2539"/>
                  </a:lnTo>
                  <a:lnTo>
                    <a:pt x="218439" y="3810"/>
                  </a:lnTo>
                  <a:lnTo>
                    <a:pt x="219709" y="3810"/>
                  </a:lnTo>
                  <a:lnTo>
                    <a:pt x="219709" y="1270"/>
                  </a:lnTo>
                  <a:close/>
                </a:path>
                <a:path w="219710" h="137160">
                  <a:moveTo>
                    <a:pt x="161289" y="1270"/>
                  </a:moveTo>
                  <a:lnTo>
                    <a:pt x="132079" y="1270"/>
                  </a:lnTo>
                  <a:lnTo>
                    <a:pt x="132079" y="2539"/>
                  </a:lnTo>
                  <a:lnTo>
                    <a:pt x="161289" y="2539"/>
                  </a:lnTo>
                  <a:lnTo>
                    <a:pt x="161289" y="1270"/>
                  </a:lnTo>
                  <a:close/>
                </a:path>
                <a:path w="219710" h="137160">
                  <a:moveTo>
                    <a:pt x="210819" y="0"/>
                  </a:moveTo>
                  <a:lnTo>
                    <a:pt x="208279" y="0"/>
                  </a:lnTo>
                  <a:lnTo>
                    <a:pt x="208279" y="1270"/>
                  </a:lnTo>
                  <a:lnTo>
                    <a:pt x="210819" y="1270"/>
                  </a:lnTo>
                  <a:lnTo>
                    <a:pt x="210819" y="0"/>
                  </a:lnTo>
                  <a:close/>
                </a:path>
                <a:path w="219710" h="137160">
                  <a:moveTo>
                    <a:pt x="92709" y="1269"/>
                  </a:moveTo>
                  <a:lnTo>
                    <a:pt x="59689" y="1269"/>
                  </a:lnTo>
                  <a:lnTo>
                    <a:pt x="59689" y="2539"/>
                  </a:lnTo>
                  <a:lnTo>
                    <a:pt x="92709" y="2539"/>
                  </a:lnTo>
                  <a:lnTo>
                    <a:pt x="92709" y="1269"/>
                  </a:lnTo>
                  <a:close/>
                </a:path>
              </a:pathLst>
            </a:custGeom>
            <a:solidFill>
              <a:srgbClr val="AED53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4" name="object 404"/>
            <p:cNvSpPr/>
            <p:nvPr/>
          </p:nvSpPr>
          <p:spPr>
            <a:xfrm>
              <a:off x="1410970" y="3041649"/>
              <a:ext cx="215900" cy="133350"/>
            </a:xfrm>
            <a:custGeom>
              <a:avLst/>
              <a:gdLst/>
              <a:ahLst/>
              <a:cxnLst/>
              <a:rect l="l" t="t" r="r" b="b"/>
              <a:pathLst>
                <a:path w="215900" h="133350">
                  <a:moveTo>
                    <a:pt x="1270" y="129540"/>
                  </a:moveTo>
                  <a:lnTo>
                    <a:pt x="0" y="129540"/>
                  </a:lnTo>
                  <a:lnTo>
                    <a:pt x="0" y="130937"/>
                  </a:lnTo>
                  <a:lnTo>
                    <a:pt x="1270" y="130937"/>
                  </a:lnTo>
                  <a:lnTo>
                    <a:pt x="1270" y="129540"/>
                  </a:lnTo>
                  <a:close/>
                </a:path>
                <a:path w="215900" h="133350">
                  <a:moveTo>
                    <a:pt x="1270" y="125730"/>
                  </a:moveTo>
                  <a:lnTo>
                    <a:pt x="0" y="125730"/>
                  </a:lnTo>
                  <a:lnTo>
                    <a:pt x="0" y="128397"/>
                  </a:lnTo>
                  <a:lnTo>
                    <a:pt x="1270" y="128397"/>
                  </a:lnTo>
                  <a:lnTo>
                    <a:pt x="1270" y="125730"/>
                  </a:lnTo>
                  <a:close/>
                </a:path>
                <a:path w="215900" h="133350">
                  <a:moveTo>
                    <a:pt x="1270" y="123190"/>
                  </a:moveTo>
                  <a:lnTo>
                    <a:pt x="0" y="123190"/>
                  </a:lnTo>
                  <a:lnTo>
                    <a:pt x="0" y="124587"/>
                  </a:lnTo>
                  <a:lnTo>
                    <a:pt x="1270" y="124587"/>
                  </a:lnTo>
                  <a:lnTo>
                    <a:pt x="1270" y="123190"/>
                  </a:lnTo>
                  <a:close/>
                </a:path>
                <a:path w="215900" h="133350">
                  <a:moveTo>
                    <a:pt x="1270" y="119380"/>
                  </a:moveTo>
                  <a:lnTo>
                    <a:pt x="0" y="119380"/>
                  </a:lnTo>
                  <a:lnTo>
                    <a:pt x="0" y="122047"/>
                  </a:lnTo>
                  <a:lnTo>
                    <a:pt x="1270" y="122047"/>
                  </a:lnTo>
                  <a:lnTo>
                    <a:pt x="1270" y="119380"/>
                  </a:lnTo>
                  <a:close/>
                </a:path>
                <a:path w="215900" h="133350">
                  <a:moveTo>
                    <a:pt x="1270" y="115697"/>
                  </a:moveTo>
                  <a:lnTo>
                    <a:pt x="0" y="115697"/>
                  </a:lnTo>
                  <a:lnTo>
                    <a:pt x="0" y="118237"/>
                  </a:lnTo>
                  <a:lnTo>
                    <a:pt x="1270" y="118237"/>
                  </a:lnTo>
                  <a:lnTo>
                    <a:pt x="1270" y="115697"/>
                  </a:lnTo>
                  <a:close/>
                </a:path>
                <a:path w="215900" h="133350">
                  <a:moveTo>
                    <a:pt x="44450" y="132080"/>
                  </a:moveTo>
                  <a:lnTo>
                    <a:pt x="0" y="132080"/>
                  </a:lnTo>
                  <a:lnTo>
                    <a:pt x="0" y="133350"/>
                  </a:lnTo>
                  <a:lnTo>
                    <a:pt x="44450" y="133350"/>
                  </a:lnTo>
                  <a:lnTo>
                    <a:pt x="44450" y="132080"/>
                  </a:lnTo>
                  <a:close/>
                </a:path>
                <a:path w="215900" h="133350">
                  <a:moveTo>
                    <a:pt x="48247" y="130937"/>
                  </a:moveTo>
                  <a:lnTo>
                    <a:pt x="45720" y="130937"/>
                  </a:lnTo>
                  <a:lnTo>
                    <a:pt x="45720" y="132080"/>
                  </a:lnTo>
                  <a:lnTo>
                    <a:pt x="48247" y="132080"/>
                  </a:lnTo>
                  <a:lnTo>
                    <a:pt x="48247" y="130937"/>
                  </a:lnTo>
                  <a:close/>
                </a:path>
                <a:path w="215900" h="133350">
                  <a:moveTo>
                    <a:pt x="90157" y="0"/>
                  </a:moveTo>
                  <a:lnTo>
                    <a:pt x="57150" y="0"/>
                  </a:lnTo>
                  <a:lnTo>
                    <a:pt x="57150" y="1270"/>
                  </a:lnTo>
                  <a:lnTo>
                    <a:pt x="90157" y="1270"/>
                  </a:lnTo>
                  <a:lnTo>
                    <a:pt x="90157" y="0"/>
                  </a:lnTo>
                  <a:close/>
                </a:path>
                <a:path w="215900" h="133350">
                  <a:moveTo>
                    <a:pt x="106680" y="130937"/>
                  </a:moveTo>
                  <a:lnTo>
                    <a:pt x="104140" y="130937"/>
                  </a:lnTo>
                  <a:lnTo>
                    <a:pt x="104140" y="132080"/>
                  </a:lnTo>
                  <a:lnTo>
                    <a:pt x="106680" y="132080"/>
                  </a:lnTo>
                  <a:lnTo>
                    <a:pt x="106680" y="130937"/>
                  </a:lnTo>
                  <a:close/>
                </a:path>
                <a:path w="215900" h="133350">
                  <a:moveTo>
                    <a:pt x="158750" y="0"/>
                  </a:moveTo>
                  <a:lnTo>
                    <a:pt x="129540" y="0"/>
                  </a:lnTo>
                  <a:lnTo>
                    <a:pt x="129540" y="1270"/>
                  </a:lnTo>
                  <a:lnTo>
                    <a:pt x="158750" y="1270"/>
                  </a:lnTo>
                  <a:lnTo>
                    <a:pt x="158750" y="0"/>
                  </a:lnTo>
                  <a:close/>
                </a:path>
                <a:path w="215900" h="133350">
                  <a:moveTo>
                    <a:pt x="166370" y="132080"/>
                  </a:moveTo>
                  <a:lnTo>
                    <a:pt x="163830" y="132080"/>
                  </a:lnTo>
                  <a:lnTo>
                    <a:pt x="163830" y="130937"/>
                  </a:lnTo>
                  <a:lnTo>
                    <a:pt x="162547" y="130937"/>
                  </a:lnTo>
                  <a:lnTo>
                    <a:pt x="162547" y="132080"/>
                  </a:lnTo>
                  <a:lnTo>
                    <a:pt x="109220" y="132080"/>
                  </a:lnTo>
                  <a:lnTo>
                    <a:pt x="109220" y="133350"/>
                  </a:lnTo>
                  <a:lnTo>
                    <a:pt x="166370" y="133350"/>
                  </a:lnTo>
                  <a:lnTo>
                    <a:pt x="166370" y="132080"/>
                  </a:lnTo>
                  <a:close/>
                </a:path>
                <a:path w="215900" h="133350">
                  <a:moveTo>
                    <a:pt x="214630" y="97790"/>
                  </a:moveTo>
                  <a:lnTo>
                    <a:pt x="213360" y="97790"/>
                  </a:lnTo>
                  <a:lnTo>
                    <a:pt x="213360" y="99187"/>
                  </a:lnTo>
                  <a:lnTo>
                    <a:pt x="214630" y="99187"/>
                  </a:lnTo>
                  <a:lnTo>
                    <a:pt x="214630" y="97790"/>
                  </a:lnTo>
                  <a:close/>
                </a:path>
                <a:path w="215900" h="133350">
                  <a:moveTo>
                    <a:pt x="214630" y="34290"/>
                  </a:moveTo>
                  <a:lnTo>
                    <a:pt x="213360" y="34290"/>
                  </a:lnTo>
                  <a:lnTo>
                    <a:pt x="213360" y="36830"/>
                  </a:lnTo>
                  <a:lnTo>
                    <a:pt x="214630" y="36830"/>
                  </a:lnTo>
                  <a:lnTo>
                    <a:pt x="214630" y="34290"/>
                  </a:lnTo>
                  <a:close/>
                </a:path>
                <a:path w="215900" h="133350">
                  <a:moveTo>
                    <a:pt x="215900" y="93980"/>
                  </a:moveTo>
                  <a:lnTo>
                    <a:pt x="213360" y="93980"/>
                  </a:lnTo>
                  <a:lnTo>
                    <a:pt x="213360" y="96647"/>
                  </a:lnTo>
                  <a:lnTo>
                    <a:pt x="215900" y="96647"/>
                  </a:lnTo>
                  <a:lnTo>
                    <a:pt x="215900" y="93980"/>
                  </a:lnTo>
                  <a:close/>
                </a:path>
                <a:path w="215900" h="133350">
                  <a:moveTo>
                    <a:pt x="215900" y="91440"/>
                  </a:moveTo>
                  <a:lnTo>
                    <a:pt x="213360" y="91440"/>
                  </a:lnTo>
                  <a:lnTo>
                    <a:pt x="213360" y="92837"/>
                  </a:lnTo>
                  <a:lnTo>
                    <a:pt x="215900" y="92837"/>
                  </a:lnTo>
                  <a:lnTo>
                    <a:pt x="215900" y="91440"/>
                  </a:lnTo>
                  <a:close/>
                </a:path>
                <a:path w="215900" h="133350">
                  <a:moveTo>
                    <a:pt x="215900" y="87630"/>
                  </a:moveTo>
                  <a:lnTo>
                    <a:pt x="213360" y="87630"/>
                  </a:lnTo>
                  <a:lnTo>
                    <a:pt x="213360" y="90297"/>
                  </a:lnTo>
                  <a:lnTo>
                    <a:pt x="215900" y="90297"/>
                  </a:lnTo>
                  <a:lnTo>
                    <a:pt x="215900" y="87630"/>
                  </a:lnTo>
                  <a:close/>
                </a:path>
                <a:path w="215900" h="133350">
                  <a:moveTo>
                    <a:pt x="215900" y="85090"/>
                  </a:moveTo>
                  <a:lnTo>
                    <a:pt x="213360" y="85090"/>
                  </a:lnTo>
                  <a:lnTo>
                    <a:pt x="213360" y="86487"/>
                  </a:lnTo>
                  <a:lnTo>
                    <a:pt x="215900" y="86487"/>
                  </a:lnTo>
                  <a:lnTo>
                    <a:pt x="215900" y="85090"/>
                  </a:lnTo>
                  <a:close/>
                </a:path>
                <a:path w="215900" h="133350">
                  <a:moveTo>
                    <a:pt x="215900" y="81280"/>
                  </a:moveTo>
                  <a:lnTo>
                    <a:pt x="213360" y="81280"/>
                  </a:lnTo>
                  <a:lnTo>
                    <a:pt x="213360" y="83947"/>
                  </a:lnTo>
                  <a:lnTo>
                    <a:pt x="215900" y="83947"/>
                  </a:lnTo>
                  <a:lnTo>
                    <a:pt x="215900" y="81280"/>
                  </a:lnTo>
                  <a:close/>
                </a:path>
                <a:path w="215900" h="133350">
                  <a:moveTo>
                    <a:pt x="215900" y="78740"/>
                  </a:moveTo>
                  <a:lnTo>
                    <a:pt x="213360" y="78740"/>
                  </a:lnTo>
                  <a:lnTo>
                    <a:pt x="213360" y="80137"/>
                  </a:lnTo>
                  <a:lnTo>
                    <a:pt x="215900" y="80137"/>
                  </a:lnTo>
                  <a:lnTo>
                    <a:pt x="215900" y="78740"/>
                  </a:lnTo>
                  <a:close/>
                </a:path>
                <a:path w="215900" h="133350">
                  <a:moveTo>
                    <a:pt x="215900" y="30480"/>
                  </a:moveTo>
                  <a:lnTo>
                    <a:pt x="213360" y="30480"/>
                  </a:lnTo>
                  <a:lnTo>
                    <a:pt x="213360" y="33020"/>
                  </a:lnTo>
                  <a:lnTo>
                    <a:pt x="215900" y="33020"/>
                  </a:lnTo>
                  <a:lnTo>
                    <a:pt x="215900" y="30480"/>
                  </a:lnTo>
                  <a:close/>
                </a:path>
                <a:path w="215900" h="133350">
                  <a:moveTo>
                    <a:pt x="215900" y="27940"/>
                  </a:moveTo>
                  <a:lnTo>
                    <a:pt x="213360" y="27940"/>
                  </a:lnTo>
                  <a:lnTo>
                    <a:pt x="213360" y="29210"/>
                  </a:lnTo>
                  <a:lnTo>
                    <a:pt x="215900" y="29210"/>
                  </a:lnTo>
                  <a:lnTo>
                    <a:pt x="215900" y="27940"/>
                  </a:lnTo>
                  <a:close/>
                </a:path>
                <a:path w="215900" h="133350">
                  <a:moveTo>
                    <a:pt x="215900" y="24142"/>
                  </a:moveTo>
                  <a:lnTo>
                    <a:pt x="213360" y="24142"/>
                  </a:lnTo>
                  <a:lnTo>
                    <a:pt x="213360" y="26670"/>
                  </a:lnTo>
                  <a:lnTo>
                    <a:pt x="215900" y="26670"/>
                  </a:lnTo>
                  <a:lnTo>
                    <a:pt x="215900" y="24142"/>
                  </a:lnTo>
                  <a:close/>
                </a:path>
                <a:path w="215900" h="133350">
                  <a:moveTo>
                    <a:pt x="215900" y="21602"/>
                  </a:moveTo>
                  <a:lnTo>
                    <a:pt x="213360" y="21602"/>
                  </a:lnTo>
                  <a:lnTo>
                    <a:pt x="213360" y="22860"/>
                  </a:lnTo>
                  <a:lnTo>
                    <a:pt x="215900" y="22860"/>
                  </a:lnTo>
                  <a:lnTo>
                    <a:pt x="215900" y="21602"/>
                  </a:lnTo>
                  <a:close/>
                </a:path>
                <a:path w="215900" h="133350">
                  <a:moveTo>
                    <a:pt x="215900" y="17792"/>
                  </a:moveTo>
                  <a:lnTo>
                    <a:pt x="213360" y="17792"/>
                  </a:lnTo>
                  <a:lnTo>
                    <a:pt x="213360" y="20320"/>
                  </a:lnTo>
                  <a:lnTo>
                    <a:pt x="215900" y="20320"/>
                  </a:lnTo>
                  <a:lnTo>
                    <a:pt x="215900" y="17792"/>
                  </a:lnTo>
                  <a:close/>
                </a:path>
                <a:path w="215900" h="133350">
                  <a:moveTo>
                    <a:pt x="215900" y="15252"/>
                  </a:moveTo>
                  <a:lnTo>
                    <a:pt x="213360" y="15252"/>
                  </a:lnTo>
                  <a:lnTo>
                    <a:pt x="213360" y="16510"/>
                  </a:lnTo>
                  <a:lnTo>
                    <a:pt x="215900" y="16510"/>
                  </a:lnTo>
                  <a:lnTo>
                    <a:pt x="215900" y="15252"/>
                  </a:lnTo>
                  <a:close/>
                </a:path>
                <a:path w="215900" h="133350">
                  <a:moveTo>
                    <a:pt x="215900" y="11442"/>
                  </a:moveTo>
                  <a:lnTo>
                    <a:pt x="213360" y="11442"/>
                  </a:lnTo>
                  <a:lnTo>
                    <a:pt x="213360" y="13970"/>
                  </a:lnTo>
                  <a:lnTo>
                    <a:pt x="215900" y="13970"/>
                  </a:lnTo>
                  <a:lnTo>
                    <a:pt x="215900" y="11442"/>
                  </a:lnTo>
                  <a:close/>
                </a:path>
                <a:path w="215900" h="133350">
                  <a:moveTo>
                    <a:pt x="215900" y="8902"/>
                  </a:moveTo>
                  <a:lnTo>
                    <a:pt x="213360" y="8902"/>
                  </a:lnTo>
                  <a:lnTo>
                    <a:pt x="213360" y="10160"/>
                  </a:lnTo>
                  <a:lnTo>
                    <a:pt x="215900" y="10160"/>
                  </a:lnTo>
                  <a:lnTo>
                    <a:pt x="215900" y="8902"/>
                  </a:lnTo>
                  <a:close/>
                </a:path>
                <a:path w="215900" h="133350">
                  <a:moveTo>
                    <a:pt x="215900" y="5092"/>
                  </a:moveTo>
                  <a:lnTo>
                    <a:pt x="213360" y="5092"/>
                  </a:lnTo>
                  <a:lnTo>
                    <a:pt x="213360" y="7620"/>
                  </a:lnTo>
                  <a:lnTo>
                    <a:pt x="215900" y="7620"/>
                  </a:lnTo>
                  <a:lnTo>
                    <a:pt x="215900" y="5092"/>
                  </a:lnTo>
                  <a:close/>
                </a:path>
                <a:path w="215900" h="133350">
                  <a:moveTo>
                    <a:pt x="215900" y="2552"/>
                  </a:moveTo>
                  <a:lnTo>
                    <a:pt x="213360" y="2552"/>
                  </a:lnTo>
                  <a:lnTo>
                    <a:pt x="213360" y="3810"/>
                  </a:lnTo>
                  <a:lnTo>
                    <a:pt x="215900" y="3810"/>
                  </a:lnTo>
                  <a:lnTo>
                    <a:pt x="215900" y="2552"/>
                  </a:lnTo>
                  <a:close/>
                </a:path>
                <a:path w="215900" h="133350">
                  <a:moveTo>
                    <a:pt x="215900" y="0"/>
                  </a:moveTo>
                  <a:lnTo>
                    <a:pt x="201930" y="0"/>
                  </a:lnTo>
                  <a:lnTo>
                    <a:pt x="201930" y="1270"/>
                  </a:lnTo>
                  <a:lnTo>
                    <a:pt x="215900" y="1270"/>
                  </a:lnTo>
                  <a:lnTo>
                    <a:pt x="215900" y="0"/>
                  </a:lnTo>
                  <a:close/>
                </a:path>
              </a:pathLst>
            </a:custGeom>
            <a:solidFill>
              <a:srgbClr val="AFD63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5" name="object 405"/>
            <p:cNvSpPr/>
            <p:nvPr/>
          </p:nvSpPr>
          <p:spPr>
            <a:xfrm>
              <a:off x="1412240" y="3042919"/>
              <a:ext cx="212090" cy="129539"/>
            </a:xfrm>
            <a:custGeom>
              <a:avLst/>
              <a:gdLst/>
              <a:ahLst/>
              <a:cxnLst/>
              <a:rect l="l" t="t" r="r" b="b"/>
              <a:pathLst>
                <a:path w="212090" h="129539">
                  <a:moveTo>
                    <a:pt x="2540" y="124472"/>
                  </a:moveTo>
                  <a:lnTo>
                    <a:pt x="0" y="124472"/>
                  </a:lnTo>
                  <a:lnTo>
                    <a:pt x="0" y="127127"/>
                  </a:lnTo>
                  <a:lnTo>
                    <a:pt x="2540" y="127127"/>
                  </a:lnTo>
                  <a:lnTo>
                    <a:pt x="2540" y="124472"/>
                  </a:lnTo>
                  <a:close/>
                </a:path>
                <a:path w="212090" h="129539">
                  <a:moveTo>
                    <a:pt x="2540" y="121920"/>
                  </a:moveTo>
                  <a:lnTo>
                    <a:pt x="0" y="121920"/>
                  </a:lnTo>
                  <a:lnTo>
                    <a:pt x="0" y="123190"/>
                  </a:lnTo>
                  <a:lnTo>
                    <a:pt x="2540" y="123190"/>
                  </a:lnTo>
                  <a:lnTo>
                    <a:pt x="2540" y="121920"/>
                  </a:lnTo>
                  <a:close/>
                </a:path>
                <a:path w="212090" h="129539">
                  <a:moveTo>
                    <a:pt x="2540" y="118122"/>
                  </a:moveTo>
                  <a:lnTo>
                    <a:pt x="0" y="118122"/>
                  </a:lnTo>
                  <a:lnTo>
                    <a:pt x="0" y="120777"/>
                  </a:lnTo>
                  <a:lnTo>
                    <a:pt x="2540" y="120777"/>
                  </a:lnTo>
                  <a:lnTo>
                    <a:pt x="2540" y="118122"/>
                  </a:lnTo>
                  <a:close/>
                </a:path>
                <a:path w="212090" h="129539">
                  <a:moveTo>
                    <a:pt x="2540" y="115570"/>
                  </a:moveTo>
                  <a:lnTo>
                    <a:pt x="0" y="115570"/>
                  </a:lnTo>
                  <a:lnTo>
                    <a:pt x="0" y="116840"/>
                  </a:lnTo>
                  <a:lnTo>
                    <a:pt x="2540" y="116840"/>
                  </a:lnTo>
                  <a:lnTo>
                    <a:pt x="2540" y="115570"/>
                  </a:lnTo>
                  <a:close/>
                </a:path>
                <a:path w="212090" h="129539">
                  <a:moveTo>
                    <a:pt x="2540" y="113030"/>
                  </a:moveTo>
                  <a:lnTo>
                    <a:pt x="0" y="113030"/>
                  </a:lnTo>
                  <a:lnTo>
                    <a:pt x="0" y="114427"/>
                  </a:lnTo>
                  <a:lnTo>
                    <a:pt x="2540" y="114427"/>
                  </a:lnTo>
                  <a:lnTo>
                    <a:pt x="2540" y="113030"/>
                  </a:lnTo>
                  <a:close/>
                </a:path>
                <a:path w="212090" h="129539">
                  <a:moveTo>
                    <a:pt x="46977" y="128270"/>
                  </a:moveTo>
                  <a:lnTo>
                    <a:pt x="0" y="128270"/>
                  </a:lnTo>
                  <a:lnTo>
                    <a:pt x="0" y="129540"/>
                  </a:lnTo>
                  <a:lnTo>
                    <a:pt x="46977" y="129540"/>
                  </a:lnTo>
                  <a:lnTo>
                    <a:pt x="46977" y="128270"/>
                  </a:lnTo>
                  <a:close/>
                </a:path>
                <a:path w="212090" h="129539">
                  <a:moveTo>
                    <a:pt x="88887" y="1270"/>
                  </a:moveTo>
                  <a:lnTo>
                    <a:pt x="55880" y="1270"/>
                  </a:lnTo>
                  <a:lnTo>
                    <a:pt x="55880" y="2540"/>
                  </a:lnTo>
                  <a:lnTo>
                    <a:pt x="88887" y="2540"/>
                  </a:lnTo>
                  <a:lnTo>
                    <a:pt x="88887" y="1270"/>
                  </a:lnTo>
                  <a:close/>
                </a:path>
                <a:path w="212090" h="129539">
                  <a:moveTo>
                    <a:pt x="157480" y="1282"/>
                  </a:moveTo>
                  <a:lnTo>
                    <a:pt x="128270" y="1282"/>
                  </a:lnTo>
                  <a:lnTo>
                    <a:pt x="128270" y="2540"/>
                  </a:lnTo>
                  <a:lnTo>
                    <a:pt x="157480" y="2540"/>
                  </a:lnTo>
                  <a:lnTo>
                    <a:pt x="157480" y="1282"/>
                  </a:lnTo>
                  <a:close/>
                </a:path>
                <a:path w="212090" h="129539">
                  <a:moveTo>
                    <a:pt x="161277" y="128270"/>
                  </a:moveTo>
                  <a:lnTo>
                    <a:pt x="102870" y="128270"/>
                  </a:lnTo>
                  <a:lnTo>
                    <a:pt x="102870" y="129540"/>
                  </a:lnTo>
                  <a:lnTo>
                    <a:pt x="161277" y="129540"/>
                  </a:lnTo>
                  <a:lnTo>
                    <a:pt x="161277" y="128270"/>
                  </a:lnTo>
                  <a:close/>
                </a:path>
                <a:path w="212090" h="129539">
                  <a:moveTo>
                    <a:pt x="212090" y="99072"/>
                  </a:moveTo>
                  <a:lnTo>
                    <a:pt x="210820" y="99072"/>
                  </a:lnTo>
                  <a:lnTo>
                    <a:pt x="210820" y="100330"/>
                  </a:lnTo>
                  <a:lnTo>
                    <a:pt x="212090" y="100330"/>
                  </a:lnTo>
                  <a:lnTo>
                    <a:pt x="212090" y="99072"/>
                  </a:lnTo>
                  <a:close/>
                </a:path>
                <a:path w="212090" h="129539">
                  <a:moveTo>
                    <a:pt x="212090" y="96520"/>
                  </a:moveTo>
                  <a:lnTo>
                    <a:pt x="210820" y="96520"/>
                  </a:lnTo>
                  <a:lnTo>
                    <a:pt x="210820" y="97790"/>
                  </a:lnTo>
                  <a:lnTo>
                    <a:pt x="212090" y="97790"/>
                  </a:lnTo>
                  <a:lnTo>
                    <a:pt x="212090" y="96520"/>
                  </a:lnTo>
                  <a:close/>
                </a:path>
                <a:path w="212090" h="129539">
                  <a:moveTo>
                    <a:pt x="212090" y="92722"/>
                  </a:moveTo>
                  <a:lnTo>
                    <a:pt x="210820" y="92722"/>
                  </a:lnTo>
                  <a:lnTo>
                    <a:pt x="210820" y="95377"/>
                  </a:lnTo>
                  <a:lnTo>
                    <a:pt x="212090" y="95377"/>
                  </a:lnTo>
                  <a:lnTo>
                    <a:pt x="212090" y="92722"/>
                  </a:lnTo>
                  <a:close/>
                </a:path>
                <a:path w="212090" h="129539">
                  <a:moveTo>
                    <a:pt x="212090" y="90170"/>
                  </a:moveTo>
                  <a:lnTo>
                    <a:pt x="210820" y="90170"/>
                  </a:lnTo>
                  <a:lnTo>
                    <a:pt x="210820" y="91440"/>
                  </a:lnTo>
                  <a:lnTo>
                    <a:pt x="212090" y="91440"/>
                  </a:lnTo>
                  <a:lnTo>
                    <a:pt x="212090" y="90170"/>
                  </a:lnTo>
                  <a:close/>
                </a:path>
                <a:path w="212090" h="129539">
                  <a:moveTo>
                    <a:pt x="212090" y="86372"/>
                  </a:moveTo>
                  <a:lnTo>
                    <a:pt x="210820" y="86372"/>
                  </a:lnTo>
                  <a:lnTo>
                    <a:pt x="210820" y="89027"/>
                  </a:lnTo>
                  <a:lnTo>
                    <a:pt x="212090" y="89027"/>
                  </a:lnTo>
                  <a:lnTo>
                    <a:pt x="212090" y="86372"/>
                  </a:lnTo>
                  <a:close/>
                </a:path>
                <a:path w="212090" h="129539">
                  <a:moveTo>
                    <a:pt x="212090" y="83820"/>
                  </a:moveTo>
                  <a:lnTo>
                    <a:pt x="210820" y="83820"/>
                  </a:lnTo>
                  <a:lnTo>
                    <a:pt x="210820" y="85090"/>
                  </a:lnTo>
                  <a:lnTo>
                    <a:pt x="212090" y="85090"/>
                  </a:lnTo>
                  <a:lnTo>
                    <a:pt x="212090" y="83820"/>
                  </a:lnTo>
                  <a:close/>
                </a:path>
                <a:path w="212090" h="129539">
                  <a:moveTo>
                    <a:pt x="212090" y="80022"/>
                  </a:moveTo>
                  <a:lnTo>
                    <a:pt x="210820" y="80022"/>
                  </a:lnTo>
                  <a:lnTo>
                    <a:pt x="210820" y="82677"/>
                  </a:lnTo>
                  <a:lnTo>
                    <a:pt x="212090" y="82677"/>
                  </a:lnTo>
                  <a:lnTo>
                    <a:pt x="212090" y="80022"/>
                  </a:lnTo>
                  <a:close/>
                </a:path>
                <a:path w="212090" h="129539">
                  <a:moveTo>
                    <a:pt x="212090" y="76327"/>
                  </a:moveTo>
                  <a:lnTo>
                    <a:pt x="210820" y="76327"/>
                  </a:lnTo>
                  <a:lnTo>
                    <a:pt x="210820" y="78740"/>
                  </a:lnTo>
                  <a:lnTo>
                    <a:pt x="212090" y="78740"/>
                  </a:lnTo>
                  <a:lnTo>
                    <a:pt x="212090" y="76327"/>
                  </a:lnTo>
                  <a:close/>
                </a:path>
                <a:path w="212090" h="129539">
                  <a:moveTo>
                    <a:pt x="212090" y="33020"/>
                  </a:moveTo>
                  <a:lnTo>
                    <a:pt x="210820" y="33020"/>
                  </a:lnTo>
                  <a:lnTo>
                    <a:pt x="210820" y="35572"/>
                  </a:lnTo>
                  <a:lnTo>
                    <a:pt x="212090" y="35572"/>
                  </a:lnTo>
                  <a:lnTo>
                    <a:pt x="212090" y="33020"/>
                  </a:lnTo>
                  <a:close/>
                </a:path>
                <a:path w="212090" h="129539">
                  <a:moveTo>
                    <a:pt x="212090" y="29210"/>
                  </a:moveTo>
                  <a:lnTo>
                    <a:pt x="210820" y="29210"/>
                  </a:lnTo>
                  <a:lnTo>
                    <a:pt x="210820" y="31750"/>
                  </a:lnTo>
                  <a:lnTo>
                    <a:pt x="212090" y="31750"/>
                  </a:lnTo>
                  <a:lnTo>
                    <a:pt x="212090" y="29210"/>
                  </a:lnTo>
                  <a:close/>
                </a:path>
                <a:path w="212090" h="129539">
                  <a:moveTo>
                    <a:pt x="212090" y="26670"/>
                  </a:moveTo>
                  <a:lnTo>
                    <a:pt x="210820" y="26670"/>
                  </a:lnTo>
                  <a:lnTo>
                    <a:pt x="210820" y="27940"/>
                  </a:lnTo>
                  <a:lnTo>
                    <a:pt x="212090" y="27940"/>
                  </a:lnTo>
                  <a:lnTo>
                    <a:pt x="212090" y="26670"/>
                  </a:lnTo>
                  <a:close/>
                </a:path>
                <a:path w="212090" h="129539">
                  <a:moveTo>
                    <a:pt x="212090" y="22872"/>
                  </a:moveTo>
                  <a:lnTo>
                    <a:pt x="210820" y="22872"/>
                  </a:lnTo>
                  <a:lnTo>
                    <a:pt x="210820" y="25400"/>
                  </a:lnTo>
                  <a:lnTo>
                    <a:pt x="212090" y="25400"/>
                  </a:lnTo>
                  <a:lnTo>
                    <a:pt x="212090" y="22872"/>
                  </a:lnTo>
                  <a:close/>
                </a:path>
                <a:path w="212090" h="129539">
                  <a:moveTo>
                    <a:pt x="212090" y="20332"/>
                  </a:moveTo>
                  <a:lnTo>
                    <a:pt x="210820" y="20332"/>
                  </a:lnTo>
                  <a:lnTo>
                    <a:pt x="210820" y="21590"/>
                  </a:lnTo>
                  <a:lnTo>
                    <a:pt x="212090" y="21590"/>
                  </a:lnTo>
                  <a:lnTo>
                    <a:pt x="212090" y="20332"/>
                  </a:lnTo>
                  <a:close/>
                </a:path>
                <a:path w="212090" h="129539">
                  <a:moveTo>
                    <a:pt x="212090" y="16522"/>
                  </a:moveTo>
                  <a:lnTo>
                    <a:pt x="210820" y="16522"/>
                  </a:lnTo>
                  <a:lnTo>
                    <a:pt x="210820" y="19050"/>
                  </a:lnTo>
                  <a:lnTo>
                    <a:pt x="212090" y="19050"/>
                  </a:lnTo>
                  <a:lnTo>
                    <a:pt x="212090" y="16522"/>
                  </a:lnTo>
                  <a:close/>
                </a:path>
                <a:path w="212090" h="129539">
                  <a:moveTo>
                    <a:pt x="212090" y="13982"/>
                  </a:moveTo>
                  <a:lnTo>
                    <a:pt x="210820" y="13982"/>
                  </a:lnTo>
                  <a:lnTo>
                    <a:pt x="210820" y="15240"/>
                  </a:lnTo>
                  <a:lnTo>
                    <a:pt x="212090" y="15240"/>
                  </a:lnTo>
                  <a:lnTo>
                    <a:pt x="212090" y="13982"/>
                  </a:lnTo>
                  <a:close/>
                </a:path>
                <a:path w="212090" h="129539">
                  <a:moveTo>
                    <a:pt x="212090" y="10172"/>
                  </a:moveTo>
                  <a:lnTo>
                    <a:pt x="210820" y="10172"/>
                  </a:lnTo>
                  <a:lnTo>
                    <a:pt x="210820" y="12700"/>
                  </a:lnTo>
                  <a:lnTo>
                    <a:pt x="212090" y="12700"/>
                  </a:lnTo>
                  <a:lnTo>
                    <a:pt x="212090" y="10172"/>
                  </a:lnTo>
                  <a:close/>
                </a:path>
                <a:path w="212090" h="129539">
                  <a:moveTo>
                    <a:pt x="212090" y="7632"/>
                  </a:moveTo>
                  <a:lnTo>
                    <a:pt x="210820" y="7632"/>
                  </a:lnTo>
                  <a:lnTo>
                    <a:pt x="210820" y="8890"/>
                  </a:lnTo>
                  <a:lnTo>
                    <a:pt x="212090" y="8890"/>
                  </a:lnTo>
                  <a:lnTo>
                    <a:pt x="212090" y="7632"/>
                  </a:lnTo>
                  <a:close/>
                </a:path>
                <a:path w="212090" h="129539">
                  <a:moveTo>
                    <a:pt x="212090" y="3822"/>
                  </a:moveTo>
                  <a:lnTo>
                    <a:pt x="210820" y="3822"/>
                  </a:lnTo>
                  <a:lnTo>
                    <a:pt x="210820" y="6350"/>
                  </a:lnTo>
                  <a:lnTo>
                    <a:pt x="212090" y="6350"/>
                  </a:lnTo>
                  <a:lnTo>
                    <a:pt x="212090" y="3822"/>
                  </a:lnTo>
                  <a:close/>
                </a:path>
                <a:path w="212090" h="129539">
                  <a:moveTo>
                    <a:pt x="212090" y="1282"/>
                  </a:moveTo>
                  <a:lnTo>
                    <a:pt x="200660" y="1282"/>
                  </a:lnTo>
                  <a:lnTo>
                    <a:pt x="200660" y="0"/>
                  </a:lnTo>
                  <a:lnTo>
                    <a:pt x="198120" y="0"/>
                  </a:lnTo>
                  <a:lnTo>
                    <a:pt x="198120" y="1282"/>
                  </a:lnTo>
                  <a:lnTo>
                    <a:pt x="195580" y="1282"/>
                  </a:lnTo>
                  <a:lnTo>
                    <a:pt x="195580" y="2540"/>
                  </a:lnTo>
                  <a:lnTo>
                    <a:pt x="212090" y="2540"/>
                  </a:lnTo>
                  <a:lnTo>
                    <a:pt x="212090" y="1282"/>
                  </a:lnTo>
                  <a:close/>
                </a:path>
              </a:pathLst>
            </a:custGeom>
            <a:solidFill>
              <a:srgbClr val="B1D73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6" name="object 406"/>
            <p:cNvSpPr/>
            <p:nvPr/>
          </p:nvSpPr>
          <p:spPr>
            <a:xfrm>
              <a:off x="1414779" y="3045459"/>
              <a:ext cx="208279" cy="125730"/>
            </a:xfrm>
            <a:custGeom>
              <a:avLst/>
              <a:gdLst/>
              <a:ahLst/>
              <a:cxnLst/>
              <a:rect l="l" t="t" r="r" b="b"/>
              <a:pathLst>
                <a:path w="208280" h="125730">
                  <a:moveTo>
                    <a:pt x="1269" y="121919"/>
                  </a:moveTo>
                  <a:lnTo>
                    <a:pt x="0" y="121919"/>
                  </a:lnTo>
                  <a:lnTo>
                    <a:pt x="0" y="124587"/>
                  </a:lnTo>
                  <a:lnTo>
                    <a:pt x="46989" y="124587"/>
                  </a:lnTo>
                  <a:lnTo>
                    <a:pt x="46989" y="125729"/>
                  </a:lnTo>
                  <a:lnTo>
                    <a:pt x="49530" y="125729"/>
                  </a:lnTo>
                  <a:lnTo>
                    <a:pt x="49530" y="123316"/>
                  </a:lnTo>
                  <a:lnTo>
                    <a:pt x="1269" y="123316"/>
                  </a:lnTo>
                  <a:lnTo>
                    <a:pt x="1269" y="121919"/>
                  </a:lnTo>
                  <a:close/>
                </a:path>
                <a:path w="208280" h="125730">
                  <a:moveTo>
                    <a:pt x="154939" y="123316"/>
                  </a:moveTo>
                  <a:lnTo>
                    <a:pt x="96519" y="123316"/>
                  </a:lnTo>
                  <a:lnTo>
                    <a:pt x="96519" y="125729"/>
                  </a:lnTo>
                  <a:lnTo>
                    <a:pt x="97789" y="125729"/>
                  </a:lnTo>
                  <a:lnTo>
                    <a:pt x="97789" y="124587"/>
                  </a:lnTo>
                  <a:lnTo>
                    <a:pt x="154939" y="124587"/>
                  </a:lnTo>
                  <a:lnTo>
                    <a:pt x="154939" y="123316"/>
                  </a:lnTo>
                  <a:close/>
                </a:path>
                <a:path w="208280" h="125730">
                  <a:moveTo>
                    <a:pt x="156209" y="124587"/>
                  </a:moveTo>
                  <a:lnTo>
                    <a:pt x="154939" y="124587"/>
                  </a:lnTo>
                  <a:lnTo>
                    <a:pt x="154939" y="125729"/>
                  </a:lnTo>
                  <a:lnTo>
                    <a:pt x="156209" y="125729"/>
                  </a:lnTo>
                  <a:lnTo>
                    <a:pt x="156209" y="124587"/>
                  </a:lnTo>
                  <a:close/>
                </a:path>
                <a:path w="208280" h="125730">
                  <a:moveTo>
                    <a:pt x="1269" y="119379"/>
                  </a:moveTo>
                  <a:lnTo>
                    <a:pt x="0" y="119379"/>
                  </a:lnTo>
                  <a:lnTo>
                    <a:pt x="0" y="120776"/>
                  </a:lnTo>
                  <a:lnTo>
                    <a:pt x="1269" y="120776"/>
                  </a:lnTo>
                  <a:lnTo>
                    <a:pt x="1269" y="119379"/>
                  </a:lnTo>
                  <a:close/>
                </a:path>
                <a:path w="208280" h="125730">
                  <a:moveTo>
                    <a:pt x="1269" y="115569"/>
                  </a:moveTo>
                  <a:lnTo>
                    <a:pt x="0" y="115569"/>
                  </a:lnTo>
                  <a:lnTo>
                    <a:pt x="0" y="118237"/>
                  </a:lnTo>
                  <a:lnTo>
                    <a:pt x="1269" y="118237"/>
                  </a:lnTo>
                  <a:lnTo>
                    <a:pt x="1269" y="115569"/>
                  </a:lnTo>
                  <a:close/>
                </a:path>
                <a:path w="208280" h="125730">
                  <a:moveTo>
                    <a:pt x="1269" y="113029"/>
                  </a:moveTo>
                  <a:lnTo>
                    <a:pt x="0" y="113029"/>
                  </a:lnTo>
                  <a:lnTo>
                    <a:pt x="0" y="114426"/>
                  </a:lnTo>
                  <a:lnTo>
                    <a:pt x="1269" y="114426"/>
                  </a:lnTo>
                  <a:lnTo>
                    <a:pt x="1269" y="113029"/>
                  </a:lnTo>
                  <a:close/>
                </a:path>
                <a:path w="208280" h="125730">
                  <a:moveTo>
                    <a:pt x="1269" y="109219"/>
                  </a:moveTo>
                  <a:lnTo>
                    <a:pt x="0" y="109219"/>
                  </a:lnTo>
                  <a:lnTo>
                    <a:pt x="0" y="111887"/>
                  </a:lnTo>
                  <a:lnTo>
                    <a:pt x="1269" y="111887"/>
                  </a:lnTo>
                  <a:lnTo>
                    <a:pt x="1269" y="109219"/>
                  </a:lnTo>
                  <a:close/>
                </a:path>
                <a:path w="208280" h="125730">
                  <a:moveTo>
                    <a:pt x="208279" y="96519"/>
                  </a:moveTo>
                  <a:lnTo>
                    <a:pt x="205739" y="96519"/>
                  </a:lnTo>
                  <a:lnTo>
                    <a:pt x="205739" y="97916"/>
                  </a:lnTo>
                  <a:lnTo>
                    <a:pt x="208279" y="97916"/>
                  </a:lnTo>
                  <a:lnTo>
                    <a:pt x="208279" y="96519"/>
                  </a:lnTo>
                  <a:close/>
                </a:path>
                <a:path w="208280" h="125730">
                  <a:moveTo>
                    <a:pt x="208279" y="93979"/>
                  </a:moveTo>
                  <a:lnTo>
                    <a:pt x="205739" y="93979"/>
                  </a:lnTo>
                  <a:lnTo>
                    <a:pt x="205739" y="95376"/>
                  </a:lnTo>
                  <a:lnTo>
                    <a:pt x="208279" y="95376"/>
                  </a:lnTo>
                  <a:lnTo>
                    <a:pt x="208279" y="93979"/>
                  </a:lnTo>
                  <a:close/>
                </a:path>
                <a:path w="208280" h="125730">
                  <a:moveTo>
                    <a:pt x="208279" y="90169"/>
                  </a:moveTo>
                  <a:lnTo>
                    <a:pt x="205739" y="90169"/>
                  </a:lnTo>
                  <a:lnTo>
                    <a:pt x="205739" y="92837"/>
                  </a:lnTo>
                  <a:lnTo>
                    <a:pt x="208279" y="92837"/>
                  </a:lnTo>
                  <a:lnTo>
                    <a:pt x="208279" y="90169"/>
                  </a:lnTo>
                  <a:close/>
                </a:path>
                <a:path w="208280" h="125730">
                  <a:moveTo>
                    <a:pt x="208279" y="87629"/>
                  </a:moveTo>
                  <a:lnTo>
                    <a:pt x="205739" y="87629"/>
                  </a:lnTo>
                  <a:lnTo>
                    <a:pt x="205739" y="89026"/>
                  </a:lnTo>
                  <a:lnTo>
                    <a:pt x="208279" y="89026"/>
                  </a:lnTo>
                  <a:lnTo>
                    <a:pt x="208279" y="87629"/>
                  </a:lnTo>
                  <a:close/>
                </a:path>
                <a:path w="208280" h="125730">
                  <a:moveTo>
                    <a:pt x="208279" y="83819"/>
                  </a:moveTo>
                  <a:lnTo>
                    <a:pt x="205739" y="83819"/>
                  </a:lnTo>
                  <a:lnTo>
                    <a:pt x="205739" y="86487"/>
                  </a:lnTo>
                  <a:lnTo>
                    <a:pt x="208279" y="86487"/>
                  </a:lnTo>
                  <a:lnTo>
                    <a:pt x="208279" y="83819"/>
                  </a:lnTo>
                  <a:close/>
                </a:path>
                <a:path w="208280" h="125730">
                  <a:moveTo>
                    <a:pt x="208279" y="81279"/>
                  </a:moveTo>
                  <a:lnTo>
                    <a:pt x="205739" y="81279"/>
                  </a:lnTo>
                  <a:lnTo>
                    <a:pt x="205739" y="82676"/>
                  </a:lnTo>
                  <a:lnTo>
                    <a:pt x="208279" y="82676"/>
                  </a:lnTo>
                  <a:lnTo>
                    <a:pt x="208279" y="81279"/>
                  </a:lnTo>
                  <a:close/>
                </a:path>
                <a:path w="208280" h="125730">
                  <a:moveTo>
                    <a:pt x="208279" y="77469"/>
                  </a:moveTo>
                  <a:lnTo>
                    <a:pt x="205739" y="77469"/>
                  </a:lnTo>
                  <a:lnTo>
                    <a:pt x="205739" y="80137"/>
                  </a:lnTo>
                  <a:lnTo>
                    <a:pt x="208279" y="80137"/>
                  </a:lnTo>
                  <a:lnTo>
                    <a:pt x="208279" y="77469"/>
                  </a:lnTo>
                  <a:close/>
                </a:path>
                <a:path w="208280" h="125730">
                  <a:moveTo>
                    <a:pt x="208279" y="73787"/>
                  </a:moveTo>
                  <a:lnTo>
                    <a:pt x="205739" y="73787"/>
                  </a:lnTo>
                  <a:lnTo>
                    <a:pt x="205739" y="76326"/>
                  </a:lnTo>
                  <a:lnTo>
                    <a:pt x="208279" y="76326"/>
                  </a:lnTo>
                  <a:lnTo>
                    <a:pt x="208279" y="73787"/>
                  </a:lnTo>
                  <a:close/>
                </a:path>
                <a:path w="208280" h="125730">
                  <a:moveTo>
                    <a:pt x="208279" y="30479"/>
                  </a:moveTo>
                  <a:lnTo>
                    <a:pt x="205739" y="30479"/>
                  </a:lnTo>
                  <a:lnTo>
                    <a:pt x="205739" y="31876"/>
                  </a:lnTo>
                  <a:lnTo>
                    <a:pt x="208279" y="31876"/>
                  </a:lnTo>
                  <a:lnTo>
                    <a:pt x="208279" y="30479"/>
                  </a:lnTo>
                  <a:close/>
                </a:path>
                <a:path w="208280" h="125730">
                  <a:moveTo>
                    <a:pt x="208279" y="26669"/>
                  </a:moveTo>
                  <a:lnTo>
                    <a:pt x="205739" y="26669"/>
                  </a:lnTo>
                  <a:lnTo>
                    <a:pt x="205739" y="29210"/>
                  </a:lnTo>
                  <a:lnTo>
                    <a:pt x="208279" y="29210"/>
                  </a:lnTo>
                  <a:lnTo>
                    <a:pt x="208279" y="26669"/>
                  </a:lnTo>
                  <a:close/>
                </a:path>
                <a:path w="208280" h="125730">
                  <a:moveTo>
                    <a:pt x="208279" y="24129"/>
                  </a:moveTo>
                  <a:lnTo>
                    <a:pt x="205739" y="24129"/>
                  </a:lnTo>
                  <a:lnTo>
                    <a:pt x="205739" y="25400"/>
                  </a:lnTo>
                  <a:lnTo>
                    <a:pt x="208279" y="25400"/>
                  </a:lnTo>
                  <a:lnTo>
                    <a:pt x="208279" y="24129"/>
                  </a:lnTo>
                  <a:close/>
                </a:path>
                <a:path w="208280" h="125730">
                  <a:moveTo>
                    <a:pt x="208279" y="20319"/>
                  </a:moveTo>
                  <a:lnTo>
                    <a:pt x="205739" y="20319"/>
                  </a:lnTo>
                  <a:lnTo>
                    <a:pt x="205739" y="22860"/>
                  </a:lnTo>
                  <a:lnTo>
                    <a:pt x="208279" y="22860"/>
                  </a:lnTo>
                  <a:lnTo>
                    <a:pt x="208279" y="20319"/>
                  </a:lnTo>
                  <a:close/>
                </a:path>
                <a:path w="208280" h="125730">
                  <a:moveTo>
                    <a:pt x="208279" y="17779"/>
                  </a:moveTo>
                  <a:lnTo>
                    <a:pt x="205739" y="17779"/>
                  </a:lnTo>
                  <a:lnTo>
                    <a:pt x="205739" y="19050"/>
                  </a:lnTo>
                  <a:lnTo>
                    <a:pt x="208279" y="19050"/>
                  </a:lnTo>
                  <a:lnTo>
                    <a:pt x="208279" y="17779"/>
                  </a:lnTo>
                  <a:close/>
                </a:path>
                <a:path w="208280" h="125730">
                  <a:moveTo>
                    <a:pt x="208279" y="13969"/>
                  </a:moveTo>
                  <a:lnTo>
                    <a:pt x="205739" y="13969"/>
                  </a:lnTo>
                  <a:lnTo>
                    <a:pt x="205739" y="16510"/>
                  </a:lnTo>
                  <a:lnTo>
                    <a:pt x="208279" y="16510"/>
                  </a:lnTo>
                  <a:lnTo>
                    <a:pt x="208279" y="13969"/>
                  </a:lnTo>
                  <a:close/>
                </a:path>
                <a:path w="208280" h="125730">
                  <a:moveTo>
                    <a:pt x="208279" y="11429"/>
                  </a:moveTo>
                  <a:lnTo>
                    <a:pt x="205739" y="11429"/>
                  </a:lnTo>
                  <a:lnTo>
                    <a:pt x="205739" y="12700"/>
                  </a:lnTo>
                  <a:lnTo>
                    <a:pt x="208279" y="12700"/>
                  </a:lnTo>
                  <a:lnTo>
                    <a:pt x="208279" y="11429"/>
                  </a:lnTo>
                  <a:close/>
                </a:path>
                <a:path w="208280" h="125730">
                  <a:moveTo>
                    <a:pt x="208279" y="7619"/>
                  </a:moveTo>
                  <a:lnTo>
                    <a:pt x="205739" y="7619"/>
                  </a:lnTo>
                  <a:lnTo>
                    <a:pt x="205739" y="10160"/>
                  </a:lnTo>
                  <a:lnTo>
                    <a:pt x="208279" y="10160"/>
                  </a:lnTo>
                  <a:lnTo>
                    <a:pt x="208279" y="7619"/>
                  </a:lnTo>
                  <a:close/>
                </a:path>
                <a:path w="208280" h="125730">
                  <a:moveTo>
                    <a:pt x="208279" y="5079"/>
                  </a:moveTo>
                  <a:lnTo>
                    <a:pt x="205739" y="5079"/>
                  </a:lnTo>
                  <a:lnTo>
                    <a:pt x="205739" y="6350"/>
                  </a:lnTo>
                  <a:lnTo>
                    <a:pt x="208279" y="6350"/>
                  </a:lnTo>
                  <a:lnTo>
                    <a:pt x="208279" y="5079"/>
                  </a:lnTo>
                  <a:close/>
                </a:path>
                <a:path w="208280" h="125730">
                  <a:moveTo>
                    <a:pt x="208279" y="1269"/>
                  </a:moveTo>
                  <a:lnTo>
                    <a:pt x="205739" y="1269"/>
                  </a:lnTo>
                  <a:lnTo>
                    <a:pt x="205739" y="3810"/>
                  </a:lnTo>
                  <a:lnTo>
                    <a:pt x="208279" y="3810"/>
                  </a:lnTo>
                  <a:lnTo>
                    <a:pt x="208279" y="1269"/>
                  </a:lnTo>
                  <a:close/>
                </a:path>
                <a:path w="208280" h="125730">
                  <a:moveTo>
                    <a:pt x="193039" y="0"/>
                  </a:moveTo>
                  <a:lnTo>
                    <a:pt x="191769" y="0"/>
                  </a:lnTo>
                  <a:lnTo>
                    <a:pt x="191769" y="1269"/>
                  </a:lnTo>
                  <a:lnTo>
                    <a:pt x="193039" y="1269"/>
                  </a:lnTo>
                  <a:lnTo>
                    <a:pt x="193039" y="0"/>
                  </a:lnTo>
                  <a:close/>
                </a:path>
              </a:pathLst>
            </a:custGeom>
            <a:solidFill>
              <a:srgbClr val="B2D84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7" name="object 407"/>
            <p:cNvSpPr/>
            <p:nvPr/>
          </p:nvSpPr>
          <p:spPr>
            <a:xfrm>
              <a:off x="1416050" y="3046729"/>
              <a:ext cx="204470" cy="121920"/>
            </a:xfrm>
            <a:custGeom>
              <a:avLst/>
              <a:gdLst/>
              <a:ahLst/>
              <a:cxnLst/>
              <a:rect l="l" t="t" r="r" b="b"/>
              <a:pathLst>
                <a:path w="204469" h="121919">
                  <a:moveTo>
                    <a:pt x="49529" y="120650"/>
                  </a:moveTo>
                  <a:lnTo>
                    <a:pt x="0" y="120650"/>
                  </a:lnTo>
                  <a:lnTo>
                    <a:pt x="0" y="121920"/>
                  </a:lnTo>
                  <a:lnTo>
                    <a:pt x="49529" y="121920"/>
                  </a:lnTo>
                  <a:lnTo>
                    <a:pt x="49529" y="120650"/>
                  </a:lnTo>
                  <a:close/>
                </a:path>
                <a:path w="204469" h="121919">
                  <a:moveTo>
                    <a:pt x="151129" y="120650"/>
                  </a:moveTo>
                  <a:lnTo>
                    <a:pt x="92709" y="120650"/>
                  </a:lnTo>
                  <a:lnTo>
                    <a:pt x="92709" y="121920"/>
                  </a:lnTo>
                  <a:lnTo>
                    <a:pt x="151129" y="121920"/>
                  </a:lnTo>
                  <a:lnTo>
                    <a:pt x="151129" y="120650"/>
                  </a:lnTo>
                  <a:close/>
                </a:path>
                <a:path w="204469" h="121919">
                  <a:moveTo>
                    <a:pt x="2540" y="118110"/>
                  </a:moveTo>
                  <a:lnTo>
                    <a:pt x="0" y="118110"/>
                  </a:lnTo>
                  <a:lnTo>
                    <a:pt x="0" y="119507"/>
                  </a:lnTo>
                  <a:lnTo>
                    <a:pt x="2540" y="119507"/>
                  </a:lnTo>
                  <a:lnTo>
                    <a:pt x="2540" y="118110"/>
                  </a:lnTo>
                  <a:close/>
                </a:path>
                <a:path w="204469" h="121919">
                  <a:moveTo>
                    <a:pt x="2540" y="114300"/>
                  </a:moveTo>
                  <a:lnTo>
                    <a:pt x="0" y="114300"/>
                  </a:lnTo>
                  <a:lnTo>
                    <a:pt x="0" y="116967"/>
                  </a:lnTo>
                  <a:lnTo>
                    <a:pt x="2540" y="116967"/>
                  </a:lnTo>
                  <a:lnTo>
                    <a:pt x="2540" y="114300"/>
                  </a:lnTo>
                  <a:close/>
                </a:path>
                <a:path w="204469" h="121919">
                  <a:moveTo>
                    <a:pt x="2540" y="111760"/>
                  </a:moveTo>
                  <a:lnTo>
                    <a:pt x="0" y="111760"/>
                  </a:lnTo>
                  <a:lnTo>
                    <a:pt x="0" y="113157"/>
                  </a:lnTo>
                  <a:lnTo>
                    <a:pt x="2540" y="113157"/>
                  </a:lnTo>
                  <a:lnTo>
                    <a:pt x="2540" y="111760"/>
                  </a:lnTo>
                  <a:close/>
                </a:path>
                <a:path w="204469" h="121919">
                  <a:moveTo>
                    <a:pt x="2540" y="106807"/>
                  </a:moveTo>
                  <a:lnTo>
                    <a:pt x="1269" y="106807"/>
                  </a:lnTo>
                  <a:lnTo>
                    <a:pt x="1269" y="107950"/>
                  </a:lnTo>
                  <a:lnTo>
                    <a:pt x="0" y="107950"/>
                  </a:lnTo>
                  <a:lnTo>
                    <a:pt x="0" y="110617"/>
                  </a:lnTo>
                  <a:lnTo>
                    <a:pt x="2540" y="110617"/>
                  </a:lnTo>
                  <a:lnTo>
                    <a:pt x="2540" y="106807"/>
                  </a:lnTo>
                  <a:close/>
                </a:path>
                <a:path w="204469" h="121919">
                  <a:moveTo>
                    <a:pt x="204469" y="95250"/>
                  </a:moveTo>
                  <a:lnTo>
                    <a:pt x="203200" y="95250"/>
                  </a:lnTo>
                  <a:lnTo>
                    <a:pt x="203200" y="99060"/>
                  </a:lnTo>
                  <a:lnTo>
                    <a:pt x="204469" y="99060"/>
                  </a:lnTo>
                  <a:lnTo>
                    <a:pt x="204469" y="95250"/>
                  </a:lnTo>
                  <a:close/>
                </a:path>
                <a:path w="204469" h="121919">
                  <a:moveTo>
                    <a:pt x="204469" y="92710"/>
                  </a:moveTo>
                  <a:lnTo>
                    <a:pt x="203200" y="92710"/>
                  </a:lnTo>
                  <a:lnTo>
                    <a:pt x="203200" y="94107"/>
                  </a:lnTo>
                  <a:lnTo>
                    <a:pt x="204469" y="94107"/>
                  </a:lnTo>
                  <a:lnTo>
                    <a:pt x="204469" y="92710"/>
                  </a:lnTo>
                  <a:close/>
                </a:path>
                <a:path w="204469" h="121919">
                  <a:moveTo>
                    <a:pt x="204469" y="88900"/>
                  </a:moveTo>
                  <a:lnTo>
                    <a:pt x="203200" y="88900"/>
                  </a:lnTo>
                  <a:lnTo>
                    <a:pt x="203200" y="91567"/>
                  </a:lnTo>
                  <a:lnTo>
                    <a:pt x="204469" y="91567"/>
                  </a:lnTo>
                  <a:lnTo>
                    <a:pt x="204469" y="88900"/>
                  </a:lnTo>
                  <a:close/>
                </a:path>
                <a:path w="204469" h="121919">
                  <a:moveTo>
                    <a:pt x="204469" y="86360"/>
                  </a:moveTo>
                  <a:lnTo>
                    <a:pt x="203200" y="86360"/>
                  </a:lnTo>
                  <a:lnTo>
                    <a:pt x="203200" y="87757"/>
                  </a:lnTo>
                  <a:lnTo>
                    <a:pt x="204469" y="87757"/>
                  </a:lnTo>
                  <a:lnTo>
                    <a:pt x="204469" y="86360"/>
                  </a:lnTo>
                  <a:close/>
                </a:path>
                <a:path w="204469" h="121919">
                  <a:moveTo>
                    <a:pt x="204469" y="82550"/>
                  </a:moveTo>
                  <a:lnTo>
                    <a:pt x="203200" y="82550"/>
                  </a:lnTo>
                  <a:lnTo>
                    <a:pt x="203200" y="85217"/>
                  </a:lnTo>
                  <a:lnTo>
                    <a:pt x="204469" y="85217"/>
                  </a:lnTo>
                  <a:lnTo>
                    <a:pt x="204469" y="82550"/>
                  </a:lnTo>
                  <a:close/>
                </a:path>
                <a:path w="204469" h="121919">
                  <a:moveTo>
                    <a:pt x="204469" y="80010"/>
                  </a:moveTo>
                  <a:lnTo>
                    <a:pt x="203200" y="80010"/>
                  </a:lnTo>
                  <a:lnTo>
                    <a:pt x="203200" y="81407"/>
                  </a:lnTo>
                  <a:lnTo>
                    <a:pt x="204469" y="81407"/>
                  </a:lnTo>
                  <a:lnTo>
                    <a:pt x="204469" y="80010"/>
                  </a:lnTo>
                  <a:close/>
                </a:path>
                <a:path w="204469" h="121919">
                  <a:moveTo>
                    <a:pt x="204469" y="76200"/>
                  </a:moveTo>
                  <a:lnTo>
                    <a:pt x="203200" y="76200"/>
                  </a:lnTo>
                  <a:lnTo>
                    <a:pt x="203200" y="78867"/>
                  </a:lnTo>
                  <a:lnTo>
                    <a:pt x="204469" y="78867"/>
                  </a:lnTo>
                  <a:lnTo>
                    <a:pt x="204469" y="76200"/>
                  </a:lnTo>
                  <a:close/>
                </a:path>
                <a:path w="204469" h="121919">
                  <a:moveTo>
                    <a:pt x="204469" y="73660"/>
                  </a:moveTo>
                  <a:lnTo>
                    <a:pt x="203200" y="73660"/>
                  </a:lnTo>
                  <a:lnTo>
                    <a:pt x="203200" y="75057"/>
                  </a:lnTo>
                  <a:lnTo>
                    <a:pt x="204469" y="75057"/>
                  </a:lnTo>
                  <a:lnTo>
                    <a:pt x="204469" y="73660"/>
                  </a:lnTo>
                  <a:close/>
                </a:path>
                <a:path w="204469" h="121919">
                  <a:moveTo>
                    <a:pt x="204469" y="71120"/>
                  </a:moveTo>
                  <a:lnTo>
                    <a:pt x="203200" y="71120"/>
                  </a:lnTo>
                  <a:lnTo>
                    <a:pt x="203200" y="72517"/>
                  </a:lnTo>
                  <a:lnTo>
                    <a:pt x="204469" y="72517"/>
                  </a:lnTo>
                  <a:lnTo>
                    <a:pt x="204469" y="71120"/>
                  </a:lnTo>
                  <a:close/>
                </a:path>
                <a:path w="204469" h="121919">
                  <a:moveTo>
                    <a:pt x="204469" y="31750"/>
                  </a:moveTo>
                  <a:lnTo>
                    <a:pt x="203200" y="31750"/>
                  </a:lnTo>
                  <a:lnTo>
                    <a:pt x="203200" y="33020"/>
                  </a:lnTo>
                  <a:lnTo>
                    <a:pt x="204469" y="33020"/>
                  </a:lnTo>
                  <a:lnTo>
                    <a:pt x="204469" y="31750"/>
                  </a:lnTo>
                  <a:close/>
                </a:path>
                <a:path w="204469" h="121919">
                  <a:moveTo>
                    <a:pt x="204469" y="29210"/>
                  </a:moveTo>
                  <a:lnTo>
                    <a:pt x="203200" y="29210"/>
                  </a:lnTo>
                  <a:lnTo>
                    <a:pt x="203200" y="30480"/>
                  </a:lnTo>
                  <a:lnTo>
                    <a:pt x="204469" y="30480"/>
                  </a:lnTo>
                  <a:lnTo>
                    <a:pt x="204469" y="29210"/>
                  </a:lnTo>
                  <a:close/>
                </a:path>
                <a:path w="204469" h="121919">
                  <a:moveTo>
                    <a:pt x="204469" y="25400"/>
                  </a:moveTo>
                  <a:lnTo>
                    <a:pt x="203200" y="25400"/>
                  </a:lnTo>
                  <a:lnTo>
                    <a:pt x="203200" y="27940"/>
                  </a:lnTo>
                  <a:lnTo>
                    <a:pt x="204469" y="27940"/>
                  </a:lnTo>
                  <a:lnTo>
                    <a:pt x="204469" y="25400"/>
                  </a:lnTo>
                  <a:close/>
                </a:path>
                <a:path w="204469" h="121919">
                  <a:moveTo>
                    <a:pt x="204469" y="22860"/>
                  </a:moveTo>
                  <a:lnTo>
                    <a:pt x="203200" y="22860"/>
                  </a:lnTo>
                  <a:lnTo>
                    <a:pt x="203200" y="24130"/>
                  </a:lnTo>
                  <a:lnTo>
                    <a:pt x="204469" y="24130"/>
                  </a:lnTo>
                  <a:lnTo>
                    <a:pt x="204469" y="22860"/>
                  </a:lnTo>
                  <a:close/>
                </a:path>
                <a:path w="204469" h="121919">
                  <a:moveTo>
                    <a:pt x="204469" y="19050"/>
                  </a:moveTo>
                  <a:lnTo>
                    <a:pt x="203200" y="19050"/>
                  </a:lnTo>
                  <a:lnTo>
                    <a:pt x="203200" y="21590"/>
                  </a:lnTo>
                  <a:lnTo>
                    <a:pt x="204469" y="21590"/>
                  </a:lnTo>
                  <a:lnTo>
                    <a:pt x="204469" y="19050"/>
                  </a:lnTo>
                  <a:close/>
                </a:path>
                <a:path w="204469" h="121919">
                  <a:moveTo>
                    <a:pt x="204469" y="16510"/>
                  </a:moveTo>
                  <a:lnTo>
                    <a:pt x="203200" y="16510"/>
                  </a:lnTo>
                  <a:lnTo>
                    <a:pt x="203200" y="17780"/>
                  </a:lnTo>
                  <a:lnTo>
                    <a:pt x="204469" y="17780"/>
                  </a:lnTo>
                  <a:lnTo>
                    <a:pt x="204469" y="16510"/>
                  </a:lnTo>
                  <a:close/>
                </a:path>
                <a:path w="204469" h="121919">
                  <a:moveTo>
                    <a:pt x="204469" y="12700"/>
                  </a:moveTo>
                  <a:lnTo>
                    <a:pt x="203200" y="12700"/>
                  </a:lnTo>
                  <a:lnTo>
                    <a:pt x="203200" y="15240"/>
                  </a:lnTo>
                  <a:lnTo>
                    <a:pt x="204469" y="15240"/>
                  </a:lnTo>
                  <a:lnTo>
                    <a:pt x="204469" y="12700"/>
                  </a:lnTo>
                  <a:close/>
                </a:path>
                <a:path w="204469" h="121919">
                  <a:moveTo>
                    <a:pt x="204469" y="10160"/>
                  </a:moveTo>
                  <a:lnTo>
                    <a:pt x="203200" y="10160"/>
                  </a:lnTo>
                  <a:lnTo>
                    <a:pt x="203200" y="11430"/>
                  </a:lnTo>
                  <a:lnTo>
                    <a:pt x="204469" y="11430"/>
                  </a:lnTo>
                  <a:lnTo>
                    <a:pt x="204469" y="10160"/>
                  </a:lnTo>
                  <a:close/>
                </a:path>
                <a:path w="204469" h="121919">
                  <a:moveTo>
                    <a:pt x="204469" y="6350"/>
                  </a:moveTo>
                  <a:lnTo>
                    <a:pt x="203200" y="6350"/>
                  </a:lnTo>
                  <a:lnTo>
                    <a:pt x="203200" y="8890"/>
                  </a:lnTo>
                  <a:lnTo>
                    <a:pt x="204469" y="8890"/>
                  </a:lnTo>
                  <a:lnTo>
                    <a:pt x="204469" y="6350"/>
                  </a:lnTo>
                  <a:close/>
                </a:path>
                <a:path w="204469" h="121919">
                  <a:moveTo>
                    <a:pt x="204469" y="3810"/>
                  </a:moveTo>
                  <a:lnTo>
                    <a:pt x="203200" y="3810"/>
                  </a:lnTo>
                  <a:lnTo>
                    <a:pt x="203200" y="5080"/>
                  </a:lnTo>
                  <a:lnTo>
                    <a:pt x="204469" y="5080"/>
                  </a:lnTo>
                  <a:lnTo>
                    <a:pt x="204469" y="3810"/>
                  </a:lnTo>
                  <a:close/>
                </a:path>
                <a:path w="204469" h="121919">
                  <a:moveTo>
                    <a:pt x="204469" y="0"/>
                  </a:moveTo>
                  <a:lnTo>
                    <a:pt x="187959" y="0"/>
                  </a:lnTo>
                  <a:lnTo>
                    <a:pt x="187959" y="1270"/>
                  </a:lnTo>
                  <a:lnTo>
                    <a:pt x="203200" y="1270"/>
                  </a:lnTo>
                  <a:lnTo>
                    <a:pt x="203200" y="2540"/>
                  </a:lnTo>
                  <a:lnTo>
                    <a:pt x="204469" y="2540"/>
                  </a:lnTo>
                  <a:lnTo>
                    <a:pt x="204469" y="0"/>
                  </a:lnTo>
                  <a:close/>
                </a:path>
                <a:path w="204469" h="121919">
                  <a:moveTo>
                    <a:pt x="153669" y="0"/>
                  </a:moveTo>
                  <a:lnTo>
                    <a:pt x="124459" y="0"/>
                  </a:lnTo>
                  <a:lnTo>
                    <a:pt x="124459" y="1270"/>
                  </a:lnTo>
                  <a:lnTo>
                    <a:pt x="153669" y="1270"/>
                  </a:lnTo>
                  <a:lnTo>
                    <a:pt x="153669" y="0"/>
                  </a:lnTo>
                  <a:close/>
                </a:path>
                <a:path w="204469" h="121919">
                  <a:moveTo>
                    <a:pt x="85089" y="0"/>
                  </a:moveTo>
                  <a:lnTo>
                    <a:pt x="52069" y="0"/>
                  </a:lnTo>
                  <a:lnTo>
                    <a:pt x="52069" y="1270"/>
                  </a:lnTo>
                  <a:lnTo>
                    <a:pt x="85089" y="1270"/>
                  </a:lnTo>
                  <a:lnTo>
                    <a:pt x="85089" y="0"/>
                  </a:lnTo>
                  <a:close/>
                </a:path>
              </a:pathLst>
            </a:custGeom>
            <a:solidFill>
              <a:srgbClr val="B4D84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8" name="object 408"/>
            <p:cNvSpPr/>
            <p:nvPr/>
          </p:nvSpPr>
          <p:spPr>
            <a:xfrm>
              <a:off x="1418590" y="3047999"/>
              <a:ext cx="200660" cy="119380"/>
            </a:xfrm>
            <a:custGeom>
              <a:avLst/>
              <a:gdLst/>
              <a:ahLst/>
              <a:cxnLst/>
              <a:rect l="l" t="t" r="r" b="b"/>
              <a:pathLst>
                <a:path w="200659" h="119380">
                  <a:moveTo>
                    <a:pt x="1270" y="116967"/>
                  </a:moveTo>
                  <a:lnTo>
                    <a:pt x="0" y="116967"/>
                  </a:lnTo>
                  <a:lnTo>
                    <a:pt x="0" y="118237"/>
                  </a:lnTo>
                  <a:lnTo>
                    <a:pt x="1270" y="118237"/>
                  </a:lnTo>
                  <a:lnTo>
                    <a:pt x="1270" y="116967"/>
                  </a:lnTo>
                  <a:close/>
                </a:path>
                <a:path w="200659" h="119380">
                  <a:moveTo>
                    <a:pt x="1270" y="113030"/>
                  </a:moveTo>
                  <a:lnTo>
                    <a:pt x="0" y="113030"/>
                  </a:lnTo>
                  <a:lnTo>
                    <a:pt x="0" y="115697"/>
                  </a:lnTo>
                  <a:lnTo>
                    <a:pt x="1270" y="115697"/>
                  </a:lnTo>
                  <a:lnTo>
                    <a:pt x="1270" y="113030"/>
                  </a:lnTo>
                  <a:close/>
                </a:path>
                <a:path w="200659" h="119380">
                  <a:moveTo>
                    <a:pt x="1270" y="110617"/>
                  </a:moveTo>
                  <a:lnTo>
                    <a:pt x="0" y="110617"/>
                  </a:lnTo>
                  <a:lnTo>
                    <a:pt x="0" y="111887"/>
                  </a:lnTo>
                  <a:lnTo>
                    <a:pt x="1270" y="111887"/>
                  </a:lnTo>
                  <a:lnTo>
                    <a:pt x="1270" y="110617"/>
                  </a:lnTo>
                  <a:close/>
                </a:path>
                <a:path w="200659" h="119380">
                  <a:moveTo>
                    <a:pt x="1270" y="106680"/>
                  </a:moveTo>
                  <a:lnTo>
                    <a:pt x="0" y="106680"/>
                  </a:lnTo>
                  <a:lnTo>
                    <a:pt x="0" y="109347"/>
                  </a:lnTo>
                  <a:lnTo>
                    <a:pt x="1270" y="109347"/>
                  </a:lnTo>
                  <a:lnTo>
                    <a:pt x="1270" y="106680"/>
                  </a:lnTo>
                  <a:close/>
                </a:path>
                <a:path w="200659" h="119380">
                  <a:moveTo>
                    <a:pt x="1270" y="104267"/>
                  </a:moveTo>
                  <a:lnTo>
                    <a:pt x="0" y="104267"/>
                  </a:lnTo>
                  <a:lnTo>
                    <a:pt x="0" y="105537"/>
                  </a:lnTo>
                  <a:lnTo>
                    <a:pt x="1270" y="105537"/>
                  </a:lnTo>
                  <a:lnTo>
                    <a:pt x="1270" y="104267"/>
                  </a:lnTo>
                  <a:close/>
                </a:path>
                <a:path w="200659" h="119380">
                  <a:moveTo>
                    <a:pt x="52070" y="118237"/>
                  </a:moveTo>
                  <a:lnTo>
                    <a:pt x="49530" y="118237"/>
                  </a:lnTo>
                  <a:lnTo>
                    <a:pt x="49530" y="119380"/>
                  </a:lnTo>
                  <a:lnTo>
                    <a:pt x="52070" y="119380"/>
                  </a:lnTo>
                  <a:lnTo>
                    <a:pt x="52070" y="118237"/>
                  </a:lnTo>
                  <a:close/>
                </a:path>
                <a:path w="200659" h="119380">
                  <a:moveTo>
                    <a:pt x="82537" y="0"/>
                  </a:moveTo>
                  <a:lnTo>
                    <a:pt x="49530" y="0"/>
                  </a:lnTo>
                  <a:lnTo>
                    <a:pt x="49530" y="1270"/>
                  </a:lnTo>
                  <a:lnTo>
                    <a:pt x="82537" y="1270"/>
                  </a:lnTo>
                  <a:lnTo>
                    <a:pt x="82537" y="0"/>
                  </a:lnTo>
                  <a:close/>
                </a:path>
                <a:path w="200659" h="119380">
                  <a:moveTo>
                    <a:pt x="87630" y="118237"/>
                  </a:moveTo>
                  <a:lnTo>
                    <a:pt x="85090" y="118237"/>
                  </a:lnTo>
                  <a:lnTo>
                    <a:pt x="85090" y="119380"/>
                  </a:lnTo>
                  <a:lnTo>
                    <a:pt x="87630" y="119380"/>
                  </a:lnTo>
                  <a:lnTo>
                    <a:pt x="87630" y="118237"/>
                  </a:lnTo>
                  <a:close/>
                </a:path>
                <a:path w="200659" h="119380">
                  <a:moveTo>
                    <a:pt x="146037" y="118237"/>
                  </a:moveTo>
                  <a:lnTo>
                    <a:pt x="144780" y="118237"/>
                  </a:lnTo>
                  <a:lnTo>
                    <a:pt x="144780" y="119380"/>
                  </a:lnTo>
                  <a:lnTo>
                    <a:pt x="146037" y="119380"/>
                  </a:lnTo>
                  <a:lnTo>
                    <a:pt x="146037" y="118237"/>
                  </a:lnTo>
                  <a:close/>
                </a:path>
                <a:path w="200659" h="119380">
                  <a:moveTo>
                    <a:pt x="151130" y="0"/>
                  </a:moveTo>
                  <a:lnTo>
                    <a:pt x="121920" y="0"/>
                  </a:lnTo>
                  <a:lnTo>
                    <a:pt x="121920" y="1270"/>
                  </a:lnTo>
                  <a:lnTo>
                    <a:pt x="151130" y="1270"/>
                  </a:lnTo>
                  <a:lnTo>
                    <a:pt x="151130" y="0"/>
                  </a:lnTo>
                  <a:close/>
                </a:path>
                <a:path w="200659" h="119380">
                  <a:moveTo>
                    <a:pt x="182880" y="1270"/>
                  </a:moveTo>
                  <a:lnTo>
                    <a:pt x="181610" y="1270"/>
                  </a:lnTo>
                  <a:lnTo>
                    <a:pt x="181610" y="2540"/>
                  </a:lnTo>
                  <a:lnTo>
                    <a:pt x="182880" y="2540"/>
                  </a:lnTo>
                  <a:lnTo>
                    <a:pt x="182880" y="1270"/>
                  </a:lnTo>
                  <a:close/>
                </a:path>
                <a:path w="200659" h="119380">
                  <a:moveTo>
                    <a:pt x="200660" y="93980"/>
                  </a:moveTo>
                  <a:lnTo>
                    <a:pt x="199390" y="93980"/>
                  </a:lnTo>
                  <a:lnTo>
                    <a:pt x="199390" y="97917"/>
                  </a:lnTo>
                  <a:lnTo>
                    <a:pt x="200660" y="97917"/>
                  </a:lnTo>
                  <a:lnTo>
                    <a:pt x="200660" y="93980"/>
                  </a:lnTo>
                  <a:close/>
                </a:path>
                <a:path w="200659" h="119380">
                  <a:moveTo>
                    <a:pt x="200660" y="91567"/>
                  </a:moveTo>
                  <a:lnTo>
                    <a:pt x="199390" y="91567"/>
                  </a:lnTo>
                  <a:lnTo>
                    <a:pt x="199390" y="92837"/>
                  </a:lnTo>
                  <a:lnTo>
                    <a:pt x="200660" y="92837"/>
                  </a:lnTo>
                  <a:lnTo>
                    <a:pt x="200660" y="91567"/>
                  </a:lnTo>
                  <a:close/>
                </a:path>
                <a:path w="200659" h="119380">
                  <a:moveTo>
                    <a:pt x="200660" y="87630"/>
                  </a:moveTo>
                  <a:lnTo>
                    <a:pt x="199390" y="87630"/>
                  </a:lnTo>
                  <a:lnTo>
                    <a:pt x="199390" y="90297"/>
                  </a:lnTo>
                  <a:lnTo>
                    <a:pt x="200660" y="90297"/>
                  </a:lnTo>
                  <a:lnTo>
                    <a:pt x="200660" y="87630"/>
                  </a:lnTo>
                  <a:close/>
                </a:path>
                <a:path w="200659" h="119380">
                  <a:moveTo>
                    <a:pt x="200660" y="85217"/>
                  </a:moveTo>
                  <a:lnTo>
                    <a:pt x="199390" y="85217"/>
                  </a:lnTo>
                  <a:lnTo>
                    <a:pt x="199390" y="86487"/>
                  </a:lnTo>
                  <a:lnTo>
                    <a:pt x="200660" y="86487"/>
                  </a:lnTo>
                  <a:lnTo>
                    <a:pt x="200660" y="85217"/>
                  </a:lnTo>
                  <a:close/>
                </a:path>
                <a:path w="200659" h="119380">
                  <a:moveTo>
                    <a:pt x="200660" y="81280"/>
                  </a:moveTo>
                  <a:lnTo>
                    <a:pt x="199390" y="81280"/>
                  </a:lnTo>
                  <a:lnTo>
                    <a:pt x="199390" y="83947"/>
                  </a:lnTo>
                  <a:lnTo>
                    <a:pt x="200660" y="83947"/>
                  </a:lnTo>
                  <a:lnTo>
                    <a:pt x="200660" y="81280"/>
                  </a:lnTo>
                  <a:close/>
                </a:path>
                <a:path w="200659" h="119380">
                  <a:moveTo>
                    <a:pt x="200660" y="78867"/>
                  </a:moveTo>
                  <a:lnTo>
                    <a:pt x="199390" y="78867"/>
                  </a:lnTo>
                  <a:lnTo>
                    <a:pt x="199390" y="80137"/>
                  </a:lnTo>
                  <a:lnTo>
                    <a:pt x="200660" y="80137"/>
                  </a:lnTo>
                  <a:lnTo>
                    <a:pt x="200660" y="78867"/>
                  </a:lnTo>
                  <a:close/>
                </a:path>
                <a:path w="200659" h="119380">
                  <a:moveTo>
                    <a:pt x="200660" y="74930"/>
                  </a:moveTo>
                  <a:lnTo>
                    <a:pt x="199390" y="74930"/>
                  </a:lnTo>
                  <a:lnTo>
                    <a:pt x="199390" y="77597"/>
                  </a:lnTo>
                  <a:lnTo>
                    <a:pt x="200660" y="77597"/>
                  </a:lnTo>
                  <a:lnTo>
                    <a:pt x="200660" y="74930"/>
                  </a:lnTo>
                  <a:close/>
                </a:path>
                <a:path w="200659" h="119380">
                  <a:moveTo>
                    <a:pt x="200660" y="72517"/>
                  </a:moveTo>
                  <a:lnTo>
                    <a:pt x="199390" y="72517"/>
                  </a:lnTo>
                  <a:lnTo>
                    <a:pt x="199390" y="73787"/>
                  </a:lnTo>
                  <a:lnTo>
                    <a:pt x="200660" y="73787"/>
                  </a:lnTo>
                  <a:lnTo>
                    <a:pt x="200660" y="72517"/>
                  </a:lnTo>
                  <a:close/>
                </a:path>
                <a:path w="200659" h="119380">
                  <a:moveTo>
                    <a:pt x="200660" y="68580"/>
                  </a:moveTo>
                  <a:lnTo>
                    <a:pt x="199390" y="68580"/>
                  </a:lnTo>
                  <a:lnTo>
                    <a:pt x="199390" y="71247"/>
                  </a:lnTo>
                  <a:lnTo>
                    <a:pt x="200660" y="71247"/>
                  </a:lnTo>
                  <a:lnTo>
                    <a:pt x="200660" y="68580"/>
                  </a:lnTo>
                  <a:close/>
                </a:path>
                <a:path w="200659" h="119380">
                  <a:moveTo>
                    <a:pt x="200660" y="30480"/>
                  </a:moveTo>
                  <a:lnTo>
                    <a:pt x="199390" y="30480"/>
                  </a:lnTo>
                  <a:lnTo>
                    <a:pt x="199390" y="34417"/>
                  </a:lnTo>
                  <a:lnTo>
                    <a:pt x="200660" y="34417"/>
                  </a:lnTo>
                  <a:lnTo>
                    <a:pt x="200660" y="30480"/>
                  </a:lnTo>
                  <a:close/>
                </a:path>
                <a:path w="200659" h="119380">
                  <a:moveTo>
                    <a:pt x="200660" y="27940"/>
                  </a:moveTo>
                  <a:lnTo>
                    <a:pt x="199390" y="27940"/>
                  </a:lnTo>
                  <a:lnTo>
                    <a:pt x="199390" y="29210"/>
                  </a:lnTo>
                  <a:lnTo>
                    <a:pt x="200660" y="29210"/>
                  </a:lnTo>
                  <a:lnTo>
                    <a:pt x="200660" y="27940"/>
                  </a:lnTo>
                  <a:close/>
                </a:path>
                <a:path w="200659" h="119380">
                  <a:moveTo>
                    <a:pt x="200660" y="24130"/>
                  </a:moveTo>
                  <a:lnTo>
                    <a:pt x="199390" y="24130"/>
                  </a:lnTo>
                  <a:lnTo>
                    <a:pt x="199390" y="26670"/>
                  </a:lnTo>
                  <a:lnTo>
                    <a:pt x="200660" y="26670"/>
                  </a:lnTo>
                  <a:lnTo>
                    <a:pt x="200660" y="24130"/>
                  </a:lnTo>
                  <a:close/>
                </a:path>
                <a:path w="200659" h="119380">
                  <a:moveTo>
                    <a:pt x="200660" y="21590"/>
                  </a:moveTo>
                  <a:lnTo>
                    <a:pt x="199390" y="21590"/>
                  </a:lnTo>
                  <a:lnTo>
                    <a:pt x="199390" y="22860"/>
                  </a:lnTo>
                  <a:lnTo>
                    <a:pt x="200660" y="22860"/>
                  </a:lnTo>
                  <a:lnTo>
                    <a:pt x="200660" y="21590"/>
                  </a:lnTo>
                  <a:close/>
                </a:path>
                <a:path w="200659" h="119380">
                  <a:moveTo>
                    <a:pt x="200660" y="17780"/>
                  </a:moveTo>
                  <a:lnTo>
                    <a:pt x="199390" y="17780"/>
                  </a:lnTo>
                  <a:lnTo>
                    <a:pt x="199390" y="20320"/>
                  </a:lnTo>
                  <a:lnTo>
                    <a:pt x="200660" y="20320"/>
                  </a:lnTo>
                  <a:lnTo>
                    <a:pt x="200660" y="17780"/>
                  </a:lnTo>
                  <a:close/>
                </a:path>
                <a:path w="200659" h="119380">
                  <a:moveTo>
                    <a:pt x="200660" y="15240"/>
                  </a:moveTo>
                  <a:lnTo>
                    <a:pt x="199390" y="15240"/>
                  </a:lnTo>
                  <a:lnTo>
                    <a:pt x="199390" y="16510"/>
                  </a:lnTo>
                  <a:lnTo>
                    <a:pt x="200660" y="16510"/>
                  </a:lnTo>
                  <a:lnTo>
                    <a:pt x="200660" y="15240"/>
                  </a:lnTo>
                  <a:close/>
                </a:path>
                <a:path w="200659" h="119380">
                  <a:moveTo>
                    <a:pt x="200660" y="11430"/>
                  </a:moveTo>
                  <a:lnTo>
                    <a:pt x="199390" y="11430"/>
                  </a:lnTo>
                  <a:lnTo>
                    <a:pt x="199390" y="13970"/>
                  </a:lnTo>
                  <a:lnTo>
                    <a:pt x="200660" y="13970"/>
                  </a:lnTo>
                  <a:lnTo>
                    <a:pt x="200660" y="11430"/>
                  </a:lnTo>
                  <a:close/>
                </a:path>
                <a:path w="200659" h="119380">
                  <a:moveTo>
                    <a:pt x="200660" y="8890"/>
                  </a:moveTo>
                  <a:lnTo>
                    <a:pt x="199390" y="8890"/>
                  </a:lnTo>
                  <a:lnTo>
                    <a:pt x="199390" y="10160"/>
                  </a:lnTo>
                  <a:lnTo>
                    <a:pt x="200660" y="10160"/>
                  </a:lnTo>
                  <a:lnTo>
                    <a:pt x="200660" y="8890"/>
                  </a:lnTo>
                  <a:close/>
                </a:path>
                <a:path w="200659" h="119380">
                  <a:moveTo>
                    <a:pt x="200660" y="5080"/>
                  </a:moveTo>
                  <a:lnTo>
                    <a:pt x="199390" y="5080"/>
                  </a:lnTo>
                  <a:lnTo>
                    <a:pt x="199390" y="7620"/>
                  </a:lnTo>
                  <a:lnTo>
                    <a:pt x="200660" y="7620"/>
                  </a:lnTo>
                  <a:lnTo>
                    <a:pt x="200660" y="5080"/>
                  </a:lnTo>
                  <a:close/>
                </a:path>
                <a:path w="200659" h="119380">
                  <a:moveTo>
                    <a:pt x="200660" y="2540"/>
                  </a:moveTo>
                  <a:lnTo>
                    <a:pt x="199390" y="2540"/>
                  </a:lnTo>
                  <a:lnTo>
                    <a:pt x="199390" y="3810"/>
                  </a:lnTo>
                  <a:lnTo>
                    <a:pt x="200660" y="3810"/>
                  </a:lnTo>
                  <a:lnTo>
                    <a:pt x="200660" y="2540"/>
                  </a:lnTo>
                  <a:close/>
                </a:path>
                <a:path w="200659" h="119380">
                  <a:moveTo>
                    <a:pt x="200660" y="0"/>
                  </a:moveTo>
                  <a:lnTo>
                    <a:pt x="182880" y="0"/>
                  </a:lnTo>
                  <a:lnTo>
                    <a:pt x="182880" y="1270"/>
                  </a:lnTo>
                  <a:lnTo>
                    <a:pt x="200660" y="1270"/>
                  </a:lnTo>
                  <a:lnTo>
                    <a:pt x="200660" y="0"/>
                  </a:lnTo>
                  <a:close/>
                </a:path>
              </a:pathLst>
            </a:custGeom>
            <a:solidFill>
              <a:srgbClr val="B5D94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9" name="object 409"/>
            <p:cNvSpPr/>
            <p:nvPr/>
          </p:nvSpPr>
          <p:spPr>
            <a:xfrm>
              <a:off x="1419859" y="3050539"/>
              <a:ext cx="198120" cy="115570"/>
            </a:xfrm>
            <a:custGeom>
              <a:avLst/>
              <a:gdLst/>
              <a:ahLst/>
              <a:cxnLst/>
              <a:rect l="l" t="t" r="r" b="b"/>
              <a:pathLst>
                <a:path w="198119" h="115569">
                  <a:moveTo>
                    <a:pt x="50800" y="114300"/>
                  </a:moveTo>
                  <a:lnTo>
                    <a:pt x="0" y="114300"/>
                  </a:lnTo>
                  <a:lnTo>
                    <a:pt x="0" y="115570"/>
                  </a:lnTo>
                  <a:lnTo>
                    <a:pt x="50800" y="115570"/>
                  </a:lnTo>
                  <a:lnTo>
                    <a:pt x="50800" y="114300"/>
                  </a:lnTo>
                  <a:close/>
                </a:path>
                <a:path w="198119" h="115569">
                  <a:moveTo>
                    <a:pt x="143510" y="114300"/>
                  </a:moveTo>
                  <a:lnTo>
                    <a:pt x="83820" y="114300"/>
                  </a:lnTo>
                  <a:lnTo>
                    <a:pt x="83820" y="115570"/>
                  </a:lnTo>
                  <a:lnTo>
                    <a:pt x="143510" y="115570"/>
                  </a:lnTo>
                  <a:lnTo>
                    <a:pt x="143510" y="114300"/>
                  </a:lnTo>
                  <a:close/>
                </a:path>
                <a:path w="198119" h="115569">
                  <a:moveTo>
                    <a:pt x="54609" y="113157"/>
                  </a:moveTo>
                  <a:lnTo>
                    <a:pt x="53340" y="113157"/>
                  </a:lnTo>
                  <a:lnTo>
                    <a:pt x="53340" y="114300"/>
                  </a:lnTo>
                  <a:lnTo>
                    <a:pt x="54609" y="114300"/>
                  </a:lnTo>
                  <a:lnTo>
                    <a:pt x="54609" y="113157"/>
                  </a:lnTo>
                  <a:close/>
                </a:path>
                <a:path w="198119" h="115569">
                  <a:moveTo>
                    <a:pt x="82550" y="113157"/>
                  </a:moveTo>
                  <a:lnTo>
                    <a:pt x="80009" y="113157"/>
                  </a:lnTo>
                  <a:lnTo>
                    <a:pt x="80009" y="114300"/>
                  </a:lnTo>
                  <a:lnTo>
                    <a:pt x="82550" y="114300"/>
                  </a:lnTo>
                  <a:lnTo>
                    <a:pt x="82550" y="113157"/>
                  </a:lnTo>
                  <a:close/>
                </a:path>
                <a:path w="198119" h="115569">
                  <a:moveTo>
                    <a:pt x="140969" y="113157"/>
                  </a:moveTo>
                  <a:lnTo>
                    <a:pt x="139700" y="113157"/>
                  </a:lnTo>
                  <a:lnTo>
                    <a:pt x="139700" y="114300"/>
                  </a:lnTo>
                  <a:lnTo>
                    <a:pt x="140969" y="114300"/>
                  </a:lnTo>
                  <a:lnTo>
                    <a:pt x="140969" y="113157"/>
                  </a:lnTo>
                  <a:close/>
                </a:path>
                <a:path w="198119" h="115569">
                  <a:moveTo>
                    <a:pt x="1270" y="110490"/>
                  </a:moveTo>
                  <a:lnTo>
                    <a:pt x="0" y="110490"/>
                  </a:lnTo>
                  <a:lnTo>
                    <a:pt x="0" y="113157"/>
                  </a:lnTo>
                  <a:lnTo>
                    <a:pt x="1270" y="113157"/>
                  </a:lnTo>
                  <a:lnTo>
                    <a:pt x="1270" y="110490"/>
                  </a:lnTo>
                  <a:close/>
                </a:path>
                <a:path w="198119" h="115569">
                  <a:moveTo>
                    <a:pt x="1270" y="107950"/>
                  </a:moveTo>
                  <a:lnTo>
                    <a:pt x="0" y="107950"/>
                  </a:lnTo>
                  <a:lnTo>
                    <a:pt x="0" y="109220"/>
                  </a:lnTo>
                  <a:lnTo>
                    <a:pt x="1270" y="109220"/>
                  </a:lnTo>
                  <a:lnTo>
                    <a:pt x="1270" y="107950"/>
                  </a:lnTo>
                  <a:close/>
                </a:path>
                <a:path w="198119" h="115569">
                  <a:moveTo>
                    <a:pt x="1270" y="104140"/>
                  </a:moveTo>
                  <a:lnTo>
                    <a:pt x="0" y="104140"/>
                  </a:lnTo>
                  <a:lnTo>
                    <a:pt x="0" y="106807"/>
                  </a:lnTo>
                  <a:lnTo>
                    <a:pt x="1270" y="106807"/>
                  </a:lnTo>
                  <a:lnTo>
                    <a:pt x="1270" y="104140"/>
                  </a:lnTo>
                  <a:close/>
                </a:path>
                <a:path w="198119" h="115569">
                  <a:moveTo>
                    <a:pt x="1270" y="101600"/>
                  </a:moveTo>
                  <a:lnTo>
                    <a:pt x="0" y="101600"/>
                  </a:lnTo>
                  <a:lnTo>
                    <a:pt x="0" y="102870"/>
                  </a:lnTo>
                  <a:lnTo>
                    <a:pt x="1270" y="102870"/>
                  </a:lnTo>
                  <a:lnTo>
                    <a:pt x="1270" y="101600"/>
                  </a:lnTo>
                  <a:close/>
                </a:path>
                <a:path w="198119" h="115569">
                  <a:moveTo>
                    <a:pt x="196850" y="95250"/>
                  </a:moveTo>
                  <a:lnTo>
                    <a:pt x="195580" y="95250"/>
                  </a:lnTo>
                  <a:lnTo>
                    <a:pt x="195580" y="97790"/>
                  </a:lnTo>
                  <a:lnTo>
                    <a:pt x="196850" y="97790"/>
                  </a:lnTo>
                  <a:lnTo>
                    <a:pt x="196850" y="95250"/>
                  </a:lnTo>
                  <a:close/>
                </a:path>
                <a:path w="198119" h="115569">
                  <a:moveTo>
                    <a:pt x="198120" y="91440"/>
                  </a:moveTo>
                  <a:lnTo>
                    <a:pt x="195580" y="91440"/>
                  </a:lnTo>
                  <a:lnTo>
                    <a:pt x="195580" y="94107"/>
                  </a:lnTo>
                  <a:lnTo>
                    <a:pt x="198120" y="94107"/>
                  </a:lnTo>
                  <a:lnTo>
                    <a:pt x="198120" y="91440"/>
                  </a:lnTo>
                  <a:close/>
                </a:path>
                <a:path w="198119" h="115569">
                  <a:moveTo>
                    <a:pt x="198120" y="88900"/>
                  </a:moveTo>
                  <a:lnTo>
                    <a:pt x="195580" y="88900"/>
                  </a:lnTo>
                  <a:lnTo>
                    <a:pt x="195580" y="90170"/>
                  </a:lnTo>
                  <a:lnTo>
                    <a:pt x="198120" y="90170"/>
                  </a:lnTo>
                  <a:lnTo>
                    <a:pt x="198120" y="88900"/>
                  </a:lnTo>
                  <a:close/>
                </a:path>
                <a:path w="198119" h="115569">
                  <a:moveTo>
                    <a:pt x="198120" y="85090"/>
                  </a:moveTo>
                  <a:lnTo>
                    <a:pt x="195580" y="85090"/>
                  </a:lnTo>
                  <a:lnTo>
                    <a:pt x="195580" y="87757"/>
                  </a:lnTo>
                  <a:lnTo>
                    <a:pt x="198120" y="87757"/>
                  </a:lnTo>
                  <a:lnTo>
                    <a:pt x="198120" y="85090"/>
                  </a:lnTo>
                  <a:close/>
                </a:path>
                <a:path w="198119" h="115569">
                  <a:moveTo>
                    <a:pt x="198120" y="82550"/>
                  </a:moveTo>
                  <a:lnTo>
                    <a:pt x="195580" y="82550"/>
                  </a:lnTo>
                  <a:lnTo>
                    <a:pt x="195580" y="83820"/>
                  </a:lnTo>
                  <a:lnTo>
                    <a:pt x="198120" y="83820"/>
                  </a:lnTo>
                  <a:lnTo>
                    <a:pt x="198120" y="82550"/>
                  </a:lnTo>
                  <a:close/>
                </a:path>
                <a:path w="198119" h="115569">
                  <a:moveTo>
                    <a:pt x="198120" y="78740"/>
                  </a:moveTo>
                  <a:lnTo>
                    <a:pt x="195580" y="78740"/>
                  </a:lnTo>
                  <a:lnTo>
                    <a:pt x="195580" y="81407"/>
                  </a:lnTo>
                  <a:lnTo>
                    <a:pt x="198120" y="81407"/>
                  </a:lnTo>
                  <a:lnTo>
                    <a:pt x="198120" y="78740"/>
                  </a:lnTo>
                  <a:close/>
                </a:path>
                <a:path w="198119" h="115569">
                  <a:moveTo>
                    <a:pt x="198120" y="76200"/>
                  </a:moveTo>
                  <a:lnTo>
                    <a:pt x="195580" y="76200"/>
                  </a:lnTo>
                  <a:lnTo>
                    <a:pt x="195580" y="77470"/>
                  </a:lnTo>
                  <a:lnTo>
                    <a:pt x="198120" y="77470"/>
                  </a:lnTo>
                  <a:lnTo>
                    <a:pt x="198120" y="76200"/>
                  </a:lnTo>
                  <a:close/>
                </a:path>
                <a:path w="198119" h="115569">
                  <a:moveTo>
                    <a:pt x="198120" y="72390"/>
                  </a:moveTo>
                  <a:lnTo>
                    <a:pt x="195580" y="72390"/>
                  </a:lnTo>
                  <a:lnTo>
                    <a:pt x="195580" y="75057"/>
                  </a:lnTo>
                  <a:lnTo>
                    <a:pt x="198120" y="75057"/>
                  </a:lnTo>
                  <a:lnTo>
                    <a:pt x="198120" y="72390"/>
                  </a:lnTo>
                  <a:close/>
                </a:path>
                <a:path w="198119" h="115569">
                  <a:moveTo>
                    <a:pt x="198120" y="69850"/>
                  </a:moveTo>
                  <a:lnTo>
                    <a:pt x="195580" y="69850"/>
                  </a:lnTo>
                  <a:lnTo>
                    <a:pt x="195580" y="71120"/>
                  </a:lnTo>
                  <a:lnTo>
                    <a:pt x="198120" y="71120"/>
                  </a:lnTo>
                  <a:lnTo>
                    <a:pt x="198120" y="69850"/>
                  </a:lnTo>
                  <a:close/>
                </a:path>
                <a:path w="198119" h="115569">
                  <a:moveTo>
                    <a:pt x="196850" y="64770"/>
                  </a:moveTo>
                  <a:lnTo>
                    <a:pt x="195580" y="64770"/>
                  </a:lnTo>
                  <a:lnTo>
                    <a:pt x="195580" y="68707"/>
                  </a:lnTo>
                  <a:lnTo>
                    <a:pt x="198120" y="68707"/>
                  </a:lnTo>
                  <a:lnTo>
                    <a:pt x="198120" y="66040"/>
                  </a:lnTo>
                  <a:lnTo>
                    <a:pt x="196850" y="66040"/>
                  </a:lnTo>
                  <a:lnTo>
                    <a:pt x="196850" y="64770"/>
                  </a:lnTo>
                  <a:close/>
                </a:path>
                <a:path w="198119" h="115569">
                  <a:moveTo>
                    <a:pt x="198120" y="27940"/>
                  </a:moveTo>
                  <a:lnTo>
                    <a:pt x="195580" y="27940"/>
                  </a:lnTo>
                  <a:lnTo>
                    <a:pt x="195580" y="30607"/>
                  </a:lnTo>
                  <a:lnTo>
                    <a:pt x="196850" y="30607"/>
                  </a:lnTo>
                  <a:lnTo>
                    <a:pt x="196850" y="31750"/>
                  </a:lnTo>
                  <a:lnTo>
                    <a:pt x="198120" y="31750"/>
                  </a:lnTo>
                  <a:lnTo>
                    <a:pt x="198120" y="27940"/>
                  </a:lnTo>
                  <a:close/>
                </a:path>
                <a:path w="198119" h="115569">
                  <a:moveTo>
                    <a:pt x="198120" y="25400"/>
                  </a:moveTo>
                  <a:lnTo>
                    <a:pt x="195580" y="25400"/>
                  </a:lnTo>
                  <a:lnTo>
                    <a:pt x="195580" y="26670"/>
                  </a:lnTo>
                  <a:lnTo>
                    <a:pt x="198120" y="26670"/>
                  </a:lnTo>
                  <a:lnTo>
                    <a:pt x="198120" y="25400"/>
                  </a:lnTo>
                  <a:close/>
                </a:path>
                <a:path w="198119" h="115569">
                  <a:moveTo>
                    <a:pt x="198120" y="21589"/>
                  </a:moveTo>
                  <a:lnTo>
                    <a:pt x="195580" y="21589"/>
                  </a:lnTo>
                  <a:lnTo>
                    <a:pt x="195580" y="24130"/>
                  </a:lnTo>
                  <a:lnTo>
                    <a:pt x="198120" y="24130"/>
                  </a:lnTo>
                  <a:lnTo>
                    <a:pt x="198120" y="21589"/>
                  </a:lnTo>
                  <a:close/>
                </a:path>
                <a:path w="198119" h="115569">
                  <a:moveTo>
                    <a:pt x="198120" y="19050"/>
                  </a:moveTo>
                  <a:lnTo>
                    <a:pt x="195580" y="19050"/>
                  </a:lnTo>
                  <a:lnTo>
                    <a:pt x="195580" y="20320"/>
                  </a:lnTo>
                  <a:lnTo>
                    <a:pt x="198120" y="20320"/>
                  </a:lnTo>
                  <a:lnTo>
                    <a:pt x="198120" y="19050"/>
                  </a:lnTo>
                  <a:close/>
                </a:path>
                <a:path w="198119" h="115569">
                  <a:moveTo>
                    <a:pt x="198120" y="15239"/>
                  </a:moveTo>
                  <a:lnTo>
                    <a:pt x="195580" y="15239"/>
                  </a:lnTo>
                  <a:lnTo>
                    <a:pt x="195580" y="17780"/>
                  </a:lnTo>
                  <a:lnTo>
                    <a:pt x="198120" y="17780"/>
                  </a:lnTo>
                  <a:lnTo>
                    <a:pt x="198120" y="15239"/>
                  </a:lnTo>
                  <a:close/>
                </a:path>
                <a:path w="198119" h="115569">
                  <a:moveTo>
                    <a:pt x="198120" y="12700"/>
                  </a:moveTo>
                  <a:lnTo>
                    <a:pt x="195580" y="12700"/>
                  </a:lnTo>
                  <a:lnTo>
                    <a:pt x="195580" y="13970"/>
                  </a:lnTo>
                  <a:lnTo>
                    <a:pt x="198120" y="13970"/>
                  </a:lnTo>
                  <a:lnTo>
                    <a:pt x="198120" y="12700"/>
                  </a:lnTo>
                  <a:close/>
                </a:path>
                <a:path w="198119" h="115569">
                  <a:moveTo>
                    <a:pt x="198120" y="8889"/>
                  </a:moveTo>
                  <a:lnTo>
                    <a:pt x="195580" y="8889"/>
                  </a:lnTo>
                  <a:lnTo>
                    <a:pt x="195580" y="11430"/>
                  </a:lnTo>
                  <a:lnTo>
                    <a:pt x="198120" y="11430"/>
                  </a:lnTo>
                  <a:lnTo>
                    <a:pt x="198120" y="8889"/>
                  </a:lnTo>
                  <a:close/>
                </a:path>
                <a:path w="198119" h="115569">
                  <a:moveTo>
                    <a:pt x="198120" y="6350"/>
                  </a:moveTo>
                  <a:lnTo>
                    <a:pt x="195580" y="6350"/>
                  </a:lnTo>
                  <a:lnTo>
                    <a:pt x="195580" y="7620"/>
                  </a:lnTo>
                  <a:lnTo>
                    <a:pt x="198120" y="7620"/>
                  </a:lnTo>
                  <a:lnTo>
                    <a:pt x="198120" y="6350"/>
                  </a:lnTo>
                  <a:close/>
                </a:path>
                <a:path w="198119" h="115569">
                  <a:moveTo>
                    <a:pt x="198120" y="2539"/>
                  </a:moveTo>
                  <a:lnTo>
                    <a:pt x="195580" y="2539"/>
                  </a:lnTo>
                  <a:lnTo>
                    <a:pt x="195580" y="5080"/>
                  </a:lnTo>
                  <a:lnTo>
                    <a:pt x="198120" y="5080"/>
                  </a:lnTo>
                  <a:lnTo>
                    <a:pt x="198120" y="2539"/>
                  </a:lnTo>
                  <a:close/>
                </a:path>
                <a:path w="198119" h="115569">
                  <a:moveTo>
                    <a:pt x="149859" y="0"/>
                  </a:moveTo>
                  <a:lnTo>
                    <a:pt x="120650" y="0"/>
                  </a:lnTo>
                  <a:lnTo>
                    <a:pt x="120650" y="1270"/>
                  </a:lnTo>
                  <a:lnTo>
                    <a:pt x="149859" y="1270"/>
                  </a:lnTo>
                  <a:lnTo>
                    <a:pt x="149859" y="0"/>
                  </a:lnTo>
                  <a:close/>
                </a:path>
                <a:path w="198119" h="115569">
                  <a:moveTo>
                    <a:pt x="198120" y="0"/>
                  </a:moveTo>
                  <a:lnTo>
                    <a:pt x="177800" y="0"/>
                  </a:lnTo>
                  <a:lnTo>
                    <a:pt x="177800" y="1270"/>
                  </a:lnTo>
                  <a:lnTo>
                    <a:pt x="198120" y="1270"/>
                  </a:lnTo>
                  <a:lnTo>
                    <a:pt x="198120" y="0"/>
                  </a:lnTo>
                  <a:close/>
                </a:path>
                <a:path w="198119" h="115569">
                  <a:moveTo>
                    <a:pt x="81279" y="0"/>
                  </a:moveTo>
                  <a:lnTo>
                    <a:pt x="48259" y="0"/>
                  </a:lnTo>
                  <a:lnTo>
                    <a:pt x="48259" y="1270"/>
                  </a:lnTo>
                  <a:lnTo>
                    <a:pt x="81279" y="1270"/>
                  </a:lnTo>
                  <a:lnTo>
                    <a:pt x="81279" y="0"/>
                  </a:lnTo>
                  <a:close/>
                </a:path>
              </a:pathLst>
            </a:custGeom>
            <a:solidFill>
              <a:srgbClr val="B6DA4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0" name="object 410"/>
            <p:cNvSpPr/>
            <p:nvPr/>
          </p:nvSpPr>
          <p:spPr>
            <a:xfrm>
              <a:off x="1421129" y="3051809"/>
              <a:ext cx="194310" cy="111760"/>
            </a:xfrm>
            <a:custGeom>
              <a:avLst/>
              <a:gdLst/>
              <a:ahLst/>
              <a:cxnLst/>
              <a:rect l="l" t="t" r="r" b="b"/>
              <a:pathLst>
                <a:path w="194309" h="111760">
                  <a:moveTo>
                    <a:pt x="2539" y="109220"/>
                  </a:moveTo>
                  <a:lnTo>
                    <a:pt x="0" y="109220"/>
                  </a:lnTo>
                  <a:lnTo>
                    <a:pt x="0" y="111760"/>
                  </a:lnTo>
                  <a:lnTo>
                    <a:pt x="53339" y="111760"/>
                  </a:lnTo>
                  <a:lnTo>
                    <a:pt x="53339" y="110489"/>
                  </a:lnTo>
                  <a:lnTo>
                    <a:pt x="2539" y="110489"/>
                  </a:lnTo>
                  <a:lnTo>
                    <a:pt x="2539" y="109220"/>
                  </a:lnTo>
                  <a:close/>
                </a:path>
                <a:path w="194309" h="111760">
                  <a:moveTo>
                    <a:pt x="138429" y="110489"/>
                  </a:moveTo>
                  <a:lnTo>
                    <a:pt x="78739" y="110489"/>
                  </a:lnTo>
                  <a:lnTo>
                    <a:pt x="78739" y="111760"/>
                  </a:lnTo>
                  <a:lnTo>
                    <a:pt x="138429" y="111760"/>
                  </a:lnTo>
                  <a:lnTo>
                    <a:pt x="138429" y="110489"/>
                  </a:lnTo>
                  <a:close/>
                </a:path>
                <a:path w="194309" h="111760">
                  <a:moveTo>
                    <a:pt x="2539" y="106680"/>
                  </a:moveTo>
                  <a:lnTo>
                    <a:pt x="0" y="106680"/>
                  </a:lnTo>
                  <a:lnTo>
                    <a:pt x="0" y="107950"/>
                  </a:lnTo>
                  <a:lnTo>
                    <a:pt x="2539" y="107950"/>
                  </a:lnTo>
                  <a:lnTo>
                    <a:pt x="2539" y="106680"/>
                  </a:lnTo>
                  <a:close/>
                </a:path>
                <a:path w="194309" h="111760">
                  <a:moveTo>
                    <a:pt x="2539" y="102870"/>
                  </a:moveTo>
                  <a:lnTo>
                    <a:pt x="0" y="102870"/>
                  </a:lnTo>
                  <a:lnTo>
                    <a:pt x="0" y="105410"/>
                  </a:lnTo>
                  <a:lnTo>
                    <a:pt x="2539" y="105410"/>
                  </a:lnTo>
                  <a:lnTo>
                    <a:pt x="2539" y="102870"/>
                  </a:lnTo>
                  <a:close/>
                </a:path>
                <a:path w="194309" h="111760">
                  <a:moveTo>
                    <a:pt x="2539" y="99060"/>
                  </a:moveTo>
                  <a:lnTo>
                    <a:pt x="0" y="99060"/>
                  </a:lnTo>
                  <a:lnTo>
                    <a:pt x="0" y="101600"/>
                  </a:lnTo>
                  <a:lnTo>
                    <a:pt x="2539" y="101600"/>
                  </a:lnTo>
                  <a:lnTo>
                    <a:pt x="2539" y="99060"/>
                  </a:lnTo>
                  <a:close/>
                </a:path>
                <a:path w="194309" h="111760">
                  <a:moveTo>
                    <a:pt x="194309" y="93980"/>
                  </a:moveTo>
                  <a:lnTo>
                    <a:pt x="193039" y="93980"/>
                  </a:lnTo>
                  <a:lnTo>
                    <a:pt x="193039" y="96520"/>
                  </a:lnTo>
                  <a:lnTo>
                    <a:pt x="194309" y="96520"/>
                  </a:lnTo>
                  <a:lnTo>
                    <a:pt x="194309" y="93980"/>
                  </a:lnTo>
                  <a:close/>
                </a:path>
                <a:path w="194309" h="111760">
                  <a:moveTo>
                    <a:pt x="194309" y="90170"/>
                  </a:moveTo>
                  <a:lnTo>
                    <a:pt x="193039" y="90170"/>
                  </a:lnTo>
                  <a:lnTo>
                    <a:pt x="193039" y="92710"/>
                  </a:lnTo>
                  <a:lnTo>
                    <a:pt x="194309" y="92710"/>
                  </a:lnTo>
                  <a:lnTo>
                    <a:pt x="194309" y="90170"/>
                  </a:lnTo>
                  <a:close/>
                </a:path>
                <a:path w="194309" h="111760">
                  <a:moveTo>
                    <a:pt x="194309" y="87630"/>
                  </a:moveTo>
                  <a:lnTo>
                    <a:pt x="193039" y="87630"/>
                  </a:lnTo>
                  <a:lnTo>
                    <a:pt x="193039" y="88900"/>
                  </a:lnTo>
                  <a:lnTo>
                    <a:pt x="194309" y="88900"/>
                  </a:lnTo>
                  <a:lnTo>
                    <a:pt x="194309" y="87630"/>
                  </a:lnTo>
                  <a:close/>
                </a:path>
                <a:path w="194309" h="111760">
                  <a:moveTo>
                    <a:pt x="194309" y="83820"/>
                  </a:moveTo>
                  <a:lnTo>
                    <a:pt x="193039" y="83820"/>
                  </a:lnTo>
                  <a:lnTo>
                    <a:pt x="193039" y="86360"/>
                  </a:lnTo>
                  <a:lnTo>
                    <a:pt x="194309" y="86360"/>
                  </a:lnTo>
                  <a:lnTo>
                    <a:pt x="194309" y="83820"/>
                  </a:lnTo>
                  <a:close/>
                </a:path>
                <a:path w="194309" h="111760">
                  <a:moveTo>
                    <a:pt x="194309" y="81280"/>
                  </a:moveTo>
                  <a:lnTo>
                    <a:pt x="193039" y="81280"/>
                  </a:lnTo>
                  <a:lnTo>
                    <a:pt x="193039" y="82550"/>
                  </a:lnTo>
                  <a:lnTo>
                    <a:pt x="194309" y="82550"/>
                  </a:lnTo>
                  <a:lnTo>
                    <a:pt x="194309" y="81280"/>
                  </a:lnTo>
                  <a:close/>
                </a:path>
                <a:path w="194309" h="111760">
                  <a:moveTo>
                    <a:pt x="194309" y="77470"/>
                  </a:moveTo>
                  <a:lnTo>
                    <a:pt x="193039" y="77470"/>
                  </a:lnTo>
                  <a:lnTo>
                    <a:pt x="193039" y="80010"/>
                  </a:lnTo>
                  <a:lnTo>
                    <a:pt x="194309" y="80010"/>
                  </a:lnTo>
                  <a:lnTo>
                    <a:pt x="194309" y="77470"/>
                  </a:lnTo>
                  <a:close/>
                </a:path>
                <a:path w="194309" h="111760">
                  <a:moveTo>
                    <a:pt x="194309" y="74930"/>
                  </a:moveTo>
                  <a:lnTo>
                    <a:pt x="193039" y="74930"/>
                  </a:lnTo>
                  <a:lnTo>
                    <a:pt x="193039" y="76200"/>
                  </a:lnTo>
                  <a:lnTo>
                    <a:pt x="194309" y="76200"/>
                  </a:lnTo>
                  <a:lnTo>
                    <a:pt x="194309" y="74930"/>
                  </a:lnTo>
                  <a:close/>
                </a:path>
                <a:path w="194309" h="111760">
                  <a:moveTo>
                    <a:pt x="194309" y="71120"/>
                  </a:moveTo>
                  <a:lnTo>
                    <a:pt x="193039" y="71120"/>
                  </a:lnTo>
                  <a:lnTo>
                    <a:pt x="193039" y="73660"/>
                  </a:lnTo>
                  <a:lnTo>
                    <a:pt x="194309" y="73660"/>
                  </a:lnTo>
                  <a:lnTo>
                    <a:pt x="194309" y="71120"/>
                  </a:lnTo>
                  <a:close/>
                </a:path>
                <a:path w="194309" h="111760">
                  <a:moveTo>
                    <a:pt x="194309" y="68580"/>
                  </a:moveTo>
                  <a:lnTo>
                    <a:pt x="193039" y="68580"/>
                  </a:lnTo>
                  <a:lnTo>
                    <a:pt x="193039" y="69850"/>
                  </a:lnTo>
                  <a:lnTo>
                    <a:pt x="194309" y="69850"/>
                  </a:lnTo>
                  <a:lnTo>
                    <a:pt x="194309" y="68580"/>
                  </a:lnTo>
                  <a:close/>
                </a:path>
                <a:path w="194309" h="111760">
                  <a:moveTo>
                    <a:pt x="194309" y="64770"/>
                  </a:moveTo>
                  <a:lnTo>
                    <a:pt x="193039" y="64770"/>
                  </a:lnTo>
                  <a:lnTo>
                    <a:pt x="193039" y="67310"/>
                  </a:lnTo>
                  <a:lnTo>
                    <a:pt x="194309" y="67310"/>
                  </a:lnTo>
                  <a:lnTo>
                    <a:pt x="194309" y="64770"/>
                  </a:lnTo>
                  <a:close/>
                </a:path>
                <a:path w="194309" h="111760">
                  <a:moveTo>
                    <a:pt x="194309" y="62230"/>
                  </a:moveTo>
                  <a:lnTo>
                    <a:pt x="193039" y="62230"/>
                  </a:lnTo>
                  <a:lnTo>
                    <a:pt x="193039" y="63500"/>
                  </a:lnTo>
                  <a:lnTo>
                    <a:pt x="194309" y="63500"/>
                  </a:lnTo>
                  <a:lnTo>
                    <a:pt x="194309" y="62230"/>
                  </a:lnTo>
                  <a:close/>
                </a:path>
                <a:path w="194309" h="111760">
                  <a:moveTo>
                    <a:pt x="194309" y="26670"/>
                  </a:moveTo>
                  <a:lnTo>
                    <a:pt x="193039" y="26670"/>
                  </a:lnTo>
                  <a:lnTo>
                    <a:pt x="193039" y="29210"/>
                  </a:lnTo>
                  <a:lnTo>
                    <a:pt x="194309" y="29210"/>
                  </a:lnTo>
                  <a:lnTo>
                    <a:pt x="194309" y="26670"/>
                  </a:lnTo>
                  <a:close/>
                </a:path>
                <a:path w="194309" h="111760">
                  <a:moveTo>
                    <a:pt x="194309" y="24129"/>
                  </a:moveTo>
                  <a:lnTo>
                    <a:pt x="193039" y="24129"/>
                  </a:lnTo>
                  <a:lnTo>
                    <a:pt x="193039" y="25400"/>
                  </a:lnTo>
                  <a:lnTo>
                    <a:pt x="194309" y="25400"/>
                  </a:lnTo>
                  <a:lnTo>
                    <a:pt x="194309" y="24129"/>
                  </a:lnTo>
                  <a:close/>
                </a:path>
                <a:path w="194309" h="111760">
                  <a:moveTo>
                    <a:pt x="194309" y="20319"/>
                  </a:moveTo>
                  <a:lnTo>
                    <a:pt x="193039" y="20319"/>
                  </a:lnTo>
                  <a:lnTo>
                    <a:pt x="193039" y="22860"/>
                  </a:lnTo>
                  <a:lnTo>
                    <a:pt x="194309" y="22860"/>
                  </a:lnTo>
                  <a:lnTo>
                    <a:pt x="194309" y="20319"/>
                  </a:lnTo>
                  <a:close/>
                </a:path>
                <a:path w="194309" h="111760">
                  <a:moveTo>
                    <a:pt x="194309" y="17779"/>
                  </a:moveTo>
                  <a:lnTo>
                    <a:pt x="193039" y="17779"/>
                  </a:lnTo>
                  <a:lnTo>
                    <a:pt x="193039" y="19050"/>
                  </a:lnTo>
                  <a:lnTo>
                    <a:pt x="194309" y="19050"/>
                  </a:lnTo>
                  <a:lnTo>
                    <a:pt x="194309" y="17779"/>
                  </a:lnTo>
                  <a:close/>
                </a:path>
                <a:path w="194309" h="111760">
                  <a:moveTo>
                    <a:pt x="194309" y="13969"/>
                  </a:moveTo>
                  <a:lnTo>
                    <a:pt x="193039" y="13969"/>
                  </a:lnTo>
                  <a:lnTo>
                    <a:pt x="193039" y="16510"/>
                  </a:lnTo>
                  <a:lnTo>
                    <a:pt x="194309" y="16510"/>
                  </a:lnTo>
                  <a:lnTo>
                    <a:pt x="194309" y="13969"/>
                  </a:lnTo>
                  <a:close/>
                </a:path>
                <a:path w="194309" h="111760">
                  <a:moveTo>
                    <a:pt x="194309" y="11429"/>
                  </a:moveTo>
                  <a:lnTo>
                    <a:pt x="193039" y="11429"/>
                  </a:lnTo>
                  <a:lnTo>
                    <a:pt x="193039" y="12700"/>
                  </a:lnTo>
                  <a:lnTo>
                    <a:pt x="194309" y="12700"/>
                  </a:lnTo>
                  <a:lnTo>
                    <a:pt x="194309" y="11429"/>
                  </a:lnTo>
                  <a:close/>
                </a:path>
                <a:path w="194309" h="111760">
                  <a:moveTo>
                    <a:pt x="194309" y="7619"/>
                  </a:moveTo>
                  <a:lnTo>
                    <a:pt x="193039" y="7619"/>
                  </a:lnTo>
                  <a:lnTo>
                    <a:pt x="193039" y="10160"/>
                  </a:lnTo>
                  <a:lnTo>
                    <a:pt x="194309" y="10160"/>
                  </a:lnTo>
                  <a:lnTo>
                    <a:pt x="194309" y="7619"/>
                  </a:lnTo>
                  <a:close/>
                </a:path>
                <a:path w="194309" h="111760">
                  <a:moveTo>
                    <a:pt x="194309" y="5079"/>
                  </a:moveTo>
                  <a:lnTo>
                    <a:pt x="193039" y="5079"/>
                  </a:lnTo>
                  <a:lnTo>
                    <a:pt x="193039" y="6350"/>
                  </a:lnTo>
                  <a:lnTo>
                    <a:pt x="194309" y="6350"/>
                  </a:lnTo>
                  <a:lnTo>
                    <a:pt x="194309" y="5079"/>
                  </a:lnTo>
                  <a:close/>
                </a:path>
                <a:path w="194309" h="111760">
                  <a:moveTo>
                    <a:pt x="194309" y="1269"/>
                  </a:moveTo>
                  <a:lnTo>
                    <a:pt x="171450" y="1269"/>
                  </a:lnTo>
                  <a:lnTo>
                    <a:pt x="171450" y="2539"/>
                  </a:lnTo>
                  <a:lnTo>
                    <a:pt x="193039" y="2539"/>
                  </a:lnTo>
                  <a:lnTo>
                    <a:pt x="193039" y="3810"/>
                  </a:lnTo>
                  <a:lnTo>
                    <a:pt x="194309" y="3810"/>
                  </a:lnTo>
                  <a:lnTo>
                    <a:pt x="194309" y="1269"/>
                  </a:lnTo>
                  <a:close/>
                </a:path>
                <a:path w="194309" h="111760">
                  <a:moveTo>
                    <a:pt x="148589" y="1269"/>
                  </a:moveTo>
                  <a:lnTo>
                    <a:pt x="119379" y="1269"/>
                  </a:lnTo>
                  <a:lnTo>
                    <a:pt x="119379" y="2539"/>
                  </a:lnTo>
                  <a:lnTo>
                    <a:pt x="148589" y="2539"/>
                  </a:lnTo>
                  <a:lnTo>
                    <a:pt x="148589" y="1269"/>
                  </a:lnTo>
                  <a:close/>
                </a:path>
                <a:path w="194309" h="111760">
                  <a:moveTo>
                    <a:pt x="176529" y="0"/>
                  </a:moveTo>
                  <a:lnTo>
                    <a:pt x="173989" y="0"/>
                  </a:lnTo>
                  <a:lnTo>
                    <a:pt x="173989" y="1269"/>
                  </a:lnTo>
                  <a:lnTo>
                    <a:pt x="176529" y="1269"/>
                  </a:lnTo>
                  <a:lnTo>
                    <a:pt x="176529" y="0"/>
                  </a:lnTo>
                  <a:close/>
                </a:path>
                <a:path w="194309" h="111760">
                  <a:moveTo>
                    <a:pt x="80009" y="1269"/>
                  </a:moveTo>
                  <a:lnTo>
                    <a:pt x="46989" y="1269"/>
                  </a:lnTo>
                  <a:lnTo>
                    <a:pt x="46989" y="2539"/>
                  </a:lnTo>
                  <a:lnTo>
                    <a:pt x="80009" y="2539"/>
                  </a:lnTo>
                  <a:lnTo>
                    <a:pt x="80009" y="1269"/>
                  </a:lnTo>
                  <a:close/>
                </a:path>
              </a:pathLst>
            </a:custGeom>
            <a:solidFill>
              <a:srgbClr val="B8DA5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1" name="object 411"/>
            <p:cNvSpPr/>
            <p:nvPr/>
          </p:nvSpPr>
          <p:spPr>
            <a:xfrm>
              <a:off x="1423670" y="3054349"/>
              <a:ext cx="190500" cy="107950"/>
            </a:xfrm>
            <a:custGeom>
              <a:avLst/>
              <a:gdLst/>
              <a:ahLst/>
              <a:cxnLst/>
              <a:rect l="l" t="t" r="r" b="b"/>
              <a:pathLst>
                <a:path w="190500" h="107950">
                  <a:moveTo>
                    <a:pt x="53340" y="106679"/>
                  </a:moveTo>
                  <a:lnTo>
                    <a:pt x="0" y="106679"/>
                  </a:lnTo>
                  <a:lnTo>
                    <a:pt x="0" y="107950"/>
                  </a:lnTo>
                  <a:lnTo>
                    <a:pt x="53340" y="107950"/>
                  </a:lnTo>
                  <a:lnTo>
                    <a:pt x="53340" y="106679"/>
                  </a:lnTo>
                  <a:close/>
                </a:path>
                <a:path w="190500" h="107950">
                  <a:moveTo>
                    <a:pt x="133350" y="106679"/>
                  </a:moveTo>
                  <a:lnTo>
                    <a:pt x="73660" y="106679"/>
                  </a:lnTo>
                  <a:lnTo>
                    <a:pt x="73660" y="107950"/>
                  </a:lnTo>
                  <a:lnTo>
                    <a:pt x="133350" y="107950"/>
                  </a:lnTo>
                  <a:lnTo>
                    <a:pt x="133350" y="106679"/>
                  </a:lnTo>
                  <a:close/>
                </a:path>
                <a:path w="190500" h="107950">
                  <a:moveTo>
                    <a:pt x="57150" y="105537"/>
                  </a:moveTo>
                  <a:lnTo>
                    <a:pt x="55880" y="105537"/>
                  </a:lnTo>
                  <a:lnTo>
                    <a:pt x="55880" y="106679"/>
                  </a:lnTo>
                  <a:lnTo>
                    <a:pt x="57150" y="106679"/>
                  </a:lnTo>
                  <a:lnTo>
                    <a:pt x="57150" y="105537"/>
                  </a:lnTo>
                  <a:close/>
                </a:path>
                <a:path w="190500" h="107950">
                  <a:moveTo>
                    <a:pt x="72390" y="105537"/>
                  </a:moveTo>
                  <a:lnTo>
                    <a:pt x="69850" y="105537"/>
                  </a:lnTo>
                  <a:lnTo>
                    <a:pt x="69850" y="106679"/>
                  </a:lnTo>
                  <a:lnTo>
                    <a:pt x="72390" y="106679"/>
                  </a:lnTo>
                  <a:lnTo>
                    <a:pt x="72390" y="105537"/>
                  </a:lnTo>
                  <a:close/>
                </a:path>
                <a:path w="190500" h="107950">
                  <a:moveTo>
                    <a:pt x="132080" y="105537"/>
                  </a:moveTo>
                  <a:lnTo>
                    <a:pt x="129540" y="105537"/>
                  </a:lnTo>
                  <a:lnTo>
                    <a:pt x="129540" y="106679"/>
                  </a:lnTo>
                  <a:lnTo>
                    <a:pt x="132080" y="106679"/>
                  </a:lnTo>
                  <a:lnTo>
                    <a:pt x="132080" y="105537"/>
                  </a:lnTo>
                  <a:close/>
                </a:path>
                <a:path w="190500" h="107950">
                  <a:moveTo>
                    <a:pt x="1270" y="104139"/>
                  </a:moveTo>
                  <a:lnTo>
                    <a:pt x="0" y="104139"/>
                  </a:lnTo>
                  <a:lnTo>
                    <a:pt x="0" y="105537"/>
                  </a:lnTo>
                  <a:lnTo>
                    <a:pt x="1270" y="105537"/>
                  </a:lnTo>
                  <a:lnTo>
                    <a:pt x="1270" y="104139"/>
                  </a:lnTo>
                  <a:close/>
                </a:path>
                <a:path w="190500" h="107950">
                  <a:moveTo>
                    <a:pt x="1270" y="100329"/>
                  </a:moveTo>
                  <a:lnTo>
                    <a:pt x="0" y="100329"/>
                  </a:lnTo>
                  <a:lnTo>
                    <a:pt x="0" y="102997"/>
                  </a:lnTo>
                  <a:lnTo>
                    <a:pt x="1270" y="102997"/>
                  </a:lnTo>
                  <a:lnTo>
                    <a:pt x="1270" y="100329"/>
                  </a:lnTo>
                  <a:close/>
                </a:path>
                <a:path w="190500" h="107950">
                  <a:moveTo>
                    <a:pt x="1270" y="97789"/>
                  </a:moveTo>
                  <a:lnTo>
                    <a:pt x="0" y="97789"/>
                  </a:lnTo>
                  <a:lnTo>
                    <a:pt x="0" y="99187"/>
                  </a:lnTo>
                  <a:lnTo>
                    <a:pt x="1270" y="99187"/>
                  </a:lnTo>
                  <a:lnTo>
                    <a:pt x="1270" y="97789"/>
                  </a:lnTo>
                  <a:close/>
                </a:path>
                <a:path w="190500" h="107950">
                  <a:moveTo>
                    <a:pt x="1270" y="95250"/>
                  </a:moveTo>
                  <a:lnTo>
                    <a:pt x="0" y="95250"/>
                  </a:lnTo>
                  <a:lnTo>
                    <a:pt x="0" y="96647"/>
                  </a:lnTo>
                  <a:lnTo>
                    <a:pt x="1270" y="96647"/>
                  </a:lnTo>
                  <a:lnTo>
                    <a:pt x="1270" y="95250"/>
                  </a:lnTo>
                  <a:close/>
                </a:path>
                <a:path w="190500" h="107950">
                  <a:moveTo>
                    <a:pt x="190500" y="91439"/>
                  </a:moveTo>
                  <a:lnTo>
                    <a:pt x="189230" y="91439"/>
                  </a:lnTo>
                  <a:lnTo>
                    <a:pt x="189230" y="93979"/>
                  </a:lnTo>
                  <a:lnTo>
                    <a:pt x="190500" y="93979"/>
                  </a:lnTo>
                  <a:lnTo>
                    <a:pt x="190500" y="91439"/>
                  </a:lnTo>
                  <a:close/>
                </a:path>
                <a:path w="190500" h="107950">
                  <a:moveTo>
                    <a:pt x="190500" y="87629"/>
                  </a:moveTo>
                  <a:lnTo>
                    <a:pt x="187960" y="87629"/>
                  </a:lnTo>
                  <a:lnTo>
                    <a:pt x="187960" y="90297"/>
                  </a:lnTo>
                  <a:lnTo>
                    <a:pt x="190500" y="90297"/>
                  </a:lnTo>
                  <a:lnTo>
                    <a:pt x="190500" y="87629"/>
                  </a:lnTo>
                  <a:close/>
                </a:path>
                <a:path w="190500" h="107950">
                  <a:moveTo>
                    <a:pt x="190500" y="85089"/>
                  </a:moveTo>
                  <a:lnTo>
                    <a:pt x="187960" y="85089"/>
                  </a:lnTo>
                  <a:lnTo>
                    <a:pt x="187960" y="86487"/>
                  </a:lnTo>
                  <a:lnTo>
                    <a:pt x="190500" y="86487"/>
                  </a:lnTo>
                  <a:lnTo>
                    <a:pt x="190500" y="85089"/>
                  </a:lnTo>
                  <a:close/>
                </a:path>
                <a:path w="190500" h="107950">
                  <a:moveTo>
                    <a:pt x="190500" y="81279"/>
                  </a:moveTo>
                  <a:lnTo>
                    <a:pt x="187960" y="81279"/>
                  </a:lnTo>
                  <a:lnTo>
                    <a:pt x="187960" y="83947"/>
                  </a:lnTo>
                  <a:lnTo>
                    <a:pt x="190500" y="83947"/>
                  </a:lnTo>
                  <a:lnTo>
                    <a:pt x="190500" y="81279"/>
                  </a:lnTo>
                  <a:close/>
                </a:path>
                <a:path w="190500" h="107950">
                  <a:moveTo>
                    <a:pt x="190500" y="78739"/>
                  </a:moveTo>
                  <a:lnTo>
                    <a:pt x="187960" y="78739"/>
                  </a:lnTo>
                  <a:lnTo>
                    <a:pt x="187960" y="80137"/>
                  </a:lnTo>
                  <a:lnTo>
                    <a:pt x="190500" y="80137"/>
                  </a:lnTo>
                  <a:lnTo>
                    <a:pt x="190500" y="78739"/>
                  </a:lnTo>
                  <a:close/>
                </a:path>
                <a:path w="190500" h="107950">
                  <a:moveTo>
                    <a:pt x="190500" y="74929"/>
                  </a:moveTo>
                  <a:lnTo>
                    <a:pt x="187960" y="74929"/>
                  </a:lnTo>
                  <a:lnTo>
                    <a:pt x="187960" y="77597"/>
                  </a:lnTo>
                  <a:lnTo>
                    <a:pt x="190500" y="77597"/>
                  </a:lnTo>
                  <a:lnTo>
                    <a:pt x="190500" y="74929"/>
                  </a:lnTo>
                  <a:close/>
                </a:path>
                <a:path w="190500" h="107950">
                  <a:moveTo>
                    <a:pt x="190500" y="72389"/>
                  </a:moveTo>
                  <a:lnTo>
                    <a:pt x="187960" y="72389"/>
                  </a:lnTo>
                  <a:lnTo>
                    <a:pt x="187960" y="73787"/>
                  </a:lnTo>
                  <a:lnTo>
                    <a:pt x="190500" y="73787"/>
                  </a:lnTo>
                  <a:lnTo>
                    <a:pt x="190500" y="72389"/>
                  </a:lnTo>
                  <a:close/>
                </a:path>
                <a:path w="190500" h="107950">
                  <a:moveTo>
                    <a:pt x="190500" y="68579"/>
                  </a:moveTo>
                  <a:lnTo>
                    <a:pt x="187960" y="68579"/>
                  </a:lnTo>
                  <a:lnTo>
                    <a:pt x="187960" y="71247"/>
                  </a:lnTo>
                  <a:lnTo>
                    <a:pt x="190500" y="71247"/>
                  </a:lnTo>
                  <a:lnTo>
                    <a:pt x="190500" y="68579"/>
                  </a:lnTo>
                  <a:close/>
                </a:path>
                <a:path w="190500" h="107950">
                  <a:moveTo>
                    <a:pt x="190500" y="66039"/>
                  </a:moveTo>
                  <a:lnTo>
                    <a:pt x="187960" y="66039"/>
                  </a:lnTo>
                  <a:lnTo>
                    <a:pt x="187960" y="67437"/>
                  </a:lnTo>
                  <a:lnTo>
                    <a:pt x="190500" y="67437"/>
                  </a:lnTo>
                  <a:lnTo>
                    <a:pt x="190500" y="66039"/>
                  </a:lnTo>
                  <a:close/>
                </a:path>
                <a:path w="190500" h="107950">
                  <a:moveTo>
                    <a:pt x="190500" y="62229"/>
                  </a:moveTo>
                  <a:lnTo>
                    <a:pt x="187960" y="62229"/>
                  </a:lnTo>
                  <a:lnTo>
                    <a:pt x="187960" y="64897"/>
                  </a:lnTo>
                  <a:lnTo>
                    <a:pt x="190500" y="64897"/>
                  </a:lnTo>
                  <a:lnTo>
                    <a:pt x="190500" y="62229"/>
                  </a:lnTo>
                  <a:close/>
                </a:path>
                <a:path w="190500" h="107950">
                  <a:moveTo>
                    <a:pt x="189230" y="58547"/>
                  </a:moveTo>
                  <a:lnTo>
                    <a:pt x="187960" y="58547"/>
                  </a:lnTo>
                  <a:lnTo>
                    <a:pt x="187960" y="61087"/>
                  </a:lnTo>
                  <a:lnTo>
                    <a:pt x="190500" y="61087"/>
                  </a:lnTo>
                  <a:lnTo>
                    <a:pt x="190500" y="59689"/>
                  </a:lnTo>
                  <a:lnTo>
                    <a:pt x="189230" y="59689"/>
                  </a:lnTo>
                  <a:lnTo>
                    <a:pt x="189230" y="58547"/>
                  </a:lnTo>
                  <a:close/>
                </a:path>
                <a:path w="190500" h="107950">
                  <a:moveTo>
                    <a:pt x="190500" y="27939"/>
                  </a:moveTo>
                  <a:lnTo>
                    <a:pt x="187960" y="27939"/>
                  </a:lnTo>
                  <a:lnTo>
                    <a:pt x="187960" y="30479"/>
                  </a:lnTo>
                  <a:lnTo>
                    <a:pt x="190500" y="30479"/>
                  </a:lnTo>
                  <a:lnTo>
                    <a:pt x="190500" y="27939"/>
                  </a:lnTo>
                  <a:close/>
                </a:path>
                <a:path w="190500" h="107950">
                  <a:moveTo>
                    <a:pt x="190500" y="24129"/>
                  </a:moveTo>
                  <a:lnTo>
                    <a:pt x="187960" y="24129"/>
                  </a:lnTo>
                  <a:lnTo>
                    <a:pt x="187960" y="26797"/>
                  </a:lnTo>
                  <a:lnTo>
                    <a:pt x="190500" y="26797"/>
                  </a:lnTo>
                  <a:lnTo>
                    <a:pt x="190500" y="24129"/>
                  </a:lnTo>
                  <a:close/>
                </a:path>
                <a:path w="190500" h="107950">
                  <a:moveTo>
                    <a:pt x="190500" y="21589"/>
                  </a:moveTo>
                  <a:lnTo>
                    <a:pt x="187960" y="21589"/>
                  </a:lnTo>
                  <a:lnTo>
                    <a:pt x="187960" y="22860"/>
                  </a:lnTo>
                  <a:lnTo>
                    <a:pt x="190500" y="22860"/>
                  </a:lnTo>
                  <a:lnTo>
                    <a:pt x="190500" y="21589"/>
                  </a:lnTo>
                  <a:close/>
                </a:path>
                <a:path w="190500" h="107950">
                  <a:moveTo>
                    <a:pt x="190500" y="17779"/>
                  </a:moveTo>
                  <a:lnTo>
                    <a:pt x="187960" y="17779"/>
                  </a:lnTo>
                  <a:lnTo>
                    <a:pt x="187960" y="20320"/>
                  </a:lnTo>
                  <a:lnTo>
                    <a:pt x="190500" y="20320"/>
                  </a:lnTo>
                  <a:lnTo>
                    <a:pt x="190500" y="17779"/>
                  </a:lnTo>
                  <a:close/>
                </a:path>
                <a:path w="190500" h="107950">
                  <a:moveTo>
                    <a:pt x="190500" y="15239"/>
                  </a:moveTo>
                  <a:lnTo>
                    <a:pt x="187960" y="15239"/>
                  </a:lnTo>
                  <a:lnTo>
                    <a:pt x="187960" y="16510"/>
                  </a:lnTo>
                  <a:lnTo>
                    <a:pt x="190500" y="16510"/>
                  </a:lnTo>
                  <a:lnTo>
                    <a:pt x="190500" y="15239"/>
                  </a:lnTo>
                  <a:close/>
                </a:path>
                <a:path w="190500" h="107950">
                  <a:moveTo>
                    <a:pt x="190500" y="11429"/>
                  </a:moveTo>
                  <a:lnTo>
                    <a:pt x="187960" y="11429"/>
                  </a:lnTo>
                  <a:lnTo>
                    <a:pt x="187960" y="13970"/>
                  </a:lnTo>
                  <a:lnTo>
                    <a:pt x="190500" y="13970"/>
                  </a:lnTo>
                  <a:lnTo>
                    <a:pt x="190500" y="11429"/>
                  </a:lnTo>
                  <a:close/>
                </a:path>
                <a:path w="190500" h="107950">
                  <a:moveTo>
                    <a:pt x="190500" y="8889"/>
                  </a:moveTo>
                  <a:lnTo>
                    <a:pt x="187960" y="8889"/>
                  </a:lnTo>
                  <a:lnTo>
                    <a:pt x="187960" y="10160"/>
                  </a:lnTo>
                  <a:lnTo>
                    <a:pt x="190500" y="10160"/>
                  </a:lnTo>
                  <a:lnTo>
                    <a:pt x="190500" y="8889"/>
                  </a:lnTo>
                  <a:close/>
                </a:path>
                <a:path w="190500" h="107950">
                  <a:moveTo>
                    <a:pt x="190500" y="5079"/>
                  </a:moveTo>
                  <a:lnTo>
                    <a:pt x="187960" y="5079"/>
                  </a:lnTo>
                  <a:lnTo>
                    <a:pt x="187960" y="7620"/>
                  </a:lnTo>
                  <a:lnTo>
                    <a:pt x="190500" y="7620"/>
                  </a:lnTo>
                  <a:lnTo>
                    <a:pt x="190500" y="5079"/>
                  </a:lnTo>
                  <a:close/>
                </a:path>
                <a:path w="190500" h="107950">
                  <a:moveTo>
                    <a:pt x="190500" y="2539"/>
                  </a:moveTo>
                  <a:lnTo>
                    <a:pt x="187960" y="2539"/>
                  </a:lnTo>
                  <a:lnTo>
                    <a:pt x="187960" y="3810"/>
                  </a:lnTo>
                  <a:lnTo>
                    <a:pt x="190500" y="3810"/>
                  </a:lnTo>
                  <a:lnTo>
                    <a:pt x="190500" y="2539"/>
                  </a:lnTo>
                  <a:close/>
                </a:path>
                <a:path w="190500" h="107950">
                  <a:moveTo>
                    <a:pt x="146050" y="0"/>
                  </a:moveTo>
                  <a:lnTo>
                    <a:pt x="116840" y="0"/>
                  </a:lnTo>
                  <a:lnTo>
                    <a:pt x="116840" y="1270"/>
                  </a:lnTo>
                  <a:lnTo>
                    <a:pt x="146050" y="1270"/>
                  </a:lnTo>
                  <a:lnTo>
                    <a:pt x="146050" y="0"/>
                  </a:lnTo>
                  <a:close/>
                </a:path>
                <a:path w="190500" h="107950">
                  <a:moveTo>
                    <a:pt x="190500" y="0"/>
                  </a:moveTo>
                  <a:lnTo>
                    <a:pt x="167640" y="0"/>
                  </a:lnTo>
                  <a:lnTo>
                    <a:pt x="167640" y="1270"/>
                  </a:lnTo>
                  <a:lnTo>
                    <a:pt x="190500" y="1270"/>
                  </a:lnTo>
                  <a:lnTo>
                    <a:pt x="190500" y="0"/>
                  </a:lnTo>
                  <a:close/>
                </a:path>
                <a:path w="190500" h="107950">
                  <a:moveTo>
                    <a:pt x="77469" y="0"/>
                  </a:moveTo>
                  <a:lnTo>
                    <a:pt x="44450" y="0"/>
                  </a:lnTo>
                  <a:lnTo>
                    <a:pt x="44450" y="1270"/>
                  </a:lnTo>
                  <a:lnTo>
                    <a:pt x="77469" y="1270"/>
                  </a:lnTo>
                  <a:lnTo>
                    <a:pt x="77469" y="0"/>
                  </a:lnTo>
                  <a:close/>
                </a:path>
              </a:pathLst>
            </a:custGeom>
            <a:solidFill>
              <a:srgbClr val="B9DB5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2" name="object 412"/>
            <p:cNvSpPr/>
            <p:nvPr/>
          </p:nvSpPr>
          <p:spPr>
            <a:xfrm>
              <a:off x="1424940" y="3055619"/>
              <a:ext cx="186690" cy="104139"/>
            </a:xfrm>
            <a:custGeom>
              <a:avLst/>
              <a:gdLst/>
              <a:ahLst/>
              <a:cxnLst/>
              <a:rect l="l" t="t" r="r" b="b"/>
              <a:pathLst>
                <a:path w="186690" h="104139">
                  <a:moveTo>
                    <a:pt x="55880" y="102869"/>
                  </a:moveTo>
                  <a:lnTo>
                    <a:pt x="0" y="102869"/>
                  </a:lnTo>
                  <a:lnTo>
                    <a:pt x="0" y="104139"/>
                  </a:lnTo>
                  <a:lnTo>
                    <a:pt x="55880" y="104139"/>
                  </a:lnTo>
                  <a:lnTo>
                    <a:pt x="55880" y="102869"/>
                  </a:lnTo>
                  <a:close/>
                </a:path>
                <a:path w="186690" h="104139">
                  <a:moveTo>
                    <a:pt x="128269" y="102869"/>
                  </a:moveTo>
                  <a:lnTo>
                    <a:pt x="68579" y="102869"/>
                  </a:lnTo>
                  <a:lnTo>
                    <a:pt x="68579" y="104139"/>
                  </a:lnTo>
                  <a:lnTo>
                    <a:pt x="128269" y="104139"/>
                  </a:lnTo>
                  <a:lnTo>
                    <a:pt x="128269" y="102869"/>
                  </a:lnTo>
                  <a:close/>
                </a:path>
                <a:path w="186690" h="104139">
                  <a:moveTo>
                    <a:pt x="2540" y="99060"/>
                  </a:moveTo>
                  <a:lnTo>
                    <a:pt x="0" y="99060"/>
                  </a:lnTo>
                  <a:lnTo>
                    <a:pt x="0" y="101726"/>
                  </a:lnTo>
                  <a:lnTo>
                    <a:pt x="2540" y="101726"/>
                  </a:lnTo>
                  <a:lnTo>
                    <a:pt x="2540" y="99060"/>
                  </a:lnTo>
                  <a:close/>
                </a:path>
                <a:path w="186690" h="104139">
                  <a:moveTo>
                    <a:pt x="2540" y="96519"/>
                  </a:moveTo>
                  <a:lnTo>
                    <a:pt x="0" y="96519"/>
                  </a:lnTo>
                  <a:lnTo>
                    <a:pt x="0" y="97789"/>
                  </a:lnTo>
                  <a:lnTo>
                    <a:pt x="2540" y="97789"/>
                  </a:lnTo>
                  <a:lnTo>
                    <a:pt x="2540" y="96519"/>
                  </a:lnTo>
                  <a:close/>
                </a:path>
                <a:path w="186690" h="104139">
                  <a:moveTo>
                    <a:pt x="2540" y="92710"/>
                  </a:moveTo>
                  <a:lnTo>
                    <a:pt x="1269" y="92710"/>
                  </a:lnTo>
                  <a:lnTo>
                    <a:pt x="1269" y="93979"/>
                  </a:lnTo>
                  <a:lnTo>
                    <a:pt x="0" y="93979"/>
                  </a:lnTo>
                  <a:lnTo>
                    <a:pt x="0" y="95376"/>
                  </a:lnTo>
                  <a:lnTo>
                    <a:pt x="2540" y="95376"/>
                  </a:lnTo>
                  <a:lnTo>
                    <a:pt x="2540" y="92710"/>
                  </a:lnTo>
                  <a:close/>
                </a:path>
                <a:path w="186690" h="104139">
                  <a:moveTo>
                    <a:pt x="186690" y="86359"/>
                  </a:moveTo>
                  <a:lnTo>
                    <a:pt x="185419" y="86359"/>
                  </a:lnTo>
                  <a:lnTo>
                    <a:pt x="185419" y="88900"/>
                  </a:lnTo>
                  <a:lnTo>
                    <a:pt x="186690" y="88900"/>
                  </a:lnTo>
                  <a:lnTo>
                    <a:pt x="186690" y="86359"/>
                  </a:lnTo>
                  <a:close/>
                </a:path>
                <a:path w="186690" h="104139">
                  <a:moveTo>
                    <a:pt x="186690" y="83819"/>
                  </a:moveTo>
                  <a:lnTo>
                    <a:pt x="185419" y="83819"/>
                  </a:lnTo>
                  <a:lnTo>
                    <a:pt x="185419" y="85089"/>
                  </a:lnTo>
                  <a:lnTo>
                    <a:pt x="186690" y="85089"/>
                  </a:lnTo>
                  <a:lnTo>
                    <a:pt x="186690" y="83819"/>
                  </a:lnTo>
                  <a:close/>
                </a:path>
                <a:path w="186690" h="104139">
                  <a:moveTo>
                    <a:pt x="186690" y="80009"/>
                  </a:moveTo>
                  <a:lnTo>
                    <a:pt x="185419" y="80009"/>
                  </a:lnTo>
                  <a:lnTo>
                    <a:pt x="185419" y="82550"/>
                  </a:lnTo>
                  <a:lnTo>
                    <a:pt x="186690" y="82550"/>
                  </a:lnTo>
                  <a:lnTo>
                    <a:pt x="186690" y="80009"/>
                  </a:lnTo>
                  <a:close/>
                </a:path>
                <a:path w="186690" h="104139">
                  <a:moveTo>
                    <a:pt x="186690" y="77469"/>
                  </a:moveTo>
                  <a:lnTo>
                    <a:pt x="185419" y="77469"/>
                  </a:lnTo>
                  <a:lnTo>
                    <a:pt x="185419" y="78739"/>
                  </a:lnTo>
                  <a:lnTo>
                    <a:pt x="186690" y="78739"/>
                  </a:lnTo>
                  <a:lnTo>
                    <a:pt x="186690" y="77469"/>
                  </a:lnTo>
                  <a:close/>
                </a:path>
                <a:path w="186690" h="104139">
                  <a:moveTo>
                    <a:pt x="186690" y="73659"/>
                  </a:moveTo>
                  <a:lnTo>
                    <a:pt x="185419" y="73659"/>
                  </a:lnTo>
                  <a:lnTo>
                    <a:pt x="185419" y="76200"/>
                  </a:lnTo>
                  <a:lnTo>
                    <a:pt x="186690" y="76200"/>
                  </a:lnTo>
                  <a:lnTo>
                    <a:pt x="186690" y="73659"/>
                  </a:lnTo>
                  <a:close/>
                </a:path>
                <a:path w="186690" h="104139">
                  <a:moveTo>
                    <a:pt x="186690" y="71119"/>
                  </a:moveTo>
                  <a:lnTo>
                    <a:pt x="185419" y="71119"/>
                  </a:lnTo>
                  <a:lnTo>
                    <a:pt x="185419" y="72389"/>
                  </a:lnTo>
                  <a:lnTo>
                    <a:pt x="186690" y="72389"/>
                  </a:lnTo>
                  <a:lnTo>
                    <a:pt x="186690" y="71119"/>
                  </a:lnTo>
                  <a:close/>
                </a:path>
                <a:path w="186690" h="104139">
                  <a:moveTo>
                    <a:pt x="186690" y="67309"/>
                  </a:moveTo>
                  <a:lnTo>
                    <a:pt x="185419" y="67309"/>
                  </a:lnTo>
                  <a:lnTo>
                    <a:pt x="185419" y="69850"/>
                  </a:lnTo>
                  <a:lnTo>
                    <a:pt x="186690" y="69850"/>
                  </a:lnTo>
                  <a:lnTo>
                    <a:pt x="186690" y="67309"/>
                  </a:lnTo>
                  <a:close/>
                </a:path>
                <a:path w="186690" h="104139">
                  <a:moveTo>
                    <a:pt x="186690" y="64769"/>
                  </a:moveTo>
                  <a:lnTo>
                    <a:pt x="185419" y="64769"/>
                  </a:lnTo>
                  <a:lnTo>
                    <a:pt x="185419" y="66039"/>
                  </a:lnTo>
                  <a:lnTo>
                    <a:pt x="186690" y="66039"/>
                  </a:lnTo>
                  <a:lnTo>
                    <a:pt x="186690" y="64769"/>
                  </a:lnTo>
                  <a:close/>
                </a:path>
                <a:path w="186690" h="104139">
                  <a:moveTo>
                    <a:pt x="186690" y="60959"/>
                  </a:moveTo>
                  <a:lnTo>
                    <a:pt x="185419" y="60959"/>
                  </a:lnTo>
                  <a:lnTo>
                    <a:pt x="185419" y="63500"/>
                  </a:lnTo>
                  <a:lnTo>
                    <a:pt x="186690" y="63500"/>
                  </a:lnTo>
                  <a:lnTo>
                    <a:pt x="186690" y="60959"/>
                  </a:lnTo>
                  <a:close/>
                </a:path>
                <a:path w="186690" h="104139">
                  <a:moveTo>
                    <a:pt x="186690" y="58546"/>
                  </a:moveTo>
                  <a:lnTo>
                    <a:pt x="185419" y="58546"/>
                  </a:lnTo>
                  <a:lnTo>
                    <a:pt x="185419" y="59816"/>
                  </a:lnTo>
                  <a:lnTo>
                    <a:pt x="186690" y="59816"/>
                  </a:lnTo>
                  <a:lnTo>
                    <a:pt x="186690" y="58546"/>
                  </a:lnTo>
                  <a:close/>
                </a:path>
                <a:path w="186690" h="104139">
                  <a:moveTo>
                    <a:pt x="186690" y="56006"/>
                  </a:moveTo>
                  <a:lnTo>
                    <a:pt x="185419" y="56006"/>
                  </a:lnTo>
                  <a:lnTo>
                    <a:pt x="185419" y="57276"/>
                  </a:lnTo>
                  <a:lnTo>
                    <a:pt x="186690" y="57276"/>
                  </a:lnTo>
                  <a:lnTo>
                    <a:pt x="186690" y="56006"/>
                  </a:lnTo>
                  <a:close/>
                </a:path>
                <a:path w="186690" h="104139">
                  <a:moveTo>
                    <a:pt x="186690" y="26796"/>
                  </a:moveTo>
                  <a:lnTo>
                    <a:pt x="185419" y="26796"/>
                  </a:lnTo>
                  <a:lnTo>
                    <a:pt x="185419" y="28066"/>
                  </a:lnTo>
                  <a:lnTo>
                    <a:pt x="186690" y="28066"/>
                  </a:lnTo>
                  <a:lnTo>
                    <a:pt x="186690" y="26796"/>
                  </a:lnTo>
                  <a:close/>
                </a:path>
                <a:path w="186690" h="104139">
                  <a:moveTo>
                    <a:pt x="186690" y="22859"/>
                  </a:moveTo>
                  <a:lnTo>
                    <a:pt x="185419" y="22859"/>
                  </a:lnTo>
                  <a:lnTo>
                    <a:pt x="185419" y="25526"/>
                  </a:lnTo>
                  <a:lnTo>
                    <a:pt x="186690" y="25526"/>
                  </a:lnTo>
                  <a:lnTo>
                    <a:pt x="186690" y="22859"/>
                  </a:lnTo>
                  <a:close/>
                </a:path>
                <a:path w="186690" h="104139">
                  <a:moveTo>
                    <a:pt x="186690" y="20319"/>
                  </a:moveTo>
                  <a:lnTo>
                    <a:pt x="185419" y="20319"/>
                  </a:lnTo>
                  <a:lnTo>
                    <a:pt x="185419" y="21589"/>
                  </a:lnTo>
                  <a:lnTo>
                    <a:pt x="186690" y="21589"/>
                  </a:lnTo>
                  <a:lnTo>
                    <a:pt x="186690" y="20319"/>
                  </a:lnTo>
                  <a:close/>
                </a:path>
                <a:path w="186690" h="104139">
                  <a:moveTo>
                    <a:pt x="186690" y="16509"/>
                  </a:moveTo>
                  <a:lnTo>
                    <a:pt x="185419" y="16509"/>
                  </a:lnTo>
                  <a:lnTo>
                    <a:pt x="185419" y="19050"/>
                  </a:lnTo>
                  <a:lnTo>
                    <a:pt x="186690" y="19050"/>
                  </a:lnTo>
                  <a:lnTo>
                    <a:pt x="186690" y="16509"/>
                  </a:lnTo>
                  <a:close/>
                </a:path>
                <a:path w="186690" h="104139">
                  <a:moveTo>
                    <a:pt x="186690" y="13969"/>
                  </a:moveTo>
                  <a:lnTo>
                    <a:pt x="185419" y="13969"/>
                  </a:lnTo>
                  <a:lnTo>
                    <a:pt x="185419" y="15239"/>
                  </a:lnTo>
                  <a:lnTo>
                    <a:pt x="186690" y="15239"/>
                  </a:lnTo>
                  <a:lnTo>
                    <a:pt x="186690" y="13969"/>
                  </a:lnTo>
                  <a:close/>
                </a:path>
                <a:path w="186690" h="104139">
                  <a:moveTo>
                    <a:pt x="186690" y="10159"/>
                  </a:moveTo>
                  <a:lnTo>
                    <a:pt x="185419" y="10159"/>
                  </a:lnTo>
                  <a:lnTo>
                    <a:pt x="185419" y="12700"/>
                  </a:lnTo>
                  <a:lnTo>
                    <a:pt x="186690" y="12700"/>
                  </a:lnTo>
                  <a:lnTo>
                    <a:pt x="186690" y="10159"/>
                  </a:lnTo>
                  <a:close/>
                </a:path>
                <a:path w="186690" h="104139">
                  <a:moveTo>
                    <a:pt x="186690" y="7619"/>
                  </a:moveTo>
                  <a:lnTo>
                    <a:pt x="185419" y="7619"/>
                  </a:lnTo>
                  <a:lnTo>
                    <a:pt x="185419" y="8889"/>
                  </a:lnTo>
                  <a:lnTo>
                    <a:pt x="186690" y="8889"/>
                  </a:lnTo>
                  <a:lnTo>
                    <a:pt x="186690" y="7619"/>
                  </a:lnTo>
                  <a:close/>
                </a:path>
                <a:path w="186690" h="104139">
                  <a:moveTo>
                    <a:pt x="186690" y="3809"/>
                  </a:moveTo>
                  <a:lnTo>
                    <a:pt x="185419" y="3809"/>
                  </a:lnTo>
                  <a:lnTo>
                    <a:pt x="185419" y="6350"/>
                  </a:lnTo>
                  <a:lnTo>
                    <a:pt x="186690" y="6350"/>
                  </a:lnTo>
                  <a:lnTo>
                    <a:pt x="186690" y="3809"/>
                  </a:lnTo>
                  <a:close/>
                </a:path>
                <a:path w="186690" h="104139">
                  <a:moveTo>
                    <a:pt x="186690" y="1269"/>
                  </a:moveTo>
                  <a:lnTo>
                    <a:pt x="185419" y="1269"/>
                  </a:lnTo>
                  <a:lnTo>
                    <a:pt x="185419" y="2539"/>
                  </a:lnTo>
                  <a:lnTo>
                    <a:pt x="186690" y="2539"/>
                  </a:lnTo>
                  <a:lnTo>
                    <a:pt x="186690" y="1269"/>
                  </a:lnTo>
                  <a:close/>
                </a:path>
                <a:path w="186690" h="104139">
                  <a:moveTo>
                    <a:pt x="166369" y="0"/>
                  </a:moveTo>
                  <a:lnTo>
                    <a:pt x="163829" y="0"/>
                  </a:lnTo>
                  <a:lnTo>
                    <a:pt x="163829" y="1269"/>
                  </a:lnTo>
                  <a:lnTo>
                    <a:pt x="166369" y="1269"/>
                  </a:lnTo>
                  <a:lnTo>
                    <a:pt x="166369" y="0"/>
                  </a:lnTo>
                  <a:close/>
                </a:path>
              </a:pathLst>
            </a:custGeom>
            <a:solidFill>
              <a:srgbClr val="BBDC5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3" name="object 413"/>
            <p:cNvSpPr/>
            <p:nvPr/>
          </p:nvSpPr>
          <p:spPr>
            <a:xfrm>
              <a:off x="1427479" y="3056889"/>
              <a:ext cx="182880" cy="101600"/>
            </a:xfrm>
            <a:custGeom>
              <a:avLst/>
              <a:gdLst/>
              <a:ahLst/>
              <a:cxnLst/>
              <a:rect l="l" t="t" r="r" b="b"/>
              <a:pathLst>
                <a:path w="182880" h="101600">
                  <a:moveTo>
                    <a:pt x="1269" y="97789"/>
                  </a:moveTo>
                  <a:lnTo>
                    <a:pt x="0" y="97789"/>
                  </a:lnTo>
                  <a:lnTo>
                    <a:pt x="0" y="100457"/>
                  </a:lnTo>
                  <a:lnTo>
                    <a:pt x="55879" y="100457"/>
                  </a:lnTo>
                  <a:lnTo>
                    <a:pt x="55879" y="101600"/>
                  </a:lnTo>
                  <a:lnTo>
                    <a:pt x="58419" y="101600"/>
                  </a:lnTo>
                  <a:lnTo>
                    <a:pt x="58419" y="99187"/>
                  </a:lnTo>
                  <a:lnTo>
                    <a:pt x="1269" y="99187"/>
                  </a:lnTo>
                  <a:lnTo>
                    <a:pt x="1269" y="97789"/>
                  </a:lnTo>
                  <a:close/>
                </a:path>
                <a:path w="182880" h="101600">
                  <a:moveTo>
                    <a:pt x="121919" y="99187"/>
                  </a:moveTo>
                  <a:lnTo>
                    <a:pt x="60959" y="99187"/>
                  </a:lnTo>
                  <a:lnTo>
                    <a:pt x="60959" y="101600"/>
                  </a:lnTo>
                  <a:lnTo>
                    <a:pt x="63500" y="101600"/>
                  </a:lnTo>
                  <a:lnTo>
                    <a:pt x="63500" y="100457"/>
                  </a:lnTo>
                  <a:lnTo>
                    <a:pt x="121919" y="100457"/>
                  </a:lnTo>
                  <a:lnTo>
                    <a:pt x="121919" y="99187"/>
                  </a:lnTo>
                  <a:close/>
                </a:path>
                <a:path w="182880" h="101600">
                  <a:moveTo>
                    <a:pt x="124459" y="100457"/>
                  </a:moveTo>
                  <a:lnTo>
                    <a:pt x="121919" y="100457"/>
                  </a:lnTo>
                  <a:lnTo>
                    <a:pt x="121919" y="101600"/>
                  </a:lnTo>
                  <a:lnTo>
                    <a:pt x="124459" y="101600"/>
                  </a:lnTo>
                  <a:lnTo>
                    <a:pt x="124459" y="100457"/>
                  </a:lnTo>
                  <a:close/>
                </a:path>
                <a:path w="182880" h="101600">
                  <a:moveTo>
                    <a:pt x="1269" y="95250"/>
                  </a:moveTo>
                  <a:lnTo>
                    <a:pt x="0" y="95250"/>
                  </a:lnTo>
                  <a:lnTo>
                    <a:pt x="0" y="96647"/>
                  </a:lnTo>
                  <a:lnTo>
                    <a:pt x="1269" y="96647"/>
                  </a:lnTo>
                  <a:lnTo>
                    <a:pt x="1269" y="95250"/>
                  </a:lnTo>
                  <a:close/>
                </a:path>
                <a:path w="182880" h="101600">
                  <a:moveTo>
                    <a:pt x="1269" y="91439"/>
                  </a:moveTo>
                  <a:lnTo>
                    <a:pt x="0" y="91439"/>
                  </a:lnTo>
                  <a:lnTo>
                    <a:pt x="0" y="94107"/>
                  </a:lnTo>
                  <a:lnTo>
                    <a:pt x="1269" y="94107"/>
                  </a:lnTo>
                  <a:lnTo>
                    <a:pt x="1269" y="91439"/>
                  </a:lnTo>
                  <a:close/>
                </a:path>
                <a:path w="182880" h="101600">
                  <a:moveTo>
                    <a:pt x="182879" y="85089"/>
                  </a:moveTo>
                  <a:lnTo>
                    <a:pt x="181609" y="85089"/>
                  </a:lnTo>
                  <a:lnTo>
                    <a:pt x="181609" y="88900"/>
                  </a:lnTo>
                  <a:lnTo>
                    <a:pt x="182879" y="88900"/>
                  </a:lnTo>
                  <a:lnTo>
                    <a:pt x="182879" y="85089"/>
                  </a:lnTo>
                  <a:close/>
                </a:path>
                <a:path w="182880" h="101600">
                  <a:moveTo>
                    <a:pt x="182879" y="82550"/>
                  </a:moveTo>
                  <a:lnTo>
                    <a:pt x="181609" y="82550"/>
                  </a:lnTo>
                  <a:lnTo>
                    <a:pt x="181609" y="83820"/>
                  </a:lnTo>
                  <a:lnTo>
                    <a:pt x="182879" y="83820"/>
                  </a:lnTo>
                  <a:lnTo>
                    <a:pt x="182879" y="82550"/>
                  </a:lnTo>
                  <a:close/>
                </a:path>
                <a:path w="182880" h="101600">
                  <a:moveTo>
                    <a:pt x="182879" y="78739"/>
                  </a:moveTo>
                  <a:lnTo>
                    <a:pt x="181609" y="78739"/>
                  </a:lnTo>
                  <a:lnTo>
                    <a:pt x="181609" y="81280"/>
                  </a:lnTo>
                  <a:lnTo>
                    <a:pt x="182879" y="81280"/>
                  </a:lnTo>
                  <a:lnTo>
                    <a:pt x="182879" y="78739"/>
                  </a:lnTo>
                  <a:close/>
                </a:path>
                <a:path w="182880" h="101600">
                  <a:moveTo>
                    <a:pt x="182879" y="76200"/>
                  </a:moveTo>
                  <a:lnTo>
                    <a:pt x="181609" y="76200"/>
                  </a:lnTo>
                  <a:lnTo>
                    <a:pt x="181609" y="77470"/>
                  </a:lnTo>
                  <a:lnTo>
                    <a:pt x="182879" y="77470"/>
                  </a:lnTo>
                  <a:lnTo>
                    <a:pt x="182879" y="76200"/>
                  </a:lnTo>
                  <a:close/>
                </a:path>
                <a:path w="182880" h="101600">
                  <a:moveTo>
                    <a:pt x="182879" y="72389"/>
                  </a:moveTo>
                  <a:lnTo>
                    <a:pt x="181609" y="72389"/>
                  </a:lnTo>
                  <a:lnTo>
                    <a:pt x="181609" y="74930"/>
                  </a:lnTo>
                  <a:lnTo>
                    <a:pt x="182879" y="74930"/>
                  </a:lnTo>
                  <a:lnTo>
                    <a:pt x="182879" y="72389"/>
                  </a:lnTo>
                  <a:close/>
                </a:path>
                <a:path w="182880" h="101600">
                  <a:moveTo>
                    <a:pt x="182879" y="69850"/>
                  </a:moveTo>
                  <a:lnTo>
                    <a:pt x="181609" y="69850"/>
                  </a:lnTo>
                  <a:lnTo>
                    <a:pt x="181609" y="71120"/>
                  </a:lnTo>
                  <a:lnTo>
                    <a:pt x="182879" y="71120"/>
                  </a:lnTo>
                  <a:lnTo>
                    <a:pt x="182879" y="69850"/>
                  </a:lnTo>
                  <a:close/>
                </a:path>
                <a:path w="182880" h="101600">
                  <a:moveTo>
                    <a:pt x="182879" y="66039"/>
                  </a:moveTo>
                  <a:lnTo>
                    <a:pt x="181609" y="66039"/>
                  </a:lnTo>
                  <a:lnTo>
                    <a:pt x="181609" y="68580"/>
                  </a:lnTo>
                  <a:lnTo>
                    <a:pt x="182879" y="68580"/>
                  </a:lnTo>
                  <a:lnTo>
                    <a:pt x="182879" y="66039"/>
                  </a:lnTo>
                  <a:close/>
                </a:path>
                <a:path w="182880" h="101600">
                  <a:moveTo>
                    <a:pt x="182879" y="63500"/>
                  </a:moveTo>
                  <a:lnTo>
                    <a:pt x="181609" y="63500"/>
                  </a:lnTo>
                  <a:lnTo>
                    <a:pt x="181609" y="64770"/>
                  </a:lnTo>
                  <a:lnTo>
                    <a:pt x="182879" y="64770"/>
                  </a:lnTo>
                  <a:lnTo>
                    <a:pt x="182879" y="63500"/>
                  </a:lnTo>
                  <a:close/>
                </a:path>
                <a:path w="182880" h="101600">
                  <a:moveTo>
                    <a:pt x="182879" y="59689"/>
                  </a:moveTo>
                  <a:lnTo>
                    <a:pt x="181609" y="59689"/>
                  </a:lnTo>
                  <a:lnTo>
                    <a:pt x="181609" y="62230"/>
                  </a:lnTo>
                  <a:lnTo>
                    <a:pt x="182879" y="62230"/>
                  </a:lnTo>
                  <a:lnTo>
                    <a:pt x="182879" y="59689"/>
                  </a:lnTo>
                  <a:close/>
                </a:path>
                <a:path w="182880" h="101600">
                  <a:moveTo>
                    <a:pt x="182879" y="57150"/>
                  </a:moveTo>
                  <a:lnTo>
                    <a:pt x="181609" y="57150"/>
                  </a:lnTo>
                  <a:lnTo>
                    <a:pt x="181609" y="58420"/>
                  </a:lnTo>
                  <a:lnTo>
                    <a:pt x="182879" y="58420"/>
                  </a:lnTo>
                  <a:lnTo>
                    <a:pt x="182879" y="57150"/>
                  </a:lnTo>
                  <a:close/>
                </a:path>
                <a:path w="182880" h="101600">
                  <a:moveTo>
                    <a:pt x="182879" y="54610"/>
                  </a:moveTo>
                  <a:lnTo>
                    <a:pt x="181609" y="54610"/>
                  </a:lnTo>
                  <a:lnTo>
                    <a:pt x="181609" y="55880"/>
                  </a:lnTo>
                  <a:lnTo>
                    <a:pt x="182879" y="55880"/>
                  </a:lnTo>
                  <a:lnTo>
                    <a:pt x="182879" y="54610"/>
                  </a:lnTo>
                  <a:close/>
                </a:path>
                <a:path w="182880" h="101600">
                  <a:moveTo>
                    <a:pt x="182879" y="25400"/>
                  </a:moveTo>
                  <a:lnTo>
                    <a:pt x="181609" y="25400"/>
                  </a:lnTo>
                  <a:lnTo>
                    <a:pt x="181609" y="26670"/>
                  </a:lnTo>
                  <a:lnTo>
                    <a:pt x="182879" y="26670"/>
                  </a:lnTo>
                  <a:lnTo>
                    <a:pt x="182879" y="25400"/>
                  </a:lnTo>
                  <a:close/>
                </a:path>
                <a:path w="182880" h="101600">
                  <a:moveTo>
                    <a:pt x="182879" y="21590"/>
                  </a:moveTo>
                  <a:lnTo>
                    <a:pt x="181609" y="21590"/>
                  </a:lnTo>
                  <a:lnTo>
                    <a:pt x="181609" y="24130"/>
                  </a:lnTo>
                  <a:lnTo>
                    <a:pt x="182879" y="24130"/>
                  </a:lnTo>
                  <a:lnTo>
                    <a:pt x="182879" y="21590"/>
                  </a:lnTo>
                  <a:close/>
                </a:path>
                <a:path w="182880" h="101600">
                  <a:moveTo>
                    <a:pt x="182879" y="19050"/>
                  </a:moveTo>
                  <a:lnTo>
                    <a:pt x="181609" y="19050"/>
                  </a:lnTo>
                  <a:lnTo>
                    <a:pt x="181609" y="20320"/>
                  </a:lnTo>
                  <a:lnTo>
                    <a:pt x="182879" y="20320"/>
                  </a:lnTo>
                  <a:lnTo>
                    <a:pt x="182879" y="19050"/>
                  </a:lnTo>
                  <a:close/>
                </a:path>
                <a:path w="182880" h="101600">
                  <a:moveTo>
                    <a:pt x="182879" y="15239"/>
                  </a:moveTo>
                  <a:lnTo>
                    <a:pt x="181609" y="15239"/>
                  </a:lnTo>
                  <a:lnTo>
                    <a:pt x="181609" y="17780"/>
                  </a:lnTo>
                  <a:lnTo>
                    <a:pt x="182879" y="17780"/>
                  </a:lnTo>
                  <a:lnTo>
                    <a:pt x="182879" y="15239"/>
                  </a:lnTo>
                  <a:close/>
                </a:path>
                <a:path w="182880" h="101600">
                  <a:moveTo>
                    <a:pt x="182879" y="12700"/>
                  </a:moveTo>
                  <a:lnTo>
                    <a:pt x="181609" y="12700"/>
                  </a:lnTo>
                  <a:lnTo>
                    <a:pt x="181609" y="13970"/>
                  </a:lnTo>
                  <a:lnTo>
                    <a:pt x="182879" y="13970"/>
                  </a:lnTo>
                  <a:lnTo>
                    <a:pt x="182879" y="12700"/>
                  </a:lnTo>
                  <a:close/>
                </a:path>
                <a:path w="182880" h="101600">
                  <a:moveTo>
                    <a:pt x="182879" y="8889"/>
                  </a:moveTo>
                  <a:lnTo>
                    <a:pt x="181609" y="8889"/>
                  </a:lnTo>
                  <a:lnTo>
                    <a:pt x="181609" y="11430"/>
                  </a:lnTo>
                  <a:lnTo>
                    <a:pt x="182879" y="11430"/>
                  </a:lnTo>
                  <a:lnTo>
                    <a:pt x="182879" y="8889"/>
                  </a:lnTo>
                  <a:close/>
                </a:path>
                <a:path w="182880" h="101600">
                  <a:moveTo>
                    <a:pt x="182879" y="6350"/>
                  </a:moveTo>
                  <a:lnTo>
                    <a:pt x="181609" y="6350"/>
                  </a:lnTo>
                  <a:lnTo>
                    <a:pt x="181609" y="7620"/>
                  </a:lnTo>
                  <a:lnTo>
                    <a:pt x="182879" y="7620"/>
                  </a:lnTo>
                  <a:lnTo>
                    <a:pt x="182879" y="6350"/>
                  </a:lnTo>
                  <a:close/>
                </a:path>
                <a:path w="182880" h="101600">
                  <a:moveTo>
                    <a:pt x="182879" y="2539"/>
                  </a:moveTo>
                  <a:lnTo>
                    <a:pt x="181609" y="2539"/>
                  </a:lnTo>
                  <a:lnTo>
                    <a:pt x="181609" y="5080"/>
                  </a:lnTo>
                  <a:lnTo>
                    <a:pt x="182879" y="5080"/>
                  </a:lnTo>
                  <a:lnTo>
                    <a:pt x="182879" y="2539"/>
                  </a:lnTo>
                  <a:close/>
                </a:path>
                <a:path w="182880" h="101600">
                  <a:moveTo>
                    <a:pt x="158750" y="1270"/>
                  </a:moveTo>
                  <a:lnTo>
                    <a:pt x="156209" y="1270"/>
                  </a:lnTo>
                  <a:lnTo>
                    <a:pt x="156209" y="2539"/>
                  </a:lnTo>
                  <a:lnTo>
                    <a:pt x="158750" y="2539"/>
                  </a:lnTo>
                  <a:lnTo>
                    <a:pt x="158750" y="1270"/>
                  </a:lnTo>
                  <a:close/>
                </a:path>
                <a:path w="182880" h="101600">
                  <a:moveTo>
                    <a:pt x="142239" y="0"/>
                  </a:moveTo>
                  <a:lnTo>
                    <a:pt x="113029" y="0"/>
                  </a:lnTo>
                  <a:lnTo>
                    <a:pt x="113029" y="1270"/>
                  </a:lnTo>
                  <a:lnTo>
                    <a:pt x="142239" y="1270"/>
                  </a:lnTo>
                  <a:lnTo>
                    <a:pt x="142239" y="0"/>
                  </a:lnTo>
                  <a:close/>
                </a:path>
                <a:path w="182880" h="101600">
                  <a:moveTo>
                    <a:pt x="182879" y="0"/>
                  </a:moveTo>
                  <a:lnTo>
                    <a:pt x="158750" y="0"/>
                  </a:lnTo>
                  <a:lnTo>
                    <a:pt x="158750" y="1270"/>
                  </a:lnTo>
                  <a:lnTo>
                    <a:pt x="182879" y="1270"/>
                  </a:lnTo>
                  <a:lnTo>
                    <a:pt x="182879" y="0"/>
                  </a:lnTo>
                  <a:close/>
                </a:path>
                <a:path w="182880" h="101600">
                  <a:moveTo>
                    <a:pt x="73659" y="0"/>
                  </a:moveTo>
                  <a:lnTo>
                    <a:pt x="40639" y="0"/>
                  </a:lnTo>
                  <a:lnTo>
                    <a:pt x="40639" y="1270"/>
                  </a:lnTo>
                  <a:lnTo>
                    <a:pt x="73659" y="1270"/>
                  </a:lnTo>
                  <a:lnTo>
                    <a:pt x="73659" y="0"/>
                  </a:lnTo>
                  <a:close/>
                </a:path>
              </a:pathLst>
            </a:custGeom>
            <a:solidFill>
              <a:srgbClr val="BCDC5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4" name="object 414"/>
            <p:cNvSpPr/>
            <p:nvPr/>
          </p:nvSpPr>
          <p:spPr>
            <a:xfrm>
              <a:off x="1428750" y="3059429"/>
              <a:ext cx="180340" cy="96520"/>
            </a:xfrm>
            <a:custGeom>
              <a:avLst/>
              <a:gdLst/>
              <a:ahLst/>
              <a:cxnLst/>
              <a:rect l="l" t="t" r="r" b="b"/>
              <a:pathLst>
                <a:path w="180340" h="96519">
                  <a:moveTo>
                    <a:pt x="119380" y="95250"/>
                  </a:moveTo>
                  <a:lnTo>
                    <a:pt x="0" y="95250"/>
                  </a:lnTo>
                  <a:lnTo>
                    <a:pt x="0" y="96520"/>
                  </a:lnTo>
                  <a:lnTo>
                    <a:pt x="119380" y="96520"/>
                  </a:lnTo>
                  <a:lnTo>
                    <a:pt x="119380" y="95250"/>
                  </a:lnTo>
                  <a:close/>
                </a:path>
                <a:path w="180340" h="96519">
                  <a:moveTo>
                    <a:pt x="1269" y="92710"/>
                  </a:moveTo>
                  <a:lnTo>
                    <a:pt x="0" y="92710"/>
                  </a:lnTo>
                  <a:lnTo>
                    <a:pt x="0" y="94107"/>
                  </a:lnTo>
                  <a:lnTo>
                    <a:pt x="1269" y="94107"/>
                  </a:lnTo>
                  <a:lnTo>
                    <a:pt x="1269" y="92710"/>
                  </a:lnTo>
                  <a:close/>
                </a:path>
                <a:path w="180340" h="96519">
                  <a:moveTo>
                    <a:pt x="1269" y="87757"/>
                  </a:moveTo>
                  <a:lnTo>
                    <a:pt x="0" y="87757"/>
                  </a:lnTo>
                  <a:lnTo>
                    <a:pt x="0" y="91567"/>
                  </a:lnTo>
                  <a:lnTo>
                    <a:pt x="1269" y="91567"/>
                  </a:lnTo>
                  <a:lnTo>
                    <a:pt x="1269" y="87757"/>
                  </a:lnTo>
                  <a:close/>
                </a:path>
                <a:path w="180340" h="96519">
                  <a:moveTo>
                    <a:pt x="180340" y="82550"/>
                  </a:moveTo>
                  <a:lnTo>
                    <a:pt x="177800" y="82550"/>
                  </a:lnTo>
                  <a:lnTo>
                    <a:pt x="177800" y="83820"/>
                  </a:lnTo>
                  <a:lnTo>
                    <a:pt x="179069" y="83820"/>
                  </a:lnTo>
                  <a:lnTo>
                    <a:pt x="179069" y="86360"/>
                  </a:lnTo>
                  <a:lnTo>
                    <a:pt x="180340" y="86360"/>
                  </a:lnTo>
                  <a:lnTo>
                    <a:pt x="180340" y="82550"/>
                  </a:lnTo>
                  <a:close/>
                </a:path>
                <a:path w="180340" h="96519">
                  <a:moveTo>
                    <a:pt x="180340" y="80010"/>
                  </a:moveTo>
                  <a:lnTo>
                    <a:pt x="177800" y="80010"/>
                  </a:lnTo>
                  <a:lnTo>
                    <a:pt x="177800" y="81280"/>
                  </a:lnTo>
                  <a:lnTo>
                    <a:pt x="180340" y="81280"/>
                  </a:lnTo>
                  <a:lnTo>
                    <a:pt x="180340" y="80010"/>
                  </a:lnTo>
                  <a:close/>
                </a:path>
                <a:path w="180340" h="96519">
                  <a:moveTo>
                    <a:pt x="180340" y="76200"/>
                  </a:moveTo>
                  <a:lnTo>
                    <a:pt x="177800" y="76200"/>
                  </a:lnTo>
                  <a:lnTo>
                    <a:pt x="177800" y="78740"/>
                  </a:lnTo>
                  <a:lnTo>
                    <a:pt x="180340" y="78740"/>
                  </a:lnTo>
                  <a:lnTo>
                    <a:pt x="180340" y="76200"/>
                  </a:lnTo>
                  <a:close/>
                </a:path>
                <a:path w="180340" h="96519">
                  <a:moveTo>
                    <a:pt x="180340" y="73660"/>
                  </a:moveTo>
                  <a:lnTo>
                    <a:pt x="177800" y="73660"/>
                  </a:lnTo>
                  <a:lnTo>
                    <a:pt x="177800" y="74930"/>
                  </a:lnTo>
                  <a:lnTo>
                    <a:pt x="180340" y="74930"/>
                  </a:lnTo>
                  <a:lnTo>
                    <a:pt x="180340" y="73660"/>
                  </a:lnTo>
                  <a:close/>
                </a:path>
                <a:path w="180340" h="96519">
                  <a:moveTo>
                    <a:pt x="180340" y="69850"/>
                  </a:moveTo>
                  <a:lnTo>
                    <a:pt x="177800" y="69850"/>
                  </a:lnTo>
                  <a:lnTo>
                    <a:pt x="177800" y="72390"/>
                  </a:lnTo>
                  <a:lnTo>
                    <a:pt x="180340" y="72390"/>
                  </a:lnTo>
                  <a:lnTo>
                    <a:pt x="180340" y="69850"/>
                  </a:lnTo>
                  <a:close/>
                </a:path>
                <a:path w="180340" h="96519">
                  <a:moveTo>
                    <a:pt x="180340" y="67310"/>
                  </a:moveTo>
                  <a:lnTo>
                    <a:pt x="177800" y="67310"/>
                  </a:lnTo>
                  <a:lnTo>
                    <a:pt x="177800" y="68580"/>
                  </a:lnTo>
                  <a:lnTo>
                    <a:pt x="180340" y="68580"/>
                  </a:lnTo>
                  <a:lnTo>
                    <a:pt x="180340" y="67310"/>
                  </a:lnTo>
                  <a:close/>
                </a:path>
                <a:path w="180340" h="96519">
                  <a:moveTo>
                    <a:pt x="180340" y="63500"/>
                  </a:moveTo>
                  <a:lnTo>
                    <a:pt x="177800" y="63500"/>
                  </a:lnTo>
                  <a:lnTo>
                    <a:pt x="177800" y="66040"/>
                  </a:lnTo>
                  <a:lnTo>
                    <a:pt x="180340" y="66040"/>
                  </a:lnTo>
                  <a:lnTo>
                    <a:pt x="180340" y="63500"/>
                  </a:lnTo>
                  <a:close/>
                </a:path>
                <a:path w="180340" h="96519">
                  <a:moveTo>
                    <a:pt x="180340" y="60960"/>
                  </a:moveTo>
                  <a:lnTo>
                    <a:pt x="177800" y="60960"/>
                  </a:lnTo>
                  <a:lnTo>
                    <a:pt x="177800" y="62230"/>
                  </a:lnTo>
                  <a:lnTo>
                    <a:pt x="180340" y="62230"/>
                  </a:lnTo>
                  <a:lnTo>
                    <a:pt x="180340" y="60960"/>
                  </a:lnTo>
                  <a:close/>
                </a:path>
                <a:path w="180340" h="96519">
                  <a:moveTo>
                    <a:pt x="180340" y="57150"/>
                  </a:moveTo>
                  <a:lnTo>
                    <a:pt x="177800" y="57150"/>
                  </a:lnTo>
                  <a:lnTo>
                    <a:pt x="177800" y="59690"/>
                  </a:lnTo>
                  <a:lnTo>
                    <a:pt x="180340" y="59690"/>
                  </a:lnTo>
                  <a:lnTo>
                    <a:pt x="180340" y="57150"/>
                  </a:lnTo>
                  <a:close/>
                </a:path>
                <a:path w="180340" h="96519">
                  <a:moveTo>
                    <a:pt x="180340" y="54610"/>
                  </a:moveTo>
                  <a:lnTo>
                    <a:pt x="177800" y="54610"/>
                  </a:lnTo>
                  <a:lnTo>
                    <a:pt x="177800" y="55880"/>
                  </a:lnTo>
                  <a:lnTo>
                    <a:pt x="180340" y="55880"/>
                  </a:lnTo>
                  <a:lnTo>
                    <a:pt x="180340" y="54610"/>
                  </a:lnTo>
                  <a:close/>
                </a:path>
                <a:path w="180340" h="96519">
                  <a:moveTo>
                    <a:pt x="179069" y="49530"/>
                  </a:moveTo>
                  <a:lnTo>
                    <a:pt x="177800" y="49530"/>
                  </a:lnTo>
                  <a:lnTo>
                    <a:pt x="177800" y="53340"/>
                  </a:lnTo>
                  <a:lnTo>
                    <a:pt x="180340" y="53340"/>
                  </a:lnTo>
                  <a:lnTo>
                    <a:pt x="180340" y="50800"/>
                  </a:lnTo>
                  <a:lnTo>
                    <a:pt x="179069" y="50800"/>
                  </a:lnTo>
                  <a:lnTo>
                    <a:pt x="179069" y="49530"/>
                  </a:lnTo>
                  <a:close/>
                </a:path>
                <a:path w="180340" h="96519">
                  <a:moveTo>
                    <a:pt x="180340" y="25400"/>
                  </a:moveTo>
                  <a:lnTo>
                    <a:pt x="177800" y="25400"/>
                  </a:lnTo>
                  <a:lnTo>
                    <a:pt x="177800" y="26670"/>
                  </a:lnTo>
                  <a:lnTo>
                    <a:pt x="180340" y="26670"/>
                  </a:lnTo>
                  <a:lnTo>
                    <a:pt x="180340" y="25400"/>
                  </a:lnTo>
                  <a:close/>
                </a:path>
                <a:path w="180340" h="96519">
                  <a:moveTo>
                    <a:pt x="180340" y="22860"/>
                  </a:moveTo>
                  <a:lnTo>
                    <a:pt x="177800" y="22860"/>
                  </a:lnTo>
                  <a:lnTo>
                    <a:pt x="177800" y="24130"/>
                  </a:lnTo>
                  <a:lnTo>
                    <a:pt x="180340" y="24130"/>
                  </a:lnTo>
                  <a:lnTo>
                    <a:pt x="180340" y="22860"/>
                  </a:lnTo>
                  <a:close/>
                </a:path>
                <a:path w="180340" h="96519">
                  <a:moveTo>
                    <a:pt x="180340" y="19050"/>
                  </a:moveTo>
                  <a:lnTo>
                    <a:pt x="177800" y="19050"/>
                  </a:lnTo>
                  <a:lnTo>
                    <a:pt x="177800" y="21590"/>
                  </a:lnTo>
                  <a:lnTo>
                    <a:pt x="180340" y="21590"/>
                  </a:lnTo>
                  <a:lnTo>
                    <a:pt x="180340" y="19050"/>
                  </a:lnTo>
                  <a:close/>
                </a:path>
                <a:path w="180340" h="96519">
                  <a:moveTo>
                    <a:pt x="180340" y="16510"/>
                  </a:moveTo>
                  <a:lnTo>
                    <a:pt x="177800" y="16510"/>
                  </a:lnTo>
                  <a:lnTo>
                    <a:pt x="177800" y="17780"/>
                  </a:lnTo>
                  <a:lnTo>
                    <a:pt x="180340" y="17780"/>
                  </a:lnTo>
                  <a:lnTo>
                    <a:pt x="180340" y="16510"/>
                  </a:lnTo>
                  <a:close/>
                </a:path>
                <a:path w="180340" h="96519">
                  <a:moveTo>
                    <a:pt x="180340" y="12700"/>
                  </a:moveTo>
                  <a:lnTo>
                    <a:pt x="177800" y="12700"/>
                  </a:lnTo>
                  <a:lnTo>
                    <a:pt x="177800" y="15240"/>
                  </a:lnTo>
                  <a:lnTo>
                    <a:pt x="180340" y="15240"/>
                  </a:lnTo>
                  <a:lnTo>
                    <a:pt x="180340" y="12700"/>
                  </a:lnTo>
                  <a:close/>
                </a:path>
                <a:path w="180340" h="96519">
                  <a:moveTo>
                    <a:pt x="180340" y="10160"/>
                  </a:moveTo>
                  <a:lnTo>
                    <a:pt x="177800" y="10160"/>
                  </a:lnTo>
                  <a:lnTo>
                    <a:pt x="177800" y="11430"/>
                  </a:lnTo>
                  <a:lnTo>
                    <a:pt x="180340" y="11430"/>
                  </a:lnTo>
                  <a:lnTo>
                    <a:pt x="180340" y="10160"/>
                  </a:lnTo>
                  <a:close/>
                </a:path>
                <a:path w="180340" h="96519">
                  <a:moveTo>
                    <a:pt x="180340" y="6350"/>
                  </a:moveTo>
                  <a:lnTo>
                    <a:pt x="177800" y="6350"/>
                  </a:lnTo>
                  <a:lnTo>
                    <a:pt x="177800" y="8890"/>
                  </a:lnTo>
                  <a:lnTo>
                    <a:pt x="180340" y="8890"/>
                  </a:lnTo>
                  <a:lnTo>
                    <a:pt x="180340" y="6350"/>
                  </a:lnTo>
                  <a:close/>
                </a:path>
                <a:path w="180340" h="96519">
                  <a:moveTo>
                    <a:pt x="180340" y="3810"/>
                  </a:moveTo>
                  <a:lnTo>
                    <a:pt x="177800" y="3810"/>
                  </a:lnTo>
                  <a:lnTo>
                    <a:pt x="177800" y="5080"/>
                  </a:lnTo>
                  <a:lnTo>
                    <a:pt x="180340" y="5080"/>
                  </a:lnTo>
                  <a:lnTo>
                    <a:pt x="180340" y="3810"/>
                  </a:lnTo>
                  <a:close/>
                </a:path>
                <a:path w="180340" h="96519">
                  <a:moveTo>
                    <a:pt x="180340" y="0"/>
                  </a:moveTo>
                  <a:lnTo>
                    <a:pt x="153669" y="0"/>
                  </a:lnTo>
                  <a:lnTo>
                    <a:pt x="153669" y="1270"/>
                  </a:lnTo>
                  <a:lnTo>
                    <a:pt x="177800" y="1270"/>
                  </a:lnTo>
                  <a:lnTo>
                    <a:pt x="177800" y="2540"/>
                  </a:lnTo>
                  <a:lnTo>
                    <a:pt x="180340" y="2540"/>
                  </a:lnTo>
                  <a:lnTo>
                    <a:pt x="180340" y="0"/>
                  </a:lnTo>
                  <a:close/>
                </a:path>
                <a:path w="180340" h="96519">
                  <a:moveTo>
                    <a:pt x="140969" y="0"/>
                  </a:moveTo>
                  <a:lnTo>
                    <a:pt x="111759" y="0"/>
                  </a:lnTo>
                  <a:lnTo>
                    <a:pt x="111759" y="1270"/>
                  </a:lnTo>
                  <a:lnTo>
                    <a:pt x="140969" y="1270"/>
                  </a:lnTo>
                  <a:lnTo>
                    <a:pt x="140969" y="0"/>
                  </a:lnTo>
                  <a:close/>
                </a:path>
                <a:path w="180340" h="96519">
                  <a:moveTo>
                    <a:pt x="72389" y="0"/>
                  </a:moveTo>
                  <a:lnTo>
                    <a:pt x="39369" y="0"/>
                  </a:lnTo>
                  <a:lnTo>
                    <a:pt x="39369" y="1270"/>
                  </a:lnTo>
                  <a:lnTo>
                    <a:pt x="72389" y="1270"/>
                  </a:lnTo>
                  <a:lnTo>
                    <a:pt x="72389" y="0"/>
                  </a:lnTo>
                  <a:close/>
                </a:path>
              </a:pathLst>
            </a:custGeom>
            <a:solidFill>
              <a:srgbClr val="BEDD5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5" name="object 415"/>
            <p:cNvSpPr/>
            <p:nvPr/>
          </p:nvSpPr>
          <p:spPr>
            <a:xfrm>
              <a:off x="1430020" y="3060699"/>
              <a:ext cx="176530" cy="93980"/>
            </a:xfrm>
            <a:custGeom>
              <a:avLst/>
              <a:gdLst/>
              <a:ahLst/>
              <a:cxnLst/>
              <a:rect l="l" t="t" r="r" b="b"/>
              <a:pathLst>
                <a:path w="176530" h="93980">
                  <a:moveTo>
                    <a:pt x="2540" y="91567"/>
                  </a:moveTo>
                  <a:lnTo>
                    <a:pt x="0" y="91567"/>
                  </a:lnTo>
                  <a:lnTo>
                    <a:pt x="0" y="92837"/>
                  </a:lnTo>
                  <a:lnTo>
                    <a:pt x="2540" y="92837"/>
                  </a:lnTo>
                  <a:lnTo>
                    <a:pt x="2540" y="91567"/>
                  </a:lnTo>
                  <a:close/>
                </a:path>
                <a:path w="176530" h="93980">
                  <a:moveTo>
                    <a:pt x="2540" y="87630"/>
                  </a:moveTo>
                  <a:lnTo>
                    <a:pt x="0" y="87630"/>
                  </a:lnTo>
                  <a:lnTo>
                    <a:pt x="0" y="90297"/>
                  </a:lnTo>
                  <a:lnTo>
                    <a:pt x="2540" y="90297"/>
                  </a:lnTo>
                  <a:lnTo>
                    <a:pt x="2540" y="87630"/>
                  </a:lnTo>
                  <a:close/>
                </a:path>
                <a:path w="176530" h="93980">
                  <a:moveTo>
                    <a:pt x="2540" y="85217"/>
                  </a:moveTo>
                  <a:lnTo>
                    <a:pt x="0" y="85217"/>
                  </a:lnTo>
                  <a:lnTo>
                    <a:pt x="0" y="86487"/>
                  </a:lnTo>
                  <a:lnTo>
                    <a:pt x="2540" y="86487"/>
                  </a:lnTo>
                  <a:lnTo>
                    <a:pt x="2540" y="85217"/>
                  </a:lnTo>
                  <a:close/>
                </a:path>
                <a:path w="176530" h="93980">
                  <a:moveTo>
                    <a:pt x="71107" y="0"/>
                  </a:moveTo>
                  <a:lnTo>
                    <a:pt x="38100" y="0"/>
                  </a:lnTo>
                  <a:lnTo>
                    <a:pt x="38100" y="1270"/>
                  </a:lnTo>
                  <a:lnTo>
                    <a:pt x="71107" y="1270"/>
                  </a:lnTo>
                  <a:lnTo>
                    <a:pt x="71107" y="0"/>
                  </a:lnTo>
                  <a:close/>
                </a:path>
                <a:path w="176530" h="93980">
                  <a:moveTo>
                    <a:pt x="115557" y="92837"/>
                  </a:moveTo>
                  <a:lnTo>
                    <a:pt x="114300" y="92837"/>
                  </a:lnTo>
                  <a:lnTo>
                    <a:pt x="114300" y="93980"/>
                  </a:lnTo>
                  <a:lnTo>
                    <a:pt x="115557" y="93980"/>
                  </a:lnTo>
                  <a:lnTo>
                    <a:pt x="115557" y="92837"/>
                  </a:lnTo>
                  <a:close/>
                </a:path>
                <a:path w="176530" h="93980">
                  <a:moveTo>
                    <a:pt x="139700" y="0"/>
                  </a:moveTo>
                  <a:lnTo>
                    <a:pt x="110490" y="0"/>
                  </a:lnTo>
                  <a:lnTo>
                    <a:pt x="110490" y="1270"/>
                  </a:lnTo>
                  <a:lnTo>
                    <a:pt x="139700" y="1270"/>
                  </a:lnTo>
                  <a:lnTo>
                    <a:pt x="139700" y="0"/>
                  </a:lnTo>
                  <a:close/>
                </a:path>
                <a:path w="176530" h="93980">
                  <a:moveTo>
                    <a:pt x="149860" y="1270"/>
                  </a:moveTo>
                  <a:lnTo>
                    <a:pt x="147320" y="1270"/>
                  </a:lnTo>
                  <a:lnTo>
                    <a:pt x="147320" y="2540"/>
                  </a:lnTo>
                  <a:lnTo>
                    <a:pt x="149860" y="2540"/>
                  </a:lnTo>
                  <a:lnTo>
                    <a:pt x="149860" y="1270"/>
                  </a:lnTo>
                  <a:close/>
                </a:path>
                <a:path w="176530" h="93980">
                  <a:moveTo>
                    <a:pt x="176530" y="78740"/>
                  </a:moveTo>
                  <a:lnTo>
                    <a:pt x="175260" y="78740"/>
                  </a:lnTo>
                  <a:lnTo>
                    <a:pt x="175260" y="80010"/>
                  </a:lnTo>
                  <a:lnTo>
                    <a:pt x="176530" y="80010"/>
                  </a:lnTo>
                  <a:lnTo>
                    <a:pt x="176530" y="78740"/>
                  </a:lnTo>
                  <a:close/>
                </a:path>
                <a:path w="176530" h="93980">
                  <a:moveTo>
                    <a:pt x="176530" y="74930"/>
                  </a:moveTo>
                  <a:lnTo>
                    <a:pt x="175260" y="74930"/>
                  </a:lnTo>
                  <a:lnTo>
                    <a:pt x="175260" y="77470"/>
                  </a:lnTo>
                  <a:lnTo>
                    <a:pt x="176530" y="77470"/>
                  </a:lnTo>
                  <a:lnTo>
                    <a:pt x="176530" y="74930"/>
                  </a:lnTo>
                  <a:close/>
                </a:path>
                <a:path w="176530" h="93980">
                  <a:moveTo>
                    <a:pt x="176530" y="72390"/>
                  </a:moveTo>
                  <a:lnTo>
                    <a:pt x="175260" y="72390"/>
                  </a:lnTo>
                  <a:lnTo>
                    <a:pt x="175260" y="73660"/>
                  </a:lnTo>
                  <a:lnTo>
                    <a:pt x="176530" y="73660"/>
                  </a:lnTo>
                  <a:lnTo>
                    <a:pt x="176530" y="72390"/>
                  </a:lnTo>
                  <a:close/>
                </a:path>
                <a:path w="176530" h="93980">
                  <a:moveTo>
                    <a:pt x="176530" y="68580"/>
                  </a:moveTo>
                  <a:lnTo>
                    <a:pt x="175260" y="68580"/>
                  </a:lnTo>
                  <a:lnTo>
                    <a:pt x="175260" y="71120"/>
                  </a:lnTo>
                  <a:lnTo>
                    <a:pt x="176530" y="71120"/>
                  </a:lnTo>
                  <a:lnTo>
                    <a:pt x="176530" y="68580"/>
                  </a:lnTo>
                  <a:close/>
                </a:path>
                <a:path w="176530" h="93980">
                  <a:moveTo>
                    <a:pt x="176530" y="66040"/>
                  </a:moveTo>
                  <a:lnTo>
                    <a:pt x="175260" y="66040"/>
                  </a:lnTo>
                  <a:lnTo>
                    <a:pt x="175260" y="67310"/>
                  </a:lnTo>
                  <a:lnTo>
                    <a:pt x="176530" y="67310"/>
                  </a:lnTo>
                  <a:lnTo>
                    <a:pt x="176530" y="66040"/>
                  </a:lnTo>
                  <a:close/>
                </a:path>
                <a:path w="176530" h="93980">
                  <a:moveTo>
                    <a:pt x="176530" y="62230"/>
                  </a:moveTo>
                  <a:lnTo>
                    <a:pt x="175260" y="62230"/>
                  </a:lnTo>
                  <a:lnTo>
                    <a:pt x="175260" y="64770"/>
                  </a:lnTo>
                  <a:lnTo>
                    <a:pt x="176530" y="64770"/>
                  </a:lnTo>
                  <a:lnTo>
                    <a:pt x="176530" y="62230"/>
                  </a:lnTo>
                  <a:close/>
                </a:path>
                <a:path w="176530" h="93980">
                  <a:moveTo>
                    <a:pt x="176530" y="59690"/>
                  </a:moveTo>
                  <a:lnTo>
                    <a:pt x="175260" y="59690"/>
                  </a:lnTo>
                  <a:lnTo>
                    <a:pt x="175260" y="60960"/>
                  </a:lnTo>
                  <a:lnTo>
                    <a:pt x="176530" y="60960"/>
                  </a:lnTo>
                  <a:lnTo>
                    <a:pt x="176530" y="59690"/>
                  </a:lnTo>
                  <a:close/>
                </a:path>
                <a:path w="176530" h="93980">
                  <a:moveTo>
                    <a:pt x="176530" y="55880"/>
                  </a:moveTo>
                  <a:lnTo>
                    <a:pt x="175260" y="55880"/>
                  </a:lnTo>
                  <a:lnTo>
                    <a:pt x="175260" y="58420"/>
                  </a:lnTo>
                  <a:lnTo>
                    <a:pt x="176530" y="58420"/>
                  </a:lnTo>
                  <a:lnTo>
                    <a:pt x="176530" y="55880"/>
                  </a:lnTo>
                  <a:close/>
                </a:path>
                <a:path w="176530" h="93980">
                  <a:moveTo>
                    <a:pt x="176530" y="53340"/>
                  </a:moveTo>
                  <a:lnTo>
                    <a:pt x="175260" y="53340"/>
                  </a:lnTo>
                  <a:lnTo>
                    <a:pt x="175260" y="54610"/>
                  </a:lnTo>
                  <a:lnTo>
                    <a:pt x="176530" y="54610"/>
                  </a:lnTo>
                  <a:lnTo>
                    <a:pt x="176530" y="53340"/>
                  </a:lnTo>
                  <a:close/>
                </a:path>
                <a:path w="176530" h="93980">
                  <a:moveTo>
                    <a:pt x="176530" y="48260"/>
                  </a:moveTo>
                  <a:lnTo>
                    <a:pt x="175260" y="48260"/>
                  </a:lnTo>
                  <a:lnTo>
                    <a:pt x="175260" y="52070"/>
                  </a:lnTo>
                  <a:lnTo>
                    <a:pt x="176530" y="52070"/>
                  </a:lnTo>
                  <a:lnTo>
                    <a:pt x="176530" y="48260"/>
                  </a:lnTo>
                  <a:close/>
                </a:path>
                <a:path w="176530" h="93980">
                  <a:moveTo>
                    <a:pt x="176530" y="24142"/>
                  </a:moveTo>
                  <a:lnTo>
                    <a:pt x="175260" y="24142"/>
                  </a:lnTo>
                  <a:lnTo>
                    <a:pt x="175260" y="27952"/>
                  </a:lnTo>
                  <a:lnTo>
                    <a:pt x="176530" y="27952"/>
                  </a:lnTo>
                  <a:lnTo>
                    <a:pt x="176530" y="24142"/>
                  </a:lnTo>
                  <a:close/>
                </a:path>
                <a:path w="176530" h="93980">
                  <a:moveTo>
                    <a:pt x="176530" y="21602"/>
                  </a:moveTo>
                  <a:lnTo>
                    <a:pt x="175260" y="21602"/>
                  </a:lnTo>
                  <a:lnTo>
                    <a:pt x="175260" y="22860"/>
                  </a:lnTo>
                  <a:lnTo>
                    <a:pt x="176530" y="22860"/>
                  </a:lnTo>
                  <a:lnTo>
                    <a:pt x="176530" y="21602"/>
                  </a:lnTo>
                  <a:close/>
                </a:path>
                <a:path w="176530" h="93980">
                  <a:moveTo>
                    <a:pt x="176530" y="17792"/>
                  </a:moveTo>
                  <a:lnTo>
                    <a:pt x="175260" y="17792"/>
                  </a:lnTo>
                  <a:lnTo>
                    <a:pt x="175260" y="20320"/>
                  </a:lnTo>
                  <a:lnTo>
                    <a:pt x="176530" y="20320"/>
                  </a:lnTo>
                  <a:lnTo>
                    <a:pt x="176530" y="17792"/>
                  </a:lnTo>
                  <a:close/>
                </a:path>
                <a:path w="176530" h="93980">
                  <a:moveTo>
                    <a:pt x="176530" y="15240"/>
                  </a:moveTo>
                  <a:lnTo>
                    <a:pt x="175260" y="15240"/>
                  </a:lnTo>
                  <a:lnTo>
                    <a:pt x="175260" y="16510"/>
                  </a:lnTo>
                  <a:lnTo>
                    <a:pt x="176530" y="16510"/>
                  </a:lnTo>
                  <a:lnTo>
                    <a:pt x="176530" y="15240"/>
                  </a:lnTo>
                  <a:close/>
                </a:path>
                <a:path w="176530" h="93980">
                  <a:moveTo>
                    <a:pt x="176530" y="11430"/>
                  </a:moveTo>
                  <a:lnTo>
                    <a:pt x="175260" y="11430"/>
                  </a:lnTo>
                  <a:lnTo>
                    <a:pt x="175260" y="13970"/>
                  </a:lnTo>
                  <a:lnTo>
                    <a:pt x="176530" y="13970"/>
                  </a:lnTo>
                  <a:lnTo>
                    <a:pt x="176530" y="11430"/>
                  </a:lnTo>
                  <a:close/>
                </a:path>
                <a:path w="176530" h="93980">
                  <a:moveTo>
                    <a:pt x="176530" y="8890"/>
                  </a:moveTo>
                  <a:lnTo>
                    <a:pt x="175260" y="8890"/>
                  </a:lnTo>
                  <a:lnTo>
                    <a:pt x="175260" y="10160"/>
                  </a:lnTo>
                  <a:lnTo>
                    <a:pt x="176530" y="10160"/>
                  </a:lnTo>
                  <a:lnTo>
                    <a:pt x="176530" y="8890"/>
                  </a:lnTo>
                  <a:close/>
                </a:path>
                <a:path w="176530" h="93980">
                  <a:moveTo>
                    <a:pt x="176530" y="5080"/>
                  </a:moveTo>
                  <a:lnTo>
                    <a:pt x="175260" y="5080"/>
                  </a:lnTo>
                  <a:lnTo>
                    <a:pt x="175260" y="7620"/>
                  </a:lnTo>
                  <a:lnTo>
                    <a:pt x="176530" y="7620"/>
                  </a:lnTo>
                  <a:lnTo>
                    <a:pt x="176530" y="5080"/>
                  </a:lnTo>
                  <a:close/>
                </a:path>
                <a:path w="176530" h="93980">
                  <a:moveTo>
                    <a:pt x="176530" y="2540"/>
                  </a:moveTo>
                  <a:lnTo>
                    <a:pt x="175260" y="2540"/>
                  </a:lnTo>
                  <a:lnTo>
                    <a:pt x="175260" y="3810"/>
                  </a:lnTo>
                  <a:lnTo>
                    <a:pt x="176530" y="3810"/>
                  </a:lnTo>
                  <a:lnTo>
                    <a:pt x="176530" y="2540"/>
                  </a:lnTo>
                  <a:close/>
                </a:path>
                <a:path w="176530" h="93980">
                  <a:moveTo>
                    <a:pt x="176530" y="0"/>
                  </a:moveTo>
                  <a:lnTo>
                    <a:pt x="149860" y="0"/>
                  </a:lnTo>
                  <a:lnTo>
                    <a:pt x="149860" y="1270"/>
                  </a:lnTo>
                  <a:lnTo>
                    <a:pt x="176530" y="1270"/>
                  </a:lnTo>
                  <a:lnTo>
                    <a:pt x="176530" y="0"/>
                  </a:lnTo>
                  <a:close/>
                </a:path>
              </a:pathLst>
            </a:custGeom>
            <a:solidFill>
              <a:srgbClr val="BFDE6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6" name="object 416"/>
            <p:cNvSpPr/>
            <p:nvPr/>
          </p:nvSpPr>
          <p:spPr>
            <a:xfrm>
              <a:off x="1432559" y="3063239"/>
              <a:ext cx="172720" cy="90170"/>
            </a:xfrm>
            <a:custGeom>
              <a:avLst/>
              <a:gdLst/>
              <a:ahLst/>
              <a:cxnLst/>
              <a:rect l="l" t="t" r="r" b="b"/>
              <a:pathLst>
                <a:path w="172719" h="90169">
                  <a:moveTo>
                    <a:pt x="111760" y="88900"/>
                  </a:moveTo>
                  <a:lnTo>
                    <a:pt x="0" y="88900"/>
                  </a:lnTo>
                  <a:lnTo>
                    <a:pt x="0" y="90170"/>
                  </a:lnTo>
                  <a:lnTo>
                    <a:pt x="111760" y="90170"/>
                  </a:lnTo>
                  <a:lnTo>
                    <a:pt x="111760" y="88900"/>
                  </a:lnTo>
                  <a:close/>
                </a:path>
                <a:path w="172719" h="90169">
                  <a:moveTo>
                    <a:pt x="109220" y="87757"/>
                  </a:moveTo>
                  <a:lnTo>
                    <a:pt x="107950" y="87757"/>
                  </a:lnTo>
                  <a:lnTo>
                    <a:pt x="107950" y="88900"/>
                  </a:lnTo>
                  <a:lnTo>
                    <a:pt x="109220" y="88900"/>
                  </a:lnTo>
                  <a:lnTo>
                    <a:pt x="109220" y="87757"/>
                  </a:lnTo>
                  <a:close/>
                </a:path>
                <a:path w="172719" h="90169">
                  <a:moveTo>
                    <a:pt x="1270" y="85090"/>
                  </a:moveTo>
                  <a:lnTo>
                    <a:pt x="0" y="85090"/>
                  </a:lnTo>
                  <a:lnTo>
                    <a:pt x="0" y="87757"/>
                  </a:lnTo>
                  <a:lnTo>
                    <a:pt x="1270" y="87757"/>
                  </a:lnTo>
                  <a:lnTo>
                    <a:pt x="1270" y="85090"/>
                  </a:lnTo>
                  <a:close/>
                </a:path>
                <a:path w="172719" h="90169">
                  <a:moveTo>
                    <a:pt x="1270" y="81407"/>
                  </a:moveTo>
                  <a:lnTo>
                    <a:pt x="0" y="81407"/>
                  </a:lnTo>
                  <a:lnTo>
                    <a:pt x="0" y="83820"/>
                  </a:lnTo>
                  <a:lnTo>
                    <a:pt x="1270" y="83820"/>
                  </a:lnTo>
                  <a:lnTo>
                    <a:pt x="1270" y="81407"/>
                  </a:lnTo>
                  <a:close/>
                </a:path>
                <a:path w="172719" h="90169">
                  <a:moveTo>
                    <a:pt x="172720" y="76200"/>
                  </a:moveTo>
                  <a:lnTo>
                    <a:pt x="170180" y="76200"/>
                  </a:lnTo>
                  <a:lnTo>
                    <a:pt x="170180" y="78739"/>
                  </a:lnTo>
                  <a:lnTo>
                    <a:pt x="171450" y="78739"/>
                  </a:lnTo>
                  <a:lnTo>
                    <a:pt x="171450" y="77470"/>
                  </a:lnTo>
                  <a:lnTo>
                    <a:pt x="172720" y="77470"/>
                  </a:lnTo>
                  <a:lnTo>
                    <a:pt x="172720" y="76200"/>
                  </a:lnTo>
                  <a:close/>
                </a:path>
                <a:path w="172719" h="90169">
                  <a:moveTo>
                    <a:pt x="172720" y="72389"/>
                  </a:moveTo>
                  <a:lnTo>
                    <a:pt x="170180" y="72389"/>
                  </a:lnTo>
                  <a:lnTo>
                    <a:pt x="170180" y="74930"/>
                  </a:lnTo>
                  <a:lnTo>
                    <a:pt x="172720" y="74930"/>
                  </a:lnTo>
                  <a:lnTo>
                    <a:pt x="172720" y="72389"/>
                  </a:lnTo>
                  <a:close/>
                </a:path>
                <a:path w="172719" h="90169">
                  <a:moveTo>
                    <a:pt x="172720" y="69850"/>
                  </a:moveTo>
                  <a:lnTo>
                    <a:pt x="170180" y="69850"/>
                  </a:lnTo>
                  <a:lnTo>
                    <a:pt x="170180" y="71120"/>
                  </a:lnTo>
                  <a:lnTo>
                    <a:pt x="172720" y="71120"/>
                  </a:lnTo>
                  <a:lnTo>
                    <a:pt x="172720" y="69850"/>
                  </a:lnTo>
                  <a:close/>
                </a:path>
                <a:path w="172719" h="90169">
                  <a:moveTo>
                    <a:pt x="172720" y="66039"/>
                  </a:moveTo>
                  <a:lnTo>
                    <a:pt x="170180" y="66039"/>
                  </a:lnTo>
                  <a:lnTo>
                    <a:pt x="170180" y="68580"/>
                  </a:lnTo>
                  <a:lnTo>
                    <a:pt x="172720" y="68580"/>
                  </a:lnTo>
                  <a:lnTo>
                    <a:pt x="172720" y="66039"/>
                  </a:lnTo>
                  <a:close/>
                </a:path>
                <a:path w="172719" h="90169">
                  <a:moveTo>
                    <a:pt x="172720" y="63500"/>
                  </a:moveTo>
                  <a:lnTo>
                    <a:pt x="170180" y="63500"/>
                  </a:lnTo>
                  <a:lnTo>
                    <a:pt x="170180" y="64770"/>
                  </a:lnTo>
                  <a:lnTo>
                    <a:pt x="172720" y="64770"/>
                  </a:lnTo>
                  <a:lnTo>
                    <a:pt x="172720" y="63500"/>
                  </a:lnTo>
                  <a:close/>
                </a:path>
                <a:path w="172719" h="90169">
                  <a:moveTo>
                    <a:pt x="172720" y="59689"/>
                  </a:moveTo>
                  <a:lnTo>
                    <a:pt x="170180" y="59689"/>
                  </a:lnTo>
                  <a:lnTo>
                    <a:pt x="170180" y="62230"/>
                  </a:lnTo>
                  <a:lnTo>
                    <a:pt x="172720" y="62230"/>
                  </a:lnTo>
                  <a:lnTo>
                    <a:pt x="172720" y="59689"/>
                  </a:lnTo>
                  <a:close/>
                </a:path>
                <a:path w="172719" h="90169">
                  <a:moveTo>
                    <a:pt x="172720" y="57150"/>
                  </a:moveTo>
                  <a:lnTo>
                    <a:pt x="170180" y="57150"/>
                  </a:lnTo>
                  <a:lnTo>
                    <a:pt x="170180" y="58420"/>
                  </a:lnTo>
                  <a:lnTo>
                    <a:pt x="172720" y="58420"/>
                  </a:lnTo>
                  <a:lnTo>
                    <a:pt x="172720" y="57150"/>
                  </a:lnTo>
                  <a:close/>
                </a:path>
                <a:path w="172719" h="90169">
                  <a:moveTo>
                    <a:pt x="172720" y="53339"/>
                  </a:moveTo>
                  <a:lnTo>
                    <a:pt x="170180" y="53339"/>
                  </a:lnTo>
                  <a:lnTo>
                    <a:pt x="170180" y="55880"/>
                  </a:lnTo>
                  <a:lnTo>
                    <a:pt x="172720" y="55880"/>
                  </a:lnTo>
                  <a:lnTo>
                    <a:pt x="172720" y="53339"/>
                  </a:lnTo>
                  <a:close/>
                </a:path>
                <a:path w="172719" h="90169">
                  <a:moveTo>
                    <a:pt x="172720" y="50800"/>
                  </a:moveTo>
                  <a:lnTo>
                    <a:pt x="170180" y="50800"/>
                  </a:lnTo>
                  <a:lnTo>
                    <a:pt x="170180" y="52070"/>
                  </a:lnTo>
                  <a:lnTo>
                    <a:pt x="172720" y="52070"/>
                  </a:lnTo>
                  <a:lnTo>
                    <a:pt x="172720" y="50800"/>
                  </a:lnTo>
                  <a:close/>
                </a:path>
                <a:path w="172719" h="90169">
                  <a:moveTo>
                    <a:pt x="172720" y="46990"/>
                  </a:moveTo>
                  <a:lnTo>
                    <a:pt x="170180" y="46990"/>
                  </a:lnTo>
                  <a:lnTo>
                    <a:pt x="170180" y="49530"/>
                  </a:lnTo>
                  <a:lnTo>
                    <a:pt x="172720" y="49530"/>
                  </a:lnTo>
                  <a:lnTo>
                    <a:pt x="172720" y="46990"/>
                  </a:lnTo>
                  <a:close/>
                </a:path>
                <a:path w="172719" h="90169">
                  <a:moveTo>
                    <a:pt x="171450" y="43180"/>
                  </a:moveTo>
                  <a:lnTo>
                    <a:pt x="170180" y="43180"/>
                  </a:lnTo>
                  <a:lnTo>
                    <a:pt x="170180" y="45720"/>
                  </a:lnTo>
                  <a:lnTo>
                    <a:pt x="172720" y="45720"/>
                  </a:lnTo>
                  <a:lnTo>
                    <a:pt x="172719" y="44450"/>
                  </a:lnTo>
                  <a:lnTo>
                    <a:pt x="171450" y="44450"/>
                  </a:lnTo>
                  <a:lnTo>
                    <a:pt x="171450" y="43180"/>
                  </a:lnTo>
                  <a:close/>
                </a:path>
                <a:path w="172719" h="90169">
                  <a:moveTo>
                    <a:pt x="172720" y="21590"/>
                  </a:moveTo>
                  <a:lnTo>
                    <a:pt x="170180" y="21590"/>
                  </a:lnTo>
                  <a:lnTo>
                    <a:pt x="170180" y="24130"/>
                  </a:lnTo>
                  <a:lnTo>
                    <a:pt x="172720" y="24130"/>
                  </a:lnTo>
                  <a:lnTo>
                    <a:pt x="172720" y="21590"/>
                  </a:lnTo>
                  <a:close/>
                </a:path>
                <a:path w="172719" h="90169">
                  <a:moveTo>
                    <a:pt x="172720" y="19050"/>
                  </a:moveTo>
                  <a:lnTo>
                    <a:pt x="170180" y="19050"/>
                  </a:lnTo>
                  <a:lnTo>
                    <a:pt x="170180" y="20320"/>
                  </a:lnTo>
                  <a:lnTo>
                    <a:pt x="172720" y="20320"/>
                  </a:lnTo>
                  <a:lnTo>
                    <a:pt x="172720" y="19050"/>
                  </a:lnTo>
                  <a:close/>
                </a:path>
                <a:path w="172719" h="90169">
                  <a:moveTo>
                    <a:pt x="172720" y="15240"/>
                  </a:moveTo>
                  <a:lnTo>
                    <a:pt x="170180" y="15240"/>
                  </a:lnTo>
                  <a:lnTo>
                    <a:pt x="170180" y="17780"/>
                  </a:lnTo>
                  <a:lnTo>
                    <a:pt x="172720" y="17780"/>
                  </a:lnTo>
                  <a:lnTo>
                    <a:pt x="172720" y="15240"/>
                  </a:lnTo>
                  <a:close/>
                </a:path>
                <a:path w="172719" h="90169">
                  <a:moveTo>
                    <a:pt x="172720" y="12700"/>
                  </a:moveTo>
                  <a:lnTo>
                    <a:pt x="170180" y="12700"/>
                  </a:lnTo>
                  <a:lnTo>
                    <a:pt x="170180" y="13970"/>
                  </a:lnTo>
                  <a:lnTo>
                    <a:pt x="172720" y="13970"/>
                  </a:lnTo>
                  <a:lnTo>
                    <a:pt x="172720" y="12700"/>
                  </a:lnTo>
                  <a:close/>
                </a:path>
                <a:path w="172719" h="90169">
                  <a:moveTo>
                    <a:pt x="172720" y="8889"/>
                  </a:moveTo>
                  <a:lnTo>
                    <a:pt x="170180" y="8889"/>
                  </a:lnTo>
                  <a:lnTo>
                    <a:pt x="170180" y="11430"/>
                  </a:lnTo>
                  <a:lnTo>
                    <a:pt x="172720" y="11430"/>
                  </a:lnTo>
                  <a:lnTo>
                    <a:pt x="172720" y="8889"/>
                  </a:lnTo>
                  <a:close/>
                </a:path>
                <a:path w="172719" h="90169">
                  <a:moveTo>
                    <a:pt x="172720" y="6350"/>
                  </a:moveTo>
                  <a:lnTo>
                    <a:pt x="170180" y="6350"/>
                  </a:lnTo>
                  <a:lnTo>
                    <a:pt x="170180" y="7620"/>
                  </a:lnTo>
                  <a:lnTo>
                    <a:pt x="172720" y="7620"/>
                  </a:lnTo>
                  <a:lnTo>
                    <a:pt x="172720" y="6350"/>
                  </a:lnTo>
                  <a:close/>
                </a:path>
                <a:path w="172719" h="90169">
                  <a:moveTo>
                    <a:pt x="172720" y="2539"/>
                  </a:moveTo>
                  <a:lnTo>
                    <a:pt x="170180" y="2539"/>
                  </a:lnTo>
                  <a:lnTo>
                    <a:pt x="170180" y="5080"/>
                  </a:lnTo>
                  <a:lnTo>
                    <a:pt x="172720" y="5080"/>
                  </a:lnTo>
                  <a:lnTo>
                    <a:pt x="172720" y="2539"/>
                  </a:lnTo>
                  <a:close/>
                </a:path>
                <a:path w="172719" h="90169">
                  <a:moveTo>
                    <a:pt x="137159" y="0"/>
                  </a:moveTo>
                  <a:lnTo>
                    <a:pt x="107950" y="0"/>
                  </a:lnTo>
                  <a:lnTo>
                    <a:pt x="107950" y="1270"/>
                  </a:lnTo>
                  <a:lnTo>
                    <a:pt x="137159" y="1270"/>
                  </a:lnTo>
                  <a:lnTo>
                    <a:pt x="137159" y="0"/>
                  </a:lnTo>
                  <a:close/>
                </a:path>
                <a:path w="172719" h="90169">
                  <a:moveTo>
                    <a:pt x="172720" y="0"/>
                  </a:moveTo>
                  <a:lnTo>
                    <a:pt x="143509" y="0"/>
                  </a:lnTo>
                  <a:lnTo>
                    <a:pt x="143509" y="1270"/>
                  </a:lnTo>
                  <a:lnTo>
                    <a:pt x="172720" y="1270"/>
                  </a:lnTo>
                  <a:lnTo>
                    <a:pt x="172720" y="0"/>
                  </a:lnTo>
                  <a:close/>
                </a:path>
                <a:path w="172719" h="90169">
                  <a:moveTo>
                    <a:pt x="68579" y="0"/>
                  </a:moveTo>
                  <a:lnTo>
                    <a:pt x="35559" y="0"/>
                  </a:lnTo>
                  <a:lnTo>
                    <a:pt x="35559" y="1270"/>
                  </a:lnTo>
                  <a:lnTo>
                    <a:pt x="68579" y="1270"/>
                  </a:lnTo>
                  <a:lnTo>
                    <a:pt x="68579" y="0"/>
                  </a:lnTo>
                  <a:close/>
                </a:path>
              </a:pathLst>
            </a:custGeom>
            <a:solidFill>
              <a:srgbClr val="C0DE6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7" name="object 417"/>
            <p:cNvSpPr/>
            <p:nvPr/>
          </p:nvSpPr>
          <p:spPr>
            <a:xfrm>
              <a:off x="1433829" y="3064509"/>
              <a:ext cx="168910" cy="86360"/>
            </a:xfrm>
            <a:custGeom>
              <a:avLst/>
              <a:gdLst/>
              <a:ahLst/>
              <a:cxnLst/>
              <a:rect l="l" t="t" r="r" b="b"/>
              <a:pathLst>
                <a:path w="168909" h="86360">
                  <a:moveTo>
                    <a:pt x="2539" y="83820"/>
                  </a:moveTo>
                  <a:lnTo>
                    <a:pt x="0" y="83820"/>
                  </a:lnTo>
                  <a:lnTo>
                    <a:pt x="0" y="86360"/>
                  </a:lnTo>
                  <a:lnTo>
                    <a:pt x="106679" y="86360"/>
                  </a:lnTo>
                  <a:lnTo>
                    <a:pt x="106679" y="85089"/>
                  </a:lnTo>
                  <a:lnTo>
                    <a:pt x="2539" y="85089"/>
                  </a:lnTo>
                  <a:lnTo>
                    <a:pt x="2539" y="83820"/>
                  </a:lnTo>
                  <a:close/>
                </a:path>
                <a:path w="168909" h="86360">
                  <a:moveTo>
                    <a:pt x="1269" y="80010"/>
                  </a:moveTo>
                  <a:lnTo>
                    <a:pt x="0" y="80010"/>
                  </a:lnTo>
                  <a:lnTo>
                    <a:pt x="0" y="82550"/>
                  </a:lnTo>
                  <a:lnTo>
                    <a:pt x="2539" y="82550"/>
                  </a:lnTo>
                  <a:lnTo>
                    <a:pt x="2539" y="81280"/>
                  </a:lnTo>
                  <a:lnTo>
                    <a:pt x="1269" y="81280"/>
                  </a:lnTo>
                  <a:lnTo>
                    <a:pt x="1269" y="80010"/>
                  </a:lnTo>
                  <a:close/>
                </a:path>
                <a:path w="168909" h="86360">
                  <a:moveTo>
                    <a:pt x="2539" y="78739"/>
                  </a:moveTo>
                  <a:lnTo>
                    <a:pt x="1269" y="78739"/>
                  </a:lnTo>
                  <a:lnTo>
                    <a:pt x="1269" y="80010"/>
                  </a:lnTo>
                  <a:lnTo>
                    <a:pt x="2539" y="80010"/>
                  </a:lnTo>
                  <a:lnTo>
                    <a:pt x="2539" y="78739"/>
                  </a:lnTo>
                  <a:close/>
                </a:path>
                <a:path w="168909" h="86360">
                  <a:moveTo>
                    <a:pt x="168909" y="74929"/>
                  </a:moveTo>
                  <a:lnTo>
                    <a:pt x="167639" y="74929"/>
                  </a:lnTo>
                  <a:lnTo>
                    <a:pt x="167639" y="77469"/>
                  </a:lnTo>
                  <a:lnTo>
                    <a:pt x="168909" y="77469"/>
                  </a:lnTo>
                  <a:lnTo>
                    <a:pt x="168909" y="74929"/>
                  </a:lnTo>
                  <a:close/>
                </a:path>
                <a:path w="168909" h="86360">
                  <a:moveTo>
                    <a:pt x="168909" y="71119"/>
                  </a:moveTo>
                  <a:lnTo>
                    <a:pt x="167639" y="71119"/>
                  </a:lnTo>
                  <a:lnTo>
                    <a:pt x="167639" y="73660"/>
                  </a:lnTo>
                  <a:lnTo>
                    <a:pt x="168909" y="73660"/>
                  </a:lnTo>
                  <a:lnTo>
                    <a:pt x="168909" y="71119"/>
                  </a:lnTo>
                  <a:close/>
                </a:path>
                <a:path w="168909" h="86360">
                  <a:moveTo>
                    <a:pt x="168909" y="68579"/>
                  </a:moveTo>
                  <a:lnTo>
                    <a:pt x="167639" y="68579"/>
                  </a:lnTo>
                  <a:lnTo>
                    <a:pt x="167639" y="69850"/>
                  </a:lnTo>
                  <a:lnTo>
                    <a:pt x="168909" y="69850"/>
                  </a:lnTo>
                  <a:lnTo>
                    <a:pt x="168909" y="68579"/>
                  </a:lnTo>
                  <a:close/>
                </a:path>
                <a:path w="168909" h="86360">
                  <a:moveTo>
                    <a:pt x="168909" y="64769"/>
                  </a:moveTo>
                  <a:lnTo>
                    <a:pt x="167639" y="64769"/>
                  </a:lnTo>
                  <a:lnTo>
                    <a:pt x="167639" y="67310"/>
                  </a:lnTo>
                  <a:lnTo>
                    <a:pt x="168909" y="67310"/>
                  </a:lnTo>
                  <a:lnTo>
                    <a:pt x="168909" y="64769"/>
                  </a:lnTo>
                  <a:close/>
                </a:path>
                <a:path w="168909" h="86360">
                  <a:moveTo>
                    <a:pt x="168909" y="62229"/>
                  </a:moveTo>
                  <a:lnTo>
                    <a:pt x="167639" y="62229"/>
                  </a:lnTo>
                  <a:lnTo>
                    <a:pt x="167639" y="63500"/>
                  </a:lnTo>
                  <a:lnTo>
                    <a:pt x="168909" y="63500"/>
                  </a:lnTo>
                  <a:lnTo>
                    <a:pt x="168909" y="62229"/>
                  </a:lnTo>
                  <a:close/>
                </a:path>
                <a:path w="168909" h="86360">
                  <a:moveTo>
                    <a:pt x="168909" y="58419"/>
                  </a:moveTo>
                  <a:lnTo>
                    <a:pt x="167639" y="58419"/>
                  </a:lnTo>
                  <a:lnTo>
                    <a:pt x="167639" y="60960"/>
                  </a:lnTo>
                  <a:lnTo>
                    <a:pt x="168909" y="60960"/>
                  </a:lnTo>
                  <a:lnTo>
                    <a:pt x="168909" y="58419"/>
                  </a:lnTo>
                  <a:close/>
                </a:path>
                <a:path w="168909" h="86360">
                  <a:moveTo>
                    <a:pt x="168909" y="55879"/>
                  </a:moveTo>
                  <a:lnTo>
                    <a:pt x="167639" y="55879"/>
                  </a:lnTo>
                  <a:lnTo>
                    <a:pt x="167639" y="57150"/>
                  </a:lnTo>
                  <a:lnTo>
                    <a:pt x="168909" y="57150"/>
                  </a:lnTo>
                  <a:lnTo>
                    <a:pt x="168909" y="55879"/>
                  </a:lnTo>
                  <a:close/>
                </a:path>
                <a:path w="168909" h="86360">
                  <a:moveTo>
                    <a:pt x="168909" y="52069"/>
                  </a:moveTo>
                  <a:lnTo>
                    <a:pt x="167639" y="52069"/>
                  </a:lnTo>
                  <a:lnTo>
                    <a:pt x="167639" y="54610"/>
                  </a:lnTo>
                  <a:lnTo>
                    <a:pt x="168909" y="54610"/>
                  </a:lnTo>
                  <a:lnTo>
                    <a:pt x="168909" y="52069"/>
                  </a:lnTo>
                  <a:close/>
                </a:path>
                <a:path w="168909" h="86360">
                  <a:moveTo>
                    <a:pt x="168909" y="49529"/>
                  </a:moveTo>
                  <a:lnTo>
                    <a:pt x="167639" y="49529"/>
                  </a:lnTo>
                  <a:lnTo>
                    <a:pt x="167639" y="50800"/>
                  </a:lnTo>
                  <a:lnTo>
                    <a:pt x="168909" y="50800"/>
                  </a:lnTo>
                  <a:lnTo>
                    <a:pt x="168909" y="49529"/>
                  </a:lnTo>
                  <a:close/>
                </a:path>
                <a:path w="168909" h="86360">
                  <a:moveTo>
                    <a:pt x="168909" y="45719"/>
                  </a:moveTo>
                  <a:lnTo>
                    <a:pt x="167639" y="45719"/>
                  </a:lnTo>
                  <a:lnTo>
                    <a:pt x="167639" y="48260"/>
                  </a:lnTo>
                  <a:lnTo>
                    <a:pt x="168909" y="48260"/>
                  </a:lnTo>
                  <a:lnTo>
                    <a:pt x="168909" y="45719"/>
                  </a:lnTo>
                  <a:close/>
                </a:path>
                <a:path w="168909" h="86360">
                  <a:moveTo>
                    <a:pt x="168909" y="43179"/>
                  </a:moveTo>
                  <a:lnTo>
                    <a:pt x="167639" y="43179"/>
                  </a:lnTo>
                  <a:lnTo>
                    <a:pt x="167639" y="44450"/>
                  </a:lnTo>
                  <a:lnTo>
                    <a:pt x="168909" y="44450"/>
                  </a:lnTo>
                  <a:lnTo>
                    <a:pt x="168909" y="43179"/>
                  </a:lnTo>
                  <a:close/>
                </a:path>
                <a:path w="168909" h="86360">
                  <a:moveTo>
                    <a:pt x="168909" y="40639"/>
                  </a:moveTo>
                  <a:lnTo>
                    <a:pt x="167639" y="40639"/>
                  </a:lnTo>
                  <a:lnTo>
                    <a:pt x="167639" y="42037"/>
                  </a:lnTo>
                  <a:lnTo>
                    <a:pt x="168909" y="42037"/>
                  </a:lnTo>
                  <a:lnTo>
                    <a:pt x="168909" y="40639"/>
                  </a:lnTo>
                  <a:close/>
                </a:path>
                <a:path w="168909" h="86360">
                  <a:moveTo>
                    <a:pt x="168909" y="24129"/>
                  </a:moveTo>
                  <a:lnTo>
                    <a:pt x="167639" y="24129"/>
                  </a:lnTo>
                  <a:lnTo>
                    <a:pt x="167639" y="26670"/>
                  </a:lnTo>
                  <a:lnTo>
                    <a:pt x="168909" y="26670"/>
                  </a:lnTo>
                  <a:lnTo>
                    <a:pt x="168909" y="24129"/>
                  </a:lnTo>
                  <a:close/>
                </a:path>
                <a:path w="168909" h="86360">
                  <a:moveTo>
                    <a:pt x="168909" y="20320"/>
                  </a:moveTo>
                  <a:lnTo>
                    <a:pt x="167639" y="20320"/>
                  </a:lnTo>
                  <a:lnTo>
                    <a:pt x="167639" y="22987"/>
                  </a:lnTo>
                  <a:lnTo>
                    <a:pt x="168909" y="22987"/>
                  </a:lnTo>
                  <a:lnTo>
                    <a:pt x="168909" y="20320"/>
                  </a:lnTo>
                  <a:close/>
                </a:path>
                <a:path w="168909" h="86360">
                  <a:moveTo>
                    <a:pt x="168909" y="17779"/>
                  </a:moveTo>
                  <a:lnTo>
                    <a:pt x="167639" y="17779"/>
                  </a:lnTo>
                  <a:lnTo>
                    <a:pt x="167639" y="19050"/>
                  </a:lnTo>
                  <a:lnTo>
                    <a:pt x="168909" y="19050"/>
                  </a:lnTo>
                  <a:lnTo>
                    <a:pt x="168909" y="17779"/>
                  </a:lnTo>
                  <a:close/>
                </a:path>
                <a:path w="168909" h="86360">
                  <a:moveTo>
                    <a:pt x="168909" y="13970"/>
                  </a:moveTo>
                  <a:lnTo>
                    <a:pt x="167639" y="13970"/>
                  </a:lnTo>
                  <a:lnTo>
                    <a:pt x="167639" y="16637"/>
                  </a:lnTo>
                  <a:lnTo>
                    <a:pt x="168909" y="16637"/>
                  </a:lnTo>
                  <a:lnTo>
                    <a:pt x="168909" y="13970"/>
                  </a:lnTo>
                  <a:close/>
                </a:path>
                <a:path w="168909" h="86360">
                  <a:moveTo>
                    <a:pt x="168909" y="11429"/>
                  </a:moveTo>
                  <a:lnTo>
                    <a:pt x="167639" y="11429"/>
                  </a:lnTo>
                  <a:lnTo>
                    <a:pt x="167639" y="12700"/>
                  </a:lnTo>
                  <a:lnTo>
                    <a:pt x="168909" y="12700"/>
                  </a:lnTo>
                  <a:lnTo>
                    <a:pt x="168909" y="11429"/>
                  </a:lnTo>
                  <a:close/>
                </a:path>
                <a:path w="168909" h="86360">
                  <a:moveTo>
                    <a:pt x="168909" y="7619"/>
                  </a:moveTo>
                  <a:lnTo>
                    <a:pt x="167639" y="7619"/>
                  </a:lnTo>
                  <a:lnTo>
                    <a:pt x="167639" y="10160"/>
                  </a:lnTo>
                  <a:lnTo>
                    <a:pt x="168909" y="10160"/>
                  </a:lnTo>
                  <a:lnTo>
                    <a:pt x="168909" y="7619"/>
                  </a:lnTo>
                  <a:close/>
                </a:path>
                <a:path w="168909" h="86360">
                  <a:moveTo>
                    <a:pt x="168909" y="5079"/>
                  </a:moveTo>
                  <a:lnTo>
                    <a:pt x="167639" y="5079"/>
                  </a:lnTo>
                  <a:lnTo>
                    <a:pt x="167639" y="6350"/>
                  </a:lnTo>
                  <a:lnTo>
                    <a:pt x="168909" y="6350"/>
                  </a:lnTo>
                  <a:lnTo>
                    <a:pt x="168909" y="5079"/>
                  </a:lnTo>
                  <a:close/>
                </a:path>
                <a:path w="168909" h="86360">
                  <a:moveTo>
                    <a:pt x="168909" y="1269"/>
                  </a:moveTo>
                  <a:lnTo>
                    <a:pt x="137159" y="1269"/>
                  </a:lnTo>
                  <a:lnTo>
                    <a:pt x="137159" y="2539"/>
                  </a:lnTo>
                  <a:lnTo>
                    <a:pt x="167639" y="2539"/>
                  </a:lnTo>
                  <a:lnTo>
                    <a:pt x="167639" y="3810"/>
                  </a:lnTo>
                  <a:lnTo>
                    <a:pt x="168909" y="3810"/>
                  </a:lnTo>
                  <a:lnTo>
                    <a:pt x="168909" y="1269"/>
                  </a:lnTo>
                  <a:close/>
                </a:path>
                <a:path w="168909" h="86360">
                  <a:moveTo>
                    <a:pt x="135889" y="1269"/>
                  </a:moveTo>
                  <a:lnTo>
                    <a:pt x="106679" y="1269"/>
                  </a:lnTo>
                  <a:lnTo>
                    <a:pt x="106679" y="2539"/>
                  </a:lnTo>
                  <a:lnTo>
                    <a:pt x="135889" y="2539"/>
                  </a:lnTo>
                  <a:lnTo>
                    <a:pt x="135889" y="1269"/>
                  </a:lnTo>
                  <a:close/>
                </a:path>
                <a:path w="168909" h="86360">
                  <a:moveTo>
                    <a:pt x="142239" y="0"/>
                  </a:moveTo>
                  <a:lnTo>
                    <a:pt x="139700" y="0"/>
                  </a:lnTo>
                  <a:lnTo>
                    <a:pt x="139700" y="1269"/>
                  </a:lnTo>
                  <a:lnTo>
                    <a:pt x="142239" y="1269"/>
                  </a:lnTo>
                  <a:lnTo>
                    <a:pt x="142239" y="0"/>
                  </a:lnTo>
                  <a:close/>
                </a:path>
                <a:path w="168909" h="86360">
                  <a:moveTo>
                    <a:pt x="67309" y="1269"/>
                  </a:moveTo>
                  <a:lnTo>
                    <a:pt x="34289" y="1269"/>
                  </a:lnTo>
                  <a:lnTo>
                    <a:pt x="34289" y="2539"/>
                  </a:lnTo>
                  <a:lnTo>
                    <a:pt x="67309" y="2539"/>
                  </a:lnTo>
                  <a:lnTo>
                    <a:pt x="67309" y="1269"/>
                  </a:lnTo>
                  <a:close/>
                </a:path>
              </a:pathLst>
            </a:custGeom>
            <a:solidFill>
              <a:srgbClr val="C2DF6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8" name="object 418"/>
            <p:cNvSpPr/>
            <p:nvPr/>
          </p:nvSpPr>
          <p:spPr>
            <a:xfrm>
              <a:off x="1436370" y="3067049"/>
              <a:ext cx="165100" cy="82550"/>
            </a:xfrm>
            <a:custGeom>
              <a:avLst/>
              <a:gdLst/>
              <a:ahLst/>
              <a:cxnLst/>
              <a:rect l="l" t="t" r="r" b="b"/>
              <a:pathLst>
                <a:path w="165100" h="82550">
                  <a:moveTo>
                    <a:pt x="101600" y="81279"/>
                  </a:moveTo>
                  <a:lnTo>
                    <a:pt x="0" y="81279"/>
                  </a:lnTo>
                  <a:lnTo>
                    <a:pt x="0" y="82550"/>
                  </a:lnTo>
                  <a:lnTo>
                    <a:pt x="101600" y="82550"/>
                  </a:lnTo>
                  <a:lnTo>
                    <a:pt x="101600" y="81279"/>
                  </a:lnTo>
                  <a:close/>
                </a:path>
                <a:path w="165100" h="82550">
                  <a:moveTo>
                    <a:pt x="100330" y="80137"/>
                  </a:moveTo>
                  <a:lnTo>
                    <a:pt x="97790" y="80137"/>
                  </a:lnTo>
                  <a:lnTo>
                    <a:pt x="97790" y="81279"/>
                  </a:lnTo>
                  <a:lnTo>
                    <a:pt x="100330" y="81279"/>
                  </a:lnTo>
                  <a:lnTo>
                    <a:pt x="100330" y="80137"/>
                  </a:lnTo>
                  <a:close/>
                </a:path>
                <a:path w="165100" h="82550">
                  <a:moveTo>
                    <a:pt x="1270" y="78739"/>
                  </a:moveTo>
                  <a:lnTo>
                    <a:pt x="0" y="78739"/>
                  </a:lnTo>
                  <a:lnTo>
                    <a:pt x="0" y="80137"/>
                  </a:lnTo>
                  <a:lnTo>
                    <a:pt x="1270" y="80137"/>
                  </a:lnTo>
                  <a:lnTo>
                    <a:pt x="1270" y="78739"/>
                  </a:lnTo>
                  <a:close/>
                </a:path>
                <a:path w="165100" h="82550">
                  <a:moveTo>
                    <a:pt x="1270" y="76200"/>
                  </a:moveTo>
                  <a:lnTo>
                    <a:pt x="0" y="76200"/>
                  </a:lnTo>
                  <a:lnTo>
                    <a:pt x="0" y="77597"/>
                  </a:lnTo>
                  <a:lnTo>
                    <a:pt x="1270" y="77597"/>
                  </a:lnTo>
                  <a:lnTo>
                    <a:pt x="1270" y="76200"/>
                  </a:lnTo>
                  <a:close/>
                </a:path>
                <a:path w="165100" h="82550">
                  <a:moveTo>
                    <a:pt x="165100" y="68579"/>
                  </a:moveTo>
                  <a:lnTo>
                    <a:pt x="162560" y="68579"/>
                  </a:lnTo>
                  <a:lnTo>
                    <a:pt x="162560" y="72389"/>
                  </a:lnTo>
                  <a:lnTo>
                    <a:pt x="163830" y="72389"/>
                  </a:lnTo>
                  <a:lnTo>
                    <a:pt x="163830" y="71120"/>
                  </a:lnTo>
                  <a:lnTo>
                    <a:pt x="165100" y="71120"/>
                  </a:lnTo>
                  <a:lnTo>
                    <a:pt x="165100" y="68579"/>
                  </a:lnTo>
                  <a:close/>
                </a:path>
                <a:path w="165100" h="82550">
                  <a:moveTo>
                    <a:pt x="165100" y="66039"/>
                  </a:moveTo>
                  <a:lnTo>
                    <a:pt x="162560" y="66039"/>
                  </a:lnTo>
                  <a:lnTo>
                    <a:pt x="162560" y="67310"/>
                  </a:lnTo>
                  <a:lnTo>
                    <a:pt x="165100" y="67310"/>
                  </a:lnTo>
                  <a:lnTo>
                    <a:pt x="165100" y="66039"/>
                  </a:lnTo>
                  <a:close/>
                </a:path>
                <a:path w="165100" h="82550">
                  <a:moveTo>
                    <a:pt x="165100" y="62229"/>
                  </a:moveTo>
                  <a:lnTo>
                    <a:pt x="162560" y="62229"/>
                  </a:lnTo>
                  <a:lnTo>
                    <a:pt x="162560" y="64770"/>
                  </a:lnTo>
                  <a:lnTo>
                    <a:pt x="165100" y="64770"/>
                  </a:lnTo>
                  <a:lnTo>
                    <a:pt x="165100" y="62229"/>
                  </a:lnTo>
                  <a:close/>
                </a:path>
                <a:path w="165100" h="82550">
                  <a:moveTo>
                    <a:pt x="165100" y="59689"/>
                  </a:moveTo>
                  <a:lnTo>
                    <a:pt x="162560" y="59689"/>
                  </a:lnTo>
                  <a:lnTo>
                    <a:pt x="162560" y="60960"/>
                  </a:lnTo>
                  <a:lnTo>
                    <a:pt x="165100" y="60960"/>
                  </a:lnTo>
                  <a:lnTo>
                    <a:pt x="165100" y="59689"/>
                  </a:lnTo>
                  <a:close/>
                </a:path>
                <a:path w="165100" h="82550">
                  <a:moveTo>
                    <a:pt x="165100" y="55879"/>
                  </a:moveTo>
                  <a:lnTo>
                    <a:pt x="162560" y="55879"/>
                  </a:lnTo>
                  <a:lnTo>
                    <a:pt x="162560" y="58420"/>
                  </a:lnTo>
                  <a:lnTo>
                    <a:pt x="165100" y="58420"/>
                  </a:lnTo>
                  <a:lnTo>
                    <a:pt x="165100" y="55879"/>
                  </a:lnTo>
                  <a:close/>
                </a:path>
                <a:path w="165100" h="82550">
                  <a:moveTo>
                    <a:pt x="165100" y="53339"/>
                  </a:moveTo>
                  <a:lnTo>
                    <a:pt x="162560" y="53339"/>
                  </a:lnTo>
                  <a:lnTo>
                    <a:pt x="162560" y="54610"/>
                  </a:lnTo>
                  <a:lnTo>
                    <a:pt x="165100" y="54610"/>
                  </a:lnTo>
                  <a:lnTo>
                    <a:pt x="165100" y="53339"/>
                  </a:lnTo>
                  <a:close/>
                </a:path>
                <a:path w="165100" h="82550">
                  <a:moveTo>
                    <a:pt x="165100" y="49529"/>
                  </a:moveTo>
                  <a:lnTo>
                    <a:pt x="162560" y="49529"/>
                  </a:lnTo>
                  <a:lnTo>
                    <a:pt x="162560" y="52070"/>
                  </a:lnTo>
                  <a:lnTo>
                    <a:pt x="165100" y="52070"/>
                  </a:lnTo>
                  <a:lnTo>
                    <a:pt x="165100" y="49529"/>
                  </a:lnTo>
                  <a:close/>
                </a:path>
                <a:path w="165100" h="82550">
                  <a:moveTo>
                    <a:pt x="165100" y="46989"/>
                  </a:moveTo>
                  <a:lnTo>
                    <a:pt x="162560" y="46989"/>
                  </a:lnTo>
                  <a:lnTo>
                    <a:pt x="162560" y="48260"/>
                  </a:lnTo>
                  <a:lnTo>
                    <a:pt x="165100" y="48260"/>
                  </a:lnTo>
                  <a:lnTo>
                    <a:pt x="165100" y="46989"/>
                  </a:lnTo>
                  <a:close/>
                </a:path>
                <a:path w="165100" h="82550">
                  <a:moveTo>
                    <a:pt x="165100" y="43179"/>
                  </a:moveTo>
                  <a:lnTo>
                    <a:pt x="162560" y="43179"/>
                  </a:lnTo>
                  <a:lnTo>
                    <a:pt x="162560" y="45720"/>
                  </a:lnTo>
                  <a:lnTo>
                    <a:pt x="165100" y="45720"/>
                  </a:lnTo>
                  <a:lnTo>
                    <a:pt x="165100" y="43179"/>
                  </a:lnTo>
                  <a:close/>
                </a:path>
                <a:path w="165100" h="82550">
                  <a:moveTo>
                    <a:pt x="165100" y="40639"/>
                  </a:moveTo>
                  <a:lnTo>
                    <a:pt x="162560" y="40639"/>
                  </a:lnTo>
                  <a:lnTo>
                    <a:pt x="162560" y="41910"/>
                  </a:lnTo>
                  <a:lnTo>
                    <a:pt x="165100" y="41910"/>
                  </a:lnTo>
                  <a:lnTo>
                    <a:pt x="165100" y="40639"/>
                  </a:lnTo>
                  <a:close/>
                </a:path>
                <a:path w="165100" h="82550">
                  <a:moveTo>
                    <a:pt x="163830" y="36830"/>
                  </a:moveTo>
                  <a:lnTo>
                    <a:pt x="162560" y="36830"/>
                  </a:lnTo>
                  <a:lnTo>
                    <a:pt x="162560" y="39370"/>
                  </a:lnTo>
                  <a:lnTo>
                    <a:pt x="165100" y="39370"/>
                  </a:lnTo>
                  <a:lnTo>
                    <a:pt x="165100" y="38100"/>
                  </a:lnTo>
                  <a:lnTo>
                    <a:pt x="163830" y="38100"/>
                  </a:lnTo>
                  <a:lnTo>
                    <a:pt x="163830" y="36830"/>
                  </a:lnTo>
                  <a:close/>
                </a:path>
                <a:path w="165100" h="82550">
                  <a:moveTo>
                    <a:pt x="165100" y="21590"/>
                  </a:moveTo>
                  <a:lnTo>
                    <a:pt x="162560" y="21590"/>
                  </a:lnTo>
                  <a:lnTo>
                    <a:pt x="162560" y="22860"/>
                  </a:lnTo>
                  <a:lnTo>
                    <a:pt x="163830" y="22860"/>
                  </a:lnTo>
                  <a:lnTo>
                    <a:pt x="163830" y="24130"/>
                  </a:lnTo>
                  <a:lnTo>
                    <a:pt x="165100" y="24130"/>
                  </a:lnTo>
                  <a:lnTo>
                    <a:pt x="165100" y="21590"/>
                  </a:lnTo>
                  <a:close/>
                </a:path>
                <a:path w="165100" h="82550">
                  <a:moveTo>
                    <a:pt x="165100" y="17780"/>
                  </a:moveTo>
                  <a:lnTo>
                    <a:pt x="162560" y="17780"/>
                  </a:lnTo>
                  <a:lnTo>
                    <a:pt x="162560" y="20320"/>
                  </a:lnTo>
                  <a:lnTo>
                    <a:pt x="165100" y="20320"/>
                  </a:lnTo>
                  <a:lnTo>
                    <a:pt x="165100" y="17780"/>
                  </a:lnTo>
                  <a:close/>
                </a:path>
                <a:path w="165100" h="82550">
                  <a:moveTo>
                    <a:pt x="165100" y="15240"/>
                  </a:moveTo>
                  <a:lnTo>
                    <a:pt x="162560" y="15240"/>
                  </a:lnTo>
                  <a:lnTo>
                    <a:pt x="162560" y="16510"/>
                  </a:lnTo>
                  <a:lnTo>
                    <a:pt x="165100" y="16510"/>
                  </a:lnTo>
                  <a:lnTo>
                    <a:pt x="165100" y="15240"/>
                  </a:lnTo>
                  <a:close/>
                </a:path>
                <a:path w="165100" h="82550">
                  <a:moveTo>
                    <a:pt x="165100" y="11430"/>
                  </a:moveTo>
                  <a:lnTo>
                    <a:pt x="162560" y="11430"/>
                  </a:lnTo>
                  <a:lnTo>
                    <a:pt x="162560" y="13970"/>
                  </a:lnTo>
                  <a:lnTo>
                    <a:pt x="165100" y="13970"/>
                  </a:lnTo>
                  <a:lnTo>
                    <a:pt x="165100" y="11430"/>
                  </a:lnTo>
                  <a:close/>
                </a:path>
                <a:path w="165100" h="82550">
                  <a:moveTo>
                    <a:pt x="165100" y="8889"/>
                  </a:moveTo>
                  <a:lnTo>
                    <a:pt x="162560" y="8889"/>
                  </a:lnTo>
                  <a:lnTo>
                    <a:pt x="162560" y="10160"/>
                  </a:lnTo>
                  <a:lnTo>
                    <a:pt x="165100" y="10160"/>
                  </a:lnTo>
                  <a:lnTo>
                    <a:pt x="165100" y="8889"/>
                  </a:lnTo>
                  <a:close/>
                </a:path>
                <a:path w="165100" h="82550">
                  <a:moveTo>
                    <a:pt x="165100" y="5079"/>
                  </a:moveTo>
                  <a:lnTo>
                    <a:pt x="162560" y="5079"/>
                  </a:lnTo>
                  <a:lnTo>
                    <a:pt x="162560" y="7620"/>
                  </a:lnTo>
                  <a:lnTo>
                    <a:pt x="165100" y="7620"/>
                  </a:lnTo>
                  <a:lnTo>
                    <a:pt x="165100" y="5079"/>
                  </a:lnTo>
                  <a:close/>
                </a:path>
                <a:path w="165100" h="82550">
                  <a:moveTo>
                    <a:pt x="165100" y="2539"/>
                  </a:moveTo>
                  <a:lnTo>
                    <a:pt x="162560" y="2539"/>
                  </a:lnTo>
                  <a:lnTo>
                    <a:pt x="162560" y="3810"/>
                  </a:lnTo>
                  <a:lnTo>
                    <a:pt x="165100" y="3810"/>
                  </a:lnTo>
                  <a:lnTo>
                    <a:pt x="165100" y="2539"/>
                  </a:lnTo>
                  <a:close/>
                </a:path>
                <a:path w="165100" h="82550">
                  <a:moveTo>
                    <a:pt x="165100" y="0"/>
                  </a:moveTo>
                  <a:lnTo>
                    <a:pt x="104140" y="0"/>
                  </a:lnTo>
                  <a:lnTo>
                    <a:pt x="104140" y="1270"/>
                  </a:lnTo>
                  <a:lnTo>
                    <a:pt x="165100" y="1270"/>
                  </a:lnTo>
                  <a:lnTo>
                    <a:pt x="165100" y="0"/>
                  </a:lnTo>
                  <a:close/>
                </a:path>
                <a:path w="165100" h="82550">
                  <a:moveTo>
                    <a:pt x="64769" y="0"/>
                  </a:moveTo>
                  <a:lnTo>
                    <a:pt x="31750" y="0"/>
                  </a:lnTo>
                  <a:lnTo>
                    <a:pt x="31750" y="1270"/>
                  </a:lnTo>
                  <a:lnTo>
                    <a:pt x="64769" y="1270"/>
                  </a:lnTo>
                  <a:lnTo>
                    <a:pt x="64769" y="0"/>
                  </a:lnTo>
                  <a:close/>
                </a:path>
              </a:pathLst>
            </a:custGeom>
            <a:solidFill>
              <a:srgbClr val="C3E06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9" name="object 419"/>
            <p:cNvSpPr/>
            <p:nvPr/>
          </p:nvSpPr>
          <p:spPr>
            <a:xfrm>
              <a:off x="1437640" y="3069589"/>
              <a:ext cx="161290" cy="77470"/>
            </a:xfrm>
            <a:custGeom>
              <a:avLst/>
              <a:gdLst/>
              <a:ahLst/>
              <a:cxnLst/>
              <a:rect l="l" t="t" r="r" b="b"/>
              <a:pathLst>
                <a:path w="161290" h="77469">
                  <a:moveTo>
                    <a:pt x="96519" y="76200"/>
                  </a:moveTo>
                  <a:lnTo>
                    <a:pt x="0" y="76200"/>
                  </a:lnTo>
                  <a:lnTo>
                    <a:pt x="0" y="77470"/>
                  </a:lnTo>
                  <a:lnTo>
                    <a:pt x="96519" y="77470"/>
                  </a:lnTo>
                  <a:lnTo>
                    <a:pt x="96519" y="76200"/>
                  </a:lnTo>
                  <a:close/>
                </a:path>
                <a:path w="161290" h="77469">
                  <a:moveTo>
                    <a:pt x="2540" y="71120"/>
                  </a:moveTo>
                  <a:lnTo>
                    <a:pt x="1269" y="71120"/>
                  </a:lnTo>
                  <a:lnTo>
                    <a:pt x="1269" y="72390"/>
                  </a:lnTo>
                  <a:lnTo>
                    <a:pt x="0" y="72390"/>
                  </a:lnTo>
                  <a:lnTo>
                    <a:pt x="0" y="75057"/>
                  </a:lnTo>
                  <a:lnTo>
                    <a:pt x="2540" y="75057"/>
                  </a:lnTo>
                  <a:lnTo>
                    <a:pt x="2540" y="71120"/>
                  </a:lnTo>
                  <a:close/>
                </a:path>
                <a:path w="161290" h="77469">
                  <a:moveTo>
                    <a:pt x="161290" y="66039"/>
                  </a:moveTo>
                  <a:lnTo>
                    <a:pt x="160019" y="66039"/>
                  </a:lnTo>
                  <a:lnTo>
                    <a:pt x="160019" y="69850"/>
                  </a:lnTo>
                  <a:lnTo>
                    <a:pt x="161290" y="69850"/>
                  </a:lnTo>
                  <a:lnTo>
                    <a:pt x="161290" y="66039"/>
                  </a:lnTo>
                  <a:close/>
                </a:path>
                <a:path w="161290" h="77469">
                  <a:moveTo>
                    <a:pt x="161290" y="63500"/>
                  </a:moveTo>
                  <a:lnTo>
                    <a:pt x="160019" y="63500"/>
                  </a:lnTo>
                  <a:lnTo>
                    <a:pt x="160019" y="64770"/>
                  </a:lnTo>
                  <a:lnTo>
                    <a:pt x="161290" y="64770"/>
                  </a:lnTo>
                  <a:lnTo>
                    <a:pt x="161290" y="63500"/>
                  </a:lnTo>
                  <a:close/>
                </a:path>
                <a:path w="161290" h="77469">
                  <a:moveTo>
                    <a:pt x="161290" y="59689"/>
                  </a:moveTo>
                  <a:lnTo>
                    <a:pt x="160019" y="59689"/>
                  </a:lnTo>
                  <a:lnTo>
                    <a:pt x="160019" y="62230"/>
                  </a:lnTo>
                  <a:lnTo>
                    <a:pt x="161290" y="62230"/>
                  </a:lnTo>
                  <a:lnTo>
                    <a:pt x="161290" y="59689"/>
                  </a:lnTo>
                  <a:close/>
                </a:path>
                <a:path w="161290" h="77469">
                  <a:moveTo>
                    <a:pt x="161290" y="57150"/>
                  </a:moveTo>
                  <a:lnTo>
                    <a:pt x="160019" y="57150"/>
                  </a:lnTo>
                  <a:lnTo>
                    <a:pt x="160019" y="58420"/>
                  </a:lnTo>
                  <a:lnTo>
                    <a:pt x="161290" y="58420"/>
                  </a:lnTo>
                  <a:lnTo>
                    <a:pt x="161290" y="57150"/>
                  </a:lnTo>
                  <a:close/>
                </a:path>
                <a:path w="161290" h="77469">
                  <a:moveTo>
                    <a:pt x="161290" y="53339"/>
                  </a:moveTo>
                  <a:lnTo>
                    <a:pt x="160019" y="53339"/>
                  </a:lnTo>
                  <a:lnTo>
                    <a:pt x="160019" y="55880"/>
                  </a:lnTo>
                  <a:lnTo>
                    <a:pt x="161290" y="55880"/>
                  </a:lnTo>
                  <a:lnTo>
                    <a:pt x="161290" y="53339"/>
                  </a:lnTo>
                  <a:close/>
                </a:path>
                <a:path w="161290" h="77469">
                  <a:moveTo>
                    <a:pt x="161290" y="50800"/>
                  </a:moveTo>
                  <a:lnTo>
                    <a:pt x="160019" y="50800"/>
                  </a:lnTo>
                  <a:lnTo>
                    <a:pt x="160019" y="52070"/>
                  </a:lnTo>
                  <a:lnTo>
                    <a:pt x="161290" y="52070"/>
                  </a:lnTo>
                  <a:lnTo>
                    <a:pt x="161290" y="50800"/>
                  </a:lnTo>
                  <a:close/>
                </a:path>
                <a:path w="161290" h="77469">
                  <a:moveTo>
                    <a:pt x="161290" y="46989"/>
                  </a:moveTo>
                  <a:lnTo>
                    <a:pt x="160019" y="46989"/>
                  </a:lnTo>
                  <a:lnTo>
                    <a:pt x="160019" y="49530"/>
                  </a:lnTo>
                  <a:lnTo>
                    <a:pt x="161290" y="49530"/>
                  </a:lnTo>
                  <a:lnTo>
                    <a:pt x="161290" y="46989"/>
                  </a:lnTo>
                  <a:close/>
                </a:path>
                <a:path w="161290" h="77469">
                  <a:moveTo>
                    <a:pt x="161290" y="44450"/>
                  </a:moveTo>
                  <a:lnTo>
                    <a:pt x="160019" y="44450"/>
                  </a:lnTo>
                  <a:lnTo>
                    <a:pt x="160019" y="45720"/>
                  </a:lnTo>
                  <a:lnTo>
                    <a:pt x="161290" y="45720"/>
                  </a:lnTo>
                  <a:lnTo>
                    <a:pt x="161290" y="44450"/>
                  </a:lnTo>
                  <a:close/>
                </a:path>
                <a:path w="161290" h="77469">
                  <a:moveTo>
                    <a:pt x="161290" y="40639"/>
                  </a:moveTo>
                  <a:lnTo>
                    <a:pt x="160019" y="40639"/>
                  </a:lnTo>
                  <a:lnTo>
                    <a:pt x="160019" y="43180"/>
                  </a:lnTo>
                  <a:lnTo>
                    <a:pt x="161290" y="43180"/>
                  </a:lnTo>
                  <a:lnTo>
                    <a:pt x="161290" y="40639"/>
                  </a:lnTo>
                  <a:close/>
                </a:path>
                <a:path w="161290" h="77469">
                  <a:moveTo>
                    <a:pt x="161290" y="38100"/>
                  </a:moveTo>
                  <a:lnTo>
                    <a:pt x="160019" y="38100"/>
                  </a:lnTo>
                  <a:lnTo>
                    <a:pt x="160019" y="39370"/>
                  </a:lnTo>
                  <a:lnTo>
                    <a:pt x="161290" y="39370"/>
                  </a:lnTo>
                  <a:lnTo>
                    <a:pt x="161290" y="38100"/>
                  </a:lnTo>
                  <a:close/>
                </a:path>
                <a:path w="161290" h="77469">
                  <a:moveTo>
                    <a:pt x="161290" y="33020"/>
                  </a:moveTo>
                  <a:lnTo>
                    <a:pt x="160019" y="33020"/>
                  </a:lnTo>
                  <a:lnTo>
                    <a:pt x="160019" y="36830"/>
                  </a:lnTo>
                  <a:lnTo>
                    <a:pt x="161290" y="36830"/>
                  </a:lnTo>
                  <a:lnTo>
                    <a:pt x="161290" y="33020"/>
                  </a:lnTo>
                  <a:close/>
                </a:path>
                <a:path w="161290" h="77469">
                  <a:moveTo>
                    <a:pt x="161290" y="19050"/>
                  </a:moveTo>
                  <a:lnTo>
                    <a:pt x="160019" y="19050"/>
                  </a:lnTo>
                  <a:lnTo>
                    <a:pt x="160019" y="20320"/>
                  </a:lnTo>
                  <a:lnTo>
                    <a:pt x="161290" y="20320"/>
                  </a:lnTo>
                  <a:lnTo>
                    <a:pt x="161290" y="19050"/>
                  </a:lnTo>
                  <a:close/>
                </a:path>
                <a:path w="161290" h="77469">
                  <a:moveTo>
                    <a:pt x="161290" y="15240"/>
                  </a:moveTo>
                  <a:lnTo>
                    <a:pt x="160019" y="15240"/>
                  </a:lnTo>
                  <a:lnTo>
                    <a:pt x="160019" y="17780"/>
                  </a:lnTo>
                  <a:lnTo>
                    <a:pt x="161290" y="17780"/>
                  </a:lnTo>
                  <a:lnTo>
                    <a:pt x="161290" y="15240"/>
                  </a:lnTo>
                  <a:close/>
                </a:path>
                <a:path w="161290" h="77469">
                  <a:moveTo>
                    <a:pt x="161290" y="12700"/>
                  </a:moveTo>
                  <a:lnTo>
                    <a:pt x="160019" y="12700"/>
                  </a:lnTo>
                  <a:lnTo>
                    <a:pt x="160019" y="13970"/>
                  </a:lnTo>
                  <a:lnTo>
                    <a:pt x="161290" y="13970"/>
                  </a:lnTo>
                  <a:lnTo>
                    <a:pt x="161290" y="12700"/>
                  </a:lnTo>
                  <a:close/>
                </a:path>
                <a:path w="161290" h="77469">
                  <a:moveTo>
                    <a:pt x="161290" y="8890"/>
                  </a:moveTo>
                  <a:lnTo>
                    <a:pt x="160019" y="8890"/>
                  </a:lnTo>
                  <a:lnTo>
                    <a:pt x="160019" y="11430"/>
                  </a:lnTo>
                  <a:lnTo>
                    <a:pt x="161290" y="11430"/>
                  </a:lnTo>
                  <a:lnTo>
                    <a:pt x="161290" y="8890"/>
                  </a:lnTo>
                  <a:close/>
                </a:path>
                <a:path w="161290" h="77469">
                  <a:moveTo>
                    <a:pt x="161290" y="6350"/>
                  </a:moveTo>
                  <a:lnTo>
                    <a:pt x="160019" y="6350"/>
                  </a:lnTo>
                  <a:lnTo>
                    <a:pt x="160019" y="7620"/>
                  </a:lnTo>
                  <a:lnTo>
                    <a:pt x="161290" y="7620"/>
                  </a:lnTo>
                  <a:lnTo>
                    <a:pt x="161290" y="6350"/>
                  </a:lnTo>
                  <a:close/>
                </a:path>
                <a:path w="161290" h="77469">
                  <a:moveTo>
                    <a:pt x="161290" y="2539"/>
                  </a:moveTo>
                  <a:lnTo>
                    <a:pt x="160019" y="2539"/>
                  </a:lnTo>
                  <a:lnTo>
                    <a:pt x="160019" y="5080"/>
                  </a:lnTo>
                  <a:lnTo>
                    <a:pt x="161290" y="5080"/>
                  </a:lnTo>
                  <a:lnTo>
                    <a:pt x="161290" y="2539"/>
                  </a:lnTo>
                  <a:close/>
                </a:path>
                <a:path w="161290" h="77469">
                  <a:moveTo>
                    <a:pt x="161290" y="0"/>
                  </a:moveTo>
                  <a:lnTo>
                    <a:pt x="160019" y="0"/>
                  </a:lnTo>
                  <a:lnTo>
                    <a:pt x="160019" y="1270"/>
                  </a:lnTo>
                  <a:lnTo>
                    <a:pt x="161290" y="1270"/>
                  </a:lnTo>
                  <a:lnTo>
                    <a:pt x="161290" y="0"/>
                  </a:lnTo>
                  <a:close/>
                </a:path>
              </a:pathLst>
            </a:custGeom>
            <a:solidFill>
              <a:srgbClr val="C5E07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0" name="object 420"/>
            <p:cNvSpPr/>
            <p:nvPr/>
          </p:nvSpPr>
          <p:spPr>
            <a:xfrm>
              <a:off x="1440179" y="3069589"/>
              <a:ext cx="157480" cy="76200"/>
            </a:xfrm>
            <a:custGeom>
              <a:avLst/>
              <a:gdLst/>
              <a:ahLst/>
              <a:cxnLst/>
              <a:rect l="l" t="t" r="r" b="b"/>
              <a:pathLst>
                <a:path w="157480" h="76200">
                  <a:moveTo>
                    <a:pt x="91439" y="74930"/>
                  </a:moveTo>
                  <a:lnTo>
                    <a:pt x="90169" y="74930"/>
                  </a:lnTo>
                  <a:lnTo>
                    <a:pt x="90169" y="76200"/>
                  </a:lnTo>
                  <a:lnTo>
                    <a:pt x="91439" y="76200"/>
                  </a:lnTo>
                  <a:lnTo>
                    <a:pt x="91439" y="74930"/>
                  </a:lnTo>
                  <a:close/>
                </a:path>
                <a:path w="157480" h="76200">
                  <a:moveTo>
                    <a:pt x="1269" y="71120"/>
                  </a:moveTo>
                  <a:lnTo>
                    <a:pt x="0" y="71120"/>
                  </a:lnTo>
                  <a:lnTo>
                    <a:pt x="0" y="74930"/>
                  </a:lnTo>
                  <a:lnTo>
                    <a:pt x="90169" y="74930"/>
                  </a:lnTo>
                  <a:lnTo>
                    <a:pt x="90169" y="73660"/>
                  </a:lnTo>
                  <a:lnTo>
                    <a:pt x="1269" y="73660"/>
                  </a:lnTo>
                  <a:lnTo>
                    <a:pt x="1269" y="71120"/>
                  </a:lnTo>
                  <a:close/>
                </a:path>
                <a:path w="157480" h="76200">
                  <a:moveTo>
                    <a:pt x="157479" y="66039"/>
                  </a:moveTo>
                  <a:lnTo>
                    <a:pt x="156209" y="66039"/>
                  </a:lnTo>
                  <a:lnTo>
                    <a:pt x="156209" y="67310"/>
                  </a:lnTo>
                  <a:lnTo>
                    <a:pt x="157479" y="67310"/>
                  </a:lnTo>
                  <a:lnTo>
                    <a:pt x="157479" y="66039"/>
                  </a:lnTo>
                  <a:close/>
                </a:path>
                <a:path w="157480" h="76200">
                  <a:moveTo>
                    <a:pt x="157479" y="63500"/>
                  </a:moveTo>
                  <a:lnTo>
                    <a:pt x="156209" y="63500"/>
                  </a:lnTo>
                  <a:lnTo>
                    <a:pt x="156209" y="64770"/>
                  </a:lnTo>
                  <a:lnTo>
                    <a:pt x="157479" y="64770"/>
                  </a:lnTo>
                  <a:lnTo>
                    <a:pt x="157479" y="63500"/>
                  </a:lnTo>
                  <a:close/>
                </a:path>
                <a:path w="157480" h="76200">
                  <a:moveTo>
                    <a:pt x="157479" y="59689"/>
                  </a:moveTo>
                  <a:lnTo>
                    <a:pt x="156209" y="59689"/>
                  </a:lnTo>
                  <a:lnTo>
                    <a:pt x="156209" y="62230"/>
                  </a:lnTo>
                  <a:lnTo>
                    <a:pt x="157479" y="62230"/>
                  </a:lnTo>
                  <a:lnTo>
                    <a:pt x="157479" y="59689"/>
                  </a:lnTo>
                  <a:close/>
                </a:path>
                <a:path w="157480" h="76200">
                  <a:moveTo>
                    <a:pt x="157479" y="57150"/>
                  </a:moveTo>
                  <a:lnTo>
                    <a:pt x="156209" y="57150"/>
                  </a:lnTo>
                  <a:lnTo>
                    <a:pt x="156209" y="58420"/>
                  </a:lnTo>
                  <a:lnTo>
                    <a:pt x="157479" y="58420"/>
                  </a:lnTo>
                  <a:lnTo>
                    <a:pt x="157479" y="57150"/>
                  </a:lnTo>
                  <a:close/>
                </a:path>
                <a:path w="157480" h="76200">
                  <a:moveTo>
                    <a:pt x="157479" y="53339"/>
                  </a:moveTo>
                  <a:lnTo>
                    <a:pt x="156209" y="53339"/>
                  </a:lnTo>
                  <a:lnTo>
                    <a:pt x="156209" y="55880"/>
                  </a:lnTo>
                  <a:lnTo>
                    <a:pt x="157479" y="55880"/>
                  </a:lnTo>
                  <a:lnTo>
                    <a:pt x="157479" y="53339"/>
                  </a:lnTo>
                  <a:close/>
                </a:path>
                <a:path w="157480" h="76200">
                  <a:moveTo>
                    <a:pt x="157479" y="50800"/>
                  </a:moveTo>
                  <a:lnTo>
                    <a:pt x="156209" y="50800"/>
                  </a:lnTo>
                  <a:lnTo>
                    <a:pt x="156209" y="52070"/>
                  </a:lnTo>
                  <a:lnTo>
                    <a:pt x="157479" y="52070"/>
                  </a:lnTo>
                  <a:lnTo>
                    <a:pt x="157479" y="50800"/>
                  </a:lnTo>
                  <a:close/>
                </a:path>
                <a:path w="157480" h="76200">
                  <a:moveTo>
                    <a:pt x="157479" y="46989"/>
                  </a:moveTo>
                  <a:lnTo>
                    <a:pt x="156209" y="46989"/>
                  </a:lnTo>
                  <a:lnTo>
                    <a:pt x="156209" y="49530"/>
                  </a:lnTo>
                  <a:lnTo>
                    <a:pt x="157479" y="49530"/>
                  </a:lnTo>
                  <a:lnTo>
                    <a:pt x="157479" y="46989"/>
                  </a:lnTo>
                  <a:close/>
                </a:path>
                <a:path w="157480" h="76200">
                  <a:moveTo>
                    <a:pt x="157479" y="44450"/>
                  </a:moveTo>
                  <a:lnTo>
                    <a:pt x="156209" y="44450"/>
                  </a:lnTo>
                  <a:lnTo>
                    <a:pt x="156209" y="45720"/>
                  </a:lnTo>
                  <a:lnTo>
                    <a:pt x="157479" y="45720"/>
                  </a:lnTo>
                  <a:lnTo>
                    <a:pt x="157479" y="44450"/>
                  </a:lnTo>
                  <a:close/>
                </a:path>
                <a:path w="157480" h="76200">
                  <a:moveTo>
                    <a:pt x="157479" y="40639"/>
                  </a:moveTo>
                  <a:lnTo>
                    <a:pt x="156209" y="40639"/>
                  </a:lnTo>
                  <a:lnTo>
                    <a:pt x="156209" y="43180"/>
                  </a:lnTo>
                  <a:lnTo>
                    <a:pt x="157479" y="43180"/>
                  </a:lnTo>
                  <a:lnTo>
                    <a:pt x="157479" y="40639"/>
                  </a:lnTo>
                  <a:close/>
                </a:path>
                <a:path w="157480" h="76200">
                  <a:moveTo>
                    <a:pt x="157479" y="38100"/>
                  </a:moveTo>
                  <a:lnTo>
                    <a:pt x="156209" y="38100"/>
                  </a:lnTo>
                  <a:lnTo>
                    <a:pt x="156209" y="39370"/>
                  </a:lnTo>
                  <a:lnTo>
                    <a:pt x="157479" y="39370"/>
                  </a:lnTo>
                  <a:lnTo>
                    <a:pt x="157479" y="38100"/>
                  </a:lnTo>
                  <a:close/>
                </a:path>
                <a:path w="157480" h="76200">
                  <a:moveTo>
                    <a:pt x="157479" y="33020"/>
                  </a:moveTo>
                  <a:lnTo>
                    <a:pt x="156210" y="33020"/>
                  </a:lnTo>
                  <a:lnTo>
                    <a:pt x="156209" y="36830"/>
                  </a:lnTo>
                  <a:lnTo>
                    <a:pt x="157479" y="36830"/>
                  </a:lnTo>
                  <a:lnTo>
                    <a:pt x="157479" y="33020"/>
                  </a:lnTo>
                  <a:close/>
                </a:path>
                <a:path w="157480" h="76200">
                  <a:moveTo>
                    <a:pt x="157480" y="21590"/>
                  </a:moveTo>
                  <a:lnTo>
                    <a:pt x="156209" y="21590"/>
                  </a:lnTo>
                  <a:lnTo>
                    <a:pt x="156209" y="22860"/>
                  </a:lnTo>
                  <a:lnTo>
                    <a:pt x="157480" y="22860"/>
                  </a:lnTo>
                  <a:lnTo>
                    <a:pt x="157480" y="21590"/>
                  </a:lnTo>
                  <a:close/>
                </a:path>
                <a:path w="157480" h="76200">
                  <a:moveTo>
                    <a:pt x="157479" y="19050"/>
                  </a:moveTo>
                  <a:lnTo>
                    <a:pt x="156209" y="19050"/>
                  </a:lnTo>
                  <a:lnTo>
                    <a:pt x="156209" y="20320"/>
                  </a:lnTo>
                  <a:lnTo>
                    <a:pt x="157479" y="20320"/>
                  </a:lnTo>
                  <a:lnTo>
                    <a:pt x="157479" y="19050"/>
                  </a:lnTo>
                  <a:close/>
                </a:path>
                <a:path w="157480" h="76200">
                  <a:moveTo>
                    <a:pt x="157479" y="15240"/>
                  </a:moveTo>
                  <a:lnTo>
                    <a:pt x="156209" y="15240"/>
                  </a:lnTo>
                  <a:lnTo>
                    <a:pt x="156209" y="17780"/>
                  </a:lnTo>
                  <a:lnTo>
                    <a:pt x="157479" y="17780"/>
                  </a:lnTo>
                  <a:lnTo>
                    <a:pt x="157479" y="15240"/>
                  </a:lnTo>
                  <a:close/>
                </a:path>
                <a:path w="157480" h="76200">
                  <a:moveTo>
                    <a:pt x="157479" y="12700"/>
                  </a:moveTo>
                  <a:lnTo>
                    <a:pt x="156209" y="12700"/>
                  </a:lnTo>
                  <a:lnTo>
                    <a:pt x="156209" y="13970"/>
                  </a:lnTo>
                  <a:lnTo>
                    <a:pt x="157479" y="13970"/>
                  </a:lnTo>
                  <a:lnTo>
                    <a:pt x="157479" y="12700"/>
                  </a:lnTo>
                  <a:close/>
                </a:path>
                <a:path w="157480" h="76200">
                  <a:moveTo>
                    <a:pt x="157479" y="8890"/>
                  </a:moveTo>
                  <a:lnTo>
                    <a:pt x="156209" y="8890"/>
                  </a:lnTo>
                  <a:lnTo>
                    <a:pt x="156209" y="11430"/>
                  </a:lnTo>
                  <a:lnTo>
                    <a:pt x="157479" y="11430"/>
                  </a:lnTo>
                  <a:lnTo>
                    <a:pt x="157479" y="8890"/>
                  </a:lnTo>
                  <a:close/>
                </a:path>
                <a:path w="157480" h="76200">
                  <a:moveTo>
                    <a:pt x="157479" y="6350"/>
                  </a:moveTo>
                  <a:lnTo>
                    <a:pt x="156209" y="6350"/>
                  </a:lnTo>
                  <a:lnTo>
                    <a:pt x="156209" y="7620"/>
                  </a:lnTo>
                  <a:lnTo>
                    <a:pt x="157479" y="7620"/>
                  </a:lnTo>
                  <a:lnTo>
                    <a:pt x="157479" y="6350"/>
                  </a:lnTo>
                  <a:close/>
                </a:path>
                <a:path w="157480" h="76200">
                  <a:moveTo>
                    <a:pt x="157479" y="2539"/>
                  </a:moveTo>
                  <a:lnTo>
                    <a:pt x="156209" y="2539"/>
                  </a:lnTo>
                  <a:lnTo>
                    <a:pt x="156209" y="5080"/>
                  </a:lnTo>
                  <a:lnTo>
                    <a:pt x="157479" y="5080"/>
                  </a:lnTo>
                  <a:lnTo>
                    <a:pt x="157479" y="2539"/>
                  </a:lnTo>
                  <a:close/>
                </a:path>
                <a:path w="157480" h="76200">
                  <a:moveTo>
                    <a:pt x="157479" y="0"/>
                  </a:moveTo>
                  <a:lnTo>
                    <a:pt x="100329" y="0"/>
                  </a:lnTo>
                  <a:lnTo>
                    <a:pt x="100329" y="1270"/>
                  </a:lnTo>
                  <a:lnTo>
                    <a:pt x="157479" y="1270"/>
                  </a:lnTo>
                  <a:lnTo>
                    <a:pt x="157479" y="0"/>
                  </a:lnTo>
                  <a:close/>
                </a:path>
                <a:path w="157480" h="76200">
                  <a:moveTo>
                    <a:pt x="60959" y="0"/>
                  </a:moveTo>
                  <a:lnTo>
                    <a:pt x="27939" y="0"/>
                  </a:lnTo>
                  <a:lnTo>
                    <a:pt x="27939" y="1270"/>
                  </a:lnTo>
                  <a:lnTo>
                    <a:pt x="60959" y="1270"/>
                  </a:lnTo>
                  <a:lnTo>
                    <a:pt x="60959" y="0"/>
                  </a:lnTo>
                  <a:close/>
                </a:path>
              </a:pathLst>
            </a:custGeom>
            <a:solidFill>
              <a:srgbClr val="C6E17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1" name="object 421"/>
            <p:cNvSpPr/>
            <p:nvPr/>
          </p:nvSpPr>
          <p:spPr>
            <a:xfrm>
              <a:off x="1441450" y="3072129"/>
              <a:ext cx="154940" cy="71120"/>
            </a:xfrm>
            <a:custGeom>
              <a:avLst/>
              <a:gdLst/>
              <a:ahLst/>
              <a:cxnLst/>
              <a:rect l="l" t="t" r="r" b="b"/>
              <a:pathLst>
                <a:path w="154940" h="71119">
                  <a:moveTo>
                    <a:pt x="86359" y="69850"/>
                  </a:moveTo>
                  <a:lnTo>
                    <a:pt x="0" y="69850"/>
                  </a:lnTo>
                  <a:lnTo>
                    <a:pt x="0" y="71120"/>
                  </a:lnTo>
                  <a:lnTo>
                    <a:pt x="86359" y="71120"/>
                  </a:lnTo>
                  <a:lnTo>
                    <a:pt x="86359" y="69850"/>
                  </a:lnTo>
                  <a:close/>
                </a:path>
                <a:path w="154940" h="71119">
                  <a:moveTo>
                    <a:pt x="1269" y="67310"/>
                  </a:moveTo>
                  <a:lnTo>
                    <a:pt x="0" y="67310"/>
                  </a:lnTo>
                  <a:lnTo>
                    <a:pt x="0" y="68580"/>
                  </a:lnTo>
                  <a:lnTo>
                    <a:pt x="1269" y="68580"/>
                  </a:lnTo>
                  <a:lnTo>
                    <a:pt x="1269" y="67310"/>
                  </a:lnTo>
                  <a:close/>
                </a:path>
                <a:path w="154940" h="71119">
                  <a:moveTo>
                    <a:pt x="154940" y="63500"/>
                  </a:moveTo>
                  <a:lnTo>
                    <a:pt x="153669" y="63500"/>
                  </a:lnTo>
                  <a:lnTo>
                    <a:pt x="153669" y="64770"/>
                  </a:lnTo>
                  <a:lnTo>
                    <a:pt x="154940" y="64770"/>
                  </a:lnTo>
                  <a:lnTo>
                    <a:pt x="154940" y="63500"/>
                  </a:lnTo>
                  <a:close/>
                </a:path>
                <a:path w="154940" h="71119">
                  <a:moveTo>
                    <a:pt x="154940" y="60960"/>
                  </a:moveTo>
                  <a:lnTo>
                    <a:pt x="152400" y="60960"/>
                  </a:lnTo>
                  <a:lnTo>
                    <a:pt x="152400" y="62230"/>
                  </a:lnTo>
                  <a:lnTo>
                    <a:pt x="154940" y="62230"/>
                  </a:lnTo>
                  <a:lnTo>
                    <a:pt x="154940" y="60960"/>
                  </a:lnTo>
                  <a:close/>
                </a:path>
                <a:path w="154940" h="71119">
                  <a:moveTo>
                    <a:pt x="154940" y="57150"/>
                  </a:moveTo>
                  <a:lnTo>
                    <a:pt x="152400" y="57150"/>
                  </a:lnTo>
                  <a:lnTo>
                    <a:pt x="152400" y="59690"/>
                  </a:lnTo>
                  <a:lnTo>
                    <a:pt x="154940" y="59690"/>
                  </a:lnTo>
                  <a:lnTo>
                    <a:pt x="154940" y="57150"/>
                  </a:lnTo>
                  <a:close/>
                </a:path>
                <a:path w="154940" h="71119">
                  <a:moveTo>
                    <a:pt x="154940" y="54610"/>
                  </a:moveTo>
                  <a:lnTo>
                    <a:pt x="152400" y="54610"/>
                  </a:lnTo>
                  <a:lnTo>
                    <a:pt x="152400" y="55880"/>
                  </a:lnTo>
                  <a:lnTo>
                    <a:pt x="154940" y="55880"/>
                  </a:lnTo>
                  <a:lnTo>
                    <a:pt x="154940" y="54610"/>
                  </a:lnTo>
                  <a:close/>
                </a:path>
                <a:path w="154940" h="71119">
                  <a:moveTo>
                    <a:pt x="154940" y="50800"/>
                  </a:moveTo>
                  <a:lnTo>
                    <a:pt x="152400" y="50800"/>
                  </a:lnTo>
                  <a:lnTo>
                    <a:pt x="152400" y="53340"/>
                  </a:lnTo>
                  <a:lnTo>
                    <a:pt x="154940" y="53340"/>
                  </a:lnTo>
                  <a:lnTo>
                    <a:pt x="154940" y="50800"/>
                  </a:lnTo>
                  <a:close/>
                </a:path>
                <a:path w="154940" h="71119">
                  <a:moveTo>
                    <a:pt x="154940" y="48260"/>
                  </a:moveTo>
                  <a:lnTo>
                    <a:pt x="152400" y="48260"/>
                  </a:lnTo>
                  <a:lnTo>
                    <a:pt x="152400" y="49530"/>
                  </a:lnTo>
                  <a:lnTo>
                    <a:pt x="154940" y="49530"/>
                  </a:lnTo>
                  <a:lnTo>
                    <a:pt x="154940" y="48260"/>
                  </a:lnTo>
                  <a:close/>
                </a:path>
                <a:path w="154940" h="71119">
                  <a:moveTo>
                    <a:pt x="154940" y="44450"/>
                  </a:moveTo>
                  <a:lnTo>
                    <a:pt x="152400" y="44450"/>
                  </a:lnTo>
                  <a:lnTo>
                    <a:pt x="152400" y="46990"/>
                  </a:lnTo>
                  <a:lnTo>
                    <a:pt x="154940" y="46990"/>
                  </a:lnTo>
                  <a:lnTo>
                    <a:pt x="154940" y="44450"/>
                  </a:lnTo>
                  <a:close/>
                </a:path>
                <a:path w="154940" h="71119">
                  <a:moveTo>
                    <a:pt x="154940" y="41910"/>
                  </a:moveTo>
                  <a:lnTo>
                    <a:pt x="152400" y="41910"/>
                  </a:lnTo>
                  <a:lnTo>
                    <a:pt x="152400" y="43180"/>
                  </a:lnTo>
                  <a:lnTo>
                    <a:pt x="154940" y="43180"/>
                  </a:lnTo>
                  <a:lnTo>
                    <a:pt x="154940" y="41910"/>
                  </a:lnTo>
                  <a:close/>
                </a:path>
                <a:path w="154940" h="71119">
                  <a:moveTo>
                    <a:pt x="154940" y="38100"/>
                  </a:moveTo>
                  <a:lnTo>
                    <a:pt x="152400" y="38100"/>
                  </a:lnTo>
                  <a:lnTo>
                    <a:pt x="152400" y="40640"/>
                  </a:lnTo>
                  <a:lnTo>
                    <a:pt x="154940" y="40640"/>
                  </a:lnTo>
                  <a:lnTo>
                    <a:pt x="154940" y="38100"/>
                  </a:lnTo>
                  <a:close/>
                </a:path>
                <a:path w="154940" h="71119">
                  <a:moveTo>
                    <a:pt x="154940" y="35560"/>
                  </a:moveTo>
                  <a:lnTo>
                    <a:pt x="152400" y="35560"/>
                  </a:lnTo>
                  <a:lnTo>
                    <a:pt x="152400" y="36830"/>
                  </a:lnTo>
                  <a:lnTo>
                    <a:pt x="154940" y="36830"/>
                  </a:lnTo>
                  <a:lnTo>
                    <a:pt x="154940" y="35560"/>
                  </a:lnTo>
                  <a:close/>
                </a:path>
                <a:path w="154940" h="71119">
                  <a:moveTo>
                    <a:pt x="154940" y="31750"/>
                  </a:moveTo>
                  <a:lnTo>
                    <a:pt x="152400" y="31750"/>
                  </a:lnTo>
                  <a:lnTo>
                    <a:pt x="152400" y="34290"/>
                  </a:lnTo>
                  <a:lnTo>
                    <a:pt x="154940" y="34290"/>
                  </a:lnTo>
                  <a:lnTo>
                    <a:pt x="154940" y="31750"/>
                  </a:lnTo>
                  <a:close/>
                </a:path>
                <a:path w="154940" h="71119">
                  <a:moveTo>
                    <a:pt x="153669" y="27940"/>
                  </a:moveTo>
                  <a:lnTo>
                    <a:pt x="152400" y="27940"/>
                  </a:lnTo>
                  <a:lnTo>
                    <a:pt x="152400" y="30480"/>
                  </a:lnTo>
                  <a:lnTo>
                    <a:pt x="154940" y="30480"/>
                  </a:lnTo>
                  <a:lnTo>
                    <a:pt x="154939" y="29210"/>
                  </a:lnTo>
                  <a:lnTo>
                    <a:pt x="153669" y="29210"/>
                  </a:lnTo>
                  <a:lnTo>
                    <a:pt x="153669" y="27940"/>
                  </a:lnTo>
                  <a:close/>
                </a:path>
                <a:path w="154940" h="71119">
                  <a:moveTo>
                    <a:pt x="154940" y="19050"/>
                  </a:moveTo>
                  <a:lnTo>
                    <a:pt x="152400" y="19050"/>
                  </a:lnTo>
                  <a:lnTo>
                    <a:pt x="152400" y="22860"/>
                  </a:lnTo>
                  <a:lnTo>
                    <a:pt x="153670" y="22860"/>
                  </a:lnTo>
                  <a:lnTo>
                    <a:pt x="153670" y="20320"/>
                  </a:lnTo>
                  <a:lnTo>
                    <a:pt x="154940" y="20320"/>
                  </a:lnTo>
                  <a:lnTo>
                    <a:pt x="154940" y="19050"/>
                  </a:lnTo>
                  <a:close/>
                </a:path>
                <a:path w="154940" h="71119">
                  <a:moveTo>
                    <a:pt x="154940" y="16510"/>
                  </a:moveTo>
                  <a:lnTo>
                    <a:pt x="152400" y="16510"/>
                  </a:lnTo>
                  <a:lnTo>
                    <a:pt x="152400" y="17780"/>
                  </a:lnTo>
                  <a:lnTo>
                    <a:pt x="154940" y="17780"/>
                  </a:lnTo>
                  <a:lnTo>
                    <a:pt x="154940" y="16510"/>
                  </a:lnTo>
                  <a:close/>
                </a:path>
                <a:path w="154940" h="71119">
                  <a:moveTo>
                    <a:pt x="154940" y="12700"/>
                  </a:moveTo>
                  <a:lnTo>
                    <a:pt x="152400" y="12700"/>
                  </a:lnTo>
                  <a:lnTo>
                    <a:pt x="152400" y="15240"/>
                  </a:lnTo>
                  <a:lnTo>
                    <a:pt x="154940" y="15240"/>
                  </a:lnTo>
                  <a:lnTo>
                    <a:pt x="154940" y="12700"/>
                  </a:lnTo>
                  <a:close/>
                </a:path>
                <a:path w="154940" h="71119">
                  <a:moveTo>
                    <a:pt x="154940" y="10160"/>
                  </a:moveTo>
                  <a:lnTo>
                    <a:pt x="152400" y="10160"/>
                  </a:lnTo>
                  <a:lnTo>
                    <a:pt x="152400" y="11430"/>
                  </a:lnTo>
                  <a:lnTo>
                    <a:pt x="154940" y="11430"/>
                  </a:lnTo>
                  <a:lnTo>
                    <a:pt x="154940" y="10160"/>
                  </a:lnTo>
                  <a:close/>
                </a:path>
                <a:path w="154940" h="71119">
                  <a:moveTo>
                    <a:pt x="154940" y="6350"/>
                  </a:moveTo>
                  <a:lnTo>
                    <a:pt x="152400" y="6350"/>
                  </a:lnTo>
                  <a:lnTo>
                    <a:pt x="152400" y="8890"/>
                  </a:lnTo>
                  <a:lnTo>
                    <a:pt x="154940" y="8890"/>
                  </a:lnTo>
                  <a:lnTo>
                    <a:pt x="154940" y="6350"/>
                  </a:lnTo>
                  <a:close/>
                </a:path>
                <a:path w="154940" h="71119">
                  <a:moveTo>
                    <a:pt x="154940" y="3810"/>
                  </a:moveTo>
                  <a:lnTo>
                    <a:pt x="152400" y="3810"/>
                  </a:lnTo>
                  <a:lnTo>
                    <a:pt x="152400" y="5080"/>
                  </a:lnTo>
                  <a:lnTo>
                    <a:pt x="154940" y="5080"/>
                  </a:lnTo>
                  <a:lnTo>
                    <a:pt x="154940" y="3810"/>
                  </a:lnTo>
                  <a:close/>
                </a:path>
                <a:path w="154940" h="71119">
                  <a:moveTo>
                    <a:pt x="154940" y="0"/>
                  </a:moveTo>
                  <a:lnTo>
                    <a:pt x="99059" y="0"/>
                  </a:lnTo>
                  <a:lnTo>
                    <a:pt x="99059" y="1270"/>
                  </a:lnTo>
                  <a:lnTo>
                    <a:pt x="152400" y="1270"/>
                  </a:lnTo>
                  <a:lnTo>
                    <a:pt x="152400" y="2540"/>
                  </a:lnTo>
                  <a:lnTo>
                    <a:pt x="154940" y="2540"/>
                  </a:lnTo>
                  <a:lnTo>
                    <a:pt x="154940" y="0"/>
                  </a:lnTo>
                  <a:close/>
                </a:path>
                <a:path w="154940" h="71119">
                  <a:moveTo>
                    <a:pt x="59689" y="0"/>
                  </a:moveTo>
                  <a:lnTo>
                    <a:pt x="26669" y="0"/>
                  </a:lnTo>
                  <a:lnTo>
                    <a:pt x="26669" y="1270"/>
                  </a:lnTo>
                  <a:lnTo>
                    <a:pt x="59689" y="1270"/>
                  </a:lnTo>
                  <a:lnTo>
                    <a:pt x="59689" y="0"/>
                  </a:lnTo>
                  <a:close/>
                </a:path>
              </a:pathLst>
            </a:custGeom>
            <a:solidFill>
              <a:srgbClr val="C7E27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2" name="object 422"/>
            <p:cNvSpPr/>
            <p:nvPr/>
          </p:nvSpPr>
          <p:spPr>
            <a:xfrm>
              <a:off x="1442720" y="3073399"/>
              <a:ext cx="151130" cy="68580"/>
            </a:xfrm>
            <a:custGeom>
              <a:avLst/>
              <a:gdLst/>
              <a:ahLst/>
              <a:cxnLst/>
              <a:rect l="l" t="t" r="r" b="b"/>
              <a:pathLst>
                <a:path w="151130" h="68580">
                  <a:moveTo>
                    <a:pt x="83820" y="67310"/>
                  </a:moveTo>
                  <a:lnTo>
                    <a:pt x="81280" y="67310"/>
                  </a:lnTo>
                  <a:lnTo>
                    <a:pt x="81280" y="68579"/>
                  </a:lnTo>
                  <a:lnTo>
                    <a:pt x="83820" y="68579"/>
                  </a:lnTo>
                  <a:lnTo>
                    <a:pt x="83820" y="67310"/>
                  </a:lnTo>
                  <a:close/>
                </a:path>
                <a:path w="151130" h="68580">
                  <a:moveTo>
                    <a:pt x="2540" y="64770"/>
                  </a:moveTo>
                  <a:lnTo>
                    <a:pt x="1270" y="64770"/>
                  </a:lnTo>
                  <a:lnTo>
                    <a:pt x="1270" y="66039"/>
                  </a:lnTo>
                  <a:lnTo>
                    <a:pt x="0" y="66039"/>
                  </a:lnTo>
                  <a:lnTo>
                    <a:pt x="0" y="67310"/>
                  </a:lnTo>
                  <a:lnTo>
                    <a:pt x="2540" y="67310"/>
                  </a:lnTo>
                  <a:lnTo>
                    <a:pt x="2540" y="64770"/>
                  </a:lnTo>
                  <a:close/>
                </a:path>
                <a:path w="151130" h="68580">
                  <a:moveTo>
                    <a:pt x="151130" y="59689"/>
                  </a:moveTo>
                  <a:lnTo>
                    <a:pt x="149860" y="59689"/>
                  </a:lnTo>
                  <a:lnTo>
                    <a:pt x="149860" y="62229"/>
                  </a:lnTo>
                  <a:lnTo>
                    <a:pt x="151130" y="62229"/>
                  </a:lnTo>
                  <a:lnTo>
                    <a:pt x="151130" y="59689"/>
                  </a:lnTo>
                  <a:close/>
                </a:path>
                <a:path w="151130" h="68580">
                  <a:moveTo>
                    <a:pt x="151130" y="55879"/>
                  </a:moveTo>
                  <a:lnTo>
                    <a:pt x="149860" y="55879"/>
                  </a:lnTo>
                  <a:lnTo>
                    <a:pt x="149860" y="58420"/>
                  </a:lnTo>
                  <a:lnTo>
                    <a:pt x="151130" y="58420"/>
                  </a:lnTo>
                  <a:lnTo>
                    <a:pt x="151130" y="55879"/>
                  </a:lnTo>
                  <a:close/>
                </a:path>
                <a:path w="151130" h="68580">
                  <a:moveTo>
                    <a:pt x="151130" y="53339"/>
                  </a:moveTo>
                  <a:lnTo>
                    <a:pt x="149860" y="53339"/>
                  </a:lnTo>
                  <a:lnTo>
                    <a:pt x="149860" y="54610"/>
                  </a:lnTo>
                  <a:lnTo>
                    <a:pt x="151130" y="54610"/>
                  </a:lnTo>
                  <a:lnTo>
                    <a:pt x="151130" y="53339"/>
                  </a:lnTo>
                  <a:close/>
                </a:path>
                <a:path w="151130" h="68580">
                  <a:moveTo>
                    <a:pt x="151130" y="49529"/>
                  </a:moveTo>
                  <a:lnTo>
                    <a:pt x="149860" y="49529"/>
                  </a:lnTo>
                  <a:lnTo>
                    <a:pt x="149860" y="52070"/>
                  </a:lnTo>
                  <a:lnTo>
                    <a:pt x="151130" y="52070"/>
                  </a:lnTo>
                  <a:lnTo>
                    <a:pt x="151130" y="49529"/>
                  </a:lnTo>
                  <a:close/>
                </a:path>
                <a:path w="151130" h="68580">
                  <a:moveTo>
                    <a:pt x="151130" y="46989"/>
                  </a:moveTo>
                  <a:lnTo>
                    <a:pt x="149860" y="46989"/>
                  </a:lnTo>
                  <a:lnTo>
                    <a:pt x="149860" y="48260"/>
                  </a:lnTo>
                  <a:lnTo>
                    <a:pt x="151130" y="48260"/>
                  </a:lnTo>
                  <a:lnTo>
                    <a:pt x="151130" y="46989"/>
                  </a:lnTo>
                  <a:close/>
                </a:path>
                <a:path w="151130" h="68580">
                  <a:moveTo>
                    <a:pt x="151130" y="43179"/>
                  </a:moveTo>
                  <a:lnTo>
                    <a:pt x="149860" y="43179"/>
                  </a:lnTo>
                  <a:lnTo>
                    <a:pt x="149860" y="45720"/>
                  </a:lnTo>
                  <a:lnTo>
                    <a:pt x="151130" y="45720"/>
                  </a:lnTo>
                  <a:lnTo>
                    <a:pt x="151130" y="43179"/>
                  </a:lnTo>
                  <a:close/>
                </a:path>
                <a:path w="151130" h="68580">
                  <a:moveTo>
                    <a:pt x="151130" y="40639"/>
                  </a:moveTo>
                  <a:lnTo>
                    <a:pt x="149860" y="40639"/>
                  </a:lnTo>
                  <a:lnTo>
                    <a:pt x="149860" y="41910"/>
                  </a:lnTo>
                  <a:lnTo>
                    <a:pt x="151130" y="41910"/>
                  </a:lnTo>
                  <a:lnTo>
                    <a:pt x="151130" y="40639"/>
                  </a:lnTo>
                  <a:close/>
                </a:path>
                <a:path w="151130" h="68580">
                  <a:moveTo>
                    <a:pt x="151130" y="36829"/>
                  </a:moveTo>
                  <a:lnTo>
                    <a:pt x="149860" y="36829"/>
                  </a:lnTo>
                  <a:lnTo>
                    <a:pt x="149860" y="39370"/>
                  </a:lnTo>
                  <a:lnTo>
                    <a:pt x="151130" y="39370"/>
                  </a:lnTo>
                  <a:lnTo>
                    <a:pt x="151130" y="36829"/>
                  </a:lnTo>
                  <a:close/>
                </a:path>
                <a:path w="151130" h="68580">
                  <a:moveTo>
                    <a:pt x="151130" y="34289"/>
                  </a:moveTo>
                  <a:lnTo>
                    <a:pt x="149860" y="34289"/>
                  </a:lnTo>
                  <a:lnTo>
                    <a:pt x="149860" y="35560"/>
                  </a:lnTo>
                  <a:lnTo>
                    <a:pt x="151130" y="35560"/>
                  </a:lnTo>
                  <a:lnTo>
                    <a:pt x="151130" y="34289"/>
                  </a:lnTo>
                  <a:close/>
                </a:path>
                <a:path w="151130" h="68580">
                  <a:moveTo>
                    <a:pt x="151130" y="30480"/>
                  </a:moveTo>
                  <a:lnTo>
                    <a:pt x="149860" y="30480"/>
                  </a:lnTo>
                  <a:lnTo>
                    <a:pt x="149860" y="33020"/>
                  </a:lnTo>
                  <a:lnTo>
                    <a:pt x="151130" y="33020"/>
                  </a:lnTo>
                  <a:lnTo>
                    <a:pt x="151130" y="30480"/>
                  </a:lnTo>
                  <a:close/>
                </a:path>
                <a:path w="151130" h="68580">
                  <a:moveTo>
                    <a:pt x="151130" y="26670"/>
                  </a:moveTo>
                  <a:lnTo>
                    <a:pt x="149860" y="26670"/>
                  </a:lnTo>
                  <a:lnTo>
                    <a:pt x="149860" y="29210"/>
                  </a:lnTo>
                  <a:lnTo>
                    <a:pt x="151130" y="29210"/>
                  </a:lnTo>
                  <a:lnTo>
                    <a:pt x="151130" y="26670"/>
                  </a:lnTo>
                  <a:close/>
                </a:path>
                <a:path w="151130" h="68580">
                  <a:moveTo>
                    <a:pt x="151130" y="17780"/>
                  </a:moveTo>
                  <a:lnTo>
                    <a:pt x="149860" y="17780"/>
                  </a:lnTo>
                  <a:lnTo>
                    <a:pt x="149860" y="21590"/>
                  </a:lnTo>
                  <a:lnTo>
                    <a:pt x="151130" y="21590"/>
                  </a:lnTo>
                  <a:lnTo>
                    <a:pt x="151130" y="17780"/>
                  </a:lnTo>
                  <a:close/>
                </a:path>
                <a:path w="151130" h="68580">
                  <a:moveTo>
                    <a:pt x="151130" y="15240"/>
                  </a:moveTo>
                  <a:lnTo>
                    <a:pt x="149860" y="15240"/>
                  </a:lnTo>
                  <a:lnTo>
                    <a:pt x="149860" y="16510"/>
                  </a:lnTo>
                  <a:lnTo>
                    <a:pt x="151130" y="16510"/>
                  </a:lnTo>
                  <a:lnTo>
                    <a:pt x="151130" y="15240"/>
                  </a:lnTo>
                  <a:close/>
                </a:path>
                <a:path w="151130" h="68580">
                  <a:moveTo>
                    <a:pt x="151130" y="11430"/>
                  </a:moveTo>
                  <a:lnTo>
                    <a:pt x="149860" y="11430"/>
                  </a:lnTo>
                  <a:lnTo>
                    <a:pt x="149860" y="13970"/>
                  </a:lnTo>
                  <a:lnTo>
                    <a:pt x="151130" y="13970"/>
                  </a:lnTo>
                  <a:lnTo>
                    <a:pt x="151130" y="11430"/>
                  </a:lnTo>
                  <a:close/>
                </a:path>
                <a:path w="151130" h="68580">
                  <a:moveTo>
                    <a:pt x="151130" y="8890"/>
                  </a:moveTo>
                  <a:lnTo>
                    <a:pt x="149860" y="8890"/>
                  </a:lnTo>
                  <a:lnTo>
                    <a:pt x="149860" y="10160"/>
                  </a:lnTo>
                  <a:lnTo>
                    <a:pt x="151130" y="10160"/>
                  </a:lnTo>
                  <a:lnTo>
                    <a:pt x="151130" y="8890"/>
                  </a:lnTo>
                  <a:close/>
                </a:path>
                <a:path w="151130" h="68580">
                  <a:moveTo>
                    <a:pt x="151130" y="5080"/>
                  </a:moveTo>
                  <a:lnTo>
                    <a:pt x="149860" y="5080"/>
                  </a:lnTo>
                  <a:lnTo>
                    <a:pt x="149860" y="7620"/>
                  </a:lnTo>
                  <a:lnTo>
                    <a:pt x="151130" y="7620"/>
                  </a:lnTo>
                  <a:lnTo>
                    <a:pt x="151130" y="5080"/>
                  </a:lnTo>
                  <a:close/>
                </a:path>
                <a:path w="151130" h="68580">
                  <a:moveTo>
                    <a:pt x="151130" y="2539"/>
                  </a:moveTo>
                  <a:lnTo>
                    <a:pt x="149860" y="2539"/>
                  </a:lnTo>
                  <a:lnTo>
                    <a:pt x="149860" y="3810"/>
                  </a:lnTo>
                  <a:lnTo>
                    <a:pt x="151130" y="3810"/>
                  </a:lnTo>
                  <a:lnTo>
                    <a:pt x="151130" y="2539"/>
                  </a:lnTo>
                  <a:close/>
                </a:path>
                <a:path w="151130" h="68580">
                  <a:moveTo>
                    <a:pt x="151130" y="0"/>
                  </a:moveTo>
                  <a:lnTo>
                    <a:pt x="97790" y="0"/>
                  </a:lnTo>
                  <a:lnTo>
                    <a:pt x="97790" y="1270"/>
                  </a:lnTo>
                  <a:lnTo>
                    <a:pt x="151130" y="1270"/>
                  </a:lnTo>
                  <a:lnTo>
                    <a:pt x="151130" y="0"/>
                  </a:lnTo>
                  <a:close/>
                </a:path>
                <a:path w="151130" h="68580">
                  <a:moveTo>
                    <a:pt x="58419" y="0"/>
                  </a:moveTo>
                  <a:lnTo>
                    <a:pt x="25400" y="0"/>
                  </a:lnTo>
                  <a:lnTo>
                    <a:pt x="25400" y="1270"/>
                  </a:lnTo>
                  <a:lnTo>
                    <a:pt x="58419" y="1270"/>
                  </a:lnTo>
                  <a:lnTo>
                    <a:pt x="58419" y="0"/>
                  </a:lnTo>
                  <a:close/>
                </a:path>
              </a:pathLst>
            </a:custGeom>
            <a:solidFill>
              <a:srgbClr val="C9E27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3" name="object 423"/>
            <p:cNvSpPr/>
            <p:nvPr/>
          </p:nvSpPr>
          <p:spPr>
            <a:xfrm>
              <a:off x="1445259" y="3075939"/>
              <a:ext cx="147320" cy="64769"/>
            </a:xfrm>
            <a:custGeom>
              <a:avLst/>
              <a:gdLst/>
              <a:ahLst/>
              <a:cxnLst/>
              <a:rect l="l" t="t" r="r" b="b"/>
              <a:pathLst>
                <a:path w="147319" h="64769">
                  <a:moveTo>
                    <a:pt x="1270" y="62230"/>
                  </a:moveTo>
                  <a:lnTo>
                    <a:pt x="0" y="62230"/>
                  </a:lnTo>
                  <a:lnTo>
                    <a:pt x="0" y="64770"/>
                  </a:lnTo>
                  <a:lnTo>
                    <a:pt x="78740" y="64770"/>
                  </a:lnTo>
                  <a:lnTo>
                    <a:pt x="78740" y="63500"/>
                  </a:lnTo>
                  <a:lnTo>
                    <a:pt x="1270" y="63500"/>
                  </a:lnTo>
                  <a:lnTo>
                    <a:pt x="1270" y="62230"/>
                  </a:lnTo>
                  <a:close/>
                </a:path>
                <a:path w="147319" h="64769">
                  <a:moveTo>
                    <a:pt x="77470" y="62230"/>
                  </a:moveTo>
                  <a:lnTo>
                    <a:pt x="74930" y="62230"/>
                  </a:lnTo>
                  <a:lnTo>
                    <a:pt x="74930" y="63500"/>
                  </a:lnTo>
                  <a:lnTo>
                    <a:pt x="77470" y="63500"/>
                  </a:lnTo>
                  <a:lnTo>
                    <a:pt x="77470" y="62230"/>
                  </a:lnTo>
                  <a:close/>
                </a:path>
                <a:path w="147319" h="64769">
                  <a:moveTo>
                    <a:pt x="147320" y="57150"/>
                  </a:moveTo>
                  <a:lnTo>
                    <a:pt x="146050" y="57150"/>
                  </a:lnTo>
                  <a:lnTo>
                    <a:pt x="146050" y="59689"/>
                  </a:lnTo>
                  <a:lnTo>
                    <a:pt x="147320" y="59689"/>
                  </a:lnTo>
                  <a:lnTo>
                    <a:pt x="147320" y="57150"/>
                  </a:lnTo>
                  <a:close/>
                </a:path>
                <a:path w="147319" h="64769">
                  <a:moveTo>
                    <a:pt x="147320" y="53339"/>
                  </a:moveTo>
                  <a:lnTo>
                    <a:pt x="144780" y="53339"/>
                  </a:lnTo>
                  <a:lnTo>
                    <a:pt x="144780" y="55880"/>
                  </a:lnTo>
                  <a:lnTo>
                    <a:pt x="147320" y="55880"/>
                  </a:lnTo>
                  <a:lnTo>
                    <a:pt x="147320" y="53339"/>
                  </a:lnTo>
                  <a:close/>
                </a:path>
                <a:path w="147319" h="64769">
                  <a:moveTo>
                    <a:pt x="147320" y="50800"/>
                  </a:moveTo>
                  <a:lnTo>
                    <a:pt x="144780" y="50800"/>
                  </a:lnTo>
                  <a:lnTo>
                    <a:pt x="144780" y="52070"/>
                  </a:lnTo>
                  <a:lnTo>
                    <a:pt x="147320" y="52070"/>
                  </a:lnTo>
                  <a:lnTo>
                    <a:pt x="147320" y="50800"/>
                  </a:lnTo>
                  <a:close/>
                </a:path>
                <a:path w="147319" h="64769">
                  <a:moveTo>
                    <a:pt x="147320" y="46989"/>
                  </a:moveTo>
                  <a:lnTo>
                    <a:pt x="144780" y="46989"/>
                  </a:lnTo>
                  <a:lnTo>
                    <a:pt x="144780" y="49530"/>
                  </a:lnTo>
                  <a:lnTo>
                    <a:pt x="147320" y="49530"/>
                  </a:lnTo>
                  <a:lnTo>
                    <a:pt x="147320" y="46989"/>
                  </a:lnTo>
                  <a:close/>
                </a:path>
                <a:path w="147319" h="64769">
                  <a:moveTo>
                    <a:pt x="147320" y="44450"/>
                  </a:moveTo>
                  <a:lnTo>
                    <a:pt x="144780" y="44450"/>
                  </a:lnTo>
                  <a:lnTo>
                    <a:pt x="144780" y="45720"/>
                  </a:lnTo>
                  <a:lnTo>
                    <a:pt x="147320" y="45720"/>
                  </a:lnTo>
                  <a:lnTo>
                    <a:pt x="147320" y="44450"/>
                  </a:lnTo>
                  <a:close/>
                </a:path>
                <a:path w="147319" h="64769">
                  <a:moveTo>
                    <a:pt x="147320" y="40639"/>
                  </a:moveTo>
                  <a:lnTo>
                    <a:pt x="144780" y="40639"/>
                  </a:lnTo>
                  <a:lnTo>
                    <a:pt x="144780" y="43180"/>
                  </a:lnTo>
                  <a:lnTo>
                    <a:pt x="147320" y="43180"/>
                  </a:lnTo>
                  <a:lnTo>
                    <a:pt x="147320" y="40639"/>
                  </a:lnTo>
                  <a:close/>
                </a:path>
                <a:path w="147319" h="64769">
                  <a:moveTo>
                    <a:pt x="147320" y="38100"/>
                  </a:moveTo>
                  <a:lnTo>
                    <a:pt x="144780" y="38100"/>
                  </a:lnTo>
                  <a:lnTo>
                    <a:pt x="144780" y="39370"/>
                  </a:lnTo>
                  <a:lnTo>
                    <a:pt x="147320" y="39370"/>
                  </a:lnTo>
                  <a:lnTo>
                    <a:pt x="147320" y="38100"/>
                  </a:lnTo>
                  <a:close/>
                </a:path>
                <a:path w="147319" h="64769">
                  <a:moveTo>
                    <a:pt x="147320" y="34289"/>
                  </a:moveTo>
                  <a:lnTo>
                    <a:pt x="144780" y="34289"/>
                  </a:lnTo>
                  <a:lnTo>
                    <a:pt x="144780" y="36830"/>
                  </a:lnTo>
                  <a:lnTo>
                    <a:pt x="147320" y="36830"/>
                  </a:lnTo>
                  <a:lnTo>
                    <a:pt x="147320" y="34289"/>
                  </a:lnTo>
                  <a:close/>
                </a:path>
                <a:path w="147319" h="64769">
                  <a:moveTo>
                    <a:pt x="147320" y="31750"/>
                  </a:moveTo>
                  <a:lnTo>
                    <a:pt x="144780" y="31750"/>
                  </a:lnTo>
                  <a:lnTo>
                    <a:pt x="144780" y="33020"/>
                  </a:lnTo>
                  <a:lnTo>
                    <a:pt x="147320" y="33020"/>
                  </a:lnTo>
                  <a:lnTo>
                    <a:pt x="147320" y="31750"/>
                  </a:lnTo>
                  <a:close/>
                </a:path>
                <a:path w="147319" h="64769">
                  <a:moveTo>
                    <a:pt x="147320" y="27940"/>
                  </a:moveTo>
                  <a:lnTo>
                    <a:pt x="144780" y="27940"/>
                  </a:lnTo>
                  <a:lnTo>
                    <a:pt x="144780" y="30480"/>
                  </a:lnTo>
                  <a:lnTo>
                    <a:pt x="147320" y="30480"/>
                  </a:lnTo>
                  <a:lnTo>
                    <a:pt x="147320" y="27940"/>
                  </a:lnTo>
                  <a:close/>
                </a:path>
                <a:path w="147319" h="64769">
                  <a:moveTo>
                    <a:pt x="147320" y="25400"/>
                  </a:moveTo>
                  <a:lnTo>
                    <a:pt x="144780" y="25400"/>
                  </a:lnTo>
                  <a:lnTo>
                    <a:pt x="144780" y="26670"/>
                  </a:lnTo>
                  <a:lnTo>
                    <a:pt x="147320" y="26670"/>
                  </a:lnTo>
                  <a:lnTo>
                    <a:pt x="147320" y="25400"/>
                  </a:lnTo>
                  <a:close/>
                </a:path>
                <a:path w="147319" h="64769">
                  <a:moveTo>
                    <a:pt x="146050" y="21590"/>
                  </a:moveTo>
                  <a:lnTo>
                    <a:pt x="144780" y="21590"/>
                  </a:lnTo>
                  <a:lnTo>
                    <a:pt x="144780" y="24130"/>
                  </a:lnTo>
                  <a:lnTo>
                    <a:pt x="147320" y="24130"/>
                  </a:lnTo>
                  <a:lnTo>
                    <a:pt x="147320" y="22860"/>
                  </a:lnTo>
                  <a:lnTo>
                    <a:pt x="146050" y="22860"/>
                  </a:lnTo>
                  <a:lnTo>
                    <a:pt x="146050" y="21590"/>
                  </a:lnTo>
                  <a:close/>
                </a:path>
                <a:path w="147319" h="64769">
                  <a:moveTo>
                    <a:pt x="147320" y="15240"/>
                  </a:moveTo>
                  <a:lnTo>
                    <a:pt x="144780" y="15240"/>
                  </a:lnTo>
                  <a:lnTo>
                    <a:pt x="144780" y="17780"/>
                  </a:lnTo>
                  <a:lnTo>
                    <a:pt x="147320" y="17780"/>
                  </a:lnTo>
                  <a:lnTo>
                    <a:pt x="147320" y="15240"/>
                  </a:lnTo>
                  <a:close/>
                </a:path>
                <a:path w="147319" h="64769">
                  <a:moveTo>
                    <a:pt x="147320" y="12700"/>
                  </a:moveTo>
                  <a:lnTo>
                    <a:pt x="144780" y="12700"/>
                  </a:lnTo>
                  <a:lnTo>
                    <a:pt x="144780" y="13970"/>
                  </a:lnTo>
                  <a:lnTo>
                    <a:pt x="147320" y="13970"/>
                  </a:lnTo>
                  <a:lnTo>
                    <a:pt x="147320" y="12700"/>
                  </a:lnTo>
                  <a:close/>
                </a:path>
                <a:path w="147319" h="64769">
                  <a:moveTo>
                    <a:pt x="147320" y="8890"/>
                  </a:moveTo>
                  <a:lnTo>
                    <a:pt x="144780" y="8890"/>
                  </a:lnTo>
                  <a:lnTo>
                    <a:pt x="144780" y="11430"/>
                  </a:lnTo>
                  <a:lnTo>
                    <a:pt x="147320" y="11430"/>
                  </a:lnTo>
                  <a:lnTo>
                    <a:pt x="147320" y="8890"/>
                  </a:lnTo>
                  <a:close/>
                </a:path>
                <a:path w="147319" h="64769">
                  <a:moveTo>
                    <a:pt x="147320" y="6350"/>
                  </a:moveTo>
                  <a:lnTo>
                    <a:pt x="144780" y="6350"/>
                  </a:lnTo>
                  <a:lnTo>
                    <a:pt x="144780" y="7620"/>
                  </a:lnTo>
                  <a:lnTo>
                    <a:pt x="147320" y="7620"/>
                  </a:lnTo>
                  <a:lnTo>
                    <a:pt x="147320" y="6350"/>
                  </a:lnTo>
                  <a:close/>
                </a:path>
                <a:path w="147319" h="64769">
                  <a:moveTo>
                    <a:pt x="147320" y="2540"/>
                  </a:moveTo>
                  <a:lnTo>
                    <a:pt x="144780" y="2540"/>
                  </a:lnTo>
                  <a:lnTo>
                    <a:pt x="144780" y="5080"/>
                  </a:lnTo>
                  <a:lnTo>
                    <a:pt x="147320" y="5080"/>
                  </a:lnTo>
                  <a:lnTo>
                    <a:pt x="147320" y="2540"/>
                  </a:lnTo>
                  <a:close/>
                </a:path>
                <a:path w="147319" h="64769">
                  <a:moveTo>
                    <a:pt x="147320" y="0"/>
                  </a:moveTo>
                  <a:lnTo>
                    <a:pt x="95250" y="0"/>
                  </a:lnTo>
                  <a:lnTo>
                    <a:pt x="95250" y="1270"/>
                  </a:lnTo>
                  <a:lnTo>
                    <a:pt x="147320" y="1270"/>
                  </a:lnTo>
                  <a:lnTo>
                    <a:pt x="147320" y="0"/>
                  </a:lnTo>
                  <a:close/>
                </a:path>
                <a:path w="147319" h="64769">
                  <a:moveTo>
                    <a:pt x="55879" y="0"/>
                  </a:moveTo>
                  <a:lnTo>
                    <a:pt x="22859" y="0"/>
                  </a:lnTo>
                  <a:lnTo>
                    <a:pt x="22859" y="1270"/>
                  </a:lnTo>
                  <a:lnTo>
                    <a:pt x="55879" y="1270"/>
                  </a:lnTo>
                  <a:lnTo>
                    <a:pt x="55879" y="0"/>
                  </a:lnTo>
                  <a:close/>
                </a:path>
              </a:pathLst>
            </a:custGeom>
            <a:solidFill>
              <a:srgbClr val="CAE37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4" name="object 424"/>
            <p:cNvSpPr/>
            <p:nvPr/>
          </p:nvSpPr>
          <p:spPr>
            <a:xfrm>
              <a:off x="1446530" y="3078492"/>
              <a:ext cx="143510" cy="59690"/>
            </a:xfrm>
            <a:custGeom>
              <a:avLst/>
              <a:gdLst/>
              <a:ahLst/>
              <a:cxnLst/>
              <a:rect l="l" t="t" r="r" b="b"/>
              <a:pathLst>
                <a:path w="143509" h="59689">
                  <a:moveTo>
                    <a:pt x="73660" y="58407"/>
                  </a:moveTo>
                  <a:lnTo>
                    <a:pt x="2540" y="58407"/>
                  </a:lnTo>
                  <a:lnTo>
                    <a:pt x="2540" y="57137"/>
                  </a:lnTo>
                  <a:lnTo>
                    <a:pt x="1270" y="57137"/>
                  </a:lnTo>
                  <a:lnTo>
                    <a:pt x="1270" y="58407"/>
                  </a:lnTo>
                  <a:lnTo>
                    <a:pt x="0" y="58407"/>
                  </a:lnTo>
                  <a:lnTo>
                    <a:pt x="0" y="59677"/>
                  </a:lnTo>
                  <a:lnTo>
                    <a:pt x="73660" y="59677"/>
                  </a:lnTo>
                  <a:lnTo>
                    <a:pt x="73660" y="58407"/>
                  </a:lnTo>
                  <a:close/>
                </a:path>
                <a:path w="143509" h="59689">
                  <a:moveTo>
                    <a:pt x="143510" y="50787"/>
                  </a:moveTo>
                  <a:lnTo>
                    <a:pt x="142240" y="50787"/>
                  </a:lnTo>
                  <a:lnTo>
                    <a:pt x="142240" y="53327"/>
                  </a:lnTo>
                  <a:lnTo>
                    <a:pt x="143510" y="53327"/>
                  </a:lnTo>
                  <a:lnTo>
                    <a:pt x="143510" y="50787"/>
                  </a:lnTo>
                  <a:close/>
                </a:path>
                <a:path w="143509" h="59689">
                  <a:moveTo>
                    <a:pt x="143510" y="48247"/>
                  </a:moveTo>
                  <a:lnTo>
                    <a:pt x="142240" y="48247"/>
                  </a:lnTo>
                  <a:lnTo>
                    <a:pt x="142240" y="49517"/>
                  </a:lnTo>
                  <a:lnTo>
                    <a:pt x="143510" y="49517"/>
                  </a:lnTo>
                  <a:lnTo>
                    <a:pt x="143510" y="48247"/>
                  </a:lnTo>
                  <a:close/>
                </a:path>
                <a:path w="143509" h="59689">
                  <a:moveTo>
                    <a:pt x="143510" y="44437"/>
                  </a:moveTo>
                  <a:lnTo>
                    <a:pt x="142240" y="44437"/>
                  </a:lnTo>
                  <a:lnTo>
                    <a:pt x="142240" y="46977"/>
                  </a:lnTo>
                  <a:lnTo>
                    <a:pt x="143510" y="46977"/>
                  </a:lnTo>
                  <a:lnTo>
                    <a:pt x="143510" y="44437"/>
                  </a:lnTo>
                  <a:close/>
                </a:path>
                <a:path w="143509" h="59689">
                  <a:moveTo>
                    <a:pt x="143510" y="41897"/>
                  </a:moveTo>
                  <a:lnTo>
                    <a:pt x="142240" y="41897"/>
                  </a:lnTo>
                  <a:lnTo>
                    <a:pt x="142240" y="43167"/>
                  </a:lnTo>
                  <a:lnTo>
                    <a:pt x="143510" y="43167"/>
                  </a:lnTo>
                  <a:lnTo>
                    <a:pt x="143510" y="41897"/>
                  </a:lnTo>
                  <a:close/>
                </a:path>
                <a:path w="143509" h="59689">
                  <a:moveTo>
                    <a:pt x="143510" y="38087"/>
                  </a:moveTo>
                  <a:lnTo>
                    <a:pt x="142240" y="38087"/>
                  </a:lnTo>
                  <a:lnTo>
                    <a:pt x="142240" y="40627"/>
                  </a:lnTo>
                  <a:lnTo>
                    <a:pt x="143510" y="40627"/>
                  </a:lnTo>
                  <a:lnTo>
                    <a:pt x="143510" y="38087"/>
                  </a:lnTo>
                  <a:close/>
                </a:path>
                <a:path w="143509" h="59689">
                  <a:moveTo>
                    <a:pt x="143510" y="35547"/>
                  </a:moveTo>
                  <a:lnTo>
                    <a:pt x="142240" y="35547"/>
                  </a:lnTo>
                  <a:lnTo>
                    <a:pt x="142240" y="36817"/>
                  </a:lnTo>
                  <a:lnTo>
                    <a:pt x="143510" y="36817"/>
                  </a:lnTo>
                  <a:lnTo>
                    <a:pt x="143510" y="35547"/>
                  </a:lnTo>
                  <a:close/>
                </a:path>
                <a:path w="143509" h="59689">
                  <a:moveTo>
                    <a:pt x="143510" y="31737"/>
                  </a:moveTo>
                  <a:lnTo>
                    <a:pt x="142240" y="31737"/>
                  </a:lnTo>
                  <a:lnTo>
                    <a:pt x="142240" y="34277"/>
                  </a:lnTo>
                  <a:lnTo>
                    <a:pt x="143510" y="34277"/>
                  </a:lnTo>
                  <a:lnTo>
                    <a:pt x="143510" y="31737"/>
                  </a:lnTo>
                  <a:close/>
                </a:path>
                <a:path w="143509" h="59689">
                  <a:moveTo>
                    <a:pt x="143510" y="29197"/>
                  </a:moveTo>
                  <a:lnTo>
                    <a:pt x="142240" y="29197"/>
                  </a:lnTo>
                  <a:lnTo>
                    <a:pt x="142240" y="30467"/>
                  </a:lnTo>
                  <a:lnTo>
                    <a:pt x="143510" y="30467"/>
                  </a:lnTo>
                  <a:lnTo>
                    <a:pt x="143510" y="29197"/>
                  </a:lnTo>
                  <a:close/>
                </a:path>
                <a:path w="143509" h="59689">
                  <a:moveTo>
                    <a:pt x="143510" y="25400"/>
                  </a:moveTo>
                  <a:lnTo>
                    <a:pt x="142240" y="25400"/>
                  </a:lnTo>
                  <a:lnTo>
                    <a:pt x="142240" y="27927"/>
                  </a:lnTo>
                  <a:lnTo>
                    <a:pt x="143510" y="27927"/>
                  </a:lnTo>
                  <a:lnTo>
                    <a:pt x="143510" y="25400"/>
                  </a:lnTo>
                  <a:close/>
                </a:path>
                <a:path w="143509" h="59689">
                  <a:moveTo>
                    <a:pt x="143510" y="22860"/>
                  </a:moveTo>
                  <a:lnTo>
                    <a:pt x="142240" y="22860"/>
                  </a:lnTo>
                  <a:lnTo>
                    <a:pt x="142240" y="24117"/>
                  </a:lnTo>
                  <a:lnTo>
                    <a:pt x="143510" y="24117"/>
                  </a:lnTo>
                  <a:lnTo>
                    <a:pt x="143510" y="22860"/>
                  </a:lnTo>
                  <a:close/>
                </a:path>
                <a:path w="143509" h="59689">
                  <a:moveTo>
                    <a:pt x="143510" y="16510"/>
                  </a:moveTo>
                  <a:lnTo>
                    <a:pt x="142240" y="16510"/>
                  </a:lnTo>
                  <a:lnTo>
                    <a:pt x="142240" y="21577"/>
                  </a:lnTo>
                  <a:lnTo>
                    <a:pt x="143510" y="21577"/>
                  </a:lnTo>
                  <a:lnTo>
                    <a:pt x="143510" y="16510"/>
                  </a:lnTo>
                  <a:close/>
                </a:path>
                <a:path w="143509" h="59689">
                  <a:moveTo>
                    <a:pt x="143510" y="12700"/>
                  </a:moveTo>
                  <a:lnTo>
                    <a:pt x="142240" y="12700"/>
                  </a:lnTo>
                  <a:lnTo>
                    <a:pt x="142240" y="15227"/>
                  </a:lnTo>
                  <a:lnTo>
                    <a:pt x="143510" y="15227"/>
                  </a:lnTo>
                  <a:lnTo>
                    <a:pt x="143510" y="12700"/>
                  </a:lnTo>
                  <a:close/>
                </a:path>
                <a:path w="143509" h="59689">
                  <a:moveTo>
                    <a:pt x="143510" y="10160"/>
                  </a:moveTo>
                  <a:lnTo>
                    <a:pt x="142240" y="10160"/>
                  </a:lnTo>
                  <a:lnTo>
                    <a:pt x="142240" y="11417"/>
                  </a:lnTo>
                  <a:lnTo>
                    <a:pt x="143510" y="11417"/>
                  </a:lnTo>
                  <a:lnTo>
                    <a:pt x="143510" y="10160"/>
                  </a:lnTo>
                  <a:close/>
                </a:path>
                <a:path w="143509" h="59689">
                  <a:moveTo>
                    <a:pt x="143510" y="6350"/>
                  </a:moveTo>
                  <a:lnTo>
                    <a:pt x="142240" y="6350"/>
                  </a:lnTo>
                  <a:lnTo>
                    <a:pt x="142240" y="8877"/>
                  </a:lnTo>
                  <a:lnTo>
                    <a:pt x="143510" y="8877"/>
                  </a:lnTo>
                  <a:lnTo>
                    <a:pt x="143510" y="6350"/>
                  </a:lnTo>
                  <a:close/>
                </a:path>
                <a:path w="143509" h="59689">
                  <a:moveTo>
                    <a:pt x="143510" y="3810"/>
                  </a:moveTo>
                  <a:lnTo>
                    <a:pt x="142240" y="3810"/>
                  </a:lnTo>
                  <a:lnTo>
                    <a:pt x="142240" y="5067"/>
                  </a:lnTo>
                  <a:lnTo>
                    <a:pt x="143510" y="5067"/>
                  </a:lnTo>
                  <a:lnTo>
                    <a:pt x="143510" y="3810"/>
                  </a:lnTo>
                  <a:close/>
                </a:path>
                <a:path w="143509" h="59689">
                  <a:moveTo>
                    <a:pt x="143510" y="0"/>
                  </a:moveTo>
                  <a:lnTo>
                    <a:pt x="142240" y="0"/>
                  </a:lnTo>
                  <a:lnTo>
                    <a:pt x="142240" y="2527"/>
                  </a:lnTo>
                  <a:lnTo>
                    <a:pt x="143510" y="2527"/>
                  </a:lnTo>
                  <a:lnTo>
                    <a:pt x="143510" y="0"/>
                  </a:lnTo>
                  <a:close/>
                </a:path>
              </a:pathLst>
            </a:custGeom>
            <a:solidFill>
              <a:srgbClr val="CCE48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5" name="object 425"/>
            <p:cNvSpPr/>
            <p:nvPr/>
          </p:nvSpPr>
          <p:spPr>
            <a:xfrm>
              <a:off x="1449070" y="3078492"/>
              <a:ext cx="139700" cy="58419"/>
            </a:xfrm>
            <a:custGeom>
              <a:avLst/>
              <a:gdLst/>
              <a:ahLst/>
              <a:cxnLst/>
              <a:rect l="l" t="t" r="r" b="b"/>
              <a:pathLst>
                <a:path w="139700" h="58419">
                  <a:moveTo>
                    <a:pt x="52057" y="0"/>
                  </a:moveTo>
                  <a:lnTo>
                    <a:pt x="19050" y="0"/>
                  </a:lnTo>
                  <a:lnTo>
                    <a:pt x="19050" y="2527"/>
                  </a:lnTo>
                  <a:lnTo>
                    <a:pt x="52057" y="2527"/>
                  </a:lnTo>
                  <a:lnTo>
                    <a:pt x="52057" y="0"/>
                  </a:lnTo>
                  <a:close/>
                </a:path>
                <a:path w="139700" h="58419">
                  <a:moveTo>
                    <a:pt x="72390" y="57137"/>
                  </a:moveTo>
                  <a:lnTo>
                    <a:pt x="3810" y="57137"/>
                  </a:lnTo>
                  <a:lnTo>
                    <a:pt x="3810" y="55867"/>
                  </a:lnTo>
                  <a:lnTo>
                    <a:pt x="1270" y="55867"/>
                  </a:lnTo>
                  <a:lnTo>
                    <a:pt x="1270" y="57137"/>
                  </a:lnTo>
                  <a:lnTo>
                    <a:pt x="0" y="57137"/>
                  </a:lnTo>
                  <a:lnTo>
                    <a:pt x="0" y="58407"/>
                  </a:lnTo>
                  <a:lnTo>
                    <a:pt x="72390" y="58407"/>
                  </a:lnTo>
                  <a:lnTo>
                    <a:pt x="72390" y="57137"/>
                  </a:lnTo>
                  <a:close/>
                </a:path>
                <a:path w="139700" h="58419">
                  <a:moveTo>
                    <a:pt x="77470" y="55867"/>
                  </a:moveTo>
                  <a:lnTo>
                    <a:pt x="74930" y="55867"/>
                  </a:lnTo>
                  <a:lnTo>
                    <a:pt x="74930" y="57137"/>
                  </a:lnTo>
                  <a:lnTo>
                    <a:pt x="77470" y="57137"/>
                  </a:lnTo>
                  <a:lnTo>
                    <a:pt x="77470" y="55867"/>
                  </a:lnTo>
                  <a:close/>
                </a:path>
                <a:path w="139700" h="58419">
                  <a:moveTo>
                    <a:pt x="139700" y="50787"/>
                  </a:moveTo>
                  <a:lnTo>
                    <a:pt x="138430" y="50787"/>
                  </a:lnTo>
                  <a:lnTo>
                    <a:pt x="138430" y="54597"/>
                  </a:lnTo>
                  <a:lnTo>
                    <a:pt x="139700" y="54597"/>
                  </a:lnTo>
                  <a:lnTo>
                    <a:pt x="139700" y="50787"/>
                  </a:lnTo>
                  <a:close/>
                </a:path>
                <a:path w="139700" h="58419">
                  <a:moveTo>
                    <a:pt x="139700" y="48247"/>
                  </a:moveTo>
                  <a:lnTo>
                    <a:pt x="138430" y="48247"/>
                  </a:lnTo>
                  <a:lnTo>
                    <a:pt x="138430" y="49517"/>
                  </a:lnTo>
                  <a:lnTo>
                    <a:pt x="139700" y="49517"/>
                  </a:lnTo>
                  <a:lnTo>
                    <a:pt x="139700" y="48247"/>
                  </a:lnTo>
                  <a:close/>
                </a:path>
                <a:path w="139700" h="58419">
                  <a:moveTo>
                    <a:pt x="139700" y="44437"/>
                  </a:moveTo>
                  <a:lnTo>
                    <a:pt x="138430" y="44437"/>
                  </a:lnTo>
                  <a:lnTo>
                    <a:pt x="138430" y="46977"/>
                  </a:lnTo>
                  <a:lnTo>
                    <a:pt x="139700" y="46977"/>
                  </a:lnTo>
                  <a:lnTo>
                    <a:pt x="139700" y="44437"/>
                  </a:lnTo>
                  <a:close/>
                </a:path>
                <a:path w="139700" h="58419">
                  <a:moveTo>
                    <a:pt x="139700" y="41897"/>
                  </a:moveTo>
                  <a:lnTo>
                    <a:pt x="138430" y="41897"/>
                  </a:lnTo>
                  <a:lnTo>
                    <a:pt x="138430" y="43167"/>
                  </a:lnTo>
                  <a:lnTo>
                    <a:pt x="139700" y="43167"/>
                  </a:lnTo>
                  <a:lnTo>
                    <a:pt x="139700" y="41897"/>
                  </a:lnTo>
                  <a:close/>
                </a:path>
                <a:path w="139700" h="58419">
                  <a:moveTo>
                    <a:pt x="139700" y="38087"/>
                  </a:moveTo>
                  <a:lnTo>
                    <a:pt x="138430" y="38087"/>
                  </a:lnTo>
                  <a:lnTo>
                    <a:pt x="138430" y="40627"/>
                  </a:lnTo>
                  <a:lnTo>
                    <a:pt x="139700" y="40627"/>
                  </a:lnTo>
                  <a:lnTo>
                    <a:pt x="139700" y="38087"/>
                  </a:lnTo>
                  <a:close/>
                </a:path>
                <a:path w="139700" h="58419">
                  <a:moveTo>
                    <a:pt x="139700" y="35547"/>
                  </a:moveTo>
                  <a:lnTo>
                    <a:pt x="138430" y="35547"/>
                  </a:lnTo>
                  <a:lnTo>
                    <a:pt x="138430" y="36817"/>
                  </a:lnTo>
                  <a:lnTo>
                    <a:pt x="139700" y="36817"/>
                  </a:lnTo>
                  <a:lnTo>
                    <a:pt x="139700" y="35547"/>
                  </a:lnTo>
                  <a:close/>
                </a:path>
                <a:path w="139700" h="58419">
                  <a:moveTo>
                    <a:pt x="139700" y="31737"/>
                  </a:moveTo>
                  <a:lnTo>
                    <a:pt x="138430" y="31737"/>
                  </a:lnTo>
                  <a:lnTo>
                    <a:pt x="138430" y="34277"/>
                  </a:lnTo>
                  <a:lnTo>
                    <a:pt x="139700" y="34277"/>
                  </a:lnTo>
                  <a:lnTo>
                    <a:pt x="139700" y="31737"/>
                  </a:lnTo>
                  <a:close/>
                </a:path>
                <a:path w="139700" h="58419">
                  <a:moveTo>
                    <a:pt x="139700" y="29197"/>
                  </a:moveTo>
                  <a:lnTo>
                    <a:pt x="138430" y="29197"/>
                  </a:lnTo>
                  <a:lnTo>
                    <a:pt x="138430" y="30467"/>
                  </a:lnTo>
                  <a:lnTo>
                    <a:pt x="139700" y="30467"/>
                  </a:lnTo>
                  <a:lnTo>
                    <a:pt x="139700" y="29197"/>
                  </a:lnTo>
                  <a:close/>
                </a:path>
                <a:path w="139700" h="58419">
                  <a:moveTo>
                    <a:pt x="139700" y="25400"/>
                  </a:moveTo>
                  <a:lnTo>
                    <a:pt x="138430" y="25400"/>
                  </a:lnTo>
                  <a:lnTo>
                    <a:pt x="138430" y="27927"/>
                  </a:lnTo>
                  <a:lnTo>
                    <a:pt x="139700" y="27927"/>
                  </a:lnTo>
                  <a:lnTo>
                    <a:pt x="139700" y="25400"/>
                  </a:lnTo>
                  <a:close/>
                </a:path>
                <a:path w="139700" h="58419">
                  <a:moveTo>
                    <a:pt x="139700" y="22860"/>
                  </a:moveTo>
                  <a:lnTo>
                    <a:pt x="138430" y="22860"/>
                  </a:lnTo>
                  <a:lnTo>
                    <a:pt x="138430" y="24117"/>
                  </a:lnTo>
                  <a:lnTo>
                    <a:pt x="139700" y="24117"/>
                  </a:lnTo>
                  <a:lnTo>
                    <a:pt x="139700" y="22860"/>
                  </a:lnTo>
                  <a:close/>
                </a:path>
                <a:path w="139700" h="58419">
                  <a:moveTo>
                    <a:pt x="139700" y="19050"/>
                  </a:moveTo>
                  <a:lnTo>
                    <a:pt x="138430" y="19050"/>
                  </a:lnTo>
                  <a:lnTo>
                    <a:pt x="138430" y="21577"/>
                  </a:lnTo>
                  <a:lnTo>
                    <a:pt x="139700" y="21577"/>
                  </a:lnTo>
                  <a:lnTo>
                    <a:pt x="139700" y="19050"/>
                  </a:lnTo>
                  <a:close/>
                </a:path>
                <a:path w="139700" h="58419">
                  <a:moveTo>
                    <a:pt x="139700" y="16510"/>
                  </a:moveTo>
                  <a:lnTo>
                    <a:pt x="138430" y="16510"/>
                  </a:lnTo>
                  <a:lnTo>
                    <a:pt x="138430" y="17767"/>
                  </a:lnTo>
                  <a:lnTo>
                    <a:pt x="139700" y="17767"/>
                  </a:lnTo>
                  <a:lnTo>
                    <a:pt x="139700" y="16510"/>
                  </a:lnTo>
                  <a:close/>
                </a:path>
                <a:path w="139700" h="58419">
                  <a:moveTo>
                    <a:pt x="139700" y="12700"/>
                  </a:moveTo>
                  <a:lnTo>
                    <a:pt x="138430" y="12700"/>
                  </a:lnTo>
                  <a:lnTo>
                    <a:pt x="138430" y="15227"/>
                  </a:lnTo>
                  <a:lnTo>
                    <a:pt x="139700" y="15227"/>
                  </a:lnTo>
                  <a:lnTo>
                    <a:pt x="139700" y="12700"/>
                  </a:lnTo>
                  <a:close/>
                </a:path>
                <a:path w="139700" h="58419">
                  <a:moveTo>
                    <a:pt x="139700" y="10160"/>
                  </a:moveTo>
                  <a:lnTo>
                    <a:pt x="138430" y="10160"/>
                  </a:lnTo>
                  <a:lnTo>
                    <a:pt x="138430" y="11417"/>
                  </a:lnTo>
                  <a:lnTo>
                    <a:pt x="139700" y="11417"/>
                  </a:lnTo>
                  <a:lnTo>
                    <a:pt x="139700" y="10160"/>
                  </a:lnTo>
                  <a:close/>
                </a:path>
                <a:path w="139700" h="58419">
                  <a:moveTo>
                    <a:pt x="139700" y="6350"/>
                  </a:moveTo>
                  <a:lnTo>
                    <a:pt x="138430" y="6350"/>
                  </a:lnTo>
                  <a:lnTo>
                    <a:pt x="138430" y="8877"/>
                  </a:lnTo>
                  <a:lnTo>
                    <a:pt x="139700" y="8877"/>
                  </a:lnTo>
                  <a:lnTo>
                    <a:pt x="139700" y="6350"/>
                  </a:lnTo>
                  <a:close/>
                </a:path>
                <a:path w="139700" h="58419">
                  <a:moveTo>
                    <a:pt x="139700" y="3810"/>
                  </a:moveTo>
                  <a:lnTo>
                    <a:pt x="138430" y="3810"/>
                  </a:lnTo>
                  <a:lnTo>
                    <a:pt x="138430" y="5067"/>
                  </a:lnTo>
                  <a:lnTo>
                    <a:pt x="139700" y="5067"/>
                  </a:lnTo>
                  <a:lnTo>
                    <a:pt x="139700" y="3810"/>
                  </a:lnTo>
                  <a:close/>
                </a:path>
                <a:path w="139700" h="58419">
                  <a:moveTo>
                    <a:pt x="139700" y="0"/>
                  </a:moveTo>
                  <a:lnTo>
                    <a:pt x="91440" y="0"/>
                  </a:lnTo>
                  <a:lnTo>
                    <a:pt x="91440" y="2527"/>
                  </a:lnTo>
                  <a:lnTo>
                    <a:pt x="139700" y="2527"/>
                  </a:lnTo>
                  <a:lnTo>
                    <a:pt x="139700" y="0"/>
                  </a:lnTo>
                  <a:close/>
                </a:path>
              </a:pathLst>
            </a:custGeom>
            <a:solidFill>
              <a:srgbClr val="CDE58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6" name="object 426"/>
            <p:cNvSpPr/>
            <p:nvPr/>
          </p:nvSpPr>
          <p:spPr>
            <a:xfrm>
              <a:off x="1452880" y="3081019"/>
              <a:ext cx="134620" cy="53340"/>
            </a:xfrm>
            <a:custGeom>
              <a:avLst/>
              <a:gdLst/>
              <a:ahLst/>
              <a:cxnLst/>
              <a:rect l="l" t="t" r="r" b="b"/>
              <a:pathLst>
                <a:path w="134619" h="53339">
                  <a:moveTo>
                    <a:pt x="73660" y="52070"/>
                  </a:moveTo>
                  <a:lnTo>
                    <a:pt x="0" y="52070"/>
                  </a:lnTo>
                  <a:lnTo>
                    <a:pt x="0" y="53340"/>
                  </a:lnTo>
                  <a:lnTo>
                    <a:pt x="73660" y="53340"/>
                  </a:lnTo>
                  <a:lnTo>
                    <a:pt x="73660" y="52070"/>
                  </a:lnTo>
                  <a:close/>
                </a:path>
                <a:path w="134619" h="53339">
                  <a:moveTo>
                    <a:pt x="87630" y="0"/>
                  </a:moveTo>
                  <a:lnTo>
                    <a:pt x="86360" y="0"/>
                  </a:lnTo>
                  <a:lnTo>
                    <a:pt x="86360" y="1282"/>
                  </a:lnTo>
                  <a:lnTo>
                    <a:pt x="87630" y="1282"/>
                  </a:lnTo>
                  <a:lnTo>
                    <a:pt x="87630" y="0"/>
                  </a:lnTo>
                  <a:close/>
                </a:path>
                <a:path w="134619" h="53339">
                  <a:moveTo>
                    <a:pt x="134620" y="48260"/>
                  </a:moveTo>
                  <a:lnTo>
                    <a:pt x="132080" y="48260"/>
                  </a:lnTo>
                  <a:lnTo>
                    <a:pt x="132080" y="49530"/>
                  </a:lnTo>
                  <a:lnTo>
                    <a:pt x="134620" y="49530"/>
                  </a:lnTo>
                  <a:lnTo>
                    <a:pt x="134620" y="48260"/>
                  </a:lnTo>
                  <a:close/>
                </a:path>
                <a:path w="134619" h="53339">
                  <a:moveTo>
                    <a:pt x="134620" y="45720"/>
                  </a:moveTo>
                  <a:lnTo>
                    <a:pt x="132080" y="45720"/>
                  </a:lnTo>
                  <a:lnTo>
                    <a:pt x="132080" y="46990"/>
                  </a:lnTo>
                  <a:lnTo>
                    <a:pt x="134620" y="46990"/>
                  </a:lnTo>
                  <a:lnTo>
                    <a:pt x="134620" y="45720"/>
                  </a:lnTo>
                  <a:close/>
                </a:path>
                <a:path w="134619" h="53339">
                  <a:moveTo>
                    <a:pt x="134620" y="41910"/>
                  </a:moveTo>
                  <a:lnTo>
                    <a:pt x="132080" y="41910"/>
                  </a:lnTo>
                  <a:lnTo>
                    <a:pt x="132080" y="44450"/>
                  </a:lnTo>
                  <a:lnTo>
                    <a:pt x="134620" y="44450"/>
                  </a:lnTo>
                  <a:lnTo>
                    <a:pt x="134620" y="41910"/>
                  </a:lnTo>
                  <a:close/>
                </a:path>
                <a:path w="134619" h="53339">
                  <a:moveTo>
                    <a:pt x="134620" y="39370"/>
                  </a:moveTo>
                  <a:lnTo>
                    <a:pt x="132080" y="39370"/>
                  </a:lnTo>
                  <a:lnTo>
                    <a:pt x="132080" y="40640"/>
                  </a:lnTo>
                  <a:lnTo>
                    <a:pt x="134620" y="40640"/>
                  </a:lnTo>
                  <a:lnTo>
                    <a:pt x="134620" y="39370"/>
                  </a:lnTo>
                  <a:close/>
                </a:path>
                <a:path w="134619" h="53339">
                  <a:moveTo>
                    <a:pt x="134620" y="35560"/>
                  </a:moveTo>
                  <a:lnTo>
                    <a:pt x="132080" y="35560"/>
                  </a:lnTo>
                  <a:lnTo>
                    <a:pt x="132080" y="38100"/>
                  </a:lnTo>
                  <a:lnTo>
                    <a:pt x="134620" y="38100"/>
                  </a:lnTo>
                  <a:lnTo>
                    <a:pt x="134620" y="35560"/>
                  </a:lnTo>
                  <a:close/>
                </a:path>
                <a:path w="134619" h="53339">
                  <a:moveTo>
                    <a:pt x="134620" y="33020"/>
                  </a:moveTo>
                  <a:lnTo>
                    <a:pt x="132080" y="33020"/>
                  </a:lnTo>
                  <a:lnTo>
                    <a:pt x="132080" y="34290"/>
                  </a:lnTo>
                  <a:lnTo>
                    <a:pt x="134620" y="34290"/>
                  </a:lnTo>
                  <a:lnTo>
                    <a:pt x="134620" y="33020"/>
                  </a:lnTo>
                  <a:close/>
                </a:path>
                <a:path w="134619" h="53339">
                  <a:moveTo>
                    <a:pt x="134620" y="29210"/>
                  </a:moveTo>
                  <a:lnTo>
                    <a:pt x="132080" y="29210"/>
                  </a:lnTo>
                  <a:lnTo>
                    <a:pt x="132080" y="31750"/>
                  </a:lnTo>
                  <a:lnTo>
                    <a:pt x="134620" y="31750"/>
                  </a:lnTo>
                  <a:lnTo>
                    <a:pt x="134620" y="29210"/>
                  </a:lnTo>
                  <a:close/>
                </a:path>
                <a:path w="134619" h="53339">
                  <a:moveTo>
                    <a:pt x="134620" y="26670"/>
                  </a:moveTo>
                  <a:lnTo>
                    <a:pt x="132080" y="26670"/>
                  </a:lnTo>
                  <a:lnTo>
                    <a:pt x="132080" y="27940"/>
                  </a:lnTo>
                  <a:lnTo>
                    <a:pt x="134620" y="27940"/>
                  </a:lnTo>
                  <a:lnTo>
                    <a:pt x="134620" y="26670"/>
                  </a:lnTo>
                  <a:close/>
                </a:path>
                <a:path w="134619" h="53339">
                  <a:moveTo>
                    <a:pt x="134620" y="22872"/>
                  </a:moveTo>
                  <a:lnTo>
                    <a:pt x="132080" y="22872"/>
                  </a:lnTo>
                  <a:lnTo>
                    <a:pt x="132080" y="25400"/>
                  </a:lnTo>
                  <a:lnTo>
                    <a:pt x="134620" y="25400"/>
                  </a:lnTo>
                  <a:lnTo>
                    <a:pt x="134620" y="22872"/>
                  </a:lnTo>
                  <a:close/>
                </a:path>
                <a:path w="134619" h="53339">
                  <a:moveTo>
                    <a:pt x="134620" y="20332"/>
                  </a:moveTo>
                  <a:lnTo>
                    <a:pt x="132080" y="20332"/>
                  </a:lnTo>
                  <a:lnTo>
                    <a:pt x="132080" y="21590"/>
                  </a:lnTo>
                  <a:lnTo>
                    <a:pt x="134620" y="21590"/>
                  </a:lnTo>
                  <a:lnTo>
                    <a:pt x="134620" y="20332"/>
                  </a:lnTo>
                  <a:close/>
                </a:path>
                <a:path w="134619" h="53339">
                  <a:moveTo>
                    <a:pt x="134620" y="16522"/>
                  </a:moveTo>
                  <a:lnTo>
                    <a:pt x="132080" y="16522"/>
                  </a:lnTo>
                  <a:lnTo>
                    <a:pt x="132080" y="19050"/>
                  </a:lnTo>
                  <a:lnTo>
                    <a:pt x="134620" y="19050"/>
                  </a:lnTo>
                  <a:lnTo>
                    <a:pt x="134620" y="16522"/>
                  </a:lnTo>
                  <a:close/>
                </a:path>
                <a:path w="134619" h="53339">
                  <a:moveTo>
                    <a:pt x="134620" y="13982"/>
                  </a:moveTo>
                  <a:lnTo>
                    <a:pt x="132080" y="13982"/>
                  </a:lnTo>
                  <a:lnTo>
                    <a:pt x="132080" y="15240"/>
                  </a:lnTo>
                  <a:lnTo>
                    <a:pt x="134620" y="15240"/>
                  </a:lnTo>
                  <a:lnTo>
                    <a:pt x="134620" y="13982"/>
                  </a:lnTo>
                  <a:close/>
                </a:path>
                <a:path w="134619" h="53339">
                  <a:moveTo>
                    <a:pt x="134620" y="10172"/>
                  </a:moveTo>
                  <a:lnTo>
                    <a:pt x="132080" y="10172"/>
                  </a:lnTo>
                  <a:lnTo>
                    <a:pt x="132080" y="12700"/>
                  </a:lnTo>
                  <a:lnTo>
                    <a:pt x="134620" y="12700"/>
                  </a:lnTo>
                  <a:lnTo>
                    <a:pt x="134620" y="10172"/>
                  </a:lnTo>
                  <a:close/>
                </a:path>
                <a:path w="134619" h="53339">
                  <a:moveTo>
                    <a:pt x="134620" y="7632"/>
                  </a:moveTo>
                  <a:lnTo>
                    <a:pt x="132080" y="7632"/>
                  </a:lnTo>
                  <a:lnTo>
                    <a:pt x="132080" y="8890"/>
                  </a:lnTo>
                  <a:lnTo>
                    <a:pt x="134620" y="8890"/>
                  </a:lnTo>
                  <a:lnTo>
                    <a:pt x="134620" y="7632"/>
                  </a:lnTo>
                  <a:close/>
                </a:path>
                <a:path w="134619" h="53339">
                  <a:moveTo>
                    <a:pt x="134620" y="3822"/>
                  </a:moveTo>
                  <a:lnTo>
                    <a:pt x="132080" y="3822"/>
                  </a:lnTo>
                  <a:lnTo>
                    <a:pt x="132080" y="6350"/>
                  </a:lnTo>
                  <a:lnTo>
                    <a:pt x="134620" y="6350"/>
                  </a:lnTo>
                  <a:lnTo>
                    <a:pt x="134620" y="3822"/>
                  </a:lnTo>
                  <a:close/>
                </a:path>
                <a:path w="134619" h="53339">
                  <a:moveTo>
                    <a:pt x="134620" y="1282"/>
                  </a:moveTo>
                  <a:lnTo>
                    <a:pt x="132080" y="1282"/>
                  </a:lnTo>
                  <a:lnTo>
                    <a:pt x="132080" y="2540"/>
                  </a:lnTo>
                  <a:lnTo>
                    <a:pt x="134620" y="2540"/>
                  </a:lnTo>
                  <a:lnTo>
                    <a:pt x="134620" y="1282"/>
                  </a:lnTo>
                  <a:close/>
                </a:path>
              </a:pathLst>
            </a:custGeom>
            <a:solidFill>
              <a:srgbClr val="CEE58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7" name="object 427"/>
            <p:cNvSpPr/>
            <p:nvPr/>
          </p:nvSpPr>
          <p:spPr>
            <a:xfrm>
              <a:off x="1455420" y="3082302"/>
              <a:ext cx="129539" cy="50800"/>
            </a:xfrm>
            <a:custGeom>
              <a:avLst/>
              <a:gdLst/>
              <a:ahLst/>
              <a:cxnLst/>
              <a:rect l="l" t="t" r="r" b="b"/>
              <a:pathLst>
                <a:path w="129540" h="50800">
                  <a:moveTo>
                    <a:pt x="2540" y="49517"/>
                  </a:moveTo>
                  <a:lnTo>
                    <a:pt x="0" y="49517"/>
                  </a:lnTo>
                  <a:lnTo>
                    <a:pt x="0" y="50787"/>
                  </a:lnTo>
                  <a:lnTo>
                    <a:pt x="2540" y="50787"/>
                  </a:lnTo>
                  <a:lnTo>
                    <a:pt x="2540" y="49517"/>
                  </a:lnTo>
                  <a:close/>
                </a:path>
                <a:path w="129540" h="50800">
                  <a:moveTo>
                    <a:pt x="45707" y="0"/>
                  </a:moveTo>
                  <a:lnTo>
                    <a:pt x="12700" y="0"/>
                  </a:lnTo>
                  <a:lnTo>
                    <a:pt x="12700" y="1257"/>
                  </a:lnTo>
                  <a:lnTo>
                    <a:pt x="45707" y="1257"/>
                  </a:lnTo>
                  <a:lnTo>
                    <a:pt x="45707" y="0"/>
                  </a:lnTo>
                  <a:close/>
                </a:path>
                <a:path w="129540" h="50800">
                  <a:moveTo>
                    <a:pt x="74930" y="49517"/>
                  </a:moveTo>
                  <a:lnTo>
                    <a:pt x="73647" y="49517"/>
                  </a:lnTo>
                  <a:lnTo>
                    <a:pt x="73647" y="50787"/>
                  </a:lnTo>
                  <a:lnTo>
                    <a:pt x="74930" y="50787"/>
                  </a:lnTo>
                  <a:lnTo>
                    <a:pt x="74930" y="49517"/>
                  </a:lnTo>
                  <a:close/>
                </a:path>
                <a:path w="129540" h="50800">
                  <a:moveTo>
                    <a:pt x="81280" y="1257"/>
                  </a:moveTo>
                  <a:lnTo>
                    <a:pt x="80010" y="1257"/>
                  </a:lnTo>
                  <a:lnTo>
                    <a:pt x="80010" y="2540"/>
                  </a:lnTo>
                  <a:lnTo>
                    <a:pt x="81280" y="2540"/>
                  </a:lnTo>
                  <a:lnTo>
                    <a:pt x="81280" y="1257"/>
                  </a:lnTo>
                  <a:close/>
                </a:path>
                <a:path w="129540" h="50800">
                  <a:moveTo>
                    <a:pt x="129540" y="44437"/>
                  </a:moveTo>
                  <a:lnTo>
                    <a:pt x="128270" y="44437"/>
                  </a:lnTo>
                  <a:lnTo>
                    <a:pt x="128270" y="45707"/>
                  </a:lnTo>
                  <a:lnTo>
                    <a:pt x="129540" y="45707"/>
                  </a:lnTo>
                  <a:lnTo>
                    <a:pt x="129540" y="44437"/>
                  </a:lnTo>
                  <a:close/>
                </a:path>
                <a:path w="129540" h="50800">
                  <a:moveTo>
                    <a:pt x="129540" y="40627"/>
                  </a:moveTo>
                  <a:lnTo>
                    <a:pt x="128270" y="40627"/>
                  </a:lnTo>
                  <a:lnTo>
                    <a:pt x="128270" y="43167"/>
                  </a:lnTo>
                  <a:lnTo>
                    <a:pt x="129540" y="43167"/>
                  </a:lnTo>
                  <a:lnTo>
                    <a:pt x="129540" y="40627"/>
                  </a:lnTo>
                  <a:close/>
                </a:path>
                <a:path w="129540" h="50800">
                  <a:moveTo>
                    <a:pt x="129540" y="38087"/>
                  </a:moveTo>
                  <a:lnTo>
                    <a:pt x="128270" y="38087"/>
                  </a:lnTo>
                  <a:lnTo>
                    <a:pt x="128270" y="39357"/>
                  </a:lnTo>
                  <a:lnTo>
                    <a:pt x="129540" y="39357"/>
                  </a:lnTo>
                  <a:lnTo>
                    <a:pt x="129540" y="38087"/>
                  </a:lnTo>
                  <a:close/>
                </a:path>
                <a:path w="129540" h="50800">
                  <a:moveTo>
                    <a:pt x="129540" y="34277"/>
                  </a:moveTo>
                  <a:lnTo>
                    <a:pt x="128270" y="34277"/>
                  </a:lnTo>
                  <a:lnTo>
                    <a:pt x="128270" y="36817"/>
                  </a:lnTo>
                  <a:lnTo>
                    <a:pt x="129540" y="36817"/>
                  </a:lnTo>
                  <a:lnTo>
                    <a:pt x="129540" y="34277"/>
                  </a:lnTo>
                  <a:close/>
                </a:path>
                <a:path w="129540" h="50800">
                  <a:moveTo>
                    <a:pt x="129540" y="31737"/>
                  </a:moveTo>
                  <a:lnTo>
                    <a:pt x="128270" y="31737"/>
                  </a:lnTo>
                  <a:lnTo>
                    <a:pt x="128270" y="33007"/>
                  </a:lnTo>
                  <a:lnTo>
                    <a:pt x="129540" y="33007"/>
                  </a:lnTo>
                  <a:lnTo>
                    <a:pt x="129540" y="31737"/>
                  </a:lnTo>
                  <a:close/>
                </a:path>
                <a:path w="129540" h="50800">
                  <a:moveTo>
                    <a:pt x="129540" y="27927"/>
                  </a:moveTo>
                  <a:lnTo>
                    <a:pt x="128270" y="27927"/>
                  </a:lnTo>
                  <a:lnTo>
                    <a:pt x="128270" y="30467"/>
                  </a:lnTo>
                  <a:lnTo>
                    <a:pt x="129540" y="30467"/>
                  </a:lnTo>
                  <a:lnTo>
                    <a:pt x="129540" y="27927"/>
                  </a:lnTo>
                  <a:close/>
                </a:path>
                <a:path w="129540" h="50800">
                  <a:moveTo>
                    <a:pt x="129540" y="25387"/>
                  </a:moveTo>
                  <a:lnTo>
                    <a:pt x="128270" y="25387"/>
                  </a:lnTo>
                  <a:lnTo>
                    <a:pt x="128270" y="26657"/>
                  </a:lnTo>
                  <a:lnTo>
                    <a:pt x="129540" y="26657"/>
                  </a:lnTo>
                  <a:lnTo>
                    <a:pt x="129540" y="25387"/>
                  </a:lnTo>
                  <a:close/>
                </a:path>
                <a:path w="129540" h="50800">
                  <a:moveTo>
                    <a:pt x="129540" y="21590"/>
                  </a:moveTo>
                  <a:lnTo>
                    <a:pt x="128270" y="21590"/>
                  </a:lnTo>
                  <a:lnTo>
                    <a:pt x="128270" y="24117"/>
                  </a:lnTo>
                  <a:lnTo>
                    <a:pt x="129540" y="24117"/>
                  </a:lnTo>
                  <a:lnTo>
                    <a:pt x="129540" y="21590"/>
                  </a:lnTo>
                  <a:close/>
                </a:path>
                <a:path w="129540" h="50800">
                  <a:moveTo>
                    <a:pt x="129540" y="19050"/>
                  </a:moveTo>
                  <a:lnTo>
                    <a:pt x="128270" y="19050"/>
                  </a:lnTo>
                  <a:lnTo>
                    <a:pt x="128270" y="20307"/>
                  </a:lnTo>
                  <a:lnTo>
                    <a:pt x="129540" y="20307"/>
                  </a:lnTo>
                  <a:lnTo>
                    <a:pt x="129540" y="19050"/>
                  </a:lnTo>
                  <a:close/>
                </a:path>
                <a:path w="129540" h="50800">
                  <a:moveTo>
                    <a:pt x="129540" y="15240"/>
                  </a:moveTo>
                  <a:lnTo>
                    <a:pt x="128270" y="15240"/>
                  </a:lnTo>
                  <a:lnTo>
                    <a:pt x="128270" y="17767"/>
                  </a:lnTo>
                  <a:lnTo>
                    <a:pt x="129540" y="17767"/>
                  </a:lnTo>
                  <a:lnTo>
                    <a:pt x="129540" y="15240"/>
                  </a:lnTo>
                  <a:close/>
                </a:path>
                <a:path w="129540" h="50800">
                  <a:moveTo>
                    <a:pt x="129540" y="12700"/>
                  </a:moveTo>
                  <a:lnTo>
                    <a:pt x="128270" y="12700"/>
                  </a:lnTo>
                  <a:lnTo>
                    <a:pt x="128270" y="13957"/>
                  </a:lnTo>
                  <a:lnTo>
                    <a:pt x="129540" y="13957"/>
                  </a:lnTo>
                  <a:lnTo>
                    <a:pt x="129540" y="12700"/>
                  </a:lnTo>
                  <a:close/>
                </a:path>
                <a:path w="129540" h="50800">
                  <a:moveTo>
                    <a:pt x="129540" y="8890"/>
                  </a:moveTo>
                  <a:lnTo>
                    <a:pt x="128270" y="8890"/>
                  </a:lnTo>
                  <a:lnTo>
                    <a:pt x="128270" y="11417"/>
                  </a:lnTo>
                  <a:lnTo>
                    <a:pt x="129540" y="11417"/>
                  </a:lnTo>
                  <a:lnTo>
                    <a:pt x="129540" y="8890"/>
                  </a:lnTo>
                  <a:close/>
                </a:path>
                <a:path w="129540" h="50800">
                  <a:moveTo>
                    <a:pt x="129540" y="6350"/>
                  </a:moveTo>
                  <a:lnTo>
                    <a:pt x="128270" y="6350"/>
                  </a:lnTo>
                  <a:lnTo>
                    <a:pt x="128270" y="7607"/>
                  </a:lnTo>
                  <a:lnTo>
                    <a:pt x="129540" y="7607"/>
                  </a:lnTo>
                  <a:lnTo>
                    <a:pt x="129540" y="6350"/>
                  </a:lnTo>
                  <a:close/>
                </a:path>
                <a:path w="129540" h="50800">
                  <a:moveTo>
                    <a:pt x="129540" y="2540"/>
                  </a:moveTo>
                  <a:lnTo>
                    <a:pt x="128270" y="2540"/>
                  </a:lnTo>
                  <a:lnTo>
                    <a:pt x="128270" y="5067"/>
                  </a:lnTo>
                  <a:lnTo>
                    <a:pt x="129540" y="5067"/>
                  </a:lnTo>
                  <a:lnTo>
                    <a:pt x="129540" y="2540"/>
                  </a:lnTo>
                  <a:close/>
                </a:path>
                <a:path w="129540" h="50800">
                  <a:moveTo>
                    <a:pt x="129540" y="0"/>
                  </a:moveTo>
                  <a:lnTo>
                    <a:pt x="81280" y="0"/>
                  </a:lnTo>
                  <a:lnTo>
                    <a:pt x="81280" y="1257"/>
                  </a:lnTo>
                  <a:lnTo>
                    <a:pt x="129540" y="1257"/>
                  </a:lnTo>
                  <a:lnTo>
                    <a:pt x="129540" y="0"/>
                  </a:lnTo>
                  <a:close/>
                </a:path>
              </a:pathLst>
            </a:custGeom>
            <a:solidFill>
              <a:srgbClr val="D0E68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8" name="object 428"/>
            <p:cNvSpPr/>
            <p:nvPr/>
          </p:nvSpPr>
          <p:spPr>
            <a:xfrm>
              <a:off x="1457959" y="3084829"/>
              <a:ext cx="125730" cy="46990"/>
            </a:xfrm>
            <a:custGeom>
              <a:avLst/>
              <a:gdLst/>
              <a:ahLst/>
              <a:cxnLst/>
              <a:rect l="l" t="t" r="r" b="b"/>
              <a:pathLst>
                <a:path w="125730" h="46989">
                  <a:moveTo>
                    <a:pt x="72390" y="45720"/>
                  </a:moveTo>
                  <a:lnTo>
                    <a:pt x="0" y="45720"/>
                  </a:lnTo>
                  <a:lnTo>
                    <a:pt x="0" y="46990"/>
                  </a:lnTo>
                  <a:lnTo>
                    <a:pt x="72390" y="46990"/>
                  </a:lnTo>
                  <a:lnTo>
                    <a:pt x="72390" y="45720"/>
                  </a:lnTo>
                  <a:close/>
                </a:path>
                <a:path w="125730" h="46989">
                  <a:moveTo>
                    <a:pt x="74930" y="44450"/>
                  </a:moveTo>
                  <a:lnTo>
                    <a:pt x="1270" y="44450"/>
                  </a:lnTo>
                  <a:lnTo>
                    <a:pt x="1270" y="45720"/>
                  </a:lnTo>
                  <a:lnTo>
                    <a:pt x="74930" y="45720"/>
                  </a:lnTo>
                  <a:lnTo>
                    <a:pt x="74930" y="44450"/>
                  </a:lnTo>
                  <a:close/>
                </a:path>
                <a:path w="125730" h="46989">
                  <a:moveTo>
                    <a:pt x="125730" y="41910"/>
                  </a:moveTo>
                  <a:lnTo>
                    <a:pt x="123190" y="41910"/>
                  </a:lnTo>
                  <a:lnTo>
                    <a:pt x="123190" y="44450"/>
                  </a:lnTo>
                  <a:lnTo>
                    <a:pt x="124459" y="44450"/>
                  </a:lnTo>
                  <a:lnTo>
                    <a:pt x="124459" y="43180"/>
                  </a:lnTo>
                  <a:lnTo>
                    <a:pt x="125730" y="43180"/>
                  </a:lnTo>
                  <a:lnTo>
                    <a:pt x="125730" y="41910"/>
                  </a:lnTo>
                  <a:close/>
                </a:path>
                <a:path w="125730" h="46989">
                  <a:moveTo>
                    <a:pt x="125730" y="38100"/>
                  </a:moveTo>
                  <a:lnTo>
                    <a:pt x="123190" y="38100"/>
                  </a:lnTo>
                  <a:lnTo>
                    <a:pt x="123190" y="40640"/>
                  </a:lnTo>
                  <a:lnTo>
                    <a:pt x="125730" y="40640"/>
                  </a:lnTo>
                  <a:lnTo>
                    <a:pt x="125730" y="38100"/>
                  </a:lnTo>
                  <a:close/>
                </a:path>
                <a:path w="125730" h="46989">
                  <a:moveTo>
                    <a:pt x="125730" y="35560"/>
                  </a:moveTo>
                  <a:lnTo>
                    <a:pt x="123190" y="35560"/>
                  </a:lnTo>
                  <a:lnTo>
                    <a:pt x="123190" y="36830"/>
                  </a:lnTo>
                  <a:lnTo>
                    <a:pt x="125730" y="36830"/>
                  </a:lnTo>
                  <a:lnTo>
                    <a:pt x="125730" y="35560"/>
                  </a:lnTo>
                  <a:close/>
                </a:path>
                <a:path w="125730" h="46989">
                  <a:moveTo>
                    <a:pt x="125730" y="31750"/>
                  </a:moveTo>
                  <a:lnTo>
                    <a:pt x="123190" y="31750"/>
                  </a:lnTo>
                  <a:lnTo>
                    <a:pt x="123190" y="34290"/>
                  </a:lnTo>
                  <a:lnTo>
                    <a:pt x="125730" y="34290"/>
                  </a:lnTo>
                  <a:lnTo>
                    <a:pt x="125730" y="31750"/>
                  </a:lnTo>
                  <a:close/>
                </a:path>
                <a:path w="125730" h="46989">
                  <a:moveTo>
                    <a:pt x="125730" y="29210"/>
                  </a:moveTo>
                  <a:lnTo>
                    <a:pt x="123190" y="29210"/>
                  </a:lnTo>
                  <a:lnTo>
                    <a:pt x="123190" y="30480"/>
                  </a:lnTo>
                  <a:lnTo>
                    <a:pt x="125730" y="30480"/>
                  </a:lnTo>
                  <a:lnTo>
                    <a:pt x="125730" y="29210"/>
                  </a:lnTo>
                  <a:close/>
                </a:path>
                <a:path w="125730" h="46989">
                  <a:moveTo>
                    <a:pt x="125730" y="25400"/>
                  </a:moveTo>
                  <a:lnTo>
                    <a:pt x="123190" y="25400"/>
                  </a:lnTo>
                  <a:lnTo>
                    <a:pt x="123190" y="27940"/>
                  </a:lnTo>
                  <a:lnTo>
                    <a:pt x="125730" y="27940"/>
                  </a:lnTo>
                  <a:lnTo>
                    <a:pt x="125730" y="25400"/>
                  </a:lnTo>
                  <a:close/>
                </a:path>
                <a:path w="125730" h="46989">
                  <a:moveTo>
                    <a:pt x="125730" y="22860"/>
                  </a:moveTo>
                  <a:lnTo>
                    <a:pt x="123190" y="22860"/>
                  </a:lnTo>
                  <a:lnTo>
                    <a:pt x="123190" y="24130"/>
                  </a:lnTo>
                  <a:lnTo>
                    <a:pt x="125730" y="24130"/>
                  </a:lnTo>
                  <a:lnTo>
                    <a:pt x="125730" y="22860"/>
                  </a:lnTo>
                  <a:close/>
                </a:path>
                <a:path w="125730" h="46989">
                  <a:moveTo>
                    <a:pt x="125730" y="19050"/>
                  </a:moveTo>
                  <a:lnTo>
                    <a:pt x="123190" y="19050"/>
                  </a:lnTo>
                  <a:lnTo>
                    <a:pt x="123190" y="21590"/>
                  </a:lnTo>
                  <a:lnTo>
                    <a:pt x="125730" y="21590"/>
                  </a:lnTo>
                  <a:lnTo>
                    <a:pt x="125730" y="19050"/>
                  </a:lnTo>
                  <a:close/>
                </a:path>
                <a:path w="125730" h="46989">
                  <a:moveTo>
                    <a:pt x="125730" y="16510"/>
                  </a:moveTo>
                  <a:lnTo>
                    <a:pt x="123190" y="16510"/>
                  </a:lnTo>
                  <a:lnTo>
                    <a:pt x="123190" y="17780"/>
                  </a:lnTo>
                  <a:lnTo>
                    <a:pt x="125730" y="17780"/>
                  </a:lnTo>
                  <a:lnTo>
                    <a:pt x="125730" y="16510"/>
                  </a:lnTo>
                  <a:close/>
                </a:path>
                <a:path w="125730" h="46989">
                  <a:moveTo>
                    <a:pt x="125730" y="12700"/>
                  </a:moveTo>
                  <a:lnTo>
                    <a:pt x="123190" y="12700"/>
                  </a:lnTo>
                  <a:lnTo>
                    <a:pt x="123190" y="15240"/>
                  </a:lnTo>
                  <a:lnTo>
                    <a:pt x="125730" y="15240"/>
                  </a:lnTo>
                  <a:lnTo>
                    <a:pt x="125730" y="12700"/>
                  </a:lnTo>
                  <a:close/>
                </a:path>
                <a:path w="125730" h="46989">
                  <a:moveTo>
                    <a:pt x="125730" y="10160"/>
                  </a:moveTo>
                  <a:lnTo>
                    <a:pt x="123190" y="10160"/>
                  </a:lnTo>
                  <a:lnTo>
                    <a:pt x="123190" y="11430"/>
                  </a:lnTo>
                  <a:lnTo>
                    <a:pt x="125730" y="11430"/>
                  </a:lnTo>
                  <a:lnTo>
                    <a:pt x="125730" y="10160"/>
                  </a:lnTo>
                  <a:close/>
                </a:path>
                <a:path w="125730" h="46989">
                  <a:moveTo>
                    <a:pt x="125730" y="6350"/>
                  </a:moveTo>
                  <a:lnTo>
                    <a:pt x="123190" y="6350"/>
                  </a:lnTo>
                  <a:lnTo>
                    <a:pt x="123190" y="8890"/>
                  </a:lnTo>
                  <a:lnTo>
                    <a:pt x="125730" y="8890"/>
                  </a:lnTo>
                  <a:lnTo>
                    <a:pt x="125730" y="6350"/>
                  </a:lnTo>
                  <a:close/>
                </a:path>
                <a:path w="125730" h="46989">
                  <a:moveTo>
                    <a:pt x="125730" y="3810"/>
                  </a:moveTo>
                  <a:lnTo>
                    <a:pt x="123190" y="3810"/>
                  </a:lnTo>
                  <a:lnTo>
                    <a:pt x="123190" y="5080"/>
                  </a:lnTo>
                  <a:lnTo>
                    <a:pt x="125730" y="5080"/>
                  </a:lnTo>
                  <a:lnTo>
                    <a:pt x="125730" y="3810"/>
                  </a:lnTo>
                  <a:close/>
                </a:path>
                <a:path w="125730" h="46989">
                  <a:moveTo>
                    <a:pt x="125730" y="0"/>
                  </a:moveTo>
                  <a:lnTo>
                    <a:pt x="74930" y="0"/>
                  </a:lnTo>
                  <a:lnTo>
                    <a:pt x="74930" y="1270"/>
                  </a:lnTo>
                  <a:lnTo>
                    <a:pt x="123190" y="1270"/>
                  </a:lnTo>
                  <a:lnTo>
                    <a:pt x="123190" y="2540"/>
                  </a:lnTo>
                  <a:lnTo>
                    <a:pt x="125730" y="2540"/>
                  </a:lnTo>
                  <a:lnTo>
                    <a:pt x="125730" y="0"/>
                  </a:lnTo>
                  <a:close/>
                </a:path>
                <a:path w="125730" h="46989">
                  <a:moveTo>
                    <a:pt x="43179" y="0"/>
                  </a:moveTo>
                  <a:lnTo>
                    <a:pt x="10159" y="0"/>
                  </a:lnTo>
                  <a:lnTo>
                    <a:pt x="10159" y="1270"/>
                  </a:lnTo>
                  <a:lnTo>
                    <a:pt x="43179" y="1270"/>
                  </a:lnTo>
                  <a:lnTo>
                    <a:pt x="43179" y="0"/>
                  </a:lnTo>
                  <a:close/>
                </a:path>
              </a:pathLst>
            </a:custGeom>
            <a:solidFill>
              <a:srgbClr val="D1E79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9" name="object 429"/>
            <p:cNvSpPr/>
            <p:nvPr/>
          </p:nvSpPr>
          <p:spPr>
            <a:xfrm>
              <a:off x="1461770" y="3086099"/>
              <a:ext cx="119380" cy="43180"/>
            </a:xfrm>
            <a:custGeom>
              <a:avLst/>
              <a:gdLst/>
              <a:ahLst/>
              <a:cxnLst/>
              <a:rect l="l" t="t" r="r" b="b"/>
              <a:pathLst>
                <a:path w="119380" h="43180">
                  <a:moveTo>
                    <a:pt x="2540" y="41910"/>
                  </a:moveTo>
                  <a:lnTo>
                    <a:pt x="0" y="41910"/>
                  </a:lnTo>
                  <a:lnTo>
                    <a:pt x="0" y="43180"/>
                  </a:lnTo>
                  <a:lnTo>
                    <a:pt x="2540" y="43180"/>
                  </a:lnTo>
                  <a:lnTo>
                    <a:pt x="2540" y="41910"/>
                  </a:lnTo>
                  <a:close/>
                </a:path>
                <a:path w="119380" h="43180">
                  <a:moveTo>
                    <a:pt x="39357" y="0"/>
                  </a:moveTo>
                  <a:lnTo>
                    <a:pt x="6350" y="0"/>
                  </a:lnTo>
                  <a:lnTo>
                    <a:pt x="6350" y="1270"/>
                  </a:lnTo>
                  <a:lnTo>
                    <a:pt x="39357" y="1270"/>
                  </a:lnTo>
                  <a:lnTo>
                    <a:pt x="39357" y="0"/>
                  </a:lnTo>
                  <a:close/>
                </a:path>
                <a:path w="119380" h="43180">
                  <a:moveTo>
                    <a:pt x="68580" y="1270"/>
                  </a:moveTo>
                  <a:lnTo>
                    <a:pt x="67310" y="1270"/>
                  </a:lnTo>
                  <a:lnTo>
                    <a:pt x="67310" y="2540"/>
                  </a:lnTo>
                  <a:lnTo>
                    <a:pt x="68580" y="2540"/>
                  </a:lnTo>
                  <a:lnTo>
                    <a:pt x="68580" y="1270"/>
                  </a:lnTo>
                  <a:close/>
                </a:path>
                <a:path w="119380" h="43180">
                  <a:moveTo>
                    <a:pt x="76200" y="41910"/>
                  </a:moveTo>
                  <a:lnTo>
                    <a:pt x="73647" y="41910"/>
                  </a:lnTo>
                  <a:lnTo>
                    <a:pt x="73647" y="43180"/>
                  </a:lnTo>
                  <a:lnTo>
                    <a:pt x="76200" y="43180"/>
                  </a:lnTo>
                  <a:lnTo>
                    <a:pt x="76200" y="41910"/>
                  </a:lnTo>
                  <a:close/>
                </a:path>
                <a:path w="119380" h="43180">
                  <a:moveTo>
                    <a:pt x="119380" y="40640"/>
                  </a:moveTo>
                  <a:lnTo>
                    <a:pt x="118110" y="40640"/>
                  </a:lnTo>
                  <a:lnTo>
                    <a:pt x="118110" y="43180"/>
                  </a:lnTo>
                  <a:lnTo>
                    <a:pt x="119380" y="43180"/>
                  </a:lnTo>
                  <a:lnTo>
                    <a:pt x="119380" y="40640"/>
                  </a:lnTo>
                  <a:close/>
                </a:path>
                <a:path w="119380" h="43180">
                  <a:moveTo>
                    <a:pt x="119380" y="36830"/>
                  </a:moveTo>
                  <a:lnTo>
                    <a:pt x="118110" y="36830"/>
                  </a:lnTo>
                  <a:lnTo>
                    <a:pt x="118110" y="39370"/>
                  </a:lnTo>
                  <a:lnTo>
                    <a:pt x="119380" y="39370"/>
                  </a:lnTo>
                  <a:lnTo>
                    <a:pt x="119380" y="36830"/>
                  </a:lnTo>
                  <a:close/>
                </a:path>
                <a:path w="119380" h="43180">
                  <a:moveTo>
                    <a:pt x="119380" y="34290"/>
                  </a:moveTo>
                  <a:lnTo>
                    <a:pt x="118110" y="34290"/>
                  </a:lnTo>
                  <a:lnTo>
                    <a:pt x="118110" y="35560"/>
                  </a:lnTo>
                  <a:lnTo>
                    <a:pt x="119380" y="35560"/>
                  </a:lnTo>
                  <a:lnTo>
                    <a:pt x="119380" y="34290"/>
                  </a:lnTo>
                  <a:close/>
                </a:path>
                <a:path w="119380" h="43180">
                  <a:moveTo>
                    <a:pt x="119380" y="30480"/>
                  </a:moveTo>
                  <a:lnTo>
                    <a:pt x="118110" y="30480"/>
                  </a:lnTo>
                  <a:lnTo>
                    <a:pt x="118110" y="33020"/>
                  </a:lnTo>
                  <a:lnTo>
                    <a:pt x="119380" y="33020"/>
                  </a:lnTo>
                  <a:lnTo>
                    <a:pt x="119380" y="30480"/>
                  </a:lnTo>
                  <a:close/>
                </a:path>
                <a:path w="119380" h="43180">
                  <a:moveTo>
                    <a:pt x="119380" y="27940"/>
                  </a:moveTo>
                  <a:lnTo>
                    <a:pt x="118110" y="27940"/>
                  </a:lnTo>
                  <a:lnTo>
                    <a:pt x="118110" y="29210"/>
                  </a:lnTo>
                  <a:lnTo>
                    <a:pt x="119380" y="29210"/>
                  </a:lnTo>
                  <a:lnTo>
                    <a:pt x="119380" y="27940"/>
                  </a:lnTo>
                  <a:close/>
                </a:path>
                <a:path w="119380" h="43180">
                  <a:moveTo>
                    <a:pt x="119380" y="24130"/>
                  </a:moveTo>
                  <a:lnTo>
                    <a:pt x="118110" y="24130"/>
                  </a:lnTo>
                  <a:lnTo>
                    <a:pt x="118110" y="26670"/>
                  </a:lnTo>
                  <a:lnTo>
                    <a:pt x="119380" y="26670"/>
                  </a:lnTo>
                  <a:lnTo>
                    <a:pt x="119380" y="24130"/>
                  </a:lnTo>
                  <a:close/>
                </a:path>
                <a:path w="119380" h="43180">
                  <a:moveTo>
                    <a:pt x="119380" y="21590"/>
                  </a:moveTo>
                  <a:lnTo>
                    <a:pt x="118110" y="21590"/>
                  </a:lnTo>
                  <a:lnTo>
                    <a:pt x="118110" y="22860"/>
                  </a:lnTo>
                  <a:lnTo>
                    <a:pt x="119380" y="22860"/>
                  </a:lnTo>
                  <a:lnTo>
                    <a:pt x="119380" y="21590"/>
                  </a:lnTo>
                  <a:close/>
                </a:path>
                <a:path w="119380" h="43180">
                  <a:moveTo>
                    <a:pt x="119380" y="17780"/>
                  </a:moveTo>
                  <a:lnTo>
                    <a:pt x="118110" y="17780"/>
                  </a:lnTo>
                  <a:lnTo>
                    <a:pt x="118110" y="20320"/>
                  </a:lnTo>
                  <a:lnTo>
                    <a:pt x="119380" y="20320"/>
                  </a:lnTo>
                  <a:lnTo>
                    <a:pt x="119380" y="17780"/>
                  </a:lnTo>
                  <a:close/>
                </a:path>
                <a:path w="119380" h="43180">
                  <a:moveTo>
                    <a:pt x="119380" y="15240"/>
                  </a:moveTo>
                  <a:lnTo>
                    <a:pt x="118110" y="15240"/>
                  </a:lnTo>
                  <a:lnTo>
                    <a:pt x="118110" y="16510"/>
                  </a:lnTo>
                  <a:lnTo>
                    <a:pt x="119380" y="16510"/>
                  </a:lnTo>
                  <a:lnTo>
                    <a:pt x="119380" y="15240"/>
                  </a:lnTo>
                  <a:close/>
                </a:path>
                <a:path w="119380" h="43180">
                  <a:moveTo>
                    <a:pt x="119380" y="11430"/>
                  </a:moveTo>
                  <a:lnTo>
                    <a:pt x="118110" y="11430"/>
                  </a:lnTo>
                  <a:lnTo>
                    <a:pt x="118110" y="13970"/>
                  </a:lnTo>
                  <a:lnTo>
                    <a:pt x="119380" y="13970"/>
                  </a:lnTo>
                  <a:lnTo>
                    <a:pt x="119380" y="11430"/>
                  </a:lnTo>
                  <a:close/>
                </a:path>
                <a:path w="119380" h="43180">
                  <a:moveTo>
                    <a:pt x="119380" y="8890"/>
                  </a:moveTo>
                  <a:lnTo>
                    <a:pt x="118110" y="8890"/>
                  </a:lnTo>
                  <a:lnTo>
                    <a:pt x="118110" y="10160"/>
                  </a:lnTo>
                  <a:lnTo>
                    <a:pt x="119380" y="10160"/>
                  </a:lnTo>
                  <a:lnTo>
                    <a:pt x="119380" y="8890"/>
                  </a:lnTo>
                  <a:close/>
                </a:path>
                <a:path w="119380" h="43180">
                  <a:moveTo>
                    <a:pt x="119380" y="5080"/>
                  </a:moveTo>
                  <a:lnTo>
                    <a:pt x="118110" y="5080"/>
                  </a:lnTo>
                  <a:lnTo>
                    <a:pt x="118110" y="7620"/>
                  </a:lnTo>
                  <a:lnTo>
                    <a:pt x="119380" y="7620"/>
                  </a:lnTo>
                  <a:lnTo>
                    <a:pt x="119380" y="5080"/>
                  </a:lnTo>
                  <a:close/>
                </a:path>
                <a:path w="119380" h="43180">
                  <a:moveTo>
                    <a:pt x="119380" y="2540"/>
                  </a:moveTo>
                  <a:lnTo>
                    <a:pt x="118110" y="2540"/>
                  </a:lnTo>
                  <a:lnTo>
                    <a:pt x="118110" y="3810"/>
                  </a:lnTo>
                  <a:lnTo>
                    <a:pt x="119380" y="3810"/>
                  </a:lnTo>
                  <a:lnTo>
                    <a:pt x="119380" y="2540"/>
                  </a:lnTo>
                  <a:close/>
                </a:path>
                <a:path w="119380" h="43180">
                  <a:moveTo>
                    <a:pt x="119380" y="0"/>
                  </a:moveTo>
                  <a:lnTo>
                    <a:pt x="68580" y="0"/>
                  </a:lnTo>
                  <a:lnTo>
                    <a:pt x="68580" y="1270"/>
                  </a:lnTo>
                  <a:lnTo>
                    <a:pt x="119380" y="1270"/>
                  </a:lnTo>
                  <a:lnTo>
                    <a:pt x="119380" y="0"/>
                  </a:lnTo>
                  <a:close/>
                </a:path>
              </a:pathLst>
            </a:custGeom>
            <a:solidFill>
              <a:srgbClr val="D3E79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0" name="object 430"/>
            <p:cNvSpPr/>
            <p:nvPr/>
          </p:nvSpPr>
          <p:spPr>
            <a:xfrm>
              <a:off x="1464310" y="3088639"/>
              <a:ext cx="115570" cy="39370"/>
            </a:xfrm>
            <a:custGeom>
              <a:avLst/>
              <a:gdLst/>
              <a:ahLst/>
              <a:cxnLst/>
              <a:rect l="l" t="t" r="r" b="b"/>
              <a:pathLst>
                <a:path w="115569" h="39369">
                  <a:moveTo>
                    <a:pt x="36817" y="0"/>
                  </a:moveTo>
                  <a:lnTo>
                    <a:pt x="3810" y="0"/>
                  </a:lnTo>
                  <a:lnTo>
                    <a:pt x="3810" y="1270"/>
                  </a:lnTo>
                  <a:lnTo>
                    <a:pt x="36817" y="1270"/>
                  </a:lnTo>
                  <a:lnTo>
                    <a:pt x="36817" y="0"/>
                  </a:lnTo>
                  <a:close/>
                </a:path>
                <a:path w="115569" h="39369">
                  <a:moveTo>
                    <a:pt x="73660" y="38100"/>
                  </a:moveTo>
                  <a:lnTo>
                    <a:pt x="3810" y="38100"/>
                  </a:lnTo>
                  <a:lnTo>
                    <a:pt x="3810" y="36830"/>
                  </a:lnTo>
                  <a:lnTo>
                    <a:pt x="2540" y="36830"/>
                  </a:lnTo>
                  <a:lnTo>
                    <a:pt x="2540" y="38100"/>
                  </a:lnTo>
                  <a:lnTo>
                    <a:pt x="0" y="38100"/>
                  </a:lnTo>
                  <a:lnTo>
                    <a:pt x="0" y="39370"/>
                  </a:lnTo>
                  <a:lnTo>
                    <a:pt x="73660" y="39370"/>
                  </a:lnTo>
                  <a:lnTo>
                    <a:pt x="73660" y="38100"/>
                  </a:lnTo>
                  <a:close/>
                </a:path>
                <a:path w="115569" h="39369">
                  <a:moveTo>
                    <a:pt x="77457" y="36830"/>
                  </a:moveTo>
                  <a:lnTo>
                    <a:pt x="76200" y="36830"/>
                  </a:lnTo>
                  <a:lnTo>
                    <a:pt x="76200" y="38100"/>
                  </a:lnTo>
                  <a:lnTo>
                    <a:pt x="77457" y="38100"/>
                  </a:lnTo>
                  <a:lnTo>
                    <a:pt x="77457" y="36830"/>
                  </a:lnTo>
                  <a:close/>
                </a:path>
                <a:path w="115569" h="39369">
                  <a:moveTo>
                    <a:pt x="115570" y="34290"/>
                  </a:moveTo>
                  <a:lnTo>
                    <a:pt x="113030" y="34290"/>
                  </a:lnTo>
                  <a:lnTo>
                    <a:pt x="113030" y="36830"/>
                  </a:lnTo>
                  <a:lnTo>
                    <a:pt x="111760" y="36830"/>
                  </a:lnTo>
                  <a:lnTo>
                    <a:pt x="111760" y="38100"/>
                  </a:lnTo>
                  <a:lnTo>
                    <a:pt x="114300" y="38100"/>
                  </a:lnTo>
                  <a:lnTo>
                    <a:pt x="114300" y="36830"/>
                  </a:lnTo>
                  <a:lnTo>
                    <a:pt x="115570" y="36830"/>
                  </a:lnTo>
                  <a:lnTo>
                    <a:pt x="115570" y="34290"/>
                  </a:lnTo>
                  <a:close/>
                </a:path>
                <a:path w="115569" h="39369">
                  <a:moveTo>
                    <a:pt x="115570" y="31750"/>
                  </a:moveTo>
                  <a:lnTo>
                    <a:pt x="113030" y="31750"/>
                  </a:lnTo>
                  <a:lnTo>
                    <a:pt x="113030" y="33020"/>
                  </a:lnTo>
                  <a:lnTo>
                    <a:pt x="115570" y="33020"/>
                  </a:lnTo>
                  <a:lnTo>
                    <a:pt x="115570" y="31750"/>
                  </a:lnTo>
                  <a:close/>
                </a:path>
                <a:path w="115569" h="39369">
                  <a:moveTo>
                    <a:pt x="115570" y="27940"/>
                  </a:moveTo>
                  <a:lnTo>
                    <a:pt x="113030" y="27940"/>
                  </a:lnTo>
                  <a:lnTo>
                    <a:pt x="113030" y="30480"/>
                  </a:lnTo>
                  <a:lnTo>
                    <a:pt x="115570" y="30480"/>
                  </a:lnTo>
                  <a:lnTo>
                    <a:pt x="115570" y="27940"/>
                  </a:lnTo>
                  <a:close/>
                </a:path>
                <a:path w="115569" h="39369">
                  <a:moveTo>
                    <a:pt x="115570" y="25400"/>
                  </a:moveTo>
                  <a:lnTo>
                    <a:pt x="113030" y="25400"/>
                  </a:lnTo>
                  <a:lnTo>
                    <a:pt x="113030" y="26670"/>
                  </a:lnTo>
                  <a:lnTo>
                    <a:pt x="115570" y="26670"/>
                  </a:lnTo>
                  <a:lnTo>
                    <a:pt x="115570" y="25400"/>
                  </a:lnTo>
                  <a:close/>
                </a:path>
                <a:path w="115569" h="39369">
                  <a:moveTo>
                    <a:pt x="115570" y="21590"/>
                  </a:moveTo>
                  <a:lnTo>
                    <a:pt x="113030" y="21590"/>
                  </a:lnTo>
                  <a:lnTo>
                    <a:pt x="113030" y="24130"/>
                  </a:lnTo>
                  <a:lnTo>
                    <a:pt x="115570" y="24130"/>
                  </a:lnTo>
                  <a:lnTo>
                    <a:pt x="115570" y="21590"/>
                  </a:lnTo>
                  <a:close/>
                </a:path>
                <a:path w="115569" h="39369">
                  <a:moveTo>
                    <a:pt x="115570" y="19050"/>
                  </a:moveTo>
                  <a:lnTo>
                    <a:pt x="113030" y="19050"/>
                  </a:lnTo>
                  <a:lnTo>
                    <a:pt x="113030" y="20320"/>
                  </a:lnTo>
                  <a:lnTo>
                    <a:pt x="115570" y="20320"/>
                  </a:lnTo>
                  <a:lnTo>
                    <a:pt x="115570" y="19050"/>
                  </a:lnTo>
                  <a:close/>
                </a:path>
                <a:path w="115569" h="39369">
                  <a:moveTo>
                    <a:pt x="115570" y="15240"/>
                  </a:moveTo>
                  <a:lnTo>
                    <a:pt x="113030" y="15240"/>
                  </a:lnTo>
                  <a:lnTo>
                    <a:pt x="113030" y="17780"/>
                  </a:lnTo>
                  <a:lnTo>
                    <a:pt x="115570" y="17780"/>
                  </a:lnTo>
                  <a:lnTo>
                    <a:pt x="115570" y="15240"/>
                  </a:lnTo>
                  <a:close/>
                </a:path>
                <a:path w="115569" h="39369">
                  <a:moveTo>
                    <a:pt x="115570" y="12700"/>
                  </a:moveTo>
                  <a:lnTo>
                    <a:pt x="113030" y="12700"/>
                  </a:lnTo>
                  <a:lnTo>
                    <a:pt x="113030" y="13970"/>
                  </a:lnTo>
                  <a:lnTo>
                    <a:pt x="115570" y="13970"/>
                  </a:lnTo>
                  <a:lnTo>
                    <a:pt x="115570" y="12700"/>
                  </a:lnTo>
                  <a:close/>
                </a:path>
                <a:path w="115569" h="39369">
                  <a:moveTo>
                    <a:pt x="115570" y="8890"/>
                  </a:moveTo>
                  <a:lnTo>
                    <a:pt x="113030" y="8890"/>
                  </a:lnTo>
                  <a:lnTo>
                    <a:pt x="113030" y="11430"/>
                  </a:lnTo>
                  <a:lnTo>
                    <a:pt x="115570" y="11430"/>
                  </a:lnTo>
                  <a:lnTo>
                    <a:pt x="115570" y="8890"/>
                  </a:lnTo>
                  <a:close/>
                </a:path>
                <a:path w="115569" h="39369">
                  <a:moveTo>
                    <a:pt x="115570" y="6350"/>
                  </a:moveTo>
                  <a:lnTo>
                    <a:pt x="113030" y="6350"/>
                  </a:lnTo>
                  <a:lnTo>
                    <a:pt x="113030" y="7620"/>
                  </a:lnTo>
                  <a:lnTo>
                    <a:pt x="115570" y="7620"/>
                  </a:lnTo>
                  <a:lnTo>
                    <a:pt x="115570" y="6350"/>
                  </a:lnTo>
                  <a:close/>
                </a:path>
                <a:path w="115569" h="39369">
                  <a:moveTo>
                    <a:pt x="115570" y="2540"/>
                  </a:moveTo>
                  <a:lnTo>
                    <a:pt x="113030" y="2540"/>
                  </a:lnTo>
                  <a:lnTo>
                    <a:pt x="113030" y="5080"/>
                  </a:lnTo>
                  <a:lnTo>
                    <a:pt x="115570" y="5080"/>
                  </a:lnTo>
                  <a:lnTo>
                    <a:pt x="115570" y="2540"/>
                  </a:lnTo>
                  <a:close/>
                </a:path>
                <a:path w="115569" h="39369">
                  <a:moveTo>
                    <a:pt x="115570" y="0"/>
                  </a:moveTo>
                  <a:lnTo>
                    <a:pt x="62230" y="0"/>
                  </a:lnTo>
                  <a:lnTo>
                    <a:pt x="62230" y="1270"/>
                  </a:lnTo>
                  <a:lnTo>
                    <a:pt x="115570" y="1270"/>
                  </a:lnTo>
                  <a:lnTo>
                    <a:pt x="115570" y="0"/>
                  </a:lnTo>
                  <a:close/>
                </a:path>
              </a:pathLst>
            </a:custGeom>
            <a:solidFill>
              <a:srgbClr val="D4E89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1" name="object 431"/>
            <p:cNvSpPr/>
            <p:nvPr/>
          </p:nvSpPr>
          <p:spPr>
            <a:xfrm>
              <a:off x="1468120" y="3089909"/>
              <a:ext cx="109220" cy="35560"/>
            </a:xfrm>
            <a:custGeom>
              <a:avLst/>
              <a:gdLst/>
              <a:ahLst/>
              <a:cxnLst/>
              <a:rect l="l" t="t" r="r" b="b"/>
              <a:pathLst>
                <a:path w="109219" h="35560">
                  <a:moveTo>
                    <a:pt x="58420" y="0"/>
                  </a:moveTo>
                  <a:lnTo>
                    <a:pt x="57150" y="0"/>
                  </a:lnTo>
                  <a:lnTo>
                    <a:pt x="57150" y="1270"/>
                  </a:lnTo>
                  <a:lnTo>
                    <a:pt x="58420" y="1270"/>
                  </a:lnTo>
                  <a:lnTo>
                    <a:pt x="58420" y="0"/>
                  </a:lnTo>
                  <a:close/>
                </a:path>
                <a:path w="109219" h="35560">
                  <a:moveTo>
                    <a:pt x="73647" y="34290"/>
                  </a:moveTo>
                  <a:lnTo>
                    <a:pt x="0" y="34290"/>
                  </a:lnTo>
                  <a:lnTo>
                    <a:pt x="0" y="35560"/>
                  </a:lnTo>
                  <a:lnTo>
                    <a:pt x="73647" y="35560"/>
                  </a:lnTo>
                  <a:lnTo>
                    <a:pt x="73647" y="34290"/>
                  </a:lnTo>
                  <a:close/>
                </a:path>
                <a:path w="109219" h="35560">
                  <a:moveTo>
                    <a:pt x="109220" y="33020"/>
                  </a:moveTo>
                  <a:lnTo>
                    <a:pt x="107950" y="33020"/>
                  </a:lnTo>
                  <a:lnTo>
                    <a:pt x="107950" y="35560"/>
                  </a:lnTo>
                  <a:lnTo>
                    <a:pt x="109220" y="35560"/>
                  </a:lnTo>
                  <a:lnTo>
                    <a:pt x="109220" y="33020"/>
                  </a:lnTo>
                  <a:close/>
                </a:path>
                <a:path w="109219" h="35560">
                  <a:moveTo>
                    <a:pt x="109220" y="30480"/>
                  </a:moveTo>
                  <a:lnTo>
                    <a:pt x="107950" y="30480"/>
                  </a:lnTo>
                  <a:lnTo>
                    <a:pt x="107950" y="31750"/>
                  </a:lnTo>
                  <a:lnTo>
                    <a:pt x="109220" y="31750"/>
                  </a:lnTo>
                  <a:lnTo>
                    <a:pt x="109220" y="30480"/>
                  </a:lnTo>
                  <a:close/>
                </a:path>
                <a:path w="109219" h="35560">
                  <a:moveTo>
                    <a:pt x="109220" y="26670"/>
                  </a:moveTo>
                  <a:lnTo>
                    <a:pt x="107950" y="26670"/>
                  </a:lnTo>
                  <a:lnTo>
                    <a:pt x="107950" y="29210"/>
                  </a:lnTo>
                  <a:lnTo>
                    <a:pt x="109220" y="29210"/>
                  </a:lnTo>
                  <a:lnTo>
                    <a:pt x="109220" y="26670"/>
                  </a:lnTo>
                  <a:close/>
                </a:path>
                <a:path w="109219" h="35560">
                  <a:moveTo>
                    <a:pt x="109220" y="24130"/>
                  </a:moveTo>
                  <a:lnTo>
                    <a:pt x="107950" y="24130"/>
                  </a:lnTo>
                  <a:lnTo>
                    <a:pt x="107950" y="25400"/>
                  </a:lnTo>
                  <a:lnTo>
                    <a:pt x="109220" y="25400"/>
                  </a:lnTo>
                  <a:lnTo>
                    <a:pt x="109220" y="24130"/>
                  </a:lnTo>
                  <a:close/>
                </a:path>
                <a:path w="109219" h="35560">
                  <a:moveTo>
                    <a:pt x="109220" y="20320"/>
                  </a:moveTo>
                  <a:lnTo>
                    <a:pt x="107950" y="20320"/>
                  </a:lnTo>
                  <a:lnTo>
                    <a:pt x="107950" y="22860"/>
                  </a:lnTo>
                  <a:lnTo>
                    <a:pt x="109220" y="22860"/>
                  </a:lnTo>
                  <a:lnTo>
                    <a:pt x="109220" y="20320"/>
                  </a:lnTo>
                  <a:close/>
                </a:path>
                <a:path w="109219" h="35560">
                  <a:moveTo>
                    <a:pt x="109220" y="17780"/>
                  </a:moveTo>
                  <a:lnTo>
                    <a:pt x="107950" y="17780"/>
                  </a:lnTo>
                  <a:lnTo>
                    <a:pt x="107950" y="19050"/>
                  </a:lnTo>
                  <a:lnTo>
                    <a:pt x="109220" y="19050"/>
                  </a:lnTo>
                  <a:lnTo>
                    <a:pt x="109220" y="17780"/>
                  </a:lnTo>
                  <a:close/>
                </a:path>
                <a:path w="109219" h="35560">
                  <a:moveTo>
                    <a:pt x="109220" y="13970"/>
                  </a:moveTo>
                  <a:lnTo>
                    <a:pt x="107950" y="13970"/>
                  </a:lnTo>
                  <a:lnTo>
                    <a:pt x="107950" y="16510"/>
                  </a:lnTo>
                  <a:lnTo>
                    <a:pt x="109220" y="16510"/>
                  </a:lnTo>
                  <a:lnTo>
                    <a:pt x="109220" y="13970"/>
                  </a:lnTo>
                  <a:close/>
                </a:path>
                <a:path w="109219" h="35560">
                  <a:moveTo>
                    <a:pt x="109220" y="11430"/>
                  </a:moveTo>
                  <a:lnTo>
                    <a:pt x="107950" y="11430"/>
                  </a:lnTo>
                  <a:lnTo>
                    <a:pt x="107950" y="12700"/>
                  </a:lnTo>
                  <a:lnTo>
                    <a:pt x="109220" y="12700"/>
                  </a:lnTo>
                  <a:lnTo>
                    <a:pt x="109220" y="11430"/>
                  </a:lnTo>
                  <a:close/>
                </a:path>
                <a:path w="109219" h="35560">
                  <a:moveTo>
                    <a:pt x="109220" y="7620"/>
                  </a:moveTo>
                  <a:lnTo>
                    <a:pt x="107950" y="7620"/>
                  </a:lnTo>
                  <a:lnTo>
                    <a:pt x="107950" y="10160"/>
                  </a:lnTo>
                  <a:lnTo>
                    <a:pt x="109220" y="10160"/>
                  </a:lnTo>
                  <a:lnTo>
                    <a:pt x="109220" y="7620"/>
                  </a:lnTo>
                  <a:close/>
                </a:path>
                <a:path w="109219" h="35560">
                  <a:moveTo>
                    <a:pt x="109220" y="5080"/>
                  </a:moveTo>
                  <a:lnTo>
                    <a:pt x="107950" y="5080"/>
                  </a:lnTo>
                  <a:lnTo>
                    <a:pt x="107950" y="6350"/>
                  </a:lnTo>
                  <a:lnTo>
                    <a:pt x="109220" y="6350"/>
                  </a:lnTo>
                  <a:lnTo>
                    <a:pt x="109220" y="5080"/>
                  </a:lnTo>
                  <a:close/>
                </a:path>
                <a:path w="109219" h="35560">
                  <a:moveTo>
                    <a:pt x="109220" y="1270"/>
                  </a:moveTo>
                  <a:lnTo>
                    <a:pt x="107950" y="1270"/>
                  </a:lnTo>
                  <a:lnTo>
                    <a:pt x="107950" y="3810"/>
                  </a:lnTo>
                  <a:lnTo>
                    <a:pt x="109220" y="3810"/>
                  </a:lnTo>
                  <a:lnTo>
                    <a:pt x="109220" y="1270"/>
                  </a:lnTo>
                  <a:close/>
                </a:path>
              </a:pathLst>
            </a:custGeom>
            <a:solidFill>
              <a:srgbClr val="D5E99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2" name="object 432"/>
            <p:cNvSpPr/>
            <p:nvPr/>
          </p:nvSpPr>
          <p:spPr>
            <a:xfrm>
              <a:off x="1468120" y="3091179"/>
              <a:ext cx="107950" cy="33020"/>
            </a:xfrm>
            <a:custGeom>
              <a:avLst/>
              <a:gdLst/>
              <a:ahLst/>
              <a:cxnLst/>
              <a:rect l="l" t="t" r="r" b="b"/>
              <a:pathLst>
                <a:path w="107950" h="33019">
                  <a:moveTo>
                    <a:pt x="76200" y="31750"/>
                  </a:moveTo>
                  <a:lnTo>
                    <a:pt x="0" y="31750"/>
                  </a:lnTo>
                  <a:lnTo>
                    <a:pt x="0" y="33020"/>
                  </a:lnTo>
                  <a:lnTo>
                    <a:pt x="76200" y="33020"/>
                  </a:lnTo>
                  <a:lnTo>
                    <a:pt x="76200" y="31750"/>
                  </a:lnTo>
                  <a:close/>
                </a:path>
                <a:path w="107950" h="33019">
                  <a:moveTo>
                    <a:pt x="81280" y="30480"/>
                  </a:moveTo>
                  <a:lnTo>
                    <a:pt x="78740" y="30480"/>
                  </a:lnTo>
                  <a:lnTo>
                    <a:pt x="78740" y="31750"/>
                  </a:lnTo>
                  <a:lnTo>
                    <a:pt x="81280" y="31750"/>
                  </a:lnTo>
                  <a:lnTo>
                    <a:pt x="81280" y="30480"/>
                  </a:lnTo>
                  <a:close/>
                </a:path>
                <a:path w="107950" h="33019">
                  <a:moveTo>
                    <a:pt x="107950" y="31750"/>
                  </a:moveTo>
                  <a:lnTo>
                    <a:pt x="105410" y="31750"/>
                  </a:lnTo>
                  <a:lnTo>
                    <a:pt x="105410" y="33020"/>
                  </a:lnTo>
                  <a:lnTo>
                    <a:pt x="107950" y="33020"/>
                  </a:lnTo>
                  <a:lnTo>
                    <a:pt x="107950" y="31750"/>
                  </a:lnTo>
                  <a:close/>
                </a:path>
                <a:path w="107950" h="33019">
                  <a:moveTo>
                    <a:pt x="104140" y="30480"/>
                  </a:moveTo>
                  <a:lnTo>
                    <a:pt x="101600" y="30480"/>
                  </a:lnTo>
                  <a:lnTo>
                    <a:pt x="101600" y="31750"/>
                  </a:lnTo>
                  <a:lnTo>
                    <a:pt x="104140" y="31750"/>
                  </a:lnTo>
                  <a:lnTo>
                    <a:pt x="104140" y="30480"/>
                  </a:lnTo>
                  <a:close/>
                </a:path>
                <a:path w="107950" h="33019">
                  <a:moveTo>
                    <a:pt x="107950" y="29210"/>
                  </a:moveTo>
                  <a:lnTo>
                    <a:pt x="106680" y="29210"/>
                  </a:lnTo>
                  <a:lnTo>
                    <a:pt x="106680" y="30480"/>
                  </a:lnTo>
                  <a:lnTo>
                    <a:pt x="107950" y="30480"/>
                  </a:lnTo>
                  <a:lnTo>
                    <a:pt x="107950" y="29210"/>
                  </a:lnTo>
                  <a:close/>
                </a:path>
                <a:path w="107950" h="33019">
                  <a:moveTo>
                    <a:pt x="107950" y="25400"/>
                  </a:moveTo>
                  <a:lnTo>
                    <a:pt x="106680" y="25400"/>
                  </a:lnTo>
                  <a:lnTo>
                    <a:pt x="106680" y="27940"/>
                  </a:lnTo>
                  <a:lnTo>
                    <a:pt x="107950" y="27940"/>
                  </a:lnTo>
                  <a:lnTo>
                    <a:pt x="107950" y="25400"/>
                  </a:lnTo>
                  <a:close/>
                </a:path>
                <a:path w="107950" h="33019">
                  <a:moveTo>
                    <a:pt x="107950" y="22860"/>
                  </a:moveTo>
                  <a:lnTo>
                    <a:pt x="106680" y="22860"/>
                  </a:lnTo>
                  <a:lnTo>
                    <a:pt x="106680" y="24130"/>
                  </a:lnTo>
                  <a:lnTo>
                    <a:pt x="107950" y="24130"/>
                  </a:lnTo>
                  <a:lnTo>
                    <a:pt x="107950" y="22860"/>
                  </a:lnTo>
                  <a:close/>
                </a:path>
                <a:path w="107950" h="33019">
                  <a:moveTo>
                    <a:pt x="107950" y="19050"/>
                  </a:moveTo>
                  <a:lnTo>
                    <a:pt x="106680" y="19050"/>
                  </a:lnTo>
                  <a:lnTo>
                    <a:pt x="106680" y="21590"/>
                  </a:lnTo>
                  <a:lnTo>
                    <a:pt x="107950" y="21590"/>
                  </a:lnTo>
                  <a:lnTo>
                    <a:pt x="107950" y="19050"/>
                  </a:lnTo>
                  <a:close/>
                </a:path>
                <a:path w="107950" h="33019">
                  <a:moveTo>
                    <a:pt x="107950" y="16510"/>
                  </a:moveTo>
                  <a:lnTo>
                    <a:pt x="106680" y="16510"/>
                  </a:lnTo>
                  <a:lnTo>
                    <a:pt x="106680" y="17780"/>
                  </a:lnTo>
                  <a:lnTo>
                    <a:pt x="107950" y="17780"/>
                  </a:lnTo>
                  <a:lnTo>
                    <a:pt x="107950" y="16510"/>
                  </a:lnTo>
                  <a:close/>
                </a:path>
                <a:path w="107950" h="33019">
                  <a:moveTo>
                    <a:pt x="107950" y="12700"/>
                  </a:moveTo>
                  <a:lnTo>
                    <a:pt x="106680" y="12700"/>
                  </a:lnTo>
                  <a:lnTo>
                    <a:pt x="106680" y="15240"/>
                  </a:lnTo>
                  <a:lnTo>
                    <a:pt x="107950" y="15240"/>
                  </a:lnTo>
                  <a:lnTo>
                    <a:pt x="107950" y="12700"/>
                  </a:lnTo>
                  <a:close/>
                </a:path>
                <a:path w="107950" h="33019">
                  <a:moveTo>
                    <a:pt x="107950" y="10160"/>
                  </a:moveTo>
                  <a:lnTo>
                    <a:pt x="106680" y="10160"/>
                  </a:lnTo>
                  <a:lnTo>
                    <a:pt x="106680" y="11430"/>
                  </a:lnTo>
                  <a:lnTo>
                    <a:pt x="107950" y="11430"/>
                  </a:lnTo>
                  <a:lnTo>
                    <a:pt x="107950" y="10160"/>
                  </a:lnTo>
                  <a:close/>
                </a:path>
                <a:path w="107950" h="33019">
                  <a:moveTo>
                    <a:pt x="107950" y="6350"/>
                  </a:moveTo>
                  <a:lnTo>
                    <a:pt x="106680" y="6350"/>
                  </a:lnTo>
                  <a:lnTo>
                    <a:pt x="106680" y="8890"/>
                  </a:lnTo>
                  <a:lnTo>
                    <a:pt x="107950" y="8890"/>
                  </a:lnTo>
                  <a:lnTo>
                    <a:pt x="107950" y="6350"/>
                  </a:lnTo>
                  <a:close/>
                </a:path>
                <a:path w="107950" h="33019">
                  <a:moveTo>
                    <a:pt x="107950" y="3810"/>
                  </a:moveTo>
                  <a:lnTo>
                    <a:pt x="106680" y="3810"/>
                  </a:lnTo>
                  <a:lnTo>
                    <a:pt x="106680" y="5080"/>
                  </a:lnTo>
                  <a:lnTo>
                    <a:pt x="107950" y="5080"/>
                  </a:lnTo>
                  <a:lnTo>
                    <a:pt x="107950" y="3810"/>
                  </a:lnTo>
                  <a:close/>
                </a:path>
                <a:path w="107950" h="33019">
                  <a:moveTo>
                    <a:pt x="33019" y="0"/>
                  </a:moveTo>
                  <a:lnTo>
                    <a:pt x="0" y="0"/>
                  </a:lnTo>
                  <a:lnTo>
                    <a:pt x="0" y="2540"/>
                  </a:lnTo>
                  <a:lnTo>
                    <a:pt x="33019" y="2540"/>
                  </a:lnTo>
                  <a:lnTo>
                    <a:pt x="33019" y="0"/>
                  </a:lnTo>
                  <a:close/>
                </a:path>
                <a:path w="107950" h="33019">
                  <a:moveTo>
                    <a:pt x="107950" y="0"/>
                  </a:moveTo>
                  <a:lnTo>
                    <a:pt x="54610" y="0"/>
                  </a:lnTo>
                  <a:lnTo>
                    <a:pt x="54610" y="1270"/>
                  </a:lnTo>
                  <a:lnTo>
                    <a:pt x="52070" y="1270"/>
                  </a:lnTo>
                  <a:lnTo>
                    <a:pt x="52070" y="2540"/>
                  </a:lnTo>
                  <a:lnTo>
                    <a:pt x="107950" y="2540"/>
                  </a:lnTo>
                  <a:lnTo>
                    <a:pt x="107950" y="0"/>
                  </a:lnTo>
                  <a:close/>
                </a:path>
              </a:pathLst>
            </a:custGeom>
            <a:solidFill>
              <a:srgbClr val="D7E99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3" name="object 433"/>
            <p:cNvSpPr/>
            <p:nvPr/>
          </p:nvSpPr>
          <p:spPr>
            <a:xfrm>
              <a:off x="1468120" y="3093719"/>
              <a:ext cx="106680" cy="27940"/>
            </a:xfrm>
            <a:custGeom>
              <a:avLst/>
              <a:gdLst/>
              <a:ahLst/>
              <a:cxnLst/>
              <a:rect l="l" t="t" r="r" b="b"/>
              <a:pathLst>
                <a:path w="106680" h="27939">
                  <a:moveTo>
                    <a:pt x="52070" y="0"/>
                  </a:moveTo>
                  <a:lnTo>
                    <a:pt x="50800" y="0"/>
                  </a:lnTo>
                  <a:lnTo>
                    <a:pt x="50800" y="1270"/>
                  </a:lnTo>
                  <a:lnTo>
                    <a:pt x="52070" y="1270"/>
                  </a:lnTo>
                  <a:lnTo>
                    <a:pt x="52070" y="0"/>
                  </a:lnTo>
                  <a:close/>
                </a:path>
                <a:path w="106680" h="27939">
                  <a:moveTo>
                    <a:pt x="81280" y="26670"/>
                  </a:moveTo>
                  <a:lnTo>
                    <a:pt x="0" y="26670"/>
                  </a:lnTo>
                  <a:lnTo>
                    <a:pt x="0" y="27940"/>
                  </a:lnTo>
                  <a:lnTo>
                    <a:pt x="81280" y="27940"/>
                  </a:lnTo>
                  <a:lnTo>
                    <a:pt x="81280" y="26670"/>
                  </a:lnTo>
                  <a:close/>
                </a:path>
                <a:path w="106680" h="27939">
                  <a:moveTo>
                    <a:pt x="106680" y="26670"/>
                  </a:moveTo>
                  <a:lnTo>
                    <a:pt x="101600" y="26670"/>
                  </a:lnTo>
                  <a:lnTo>
                    <a:pt x="101600" y="27940"/>
                  </a:lnTo>
                  <a:lnTo>
                    <a:pt x="106680" y="27940"/>
                  </a:lnTo>
                  <a:lnTo>
                    <a:pt x="106680" y="26670"/>
                  </a:lnTo>
                  <a:close/>
                </a:path>
                <a:path w="106680" h="27939">
                  <a:moveTo>
                    <a:pt x="106680" y="22860"/>
                  </a:moveTo>
                  <a:lnTo>
                    <a:pt x="104140" y="22860"/>
                  </a:lnTo>
                  <a:lnTo>
                    <a:pt x="104140" y="25400"/>
                  </a:lnTo>
                  <a:lnTo>
                    <a:pt x="106680" y="25400"/>
                  </a:lnTo>
                  <a:lnTo>
                    <a:pt x="106680" y="22860"/>
                  </a:lnTo>
                  <a:close/>
                </a:path>
                <a:path w="106680" h="27939">
                  <a:moveTo>
                    <a:pt x="106680" y="20320"/>
                  </a:moveTo>
                  <a:lnTo>
                    <a:pt x="104140" y="20320"/>
                  </a:lnTo>
                  <a:lnTo>
                    <a:pt x="104140" y="21590"/>
                  </a:lnTo>
                  <a:lnTo>
                    <a:pt x="106680" y="21590"/>
                  </a:lnTo>
                  <a:lnTo>
                    <a:pt x="106680" y="20320"/>
                  </a:lnTo>
                  <a:close/>
                </a:path>
                <a:path w="106680" h="27939">
                  <a:moveTo>
                    <a:pt x="106680" y="16510"/>
                  </a:moveTo>
                  <a:lnTo>
                    <a:pt x="104140" y="16510"/>
                  </a:lnTo>
                  <a:lnTo>
                    <a:pt x="104140" y="19050"/>
                  </a:lnTo>
                  <a:lnTo>
                    <a:pt x="106680" y="19050"/>
                  </a:lnTo>
                  <a:lnTo>
                    <a:pt x="106680" y="16510"/>
                  </a:lnTo>
                  <a:close/>
                </a:path>
                <a:path w="106680" h="27939">
                  <a:moveTo>
                    <a:pt x="106680" y="13970"/>
                  </a:moveTo>
                  <a:lnTo>
                    <a:pt x="104140" y="13970"/>
                  </a:lnTo>
                  <a:lnTo>
                    <a:pt x="104140" y="15240"/>
                  </a:lnTo>
                  <a:lnTo>
                    <a:pt x="106680" y="15240"/>
                  </a:lnTo>
                  <a:lnTo>
                    <a:pt x="106680" y="13970"/>
                  </a:lnTo>
                  <a:close/>
                </a:path>
                <a:path w="106680" h="27939">
                  <a:moveTo>
                    <a:pt x="106680" y="10160"/>
                  </a:moveTo>
                  <a:lnTo>
                    <a:pt x="104140" y="10160"/>
                  </a:lnTo>
                  <a:lnTo>
                    <a:pt x="104140" y="12700"/>
                  </a:lnTo>
                  <a:lnTo>
                    <a:pt x="106680" y="12700"/>
                  </a:lnTo>
                  <a:lnTo>
                    <a:pt x="106680" y="10160"/>
                  </a:lnTo>
                  <a:close/>
                </a:path>
                <a:path w="106680" h="27939">
                  <a:moveTo>
                    <a:pt x="106680" y="7620"/>
                  </a:moveTo>
                  <a:lnTo>
                    <a:pt x="104140" y="7620"/>
                  </a:lnTo>
                  <a:lnTo>
                    <a:pt x="104140" y="8890"/>
                  </a:lnTo>
                  <a:lnTo>
                    <a:pt x="106680" y="8890"/>
                  </a:lnTo>
                  <a:lnTo>
                    <a:pt x="106680" y="7620"/>
                  </a:lnTo>
                  <a:close/>
                </a:path>
                <a:path w="106680" h="27939">
                  <a:moveTo>
                    <a:pt x="106680" y="3810"/>
                  </a:moveTo>
                  <a:lnTo>
                    <a:pt x="104140" y="3810"/>
                  </a:lnTo>
                  <a:lnTo>
                    <a:pt x="104140" y="6350"/>
                  </a:lnTo>
                  <a:lnTo>
                    <a:pt x="106680" y="6350"/>
                  </a:lnTo>
                  <a:lnTo>
                    <a:pt x="106680" y="3810"/>
                  </a:lnTo>
                  <a:close/>
                </a:path>
                <a:path w="106680" h="27939">
                  <a:moveTo>
                    <a:pt x="106680" y="1270"/>
                  </a:moveTo>
                  <a:lnTo>
                    <a:pt x="104140" y="1270"/>
                  </a:lnTo>
                  <a:lnTo>
                    <a:pt x="104140" y="2540"/>
                  </a:lnTo>
                  <a:lnTo>
                    <a:pt x="106680" y="2540"/>
                  </a:lnTo>
                  <a:lnTo>
                    <a:pt x="106680" y="1270"/>
                  </a:lnTo>
                  <a:close/>
                </a:path>
              </a:pathLst>
            </a:custGeom>
            <a:solidFill>
              <a:srgbClr val="D8EAA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4" name="object 434"/>
            <p:cNvSpPr/>
            <p:nvPr/>
          </p:nvSpPr>
          <p:spPr>
            <a:xfrm>
              <a:off x="1468120" y="3094989"/>
              <a:ext cx="104139" cy="25400"/>
            </a:xfrm>
            <a:custGeom>
              <a:avLst/>
              <a:gdLst/>
              <a:ahLst/>
              <a:cxnLst/>
              <a:rect l="l" t="t" r="r" b="b"/>
              <a:pathLst>
                <a:path w="104140" h="25400">
                  <a:moveTo>
                    <a:pt x="33007" y="0"/>
                  </a:moveTo>
                  <a:lnTo>
                    <a:pt x="0" y="0"/>
                  </a:lnTo>
                  <a:lnTo>
                    <a:pt x="0" y="1270"/>
                  </a:lnTo>
                  <a:lnTo>
                    <a:pt x="33007" y="1270"/>
                  </a:lnTo>
                  <a:lnTo>
                    <a:pt x="33007" y="0"/>
                  </a:lnTo>
                  <a:close/>
                </a:path>
                <a:path w="104140" h="25400">
                  <a:moveTo>
                    <a:pt x="48260" y="1270"/>
                  </a:moveTo>
                  <a:lnTo>
                    <a:pt x="46990" y="1270"/>
                  </a:lnTo>
                  <a:lnTo>
                    <a:pt x="46990" y="2540"/>
                  </a:lnTo>
                  <a:lnTo>
                    <a:pt x="48260" y="2540"/>
                  </a:lnTo>
                  <a:lnTo>
                    <a:pt x="48260" y="1270"/>
                  </a:lnTo>
                  <a:close/>
                </a:path>
                <a:path w="104140" h="25400">
                  <a:moveTo>
                    <a:pt x="85090" y="24130"/>
                  </a:moveTo>
                  <a:lnTo>
                    <a:pt x="82550" y="24130"/>
                  </a:lnTo>
                  <a:lnTo>
                    <a:pt x="82550" y="25400"/>
                  </a:lnTo>
                  <a:lnTo>
                    <a:pt x="85090" y="25400"/>
                  </a:lnTo>
                  <a:lnTo>
                    <a:pt x="85090" y="24130"/>
                  </a:lnTo>
                  <a:close/>
                </a:path>
                <a:path w="104140" h="25400">
                  <a:moveTo>
                    <a:pt x="99060" y="24130"/>
                  </a:moveTo>
                  <a:lnTo>
                    <a:pt x="97790" y="24130"/>
                  </a:lnTo>
                  <a:lnTo>
                    <a:pt x="97790" y="25400"/>
                  </a:lnTo>
                  <a:lnTo>
                    <a:pt x="99060" y="25400"/>
                  </a:lnTo>
                  <a:lnTo>
                    <a:pt x="99060" y="24130"/>
                  </a:lnTo>
                  <a:close/>
                </a:path>
                <a:path w="104140" h="25400">
                  <a:moveTo>
                    <a:pt x="104140" y="21590"/>
                  </a:moveTo>
                  <a:lnTo>
                    <a:pt x="102870" y="21590"/>
                  </a:lnTo>
                  <a:lnTo>
                    <a:pt x="102870" y="24130"/>
                  </a:lnTo>
                  <a:lnTo>
                    <a:pt x="104140" y="24130"/>
                  </a:lnTo>
                  <a:lnTo>
                    <a:pt x="104140" y="21590"/>
                  </a:lnTo>
                  <a:close/>
                </a:path>
                <a:path w="104140" h="25400">
                  <a:moveTo>
                    <a:pt x="104140" y="19050"/>
                  </a:moveTo>
                  <a:lnTo>
                    <a:pt x="102870" y="19050"/>
                  </a:lnTo>
                  <a:lnTo>
                    <a:pt x="102870" y="20320"/>
                  </a:lnTo>
                  <a:lnTo>
                    <a:pt x="104140" y="20320"/>
                  </a:lnTo>
                  <a:lnTo>
                    <a:pt x="104140" y="19050"/>
                  </a:lnTo>
                  <a:close/>
                </a:path>
                <a:path w="104140" h="25400">
                  <a:moveTo>
                    <a:pt x="104140" y="15240"/>
                  </a:moveTo>
                  <a:lnTo>
                    <a:pt x="102870" y="15240"/>
                  </a:lnTo>
                  <a:lnTo>
                    <a:pt x="102870" y="17780"/>
                  </a:lnTo>
                  <a:lnTo>
                    <a:pt x="104140" y="17780"/>
                  </a:lnTo>
                  <a:lnTo>
                    <a:pt x="104140" y="15240"/>
                  </a:lnTo>
                  <a:close/>
                </a:path>
                <a:path w="104140" h="25400">
                  <a:moveTo>
                    <a:pt x="104140" y="12700"/>
                  </a:moveTo>
                  <a:lnTo>
                    <a:pt x="102870" y="12700"/>
                  </a:lnTo>
                  <a:lnTo>
                    <a:pt x="102870" y="13970"/>
                  </a:lnTo>
                  <a:lnTo>
                    <a:pt x="104140" y="13970"/>
                  </a:lnTo>
                  <a:lnTo>
                    <a:pt x="104140" y="12700"/>
                  </a:lnTo>
                  <a:close/>
                </a:path>
                <a:path w="104140" h="25400">
                  <a:moveTo>
                    <a:pt x="104140" y="8890"/>
                  </a:moveTo>
                  <a:lnTo>
                    <a:pt x="102870" y="8890"/>
                  </a:lnTo>
                  <a:lnTo>
                    <a:pt x="102870" y="11430"/>
                  </a:lnTo>
                  <a:lnTo>
                    <a:pt x="104140" y="11430"/>
                  </a:lnTo>
                  <a:lnTo>
                    <a:pt x="104140" y="8890"/>
                  </a:lnTo>
                  <a:close/>
                </a:path>
                <a:path w="104140" h="25400">
                  <a:moveTo>
                    <a:pt x="104140" y="6350"/>
                  </a:moveTo>
                  <a:lnTo>
                    <a:pt x="102870" y="6350"/>
                  </a:lnTo>
                  <a:lnTo>
                    <a:pt x="102870" y="7620"/>
                  </a:lnTo>
                  <a:lnTo>
                    <a:pt x="104140" y="7620"/>
                  </a:lnTo>
                  <a:lnTo>
                    <a:pt x="104140" y="6350"/>
                  </a:lnTo>
                  <a:close/>
                </a:path>
                <a:path w="104140" h="25400">
                  <a:moveTo>
                    <a:pt x="104140" y="2540"/>
                  </a:moveTo>
                  <a:lnTo>
                    <a:pt x="102870" y="2540"/>
                  </a:lnTo>
                  <a:lnTo>
                    <a:pt x="102870" y="5080"/>
                  </a:lnTo>
                  <a:lnTo>
                    <a:pt x="104140" y="5080"/>
                  </a:lnTo>
                  <a:lnTo>
                    <a:pt x="104140" y="2540"/>
                  </a:lnTo>
                  <a:close/>
                </a:path>
                <a:path w="104140" h="25400">
                  <a:moveTo>
                    <a:pt x="104140" y="0"/>
                  </a:moveTo>
                  <a:lnTo>
                    <a:pt x="48260" y="0"/>
                  </a:lnTo>
                  <a:lnTo>
                    <a:pt x="48260" y="1270"/>
                  </a:lnTo>
                  <a:lnTo>
                    <a:pt x="104140" y="1270"/>
                  </a:lnTo>
                  <a:lnTo>
                    <a:pt x="104140" y="0"/>
                  </a:lnTo>
                  <a:close/>
                </a:path>
              </a:pathLst>
            </a:custGeom>
            <a:solidFill>
              <a:srgbClr val="DAEBA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5" name="object 435"/>
            <p:cNvSpPr/>
            <p:nvPr/>
          </p:nvSpPr>
          <p:spPr>
            <a:xfrm>
              <a:off x="1468120" y="3097529"/>
              <a:ext cx="102870" cy="21590"/>
            </a:xfrm>
            <a:custGeom>
              <a:avLst/>
              <a:gdLst/>
              <a:ahLst/>
              <a:cxnLst/>
              <a:rect l="l" t="t" r="r" b="b"/>
              <a:pathLst>
                <a:path w="102869" h="21589">
                  <a:moveTo>
                    <a:pt x="87630" y="19050"/>
                  </a:moveTo>
                  <a:lnTo>
                    <a:pt x="0" y="19050"/>
                  </a:lnTo>
                  <a:lnTo>
                    <a:pt x="0" y="21590"/>
                  </a:lnTo>
                  <a:lnTo>
                    <a:pt x="85090" y="21590"/>
                  </a:lnTo>
                  <a:lnTo>
                    <a:pt x="85090" y="20320"/>
                  </a:lnTo>
                  <a:lnTo>
                    <a:pt x="87630" y="20320"/>
                  </a:lnTo>
                  <a:lnTo>
                    <a:pt x="87630" y="19050"/>
                  </a:lnTo>
                  <a:close/>
                </a:path>
                <a:path w="102869" h="21589">
                  <a:moveTo>
                    <a:pt x="102870" y="19050"/>
                  </a:moveTo>
                  <a:lnTo>
                    <a:pt x="95250" y="19050"/>
                  </a:lnTo>
                  <a:lnTo>
                    <a:pt x="95250" y="20320"/>
                  </a:lnTo>
                  <a:lnTo>
                    <a:pt x="97790" y="20320"/>
                  </a:lnTo>
                  <a:lnTo>
                    <a:pt x="97790" y="21590"/>
                  </a:lnTo>
                  <a:lnTo>
                    <a:pt x="102870" y="21590"/>
                  </a:lnTo>
                  <a:lnTo>
                    <a:pt x="102870" y="19050"/>
                  </a:lnTo>
                  <a:close/>
                </a:path>
                <a:path w="102869" h="21589">
                  <a:moveTo>
                    <a:pt x="102870" y="16510"/>
                  </a:moveTo>
                  <a:lnTo>
                    <a:pt x="100330" y="16510"/>
                  </a:lnTo>
                  <a:lnTo>
                    <a:pt x="100330" y="17780"/>
                  </a:lnTo>
                  <a:lnTo>
                    <a:pt x="102870" y="17780"/>
                  </a:lnTo>
                  <a:lnTo>
                    <a:pt x="102870" y="16510"/>
                  </a:lnTo>
                  <a:close/>
                </a:path>
                <a:path w="102869" h="21589">
                  <a:moveTo>
                    <a:pt x="102870" y="12700"/>
                  </a:moveTo>
                  <a:lnTo>
                    <a:pt x="100330" y="12700"/>
                  </a:lnTo>
                  <a:lnTo>
                    <a:pt x="100330" y="15240"/>
                  </a:lnTo>
                  <a:lnTo>
                    <a:pt x="102870" y="15240"/>
                  </a:lnTo>
                  <a:lnTo>
                    <a:pt x="102870" y="12700"/>
                  </a:lnTo>
                  <a:close/>
                </a:path>
                <a:path w="102869" h="21589">
                  <a:moveTo>
                    <a:pt x="102870" y="10160"/>
                  </a:moveTo>
                  <a:lnTo>
                    <a:pt x="100330" y="10160"/>
                  </a:lnTo>
                  <a:lnTo>
                    <a:pt x="100330" y="11430"/>
                  </a:lnTo>
                  <a:lnTo>
                    <a:pt x="102870" y="11430"/>
                  </a:lnTo>
                  <a:lnTo>
                    <a:pt x="102870" y="10160"/>
                  </a:lnTo>
                  <a:close/>
                </a:path>
                <a:path w="102869" h="21589">
                  <a:moveTo>
                    <a:pt x="102870" y="6350"/>
                  </a:moveTo>
                  <a:lnTo>
                    <a:pt x="100330" y="6350"/>
                  </a:lnTo>
                  <a:lnTo>
                    <a:pt x="100330" y="8890"/>
                  </a:lnTo>
                  <a:lnTo>
                    <a:pt x="102870" y="8890"/>
                  </a:lnTo>
                  <a:lnTo>
                    <a:pt x="102870" y="6350"/>
                  </a:lnTo>
                  <a:close/>
                </a:path>
                <a:path w="102869" h="21589">
                  <a:moveTo>
                    <a:pt x="102870" y="3810"/>
                  </a:moveTo>
                  <a:lnTo>
                    <a:pt x="100330" y="3810"/>
                  </a:lnTo>
                  <a:lnTo>
                    <a:pt x="100330" y="5080"/>
                  </a:lnTo>
                  <a:lnTo>
                    <a:pt x="102870" y="5080"/>
                  </a:lnTo>
                  <a:lnTo>
                    <a:pt x="102870" y="3810"/>
                  </a:lnTo>
                  <a:close/>
                </a:path>
                <a:path w="102869" h="21589">
                  <a:moveTo>
                    <a:pt x="102870" y="0"/>
                  </a:moveTo>
                  <a:lnTo>
                    <a:pt x="44450" y="0"/>
                  </a:lnTo>
                  <a:lnTo>
                    <a:pt x="44450" y="1270"/>
                  </a:lnTo>
                  <a:lnTo>
                    <a:pt x="100330" y="1270"/>
                  </a:lnTo>
                  <a:lnTo>
                    <a:pt x="100330" y="2540"/>
                  </a:lnTo>
                  <a:lnTo>
                    <a:pt x="102870" y="2540"/>
                  </a:lnTo>
                  <a:lnTo>
                    <a:pt x="102870" y="0"/>
                  </a:lnTo>
                  <a:close/>
                </a:path>
                <a:path w="102869" h="21589">
                  <a:moveTo>
                    <a:pt x="33019" y="0"/>
                  </a:moveTo>
                  <a:lnTo>
                    <a:pt x="0" y="0"/>
                  </a:lnTo>
                  <a:lnTo>
                    <a:pt x="0" y="1270"/>
                  </a:lnTo>
                  <a:lnTo>
                    <a:pt x="33019" y="1270"/>
                  </a:lnTo>
                  <a:lnTo>
                    <a:pt x="33019" y="0"/>
                  </a:lnTo>
                  <a:close/>
                </a:path>
              </a:pathLst>
            </a:custGeom>
            <a:solidFill>
              <a:srgbClr val="DBEBA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6" name="object 436"/>
            <p:cNvSpPr/>
            <p:nvPr/>
          </p:nvSpPr>
          <p:spPr>
            <a:xfrm>
              <a:off x="1468120" y="3098799"/>
              <a:ext cx="100330" cy="17780"/>
            </a:xfrm>
            <a:custGeom>
              <a:avLst/>
              <a:gdLst/>
              <a:ahLst/>
              <a:cxnLst/>
              <a:rect l="l" t="t" r="r" b="b"/>
              <a:pathLst>
                <a:path w="100330" h="17780">
                  <a:moveTo>
                    <a:pt x="2540" y="15240"/>
                  </a:moveTo>
                  <a:lnTo>
                    <a:pt x="0" y="15240"/>
                  </a:lnTo>
                  <a:lnTo>
                    <a:pt x="0" y="16510"/>
                  </a:lnTo>
                  <a:lnTo>
                    <a:pt x="2540" y="16510"/>
                  </a:lnTo>
                  <a:lnTo>
                    <a:pt x="2540" y="15240"/>
                  </a:lnTo>
                  <a:close/>
                </a:path>
                <a:path w="100330" h="17780">
                  <a:moveTo>
                    <a:pt x="2540" y="11430"/>
                  </a:moveTo>
                  <a:lnTo>
                    <a:pt x="0" y="11430"/>
                  </a:lnTo>
                  <a:lnTo>
                    <a:pt x="0" y="13970"/>
                  </a:lnTo>
                  <a:lnTo>
                    <a:pt x="2540" y="13970"/>
                  </a:lnTo>
                  <a:lnTo>
                    <a:pt x="2540" y="11430"/>
                  </a:lnTo>
                  <a:close/>
                </a:path>
                <a:path w="100330" h="17780">
                  <a:moveTo>
                    <a:pt x="2540" y="8890"/>
                  </a:moveTo>
                  <a:lnTo>
                    <a:pt x="0" y="8890"/>
                  </a:lnTo>
                  <a:lnTo>
                    <a:pt x="0" y="10160"/>
                  </a:lnTo>
                  <a:lnTo>
                    <a:pt x="2540" y="10160"/>
                  </a:lnTo>
                  <a:lnTo>
                    <a:pt x="2540" y="8890"/>
                  </a:lnTo>
                  <a:close/>
                </a:path>
                <a:path w="100330" h="17780">
                  <a:moveTo>
                    <a:pt x="2540" y="5080"/>
                  </a:moveTo>
                  <a:lnTo>
                    <a:pt x="0" y="5080"/>
                  </a:lnTo>
                  <a:lnTo>
                    <a:pt x="0" y="7620"/>
                  </a:lnTo>
                  <a:lnTo>
                    <a:pt x="2540" y="7620"/>
                  </a:lnTo>
                  <a:lnTo>
                    <a:pt x="2540" y="5080"/>
                  </a:lnTo>
                  <a:close/>
                </a:path>
                <a:path w="100330" h="17780">
                  <a:moveTo>
                    <a:pt x="2540" y="2540"/>
                  </a:moveTo>
                  <a:lnTo>
                    <a:pt x="0" y="2540"/>
                  </a:lnTo>
                  <a:lnTo>
                    <a:pt x="0" y="3810"/>
                  </a:lnTo>
                  <a:lnTo>
                    <a:pt x="2540" y="3810"/>
                  </a:lnTo>
                  <a:lnTo>
                    <a:pt x="2540" y="2540"/>
                  </a:lnTo>
                  <a:close/>
                </a:path>
                <a:path w="100330" h="17780">
                  <a:moveTo>
                    <a:pt x="33007" y="0"/>
                  </a:moveTo>
                  <a:lnTo>
                    <a:pt x="0" y="0"/>
                  </a:lnTo>
                  <a:lnTo>
                    <a:pt x="0" y="1270"/>
                  </a:lnTo>
                  <a:lnTo>
                    <a:pt x="33007" y="1270"/>
                  </a:lnTo>
                  <a:lnTo>
                    <a:pt x="33007" y="0"/>
                  </a:lnTo>
                  <a:close/>
                </a:path>
                <a:path w="100330" h="17780">
                  <a:moveTo>
                    <a:pt x="92710" y="16510"/>
                  </a:moveTo>
                  <a:lnTo>
                    <a:pt x="90157" y="16510"/>
                  </a:lnTo>
                  <a:lnTo>
                    <a:pt x="90157" y="17780"/>
                  </a:lnTo>
                  <a:lnTo>
                    <a:pt x="92710" y="17780"/>
                  </a:lnTo>
                  <a:lnTo>
                    <a:pt x="92710" y="16510"/>
                  </a:lnTo>
                  <a:close/>
                </a:path>
                <a:path w="100330" h="17780">
                  <a:moveTo>
                    <a:pt x="100330" y="15240"/>
                  </a:moveTo>
                  <a:lnTo>
                    <a:pt x="99060" y="15240"/>
                  </a:lnTo>
                  <a:lnTo>
                    <a:pt x="99060" y="16510"/>
                  </a:lnTo>
                  <a:lnTo>
                    <a:pt x="100330" y="16510"/>
                  </a:lnTo>
                  <a:lnTo>
                    <a:pt x="100330" y="15240"/>
                  </a:lnTo>
                  <a:close/>
                </a:path>
                <a:path w="100330" h="17780">
                  <a:moveTo>
                    <a:pt x="100330" y="11430"/>
                  </a:moveTo>
                  <a:lnTo>
                    <a:pt x="99060" y="11430"/>
                  </a:lnTo>
                  <a:lnTo>
                    <a:pt x="99060" y="13970"/>
                  </a:lnTo>
                  <a:lnTo>
                    <a:pt x="100330" y="13970"/>
                  </a:lnTo>
                  <a:lnTo>
                    <a:pt x="100330" y="11430"/>
                  </a:lnTo>
                  <a:close/>
                </a:path>
                <a:path w="100330" h="17780">
                  <a:moveTo>
                    <a:pt x="100330" y="8890"/>
                  </a:moveTo>
                  <a:lnTo>
                    <a:pt x="99060" y="8890"/>
                  </a:lnTo>
                  <a:lnTo>
                    <a:pt x="99060" y="10160"/>
                  </a:lnTo>
                  <a:lnTo>
                    <a:pt x="100330" y="10160"/>
                  </a:lnTo>
                  <a:lnTo>
                    <a:pt x="100330" y="8890"/>
                  </a:lnTo>
                  <a:close/>
                </a:path>
                <a:path w="100330" h="17780">
                  <a:moveTo>
                    <a:pt x="100330" y="5080"/>
                  </a:moveTo>
                  <a:lnTo>
                    <a:pt x="99060" y="5080"/>
                  </a:lnTo>
                  <a:lnTo>
                    <a:pt x="99060" y="7620"/>
                  </a:lnTo>
                  <a:lnTo>
                    <a:pt x="100330" y="7620"/>
                  </a:lnTo>
                  <a:lnTo>
                    <a:pt x="100330" y="5080"/>
                  </a:lnTo>
                  <a:close/>
                </a:path>
                <a:path w="100330" h="17780">
                  <a:moveTo>
                    <a:pt x="100330" y="2540"/>
                  </a:moveTo>
                  <a:lnTo>
                    <a:pt x="99060" y="2540"/>
                  </a:lnTo>
                  <a:lnTo>
                    <a:pt x="99060" y="3810"/>
                  </a:lnTo>
                  <a:lnTo>
                    <a:pt x="100330" y="3810"/>
                  </a:lnTo>
                  <a:lnTo>
                    <a:pt x="100330" y="2540"/>
                  </a:lnTo>
                  <a:close/>
                </a:path>
                <a:path w="100330" h="17780">
                  <a:moveTo>
                    <a:pt x="100330" y="0"/>
                  </a:moveTo>
                  <a:lnTo>
                    <a:pt x="41910" y="0"/>
                  </a:lnTo>
                  <a:lnTo>
                    <a:pt x="41910" y="1270"/>
                  </a:lnTo>
                  <a:lnTo>
                    <a:pt x="100330" y="1270"/>
                  </a:lnTo>
                  <a:lnTo>
                    <a:pt x="100330" y="0"/>
                  </a:lnTo>
                  <a:close/>
                </a:path>
              </a:pathLst>
            </a:custGeom>
            <a:solidFill>
              <a:srgbClr val="DCECA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7" name="object 437"/>
            <p:cNvSpPr/>
            <p:nvPr/>
          </p:nvSpPr>
          <p:spPr>
            <a:xfrm>
              <a:off x="1470660" y="3100069"/>
              <a:ext cx="96520" cy="15240"/>
            </a:xfrm>
            <a:custGeom>
              <a:avLst/>
              <a:gdLst/>
              <a:ahLst/>
              <a:cxnLst/>
              <a:rect l="l" t="t" r="r" b="b"/>
              <a:pathLst>
                <a:path w="96519" h="15239">
                  <a:moveTo>
                    <a:pt x="1270" y="10160"/>
                  </a:moveTo>
                  <a:lnTo>
                    <a:pt x="0" y="10160"/>
                  </a:lnTo>
                  <a:lnTo>
                    <a:pt x="0" y="12700"/>
                  </a:lnTo>
                  <a:lnTo>
                    <a:pt x="1270" y="12700"/>
                  </a:lnTo>
                  <a:lnTo>
                    <a:pt x="1270" y="10160"/>
                  </a:lnTo>
                  <a:close/>
                </a:path>
                <a:path w="96519" h="15239">
                  <a:moveTo>
                    <a:pt x="1270" y="7620"/>
                  </a:moveTo>
                  <a:lnTo>
                    <a:pt x="0" y="7620"/>
                  </a:lnTo>
                  <a:lnTo>
                    <a:pt x="0" y="8890"/>
                  </a:lnTo>
                  <a:lnTo>
                    <a:pt x="1270" y="8890"/>
                  </a:lnTo>
                  <a:lnTo>
                    <a:pt x="1270" y="7620"/>
                  </a:lnTo>
                  <a:close/>
                </a:path>
                <a:path w="96519" h="15239">
                  <a:moveTo>
                    <a:pt x="1270" y="3810"/>
                  </a:moveTo>
                  <a:lnTo>
                    <a:pt x="0" y="3810"/>
                  </a:lnTo>
                  <a:lnTo>
                    <a:pt x="0" y="6350"/>
                  </a:lnTo>
                  <a:lnTo>
                    <a:pt x="1270" y="6350"/>
                  </a:lnTo>
                  <a:lnTo>
                    <a:pt x="1270" y="3810"/>
                  </a:lnTo>
                  <a:close/>
                </a:path>
                <a:path w="96519" h="15239">
                  <a:moveTo>
                    <a:pt x="30467" y="1270"/>
                  </a:moveTo>
                  <a:lnTo>
                    <a:pt x="0" y="1270"/>
                  </a:lnTo>
                  <a:lnTo>
                    <a:pt x="0" y="2540"/>
                  </a:lnTo>
                  <a:lnTo>
                    <a:pt x="30467" y="2540"/>
                  </a:lnTo>
                  <a:lnTo>
                    <a:pt x="30467" y="1270"/>
                  </a:lnTo>
                  <a:close/>
                </a:path>
                <a:path w="96519" h="15239">
                  <a:moveTo>
                    <a:pt x="96520" y="13970"/>
                  </a:moveTo>
                  <a:lnTo>
                    <a:pt x="0" y="13970"/>
                  </a:lnTo>
                  <a:lnTo>
                    <a:pt x="0" y="15240"/>
                  </a:lnTo>
                  <a:lnTo>
                    <a:pt x="96520" y="15240"/>
                  </a:lnTo>
                  <a:lnTo>
                    <a:pt x="96520" y="13970"/>
                  </a:lnTo>
                  <a:close/>
                </a:path>
                <a:path w="96519" h="15239">
                  <a:moveTo>
                    <a:pt x="96520" y="10160"/>
                  </a:moveTo>
                  <a:lnTo>
                    <a:pt x="95250" y="10160"/>
                  </a:lnTo>
                  <a:lnTo>
                    <a:pt x="95250" y="12700"/>
                  </a:lnTo>
                  <a:lnTo>
                    <a:pt x="96520" y="12700"/>
                  </a:lnTo>
                  <a:lnTo>
                    <a:pt x="96520" y="10160"/>
                  </a:lnTo>
                  <a:close/>
                </a:path>
                <a:path w="96519" h="15239">
                  <a:moveTo>
                    <a:pt x="96520" y="7620"/>
                  </a:moveTo>
                  <a:lnTo>
                    <a:pt x="95250" y="7620"/>
                  </a:lnTo>
                  <a:lnTo>
                    <a:pt x="95250" y="8890"/>
                  </a:lnTo>
                  <a:lnTo>
                    <a:pt x="96520" y="8890"/>
                  </a:lnTo>
                  <a:lnTo>
                    <a:pt x="96520" y="7620"/>
                  </a:lnTo>
                  <a:close/>
                </a:path>
                <a:path w="96519" h="15239">
                  <a:moveTo>
                    <a:pt x="96520" y="3810"/>
                  </a:moveTo>
                  <a:lnTo>
                    <a:pt x="95250" y="3810"/>
                  </a:lnTo>
                  <a:lnTo>
                    <a:pt x="95250" y="6350"/>
                  </a:lnTo>
                  <a:lnTo>
                    <a:pt x="96520" y="6350"/>
                  </a:lnTo>
                  <a:lnTo>
                    <a:pt x="96520" y="3810"/>
                  </a:lnTo>
                  <a:close/>
                </a:path>
                <a:path w="96519" h="15239">
                  <a:moveTo>
                    <a:pt x="96520" y="1270"/>
                  </a:moveTo>
                  <a:lnTo>
                    <a:pt x="39370" y="1270"/>
                  </a:lnTo>
                  <a:lnTo>
                    <a:pt x="39370" y="0"/>
                  </a:lnTo>
                  <a:lnTo>
                    <a:pt x="38100" y="0"/>
                  </a:lnTo>
                  <a:lnTo>
                    <a:pt x="38100" y="1270"/>
                  </a:lnTo>
                  <a:lnTo>
                    <a:pt x="35560" y="1270"/>
                  </a:lnTo>
                  <a:lnTo>
                    <a:pt x="35560" y="2540"/>
                  </a:lnTo>
                  <a:lnTo>
                    <a:pt x="96520" y="2540"/>
                  </a:lnTo>
                  <a:lnTo>
                    <a:pt x="96520" y="1270"/>
                  </a:lnTo>
                  <a:close/>
                </a:path>
              </a:pathLst>
            </a:custGeom>
            <a:solidFill>
              <a:srgbClr val="DEEDB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8" name="object 438"/>
            <p:cNvSpPr/>
            <p:nvPr/>
          </p:nvSpPr>
          <p:spPr>
            <a:xfrm>
              <a:off x="1471929" y="3102609"/>
              <a:ext cx="93980" cy="10160"/>
            </a:xfrm>
            <a:custGeom>
              <a:avLst/>
              <a:gdLst/>
              <a:ahLst/>
              <a:cxnLst/>
              <a:rect l="l" t="t" r="r" b="b"/>
              <a:pathLst>
                <a:path w="93980" h="10160">
                  <a:moveTo>
                    <a:pt x="2539" y="7619"/>
                  </a:moveTo>
                  <a:lnTo>
                    <a:pt x="0" y="7619"/>
                  </a:lnTo>
                  <a:lnTo>
                    <a:pt x="0" y="10160"/>
                  </a:lnTo>
                  <a:lnTo>
                    <a:pt x="93979" y="10160"/>
                  </a:lnTo>
                  <a:lnTo>
                    <a:pt x="93979" y="8889"/>
                  </a:lnTo>
                  <a:lnTo>
                    <a:pt x="2539" y="8889"/>
                  </a:lnTo>
                  <a:lnTo>
                    <a:pt x="2539" y="7619"/>
                  </a:lnTo>
                  <a:close/>
                </a:path>
                <a:path w="93980" h="10160">
                  <a:moveTo>
                    <a:pt x="93979" y="7619"/>
                  </a:moveTo>
                  <a:lnTo>
                    <a:pt x="91439" y="7619"/>
                  </a:lnTo>
                  <a:lnTo>
                    <a:pt x="91439" y="8889"/>
                  </a:lnTo>
                  <a:lnTo>
                    <a:pt x="93979" y="8889"/>
                  </a:lnTo>
                  <a:lnTo>
                    <a:pt x="93979" y="7619"/>
                  </a:lnTo>
                  <a:close/>
                </a:path>
                <a:path w="93980" h="10160">
                  <a:moveTo>
                    <a:pt x="2539" y="5079"/>
                  </a:moveTo>
                  <a:lnTo>
                    <a:pt x="0" y="5079"/>
                  </a:lnTo>
                  <a:lnTo>
                    <a:pt x="0" y="6350"/>
                  </a:lnTo>
                  <a:lnTo>
                    <a:pt x="2539" y="6350"/>
                  </a:lnTo>
                  <a:lnTo>
                    <a:pt x="2539" y="5079"/>
                  </a:lnTo>
                  <a:close/>
                </a:path>
                <a:path w="93980" h="10160">
                  <a:moveTo>
                    <a:pt x="93979" y="5079"/>
                  </a:moveTo>
                  <a:lnTo>
                    <a:pt x="91439" y="5079"/>
                  </a:lnTo>
                  <a:lnTo>
                    <a:pt x="91439" y="6350"/>
                  </a:lnTo>
                  <a:lnTo>
                    <a:pt x="93979" y="6350"/>
                  </a:lnTo>
                  <a:lnTo>
                    <a:pt x="93979" y="5079"/>
                  </a:lnTo>
                  <a:close/>
                </a:path>
                <a:path w="93980" h="10160">
                  <a:moveTo>
                    <a:pt x="2539" y="1269"/>
                  </a:moveTo>
                  <a:lnTo>
                    <a:pt x="0" y="1269"/>
                  </a:lnTo>
                  <a:lnTo>
                    <a:pt x="0" y="3810"/>
                  </a:lnTo>
                  <a:lnTo>
                    <a:pt x="2539" y="3810"/>
                  </a:lnTo>
                  <a:lnTo>
                    <a:pt x="2539" y="1269"/>
                  </a:lnTo>
                  <a:close/>
                </a:path>
                <a:path w="93980" h="10160">
                  <a:moveTo>
                    <a:pt x="93979" y="1269"/>
                  </a:moveTo>
                  <a:lnTo>
                    <a:pt x="91439" y="1269"/>
                  </a:lnTo>
                  <a:lnTo>
                    <a:pt x="91439" y="3810"/>
                  </a:lnTo>
                  <a:lnTo>
                    <a:pt x="93979" y="3810"/>
                  </a:lnTo>
                  <a:lnTo>
                    <a:pt x="93979" y="1269"/>
                  </a:lnTo>
                  <a:close/>
                </a:path>
                <a:path w="93980" h="10160">
                  <a:moveTo>
                    <a:pt x="34289" y="0"/>
                  </a:moveTo>
                  <a:lnTo>
                    <a:pt x="33019" y="0"/>
                  </a:lnTo>
                  <a:lnTo>
                    <a:pt x="33019" y="1269"/>
                  </a:lnTo>
                  <a:lnTo>
                    <a:pt x="34289" y="1269"/>
                  </a:lnTo>
                  <a:lnTo>
                    <a:pt x="34289" y="0"/>
                  </a:lnTo>
                  <a:close/>
                </a:path>
              </a:pathLst>
            </a:custGeom>
            <a:solidFill>
              <a:srgbClr val="DFEDB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9" name="object 439"/>
            <p:cNvSpPr/>
            <p:nvPr/>
          </p:nvSpPr>
          <p:spPr>
            <a:xfrm>
              <a:off x="1474470" y="3103879"/>
              <a:ext cx="88900" cy="7620"/>
            </a:xfrm>
            <a:custGeom>
              <a:avLst/>
              <a:gdLst/>
              <a:ahLst/>
              <a:cxnLst/>
              <a:rect l="l" t="t" r="r" b="b"/>
              <a:pathLst>
                <a:path w="88900" h="7619">
                  <a:moveTo>
                    <a:pt x="88900" y="6350"/>
                  </a:moveTo>
                  <a:lnTo>
                    <a:pt x="0" y="6350"/>
                  </a:lnTo>
                  <a:lnTo>
                    <a:pt x="0" y="7620"/>
                  </a:lnTo>
                  <a:lnTo>
                    <a:pt x="88900" y="7620"/>
                  </a:lnTo>
                  <a:lnTo>
                    <a:pt x="88900" y="6350"/>
                  </a:lnTo>
                  <a:close/>
                </a:path>
                <a:path w="88900" h="7619">
                  <a:moveTo>
                    <a:pt x="1270" y="3810"/>
                  </a:moveTo>
                  <a:lnTo>
                    <a:pt x="0" y="3810"/>
                  </a:lnTo>
                  <a:lnTo>
                    <a:pt x="0" y="5080"/>
                  </a:lnTo>
                  <a:lnTo>
                    <a:pt x="1270" y="5080"/>
                  </a:lnTo>
                  <a:lnTo>
                    <a:pt x="1270" y="3810"/>
                  </a:lnTo>
                  <a:close/>
                </a:path>
                <a:path w="88900" h="7619">
                  <a:moveTo>
                    <a:pt x="88900" y="3810"/>
                  </a:moveTo>
                  <a:lnTo>
                    <a:pt x="87630" y="3810"/>
                  </a:lnTo>
                  <a:lnTo>
                    <a:pt x="87630" y="5080"/>
                  </a:lnTo>
                  <a:lnTo>
                    <a:pt x="88900" y="5080"/>
                  </a:lnTo>
                  <a:lnTo>
                    <a:pt x="88900" y="3810"/>
                  </a:lnTo>
                  <a:close/>
                </a:path>
                <a:path w="88900" h="7619">
                  <a:moveTo>
                    <a:pt x="26669" y="0"/>
                  </a:moveTo>
                  <a:lnTo>
                    <a:pt x="0" y="0"/>
                  </a:lnTo>
                  <a:lnTo>
                    <a:pt x="0" y="2540"/>
                  </a:lnTo>
                  <a:lnTo>
                    <a:pt x="88900" y="2540"/>
                  </a:lnTo>
                  <a:lnTo>
                    <a:pt x="88900" y="1270"/>
                  </a:lnTo>
                  <a:lnTo>
                    <a:pt x="26669" y="1270"/>
                  </a:lnTo>
                  <a:lnTo>
                    <a:pt x="26669" y="0"/>
                  </a:lnTo>
                  <a:close/>
                </a:path>
                <a:path w="88900" h="7619">
                  <a:moveTo>
                    <a:pt x="88900" y="0"/>
                  </a:moveTo>
                  <a:lnTo>
                    <a:pt x="27940" y="0"/>
                  </a:lnTo>
                  <a:lnTo>
                    <a:pt x="27940" y="1270"/>
                  </a:lnTo>
                  <a:lnTo>
                    <a:pt x="88900" y="1270"/>
                  </a:lnTo>
                  <a:lnTo>
                    <a:pt x="88900" y="0"/>
                  </a:lnTo>
                  <a:close/>
                </a:path>
              </a:pathLst>
            </a:custGeom>
            <a:solidFill>
              <a:srgbClr val="E1EEB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0" name="object 440"/>
            <p:cNvSpPr/>
            <p:nvPr/>
          </p:nvSpPr>
          <p:spPr>
            <a:xfrm>
              <a:off x="1475740" y="3107689"/>
              <a:ext cx="86360" cy="1270"/>
            </a:xfrm>
            <a:custGeom>
              <a:avLst/>
              <a:gdLst/>
              <a:ahLst/>
              <a:cxnLst/>
              <a:rect l="l" t="t" r="r" b="b"/>
              <a:pathLst>
                <a:path w="86359" h="1269">
                  <a:moveTo>
                    <a:pt x="86359" y="0"/>
                  </a:moveTo>
                  <a:lnTo>
                    <a:pt x="0" y="0"/>
                  </a:lnTo>
                  <a:lnTo>
                    <a:pt x="0" y="1270"/>
                  </a:lnTo>
                  <a:lnTo>
                    <a:pt x="86359" y="1270"/>
                  </a:lnTo>
                  <a:lnTo>
                    <a:pt x="86359" y="0"/>
                  </a:lnTo>
                  <a:close/>
                </a:path>
              </a:pathLst>
            </a:custGeom>
            <a:solidFill>
              <a:srgbClr val="E4F0B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1" name="object 441"/>
            <p:cNvSpPr/>
            <p:nvPr/>
          </p:nvSpPr>
          <p:spPr>
            <a:xfrm>
              <a:off x="1299210" y="3111499"/>
              <a:ext cx="185420" cy="160020"/>
            </a:xfrm>
            <a:custGeom>
              <a:avLst/>
              <a:gdLst/>
              <a:ahLst/>
              <a:cxnLst/>
              <a:rect l="l" t="t" r="r" b="b"/>
              <a:pathLst>
                <a:path w="185419" h="160020">
                  <a:moveTo>
                    <a:pt x="48259" y="0"/>
                  </a:moveTo>
                  <a:lnTo>
                    <a:pt x="46990" y="0"/>
                  </a:lnTo>
                  <a:lnTo>
                    <a:pt x="46990" y="1270"/>
                  </a:lnTo>
                  <a:lnTo>
                    <a:pt x="48259" y="1270"/>
                  </a:lnTo>
                  <a:lnTo>
                    <a:pt x="48259" y="0"/>
                  </a:lnTo>
                  <a:close/>
                </a:path>
                <a:path w="185419" h="160020">
                  <a:moveTo>
                    <a:pt x="142240" y="0"/>
                  </a:moveTo>
                  <a:lnTo>
                    <a:pt x="140970" y="0"/>
                  </a:lnTo>
                  <a:lnTo>
                    <a:pt x="140970" y="1270"/>
                  </a:lnTo>
                  <a:lnTo>
                    <a:pt x="142240" y="1270"/>
                  </a:lnTo>
                  <a:lnTo>
                    <a:pt x="142240" y="0"/>
                  </a:lnTo>
                  <a:close/>
                </a:path>
                <a:path w="185419" h="160020">
                  <a:moveTo>
                    <a:pt x="185420" y="80263"/>
                  </a:moveTo>
                  <a:lnTo>
                    <a:pt x="182880" y="80263"/>
                  </a:lnTo>
                  <a:lnTo>
                    <a:pt x="182880" y="83947"/>
                  </a:lnTo>
                  <a:lnTo>
                    <a:pt x="184150" y="83947"/>
                  </a:lnTo>
                  <a:lnTo>
                    <a:pt x="184150" y="82803"/>
                  </a:lnTo>
                  <a:lnTo>
                    <a:pt x="185420" y="82803"/>
                  </a:lnTo>
                  <a:lnTo>
                    <a:pt x="185420" y="80263"/>
                  </a:lnTo>
                  <a:close/>
                </a:path>
                <a:path w="185419" h="160020">
                  <a:moveTo>
                    <a:pt x="1270" y="80009"/>
                  </a:moveTo>
                  <a:lnTo>
                    <a:pt x="0" y="80009"/>
                  </a:lnTo>
                  <a:lnTo>
                    <a:pt x="0" y="81279"/>
                  </a:lnTo>
                  <a:lnTo>
                    <a:pt x="1270" y="81279"/>
                  </a:lnTo>
                  <a:lnTo>
                    <a:pt x="1270" y="80009"/>
                  </a:lnTo>
                  <a:close/>
                </a:path>
                <a:path w="185419" h="160020">
                  <a:moveTo>
                    <a:pt x="184150" y="77469"/>
                  </a:moveTo>
                  <a:lnTo>
                    <a:pt x="182880" y="77469"/>
                  </a:lnTo>
                  <a:lnTo>
                    <a:pt x="182880" y="80009"/>
                  </a:lnTo>
                  <a:lnTo>
                    <a:pt x="185420" y="80009"/>
                  </a:lnTo>
                  <a:lnTo>
                    <a:pt x="185420" y="78993"/>
                  </a:lnTo>
                  <a:lnTo>
                    <a:pt x="184150" y="78993"/>
                  </a:lnTo>
                  <a:lnTo>
                    <a:pt x="184150" y="77469"/>
                  </a:lnTo>
                  <a:close/>
                </a:path>
                <a:path w="185419" h="160020">
                  <a:moveTo>
                    <a:pt x="54609" y="157479"/>
                  </a:moveTo>
                  <a:lnTo>
                    <a:pt x="46990" y="157479"/>
                  </a:lnTo>
                  <a:lnTo>
                    <a:pt x="46990" y="160020"/>
                  </a:lnTo>
                  <a:lnTo>
                    <a:pt x="48259" y="160020"/>
                  </a:lnTo>
                  <a:lnTo>
                    <a:pt x="48259" y="158750"/>
                  </a:lnTo>
                  <a:lnTo>
                    <a:pt x="54609" y="158750"/>
                  </a:lnTo>
                  <a:lnTo>
                    <a:pt x="54609" y="157479"/>
                  </a:lnTo>
                  <a:close/>
                </a:path>
                <a:path w="185419" h="160020">
                  <a:moveTo>
                    <a:pt x="142240" y="157479"/>
                  </a:moveTo>
                  <a:lnTo>
                    <a:pt x="138430" y="157479"/>
                  </a:lnTo>
                  <a:lnTo>
                    <a:pt x="138430" y="158750"/>
                  </a:lnTo>
                  <a:lnTo>
                    <a:pt x="140970" y="158750"/>
                  </a:lnTo>
                  <a:lnTo>
                    <a:pt x="140970" y="160020"/>
                  </a:lnTo>
                  <a:lnTo>
                    <a:pt x="142240" y="160020"/>
                  </a:lnTo>
                  <a:lnTo>
                    <a:pt x="142240" y="157479"/>
                  </a:lnTo>
                  <a:close/>
                </a:path>
              </a:pathLst>
            </a:custGeom>
            <a:solidFill>
              <a:srgbClr val="98CC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2" name="object 442"/>
            <p:cNvSpPr/>
            <p:nvPr/>
          </p:nvSpPr>
          <p:spPr>
            <a:xfrm>
              <a:off x="1300479" y="3112769"/>
              <a:ext cx="181610" cy="156210"/>
            </a:xfrm>
            <a:custGeom>
              <a:avLst/>
              <a:gdLst/>
              <a:ahLst/>
              <a:cxnLst/>
              <a:rect l="l" t="t" r="r" b="b"/>
              <a:pathLst>
                <a:path w="181609" h="156210">
                  <a:moveTo>
                    <a:pt x="49529" y="0"/>
                  </a:moveTo>
                  <a:lnTo>
                    <a:pt x="45719" y="0"/>
                  </a:lnTo>
                  <a:lnTo>
                    <a:pt x="45719" y="1269"/>
                  </a:lnTo>
                  <a:lnTo>
                    <a:pt x="49529" y="1269"/>
                  </a:lnTo>
                  <a:lnTo>
                    <a:pt x="49529" y="0"/>
                  </a:lnTo>
                  <a:close/>
                </a:path>
                <a:path w="181609" h="156210">
                  <a:moveTo>
                    <a:pt x="140969" y="0"/>
                  </a:moveTo>
                  <a:lnTo>
                    <a:pt x="134619" y="0"/>
                  </a:lnTo>
                  <a:lnTo>
                    <a:pt x="134619" y="1269"/>
                  </a:lnTo>
                  <a:lnTo>
                    <a:pt x="140969" y="1269"/>
                  </a:lnTo>
                  <a:lnTo>
                    <a:pt x="140969" y="0"/>
                  </a:lnTo>
                  <a:close/>
                </a:path>
                <a:path w="181609" h="156210">
                  <a:moveTo>
                    <a:pt x="181609" y="82676"/>
                  </a:moveTo>
                  <a:lnTo>
                    <a:pt x="180339" y="82676"/>
                  </a:lnTo>
                  <a:lnTo>
                    <a:pt x="180340" y="84073"/>
                  </a:lnTo>
                  <a:lnTo>
                    <a:pt x="181609" y="84073"/>
                  </a:lnTo>
                  <a:lnTo>
                    <a:pt x="181609" y="82676"/>
                  </a:lnTo>
                  <a:close/>
                </a:path>
                <a:path w="181609" h="156210">
                  <a:moveTo>
                    <a:pt x="2539" y="78993"/>
                  </a:moveTo>
                  <a:lnTo>
                    <a:pt x="0" y="78993"/>
                  </a:lnTo>
                  <a:lnTo>
                    <a:pt x="0" y="81533"/>
                  </a:lnTo>
                  <a:lnTo>
                    <a:pt x="1269" y="81533"/>
                  </a:lnTo>
                  <a:lnTo>
                    <a:pt x="1269" y="82676"/>
                  </a:lnTo>
                  <a:lnTo>
                    <a:pt x="2539" y="82676"/>
                  </a:lnTo>
                  <a:lnTo>
                    <a:pt x="2539" y="78993"/>
                  </a:lnTo>
                  <a:close/>
                </a:path>
                <a:path w="181609" h="156210">
                  <a:moveTo>
                    <a:pt x="181609" y="78993"/>
                  </a:moveTo>
                  <a:lnTo>
                    <a:pt x="180339" y="78993"/>
                  </a:lnTo>
                  <a:lnTo>
                    <a:pt x="180339" y="82549"/>
                  </a:lnTo>
                  <a:lnTo>
                    <a:pt x="181609" y="82549"/>
                  </a:lnTo>
                  <a:lnTo>
                    <a:pt x="181609" y="78993"/>
                  </a:lnTo>
                  <a:close/>
                </a:path>
                <a:path w="181609" h="156210">
                  <a:moveTo>
                    <a:pt x="2539" y="76199"/>
                  </a:moveTo>
                  <a:lnTo>
                    <a:pt x="1269" y="76199"/>
                  </a:lnTo>
                  <a:lnTo>
                    <a:pt x="1269" y="77723"/>
                  </a:lnTo>
                  <a:lnTo>
                    <a:pt x="0" y="77723"/>
                  </a:lnTo>
                  <a:lnTo>
                    <a:pt x="0" y="78739"/>
                  </a:lnTo>
                  <a:lnTo>
                    <a:pt x="2539" y="78739"/>
                  </a:lnTo>
                  <a:lnTo>
                    <a:pt x="2539" y="76199"/>
                  </a:lnTo>
                  <a:close/>
                </a:path>
                <a:path w="181609" h="156210">
                  <a:moveTo>
                    <a:pt x="181609" y="76326"/>
                  </a:moveTo>
                  <a:lnTo>
                    <a:pt x="180339" y="76326"/>
                  </a:lnTo>
                  <a:lnTo>
                    <a:pt x="180339" y="78739"/>
                  </a:lnTo>
                  <a:lnTo>
                    <a:pt x="181609" y="78739"/>
                  </a:lnTo>
                  <a:lnTo>
                    <a:pt x="181609" y="76326"/>
                  </a:lnTo>
                  <a:close/>
                </a:path>
                <a:path w="181609" h="156210">
                  <a:moveTo>
                    <a:pt x="181609" y="75183"/>
                  </a:moveTo>
                  <a:lnTo>
                    <a:pt x="180339" y="75183"/>
                  </a:lnTo>
                  <a:lnTo>
                    <a:pt x="180339" y="76199"/>
                  </a:lnTo>
                  <a:lnTo>
                    <a:pt x="181609" y="76199"/>
                  </a:lnTo>
                  <a:lnTo>
                    <a:pt x="181609" y="75183"/>
                  </a:lnTo>
                  <a:close/>
                </a:path>
                <a:path w="181609" h="156210">
                  <a:moveTo>
                    <a:pt x="62230" y="153669"/>
                  </a:moveTo>
                  <a:lnTo>
                    <a:pt x="44450" y="153669"/>
                  </a:lnTo>
                  <a:lnTo>
                    <a:pt x="44450" y="156209"/>
                  </a:lnTo>
                  <a:lnTo>
                    <a:pt x="58419" y="156209"/>
                  </a:lnTo>
                  <a:lnTo>
                    <a:pt x="58419" y="154939"/>
                  </a:lnTo>
                  <a:lnTo>
                    <a:pt x="62230" y="154939"/>
                  </a:lnTo>
                  <a:lnTo>
                    <a:pt x="62230" y="153669"/>
                  </a:lnTo>
                  <a:close/>
                </a:path>
                <a:path w="181609" h="156210">
                  <a:moveTo>
                    <a:pt x="140969" y="154939"/>
                  </a:moveTo>
                  <a:lnTo>
                    <a:pt x="132079" y="154939"/>
                  </a:lnTo>
                  <a:lnTo>
                    <a:pt x="132079" y="156209"/>
                  </a:lnTo>
                  <a:lnTo>
                    <a:pt x="140969" y="156209"/>
                  </a:lnTo>
                  <a:lnTo>
                    <a:pt x="140969" y="154939"/>
                  </a:lnTo>
                  <a:close/>
                </a:path>
                <a:path w="181609" h="156210">
                  <a:moveTo>
                    <a:pt x="142240" y="153669"/>
                  </a:moveTo>
                  <a:lnTo>
                    <a:pt x="127000" y="153669"/>
                  </a:lnTo>
                  <a:lnTo>
                    <a:pt x="127000" y="154939"/>
                  </a:lnTo>
                  <a:lnTo>
                    <a:pt x="142240" y="154939"/>
                  </a:lnTo>
                  <a:lnTo>
                    <a:pt x="142240" y="153669"/>
                  </a:lnTo>
                  <a:close/>
                </a:path>
              </a:pathLst>
            </a:custGeom>
            <a:solidFill>
              <a:srgbClr val="99CC0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3" name="object 443"/>
            <p:cNvSpPr/>
            <p:nvPr/>
          </p:nvSpPr>
          <p:spPr>
            <a:xfrm>
              <a:off x="1303020" y="3114039"/>
              <a:ext cx="177800" cy="152400"/>
            </a:xfrm>
            <a:custGeom>
              <a:avLst/>
              <a:gdLst/>
              <a:ahLst/>
              <a:cxnLst/>
              <a:rect l="l" t="t" r="r" b="b"/>
              <a:pathLst>
                <a:path w="177800" h="152400">
                  <a:moveTo>
                    <a:pt x="50800" y="0"/>
                  </a:moveTo>
                  <a:lnTo>
                    <a:pt x="41910" y="0"/>
                  </a:lnTo>
                  <a:lnTo>
                    <a:pt x="41910" y="2539"/>
                  </a:lnTo>
                  <a:lnTo>
                    <a:pt x="54610" y="2539"/>
                  </a:lnTo>
                  <a:lnTo>
                    <a:pt x="54610" y="1270"/>
                  </a:lnTo>
                  <a:lnTo>
                    <a:pt x="50800" y="1270"/>
                  </a:lnTo>
                  <a:lnTo>
                    <a:pt x="50800" y="0"/>
                  </a:lnTo>
                  <a:close/>
                </a:path>
                <a:path w="177800" h="152400">
                  <a:moveTo>
                    <a:pt x="139700" y="1270"/>
                  </a:moveTo>
                  <a:lnTo>
                    <a:pt x="124460" y="1270"/>
                  </a:lnTo>
                  <a:lnTo>
                    <a:pt x="124460" y="2539"/>
                  </a:lnTo>
                  <a:lnTo>
                    <a:pt x="139700" y="2539"/>
                  </a:lnTo>
                  <a:lnTo>
                    <a:pt x="139700" y="1270"/>
                  </a:lnTo>
                  <a:close/>
                </a:path>
                <a:path w="177800" h="152400">
                  <a:moveTo>
                    <a:pt x="138430" y="0"/>
                  </a:moveTo>
                  <a:lnTo>
                    <a:pt x="128270" y="0"/>
                  </a:lnTo>
                  <a:lnTo>
                    <a:pt x="128270" y="1270"/>
                  </a:lnTo>
                  <a:lnTo>
                    <a:pt x="138430" y="1270"/>
                  </a:lnTo>
                  <a:lnTo>
                    <a:pt x="138430" y="0"/>
                  </a:lnTo>
                  <a:close/>
                </a:path>
                <a:path w="177800" h="152400">
                  <a:moveTo>
                    <a:pt x="176530" y="84074"/>
                  </a:moveTo>
                  <a:lnTo>
                    <a:pt x="175260" y="84074"/>
                  </a:lnTo>
                  <a:lnTo>
                    <a:pt x="175260" y="85089"/>
                  </a:lnTo>
                  <a:lnTo>
                    <a:pt x="176530" y="85089"/>
                  </a:lnTo>
                  <a:lnTo>
                    <a:pt x="176530" y="84074"/>
                  </a:lnTo>
                  <a:close/>
                </a:path>
                <a:path w="177800" h="152400">
                  <a:moveTo>
                    <a:pt x="177800" y="81406"/>
                  </a:moveTo>
                  <a:lnTo>
                    <a:pt x="175260" y="81406"/>
                  </a:lnTo>
                  <a:lnTo>
                    <a:pt x="175260" y="83819"/>
                  </a:lnTo>
                  <a:lnTo>
                    <a:pt x="176530" y="83819"/>
                  </a:lnTo>
                  <a:lnTo>
                    <a:pt x="176530" y="84074"/>
                  </a:lnTo>
                  <a:lnTo>
                    <a:pt x="177800" y="84074"/>
                  </a:lnTo>
                  <a:lnTo>
                    <a:pt x="177800" y="81406"/>
                  </a:lnTo>
                  <a:close/>
                </a:path>
                <a:path w="177800" h="152400">
                  <a:moveTo>
                    <a:pt x="1270" y="81406"/>
                  </a:moveTo>
                  <a:lnTo>
                    <a:pt x="0" y="81406"/>
                  </a:lnTo>
                  <a:lnTo>
                    <a:pt x="0" y="82803"/>
                  </a:lnTo>
                  <a:lnTo>
                    <a:pt x="1270" y="82803"/>
                  </a:lnTo>
                  <a:lnTo>
                    <a:pt x="1270" y="81406"/>
                  </a:lnTo>
                  <a:close/>
                </a:path>
                <a:path w="177800" h="152400">
                  <a:moveTo>
                    <a:pt x="1270" y="77724"/>
                  </a:moveTo>
                  <a:lnTo>
                    <a:pt x="0" y="77724"/>
                  </a:lnTo>
                  <a:lnTo>
                    <a:pt x="0" y="81279"/>
                  </a:lnTo>
                  <a:lnTo>
                    <a:pt x="1270" y="81279"/>
                  </a:lnTo>
                  <a:lnTo>
                    <a:pt x="1270" y="77724"/>
                  </a:lnTo>
                  <a:close/>
                </a:path>
                <a:path w="177800" h="152400">
                  <a:moveTo>
                    <a:pt x="177800" y="77724"/>
                  </a:moveTo>
                  <a:lnTo>
                    <a:pt x="175260" y="77724"/>
                  </a:lnTo>
                  <a:lnTo>
                    <a:pt x="175260" y="81279"/>
                  </a:lnTo>
                  <a:lnTo>
                    <a:pt x="177800" y="81279"/>
                  </a:lnTo>
                  <a:lnTo>
                    <a:pt x="177800" y="77724"/>
                  </a:lnTo>
                  <a:close/>
                </a:path>
                <a:path w="177800" h="152400">
                  <a:moveTo>
                    <a:pt x="1270" y="75183"/>
                  </a:moveTo>
                  <a:lnTo>
                    <a:pt x="0" y="75183"/>
                  </a:lnTo>
                  <a:lnTo>
                    <a:pt x="0" y="77469"/>
                  </a:lnTo>
                  <a:lnTo>
                    <a:pt x="1270" y="77469"/>
                  </a:lnTo>
                  <a:lnTo>
                    <a:pt x="1270" y="75183"/>
                  </a:lnTo>
                  <a:close/>
                </a:path>
                <a:path w="177800" h="152400">
                  <a:moveTo>
                    <a:pt x="177800" y="75183"/>
                  </a:moveTo>
                  <a:lnTo>
                    <a:pt x="175260" y="75183"/>
                  </a:lnTo>
                  <a:lnTo>
                    <a:pt x="175260" y="77469"/>
                  </a:lnTo>
                  <a:lnTo>
                    <a:pt x="177800" y="77469"/>
                  </a:lnTo>
                  <a:lnTo>
                    <a:pt x="177800" y="75183"/>
                  </a:lnTo>
                  <a:close/>
                </a:path>
                <a:path w="177800" h="152400">
                  <a:moveTo>
                    <a:pt x="1270" y="73913"/>
                  </a:moveTo>
                  <a:lnTo>
                    <a:pt x="0" y="73913"/>
                  </a:lnTo>
                  <a:lnTo>
                    <a:pt x="0" y="75056"/>
                  </a:lnTo>
                  <a:lnTo>
                    <a:pt x="1270" y="75056"/>
                  </a:lnTo>
                  <a:lnTo>
                    <a:pt x="1270" y="73913"/>
                  </a:lnTo>
                  <a:close/>
                </a:path>
                <a:path w="177800" h="152400">
                  <a:moveTo>
                    <a:pt x="176530" y="71119"/>
                  </a:moveTo>
                  <a:lnTo>
                    <a:pt x="175260" y="71119"/>
                  </a:lnTo>
                  <a:lnTo>
                    <a:pt x="175260" y="75056"/>
                  </a:lnTo>
                  <a:lnTo>
                    <a:pt x="177800" y="75056"/>
                  </a:lnTo>
                  <a:lnTo>
                    <a:pt x="177800" y="72516"/>
                  </a:lnTo>
                  <a:lnTo>
                    <a:pt x="176530" y="72516"/>
                  </a:lnTo>
                  <a:lnTo>
                    <a:pt x="176530" y="71119"/>
                  </a:lnTo>
                  <a:close/>
                </a:path>
                <a:path w="177800" h="152400">
                  <a:moveTo>
                    <a:pt x="64770" y="151130"/>
                  </a:moveTo>
                  <a:lnTo>
                    <a:pt x="41910" y="151130"/>
                  </a:lnTo>
                  <a:lnTo>
                    <a:pt x="41910" y="152400"/>
                  </a:lnTo>
                  <a:lnTo>
                    <a:pt x="64770" y="152400"/>
                  </a:lnTo>
                  <a:lnTo>
                    <a:pt x="64770" y="151130"/>
                  </a:lnTo>
                  <a:close/>
                </a:path>
                <a:path w="177800" h="152400">
                  <a:moveTo>
                    <a:pt x="139700" y="151130"/>
                  </a:moveTo>
                  <a:lnTo>
                    <a:pt x="120650" y="151130"/>
                  </a:lnTo>
                  <a:lnTo>
                    <a:pt x="120650" y="152400"/>
                  </a:lnTo>
                  <a:lnTo>
                    <a:pt x="139700" y="152400"/>
                  </a:lnTo>
                  <a:lnTo>
                    <a:pt x="139700" y="151130"/>
                  </a:lnTo>
                  <a:close/>
                </a:path>
              </a:pathLst>
            </a:custGeom>
            <a:solidFill>
              <a:srgbClr val="9BCC0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4" name="object 444"/>
            <p:cNvSpPr/>
            <p:nvPr/>
          </p:nvSpPr>
          <p:spPr>
            <a:xfrm>
              <a:off x="1304290" y="3116579"/>
              <a:ext cx="173990" cy="148590"/>
            </a:xfrm>
            <a:custGeom>
              <a:avLst/>
              <a:gdLst/>
              <a:ahLst/>
              <a:cxnLst/>
              <a:rect l="l" t="t" r="r" b="b"/>
              <a:pathLst>
                <a:path w="173990" h="148589">
                  <a:moveTo>
                    <a:pt x="1270" y="78867"/>
                  </a:moveTo>
                  <a:lnTo>
                    <a:pt x="0" y="78867"/>
                  </a:lnTo>
                  <a:lnTo>
                    <a:pt x="0" y="81534"/>
                  </a:lnTo>
                  <a:lnTo>
                    <a:pt x="1270" y="81534"/>
                  </a:lnTo>
                  <a:lnTo>
                    <a:pt x="1270" y="78867"/>
                  </a:lnTo>
                  <a:close/>
                </a:path>
                <a:path w="173990" h="148589">
                  <a:moveTo>
                    <a:pt x="1270" y="75057"/>
                  </a:moveTo>
                  <a:lnTo>
                    <a:pt x="0" y="75057"/>
                  </a:lnTo>
                  <a:lnTo>
                    <a:pt x="0" y="78740"/>
                  </a:lnTo>
                  <a:lnTo>
                    <a:pt x="1270" y="78740"/>
                  </a:lnTo>
                  <a:lnTo>
                    <a:pt x="1270" y="75057"/>
                  </a:lnTo>
                  <a:close/>
                </a:path>
                <a:path w="173990" h="148589">
                  <a:moveTo>
                    <a:pt x="1270" y="72517"/>
                  </a:moveTo>
                  <a:lnTo>
                    <a:pt x="0" y="72517"/>
                  </a:lnTo>
                  <a:lnTo>
                    <a:pt x="0" y="74930"/>
                  </a:lnTo>
                  <a:lnTo>
                    <a:pt x="1270" y="74930"/>
                  </a:lnTo>
                  <a:lnTo>
                    <a:pt x="1270" y="72517"/>
                  </a:lnTo>
                  <a:close/>
                </a:path>
                <a:path w="173990" h="148589">
                  <a:moveTo>
                    <a:pt x="1270" y="69977"/>
                  </a:moveTo>
                  <a:lnTo>
                    <a:pt x="0" y="69977"/>
                  </a:lnTo>
                  <a:lnTo>
                    <a:pt x="0" y="72390"/>
                  </a:lnTo>
                  <a:lnTo>
                    <a:pt x="1270" y="72390"/>
                  </a:lnTo>
                  <a:lnTo>
                    <a:pt x="1270" y="69977"/>
                  </a:lnTo>
                  <a:close/>
                </a:path>
                <a:path w="173990" h="148589">
                  <a:moveTo>
                    <a:pt x="57150" y="0"/>
                  </a:moveTo>
                  <a:lnTo>
                    <a:pt x="40640" y="0"/>
                  </a:lnTo>
                  <a:lnTo>
                    <a:pt x="40640" y="1270"/>
                  </a:lnTo>
                  <a:lnTo>
                    <a:pt x="57150" y="1270"/>
                  </a:lnTo>
                  <a:lnTo>
                    <a:pt x="57150" y="0"/>
                  </a:lnTo>
                  <a:close/>
                </a:path>
                <a:path w="173990" h="148589">
                  <a:moveTo>
                    <a:pt x="68580" y="147320"/>
                  </a:moveTo>
                  <a:lnTo>
                    <a:pt x="40640" y="147320"/>
                  </a:lnTo>
                  <a:lnTo>
                    <a:pt x="40640" y="148590"/>
                  </a:lnTo>
                  <a:lnTo>
                    <a:pt x="68580" y="148590"/>
                  </a:lnTo>
                  <a:lnTo>
                    <a:pt x="68580" y="147320"/>
                  </a:lnTo>
                  <a:close/>
                </a:path>
                <a:path w="173990" h="148589">
                  <a:moveTo>
                    <a:pt x="138430" y="147320"/>
                  </a:moveTo>
                  <a:lnTo>
                    <a:pt x="114300" y="147320"/>
                  </a:lnTo>
                  <a:lnTo>
                    <a:pt x="114300" y="148590"/>
                  </a:lnTo>
                  <a:lnTo>
                    <a:pt x="138430" y="148590"/>
                  </a:lnTo>
                  <a:lnTo>
                    <a:pt x="138430" y="147320"/>
                  </a:lnTo>
                  <a:close/>
                </a:path>
                <a:path w="173990" h="148589">
                  <a:moveTo>
                    <a:pt x="138430" y="0"/>
                  </a:moveTo>
                  <a:lnTo>
                    <a:pt x="119380" y="0"/>
                  </a:lnTo>
                  <a:lnTo>
                    <a:pt x="119380" y="1270"/>
                  </a:lnTo>
                  <a:lnTo>
                    <a:pt x="138430" y="1270"/>
                  </a:lnTo>
                  <a:lnTo>
                    <a:pt x="138430" y="0"/>
                  </a:lnTo>
                  <a:close/>
                </a:path>
                <a:path w="173990" h="148589">
                  <a:moveTo>
                    <a:pt x="173990" y="81534"/>
                  </a:moveTo>
                  <a:lnTo>
                    <a:pt x="172720" y="81534"/>
                  </a:lnTo>
                  <a:lnTo>
                    <a:pt x="172720" y="84074"/>
                  </a:lnTo>
                  <a:lnTo>
                    <a:pt x="173990" y="84074"/>
                  </a:lnTo>
                  <a:lnTo>
                    <a:pt x="173990" y="81534"/>
                  </a:lnTo>
                  <a:close/>
                </a:path>
                <a:path w="173990" h="148589">
                  <a:moveTo>
                    <a:pt x="173990" y="78867"/>
                  </a:moveTo>
                  <a:lnTo>
                    <a:pt x="172720" y="78867"/>
                  </a:lnTo>
                  <a:lnTo>
                    <a:pt x="172720" y="81280"/>
                  </a:lnTo>
                  <a:lnTo>
                    <a:pt x="173990" y="81280"/>
                  </a:lnTo>
                  <a:lnTo>
                    <a:pt x="173990" y="78867"/>
                  </a:lnTo>
                  <a:close/>
                </a:path>
                <a:path w="173990" h="148589">
                  <a:moveTo>
                    <a:pt x="173990" y="75057"/>
                  </a:moveTo>
                  <a:lnTo>
                    <a:pt x="172720" y="75057"/>
                  </a:lnTo>
                  <a:lnTo>
                    <a:pt x="172720" y="78740"/>
                  </a:lnTo>
                  <a:lnTo>
                    <a:pt x="173990" y="78740"/>
                  </a:lnTo>
                  <a:lnTo>
                    <a:pt x="173990" y="75057"/>
                  </a:lnTo>
                  <a:close/>
                </a:path>
                <a:path w="173990" h="148589">
                  <a:moveTo>
                    <a:pt x="173990" y="72517"/>
                  </a:moveTo>
                  <a:lnTo>
                    <a:pt x="172720" y="72517"/>
                  </a:lnTo>
                  <a:lnTo>
                    <a:pt x="172720" y="74930"/>
                  </a:lnTo>
                  <a:lnTo>
                    <a:pt x="173990" y="74930"/>
                  </a:lnTo>
                  <a:lnTo>
                    <a:pt x="173990" y="72517"/>
                  </a:lnTo>
                  <a:close/>
                </a:path>
                <a:path w="173990" h="148589">
                  <a:moveTo>
                    <a:pt x="173990" y="68834"/>
                  </a:moveTo>
                  <a:lnTo>
                    <a:pt x="172720" y="68834"/>
                  </a:lnTo>
                  <a:lnTo>
                    <a:pt x="172720" y="72390"/>
                  </a:lnTo>
                  <a:lnTo>
                    <a:pt x="173990" y="72390"/>
                  </a:lnTo>
                  <a:lnTo>
                    <a:pt x="173990" y="68834"/>
                  </a:lnTo>
                  <a:close/>
                </a:path>
                <a:path w="173990" h="148589">
                  <a:moveTo>
                    <a:pt x="173990" y="67564"/>
                  </a:moveTo>
                  <a:lnTo>
                    <a:pt x="172720" y="67564"/>
                  </a:lnTo>
                  <a:lnTo>
                    <a:pt x="172720" y="68580"/>
                  </a:lnTo>
                  <a:lnTo>
                    <a:pt x="173990" y="68580"/>
                  </a:lnTo>
                  <a:lnTo>
                    <a:pt x="173990" y="67564"/>
                  </a:lnTo>
                  <a:close/>
                </a:path>
              </a:pathLst>
            </a:custGeom>
            <a:solidFill>
              <a:srgbClr val="9DCD0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5" name="object 445"/>
            <p:cNvSpPr/>
            <p:nvPr/>
          </p:nvSpPr>
          <p:spPr>
            <a:xfrm>
              <a:off x="1305560" y="3117849"/>
              <a:ext cx="171450" cy="146050"/>
            </a:xfrm>
            <a:custGeom>
              <a:avLst/>
              <a:gdLst/>
              <a:ahLst/>
              <a:cxnLst/>
              <a:rect l="l" t="t" r="r" b="b"/>
              <a:pathLst>
                <a:path w="171450" h="146050">
                  <a:moveTo>
                    <a:pt x="63500" y="1270"/>
                  </a:moveTo>
                  <a:lnTo>
                    <a:pt x="38100" y="1270"/>
                  </a:lnTo>
                  <a:lnTo>
                    <a:pt x="38100" y="2539"/>
                  </a:lnTo>
                  <a:lnTo>
                    <a:pt x="63500" y="2539"/>
                  </a:lnTo>
                  <a:lnTo>
                    <a:pt x="63500" y="1270"/>
                  </a:lnTo>
                  <a:close/>
                </a:path>
                <a:path w="171450" h="146050">
                  <a:moveTo>
                    <a:pt x="137160" y="0"/>
                  </a:moveTo>
                  <a:lnTo>
                    <a:pt x="114300" y="0"/>
                  </a:lnTo>
                  <a:lnTo>
                    <a:pt x="114300" y="1270"/>
                  </a:lnTo>
                  <a:lnTo>
                    <a:pt x="109220" y="1270"/>
                  </a:lnTo>
                  <a:lnTo>
                    <a:pt x="109220" y="2539"/>
                  </a:lnTo>
                  <a:lnTo>
                    <a:pt x="137160" y="2539"/>
                  </a:lnTo>
                  <a:lnTo>
                    <a:pt x="137160" y="0"/>
                  </a:lnTo>
                  <a:close/>
                </a:path>
                <a:path w="171450" h="146050">
                  <a:moveTo>
                    <a:pt x="59690" y="0"/>
                  </a:moveTo>
                  <a:lnTo>
                    <a:pt x="39370" y="0"/>
                  </a:lnTo>
                  <a:lnTo>
                    <a:pt x="39370" y="1270"/>
                  </a:lnTo>
                  <a:lnTo>
                    <a:pt x="59690" y="1270"/>
                  </a:lnTo>
                  <a:lnTo>
                    <a:pt x="59690" y="0"/>
                  </a:lnTo>
                  <a:close/>
                </a:path>
                <a:path w="171450" h="146050">
                  <a:moveTo>
                    <a:pt x="171450" y="80263"/>
                  </a:moveTo>
                  <a:lnTo>
                    <a:pt x="170180" y="80263"/>
                  </a:lnTo>
                  <a:lnTo>
                    <a:pt x="170180" y="82803"/>
                  </a:lnTo>
                  <a:lnTo>
                    <a:pt x="171450" y="82803"/>
                  </a:lnTo>
                  <a:lnTo>
                    <a:pt x="171450" y="80263"/>
                  </a:lnTo>
                  <a:close/>
                </a:path>
                <a:path w="171450" h="146050">
                  <a:moveTo>
                    <a:pt x="2540" y="80263"/>
                  </a:moveTo>
                  <a:lnTo>
                    <a:pt x="0" y="80263"/>
                  </a:lnTo>
                  <a:lnTo>
                    <a:pt x="0" y="81279"/>
                  </a:lnTo>
                  <a:lnTo>
                    <a:pt x="2540" y="81279"/>
                  </a:lnTo>
                  <a:lnTo>
                    <a:pt x="2540" y="80263"/>
                  </a:lnTo>
                  <a:close/>
                </a:path>
                <a:path w="171450" h="146050">
                  <a:moveTo>
                    <a:pt x="2540" y="77596"/>
                  </a:moveTo>
                  <a:lnTo>
                    <a:pt x="0" y="77596"/>
                  </a:lnTo>
                  <a:lnTo>
                    <a:pt x="0" y="80009"/>
                  </a:lnTo>
                  <a:lnTo>
                    <a:pt x="2540" y="80009"/>
                  </a:lnTo>
                  <a:lnTo>
                    <a:pt x="2540" y="77596"/>
                  </a:lnTo>
                  <a:close/>
                </a:path>
                <a:path w="171450" h="146050">
                  <a:moveTo>
                    <a:pt x="171450" y="77596"/>
                  </a:moveTo>
                  <a:lnTo>
                    <a:pt x="170180" y="77596"/>
                  </a:lnTo>
                  <a:lnTo>
                    <a:pt x="170180" y="80009"/>
                  </a:lnTo>
                  <a:lnTo>
                    <a:pt x="171450" y="80009"/>
                  </a:lnTo>
                  <a:lnTo>
                    <a:pt x="171450" y="77596"/>
                  </a:lnTo>
                  <a:close/>
                </a:path>
                <a:path w="171450" h="146050">
                  <a:moveTo>
                    <a:pt x="2540" y="73787"/>
                  </a:moveTo>
                  <a:lnTo>
                    <a:pt x="0" y="73787"/>
                  </a:lnTo>
                  <a:lnTo>
                    <a:pt x="0" y="77469"/>
                  </a:lnTo>
                  <a:lnTo>
                    <a:pt x="2540" y="77469"/>
                  </a:lnTo>
                  <a:lnTo>
                    <a:pt x="2540" y="73787"/>
                  </a:lnTo>
                  <a:close/>
                </a:path>
                <a:path w="171450" h="146050">
                  <a:moveTo>
                    <a:pt x="171450" y="73787"/>
                  </a:moveTo>
                  <a:lnTo>
                    <a:pt x="170180" y="73787"/>
                  </a:lnTo>
                  <a:lnTo>
                    <a:pt x="170180" y="77469"/>
                  </a:lnTo>
                  <a:lnTo>
                    <a:pt x="171450" y="77469"/>
                  </a:lnTo>
                  <a:lnTo>
                    <a:pt x="171450" y="73787"/>
                  </a:lnTo>
                  <a:close/>
                </a:path>
                <a:path w="171450" h="146050">
                  <a:moveTo>
                    <a:pt x="2540" y="71246"/>
                  </a:moveTo>
                  <a:lnTo>
                    <a:pt x="0" y="71246"/>
                  </a:lnTo>
                  <a:lnTo>
                    <a:pt x="0" y="73659"/>
                  </a:lnTo>
                  <a:lnTo>
                    <a:pt x="2540" y="73659"/>
                  </a:lnTo>
                  <a:lnTo>
                    <a:pt x="2540" y="71246"/>
                  </a:lnTo>
                  <a:close/>
                </a:path>
                <a:path w="171450" h="146050">
                  <a:moveTo>
                    <a:pt x="171450" y="71246"/>
                  </a:moveTo>
                  <a:lnTo>
                    <a:pt x="170180" y="71246"/>
                  </a:lnTo>
                  <a:lnTo>
                    <a:pt x="170180" y="73659"/>
                  </a:lnTo>
                  <a:lnTo>
                    <a:pt x="171450" y="73659"/>
                  </a:lnTo>
                  <a:lnTo>
                    <a:pt x="171450" y="71246"/>
                  </a:lnTo>
                  <a:close/>
                </a:path>
                <a:path w="171450" h="146050">
                  <a:moveTo>
                    <a:pt x="1270" y="67309"/>
                  </a:moveTo>
                  <a:lnTo>
                    <a:pt x="0" y="67309"/>
                  </a:lnTo>
                  <a:lnTo>
                    <a:pt x="0" y="71119"/>
                  </a:lnTo>
                  <a:lnTo>
                    <a:pt x="2540" y="71119"/>
                  </a:lnTo>
                  <a:lnTo>
                    <a:pt x="2540" y="67563"/>
                  </a:lnTo>
                  <a:lnTo>
                    <a:pt x="1270" y="67563"/>
                  </a:lnTo>
                  <a:lnTo>
                    <a:pt x="1270" y="67309"/>
                  </a:lnTo>
                  <a:close/>
                </a:path>
                <a:path w="171450" h="146050">
                  <a:moveTo>
                    <a:pt x="171450" y="67563"/>
                  </a:moveTo>
                  <a:lnTo>
                    <a:pt x="170180" y="67563"/>
                  </a:lnTo>
                  <a:lnTo>
                    <a:pt x="170180" y="71119"/>
                  </a:lnTo>
                  <a:lnTo>
                    <a:pt x="171450" y="71119"/>
                  </a:lnTo>
                  <a:lnTo>
                    <a:pt x="171450" y="67563"/>
                  </a:lnTo>
                  <a:close/>
                </a:path>
                <a:path w="171450" h="146050">
                  <a:moveTo>
                    <a:pt x="2540" y="66293"/>
                  </a:moveTo>
                  <a:lnTo>
                    <a:pt x="1270" y="66293"/>
                  </a:lnTo>
                  <a:lnTo>
                    <a:pt x="1270" y="67309"/>
                  </a:lnTo>
                  <a:lnTo>
                    <a:pt x="2540" y="67309"/>
                  </a:lnTo>
                  <a:lnTo>
                    <a:pt x="2540" y="66293"/>
                  </a:lnTo>
                  <a:close/>
                </a:path>
                <a:path w="171450" h="146050">
                  <a:moveTo>
                    <a:pt x="171450" y="64769"/>
                  </a:moveTo>
                  <a:lnTo>
                    <a:pt x="170180" y="64769"/>
                  </a:lnTo>
                  <a:lnTo>
                    <a:pt x="170180" y="67309"/>
                  </a:lnTo>
                  <a:lnTo>
                    <a:pt x="171450" y="67309"/>
                  </a:lnTo>
                  <a:lnTo>
                    <a:pt x="171450" y="64769"/>
                  </a:lnTo>
                  <a:close/>
                </a:path>
                <a:path w="171450" h="146050">
                  <a:moveTo>
                    <a:pt x="76200" y="143510"/>
                  </a:moveTo>
                  <a:lnTo>
                    <a:pt x="38100" y="143510"/>
                  </a:lnTo>
                  <a:lnTo>
                    <a:pt x="38100" y="146050"/>
                  </a:lnTo>
                  <a:lnTo>
                    <a:pt x="72390" y="146050"/>
                  </a:lnTo>
                  <a:lnTo>
                    <a:pt x="72390" y="144779"/>
                  </a:lnTo>
                  <a:lnTo>
                    <a:pt x="76200" y="144779"/>
                  </a:lnTo>
                  <a:lnTo>
                    <a:pt x="76200" y="143510"/>
                  </a:lnTo>
                  <a:close/>
                </a:path>
                <a:path w="171450" h="146050">
                  <a:moveTo>
                    <a:pt x="137159" y="144779"/>
                  </a:moveTo>
                  <a:lnTo>
                    <a:pt x="107950" y="144779"/>
                  </a:lnTo>
                  <a:lnTo>
                    <a:pt x="107950" y="146050"/>
                  </a:lnTo>
                  <a:lnTo>
                    <a:pt x="137159" y="146050"/>
                  </a:lnTo>
                  <a:lnTo>
                    <a:pt x="137159" y="144779"/>
                  </a:lnTo>
                  <a:close/>
                </a:path>
                <a:path w="171450" h="146050">
                  <a:moveTo>
                    <a:pt x="138430" y="143510"/>
                  </a:moveTo>
                  <a:lnTo>
                    <a:pt x="102870" y="143510"/>
                  </a:lnTo>
                  <a:lnTo>
                    <a:pt x="102870" y="144779"/>
                  </a:lnTo>
                  <a:lnTo>
                    <a:pt x="138430" y="144779"/>
                  </a:lnTo>
                  <a:lnTo>
                    <a:pt x="138430" y="143510"/>
                  </a:lnTo>
                  <a:close/>
                </a:path>
              </a:pathLst>
            </a:custGeom>
            <a:solidFill>
              <a:srgbClr val="9ECE1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6" name="object 446"/>
            <p:cNvSpPr/>
            <p:nvPr/>
          </p:nvSpPr>
          <p:spPr>
            <a:xfrm>
              <a:off x="1308100" y="3120389"/>
              <a:ext cx="167640" cy="140970"/>
            </a:xfrm>
            <a:custGeom>
              <a:avLst/>
              <a:gdLst/>
              <a:ahLst/>
              <a:cxnLst/>
              <a:rect l="l" t="t" r="r" b="b"/>
              <a:pathLst>
                <a:path w="167640" h="140970">
                  <a:moveTo>
                    <a:pt x="66040" y="0"/>
                  </a:moveTo>
                  <a:lnTo>
                    <a:pt x="35559" y="0"/>
                  </a:lnTo>
                  <a:lnTo>
                    <a:pt x="35559" y="1270"/>
                  </a:lnTo>
                  <a:lnTo>
                    <a:pt x="66040" y="1270"/>
                  </a:lnTo>
                  <a:lnTo>
                    <a:pt x="66040" y="0"/>
                  </a:lnTo>
                  <a:close/>
                </a:path>
                <a:path w="167640" h="140970">
                  <a:moveTo>
                    <a:pt x="135889" y="0"/>
                  </a:moveTo>
                  <a:lnTo>
                    <a:pt x="102869" y="0"/>
                  </a:lnTo>
                  <a:lnTo>
                    <a:pt x="102869" y="1270"/>
                  </a:lnTo>
                  <a:lnTo>
                    <a:pt x="135889" y="1270"/>
                  </a:lnTo>
                  <a:lnTo>
                    <a:pt x="135889" y="0"/>
                  </a:lnTo>
                  <a:close/>
                </a:path>
                <a:path w="167640" h="140970">
                  <a:moveTo>
                    <a:pt x="166370" y="81406"/>
                  </a:moveTo>
                  <a:lnTo>
                    <a:pt x="165100" y="81406"/>
                  </a:lnTo>
                  <a:lnTo>
                    <a:pt x="165100" y="82803"/>
                  </a:lnTo>
                  <a:lnTo>
                    <a:pt x="166370" y="82803"/>
                  </a:lnTo>
                  <a:lnTo>
                    <a:pt x="166370" y="81406"/>
                  </a:lnTo>
                  <a:close/>
                </a:path>
                <a:path w="167640" h="140970">
                  <a:moveTo>
                    <a:pt x="167640" y="77724"/>
                  </a:moveTo>
                  <a:lnTo>
                    <a:pt x="165100" y="77724"/>
                  </a:lnTo>
                  <a:lnTo>
                    <a:pt x="165100" y="81279"/>
                  </a:lnTo>
                  <a:lnTo>
                    <a:pt x="166370" y="81279"/>
                  </a:lnTo>
                  <a:lnTo>
                    <a:pt x="167639" y="81406"/>
                  </a:lnTo>
                  <a:lnTo>
                    <a:pt x="167640" y="77724"/>
                  </a:lnTo>
                  <a:close/>
                </a:path>
                <a:path w="167640" h="140970">
                  <a:moveTo>
                    <a:pt x="1269" y="77724"/>
                  </a:moveTo>
                  <a:lnTo>
                    <a:pt x="0" y="77724"/>
                  </a:lnTo>
                  <a:lnTo>
                    <a:pt x="0" y="80263"/>
                  </a:lnTo>
                  <a:lnTo>
                    <a:pt x="1269" y="80263"/>
                  </a:lnTo>
                  <a:lnTo>
                    <a:pt x="1269" y="77724"/>
                  </a:lnTo>
                  <a:close/>
                </a:path>
                <a:path w="167640" h="140970">
                  <a:moveTo>
                    <a:pt x="1269" y="75056"/>
                  </a:moveTo>
                  <a:lnTo>
                    <a:pt x="0" y="75056"/>
                  </a:lnTo>
                  <a:lnTo>
                    <a:pt x="0" y="77469"/>
                  </a:lnTo>
                  <a:lnTo>
                    <a:pt x="1269" y="77469"/>
                  </a:lnTo>
                  <a:lnTo>
                    <a:pt x="1269" y="75056"/>
                  </a:lnTo>
                  <a:close/>
                </a:path>
                <a:path w="167640" h="140970">
                  <a:moveTo>
                    <a:pt x="167640" y="75056"/>
                  </a:moveTo>
                  <a:lnTo>
                    <a:pt x="165100" y="75056"/>
                  </a:lnTo>
                  <a:lnTo>
                    <a:pt x="165100" y="77469"/>
                  </a:lnTo>
                  <a:lnTo>
                    <a:pt x="167640" y="77469"/>
                  </a:lnTo>
                  <a:lnTo>
                    <a:pt x="167640" y="75056"/>
                  </a:lnTo>
                  <a:close/>
                </a:path>
                <a:path w="167640" h="140970">
                  <a:moveTo>
                    <a:pt x="1269" y="71247"/>
                  </a:moveTo>
                  <a:lnTo>
                    <a:pt x="0" y="71247"/>
                  </a:lnTo>
                  <a:lnTo>
                    <a:pt x="0" y="74929"/>
                  </a:lnTo>
                  <a:lnTo>
                    <a:pt x="1269" y="74929"/>
                  </a:lnTo>
                  <a:lnTo>
                    <a:pt x="1269" y="71247"/>
                  </a:lnTo>
                  <a:close/>
                </a:path>
                <a:path w="167640" h="140970">
                  <a:moveTo>
                    <a:pt x="167640" y="71247"/>
                  </a:moveTo>
                  <a:lnTo>
                    <a:pt x="165100" y="71247"/>
                  </a:lnTo>
                  <a:lnTo>
                    <a:pt x="165100" y="74929"/>
                  </a:lnTo>
                  <a:lnTo>
                    <a:pt x="167640" y="74929"/>
                  </a:lnTo>
                  <a:lnTo>
                    <a:pt x="167640" y="71247"/>
                  </a:lnTo>
                  <a:close/>
                </a:path>
                <a:path w="167640" h="140970">
                  <a:moveTo>
                    <a:pt x="1269" y="68706"/>
                  </a:moveTo>
                  <a:lnTo>
                    <a:pt x="0" y="68706"/>
                  </a:lnTo>
                  <a:lnTo>
                    <a:pt x="0" y="71119"/>
                  </a:lnTo>
                  <a:lnTo>
                    <a:pt x="1269" y="71119"/>
                  </a:lnTo>
                  <a:lnTo>
                    <a:pt x="1269" y="68706"/>
                  </a:lnTo>
                  <a:close/>
                </a:path>
                <a:path w="167640" h="140970">
                  <a:moveTo>
                    <a:pt x="167640" y="68706"/>
                  </a:moveTo>
                  <a:lnTo>
                    <a:pt x="165100" y="68706"/>
                  </a:lnTo>
                  <a:lnTo>
                    <a:pt x="165100" y="71119"/>
                  </a:lnTo>
                  <a:lnTo>
                    <a:pt x="167640" y="71119"/>
                  </a:lnTo>
                  <a:lnTo>
                    <a:pt x="167640" y="68706"/>
                  </a:lnTo>
                  <a:close/>
                </a:path>
                <a:path w="167640" h="140970">
                  <a:moveTo>
                    <a:pt x="1269" y="64897"/>
                  </a:moveTo>
                  <a:lnTo>
                    <a:pt x="0" y="64897"/>
                  </a:lnTo>
                  <a:lnTo>
                    <a:pt x="0" y="68579"/>
                  </a:lnTo>
                  <a:lnTo>
                    <a:pt x="1269" y="68579"/>
                  </a:lnTo>
                  <a:lnTo>
                    <a:pt x="1269" y="64897"/>
                  </a:lnTo>
                  <a:close/>
                </a:path>
                <a:path w="167640" h="140970">
                  <a:moveTo>
                    <a:pt x="167640" y="64897"/>
                  </a:moveTo>
                  <a:lnTo>
                    <a:pt x="165100" y="64897"/>
                  </a:lnTo>
                  <a:lnTo>
                    <a:pt x="165100" y="68579"/>
                  </a:lnTo>
                  <a:lnTo>
                    <a:pt x="167640" y="68579"/>
                  </a:lnTo>
                  <a:lnTo>
                    <a:pt x="167640" y="64897"/>
                  </a:lnTo>
                  <a:close/>
                </a:path>
                <a:path w="167640" h="140970">
                  <a:moveTo>
                    <a:pt x="1269" y="62356"/>
                  </a:moveTo>
                  <a:lnTo>
                    <a:pt x="0" y="62356"/>
                  </a:lnTo>
                  <a:lnTo>
                    <a:pt x="0" y="64769"/>
                  </a:lnTo>
                  <a:lnTo>
                    <a:pt x="1269" y="64769"/>
                  </a:lnTo>
                  <a:lnTo>
                    <a:pt x="1269" y="62356"/>
                  </a:lnTo>
                  <a:close/>
                </a:path>
                <a:path w="167640" h="140970">
                  <a:moveTo>
                    <a:pt x="167640" y="62483"/>
                  </a:moveTo>
                  <a:lnTo>
                    <a:pt x="165100" y="62483"/>
                  </a:lnTo>
                  <a:lnTo>
                    <a:pt x="165100" y="64769"/>
                  </a:lnTo>
                  <a:lnTo>
                    <a:pt x="167640" y="64769"/>
                  </a:lnTo>
                  <a:lnTo>
                    <a:pt x="167640" y="62483"/>
                  </a:lnTo>
                  <a:close/>
                </a:path>
                <a:path w="167640" h="140970">
                  <a:moveTo>
                    <a:pt x="166370" y="59816"/>
                  </a:moveTo>
                  <a:lnTo>
                    <a:pt x="165100" y="59816"/>
                  </a:lnTo>
                  <a:lnTo>
                    <a:pt x="165100" y="62356"/>
                  </a:lnTo>
                  <a:lnTo>
                    <a:pt x="167639" y="62356"/>
                  </a:lnTo>
                  <a:lnTo>
                    <a:pt x="167639" y="61213"/>
                  </a:lnTo>
                  <a:lnTo>
                    <a:pt x="166370" y="61213"/>
                  </a:lnTo>
                  <a:lnTo>
                    <a:pt x="166370" y="59816"/>
                  </a:lnTo>
                  <a:close/>
                </a:path>
                <a:path w="167640" h="140970">
                  <a:moveTo>
                    <a:pt x="78740" y="139700"/>
                  </a:moveTo>
                  <a:lnTo>
                    <a:pt x="35559" y="139700"/>
                  </a:lnTo>
                  <a:lnTo>
                    <a:pt x="35559" y="140970"/>
                  </a:lnTo>
                  <a:lnTo>
                    <a:pt x="78740" y="140970"/>
                  </a:lnTo>
                  <a:lnTo>
                    <a:pt x="78740" y="139700"/>
                  </a:lnTo>
                  <a:close/>
                </a:path>
                <a:path w="167640" h="140970">
                  <a:moveTo>
                    <a:pt x="135890" y="139700"/>
                  </a:moveTo>
                  <a:lnTo>
                    <a:pt x="96519" y="139700"/>
                  </a:lnTo>
                  <a:lnTo>
                    <a:pt x="96519" y="140970"/>
                  </a:lnTo>
                  <a:lnTo>
                    <a:pt x="135890" y="140970"/>
                  </a:lnTo>
                  <a:lnTo>
                    <a:pt x="135890" y="139700"/>
                  </a:lnTo>
                  <a:close/>
                </a:path>
              </a:pathLst>
            </a:custGeom>
            <a:solidFill>
              <a:srgbClr val="A0CF1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7" name="object 447"/>
            <p:cNvSpPr/>
            <p:nvPr/>
          </p:nvSpPr>
          <p:spPr>
            <a:xfrm>
              <a:off x="1309370" y="3121659"/>
              <a:ext cx="163830" cy="138430"/>
            </a:xfrm>
            <a:custGeom>
              <a:avLst/>
              <a:gdLst/>
              <a:ahLst/>
              <a:cxnLst/>
              <a:rect l="l" t="t" r="r" b="b"/>
              <a:pathLst>
                <a:path w="163830" h="138429">
                  <a:moveTo>
                    <a:pt x="68580" y="0"/>
                  </a:moveTo>
                  <a:lnTo>
                    <a:pt x="34290" y="0"/>
                  </a:lnTo>
                  <a:lnTo>
                    <a:pt x="34290" y="1269"/>
                  </a:lnTo>
                  <a:lnTo>
                    <a:pt x="68580" y="1269"/>
                  </a:lnTo>
                  <a:lnTo>
                    <a:pt x="68580" y="0"/>
                  </a:lnTo>
                  <a:close/>
                </a:path>
                <a:path w="163830" h="138429">
                  <a:moveTo>
                    <a:pt x="134619" y="0"/>
                  </a:moveTo>
                  <a:lnTo>
                    <a:pt x="97790" y="0"/>
                  </a:lnTo>
                  <a:lnTo>
                    <a:pt x="97790" y="1269"/>
                  </a:lnTo>
                  <a:lnTo>
                    <a:pt x="134619" y="1269"/>
                  </a:lnTo>
                  <a:lnTo>
                    <a:pt x="134619" y="0"/>
                  </a:lnTo>
                  <a:close/>
                </a:path>
                <a:path w="163830" h="138429">
                  <a:moveTo>
                    <a:pt x="163830" y="80136"/>
                  </a:moveTo>
                  <a:lnTo>
                    <a:pt x="162560" y="80136"/>
                  </a:lnTo>
                  <a:lnTo>
                    <a:pt x="162560" y="82803"/>
                  </a:lnTo>
                  <a:lnTo>
                    <a:pt x="163830" y="82803"/>
                  </a:lnTo>
                  <a:lnTo>
                    <a:pt x="163830" y="80136"/>
                  </a:lnTo>
                  <a:close/>
                </a:path>
                <a:path w="163830" h="138429">
                  <a:moveTo>
                    <a:pt x="2540" y="80136"/>
                  </a:moveTo>
                  <a:lnTo>
                    <a:pt x="1270" y="80136"/>
                  </a:lnTo>
                  <a:lnTo>
                    <a:pt x="1270" y="81533"/>
                  </a:lnTo>
                  <a:lnTo>
                    <a:pt x="2540" y="81533"/>
                  </a:lnTo>
                  <a:lnTo>
                    <a:pt x="2540" y="80136"/>
                  </a:lnTo>
                  <a:close/>
                </a:path>
                <a:path w="163830" h="138429">
                  <a:moveTo>
                    <a:pt x="2540" y="76453"/>
                  </a:moveTo>
                  <a:lnTo>
                    <a:pt x="0" y="76453"/>
                  </a:lnTo>
                  <a:lnTo>
                    <a:pt x="0" y="80136"/>
                  </a:lnTo>
                  <a:lnTo>
                    <a:pt x="1270" y="80136"/>
                  </a:lnTo>
                  <a:lnTo>
                    <a:pt x="2540" y="80009"/>
                  </a:lnTo>
                  <a:lnTo>
                    <a:pt x="2540" y="76453"/>
                  </a:lnTo>
                  <a:close/>
                </a:path>
                <a:path w="163830" h="138429">
                  <a:moveTo>
                    <a:pt x="163830" y="76453"/>
                  </a:moveTo>
                  <a:lnTo>
                    <a:pt x="162560" y="76453"/>
                  </a:lnTo>
                  <a:lnTo>
                    <a:pt x="162560" y="80009"/>
                  </a:lnTo>
                  <a:lnTo>
                    <a:pt x="163830" y="80009"/>
                  </a:lnTo>
                  <a:lnTo>
                    <a:pt x="163830" y="76453"/>
                  </a:lnTo>
                  <a:close/>
                </a:path>
                <a:path w="163830" h="138429">
                  <a:moveTo>
                    <a:pt x="2540" y="73786"/>
                  </a:moveTo>
                  <a:lnTo>
                    <a:pt x="0" y="73786"/>
                  </a:lnTo>
                  <a:lnTo>
                    <a:pt x="0" y="76199"/>
                  </a:lnTo>
                  <a:lnTo>
                    <a:pt x="2540" y="76199"/>
                  </a:lnTo>
                  <a:lnTo>
                    <a:pt x="2540" y="73786"/>
                  </a:lnTo>
                  <a:close/>
                </a:path>
                <a:path w="163830" h="138429">
                  <a:moveTo>
                    <a:pt x="163830" y="73786"/>
                  </a:moveTo>
                  <a:lnTo>
                    <a:pt x="162560" y="73786"/>
                  </a:lnTo>
                  <a:lnTo>
                    <a:pt x="162560" y="76199"/>
                  </a:lnTo>
                  <a:lnTo>
                    <a:pt x="163830" y="76199"/>
                  </a:lnTo>
                  <a:lnTo>
                    <a:pt x="163830" y="73786"/>
                  </a:lnTo>
                  <a:close/>
                </a:path>
                <a:path w="163830" h="138429">
                  <a:moveTo>
                    <a:pt x="2540" y="69976"/>
                  </a:moveTo>
                  <a:lnTo>
                    <a:pt x="0" y="69976"/>
                  </a:lnTo>
                  <a:lnTo>
                    <a:pt x="0" y="73659"/>
                  </a:lnTo>
                  <a:lnTo>
                    <a:pt x="2540" y="73659"/>
                  </a:lnTo>
                  <a:lnTo>
                    <a:pt x="2540" y="69976"/>
                  </a:lnTo>
                  <a:close/>
                </a:path>
                <a:path w="163830" h="138429">
                  <a:moveTo>
                    <a:pt x="163830" y="69976"/>
                  </a:moveTo>
                  <a:lnTo>
                    <a:pt x="162560" y="69976"/>
                  </a:lnTo>
                  <a:lnTo>
                    <a:pt x="162560" y="73659"/>
                  </a:lnTo>
                  <a:lnTo>
                    <a:pt x="163830" y="73659"/>
                  </a:lnTo>
                  <a:lnTo>
                    <a:pt x="163830" y="69976"/>
                  </a:lnTo>
                  <a:close/>
                </a:path>
                <a:path w="163830" h="138429">
                  <a:moveTo>
                    <a:pt x="2540" y="67436"/>
                  </a:moveTo>
                  <a:lnTo>
                    <a:pt x="0" y="67436"/>
                  </a:lnTo>
                  <a:lnTo>
                    <a:pt x="0" y="69849"/>
                  </a:lnTo>
                  <a:lnTo>
                    <a:pt x="2540" y="69849"/>
                  </a:lnTo>
                  <a:lnTo>
                    <a:pt x="2540" y="67436"/>
                  </a:lnTo>
                  <a:close/>
                </a:path>
                <a:path w="163830" h="138429">
                  <a:moveTo>
                    <a:pt x="163830" y="67436"/>
                  </a:moveTo>
                  <a:lnTo>
                    <a:pt x="162560" y="67436"/>
                  </a:lnTo>
                  <a:lnTo>
                    <a:pt x="162560" y="69849"/>
                  </a:lnTo>
                  <a:lnTo>
                    <a:pt x="163830" y="69849"/>
                  </a:lnTo>
                  <a:lnTo>
                    <a:pt x="163830" y="67436"/>
                  </a:lnTo>
                  <a:close/>
                </a:path>
                <a:path w="163830" h="138429">
                  <a:moveTo>
                    <a:pt x="2540" y="63626"/>
                  </a:moveTo>
                  <a:lnTo>
                    <a:pt x="0" y="63626"/>
                  </a:lnTo>
                  <a:lnTo>
                    <a:pt x="0" y="67309"/>
                  </a:lnTo>
                  <a:lnTo>
                    <a:pt x="2540" y="67309"/>
                  </a:lnTo>
                  <a:lnTo>
                    <a:pt x="2540" y="63626"/>
                  </a:lnTo>
                  <a:close/>
                </a:path>
                <a:path w="163830" h="138429">
                  <a:moveTo>
                    <a:pt x="163830" y="63626"/>
                  </a:moveTo>
                  <a:lnTo>
                    <a:pt x="162560" y="63626"/>
                  </a:lnTo>
                  <a:lnTo>
                    <a:pt x="162560" y="67309"/>
                  </a:lnTo>
                  <a:lnTo>
                    <a:pt x="163830" y="67309"/>
                  </a:lnTo>
                  <a:lnTo>
                    <a:pt x="163830" y="63626"/>
                  </a:lnTo>
                  <a:close/>
                </a:path>
                <a:path w="163830" h="138429">
                  <a:moveTo>
                    <a:pt x="2540" y="61213"/>
                  </a:moveTo>
                  <a:lnTo>
                    <a:pt x="0" y="61213"/>
                  </a:lnTo>
                  <a:lnTo>
                    <a:pt x="0" y="63499"/>
                  </a:lnTo>
                  <a:lnTo>
                    <a:pt x="2540" y="63499"/>
                  </a:lnTo>
                  <a:lnTo>
                    <a:pt x="2540" y="61213"/>
                  </a:lnTo>
                  <a:close/>
                </a:path>
                <a:path w="163830" h="138429">
                  <a:moveTo>
                    <a:pt x="163830" y="61213"/>
                  </a:moveTo>
                  <a:lnTo>
                    <a:pt x="162560" y="61213"/>
                  </a:lnTo>
                  <a:lnTo>
                    <a:pt x="162560" y="63499"/>
                  </a:lnTo>
                  <a:lnTo>
                    <a:pt x="163830" y="63499"/>
                  </a:lnTo>
                  <a:lnTo>
                    <a:pt x="163830" y="61213"/>
                  </a:lnTo>
                  <a:close/>
                </a:path>
                <a:path w="163830" h="138429">
                  <a:moveTo>
                    <a:pt x="2540" y="58546"/>
                  </a:moveTo>
                  <a:lnTo>
                    <a:pt x="1270" y="58546"/>
                  </a:lnTo>
                  <a:lnTo>
                    <a:pt x="1270" y="59943"/>
                  </a:lnTo>
                  <a:lnTo>
                    <a:pt x="0" y="59943"/>
                  </a:lnTo>
                  <a:lnTo>
                    <a:pt x="0" y="61086"/>
                  </a:lnTo>
                  <a:lnTo>
                    <a:pt x="2540" y="61086"/>
                  </a:lnTo>
                  <a:lnTo>
                    <a:pt x="2540" y="58546"/>
                  </a:lnTo>
                  <a:close/>
                </a:path>
                <a:path w="163830" h="138429">
                  <a:moveTo>
                    <a:pt x="163830" y="57149"/>
                  </a:moveTo>
                  <a:lnTo>
                    <a:pt x="162560" y="57149"/>
                  </a:lnTo>
                  <a:lnTo>
                    <a:pt x="162560" y="61086"/>
                  </a:lnTo>
                  <a:lnTo>
                    <a:pt x="163830" y="61086"/>
                  </a:lnTo>
                  <a:lnTo>
                    <a:pt x="163830" y="57149"/>
                  </a:lnTo>
                  <a:close/>
                </a:path>
                <a:path w="163830" h="138429">
                  <a:moveTo>
                    <a:pt x="82550" y="137160"/>
                  </a:moveTo>
                  <a:lnTo>
                    <a:pt x="34290" y="137160"/>
                  </a:lnTo>
                  <a:lnTo>
                    <a:pt x="34290" y="138429"/>
                  </a:lnTo>
                  <a:lnTo>
                    <a:pt x="82550" y="138429"/>
                  </a:lnTo>
                  <a:lnTo>
                    <a:pt x="82550" y="137160"/>
                  </a:lnTo>
                  <a:close/>
                </a:path>
                <a:path w="163830" h="138429">
                  <a:moveTo>
                    <a:pt x="134620" y="135889"/>
                  </a:moveTo>
                  <a:lnTo>
                    <a:pt x="33020" y="135889"/>
                  </a:lnTo>
                  <a:lnTo>
                    <a:pt x="33020" y="137160"/>
                  </a:lnTo>
                  <a:lnTo>
                    <a:pt x="90170" y="137160"/>
                  </a:lnTo>
                  <a:lnTo>
                    <a:pt x="90170" y="138429"/>
                  </a:lnTo>
                  <a:lnTo>
                    <a:pt x="134620" y="138429"/>
                  </a:lnTo>
                  <a:lnTo>
                    <a:pt x="134620" y="135889"/>
                  </a:lnTo>
                  <a:close/>
                </a:path>
              </a:pathLst>
            </a:custGeom>
            <a:solidFill>
              <a:srgbClr val="A2D01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8" name="object 448"/>
            <p:cNvSpPr/>
            <p:nvPr/>
          </p:nvSpPr>
          <p:spPr>
            <a:xfrm>
              <a:off x="1311910" y="3122929"/>
              <a:ext cx="160020" cy="134620"/>
            </a:xfrm>
            <a:custGeom>
              <a:avLst/>
              <a:gdLst/>
              <a:ahLst/>
              <a:cxnLst/>
              <a:rect l="l" t="t" r="r" b="b"/>
              <a:pathLst>
                <a:path w="160019" h="134620">
                  <a:moveTo>
                    <a:pt x="73660" y="1270"/>
                  </a:moveTo>
                  <a:lnTo>
                    <a:pt x="30480" y="1270"/>
                  </a:lnTo>
                  <a:lnTo>
                    <a:pt x="30480" y="2540"/>
                  </a:lnTo>
                  <a:lnTo>
                    <a:pt x="73660" y="2540"/>
                  </a:lnTo>
                  <a:lnTo>
                    <a:pt x="73660" y="1270"/>
                  </a:lnTo>
                  <a:close/>
                </a:path>
                <a:path w="160019" h="134620">
                  <a:moveTo>
                    <a:pt x="132079" y="0"/>
                  </a:moveTo>
                  <a:lnTo>
                    <a:pt x="91440" y="0"/>
                  </a:lnTo>
                  <a:lnTo>
                    <a:pt x="91440" y="1270"/>
                  </a:lnTo>
                  <a:lnTo>
                    <a:pt x="87630" y="1270"/>
                  </a:lnTo>
                  <a:lnTo>
                    <a:pt x="87630" y="2540"/>
                  </a:lnTo>
                  <a:lnTo>
                    <a:pt x="132080" y="2540"/>
                  </a:lnTo>
                  <a:lnTo>
                    <a:pt x="132079" y="0"/>
                  </a:lnTo>
                  <a:close/>
                </a:path>
                <a:path w="160019" h="134620">
                  <a:moveTo>
                    <a:pt x="69850" y="0"/>
                  </a:moveTo>
                  <a:lnTo>
                    <a:pt x="31750" y="0"/>
                  </a:lnTo>
                  <a:lnTo>
                    <a:pt x="31750" y="1270"/>
                  </a:lnTo>
                  <a:lnTo>
                    <a:pt x="69850" y="1270"/>
                  </a:lnTo>
                  <a:lnTo>
                    <a:pt x="69850" y="0"/>
                  </a:lnTo>
                  <a:close/>
                </a:path>
                <a:path w="160019" h="134620">
                  <a:moveTo>
                    <a:pt x="160020" y="81534"/>
                  </a:moveTo>
                  <a:lnTo>
                    <a:pt x="157480" y="81534"/>
                  </a:lnTo>
                  <a:lnTo>
                    <a:pt x="157480" y="84074"/>
                  </a:lnTo>
                  <a:lnTo>
                    <a:pt x="158750" y="84074"/>
                  </a:lnTo>
                  <a:lnTo>
                    <a:pt x="158750" y="82550"/>
                  </a:lnTo>
                  <a:lnTo>
                    <a:pt x="160020" y="82550"/>
                  </a:lnTo>
                  <a:lnTo>
                    <a:pt x="160020" y="81534"/>
                  </a:lnTo>
                  <a:close/>
                </a:path>
                <a:path w="160019" h="134620">
                  <a:moveTo>
                    <a:pt x="1270" y="78866"/>
                  </a:moveTo>
                  <a:lnTo>
                    <a:pt x="0" y="78866"/>
                  </a:lnTo>
                  <a:lnTo>
                    <a:pt x="0" y="81534"/>
                  </a:lnTo>
                  <a:lnTo>
                    <a:pt x="1270" y="81534"/>
                  </a:lnTo>
                  <a:lnTo>
                    <a:pt x="1270" y="78866"/>
                  </a:lnTo>
                  <a:close/>
                </a:path>
                <a:path w="160019" h="134620">
                  <a:moveTo>
                    <a:pt x="160020" y="78866"/>
                  </a:moveTo>
                  <a:lnTo>
                    <a:pt x="157480" y="78866"/>
                  </a:lnTo>
                  <a:lnTo>
                    <a:pt x="157480" y="81279"/>
                  </a:lnTo>
                  <a:lnTo>
                    <a:pt x="160020" y="81279"/>
                  </a:lnTo>
                  <a:lnTo>
                    <a:pt x="160020" y="78866"/>
                  </a:lnTo>
                  <a:close/>
                </a:path>
                <a:path w="160019" h="134620">
                  <a:moveTo>
                    <a:pt x="1270" y="75057"/>
                  </a:moveTo>
                  <a:lnTo>
                    <a:pt x="0" y="75057"/>
                  </a:lnTo>
                  <a:lnTo>
                    <a:pt x="0" y="78739"/>
                  </a:lnTo>
                  <a:lnTo>
                    <a:pt x="1270" y="78739"/>
                  </a:lnTo>
                  <a:lnTo>
                    <a:pt x="1270" y="75057"/>
                  </a:lnTo>
                  <a:close/>
                </a:path>
                <a:path w="160019" h="134620">
                  <a:moveTo>
                    <a:pt x="160020" y="75057"/>
                  </a:moveTo>
                  <a:lnTo>
                    <a:pt x="157480" y="75057"/>
                  </a:lnTo>
                  <a:lnTo>
                    <a:pt x="157480" y="78739"/>
                  </a:lnTo>
                  <a:lnTo>
                    <a:pt x="160020" y="78739"/>
                  </a:lnTo>
                  <a:lnTo>
                    <a:pt x="160020" y="75057"/>
                  </a:lnTo>
                  <a:close/>
                </a:path>
                <a:path w="160019" h="134620">
                  <a:moveTo>
                    <a:pt x="1270" y="72516"/>
                  </a:moveTo>
                  <a:lnTo>
                    <a:pt x="0" y="72516"/>
                  </a:lnTo>
                  <a:lnTo>
                    <a:pt x="0" y="74929"/>
                  </a:lnTo>
                  <a:lnTo>
                    <a:pt x="1270" y="74929"/>
                  </a:lnTo>
                  <a:lnTo>
                    <a:pt x="1270" y="72516"/>
                  </a:lnTo>
                  <a:close/>
                </a:path>
                <a:path w="160019" h="134620">
                  <a:moveTo>
                    <a:pt x="160020" y="72516"/>
                  </a:moveTo>
                  <a:lnTo>
                    <a:pt x="157480" y="72516"/>
                  </a:lnTo>
                  <a:lnTo>
                    <a:pt x="157480" y="74929"/>
                  </a:lnTo>
                  <a:lnTo>
                    <a:pt x="160020" y="74929"/>
                  </a:lnTo>
                  <a:lnTo>
                    <a:pt x="160020" y="72516"/>
                  </a:lnTo>
                  <a:close/>
                </a:path>
                <a:path w="160019" h="134620">
                  <a:moveTo>
                    <a:pt x="1270" y="68707"/>
                  </a:moveTo>
                  <a:lnTo>
                    <a:pt x="0" y="68707"/>
                  </a:lnTo>
                  <a:lnTo>
                    <a:pt x="0" y="72389"/>
                  </a:lnTo>
                  <a:lnTo>
                    <a:pt x="1270" y="72389"/>
                  </a:lnTo>
                  <a:lnTo>
                    <a:pt x="1270" y="68707"/>
                  </a:lnTo>
                  <a:close/>
                </a:path>
                <a:path w="160019" h="134620">
                  <a:moveTo>
                    <a:pt x="160020" y="68707"/>
                  </a:moveTo>
                  <a:lnTo>
                    <a:pt x="157480" y="68707"/>
                  </a:lnTo>
                  <a:lnTo>
                    <a:pt x="157480" y="72389"/>
                  </a:lnTo>
                  <a:lnTo>
                    <a:pt x="160020" y="72389"/>
                  </a:lnTo>
                  <a:lnTo>
                    <a:pt x="160020" y="68707"/>
                  </a:lnTo>
                  <a:close/>
                </a:path>
                <a:path w="160019" h="134620">
                  <a:moveTo>
                    <a:pt x="1270" y="66166"/>
                  </a:moveTo>
                  <a:lnTo>
                    <a:pt x="0" y="66166"/>
                  </a:lnTo>
                  <a:lnTo>
                    <a:pt x="0" y="68579"/>
                  </a:lnTo>
                  <a:lnTo>
                    <a:pt x="1270" y="68579"/>
                  </a:lnTo>
                  <a:lnTo>
                    <a:pt x="1270" y="66166"/>
                  </a:lnTo>
                  <a:close/>
                </a:path>
                <a:path w="160019" h="134620">
                  <a:moveTo>
                    <a:pt x="160020" y="66166"/>
                  </a:moveTo>
                  <a:lnTo>
                    <a:pt x="157480" y="66166"/>
                  </a:lnTo>
                  <a:lnTo>
                    <a:pt x="157480" y="68579"/>
                  </a:lnTo>
                  <a:lnTo>
                    <a:pt x="160020" y="68579"/>
                  </a:lnTo>
                  <a:lnTo>
                    <a:pt x="160020" y="66166"/>
                  </a:lnTo>
                  <a:close/>
                </a:path>
                <a:path w="160019" h="134620">
                  <a:moveTo>
                    <a:pt x="1270" y="62357"/>
                  </a:moveTo>
                  <a:lnTo>
                    <a:pt x="0" y="62357"/>
                  </a:lnTo>
                  <a:lnTo>
                    <a:pt x="0" y="66039"/>
                  </a:lnTo>
                  <a:lnTo>
                    <a:pt x="1270" y="66039"/>
                  </a:lnTo>
                  <a:lnTo>
                    <a:pt x="1270" y="62357"/>
                  </a:lnTo>
                  <a:close/>
                </a:path>
                <a:path w="160019" h="134620">
                  <a:moveTo>
                    <a:pt x="160020" y="62357"/>
                  </a:moveTo>
                  <a:lnTo>
                    <a:pt x="157480" y="62357"/>
                  </a:lnTo>
                  <a:lnTo>
                    <a:pt x="157480" y="66039"/>
                  </a:lnTo>
                  <a:lnTo>
                    <a:pt x="160020" y="66039"/>
                  </a:lnTo>
                  <a:lnTo>
                    <a:pt x="160020" y="62357"/>
                  </a:lnTo>
                  <a:close/>
                </a:path>
                <a:path w="160019" h="134620">
                  <a:moveTo>
                    <a:pt x="1270" y="59816"/>
                  </a:moveTo>
                  <a:lnTo>
                    <a:pt x="0" y="59816"/>
                  </a:lnTo>
                  <a:lnTo>
                    <a:pt x="0" y="62229"/>
                  </a:lnTo>
                  <a:lnTo>
                    <a:pt x="1270" y="62229"/>
                  </a:lnTo>
                  <a:lnTo>
                    <a:pt x="1270" y="59816"/>
                  </a:lnTo>
                  <a:close/>
                </a:path>
                <a:path w="160019" h="134620">
                  <a:moveTo>
                    <a:pt x="160020" y="59816"/>
                  </a:moveTo>
                  <a:lnTo>
                    <a:pt x="157480" y="59816"/>
                  </a:lnTo>
                  <a:lnTo>
                    <a:pt x="157480" y="62229"/>
                  </a:lnTo>
                  <a:lnTo>
                    <a:pt x="160020" y="62229"/>
                  </a:lnTo>
                  <a:lnTo>
                    <a:pt x="160020" y="59816"/>
                  </a:lnTo>
                  <a:close/>
                </a:path>
                <a:path w="160019" h="134620">
                  <a:moveTo>
                    <a:pt x="1270" y="55879"/>
                  </a:moveTo>
                  <a:lnTo>
                    <a:pt x="0" y="55879"/>
                  </a:lnTo>
                  <a:lnTo>
                    <a:pt x="0" y="59689"/>
                  </a:lnTo>
                  <a:lnTo>
                    <a:pt x="1270" y="59689"/>
                  </a:lnTo>
                  <a:lnTo>
                    <a:pt x="1270" y="55879"/>
                  </a:lnTo>
                  <a:close/>
                </a:path>
                <a:path w="160019" h="134620">
                  <a:moveTo>
                    <a:pt x="160020" y="56134"/>
                  </a:moveTo>
                  <a:lnTo>
                    <a:pt x="157480" y="56134"/>
                  </a:lnTo>
                  <a:lnTo>
                    <a:pt x="157480" y="59689"/>
                  </a:lnTo>
                  <a:lnTo>
                    <a:pt x="160020" y="59689"/>
                  </a:lnTo>
                  <a:lnTo>
                    <a:pt x="160020" y="56134"/>
                  </a:lnTo>
                  <a:close/>
                </a:path>
                <a:path w="160019" h="134620">
                  <a:moveTo>
                    <a:pt x="158750" y="53339"/>
                  </a:moveTo>
                  <a:lnTo>
                    <a:pt x="157480" y="53339"/>
                  </a:lnTo>
                  <a:lnTo>
                    <a:pt x="157480" y="55879"/>
                  </a:lnTo>
                  <a:lnTo>
                    <a:pt x="160020" y="55879"/>
                  </a:lnTo>
                  <a:lnTo>
                    <a:pt x="160020" y="54863"/>
                  </a:lnTo>
                  <a:lnTo>
                    <a:pt x="158750" y="54863"/>
                  </a:lnTo>
                  <a:lnTo>
                    <a:pt x="158750" y="53339"/>
                  </a:lnTo>
                  <a:close/>
                </a:path>
                <a:path w="160019" h="134620">
                  <a:moveTo>
                    <a:pt x="132080" y="133350"/>
                  </a:moveTo>
                  <a:lnTo>
                    <a:pt x="30480" y="133350"/>
                  </a:lnTo>
                  <a:lnTo>
                    <a:pt x="30480" y="134620"/>
                  </a:lnTo>
                  <a:lnTo>
                    <a:pt x="132080" y="134620"/>
                  </a:lnTo>
                  <a:lnTo>
                    <a:pt x="132080" y="133350"/>
                  </a:lnTo>
                  <a:close/>
                </a:path>
              </a:pathLst>
            </a:custGeom>
            <a:solidFill>
              <a:srgbClr val="A4D01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9" name="object 449"/>
            <p:cNvSpPr/>
            <p:nvPr/>
          </p:nvSpPr>
          <p:spPr>
            <a:xfrm>
              <a:off x="1313180" y="3125469"/>
              <a:ext cx="156210" cy="130810"/>
            </a:xfrm>
            <a:custGeom>
              <a:avLst/>
              <a:gdLst/>
              <a:ahLst/>
              <a:cxnLst/>
              <a:rect l="l" t="t" r="r" b="b"/>
              <a:pathLst>
                <a:path w="156209" h="130810">
                  <a:moveTo>
                    <a:pt x="1270" y="78994"/>
                  </a:moveTo>
                  <a:lnTo>
                    <a:pt x="0" y="78994"/>
                  </a:lnTo>
                  <a:lnTo>
                    <a:pt x="0" y="80010"/>
                  </a:lnTo>
                  <a:lnTo>
                    <a:pt x="1270" y="80010"/>
                  </a:lnTo>
                  <a:lnTo>
                    <a:pt x="1270" y="78994"/>
                  </a:lnTo>
                  <a:close/>
                </a:path>
                <a:path w="156209" h="130810">
                  <a:moveTo>
                    <a:pt x="1270" y="76327"/>
                  </a:moveTo>
                  <a:lnTo>
                    <a:pt x="0" y="76327"/>
                  </a:lnTo>
                  <a:lnTo>
                    <a:pt x="0" y="78740"/>
                  </a:lnTo>
                  <a:lnTo>
                    <a:pt x="1270" y="78740"/>
                  </a:lnTo>
                  <a:lnTo>
                    <a:pt x="1270" y="76327"/>
                  </a:lnTo>
                  <a:close/>
                </a:path>
                <a:path w="156209" h="130810">
                  <a:moveTo>
                    <a:pt x="1270" y="72517"/>
                  </a:moveTo>
                  <a:lnTo>
                    <a:pt x="0" y="72517"/>
                  </a:lnTo>
                  <a:lnTo>
                    <a:pt x="0" y="76200"/>
                  </a:lnTo>
                  <a:lnTo>
                    <a:pt x="1270" y="76200"/>
                  </a:lnTo>
                  <a:lnTo>
                    <a:pt x="1270" y="72517"/>
                  </a:lnTo>
                  <a:close/>
                </a:path>
                <a:path w="156209" h="130810">
                  <a:moveTo>
                    <a:pt x="1270" y="69977"/>
                  </a:moveTo>
                  <a:lnTo>
                    <a:pt x="0" y="69977"/>
                  </a:lnTo>
                  <a:lnTo>
                    <a:pt x="0" y="72390"/>
                  </a:lnTo>
                  <a:lnTo>
                    <a:pt x="1270" y="72390"/>
                  </a:lnTo>
                  <a:lnTo>
                    <a:pt x="1270" y="69977"/>
                  </a:lnTo>
                  <a:close/>
                </a:path>
                <a:path w="156209" h="130810">
                  <a:moveTo>
                    <a:pt x="1270" y="66167"/>
                  </a:moveTo>
                  <a:lnTo>
                    <a:pt x="0" y="66167"/>
                  </a:lnTo>
                  <a:lnTo>
                    <a:pt x="0" y="69850"/>
                  </a:lnTo>
                  <a:lnTo>
                    <a:pt x="1270" y="69850"/>
                  </a:lnTo>
                  <a:lnTo>
                    <a:pt x="1270" y="66167"/>
                  </a:lnTo>
                  <a:close/>
                </a:path>
                <a:path w="156209" h="130810">
                  <a:moveTo>
                    <a:pt x="1270" y="63627"/>
                  </a:moveTo>
                  <a:lnTo>
                    <a:pt x="0" y="63627"/>
                  </a:lnTo>
                  <a:lnTo>
                    <a:pt x="0" y="66040"/>
                  </a:lnTo>
                  <a:lnTo>
                    <a:pt x="1270" y="66040"/>
                  </a:lnTo>
                  <a:lnTo>
                    <a:pt x="1270" y="63627"/>
                  </a:lnTo>
                  <a:close/>
                </a:path>
                <a:path w="156209" h="130810">
                  <a:moveTo>
                    <a:pt x="1270" y="59817"/>
                  </a:moveTo>
                  <a:lnTo>
                    <a:pt x="0" y="59817"/>
                  </a:lnTo>
                  <a:lnTo>
                    <a:pt x="0" y="63500"/>
                  </a:lnTo>
                  <a:lnTo>
                    <a:pt x="1270" y="63500"/>
                  </a:lnTo>
                  <a:lnTo>
                    <a:pt x="1270" y="59817"/>
                  </a:lnTo>
                  <a:close/>
                </a:path>
                <a:path w="156209" h="130810">
                  <a:moveTo>
                    <a:pt x="1270" y="57277"/>
                  </a:moveTo>
                  <a:lnTo>
                    <a:pt x="0" y="57277"/>
                  </a:lnTo>
                  <a:lnTo>
                    <a:pt x="0" y="59690"/>
                  </a:lnTo>
                  <a:lnTo>
                    <a:pt x="1270" y="59690"/>
                  </a:lnTo>
                  <a:lnTo>
                    <a:pt x="1270" y="57277"/>
                  </a:lnTo>
                  <a:close/>
                </a:path>
                <a:path w="156209" h="130810">
                  <a:moveTo>
                    <a:pt x="1270" y="53594"/>
                  </a:moveTo>
                  <a:lnTo>
                    <a:pt x="0" y="53594"/>
                  </a:lnTo>
                  <a:lnTo>
                    <a:pt x="0" y="57150"/>
                  </a:lnTo>
                  <a:lnTo>
                    <a:pt x="1270" y="57150"/>
                  </a:lnTo>
                  <a:lnTo>
                    <a:pt x="1270" y="53594"/>
                  </a:lnTo>
                  <a:close/>
                </a:path>
                <a:path w="156209" h="130810">
                  <a:moveTo>
                    <a:pt x="1270" y="52324"/>
                  </a:moveTo>
                  <a:lnTo>
                    <a:pt x="0" y="52324"/>
                  </a:lnTo>
                  <a:lnTo>
                    <a:pt x="0" y="53340"/>
                  </a:lnTo>
                  <a:lnTo>
                    <a:pt x="1270" y="53340"/>
                  </a:lnTo>
                  <a:lnTo>
                    <a:pt x="1270" y="52324"/>
                  </a:lnTo>
                  <a:close/>
                </a:path>
                <a:path w="156209" h="130810">
                  <a:moveTo>
                    <a:pt x="76200" y="0"/>
                  </a:moveTo>
                  <a:lnTo>
                    <a:pt x="29210" y="0"/>
                  </a:lnTo>
                  <a:lnTo>
                    <a:pt x="29210" y="1270"/>
                  </a:lnTo>
                  <a:lnTo>
                    <a:pt x="76200" y="1270"/>
                  </a:lnTo>
                  <a:lnTo>
                    <a:pt x="76200" y="0"/>
                  </a:lnTo>
                  <a:close/>
                </a:path>
                <a:path w="156209" h="130810">
                  <a:moveTo>
                    <a:pt x="130810" y="0"/>
                  </a:moveTo>
                  <a:lnTo>
                    <a:pt x="82550" y="0"/>
                  </a:lnTo>
                  <a:lnTo>
                    <a:pt x="82550" y="1270"/>
                  </a:lnTo>
                  <a:lnTo>
                    <a:pt x="130810" y="1270"/>
                  </a:lnTo>
                  <a:lnTo>
                    <a:pt x="130810" y="0"/>
                  </a:lnTo>
                  <a:close/>
                </a:path>
                <a:path w="156209" h="130810">
                  <a:moveTo>
                    <a:pt x="132080" y="129540"/>
                  </a:moveTo>
                  <a:lnTo>
                    <a:pt x="29210" y="129540"/>
                  </a:lnTo>
                  <a:lnTo>
                    <a:pt x="29210" y="130810"/>
                  </a:lnTo>
                  <a:lnTo>
                    <a:pt x="132080" y="130810"/>
                  </a:lnTo>
                  <a:lnTo>
                    <a:pt x="132080" y="129540"/>
                  </a:lnTo>
                  <a:close/>
                </a:path>
                <a:path w="156209" h="130810">
                  <a:moveTo>
                    <a:pt x="156210" y="78994"/>
                  </a:moveTo>
                  <a:lnTo>
                    <a:pt x="154940" y="78994"/>
                  </a:lnTo>
                  <a:lnTo>
                    <a:pt x="154940" y="82677"/>
                  </a:lnTo>
                  <a:lnTo>
                    <a:pt x="156197" y="82677"/>
                  </a:lnTo>
                  <a:lnTo>
                    <a:pt x="156210" y="78994"/>
                  </a:lnTo>
                  <a:close/>
                </a:path>
                <a:path w="156209" h="130810">
                  <a:moveTo>
                    <a:pt x="156210" y="76327"/>
                  </a:moveTo>
                  <a:lnTo>
                    <a:pt x="154940" y="76327"/>
                  </a:lnTo>
                  <a:lnTo>
                    <a:pt x="154940" y="78740"/>
                  </a:lnTo>
                  <a:lnTo>
                    <a:pt x="156210" y="78740"/>
                  </a:lnTo>
                  <a:lnTo>
                    <a:pt x="156210" y="76327"/>
                  </a:lnTo>
                  <a:close/>
                </a:path>
                <a:path w="156209" h="130810">
                  <a:moveTo>
                    <a:pt x="156210" y="72517"/>
                  </a:moveTo>
                  <a:lnTo>
                    <a:pt x="154940" y="72517"/>
                  </a:lnTo>
                  <a:lnTo>
                    <a:pt x="154940" y="76200"/>
                  </a:lnTo>
                  <a:lnTo>
                    <a:pt x="156210" y="76200"/>
                  </a:lnTo>
                  <a:lnTo>
                    <a:pt x="156210" y="72517"/>
                  </a:lnTo>
                  <a:close/>
                </a:path>
                <a:path w="156209" h="130810">
                  <a:moveTo>
                    <a:pt x="156210" y="69977"/>
                  </a:moveTo>
                  <a:lnTo>
                    <a:pt x="154940" y="69977"/>
                  </a:lnTo>
                  <a:lnTo>
                    <a:pt x="154940" y="72390"/>
                  </a:lnTo>
                  <a:lnTo>
                    <a:pt x="156210" y="72390"/>
                  </a:lnTo>
                  <a:lnTo>
                    <a:pt x="156210" y="69977"/>
                  </a:lnTo>
                  <a:close/>
                </a:path>
                <a:path w="156209" h="130810">
                  <a:moveTo>
                    <a:pt x="156210" y="66167"/>
                  </a:moveTo>
                  <a:lnTo>
                    <a:pt x="154940" y="66167"/>
                  </a:lnTo>
                  <a:lnTo>
                    <a:pt x="154940" y="69850"/>
                  </a:lnTo>
                  <a:lnTo>
                    <a:pt x="156210" y="69850"/>
                  </a:lnTo>
                  <a:lnTo>
                    <a:pt x="156210" y="66167"/>
                  </a:lnTo>
                  <a:close/>
                </a:path>
                <a:path w="156209" h="130810">
                  <a:moveTo>
                    <a:pt x="156210" y="63627"/>
                  </a:moveTo>
                  <a:lnTo>
                    <a:pt x="154940" y="63627"/>
                  </a:lnTo>
                  <a:lnTo>
                    <a:pt x="154940" y="66040"/>
                  </a:lnTo>
                  <a:lnTo>
                    <a:pt x="156210" y="66040"/>
                  </a:lnTo>
                  <a:lnTo>
                    <a:pt x="156210" y="63627"/>
                  </a:lnTo>
                  <a:close/>
                </a:path>
                <a:path w="156209" h="130810">
                  <a:moveTo>
                    <a:pt x="156210" y="59817"/>
                  </a:moveTo>
                  <a:lnTo>
                    <a:pt x="154940" y="59817"/>
                  </a:lnTo>
                  <a:lnTo>
                    <a:pt x="154940" y="63500"/>
                  </a:lnTo>
                  <a:lnTo>
                    <a:pt x="156210" y="63500"/>
                  </a:lnTo>
                  <a:lnTo>
                    <a:pt x="156210" y="59817"/>
                  </a:lnTo>
                  <a:close/>
                </a:path>
                <a:path w="156209" h="130810">
                  <a:moveTo>
                    <a:pt x="156210" y="57277"/>
                  </a:moveTo>
                  <a:lnTo>
                    <a:pt x="154940" y="57277"/>
                  </a:lnTo>
                  <a:lnTo>
                    <a:pt x="154940" y="59690"/>
                  </a:lnTo>
                  <a:lnTo>
                    <a:pt x="156210" y="59690"/>
                  </a:lnTo>
                  <a:lnTo>
                    <a:pt x="156210" y="57277"/>
                  </a:lnTo>
                  <a:close/>
                </a:path>
                <a:path w="156209" h="130810">
                  <a:moveTo>
                    <a:pt x="156210" y="53594"/>
                  </a:moveTo>
                  <a:lnTo>
                    <a:pt x="154940" y="53594"/>
                  </a:lnTo>
                  <a:lnTo>
                    <a:pt x="154940" y="57150"/>
                  </a:lnTo>
                  <a:lnTo>
                    <a:pt x="156210" y="57150"/>
                  </a:lnTo>
                  <a:lnTo>
                    <a:pt x="156210" y="53594"/>
                  </a:lnTo>
                  <a:close/>
                </a:path>
                <a:path w="156209" h="130810">
                  <a:moveTo>
                    <a:pt x="156210" y="50800"/>
                  </a:moveTo>
                  <a:lnTo>
                    <a:pt x="154940" y="50800"/>
                  </a:lnTo>
                  <a:lnTo>
                    <a:pt x="154940" y="53340"/>
                  </a:lnTo>
                  <a:lnTo>
                    <a:pt x="156210" y="53340"/>
                  </a:lnTo>
                  <a:lnTo>
                    <a:pt x="156210" y="50800"/>
                  </a:lnTo>
                  <a:close/>
                </a:path>
              </a:pathLst>
            </a:custGeom>
            <a:solidFill>
              <a:srgbClr val="A5D12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0" name="object 450"/>
            <p:cNvSpPr/>
            <p:nvPr/>
          </p:nvSpPr>
          <p:spPr>
            <a:xfrm>
              <a:off x="1314450" y="3126739"/>
              <a:ext cx="153670" cy="128270"/>
            </a:xfrm>
            <a:custGeom>
              <a:avLst/>
              <a:gdLst/>
              <a:ahLst/>
              <a:cxnLst/>
              <a:rect l="l" t="t" r="r" b="b"/>
              <a:pathLst>
                <a:path w="153669" h="128270">
                  <a:moveTo>
                    <a:pt x="130809" y="0"/>
                  </a:moveTo>
                  <a:lnTo>
                    <a:pt x="27940" y="0"/>
                  </a:lnTo>
                  <a:lnTo>
                    <a:pt x="27940" y="1270"/>
                  </a:lnTo>
                  <a:lnTo>
                    <a:pt x="26669" y="1270"/>
                  </a:lnTo>
                  <a:lnTo>
                    <a:pt x="26669" y="2539"/>
                  </a:lnTo>
                  <a:lnTo>
                    <a:pt x="130809" y="2539"/>
                  </a:lnTo>
                  <a:lnTo>
                    <a:pt x="130809" y="0"/>
                  </a:lnTo>
                  <a:close/>
                </a:path>
                <a:path w="153669" h="128270">
                  <a:moveTo>
                    <a:pt x="153670" y="81406"/>
                  </a:moveTo>
                  <a:lnTo>
                    <a:pt x="152400" y="81406"/>
                  </a:lnTo>
                  <a:lnTo>
                    <a:pt x="152400" y="82803"/>
                  </a:lnTo>
                  <a:lnTo>
                    <a:pt x="153670" y="82803"/>
                  </a:lnTo>
                  <a:lnTo>
                    <a:pt x="153670" y="81406"/>
                  </a:lnTo>
                  <a:close/>
                </a:path>
                <a:path w="153669" h="128270">
                  <a:moveTo>
                    <a:pt x="2540" y="77724"/>
                  </a:moveTo>
                  <a:lnTo>
                    <a:pt x="0" y="77724"/>
                  </a:lnTo>
                  <a:lnTo>
                    <a:pt x="0" y="80263"/>
                  </a:lnTo>
                  <a:lnTo>
                    <a:pt x="1269" y="80263"/>
                  </a:lnTo>
                  <a:lnTo>
                    <a:pt x="1269" y="81406"/>
                  </a:lnTo>
                  <a:lnTo>
                    <a:pt x="2540" y="81406"/>
                  </a:lnTo>
                  <a:lnTo>
                    <a:pt x="2540" y="77724"/>
                  </a:lnTo>
                  <a:close/>
                </a:path>
                <a:path w="153669" h="128270">
                  <a:moveTo>
                    <a:pt x="153669" y="77724"/>
                  </a:moveTo>
                  <a:lnTo>
                    <a:pt x="152400" y="77724"/>
                  </a:lnTo>
                  <a:lnTo>
                    <a:pt x="152400" y="81279"/>
                  </a:lnTo>
                  <a:lnTo>
                    <a:pt x="153669" y="81279"/>
                  </a:lnTo>
                  <a:lnTo>
                    <a:pt x="153669" y="77724"/>
                  </a:lnTo>
                  <a:close/>
                </a:path>
                <a:path w="153669" h="128270">
                  <a:moveTo>
                    <a:pt x="2540" y="75056"/>
                  </a:moveTo>
                  <a:lnTo>
                    <a:pt x="0" y="75056"/>
                  </a:lnTo>
                  <a:lnTo>
                    <a:pt x="0" y="77469"/>
                  </a:lnTo>
                  <a:lnTo>
                    <a:pt x="2540" y="77469"/>
                  </a:lnTo>
                  <a:lnTo>
                    <a:pt x="2540" y="75056"/>
                  </a:lnTo>
                  <a:close/>
                </a:path>
                <a:path w="153669" h="128270">
                  <a:moveTo>
                    <a:pt x="153669" y="75056"/>
                  </a:moveTo>
                  <a:lnTo>
                    <a:pt x="152400" y="75056"/>
                  </a:lnTo>
                  <a:lnTo>
                    <a:pt x="152400" y="77469"/>
                  </a:lnTo>
                  <a:lnTo>
                    <a:pt x="153669" y="77469"/>
                  </a:lnTo>
                  <a:lnTo>
                    <a:pt x="153669" y="75056"/>
                  </a:lnTo>
                  <a:close/>
                </a:path>
                <a:path w="153669" h="128270">
                  <a:moveTo>
                    <a:pt x="2540" y="71247"/>
                  </a:moveTo>
                  <a:lnTo>
                    <a:pt x="0" y="71247"/>
                  </a:lnTo>
                  <a:lnTo>
                    <a:pt x="0" y="74929"/>
                  </a:lnTo>
                  <a:lnTo>
                    <a:pt x="2540" y="74929"/>
                  </a:lnTo>
                  <a:lnTo>
                    <a:pt x="2540" y="71247"/>
                  </a:lnTo>
                  <a:close/>
                </a:path>
                <a:path w="153669" h="128270">
                  <a:moveTo>
                    <a:pt x="153669" y="71247"/>
                  </a:moveTo>
                  <a:lnTo>
                    <a:pt x="152400" y="71247"/>
                  </a:lnTo>
                  <a:lnTo>
                    <a:pt x="152400" y="74929"/>
                  </a:lnTo>
                  <a:lnTo>
                    <a:pt x="153669" y="74929"/>
                  </a:lnTo>
                  <a:lnTo>
                    <a:pt x="153669" y="71247"/>
                  </a:lnTo>
                  <a:close/>
                </a:path>
                <a:path w="153669" h="128270">
                  <a:moveTo>
                    <a:pt x="2540" y="68706"/>
                  </a:moveTo>
                  <a:lnTo>
                    <a:pt x="0" y="68706"/>
                  </a:lnTo>
                  <a:lnTo>
                    <a:pt x="0" y="71119"/>
                  </a:lnTo>
                  <a:lnTo>
                    <a:pt x="2540" y="71119"/>
                  </a:lnTo>
                  <a:lnTo>
                    <a:pt x="2540" y="68706"/>
                  </a:lnTo>
                  <a:close/>
                </a:path>
                <a:path w="153669" h="128270">
                  <a:moveTo>
                    <a:pt x="153669" y="68706"/>
                  </a:moveTo>
                  <a:lnTo>
                    <a:pt x="152400" y="68706"/>
                  </a:lnTo>
                  <a:lnTo>
                    <a:pt x="152400" y="71119"/>
                  </a:lnTo>
                  <a:lnTo>
                    <a:pt x="153669" y="71119"/>
                  </a:lnTo>
                  <a:lnTo>
                    <a:pt x="153669" y="68706"/>
                  </a:lnTo>
                  <a:close/>
                </a:path>
                <a:path w="153669" h="128270">
                  <a:moveTo>
                    <a:pt x="2540" y="64897"/>
                  </a:moveTo>
                  <a:lnTo>
                    <a:pt x="0" y="64897"/>
                  </a:lnTo>
                  <a:lnTo>
                    <a:pt x="0" y="68579"/>
                  </a:lnTo>
                  <a:lnTo>
                    <a:pt x="2540" y="68579"/>
                  </a:lnTo>
                  <a:lnTo>
                    <a:pt x="2540" y="64897"/>
                  </a:lnTo>
                  <a:close/>
                </a:path>
                <a:path w="153669" h="128270">
                  <a:moveTo>
                    <a:pt x="153669" y="64897"/>
                  </a:moveTo>
                  <a:lnTo>
                    <a:pt x="152400" y="64897"/>
                  </a:lnTo>
                  <a:lnTo>
                    <a:pt x="152400" y="68579"/>
                  </a:lnTo>
                  <a:lnTo>
                    <a:pt x="153669" y="68579"/>
                  </a:lnTo>
                  <a:lnTo>
                    <a:pt x="153669" y="64897"/>
                  </a:lnTo>
                  <a:close/>
                </a:path>
                <a:path w="153669" h="128270">
                  <a:moveTo>
                    <a:pt x="2540" y="62356"/>
                  </a:moveTo>
                  <a:lnTo>
                    <a:pt x="0" y="62356"/>
                  </a:lnTo>
                  <a:lnTo>
                    <a:pt x="0" y="64769"/>
                  </a:lnTo>
                  <a:lnTo>
                    <a:pt x="2540" y="64769"/>
                  </a:lnTo>
                  <a:lnTo>
                    <a:pt x="2540" y="62356"/>
                  </a:lnTo>
                  <a:close/>
                </a:path>
                <a:path w="153669" h="128270">
                  <a:moveTo>
                    <a:pt x="153669" y="62356"/>
                  </a:moveTo>
                  <a:lnTo>
                    <a:pt x="152400" y="62356"/>
                  </a:lnTo>
                  <a:lnTo>
                    <a:pt x="152400" y="64769"/>
                  </a:lnTo>
                  <a:lnTo>
                    <a:pt x="153669" y="64769"/>
                  </a:lnTo>
                  <a:lnTo>
                    <a:pt x="153669" y="62356"/>
                  </a:lnTo>
                  <a:close/>
                </a:path>
                <a:path w="153669" h="128270">
                  <a:moveTo>
                    <a:pt x="2540" y="58547"/>
                  </a:moveTo>
                  <a:lnTo>
                    <a:pt x="0" y="58547"/>
                  </a:lnTo>
                  <a:lnTo>
                    <a:pt x="0" y="62229"/>
                  </a:lnTo>
                  <a:lnTo>
                    <a:pt x="2540" y="62229"/>
                  </a:lnTo>
                  <a:lnTo>
                    <a:pt x="2540" y="58547"/>
                  </a:lnTo>
                  <a:close/>
                </a:path>
                <a:path w="153669" h="128270">
                  <a:moveTo>
                    <a:pt x="153669" y="58547"/>
                  </a:moveTo>
                  <a:lnTo>
                    <a:pt x="152400" y="58547"/>
                  </a:lnTo>
                  <a:lnTo>
                    <a:pt x="152400" y="62229"/>
                  </a:lnTo>
                  <a:lnTo>
                    <a:pt x="153669" y="62229"/>
                  </a:lnTo>
                  <a:lnTo>
                    <a:pt x="153669" y="58547"/>
                  </a:lnTo>
                  <a:close/>
                </a:path>
                <a:path w="153669" h="128270">
                  <a:moveTo>
                    <a:pt x="2540" y="56006"/>
                  </a:moveTo>
                  <a:lnTo>
                    <a:pt x="0" y="56006"/>
                  </a:lnTo>
                  <a:lnTo>
                    <a:pt x="0" y="58419"/>
                  </a:lnTo>
                  <a:lnTo>
                    <a:pt x="2540" y="58419"/>
                  </a:lnTo>
                  <a:lnTo>
                    <a:pt x="2540" y="56006"/>
                  </a:lnTo>
                  <a:close/>
                </a:path>
                <a:path w="153669" h="128270">
                  <a:moveTo>
                    <a:pt x="153669" y="56006"/>
                  </a:moveTo>
                  <a:lnTo>
                    <a:pt x="152400" y="56006"/>
                  </a:lnTo>
                  <a:lnTo>
                    <a:pt x="152400" y="58419"/>
                  </a:lnTo>
                  <a:lnTo>
                    <a:pt x="153669" y="58419"/>
                  </a:lnTo>
                  <a:lnTo>
                    <a:pt x="153669" y="56006"/>
                  </a:lnTo>
                  <a:close/>
                </a:path>
                <a:path w="153669" h="128270">
                  <a:moveTo>
                    <a:pt x="2540" y="52197"/>
                  </a:moveTo>
                  <a:lnTo>
                    <a:pt x="0" y="52197"/>
                  </a:lnTo>
                  <a:lnTo>
                    <a:pt x="0" y="55879"/>
                  </a:lnTo>
                  <a:lnTo>
                    <a:pt x="2540" y="55879"/>
                  </a:lnTo>
                  <a:lnTo>
                    <a:pt x="2540" y="52197"/>
                  </a:lnTo>
                  <a:close/>
                </a:path>
                <a:path w="153669" h="128270">
                  <a:moveTo>
                    <a:pt x="153669" y="52197"/>
                  </a:moveTo>
                  <a:lnTo>
                    <a:pt x="152400" y="52197"/>
                  </a:lnTo>
                  <a:lnTo>
                    <a:pt x="152400" y="55879"/>
                  </a:lnTo>
                  <a:lnTo>
                    <a:pt x="153669" y="55879"/>
                  </a:lnTo>
                  <a:lnTo>
                    <a:pt x="153669" y="52197"/>
                  </a:lnTo>
                  <a:close/>
                </a:path>
                <a:path w="153669" h="128270">
                  <a:moveTo>
                    <a:pt x="1269" y="49656"/>
                  </a:moveTo>
                  <a:lnTo>
                    <a:pt x="0" y="49656"/>
                  </a:lnTo>
                  <a:lnTo>
                    <a:pt x="0" y="52069"/>
                  </a:lnTo>
                  <a:lnTo>
                    <a:pt x="2540" y="52069"/>
                  </a:lnTo>
                  <a:lnTo>
                    <a:pt x="2540" y="49783"/>
                  </a:lnTo>
                  <a:lnTo>
                    <a:pt x="1269" y="49783"/>
                  </a:lnTo>
                  <a:close/>
                </a:path>
                <a:path w="153669" h="128270">
                  <a:moveTo>
                    <a:pt x="153669" y="49783"/>
                  </a:moveTo>
                  <a:lnTo>
                    <a:pt x="152400" y="49783"/>
                  </a:lnTo>
                  <a:lnTo>
                    <a:pt x="152400" y="52069"/>
                  </a:lnTo>
                  <a:lnTo>
                    <a:pt x="153669" y="52069"/>
                  </a:lnTo>
                  <a:lnTo>
                    <a:pt x="153669" y="49783"/>
                  </a:lnTo>
                  <a:close/>
                </a:path>
                <a:path w="153669" h="128270">
                  <a:moveTo>
                    <a:pt x="2540" y="48513"/>
                  </a:moveTo>
                  <a:lnTo>
                    <a:pt x="1269" y="48513"/>
                  </a:lnTo>
                  <a:lnTo>
                    <a:pt x="1269" y="49656"/>
                  </a:lnTo>
                  <a:lnTo>
                    <a:pt x="2540" y="49656"/>
                  </a:lnTo>
                  <a:lnTo>
                    <a:pt x="2540" y="48513"/>
                  </a:lnTo>
                  <a:close/>
                </a:path>
                <a:path w="153669" h="128270">
                  <a:moveTo>
                    <a:pt x="153669" y="48513"/>
                  </a:moveTo>
                  <a:lnTo>
                    <a:pt x="152400" y="48513"/>
                  </a:lnTo>
                  <a:lnTo>
                    <a:pt x="152400" y="49656"/>
                  </a:lnTo>
                  <a:lnTo>
                    <a:pt x="153669" y="49656"/>
                  </a:lnTo>
                  <a:lnTo>
                    <a:pt x="153669" y="48513"/>
                  </a:lnTo>
                  <a:close/>
                </a:path>
                <a:path w="153669" h="128270">
                  <a:moveTo>
                    <a:pt x="130809" y="125730"/>
                  </a:moveTo>
                  <a:lnTo>
                    <a:pt x="26669" y="125730"/>
                  </a:lnTo>
                  <a:lnTo>
                    <a:pt x="26669" y="128270"/>
                  </a:lnTo>
                  <a:lnTo>
                    <a:pt x="130809" y="128270"/>
                  </a:lnTo>
                  <a:lnTo>
                    <a:pt x="130809" y="125730"/>
                  </a:lnTo>
                  <a:close/>
                </a:path>
              </a:pathLst>
            </a:custGeom>
            <a:solidFill>
              <a:srgbClr val="A7D22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1" name="object 451"/>
            <p:cNvSpPr/>
            <p:nvPr/>
          </p:nvSpPr>
          <p:spPr>
            <a:xfrm>
              <a:off x="1316989" y="3129279"/>
              <a:ext cx="149860" cy="123189"/>
            </a:xfrm>
            <a:custGeom>
              <a:avLst/>
              <a:gdLst/>
              <a:ahLst/>
              <a:cxnLst/>
              <a:rect l="l" t="t" r="r" b="b"/>
              <a:pathLst>
                <a:path w="149859" h="123189">
                  <a:moveTo>
                    <a:pt x="128269" y="0"/>
                  </a:moveTo>
                  <a:lnTo>
                    <a:pt x="24129" y="0"/>
                  </a:lnTo>
                  <a:lnTo>
                    <a:pt x="24129" y="1270"/>
                  </a:lnTo>
                  <a:lnTo>
                    <a:pt x="128269" y="1270"/>
                  </a:lnTo>
                  <a:lnTo>
                    <a:pt x="128269" y="0"/>
                  </a:lnTo>
                  <a:close/>
                </a:path>
                <a:path w="149859" h="123189">
                  <a:moveTo>
                    <a:pt x="148590" y="81534"/>
                  </a:moveTo>
                  <a:lnTo>
                    <a:pt x="147319" y="81534"/>
                  </a:lnTo>
                  <a:lnTo>
                    <a:pt x="147319" y="82550"/>
                  </a:lnTo>
                  <a:lnTo>
                    <a:pt x="148590" y="82550"/>
                  </a:lnTo>
                  <a:lnTo>
                    <a:pt x="148590" y="81534"/>
                  </a:lnTo>
                  <a:close/>
                </a:path>
                <a:path w="149859" h="123189">
                  <a:moveTo>
                    <a:pt x="149859" y="78866"/>
                  </a:moveTo>
                  <a:lnTo>
                    <a:pt x="147319" y="78866"/>
                  </a:lnTo>
                  <a:lnTo>
                    <a:pt x="147319" y="81279"/>
                  </a:lnTo>
                  <a:lnTo>
                    <a:pt x="148590" y="81279"/>
                  </a:lnTo>
                  <a:lnTo>
                    <a:pt x="148590" y="81534"/>
                  </a:lnTo>
                  <a:lnTo>
                    <a:pt x="149859" y="81534"/>
                  </a:lnTo>
                  <a:lnTo>
                    <a:pt x="149859" y="78866"/>
                  </a:lnTo>
                  <a:close/>
                </a:path>
                <a:path w="149859" h="123189">
                  <a:moveTo>
                    <a:pt x="1269" y="78866"/>
                  </a:moveTo>
                  <a:lnTo>
                    <a:pt x="0" y="78866"/>
                  </a:lnTo>
                  <a:lnTo>
                    <a:pt x="0" y="80263"/>
                  </a:lnTo>
                  <a:lnTo>
                    <a:pt x="1269" y="80263"/>
                  </a:lnTo>
                  <a:lnTo>
                    <a:pt x="1269" y="78866"/>
                  </a:lnTo>
                  <a:close/>
                </a:path>
                <a:path w="149859" h="123189">
                  <a:moveTo>
                    <a:pt x="1269" y="75184"/>
                  </a:moveTo>
                  <a:lnTo>
                    <a:pt x="0" y="75184"/>
                  </a:lnTo>
                  <a:lnTo>
                    <a:pt x="0" y="78739"/>
                  </a:lnTo>
                  <a:lnTo>
                    <a:pt x="1269" y="78739"/>
                  </a:lnTo>
                  <a:lnTo>
                    <a:pt x="1269" y="75184"/>
                  </a:lnTo>
                  <a:close/>
                </a:path>
                <a:path w="149859" h="123189">
                  <a:moveTo>
                    <a:pt x="149859" y="75184"/>
                  </a:moveTo>
                  <a:lnTo>
                    <a:pt x="147319" y="75184"/>
                  </a:lnTo>
                  <a:lnTo>
                    <a:pt x="147319" y="78739"/>
                  </a:lnTo>
                  <a:lnTo>
                    <a:pt x="149859" y="78739"/>
                  </a:lnTo>
                  <a:lnTo>
                    <a:pt x="149859" y="75184"/>
                  </a:lnTo>
                  <a:close/>
                </a:path>
                <a:path w="149859" h="123189">
                  <a:moveTo>
                    <a:pt x="1269" y="72516"/>
                  </a:moveTo>
                  <a:lnTo>
                    <a:pt x="0" y="72516"/>
                  </a:lnTo>
                  <a:lnTo>
                    <a:pt x="0" y="74929"/>
                  </a:lnTo>
                  <a:lnTo>
                    <a:pt x="1269" y="74929"/>
                  </a:lnTo>
                  <a:lnTo>
                    <a:pt x="1269" y="72516"/>
                  </a:lnTo>
                  <a:close/>
                </a:path>
                <a:path w="149859" h="123189">
                  <a:moveTo>
                    <a:pt x="149859" y="72516"/>
                  </a:moveTo>
                  <a:lnTo>
                    <a:pt x="147319" y="72516"/>
                  </a:lnTo>
                  <a:lnTo>
                    <a:pt x="147319" y="74929"/>
                  </a:lnTo>
                  <a:lnTo>
                    <a:pt x="149859" y="74929"/>
                  </a:lnTo>
                  <a:lnTo>
                    <a:pt x="149859" y="72516"/>
                  </a:lnTo>
                  <a:close/>
                </a:path>
                <a:path w="149859" h="123189">
                  <a:moveTo>
                    <a:pt x="1269" y="68707"/>
                  </a:moveTo>
                  <a:lnTo>
                    <a:pt x="0" y="68707"/>
                  </a:lnTo>
                  <a:lnTo>
                    <a:pt x="0" y="72389"/>
                  </a:lnTo>
                  <a:lnTo>
                    <a:pt x="1269" y="72389"/>
                  </a:lnTo>
                  <a:lnTo>
                    <a:pt x="1269" y="68707"/>
                  </a:lnTo>
                  <a:close/>
                </a:path>
                <a:path w="149859" h="123189">
                  <a:moveTo>
                    <a:pt x="149859" y="68707"/>
                  </a:moveTo>
                  <a:lnTo>
                    <a:pt x="147319" y="68707"/>
                  </a:lnTo>
                  <a:lnTo>
                    <a:pt x="147319" y="72389"/>
                  </a:lnTo>
                  <a:lnTo>
                    <a:pt x="149859" y="72389"/>
                  </a:lnTo>
                  <a:lnTo>
                    <a:pt x="149859" y="68707"/>
                  </a:lnTo>
                  <a:close/>
                </a:path>
                <a:path w="149859" h="123189">
                  <a:moveTo>
                    <a:pt x="1269" y="66166"/>
                  </a:moveTo>
                  <a:lnTo>
                    <a:pt x="0" y="66166"/>
                  </a:lnTo>
                  <a:lnTo>
                    <a:pt x="0" y="68579"/>
                  </a:lnTo>
                  <a:lnTo>
                    <a:pt x="1269" y="68579"/>
                  </a:lnTo>
                  <a:lnTo>
                    <a:pt x="1269" y="66166"/>
                  </a:lnTo>
                  <a:close/>
                </a:path>
                <a:path w="149859" h="123189">
                  <a:moveTo>
                    <a:pt x="149859" y="66166"/>
                  </a:moveTo>
                  <a:lnTo>
                    <a:pt x="147319" y="66166"/>
                  </a:lnTo>
                  <a:lnTo>
                    <a:pt x="147319" y="68579"/>
                  </a:lnTo>
                  <a:lnTo>
                    <a:pt x="149859" y="68579"/>
                  </a:lnTo>
                  <a:lnTo>
                    <a:pt x="149859" y="66166"/>
                  </a:lnTo>
                  <a:close/>
                </a:path>
                <a:path w="149859" h="123189">
                  <a:moveTo>
                    <a:pt x="1269" y="62357"/>
                  </a:moveTo>
                  <a:lnTo>
                    <a:pt x="0" y="62357"/>
                  </a:lnTo>
                  <a:lnTo>
                    <a:pt x="0" y="66039"/>
                  </a:lnTo>
                  <a:lnTo>
                    <a:pt x="1269" y="66039"/>
                  </a:lnTo>
                  <a:lnTo>
                    <a:pt x="1269" y="62357"/>
                  </a:lnTo>
                  <a:close/>
                </a:path>
                <a:path w="149859" h="123189">
                  <a:moveTo>
                    <a:pt x="149859" y="62357"/>
                  </a:moveTo>
                  <a:lnTo>
                    <a:pt x="147319" y="62357"/>
                  </a:lnTo>
                  <a:lnTo>
                    <a:pt x="147319" y="66039"/>
                  </a:lnTo>
                  <a:lnTo>
                    <a:pt x="149859" y="66039"/>
                  </a:lnTo>
                  <a:lnTo>
                    <a:pt x="149859" y="62357"/>
                  </a:lnTo>
                  <a:close/>
                </a:path>
                <a:path w="149859" h="123189">
                  <a:moveTo>
                    <a:pt x="1269" y="59816"/>
                  </a:moveTo>
                  <a:lnTo>
                    <a:pt x="0" y="59816"/>
                  </a:lnTo>
                  <a:lnTo>
                    <a:pt x="0" y="62229"/>
                  </a:lnTo>
                  <a:lnTo>
                    <a:pt x="1269" y="62229"/>
                  </a:lnTo>
                  <a:lnTo>
                    <a:pt x="1269" y="59816"/>
                  </a:lnTo>
                  <a:close/>
                </a:path>
                <a:path w="149859" h="123189">
                  <a:moveTo>
                    <a:pt x="149859" y="59816"/>
                  </a:moveTo>
                  <a:lnTo>
                    <a:pt x="147319" y="59816"/>
                  </a:lnTo>
                  <a:lnTo>
                    <a:pt x="147319" y="62229"/>
                  </a:lnTo>
                  <a:lnTo>
                    <a:pt x="149859" y="62229"/>
                  </a:lnTo>
                  <a:lnTo>
                    <a:pt x="149859" y="59816"/>
                  </a:lnTo>
                  <a:close/>
                </a:path>
                <a:path w="149859" h="123189">
                  <a:moveTo>
                    <a:pt x="1269" y="56007"/>
                  </a:moveTo>
                  <a:lnTo>
                    <a:pt x="0" y="56007"/>
                  </a:lnTo>
                  <a:lnTo>
                    <a:pt x="0" y="59689"/>
                  </a:lnTo>
                  <a:lnTo>
                    <a:pt x="1269" y="59689"/>
                  </a:lnTo>
                  <a:lnTo>
                    <a:pt x="1269" y="56007"/>
                  </a:lnTo>
                  <a:close/>
                </a:path>
                <a:path w="149859" h="123189">
                  <a:moveTo>
                    <a:pt x="149859" y="56007"/>
                  </a:moveTo>
                  <a:lnTo>
                    <a:pt x="147319" y="56007"/>
                  </a:lnTo>
                  <a:lnTo>
                    <a:pt x="147319" y="59689"/>
                  </a:lnTo>
                  <a:lnTo>
                    <a:pt x="149859" y="59689"/>
                  </a:lnTo>
                  <a:lnTo>
                    <a:pt x="149859" y="56007"/>
                  </a:lnTo>
                  <a:close/>
                </a:path>
                <a:path w="149859" h="123189">
                  <a:moveTo>
                    <a:pt x="1269" y="53466"/>
                  </a:moveTo>
                  <a:lnTo>
                    <a:pt x="0" y="53466"/>
                  </a:lnTo>
                  <a:lnTo>
                    <a:pt x="0" y="55879"/>
                  </a:lnTo>
                  <a:lnTo>
                    <a:pt x="1269" y="55879"/>
                  </a:lnTo>
                  <a:lnTo>
                    <a:pt x="1269" y="53466"/>
                  </a:lnTo>
                  <a:close/>
                </a:path>
                <a:path w="149859" h="123189">
                  <a:moveTo>
                    <a:pt x="149859" y="53466"/>
                  </a:moveTo>
                  <a:lnTo>
                    <a:pt x="147319" y="53466"/>
                  </a:lnTo>
                  <a:lnTo>
                    <a:pt x="147319" y="55879"/>
                  </a:lnTo>
                  <a:lnTo>
                    <a:pt x="149859" y="55879"/>
                  </a:lnTo>
                  <a:lnTo>
                    <a:pt x="149859" y="53466"/>
                  </a:lnTo>
                  <a:close/>
                </a:path>
                <a:path w="149859" h="123189">
                  <a:moveTo>
                    <a:pt x="1269" y="49657"/>
                  </a:moveTo>
                  <a:lnTo>
                    <a:pt x="0" y="49657"/>
                  </a:lnTo>
                  <a:lnTo>
                    <a:pt x="0" y="53339"/>
                  </a:lnTo>
                  <a:lnTo>
                    <a:pt x="1269" y="53339"/>
                  </a:lnTo>
                  <a:lnTo>
                    <a:pt x="1269" y="49657"/>
                  </a:lnTo>
                  <a:close/>
                </a:path>
                <a:path w="149859" h="123189">
                  <a:moveTo>
                    <a:pt x="149859" y="49657"/>
                  </a:moveTo>
                  <a:lnTo>
                    <a:pt x="147319" y="49657"/>
                  </a:lnTo>
                  <a:lnTo>
                    <a:pt x="147319" y="53339"/>
                  </a:lnTo>
                  <a:lnTo>
                    <a:pt x="149859" y="53339"/>
                  </a:lnTo>
                  <a:lnTo>
                    <a:pt x="149859" y="49657"/>
                  </a:lnTo>
                  <a:close/>
                </a:path>
                <a:path w="149859" h="123189">
                  <a:moveTo>
                    <a:pt x="1269" y="47116"/>
                  </a:moveTo>
                  <a:lnTo>
                    <a:pt x="0" y="47116"/>
                  </a:lnTo>
                  <a:lnTo>
                    <a:pt x="0" y="49529"/>
                  </a:lnTo>
                  <a:lnTo>
                    <a:pt x="1269" y="49529"/>
                  </a:lnTo>
                  <a:lnTo>
                    <a:pt x="1269" y="47116"/>
                  </a:lnTo>
                  <a:close/>
                </a:path>
                <a:path w="149859" h="123189">
                  <a:moveTo>
                    <a:pt x="149859" y="47116"/>
                  </a:moveTo>
                  <a:lnTo>
                    <a:pt x="147319" y="47116"/>
                  </a:lnTo>
                  <a:lnTo>
                    <a:pt x="147319" y="49529"/>
                  </a:lnTo>
                  <a:lnTo>
                    <a:pt x="149859" y="49529"/>
                  </a:lnTo>
                  <a:lnTo>
                    <a:pt x="149859" y="47116"/>
                  </a:lnTo>
                  <a:close/>
                </a:path>
                <a:path w="149859" h="123189">
                  <a:moveTo>
                    <a:pt x="1269" y="45974"/>
                  </a:moveTo>
                  <a:lnTo>
                    <a:pt x="0" y="45974"/>
                  </a:lnTo>
                  <a:lnTo>
                    <a:pt x="0" y="46989"/>
                  </a:lnTo>
                  <a:lnTo>
                    <a:pt x="1269" y="46989"/>
                  </a:lnTo>
                  <a:lnTo>
                    <a:pt x="1269" y="45974"/>
                  </a:lnTo>
                  <a:close/>
                </a:path>
                <a:path w="149859" h="123189">
                  <a:moveTo>
                    <a:pt x="148590" y="43179"/>
                  </a:moveTo>
                  <a:lnTo>
                    <a:pt x="147319" y="43179"/>
                  </a:lnTo>
                  <a:lnTo>
                    <a:pt x="147319" y="46989"/>
                  </a:lnTo>
                  <a:lnTo>
                    <a:pt x="149859" y="46989"/>
                  </a:lnTo>
                  <a:lnTo>
                    <a:pt x="149859" y="44576"/>
                  </a:lnTo>
                  <a:lnTo>
                    <a:pt x="148590" y="44576"/>
                  </a:lnTo>
                  <a:lnTo>
                    <a:pt x="148590" y="43179"/>
                  </a:lnTo>
                  <a:close/>
                </a:path>
                <a:path w="149859" h="123189">
                  <a:moveTo>
                    <a:pt x="128269" y="121920"/>
                  </a:moveTo>
                  <a:lnTo>
                    <a:pt x="24129" y="121920"/>
                  </a:lnTo>
                  <a:lnTo>
                    <a:pt x="24129" y="123190"/>
                  </a:lnTo>
                  <a:lnTo>
                    <a:pt x="128269" y="123190"/>
                  </a:lnTo>
                  <a:lnTo>
                    <a:pt x="128269" y="121920"/>
                  </a:lnTo>
                  <a:close/>
                </a:path>
              </a:pathLst>
            </a:custGeom>
            <a:solidFill>
              <a:srgbClr val="A9D32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2" name="object 452"/>
            <p:cNvSpPr/>
            <p:nvPr/>
          </p:nvSpPr>
          <p:spPr>
            <a:xfrm>
              <a:off x="1318260" y="3130549"/>
              <a:ext cx="146050" cy="120650"/>
            </a:xfrm>
            <a:custGeom>
              <a:avLst/>
              <a:gdLst/>
              <a:ahLst/>
              <a:cxnLst/>
              <a:rect l="l" t="t" r="r" b="b"/>
              <a:pathLst>
                <a:path w="146050" h="120650">
                  <a:moveTo>
                    <a:pt x="127000" y="0"/>
                  </a:moveTo>
                  <a:lnTo>
                    <a:pt x="22859" y="0"/>
                  </a:lnTo>
                  <a:lnTo>
                    <a:pt x="22859" y="1270"/>
                  </a:lnTo>
                  <a:lnTo>
                    <a:pt x="127000" y="1270"/>
                  </a:lnTo>
                  <a:lnTo>
                    <a:pt x="127000" y="0"/>
                  </a:lnTo>
                  <a:close/>
                </a:path>
                <a:path w="146050" h="120650">
                  <a:moveTo>
                    <a:pt x="128270" y="118110"/>
                  </a:moveTo>
                  <a:lnTo>
                    <a:pt x="21590" y="118110"/>
                  </a:lnTo>
                  <a:lnTo>
                    <a:pt x="21590" y="119379"/>
                  </a:lnTo>
                  <a:lnTo>
                    <a:pt x="128270" y="119379"/>
                  </a:lnTo>
                  <a:lnTo>
                    <a:pt x="128270" y="118110"/>
                  </a:lnTo>
                  <a:close/>
                </a:path>
                <a:path w="146050" h="120650">
                  <a:moveTo>
                    <a:pt x="146050" y="80137"/>
                  </a:moveTo>
                  <a:lnTo>
                    <a:pt x="144780" y="80137"/>
                  </a:lnTo>
                  <a:lnTo>
                    <a:pt x="144780" y="82676"/>
                  </a:lnTo>
                  <a:lnTo>
                    <a:pt x="146050" y="82676"/>
                  </a:lnTo>
                  <a:lnTo>
                    <a:pt x="146050" y="80137"/>
                  </a:lnTo>
                  <a:close/>
                </a:path>
                <a:path w="146050" h="120650">
                  <a:moveTo>
                    <a:pt x="2540" y="80137"/>
                  </a:moveTo>
                  <a:lnTo>
                    <a:pt x="1270" y="80137"/>
                  </a:lnTo>
                  <a:lnTo>
                    <a:pt x="1270" y="81279"/>
                  </a:lnTo>
                  <a:lnTo>
                    <a:pt x="2540" y="81279"/>
                  </a:lnTo>
                  <a:lnTo>
                    <a:pt x="2540" y="80137"/>
                  </a:lnTo>
                  <a:close/>
                </a:path>
                <a:path w="146050" h="120650">
                  <a:moveTo>
                    <a:pt x="2540" y="77596"/>
                  </a:moveTo>
                  <a:lnTo>
                    <a:pt x="0" y="77596"/>
                  </a:lnTo>
                  <a:lnTo>
                    <a:pt x="0" y="80137"/>
                  </a:lnTo>
                  <a:lnTo>
                    <a:pt x="1270" y="80137"/>
                  </a:lnTo>
                  <a:lnTo>
                    <a:pt x="1270" y="80009"/>
                  </a:lnTo>
                  <a:lnTo>
                    <a:pt x="2540" y="80009"/>
                  </a:lnTo>
                  <a:lnTo>
                    <a:pt x="2540" y="77596"/>
                  </a:lnTo>
                  <a:close/>
                </a:path>
                <a:path w="146050" h="120650">
                  <a:moveTo>
                    <a:pt x="146050" y="77596"/>
                  </a:moveTo>
                  <a:lnTo>
                    <a:pt x="144780" y="77596"/>
                  </a:lnTo>
                  <a:lnTo>
                    <a:pt x="144780" y="80009"/>
                  </a:lnTo>
                  <a:lnTo>
                    <a:pt x="146050" y="80009"/>
                  </a:lnTo>
                  <a:lnTo>
                    <a:pt x="146050" y="77596"/>
                  </a:lnTo>
                  <a:close/>
                </a:path>
                <a:path w="146050" h="120650">
                  <a:moveTo>
                    <a:pt x="2540" y="73787"/>
                  </a:moveTo>
                  <a:lnTo>
                    <a:pt x="0" y="73787"/>
                  </a:lnTo>
                  <a:lnTo>
                    <a:pt x="0" y="77469"/>
                  </a:lnTo>
                  <a:lnTo>
                    <a:pt x="2540" y="77469"/>
                  </a:lnTo>
                  <a:lnTo>
                    <a:pt x="2540" y="73787"/>
                  </a:lnTo>
                  <a:close/>
                </a:path>
                <a:path w="146050" h="120650">
                  <a:moveTo>
                    <a:pt x="146050" y="73787"/>
                  </a:moveTo>
                  <a:lnTo>
                    <a:pt x="144780" y="73787"/>
                  </a:lnTo>
                  <a:lnTo>
                    <a:pt x="144780" y="77469"/>
                  </a:lnTo>
                  <a:lnTo>
                    <a:pt x="146050" y="77469"/>
                  </a:lnTo>
                  <a:lnTo>
                    <a:pt x="146050" y="73787"/>
                  </a:lnTo>
                  <a:close/>
                </a:path>
                <a:path w="146050" h="120650">
                  <a:moveTo>
                    <a:pt x="2540" y="71246"/>
                  </a:moveTo>
                  <a:lnTo>
                    <a:pt x="0" y="71246"/>
                  </a:lnTo>
                  <a:lnTo>
                    <a:pt x="0" y="73659"/>
                  </a:lnTo>
                  <a:lnTo>
                    <a:pt x="2540" y="73659"/>
                  </a:lnTo>
                  <a:lnTo>
                    <a:pt x="2540" y="71246"/>
                  </a:lnTo>
                  <a:close/>
                </a:path>
                <a:path w="146050" h="120650">
                  <a:moveTo>
                    <a:pt x="146050" y="71246"/>
                  </a:moveTo>
                  <a:lnTo>
                    <a:pt x="144780" y="71246"/>
                  </a:lnTo>
                  <a:lnTo>
                    <a:pt x="144780" y="73659"/>
                  </a:lnTo>
                  <a:lnTo>
                    <a:pt x="146050" y="73659"/>
                  </a:lnTo>
                  <a:lnTo>
                    <a:pt x="146050" y="71246"/>
                  </a:lnTo>
                  <a:close/>
                </a:path>
                <a:path w="146050" h="120650">
                  <a:moveTo>
                    <a:pt x="2540" y="67437"/>
                  </a:moveTo>
                  <a:lnTo>
                    <a:pt x="0" y="67437"/>
                  </a:lnTo>
                  <a:lnTo>
                    <a:pt x="0" y="71119"/>
                  </a:lnTo>
                  <a:lnTo>
                    <a:pt x="2540" y="71119"/>
                  </a:lnTo>
                  <a:lnTo>
                    <a:pt x="2540" y="67437"/>
                  </a:lnTo>
                  <a:close/>
                </a:path>
                <a:path w="146050" h="120650">
                  <a:moveTo>
                    <a:pt x="146050" y="67437"/>
                  </a:moveTo>
                  <a:lnTo>
                    <a:pt x="144780" y="67437"/>
                  </a:lnTo>
                  <a:lnTo>
                    <a:pt x="144780" y="71119"/>
                  </a:lnTo>
                  <a:lnTo>
                    <a:pt x="146050" y="71119"/>
                  </a:lnTo>
                  <a:lnTo>
                    <a:pt x="146050" y="67437"/>
                  </a:lnTo>
                  <a:close/>
                </a:path>
                <a:path w="146050" h="120650">
                  <a:moveTo>
                    <a:pt x="2540" y="64896"/>
                  </a:moveTo>
                  <a:lnTo>
                    <a:pt x="0" y="64896"/>
                  </a:lnTo>
                  <a:lnTo>
                    <a:pt x="0" y="67309"/>
                  </a:lnTo>
                  <a:lnTo>
                    <a:pt x="2540" y="67309"/>
                  </a:lnTo>
                  <a:lnTo>
                    <a:pt x="2540" y="64896"/>
                  </a:lnTo>
                  <a:close/>
                </a:path>
                <a:path w="146050" h="120650">
                  <a:moveTo>
                    <a:pt x="146050" y="64896"/>
                  </a:moveTo>
                  <a:lnTo>
                    <a:pt x="144780" y="64896"/>
                  </a:lnTo>
                  <a:lnTo>
                    <a:pt x="144780" y="67309"/>
                  </a:lnTo>
                  <a:lnTo>
                    <a:pt x="146050" y="67309"/>
                  </a:lnTo>
                  <a:lnTo>
                    <a:pt x="146050" y="64896"/>
                  </a:lnTo>
                  <a:close/>
                </a:path>
                <a:path w="146050" h="120650">
                  <a:moveTo>
                    <a:pt x="2540" y="61087"/>
                  </a:moveTo>
                  <a:lnTo>
                    <a:pt x="0" y="61087"/>
                  </a:lnTo>
                  <a:lnTo>
                    <a:pt x="0" y="64769"/>
                  </a:lnTo>
                  <a:lnTo>
                    <a:pt x="2540" y="64769"/>
                  </a:lnTo>
                  <a:lnTo>
                    <a:pt x="2540" y="61087"/>
                  </a:lnTo>
                  <a:close/>
                </a:path>
                <a:path w="146050" h="120650">
                  <a:moveTo>
                    <a:pt x="146050" y="61087"/>
                  </a:moveTo>
                  <a:lnTo>
                    <a:pt x="144780" y="61087"/>
                  </a:lnTo>
                  <a:lnTo>
                    <a:pt x="144780" y="64769"/>
                  </a:lnTo>
                  <a:lnTo>
                    <a:pt x="146050" y="64769"/>
                  </a:lnTo>
                  <a:lnTo>
                    <a:pt x="146050" y="61087"/>
                  </a:lnTo>
                  <a:close/>
                </a:path>
                <a:path w="146050" h="120650">
                  <a:moveTo>
                    <a:pt x="2540" y="58546"/>
                  </a:moveTo>
                  <a:lnTo>
                    <a:pt x="0" y="58546"/>
                  </a:lnTo>
                  <a:lnTo>
                    <a:pt x="0" y="60959"/>
                  </a:lnTo>
                  <a:lnTo>
                    <a:pt x="2540" y="60959"/>
                  </a:lnTo>
                  <a:lnTo>
                    <a:pt x="2540" y="58546"/>
                  </a:lnTo>
                  <a:close/>
                </a:path>
                <a:path w="146050" h="120650">
                  <a:moveTo>
                    <a:pt x="146050" y="58546"/>
                  </a:moveTo>
                  <a:lnTo>
                    <a:pt x="144780" y="58546"/>
                  </a:lnTo>
                  <a:lnTo>
                    <a:pt x="144780" y="60959"/>
                  </a:lnTo>
                  <a:lnTo>
                    <a:pt x="146050" y="60959"/>
                  </a:lnTo>
                  <a:lnTo>
                    <a:pt x="146050" y="58546"/>
                  </a:lnTo>
                  <a:close/>
                </a:path>
                <a:path w="146050" h="120650">
                  <a:moveTo>
                    <a:pt x="2540" y="54737"/>
                  </a:moveTo>
                  <a:lnTo>
                    <a:pt x="0" y="54737"/>
                  </a:lnTo>
                  <a:lnTo>
                    <a:pt x="0" y="58419"/>
                  </a:lnTo>
                  <a:lnTo>
                    <a:pt x="2540" y="58419"/>
                  </a:lnTo>
                  <a:lnTo>
                    <a:pt x="2540" y="54737"/>
                  </a:lnTo>
                  <a:close/>
                </a:path>
                <a:path w="146050" h="120650">
                  <a:moveTo>
                    <a:pt x="146050" y="54737"/>
                  </a:moveTo>
                  <a:lnTo>
                    <a:pt x="144780" y="54737"/>
                  </a:lnTo>
                  <a:lnTo>
                    <a:pt x="144780" y="58419"/>
                  </a:lnTo>
                  <a:lnTo>
                    <a:pt x="146050" y="58419"/>
                  </a:lnTo>
                  <a:lnTo>
                    <a:pt x="146050" y="54737"/>
                  </a:lnTo>
                  <a:close/>
                </a:path>
                <a:path w="146050" h="120650">
                  <a:moveTo>
                    <a:pt x="2540" y="52196"/>
                  </a:moveTo>
                  <a:lnTo>
                    <a:pt x="0" y="52196"/>
                  </a:lnTo>
                  <a:lnTo>
                    <a:pt x="0" y="54609"/>
                  </a:lnTo>
                  <a:lnTo>
                    <a:pt x="2540" y="54609"/>
                  </a:lnTo>
                  <a:lnTo>
                    <a:pt x="2540" y="52196"/>
                  </a:lnTo>
                  <a:close/>
                </a:path>
                <a:path w="146050" h="120650">
                  <a:moveTo>
                    <a:pt x="146050" y="52196"/>
                  </a:moveTo>
                  <a:lnTo>
                    <a:pt x="144780" y="52196"/>
                  </a:lnTo>
                  <a:lnTo>
                    <a:pt x="144780" y="54609"/>
                  </a:lnTo>
                  <a:lnTo>
                    <a:pt x="146050" y="54609"/>
                  </a:lnTo>
                  <a:lnTo>
                    <a:pt x="146050" y="52196"/>
                  </a:lnTo>
                  <a:close/>
                </a:path>
                <a:path w="146050" h="120650">
                  <a:moveTo>
                    <a:pt x="2540" y="48387"/>
                  </a:moveTo>
                  <a:lnTo>
                    <a:pt x="0" y="48387"/>
                  </a:lnTo>
                  <a:lnTo>
                    <a:pt x="0" y="52069"/>
                  </a:lnTo>
                  <a:lnTo>
                    <a:pt x="2540" y="52069"/>
                  </a:lnTo>
                  <a:lnTo>
                    <a:pt x="2540" y="48387"/>
                  </a:lnTo>
                  <a:close/>
                </a:path>
                <a:path w="146050" h="120650">
                  <a:moveTo>
                    <a:pt x="146050" y="48387"/>
                  </a:moveTo>
                  <a:lnTo>
                    <a:pt x="144780" y="48387"/>
                  </a:lnTo>
                  <a:lnTo>
                    <a:pt x="144780" y="52069"/>
                  </a:lnTo>
                  <a:lnTo>
                    <a:pt x="146050" y="52069"/>
                  </a:lnTo>
                  <a:lnTo>
                    <a:pt x="146050" y="48387"/>
                  </a:lnTo>
                  <a:close/>
                </a:path>
                <a:path w="146050" h="120650">
                  <a:moveTo>
                    <a:pt x="2540" y="45846"/>
                  </a:moveTo>
                  <a:lnTo>
                    <a:pt x="0" y="45846"/>
                  </a:lnTo>
                  <a:lnTo>
                    <a:pt x="0" y="48259"/>
                  </a:lnTo>
                  <a:lnTo>
                    <a:pt x="2540" y="48259"/>
                  </a:lnTo>
                  <a:lnTo>
                    <a:pt x="2540" y="45846"/>
                  </a:lnTo>
                  <a:close/>
                </a:path>
                <a:path w="146050" h="120650">
                  <a:moveTo>
                    <a:pt x="146050" y="45846"/>
                  </a:moveTo>
                  <a:lnTo>
                    <a:pt x="144780" y="45846"/>
                  </a:lnTo>
                  <a:lnTo>
                    <a:pt x="144780" y="48259"/>
                  </a:lnTo>
                  <a:lnTo>
                    <a:pt x="146050" y="48259"/>
                  </a:lnTo>
                  <a:lnTo>
                    <a:pt x="146050" y="45846"/>
                  </a:lnTo>
                  <a:close/>
                </a:path>
                <a:path w="146050" h="120650">
                  <a:moveTo>
                    <a:pt x="2540" y="41909"/>
                  </a:moveTo>
                  <a:lnTo>
                    <a:pt x="1270" y="41909"/>
                  </a:lnTo>
                  <a:lnTo>
                    <a:pt x="1270" y="43179"/>
                  </a:lnTo>
                  <a:lnTo>
                    <a:pt x="0" y="43179"/>
                  </a:lnTo>
                  <a:lnTo>
                    <a:pt x="0" y="45719"/>
                  </a:lnTo>
                  <a:lnTo>
                    <a:pt x="2540" y="45719"/>
                  </a:lnTo>
                  <a:lnTo>
                    <a:pt x="2540" y="41909"/>
                  </a:lnTo>
                  <a:close/>
                </a:path>
                <a:path w="146050" h="120650">
                  <a:moveTo>
                    <a:pt x="146050" y="42037"/>
                  </a:moveTo>
                  <a:lnTo>
                    <a:pt x="144780" y="42037"/>
                  </a:lnTo>
                  <a:lnTo>
                    <a:pt x="144780" y="45719"/>
                  </a:lnTo>
                  <a:lnTo>
                    <a:pt x="146050" y="45719"/>
                  </a:lnTo>
                  <a:lnTo>
                    <a:pt x="146050" y="42037"/>
                  </a:lnTo>
                  <a:close/>
                </a:path>
                <a:path w="146050" h="120650">
                  <a:moveTo>
                    <a:pt x="146050" y="40766"/>
                  </a:moveTo>
                  <a:lnTo>
                    <a:pt x="144780" y="40766"/>
                  </a:lnTo>
                  <a:lnTo>
                    <a:pt x="144780" y="41909"/>
                  </a:lnTo>
                  <a:lnTo>
                    <a:pt x="146050" y="41909"/>
                  </a:lnTo>
                  <a:lnTo>
                    <a:pt x="146050" y="40766"/>
                  </a:lnTo>
                  <a:close/>
                </a:path>
                <a:path w="146050" h="120650">
                  <a:moveTo>
                    <a:pt x="127000" y="119380"/>
                  </a:moveTo>
                  <a:lnTo>
                    <a:pt x="22859" y="119380"/>
                  </a:lnTo>
                  <a:lnTo>
                    <a:pt x="22859" y="120650"/>
                  </a:lnTo>
                  <a:lnTo>
                    <a:pt x="127000" y="120650"/>
                  </a:lnTo>
                  <a:lnTo>
                    <a:pt x="127000" y="119380"/>
                  </a:lnTo>
                  <a:close/>
                </a:path>
              </a:pathLst>
            </a:custGeom>
            <a:solidFill>
              <a:srgbClr val="ABD42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3" name="object 453"/>
            <p:cNvSpPr/>
            <p:nvPr/>
          </p:nvSpPr>
          <p:spPr>
            <a:xfrm>
              <a:off x="1320800" y="3131819"/>
              <a:ext cx="142240" cy="116839"/>
            </a:xfrm>
            <a:custGeom>
              <a:avLst/>
              <a:gdLst/>
              <a:ahLst/>
              <a:cxnLst/>
              <a:rect l="l" t="t" r="r" b="b"/>
              <a:pathLst>
                <a:path w="142240" h="116839">
                  <a:moveTo>
                    <a:pt x="124459" y="0"/>
                  </a:moveTo>
                  <a:lnTo>
                    <a:pt x="20319" y="0"/>
                  </a:lnTo>
                  <a:lnTo>
                    <a:pt x="20319" y="1269"/>
                  </a:lnTo>
                  <a:lnTo>
                    <a:pt x="124459" y="1269"/>
                  </a:lnTo>
                  <a:lnTo>
                    <a:pt x="124459" y="0"/>
                  </a:lnTo>
                  <a:close/>
                </a:path>
                <a:path w="142240" h="116839">
                  <a:moveTo>
                    <a:pt x="125730" y="115569"/>
                  </a:moveTo>
                  <a:lnTo>
                    <a:pt x="19050" y="115569"/>
                  </a:lnTo>
                  <a:lnTo>
                    <a:pt x="19050" y="116839"/>
                  </a:lnTo>
                  <a:lnTo>
                    <a:pt x="125730" y="116839"/>
                  </a:lnTo>
                  <a:lnTo>
                    <a:pt x="125730" y="115569"/>
                  </a:lnTo>
                  <a:close/>
                </a:path>
                <a:path w="142240" h="116839">
                  <a:moveTo>
                    <a:pt x="140970" y="82676"/>
                  </a:moveTo>
                  <a:lnTo>
                    <a:pt x="139700" y="82676"/>
                  </a:lnTo>
                  <a:lnTo>
                    <a:pt x="139700" y="83946"/>
                  </a:lnTo>
                  <a:lnTo>
                    <a:pt x="140970" y="83946"/>
                  </a:lnTo>
                  <a:lnTo>
                    <a:pt x="140970" y="82676"/>
                  </a:lnTo>
                  <a:close/>
                </a:path>
                <a:path w="142240" h="116839">
                  <a:moveTo>
                    <a:pt x="142240" y="78866"/>
                  </a:moveTo>
                  <a:lnTo>
                    <a:pt x="139700" y="78866"/>
                  </a:lnTo>
                  <a:lnTo>
                    <a:pt x="139700" y="82549"/>
                  </a:lnTo>
                  <a:lnTo>
                    <a:pt x="140970" y="82549"/>
                  </a:lnTo>
                  <a:lnTo>
                    <a:pt x="142239" y="82676"/>
                  </a:lnTo>
                  <a:lnTo>
                    <a:pt x="142240" y="78866"/>
                  </a:lnTo>
                  <a:close/>
                </a:path>
                <a:path w="142240" h="116839">
                  <a:moveTo>
                    <a:pt x="1269" y="78866"/>
                  </a:moveTo>
                  <a:lnTo>
                    <a:pt x="0" y="78866"/>
                  </a:lnTo>
                  <a:lnTo>
                    <a:pt x="0" y="81406"/>
                  </a:lnTo>
                  <a:lnTo>
                    <a:pt x="1269" y="81406"/>
                  </a:lnTo>
                  <a:lnTo>
                    <a:pt x="1269" y="78866"/>
                  </a:lnTo>
                  <a:close/>
                </a:path>
                <a:path w="142240" h="116839">
                  <a:moveTo>
                    <a:pt x="1269" y="76326"/>
                  </a:moveTo>
                  <a:lnTo>
                    <a:pt x="0" y="76326"/>
                  </a:lnTo>
                  <a:lnTo>
                    <a:pt x="0" y="78739"/>
                  </a:lnTo>
                  <a:lnTo>
                    <a:pt x="1269" y="78739"/>
                  </a:lnTo>
                  <a:lnTo>
                    <a:pt x="1269" y="76326"/>
                  </a:lnTo>
                  <a:close/>
                </a:path>
                <a:path w="142240" h="116839">
                  <a:moveTo>
                    <a:pt x="142240" y="76326"/>
                  </a:moveTo>
                  <a:lnTo>
                    <a:pt x="139700" y="76326"/>
                  </a:lnTo>
                  <a:lnTo>
                    <a:pt x="139700" y="78739"/>
                  </a:lnTo>
                  <a:lnTo>
                    <a:pt x="142240" y="78739"/>
                  </a:lnTo>
                  <a:lnTo>
                    <a:pt x="142240" y="76326"/>
                  </a:lnTo>
                  <a:close/>
                </a:path>
                <a:path w="142240" h="116839">
                  <a:moveTo>
                    <a:pt x="1269" y="72516"/>
                  </a:moveTo>
                  <a:lnTo>
                    <a:pt x="0" y="72516"/>
                  </a:lnTo>
                  <a:lnTo>
                    <a:pt x="0" y="76199"/>
                  </a:lnTo>
                  <a:lnTo>
                    <a:pt x="1269" y="76199"/>
                  </a:lnTo>
                  <a:lnTo>
                    <a:pt x="1269" y="72516"/>
                  </a:lnTo>
                  <a:close/>
                </a:path>
                <a:path w="142240" h="116839">
                  <a:moveTo>
                    <a:pt x="142240" y="72516"/>
                  </a:moveTo>
                  <a:lnTo>
                    <a:pt x="139700" y="72516"/>
                  </a:lnTo>
                  <a:lnTo>
                    <a:pt x="139700" y="76199"/>
                  </a:lnTo>
                  <a:lnTo>
                    <a:pt x="142240" y="76199"/>
                  </a:lnTo>
                  <a:lnTo>
                    <a:pt x="142240" y="72516"/>
                  </a:lnTo>
                  <a:close/>
                </a:path>
                <a:path w="142240" h="116839">
                  <a:moveTo>
                    <a:pt x="1269" y="69976"/>
                  </a:moveTo>
                  <a:lnTo>
                    <a:pt x="0" y="69976"/>
                  </a:lnTo>
                  <a:lnTo>
                    <a:pt x="0" y="72389"/>
                  </a:lnTo>
                  <a:lnTo>
                    <a:pt x="1269" y="72389"/>
                  </a:lnTo>
                  <a:lnTo>
                    <a:pt x="1269" y="69976"/>
                  </a:lnTo>
                  <a:close/>
                </a:path>
                <a:path w="142240" h="116839">
                  <a:moveTo>
                    <a:pt x="142240" y="69976"/>
                  </a:moveTo>
                  <a:lnTo>
                    <a:pt x="139700" y="69976"/>
                  </a:lnTo>
                  <a:lnTo>
                    <a:pt x="139700" y="72389"/>
                  </a:lnTo>
                  <a:lnTo>
                    <a:pt x="142240" y="72389"/>
                  </a:lnTo>
                  <a:lnTo>
                    <a:pt x="142240" y="69976"/>
                  </a:lnTo>
                  <a:close/>
                </a:path>
                <a:path w="142240" h="116839">
                  <a:moveTo>
                    <a:pt x="1269" y="66166"/>
                  </a:moveTo>
                  <a:lnTo>
                    <a:pt x="0" y="66166"/>
                  </a:lnTo>
                  <a:lnTo>
                    <a:pt x="0" y="69849"/>
                  </a:lnTo>
                  <a:lnTo>
                    <a:pt x="1269" y="69849"/>
                  </a:lnTo>
                  <a:lnTo>
                    <a:pt x="1269" y="66166"/>
                  </a:lnTo>
                  <a:close/>
                </a:path>
                <a:path w="142240" h="116839">
                  <a:moveTo>
                    <a:pt x="142240" y="66166"/>
                  </a:moveTo>
                  <a:lnTo>
                    <a:pt x="139700" y="66166"/>
                  </a:lnTo>
                  <a:lnTo>
                    <a:pt x="139700" y="69849"/>
                  </a:lnTo>
                  <a:lnTo>
                    <a:pt x="142240" y="69849"/>
                  </a:lnTo>
                  <a:lnTo>
                    <a:pt x="142240" y="66166"/>
                  </a:lnTo>
                  <a:close/>
                </a:path>
                <a:path w="142240" h="116839">
                  <a:moveTo>
                    <a:pt x="1269" y="63626"/>
                  </a:moveTo>
                  <a:lnTo>
                    <a:pt x="0" y="63626"/>
                  </a:lnTo>
                  <a:lnTo>
                    <a:pt x="0" y="66039"/>
                  </a:lnTo>
                  <a:lnTo>
                    <a:pt x="1269" y="66039"/>
                  </a:lnTo>
                  <a:lnTo>
                    <a:pt x="1269" y="63626"/>
                  </a:lnTo>
                  <a:close/>
                </a:path>
                <a:path w="142240" h="116839">
                  <a:moveTo>
                    <a:pt x="142240" y="63626"/>
                  </a:moveTo>
                  <a:lnTo>
                    <a:pt x="139700" y="63626"/>
                  </a:lnTo>
                  <a:lnTo>
                    <a:pt x="139700" y="66039"/>
                  </a:lnTo>
                  <a:lnTo>
                    <a:pt x="142240" y="66039"/>
                  </a:lnTo>
                  <a:lnTo>
                    <a:pt x="142240" y="63626"/>
                  </a:lnTo>
                  <a:close/>
                </a:path>
                <a:path w="142240" h="116839">
                  <a:moveTo>
                    <a:pt x="1269" y="59816"/>
                  </a:moveTo>
                  <a:lnTo>
                    <a:pt x="0" y="59816"/>
                  </a:lnTo>
                  <a:lnTo>
                    <a:pt x="0" y="63499"/>
                  </a:lnTo>
                  <a:lnTo>
                    <a:pt x="1269" y="63499"/>
                  </a:lnTo>
                  <a:lnTo>
                    <a:pt x="1269" y="59816"/>
                  </a:lnTo>
                  <a:close/>
                </a:path>
                <a:path w="142240" h="116839">
                  <a:moveTo>
                    <a:pt x="142240" y="59816"/>
                  </a:moveTo>
                  <a:lnTo>
                    <a:pt x="139700" y="59816"/>
                  </a:lnTo>
                  <a:lnTo>
                    <a:pt x="139700" y="63499"/>
                  </a:lnTo>
                  <a:lnTo>
                    <a:pt x="142240" y="63499"/>
                  </a:lnTo>
                  <a:lnTo>
                    <a:pt x="142240" y="59816"/>
                  </a:lnTo>
                  <a:close/>
                </a:path>
                <a:path w="142240" h="116839">
                  <a:moveTo>
                    <a:pt x="1269" y="57276"/>
                  </a:moveTo>
                  <a:lnTo>
                    <a:pt x="0" y="57276"/>
                  </a:lnTo>
                  <a:lnTo>
                    <a:pt x="0" y="59689"/>
                  </a:lnTo>
                  <a:lnTo>
                    <a:pt x="1269" y="59689"/>
                  </a:lnTo>
                  <a:lnTo>
                    <a:pt x="1269" y="57276"/>
                  </a:lnTo>
                  <a:close/>
                </a:path>
                <a:path w="142240" h="116839">
                  <a:moveTo>
                    <a:pt x="142240" y="57276"/>
                  </a:moveTo>
                  <a:lnTo>
                    <a:pt x="139700" y="57276"/>
                  </a:lnTo>
                  <a:lnTo>
                    <a:pt x="139700" y="59689"/>
                  </a:lnTo>
                  <a:lnTo>
                    <a:pt x="142240" y="59689"/>
                  </a:lnTo>
                  <a:lnTo>
                    <a:pt x="142240" y="57276"/>
                  </a:lnTo>
                  <a:close/>
                </a:path>
                <a:path w="142240" h="116839">
                  <a:moveTo>
                    <a:pt x="1269" y="53466"/>
                  </a:moveTo>
                  <a:lnTo>
                    <a:pt x="0" y="53466"/>
                  </a:lnTo>
                  <a:lnTo>
                    <a:pt x="0" y="57149"/>
                  </a:lnTo>
                  <a:lnTo>
                    <a:pt x="1269" y="57149"/>
                  </a:lnTo>
                  <a:lnTo>
                    <a:pt x="1269" y="53466"/>
                  </a:lnTo>
                  <a:close/>
                </a:path>
                <a:path w="142240" h="116839">
                  <a:moveTo>
                    <a:pt x="142240" y="53466"/>
                  </a:moveTo>
                  <a:lnTo>
                    <a:pt x="139700" y="53466"/>
                  </a:lnTo>
                  <a:lnTo>
                    <a:pt x="139700" y="57149"/>
                  </a:lnTo>
                  <a:lnTo>
                    <a:pt x="142240" y="57149"/>
                  </a:lnTo>
                  <a:lnTo>
                    <a:pt x="142240" y="53466"/>
                  </a:lnTo>
                  <a:close/>
                </a:path>
                <a:path w="142240" h="116839">
                  <a:moveTo>
                    <a:pt x="1269" y="50926"/>
                  </a:moveTo>
                  <a:lnTo>
                    <a:pt x="0" y="50926"/>
                  </a:lnTo>
                  <a:lnTo>
                    <a:pt x="0" y="53339"/>
                  </a:lnTo>
                  <a:lnTo>
                    <a:pt x="1269" y="53339"/>
                  </a:lnTo>
                  <a:lnTo>
                    <a:pt x="1269" y="50926"/>
                  </a:lnTo>
                  <a:close/>
                </a:path>
                <a:path w="142240" h="116839">
                  <a:moveTo>
                    <a:pt x="142240" y="50926"/>
                  </a:moveTo>
                  <a:lnTo>
                    <a:pt x="139700" y="50926"/>
                  </a:lnTo>
                  <a:lnTo>
                    <a:pt x="139700" y="53339"/>
                  </a:lnTo>
                  <a:lnTo>
                    <a:pt x="142240" y="53339"/>
                  </a:lnTo>
                  <a:lnTo>
                    <a:pt x="142240" y="50926"/>
                  </a:lnTo>
                  <a:close/>
                </a:path>
                <a:path w="142240" h="116839">
                  <a:moveTo>
                    <a:pt x="1269" y="47116"/>
                  </a:moveTo>
                  <a:lnTo>
                    <a:pt x="0" y="47116"/>
                  </a:lnTo>
                  <a:lnTo>
                    <a:pt x="0" y="50799"/>
                  </a:lnTo>
                  <a:lnTo>
                    <a:pt x="1269" y="50799"/>
                  </a:lnTo>
                  <a:lnTo>
                    <a:pt x="1269" y="47116"/>
                  </a:lnTo>
                  <a:close/>
                </a:path>
                <a:path w="142240" h="116839">
                  <a:moveTo>
                    <a:pt x="142240" y="47116"/>
                  </a:moveTo>
                  <a:lnTo>
                    <a:pt x="139700" y="47116"/>
                  </a:lnTo>
                  <a:lnTo>
                    <a:pt x="139700" y="50799"/>
                  </a:lnTo>
                  <a:lnTo>
                    <a:pt x="142240" y="50799"/>
                  </a:lnTo>
                  <a:lnTo>
                    <a:pt x="142240" y="47116"/>
                  </a:lnTo>
                  <a:close/>
                </a:path>
                <a:path w="142240" h="116839">
                  <a:moveTo>
                    <a:pt x="1269" y="44576"/>
                  </a:moveTo>
                  <a:lnTo>
                    <a:pt x="0" y="44576"/>
                  </a:lnTo>
                  <a:lnTo>
                    <a:pt x="0" y="46989"/>
                  </a:lnTo>
                  <a:lnTo>
                    <a:pt x="1269" y="46989"/>
                  </a:lnTo>
                  <a:lnTo>
                    <a:pt x="1269" y="44576"/>
                  </a:lnTo>
                  <a:close/>
                </a:path>
                <a:path w="142240" h="116839">
                  <a:moveTo>
                    <a:pt x="142240" y="44576"/>
                  </a:moveTo>
                  <a:lnTo>
                    <a:pt x="139700" y="44576"/>
                  </a:lnTo>
                  <a:lnTo>
                    <a:pt x="139700" y="46989"/>
                  </a:lnTo>
                  <a:lnTo>
                    <a:pt x="142240" y="46989"/>
                  </a:lnTo>
                  <a:lnTo>
                    <a:pt x="142240" y="44576"/>
                  </a:lnTo>
                  <a:close/>
                </a:path>
                <a:path w="142240" h="116839">
                  <a:moveTo>
                    <a:pt x="1269" y="40766"/>
                  </a:moveTo>
                  <a:lnTo>
                    <a:pt x="0" y="40766"/>
                  </a:lnTo>
                  <a:lnTo>
                    <a:pt x="0" y="44449"/>
                  </a:lnTo>
                  <a:lnTo>
                    <a:pt x="1269" y="44449"/>
                  </a:lnTo>
                  <a:lnTo>
                    <a:pt x="1269" y="40766"/>
                  </a:lnTo>
                  <a:close/>
                </a:path>
                <a:path w="142240" h="116839">
                  <a:moveTo>
                    <a:pt x="142240" y="40766"/>
                  </a:moveTo>
                  <a:lnTo>
                    <a:pt x="139700" y="40766"/>
                  </a:lnTo>
                  <a:lnTo>
                    <a:pt x="139700" y="44449"/>
                  </a:lnTo>
                  <a:lnTo>
                    <a:pt x="142240" y="44449"/>
                  </a:lnTo>
                  <a:lnTo>
                    <a:pt x="142240" y="40766"/>
                  </a:lnTo>
                  <a:close/>
                </a:path>
                <a:path w="142240" h="116839">
                  <a:moveTo>
                    <a:pt x="1269" y="39496"/>
                  </a:moveTo>
                  <a:lnTo>
                    <a:pt x="0" y="39496"/>
                  </a:lnTo>
                  <a:lnTo>
                    <a:pt x="0" y="40639"/>
                  </a:lnTo>
                  <a:lnTo>
                    <a:pt x="1269" y="40639"/>
                  </a:lnTo>
                  <a:lnTo>
                    <a:pt x="1269" y="39496"/>
                  </a:lnTo>
                  <a:close/>
                </a:path>
                <a:path w="142240" h="116839">
                  <a:moveTo>
                    <a:pt x="142239" y="38099"/>
                  </a:moveTo>
                  <a:lnTo>
                    <a:pt x="140970" y="38099"/>
                  </a:lnTo>
                  <a:lnTo>
                    <a:pt x="139700" y="38226"/>
                  </a:lnTo>
                  <a:lnTo>
                    <a:pt x="139700" y="40639"/>
                  </a:lnTo>
                  <a:lnTo>
                    <a:pt x="142240" y="40639"/>
                  </a:lnTo>
                  <a:lnTo>
                    <a:pt x="142239" y="38099"/>
                  </a:lnTo>
                  <a:close/>
                </a:path>
                <a:path w="142240" h="116839">
                  <a:moveTo>
                    <a:pt x="140970" y="36956"/>
                  </a:moveTo>
                  <a:lnTo>
                    <a:pt x="139700" y="36956"/>
                  </a:lnTo>
                  <a:lnTo>
                    <a:pt x="139700" y="38099"/>
                  </a:lnTo>
                  <a:lnTo>
                    <a:pt x="140970" y="38099"/>
                  </a:lnTo>
                  <a:lnTo>
                    <a:pt x="140970" y="36956"/>
                  </a:lnTo>
                  <a:close/>
                </a:path>
                <a:path w="142240" h="116839">
                  <a:moveTo>
                    <a:pt x="125730" y="1396"/>
                  </a:moveTo>
                  <a:lnTo>
                    <a:pt x="19050" y="1396"/>
                  </a:lnTo>
                  <a:lnTo>
                    <a:pt x="19050" y="2539"/>
                  </a:lnTo>
                  <a:lnTo>
                    <a:pt x="125730" y="2539"/>
                  </a:lnTo>
                  <a:lnTo>
                    <a:pt x="125730" y="1396"/>
                  </a:lnTo>
                  <a:close/>
                </a:path>
              </a:pathLst>
            </a:custGeom>
            <a:solidFill>
              <a:srgbClr val="ACD53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4" name="object 454"/>
            <p:cNvSpPr/>
            <p:nvPr/>
          </p:nvSpPr>
          <p:spPr>
            <a:xfrm>
              <a:off x="1322070" y="3134359"/>
              <a:ext cx="138430" cy="113030"/>
            </a:xfrm>
            <a:custGeom>
              <a:avLst/>
              <a:gdLst/>
              <a:ahLst/>
              <a:cxnLst/>
              <a:rect l="l" t="t" r="r" b="b"/>
              <a:pathLst>
                <a:path w="138430" h="113030">
                  <a:moveTo>
                    <a:pt x="124460" y="110616"/>
                  </a:moveTo>
                  <a:lnTo>
                    <a:pt x="17780" y="110616"/>
                  </a:lnTo>
                  <a:lnTo>
                    <a:pt x="17780" y="113029"/>
                  </a:lnTo>
                  <a:lnTo>
                    <a:pt x="124460" y="113029"/>
                  </a:lnTo>
                  <a:lnTo>
                    <a:pt x="124460" y="110616"/>
                  </a:lnTo>
                  <a:close/>
                </a:path>
                <a:path w="138430" h="113030">
                  <a:moveTo>
                    <a:pt x="125730" y="110489"/>
                  </a:moveTo>
                  <a:lnTo>
                    <a:pt x="16510" y="110489"/>
                  </a:lnTo>
                  <a:lnTo>
                    <a:pt x="125730" y="110616"/>
                  </a:lnTo>
                  <a:close/>
                </a:path>
                <a:path w="138430" h="113030">
                  <a:moveTo>
                    <a:pt x="138430" y="80136"/>
                  </a:moveTo>
                  <a:lnTo>
                    <a:pt x="137160" y="80136"/>
                  </a:lnTo>
                  <a:lnTo>
                    <a:pt x="137160" y="82676"/>
                  </a:lnTo>
                  <a:lnTo>
                    <a:pt x="138430" y="82676"/>
                  </a:lnTo>
                  <a:lnTo>
                    <a:pt x="138430" y="80136"/>
                  </a:lnTo>
                  <a:close/>
                </a:path>
                <a:path w="138430" h="113030">
                  <a:moveTo>
                    <a:pt x="2540" y="80136"/>
                  </a:moveTo>
                  <a:lnTo>
                    <a:pt x="1270" y="80136"/>
                  </a:lnTo>
                  <a:lnTo>
                    <a:pt x="1270" y="81406"/>
                  </a:lnTo>
                  <a:lnTo>
                    <a:pt x="2540" y="81406"/>
                  </a:lnTo>
                  <a:lnTo>
                    <a:pt x="2540" y="80136"/>
                  </a:lnTo>
                  <a:close/>
                </a:path>
                <a:path w="138430" h="113030">
                  <a:moveTo>
                    <a:pt x="2540" y="76326"/>
                  </a:moveTo>
                  <a:lnTo>
                    <a:pt x="0" y="76326"/>
                  </a:lnTo>
                  <a:lnTo>
                    <a:pt x="0" y="80136"/>
                  </a:lnTo>
                  <a:lnTo>
                    <a:pt x="1270" y="80136"/>
                  </a:lnTo>
                  <a:lnTo>
                    <a:pt x="2540" y="80009"/>
                  </a:lnTo>
                  <a:lnTo>
                    <a:pt x="2540" y="76326"/>
                  </a:lnTo>
                  <a:close/>
                </a:path>
                <a:path w="138430" h="113030">
                  <a:moveTo>
                    <a:pt x="138430" y="76326"/>
                  </a:moveTo>
                  <a:lnTo>
                    <a:pt x="137160" y="76326"/>
                  </a:lnTo>
                  <a:lnTo>
                    <a:pt x="137160" y="80009"/>
                  </a:lnTo>
                  <a:lnTo>
                    <a:pt x="138430" y="80009"/>
                  </a:lnTo>
                  <a:lnTo>
                    <a:pt x="138430" y="76326"/>
                  </a:lnTo>
                  <a:close/>
                </a:path>
                <a:path w="138430" h="113030">
                  <a:moveTo>
                    <a:pt x="2540" y="73786"/>
                  </a:moveTo>
                  <a:lnTo>
                    <a:pt x="0" y="73786"/>
                  </a:lnTo>
                  <a:lnTo>
                    <a:pt x="0" y="76199"/>
                  </a:lnTo>
                  <a:lnTo>
                    <a:pt x="2540" y="76199"/>
                  </a:lnTo>
                  <a:lnTo>
                    <a:pt x="2540" y="73786"/>
                  </a:lnTo>
                  <a:close/>
                </a:path>
                <a:path w="138430" h="113030">
                  <a:moveTo>
                    <a:pt x="138430" y="73786"/>
                  </a:moveTo>
                  <a:lnTo>
                    <a:pt x="137160" y="73786"/>
                  </a:lnTo>
                  <a:lnTo>
                    <a:pt x="137160" y="76199"/>
                  </a:lnTo>
                  <a:lnTo>
                    <a:pt x="138430" y="76199"/>
                  </a:lnTo>
                  <a:lnTo>
                    <a:pt x="138430" y="73786"/>
                  </a:lnTo>
                  <a:close/>
                </a:path>
                <a:path w="138430" h="113030">
                  <a:moveTo>
                    <a:pt x="2540" y="69976"/>
                  </a:moveTo>
                  <a:lnTo>
                    <a:pt x="0" y="69976"/>
                  </a:lnTo>
                  <a:lnTo>
                    <a:pt x="0" y="73659"/>
                  </a:lnTo>
                  <a:lnTo>
                    <a:pt x="2540" y="73659"/>
                  </a:lnTo>
                  <a:lnTo>
                    <a:pt x="2540" y="69976"/>
                  </a:lnTo>
                  <a:close/>
                </a:path>
                <a:path w="138430" h="113030">
                  <a:moveTo>
                    <a:pt x="138430" y="69976"/>
                  </a:moveTo>
                  <a:lnTo>
                    <a:pt x="137160" y="69976"/>
                  </a:lnTo>
                  <a:lnTo>
                    <a:pt x="137160" y="73659"/>
                  </a:lnTo>
                  <a:lnTo>
                    <a:pt x="138430" y="73659"/>
                  </a:lnTo>
                  <a:lnTo>
                    <a:pt x="138430" y="69976"/>
                  </a:lnTo>
                  <a:close/>
                </a:path>
                <a:path w="138430" h="113030">
                  <a:moveTo>
                    <a:pt x="2540" y="67436"/>
                  </a:moveTo>
                  <a:lnTo>
                    <a:pt x="0" y="67436"/>
                  </a:lnTo>
                  <a:lnTo>
                    <a:pt x="0" y="69849"/>
                  </a:lnTo>
                  <a:lnTo>
                    <a:pt x="2540" y="69849"/>
                  </a:lnTo>
                  <a:lnTo>
                    <a:pt x="2540" y="67436"/>
                  </a:lnTo>
                  <a:close/>
                </a:path>
                <a:path w="138430" h="113030">
                  <a:moveTo>
                    <a:pt x="138430" y="67436"/>
                  </a:moveTo>
                  <a:lnTo>
                    <a:pt x="137160" y="67436"/>
                  </a:lnTo>
                  <a:lnTo>
                    <a:pt x="137160" y="69849"/>
                  </a:lnTo>
                  <a:lnTo>
                    <a:pt x="138430" y="69849"/>
                  </a:lnTo>
                  <a:lnTo>
                    <a:pt x="138430" y="67436"/>
                  </a:lnTo>
                  <a:close/>
                </a:path>
                <a:path w="138430" h="113030">
                  <a:moveTo>
                    <a:pt x="2540" y="63626"/>
                  </a:moveTo>
                  <a:lnTo>
                    <a:pt x="0" y="63626"/>
                  </a:lnTo>
                  <a:lnTo>
                    <a:pt x="0" y="67309"/>
                  </a:lnTo>
                  <a:lnTo>
                    <a:pt x="2540" y="67309"/>
                  </a:lnTo>
                  <a:lnTo>
                    <a:pt x="2540" y="63626"/>
                  </a:lnTo>
                  <a:close/>
                </a:path>
                <a:path w="138430" h="113030">
                  <a:moveTo>
                    <a:pt x="138430" y="63626"/>
                  </a:moveTo>
                  <a:lnTo>
                    <a:pt x="137160" y="63626"/>
                  </a:lnTo>
                  <a:lnTo>
                    <a:pt x="137160" y="67309"/>
                  </a:lnTo>
                  <a:lnTo>
                    <a:pt x="138430" y="67309"/>
                  </a:lnTo>
                  <a:lnTo>
                    <a:pt x="138430" y="63626"/>
                  </a:lnTo>
                  <a:close/>
                </a:path>
                <a:path w="138430" h="113030">
                  <a:moveTo>
                    <a:pt x="2540" y="61086"/>
                  </a:moveTo>
                  <a:lnTo>
                    <a:pt x="0" y="61086"/>
                  </a:lnTo>
                  <a:lnTo>
                    <a:pt x="0" y="63499"/>
                  </a:lnTo>
                  <a:lnTo>
                    <a:pt x="2540" y="63499"/>
                  </a:lnTo>
                  <a:lnTo>
                    <a:pt x="2540" y="61086"/>
                  </a:lnTo>
                  <a:close/>
                </a:path>
                <a:path w="138430" h="113030">
                  <a:moveTo>
                    <a:pt x="138430" y="61086"/>
                  </a:moveTo>
                  <a:lnTo>
                    <a:pt x="137160" y="61086"/>
                  </a:lnTo>
                  <a:lnTo>
                    <a:pt x="137160" y="63499"/>
                  </a:lnTo>
                  <a:lnTo>
                    <a:pt x="138430" y="63499"/>
                  </a:lnTo>
                  <a:lnTo>
                    <a:pt x="138430" y="61086"/>
                  </a:lnTo>
                  <a:close/>
                </a:path>
                <a:path w="138430" h="113030">
                  <a:moveTo>
                    <a:pt x="2540" y="57276"/>
                  </a:moveTo>
                  <a:lnTo>
                    <a:pt x="0" y="57276"/>
                  </a:lnTo>
                  <a:lnTo>
                    <a:pt x="0" y="60959"/>
                  </a:lnTo>
                  <a:lnTo>
                    <a:pt x="2540" y="60959"/>
                  </a:lnTo>
                  <a:lnTo>
                    <a:pt x="2540" y="57276"/>
                  </a:lnTo>
                  <a:close/>
                </a:path>
                <a:path w="138430" h="113030">
                  <a:moveTo>
                    <a:pt x="138430" y="57276"/>
                  </a:moveTo>
                  <a:lnTo>
                    <a:pt x="137160" y="57276"/>
                  </a:lnTo>
                  <a:lnTo>
                    <a:pt x="137160" y="60959"/>
                  </a:lnTo>
                  <a:lnTo>
                    <a:pt x="138430" y="60959"/>
                  </a:lnTo>
                  <a:lnTo>
                    <a:pt x="138430" y="57276"/>
                  </a:lnTo>
                  <a:close/>
                </a:path>
                <a:path w="138430" h="113030">
                  <a:moveTo>
                    <a:pt x="2540" y="54736"/>
                  </a:moveTo>
                  <a:lnTo>
                    <a:pt x="0" y="54736"/>
                  </a:lnTo>
                  <a:lnTo>
                    <a:pt x="0" y="57149"/>
                  </a:lnTo>
                  <a:lnTo>
                    <a:pt x="2540" y="57149"/>
                  </a:lnTo>
                  <a:lnTo>
                    <a:pt x="2540" y="54736"/>
                  </a:lnTo>
                  <a:close/>
                </a:path>
                <a:path w="138430" h="113030">
                  <a:moveTo>
                    <a:pt x="138430" y="54736"/>
                  </a:moveTo>
                  <a:lnTo>
                    <a:pt x="137160" y="54736"/>
                  </a:lnTo>
                  <a:lnTo>
                    <a:pt x="137160" y="57149"/>
                  </a:lnTo>
                  <a:lnTo>
                    <a:pt x="138430" y="57149"/>
                  </a:lnTo>
                  <a:lnTo>
                    <a:pt x="138430" y="54736"/>
                  </a:lnTo>
                  <a:close/>
                </a:path>
                <a:path w="138430" h="113030">
                  <a:moveTo>
                    <a:pt x="2540" y="50926"/>
                  </a:moveTo>
                  <a:lnTo>
                    <a:pt x="0" y="50926"/>
                  </a:lnTo>
                  <a:lnTo>
                    <a:pt x="0" y="54609"/>
                  </a:lnTo>
                  <a:lnTo>
                    <a:pt x="2540" y="54609"/>
                  </a:lnTo>
                  <a:lnTo>
                    <a:pt x="2540" y="50926"/>
                  </a:lnTo>
                  <a:close/>
                </a:path>
                <a:path w="138430" h="113030">
                  <a:moveTo>
                    <a:pt x="138430" y="50926"/>
                  </a:moveTo>
                  <a:lnTo>
                    <a:pt x="137160" y="50926"/>
                  </a:lnTo>
                  <a:lnTo>
                    <a:pt x="137160" y="54609"/>
                  </a:lnTo>
                  <a:lnTo>
                    <a:pt x="138430" y="54609"/>
                  </a:lnTo>
                  <a:lnTo>
                    <a:pt x="138430" y="50926"/>
                  </a:lnTo>
                  <a:close/>
                </a:path>
                <a:path w="138430" h="113030">
                  <a:moveTo>
                    <a:pt x="2540" y="48386"/>
                  </a:moveTo>
                  <a:lnTo>
                    <a:pt x="0" y="48386"/>
                  </a:lnTo>
                  <a:lnTo>
                    <a:pt x="0" y="50799"/>
                  </a:lnTo>
                  <a:lnTo>
                    <a:pt x="2540" y="50799"/>
                  </a:lnTo>
                  <a:lnTo>
                    <a:pt x="2540" y="48386"/>
                  </a:lnTo>
                  <a:close/>
                </a:path>
                <a:path w="138430" h="113030">
                  <a:moveTo>
                    <a:pt x="138430" y="48386"/>
                  </a:moveTo>
                  <a:lnTo>
                    <a:pt x="137160" y="48386"/>
                  </a:lnTo>
                  <a:lnTo>
                    <a:pt x="137160" y="50799"/>
                  </a:lnTo>
                  <a:lnTo>
                    <a:pt x="138430" y="50799"/>
                  </a:lnTo>
                  <a:lnTo>
                    <a:pt x="138430" y="48386"/>
                  </a:lnTo>
                  <a:close/>
                </a:path>
                <a:path w="138430" h="113030">
                  <a:moveTo>
                    <a:pt x="2540" y="44576"/>
                  </a:moveTo>
                  <a:lnTo>
                    <a:pt x="0" y="44576"/>
                  </a:lnTo>
                  <a:lnTo>
                    <a:pt x="0" y="48259"/>
                  </a:lnTo>
                  <a:lnTo>
                    <a:pt x="2540" y="48259"/>
                  </a:lnTo>
                  <a:lnTo>
                    <a:pt x="2540" y="44576"/>
                  </a:lnTo>
                  <a:close/>
                </a:path>
                <a:path w="138430" h="113030">
                  <a:moveTo>
                    <a:pt x="138430" y="44576"/>
                  </a:moveTo>
                  <a:lnTo>
                    <a:pt x="137160" y="44576"/>
                  </a:lnTo>
                  <a:lnTo>
                    <a:pt x="137160" y="48259"/>
                  </a:lnTo>
                  <a:lnTo>
                    <a:pt x="138430" y="48259"/>
                  </a:lnTo>
                  <a:lnTo>
                    <a:pt x="138430" y="44576"/>
                  </a:lnTo>
                  <a:close/>
                </a:path>
                <a:path w="138430" h="113030">
                  <a:moveTo>
                    <a:pt x="2540" y="42036"/>
                  </a:moveTo>
                  <a:lnTo>
                    <a:pt x="0" y="42036"/>
                  </a:lnTo>
                  <a:lnTo>
                    <a:pt x="0" y="44449"/>
                  </a:lnTo>
                  <a:lnTo>
                    <a:pt x="2540" y="44449"/>
                  </a:lnTo>
                  <a:lnTo>
                    <a:pt x="2540" y="42036"/>
                  </a:lnTo>
                  <a:close/>
                </a:path>
                <a:path w="138430" h="113030">
                  <a:moveTo>
                    <a:pt x="138430" y="42036"/>
                  </a:moveTo>
                  <a:lnTo>
                    <a:pt x="137160" y="42036"/>
                  </a:lnTo>
                  <a:lnTo>
                    <a:pt x="137160" y="44449"/>
                  </a:lnTo>
                  <a:lnTo>
                    <a:pt x="138430" y="44449"/>
                  </a:lnTo>
                  <a:lnTo>
                    <a:pt x="138430" y="42036"/>
                  </a:lnTo>
                  <a:close/>
                </a:path>
                <a:path w="138430" h="113030">
                  <a:moveTo>
                    <a:pt x="2540" y="38226"/>
                  </a:moveTo>
                  <a:lnTo>
                    <a:pt x="0" y="38226"/>
                  </a:lnTo>
                  <a:lnTo>
                    <a:pt x="0" y="41909"/>
                  </a:lnTo>
                  <a:lnTo>
                    <a:pt x="2540" y="41909"/>
                  </a:lnTo>
                  <a:lnTo>
                    <a:pt x="2540" y="38226"/>
                  </a:lnTo>
                  <a:close/>
                </a:path>
                <a:path w="138430" h="113030">
                  <a:moveTo>
                    <a:pt x="138430" y="38226"/>
                  </a:moveTo>
                  <a:lnTo>
                    <a:pt x="137160" y="38226"/>
                  </a:lnTo>
                  <a:lnTo>
                    <a:pt x="137160" y="41909"/>
                  </a:lnTo>
                  <a:lnTo>
                    <a:pt x="138430" y="41909"/>
                  </a:lnTo>
                  <a:lnTo>
                    <a:pt x="138430" y="38226"/>
                  </a:lnTo>
                  <a:close/>
                </a:path>
                <a:path w="138430" h="113030">
                  <a:moveTo>
                    <a:pt x="1270" y="35559"/>
                  </a:moveTo>
                  <a:lnTo>
                    <a:pt x="0" y="35559"/>
                  </a:lnTo>
                  <a:lnTo>
                    <a:pt x="0" y="38099"/>
                  </a:lnTo>
                  <a:lnTo>
                    <a:pt x="2540" y="38099"/>
                  </a:lnTo>
                  <a:lnTo>
                    <a:pt x="2540" y="35686"/>
                  </a:lnTo>
                  <a:lnTo>
                    <a:pt x="1270" y="35686"/>
                  </a:lnTo>
                  <a:close/>
                </a:path>
                <a:path w="138430" h="113030">
                  <a:moveTo>
                    <a:pt x="138430" y="35686"/>
                  </a:moveTo>
                  <a:lnTo>
                    <a:pt x="137160" y="35686"/>
                  </a:lnTo>
                  <a:lnTo>
                    <a:pt x="137160" y="38099"/>
                  </a:lnTo>
                  <a:lnTo>
                    <a:pt x="138430" y="38099"/>
                  </a:lnTo>
                  <a:lnTo>
                    <a:pt x="138430" y="35686"/>
                  </a:lnTo>
                  <a:close/>
                </a:path>
                <a:path w="138430" h="113030">
                  <a:moveTo>
                    <a:pt x="2540" y="34416"/>
                  </a:moveTo>
                  <a:lnTo>
                    <a:pt x="1270" y="34416"/>
                  </a:lnTo>
                  <a:lnTo>
                    <a:pt x="1270" y="35559"/>
                  </a:lnTo>
                  <a:lnTo>
                    <a:pt x="2540" y="35559"/>
                  </a:lnTo>
                  <a:lnTo>
                    <a:pt x="2540" y="34416"/>
                  </a:lnTo>
                  <a:close/>
                </a:path>
                <a:path w="138430" h="113030">
                  <a:moveTo>
                    <a:pt x="138430" y="33019"/>
                  </a:moveTo>
                  <a:lnTo>
                    <a:pt x="137160" y="33019"/>
                  </a:lnTo>
                  <a:lnTo>
                    <a:pt x="137160" y="35559"/>
                  </a:lnTo>
                  <a:lnTo>
                    <a:pt x="138430" y="35559"/>
                  </a:lnTo>
                  <a:lnTo>
                    <a:pt x="138430" y="33019"/>
                  </a:lnTo>
                  <a:close/>
                </a:path>
                <a:path w="138430" h="113030">
                  <a:moveTo>
                    <a:pt x="124460" y="0"/>
                  </a:moveTo>
                  <a:lnTo>
                    <a:pt x="17780" y="0"/>
                  </a:lnTo>
                  <a:lnTo>
                    <a:pt x="17780" y="1269"/>
                  </a:lnTo>
                  <a:lnTo>
                    <a:pt x="124460" y="1269"/>
                  </a:lnTo>
                  <a:lnTo>
                    <a:pt x="124460" y="0"/>
                  </a:lnTo>
                  <a:close/>
                </a:path>
              </a:pathLst>
            </a:custGeom>
            <a:solidFill>
              <a:srgbClr val="AED53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5" name="object 455"/>
            <p:cNvSpPr/>
            <p:nvPr/>
          </p:nvSpPr>
          <p:spPr>
            <a:xfrm>
              <a:off x="1324610" y="3135629"/>
              <a:ext cx="134620" cy="109220"/>
            </a:xfrm>
            <a:custGeom>
              <a:avLst/>
              <a:gdLst/>
              <a:ahLst/>
              <a:cxnLst/>
              <a:rect l="l" t="t" r="r" b="b"/>
              <a:pathLst>
                <a:path w="134619" h="109219">
                  <a:moveTo>
                    <a:pt x="123190" y="107950"/>
                  </a:moveTo>
                  <a:lnTo>
                    <a:pt x="13970" y="107950"/>
                  </a:lnTo>
                  <a:lnTo>
                    <a:pt x="13970" y="109220"/>
                  </a:lnTo>
                  <a:lnTo>
                    <a:pt x="123190" y="109220"/>
                  </a:lnTo>
                  <a:lnTo>
                    <a:pt x="123190" y="107950"/>
                  </a:lnTo>
                  <a:close/>
                </a:path>
                <a:path w="134619" h="109219">
                  <a:moveTo>
                    <a:pt x="133350" y="81407"/>
                  </a:moveTo>
                  <a:lnTo>
                    <a:pt x="132080" y="81407"/>
                  </a:lnTo>
                  <a:lnTo>
                    <a:pt x="132079" y="82550"/>
                  </a:lnTo>
                  <a:lnTo>
                    <a:pt x="133350" y="82550"/>
                  </a:lnTo>
                  <a:lnTo>
                    <a:pt x="133350" y="81407"/>
                  </a:lnTo>
                  <a:close/>
                </a:path>
                <a:path w="134619" h="109219">
                  <a:moveTo>
                    <a:pt x="134620" y="78866"/>
                  </a:moveTo>
                  <a:lnTo>
                    <a:pt x="132080" y="78866"/>
                  </a:lnTo>
                  <a:lnTo>
                    <a:pt x="132080" y="81279"/>
                  </a:lnTo>
                  <a:lnTo>
                    <a:pt x="133350" y="81279"/>
                  </a:lnTo>
                  <a:lnTo>
                    <a:pt x="133350" y="81407"/>
                  </a:lnTo>
                  <a:lnTo>
                    <a:pt x="134620" y="81407"/>
                  </a:lnTo>
                  <a:lnTo>
                    <a:pt x="134620" y="78866"/>
                  </a:lnTo>
                  <a:close/>
                </a:path>
                <a:path w="134619" h="109219">
                  <a:moveTo>
                    <a:pt x="1270" y="78866"/>
                  </a:moveTo>
                  <a:lnTo>
                    <a:pt x="0" y="78866"/>
                  </a:lnTo>
                  <a:lnTo>
                    <a:pt x="0" y="80137"/>
                  </a:lnTo>
                  <a:lnTo>
                    <a:pt x="1270" y="80137"/>
                  </a:lnTo>
                  <a:lnTo>
                    <a:pt x="1270" y="78866"/>
                  </a:lnTo>
                  <a:close/>
                </a:path>
                <a:path w="134619" h="109219">
                  <a:moveTo>
                    <a:pt x="1270" y="75057"/>
                  </a:moveTo>
                  <a:lnTo>
                    <a:pt x="0" y="75057"/>
                  </a:lnTo>
                  <a:lnTo>
                    <a:pt x="0" y="78739"/>
                  </a:lnTo>
                  <a:lnTo>
                    <a:pt x="1270" y="78739"/>
                  </a:lnTo>
                  <a:lnTo>
                    <a:pt x="1270" y="75057"/>
                  </a:lnTo>
                  <a:close/>
                </a:path>
                <a:path w="134619" h="109219">
                  <a:moveTo>
                    <a:pt x="134620" y="75057"/>
                  </a:moveTo>
                  <a:lnTo>
                    <a:pt x="132080" y="75057"/>
                  </a:lnTo>
                  <a:lnTo>
                    <a:pt x="132080" y="78739"/>
                  </a:lnTo>
                  <a:lnTo>
                    <a:pt x="134620" y="78739"/>
                  </a:lnTo>
                  <a:lnTo>
                    <a:pt x="134620" y="75057"/>
                  </a:lnTo>
                  <a:close/>
                </a:path>
                <a:path w="134619" h="109219">
                  <a:moveTo>
                    <a:pt x="1270" y="72516"/>
                  </a:moveTo>
                  <a:lnTo>
                    <a:pt x="0" y="72516"/>
                  </a:lnTo>
                  <a:lnTo>
                    <a:pt x="0" y="74929"/>
                  </a:lnTo>
                  <a:lnTo>
                    <a:pt x="1270" y="74929"/>
                  </a:lnTo>
                  <a:lnTo>
                    <a:pt x="1270" y="72516"/>
                  </a:lnTo>
                  <a:close/>
                </a:path>
                <a:path w="134619" h="109219">
                  <a:moveTo>
                    <a:pt x="134620" y="72516"/>
                  </a:moveTo>
                  <a:lnTo>
                    <a:pt x="132080" y="72516"/>
                  </a:lnTo>
                  <a:lnTo>
                    <a:pt x="132080" y="74929"/>
                  </a:lnTo>
                  <a:lnTo>
                    <a:pt x="134620" y="74929"/>
                  </a:lnTo>
                  <a:lnTo>
                    <a:pt x="134620" y="72516"/>
                  </a:lnTo>
                  <a:close/>
                </a:path>
                <a:path w="134619" h="109219">
                  <a:moveTo>
                    <a:pt x="1270" y="68707"/>
                  </a:moveTo>
                  <a:lnTo>
                    <a:pt x="0" y="68707"/>
                  </a:lnTo>
                  <a:lnTo>
                    <a:pt x="0" y="72389"/>
                  </a:lnTo>
                  <a:lnTo>
                    <a:pt x="1270" y="72389"/>
                  </a:lnTo>
                  <a:lnTo>
                    <a:pt x="1270" y="68707"/>
                  </a:lnTo>
                  <a:close/>
                </a:path>
                <a:path w="134619" h="109219">
                  <a:moveTo>
                    <a:pt x="134620" y="68707"/>
                  </a:moveTo>
                  <a:lnTo>
                    <a:pt x="132080" y="68707"/>
                  </a:lnTo>
                  <a:lnTo>
                    <a:pt x="132080" y="72389"/>
                  </a:lnTo>
                  <a:lnTo>
                    <a:pt x="134620" y="72389"/>
                  </a:lnTo>
                  <a:lnTo>
                    <a:pt x="134620" y="68707"/>
                  </a:lnTo>
                  <a:close/>
                </a:path>
                <a:path w="134619" h="109219">
                  <a:moveTo>
                    <a:pt x="1270" y="66166"/>
                  </a:moveTo>
                  <a:lnTo>
                    <a:pt x="0" y="66166"/>
                  </a:lnTo>
                  <a:lnTo>
                    <a:pt x="0" y="68579"/>
                  </a:lnTo>
                  <a:lnTo>
                    <a:pt x="1270" y="68579"/>
                  </a:lnTo>
                  <a:lnTo>
                    <a:pt x="1270" y="66166"/>
                  </a:lnTo>
                  <a:close/>
                </a:path>
                <a:path w="134619" h="109219">
                  <a:moveTo>
                    <a:pt x="134620" y="66166"/>
                  </a:moveTo>
                  <a:lnTo>
                    <a:pt x="132080" y="66166"/>
                  </a:lnTo>
                  <a:lnTo>
                    <a:pt x="132080" y="68579"/>
                  </a:lnTo>
                  <a:lnTo>
                    <a:pt x="134620" y="68579"/>
                  </a:lnTo>
                  <a:lnTo>
                    <a:pt x="134620" y="66166"/>
                  </a:lnTo>
                  <a:close/>
                </a:path>
                <a:path w="134619" h="109219">
                  <a:moveTo>
                    <a:pt x="1270" y="62357"/>
                  </a:moveTo>
                  <a:lnTo>
                    <a:pt x="0" y="62357"/>
                  </a:lnTo>
                  <a:lnTo>
                    <a:pt x="0" y="66039"/>
                  </a:lnTo>
                  <a:lnTo>
                    <a:pt x="1270" y="66039"/>
                  </a:lnTo>
                  <a:lnTo>
                    <a:pt x="1270" y="62357"/>
                  </a:lnTo>
                  <a:close/>
                </a:path>
                <a:path w="134619" h="109219">
                  <a:moveTo>
                    <a:pt x="134620" y="62357"/>
                  </a:moveTo>
                  <a:lnTo>
                    <a:pt x="132080" y="62357"/>
                  </a:lnTo>
                  <a:lnTo>
                    <a:pt x="132080" y="66039"/>
                  </a:lnTo>
                  <a:lnTo>
                    <a:pt x="134620" y="66039"/>
                  </a:lnTo>
                  <a:lnTo>
                    <a:pt x="134620" y="62357"/>
                  </a:lnTo>
                  <a:close/>
                </a:path>
                <a:path w="134619" h="109219">
                  <a:moveTo>
                    <a:pt x="1270" y="59816"/>
                  </a:moveTo>
                  <a:lnTo>
                    <a:pt x="0" y="59816"/>
                  </a:lnTo>
                  <a:lnTo>
                    <a:pt x="0" y="62229"/>
                  </a:lnTo>
                  <a:lnTo>
                    <a:pt x="1270" y="62229"/>
                  </a:lnTo>
                  <a:lnTo>
                    <a:pt x="1270" y="59816"/>
                  </a:lnTo>
                  <a:close/>
                </a:path>
                <a:path w="134619" h="109219">
                  <a:moveTo>
                    <a:pt x="134620" y="59816"/>
                  </a:moveTo>
                  <a:lnTo>
                    <a:pt x="132080" y="59816"/>
                  </a:lnTo>
                  <a:lnTo>
                    <a:pt x="132080" y="62229"/>
                  </a:lnTo>
                  <a:lnTo>
                    <a:pt x="134620" y="62229"/>
                  </a:lnTo>
                  <a:lnTo>
                    <a:pt x="134620" y="59816"/>
                  </a:lnTo>
                  <a:close/>
                </a:path>
                <a:path w="134619" h="109219">
                  <a:moveTo>
                    <a:pt x="1270" y="56007"/>
                  </a:moveTo>
                  <a:lnTo>
                    <a:pt x="0" y="56007"/>
                  </a:lnTo>
                  <a:lnTo>
                    <a:pt x="0" y="59689"/>
                  </a:lnTo>
                  <a:lnTo>
                    <a:pt x="1270" y="59689"/>
                  </a:lnTo>
                  <a:lnTo>
                    <a:pt x="1270" y="56007"/>
                  </a:lnTo>
                  <a:close/>
                </a:path>
                <a:path w="134619" h="109219">
                  <a:moveTo>
                    <a:pt x="134620" y="56007"/>
                  </a:moveTo>
                  <a:lnTo>
                    <a:pt x="132080" y="56007"/>
                  </a:lnTo>
                  <a:lnTo>
                    <a:pt x="132080" y="59689"/>
                  </a:lnTo>
                  <a:lnTo>
                    <a:pt x="134620" y="59689"/>
                  </a:lnTo>
                  <a:lnTo>
                    <a:pt x="134620" y="56007"/>
                  </a:lnTo>
                  <a:close/>
                </a:path>
                <a:path w="134619" h="109219">
                  <a:moveTo>
                    <a:pt x="1270" y="53466"/>
                  </a:moveTo>
                  <a:lnTo>
                    <a:pt x="0" y="53466"/>
                  </a:lnTo>
                  <a:lnTo>
                    <a:pt x="0" y="55879"/>
                  </a:lnTo>
                  <a:lnTo>
                    <a:pt x="1270" y="55879"/>
                  </a:lnTo>
                  <a:lnTo>
                    <a:pt x="1270" y="53466"/>
                  </a:lnTo>
                  <a:close/>
                </a:path>
                <a:path w="134619" h="109219">
                  <a:moveTo>
                    <a:pt x="134620" y="53466"/>
                  </a:moveTo>
                  <a:lnTo>
                    <a:pt x="132080" y="53466"/>
                  </a:lnTo>
                  <a:lnTo>
                    <a:pt x="132080" y="55879"/>
                  </a:lnTo>
                  <a:lnTo>
                    <a:pt x="134620" y="55879"/>
                  </a:lnTo>
                  <a:lnTo>
                    <a:pt x="134620" y="53466"/>
                  </a:lnTo>
                  <a:close/>
                </a:path>
                <a:path w="134619" h="109219">
                  <a:moveTo>
                    <a:pt x="1270" y="49657"/>
                  </a:moveTo>
                  <a:lnTo>
                    <a:pt x="0" y="49657"/>
                  </a:lnTo>
                  <a:lnTo>
                    <a:pt x="0" y="53339"/>
                  </a:lnTo>
                  <a:lnTo>
                    <a:pt x="1270" y="53339"/>
                  </a:lnTo>
                  <a:lnTo>
                    <a:pt x="1270" y="49657"/>
                  </a:lnTo>
                  <a:close/>
                </a:path>
                <a:path w="134619" h="109219">
                  <a:moveTo>
                    <a:pt x="134620" y="49657"/>
                  </a:moveTo>
                  <a:lnTo>
                    <a:pt x="132080" y="49657"/>
                  </a:lnTo>
                  <a:lnTo>
                    <a:pt x="132080" y="53339"/>
                  </a:lnTo>
                  <a:lnTo>
                    <a:pt x="134620" y="53339"/>
                  </a:lnTo>
                  <a:lnTo>
                    <a:pt x="134620" y="49657"/>
                  </a:lnTo>
                  <a:close/>
                </a:path>
                <a:path w="134619" h="109219">
                  <a:moveTo>
                    <a:pt x="1270" y="47116"/>
                  </a:moveTo>
                  <a:lnTo>
                    <a:pt x="0" y="47116"/>
                  </a:lnTo>
                  <a:lnTo>
                    <a:pt x="0" y="49529"/>
                  </a:lnTo>
                  <a:lnTo>
                    <a:pt x="1270" y="49529"/>
                  </a:lnTo>
                  <a:lnTo>
                    <a:pt x="1270" y="47116"/>
                  </a:lnTo>
                  <a:close/>
                </a:path>
                <a:path w="134619" h="109219">
                  <a:moveTo>
                    <a:pt x="134620" y="47116"/>
                  </a:moveTo>
                  <a:lnTo>
                    <a:pt x="132080" y="47116"/>
                  </a:lnTo>
                  <a:lnTo>
                    <a:pt x="132080" y="49529"/>
                  </a:lnTo>
                  <a:lnTo>
                    <a:pt x="134620" y="49529"/>
                  </a:lnTo>
                  <a:lnTo>
                    <a:pt x="134620" y="47116"/>
                  </a:lnTo>
                  <a:close/>
                </a:path>
                <a:path w="134619" h="109219">
                  <a:moveTo>
                    <a:pt x="1270" y="43307"/>
                  </a:moveTo>
                  <a:lnTo>
                    <a:pt x="0" y="43307"/>
                  </a:lnTo>
                  <a:lnTo>
                    <a:pt x="0" y="46989"/>
                  </a:lnTo>
                  <a:lnTo>
                    <a:pt x="1270" y="46989"/>
                  </a:lnTo>
                  <a:lnTo>
                    <a:pt x="1270" y="43307"/>
                  </a:lnTo>
                  <a:close/>
                </a:path>
                <a:path w="134619" h="109219">
                  <a:moveTo>
                    <a:pt x="134620" y="43307"/>
                  </a:moveTo>
                  <a:lnTo>
                    <a:pt x="132080" y="43307"/>
                  </a:lnTo>
                  <a:lnTo>
                    <a:pt x="132080" y="46989"/>
                  </a:lnTo>
                  <a:lnTo>
                    <a:pt x="134620" y="46989"/>
                  </a:lnTo>
                  <a:lnTo>
                    <a:pt x="134620" y="43307"/>
                  </a:lnTo>
                  <a:close/>
                </a:path>
                <a:path w="134619" h="109219">
                  <a:moveTo>
                    <a:pt x="1270" y="40766"/>
                  </a:moveTo>
                  <a:lnTo>
                    <a:pt x="0" y="40766"/>
                  </a:lnTo>
                  <a:lnTo>
                    <a:pt x="0" y="43179"/>
                  </a:lnTo>
                  <a:lnTo>
                    <a:pt x="1270" y="43179"/>
                  </a:lnTo>
                  <a:lnTo>
                    <a:pt x="1270" y="40766"/>
                  </a:lnTo>
                  <a:close/>
                </a:path>
                <a:path w="134619" h="109219">
                  <a:moveTo>
                    <a:pt x="134620" y="40766"/>
                  </a:moveTo>
                  <a:lnTo>
                    <a:pt x="132080" y="40766"/>
                  </a:lnTo>
                  <a:lnTo>
                    <a:pt x="132080" y="43179"/>
                  </a:lnTo>
                  <a:lnTo>
                    <a:pt x="134620" y="43179"/>
                  </a:lnTo>
                  <a:lnTo>
                    <a:pt x="134620" y="40766"/>
                  </a:lnTo>
                  <a:close/>
                </a:path>
                <a:path w="134619" h="109219">
                  <a:moveTo>
                    <a:pt x="1270" y="36957"/>
                  </a:moveTo>
                  <a:lnTo>
                    <a:pt x="0" y="36957"/>
                  </a:lnTo>
                  <a:lnTo>
                    <a:pt x="0" y="40639"/>
                  </a:lnTo>
                  <a:lnTo>
                    <a:pt x="1270" y="40639"/>
                  </a:lnTo>
                  <a:lnTo>
                    <a:pt x="1270" y="36957"/>
                  </a:lnTo>
                  <a:close/>
                </a:path>
                <a:path w="134619" h="109219">
                  <a:moveTo>
                    <a:pt x="134620" y="36957"/>
                  </a:moveTo>
                  <a:lnTo>
                    <a:pt x="132080" y="36957"/>
                  </a:lnTo>
                  <a:lnTo>
                    <a:pt x="132080" y="40639"/>
                  </a:lnTo>
                  <a:lnTo>
                    <a:pt x="134620" y="40639"/>
                  </a:lnTo>
                  <a:lnTo>
                    <a:pt x="134620" y="36957"/>
                  </a:lnTo>
                  <a:close/>
                </a:path>
                <a:path w="134619" h="109219">
                  <a:moveTo>
                    <a:pt x="1270" y="34416"/>
                  </a:moveTo>
                  <a:lnTo>
                    <a:pt x="0" y="34416"/>
                  </a:lnTo>
                  <a:lnTo>
                    <a:pt x="0" y="36829"/>
                  </a:lnTo>
                  <a:lnTo>
                    <a:pt x="1270" y="36829"/>
                  </a:lnTo>
                  <a:lnTo>
                    <a:pt x="1270" y="34416"/>
                  </a:lnTo>
                  <a:close/>
                </a:path>
                <a:path w="134619" h="109219">
                  <a:moveTo>
                    <a:pt x="134620" y="34416"/>
                  </a:moveTo>
                  <a:lnTo>
                    <a:pt x="132080" y="34416"/>
                  </a:lnTo>
                  <a:lnTo>
                    <a:pt x="132080" y="36829"/>
                  </a:lnTo>
                  <a:lnTo>
                    <a:pt x="134620" y="36829"/>
                  </a:lnTo>
                  <a:lnTo>
                    <a:pt x="134620" y="34416"/>
                  </a:lnTo>
                  <a:close/>
                </a:path>
                <a:path w="134619" h="109219">
                  <a:moveTo>
                    <a:pt x="1270" y="31750"/>
                  </a:moveTo>
                  <a:lnTo>
                    <a:pt x="0" y="31750"/>
                  </a:lnTo>
                  <a:lnTo>
                    <a:pt x="0" y="34289"/>
                  </a:lnTo>
                  <a:lnTo>
                    <a:pt x="1270" y="34289"/>
                  </a:lnTo>
                  <a:lnTo>
                    <a:pt x="1270" y="31750"/>
                  </a:lnTo>
                  <a:close/>
                </a:path>
                <a:path w="134619" h="109219">
                  <a:moveTo>
                    <a:pt x="134620" y="30479"/>
                  </a:moveTo>
                  <a:lnTo>
                    <a:pt x="133350" y="30479"/>
                  </a:lnTo>
                  <a:lnTo>
                    <a:pt x="133350" y="30607"/>
                  </a:lnTo>
                  <a:lnTo>
                    <a:pt x="132080" y="30607"/>
                  </a:lnTo>
                  <a:lnTo>
                    <a:pt x="132080" y="34289"/>
                  </a:lnTo>
                  <a:lnTo>
                    <a:pt x="134620" y="34289"/>
                  </a:lnTo>
                  <a:lnTo>
                    <a:pt x="134620" y="30479"/>
                  </a:lnTo>
                  <a:close/>
                </a:path>
                <a:path w="134619" h="109219">
                  <a:moveTo>
                    <a:pt x="133350" y="29337"/>
                  </a:moveTo>
                  <a:lnTo>
                    <a:pt x="132080" y="29337"/>
                  </a:lnTo>
                  <a:lnTo>
                    <a:pt x="132080" y="30479"/>
                  </a:lnTo>
                  <a:lnTo>
                    <a:pt x="133350" y="30479"/>
                  </a:lnTo>
                  <a:lnTo>
                    <a:pt x="133350" y="29337"/>
                  </a:lnTo>
                  <a:close/>
                </a:path>
                <a:path w="134619" h="109219">
                  <a:moveTo>
                    <a:pt x="121920" y="0"/>
                  </a:moveTo>
                  <a:lnTo>
                    <a:pt x="15240" y="0"/>
                  </a:lnTo>
                  <a:lnTo>
                    <a:pt x="15240" y="2540"/>
                  </a:lnTo>
                  <a:lnTo>
                    <a:pt x="121920" y="2540"/>
                  </a:lnTo>
                  <a:lnTo>
                    <a:pt x="121920" y="0"/>
                  </a:lnTo>
                  <a:close/>
                </a:path>
              </a:pathLst>
            </a:custGeom>
            <a:solidFill>
              <a:srgbClr val="B0D63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6" name="object 456"/>
            <p:cNvSpPr/>
            <p:nvPr/>
          </p:nvSpPr>
          <p:spPr>
            <a:xfrm>
              <a:off x="1325879" y="3138169"/>
              <a:ext cx="130810" cy="105410"/>
            </a:xfrm>
            <a:custGeom>
              <a:avLst/>
              <a:gdLst/>
              <a:ahLst/>
              <a:cxnLst/>
              <a:rect l="l" t="t" r="r" b="b"/>
              <a:pathLst>
                <a:path w="130809" h="105410">
                  <a:moveTo>
                    <a:pt x="121919" y="102869"/>
                  </a:moveTo>
                  <a:lnTo>
                    <a:pt x="12700" y="102869"/>
                  </a:lnTo>
                  <a:lnTo>
                    <a:pt x="12700" y="105409"/>
                  </a:lnTo>
                  <a:lnTo>
                    <a:pt x="121919" y="105409"/>
                  </a:lnTo>
                  <a:lnTo>
                    <a:pt x="121919" y="102869"/>
                  </a:lnTo>
                  <a:close/>
                </a:path>
                <a:path w="130809" h="105410">
                  <a:moveTo>
                    <a:pt x="130809" y="78866"/>
                  </a:moveTo>
                  <a:lnTo>
                    <a:pt x="129539" y="78866"/>
                  </a:lnTo>
                  <a:lnTo>
                    <a:pt x="129540" y="81406"/>
                  </a:lnTo>
                  <a:lnTo>
                    <a:pt x="130809" y="81406"/>
                  </a:lnTo>
                  <a:lnTo>
                    <a:pt x="130809" y="78866"/>
                  </a:lnTo>
                  <a:close/>
                </a:path>
                <a:path w="130809" h="105410">
                  <a:moveTo>
                    <a:pt x="2539" y="78866"/>
                  </a:moveTo>
                  <a:lnTo>
                    <a:pt x="1269" y="78866"/>
                  </a:lnTo>
                  <a:lnTo>
                    <a:pt x="1269" y="80009"/>
                  </a:lnTo>
                  <a:lnTo>
                    <a:pt x="2539" y="80009"/>
                  </a:lnTo>
                  <a:lnTo>
                    <a:pt x="2539" y="78866"/>
                  </a:lnTo>
                  <a:close/>
                </a:path>
                <a:path w="130809" h="105410">
                  <a:moveTo>
                    <a:pt x="2539" y="76326"/>
                  </a:moveTo>
                  <a:lnTo>
                    <a:pt x="0" y="76326"/>
                  </a:lnTo>
                  <a:lnTo>
                    <a:pt x="0" y="78866"/>
                  </a:lnTo>
                  <a:lnTo>
                    <a:pt x="1269" y="78866"/>
                  </a:lnTo>
                  <a:lnTo>
                    <a:pt x="1269" y="78739"/>
                  </a:lnTo>
                  <a:lnTo>
                    <a:pt x="2539" y="78739"/>
                  </a:lnTo>
                  <a:lnTo>
                    <a:pt x="2539" y="76326"/>
                  </a:lnTo>
                  <a:close/>
                </a:path>
                <a:path w="130809" h="105410">
                  <a:moveTo>
                    <a:pt x="130809" y="76326"/>
                  </a:moveTo>
                  <a:lnTo>
                    <a:pt x="129539" y="76326"/>
                  </a:lnTo>
                  <a:lnTo>
                    <a:pt x="129539" y="78739"/>
                  </a:lnTo>
                  <a:lnTo>
                    <a:pt x="130809" y="78739"/>
                  </a:lnTo>
                  <a:lnTo>
                    <a:pt x="130809" y="76326"/>
                  </a:lnTo>
                  <a:close/>
                </a:path>
                <a:path w="130809" h="105410">
                  <a:moveTo>
                    <a:pt x="2539" y="72516"/>
                  </a:moveTo>
                  <a:lnTo>
                    <a:pt x="0" y="72516"/>
                  </a:lnTo>
                  <a:lnTo>
                    <a:pt x="0" y="76199"/>
                  </a:lnTo>
                  <a:lnTo>
                    <a:pt x="2539" y="76199"/>
                  </a:lnTo>
                  <a:lnTo>
                    <a:pt x="2539" y="72516"/>
                  </a:lnTo>
                  <a:close/>
                </a:path>
                <a:path w="130809" h="105410">
                  <a:moveTo>
                    <a:pt x="130809" y="72516"/>
                  </a:moveTo>
                  <a:lnTo>
                    <a:pt x="129539" y="72516"/>
                  </a:lnTo>
                  <a:lnTo>
                    <a:pt x="129539" y="76199"/>
                  </a:lnTo>
                  <a:lnTo>
                    <a:pt x="130809" y="76199"/>
                  </a:lnTo>
                  <a:lnTo>
                    <a:pt x="130809" y="72516"/>
                  </a:lnTo>
                  <a:close/>
                </a:path>
                <a:path w="130809" h="105410">
                  <a:moveTo>
                    <a:pt x="2539" y="69976"/>
                  </a:moveTo>
                  <a:lnTo>
                    <a:pt x="0" y="69976"/>
                  </a:lnTo>
                  <a:lnTo>
                    <a:pt x="0" y="72389"/>
                  </a:lnTo>
                  <a:lnTo>
                    <a:pt x="2539" y="72389"/>
                  </a:lnTo>
                  <a:lnTo>
                    <a:pt x="2539" y="69976"/>
                  </a:lnTo>
                  <a:close/>
                </a:path>
                <a:path w="130809" h="105410">
                  <a:moveTo>
                    <a:pt x="130809" y="69976"/>
                  </a:moveTo>
                  <a:lnTo>
                    <a:pt x="129539" y="69976"/>
                  </a:lnTo>
                  <a:lnTo>
                    <a:pt x="129539" y="72389"/>
                  </a:lnTo>
                  <a:lnTo>
                    <a:pt x="130809" y="72389"/>
                  </a:lnTo>
                  <a:lnTo>
                    <a:pt x="130809" y="69976"/>
                  </a:lnTo>
                  <a:close/>
                </a:path>
                <a:path w="130809" h="105410">
                  <a:moveTo>
                    <a:pt x="2539" y="66166"/>
                  </a:moveTo>
                  <a:lnTo>
                    <a:pt x="0" y="66166"/>
                  </a:lnTo>
                  <a:lnTo>
                    <a:pt x="0" y="69849"/>
                  </a:lnTo>
                  <a:lnTo>
                    <a:pt x="2539" y="69849"/>
                  </a:lnTo>
                  <a:lnTo>
                    <a:pt x="2539" y="66166"/>
                  </a:lnTo>
                  <a:close/>
                </a:path>
                <a:path w="130809" h="105410">
                  <a:moveTo>
                    <a:pt x="130809" y="66166"/>
                  </a:moveTo>
                  <a:lnTo>
                    <a:pt x="129539" y="66166"/>
                  </a:lnTo>
                  <a:lnTo>
                    <a:pt x="129539" y="69849"/>
                  </a:lnTo>
                  <a:lnTo>
                    <a:pt x="130809" y="69849"/>
                  </a:lnTo>
                  <a:lnTo>
                    <a:pt x="130809" y="66166"/>
                  </a:lnTo>
                  <a:close/>
                </a:path>
                <a:path w="130809" h="105410">
                  <a:moveTo>
                    <a:pt x="2539" y="63626"/>
                  </a:moveTo>
                  <a:lnTo>
                    <a:pt x="0" y="63626"/>
                  </a:lnTo>
                  <a:lnTo>
                    <a:pt x="0" y="66039"/>
                  </a:lnTo>
                  <a:lnTo>
                    <a:pt x="2539" y="66039"/>
                  </a:lnTo>
                  <a:lnTo>
                    <a:pt x="2539" y="63626"/>
                  </a:lnTo>
                  <a:close/>
                </a:path>
                <a:path w="130809" h="105410">
                  <a:moveTo>
                    <a:pt x="130809" y="63626"/>
                  </a:moveTo>
                  <a:lnTo>
                    <a:pt x="129539" y="63626"/>
                  </a:lnTo>
                  <a:lnTo>
                    <a:pt x="129539" y="66039"/>
                  </a:lnTo>
                  <a:lnTo>
                    <a:pt x="130809" y="66039"/>
                  </a:lnTo>
                  <a:lnTo>
                    <a:pt x="130809" y="63626"/>
                  </a:lnTo>
                  <a:close/>
                </a:path>
                <a:path w="130809" h="105410">
                  <a:moveTo>
                    <a:pt x="2539" y="59816"/>
                  </a:moveTo>
                  <a:lnTo>
                    <a:pt x="0" y="59816"/>
                  </a:lnTo>
                  <a:lnTo>
                    <a:pt x="0" y="63499"/>
                  </a:lnTo>
                  <a:lnTo>
                    <a:pt x="2539" y="63499"/>
                  </a:lnTo>
                  <a:lnTo>
                    <a:pt x="2539" y="59816"/>
                  </a:lnTo>
                  <a:close/>
                </a:path>
                <a:path w="130809" h="105410">
                  <a:moveTo>
                    <a:pt x="130809" y="59816"/>
                  </a:moveTo>
                  <a:lnTo>
                    <a:pt x="129539" y="59816"/>
                  </a:lnTo>
                  <a:lnTo>
                    <a:pt x="129539" y="63499"/>
                  </a:lnTo>
                  <a:lnTo>
                    <a:pt x="130809" y="63499"/>
                  </a:lnTo>
                  <a:lnTo>
                    <a:pt x="130809" y="59816"/>
                  </a:lnTo>
                  <a:close/>
                </a:path>
                <a:path w="130809" h="105410">
                  <a:moveTo>
                    <a:pt x="2539" y="57276"/>
                  </a:moveTo>
                  <a:lnTo>
                    <a:pt x="0" y="57276"/>
                  </a:lnTo>
                  <a:lnTo>
                    <a:pt x="0" y="59689"/>
                  </a:lnTo>
                  <a:lnTo>
                    <a:pt x="2539" y="59689"/>
                  </a:lnTo>
                  <a:lnTo>
                    <a:pt x="2539" y="57276"/>
                  </a:lnTo>
                  <a:close/>
                </a:path>
                <a:path w="130809" h="105410">
                  <a:moveTo>
                    <a:pt x="130809" y="57276"/>
                  </a:moveTo>
                  <a:lnTo>
                    <a:pt x="129539" y="57276"/>
                  </a:lnTo>
                  <a:lnTo>
                    <a:pt x="129539" y="59689"/>
                  </a:lnTo>
                  <a:lnTo>
                    <a:pt x="130809" y="59689"/>
                  </a:lnTo>
                  <a:lnTo>
                    <a:pt x="130809" y="57276"/>
                  </a:lnTo>
                  <a:close/>
                </a:path>
                <a:path w="130809" h="105410">
                  <a:moveTo>
                    <a:pt x="2539" y="53466"/>
                  </a:moveTo>
                  <a:lnTo>
                    <a:pt x="0" y="53466"/>
                  </a:lnTo>
                  <a:lnTo>
                    <a:pt x="0" y="57149"/>
                  </a:lnTo>
                  <a:lnTo>
                    <a:pt x="2539" y="57149"/>
                  </a:lnTo>
                  <a:lnTo>
                    <a:pt x="2539" y="53466"/>
                  </a:lnTo>
                  <a:close/>
                </a:path>
                <a:path w="130809" h="105410">
                  <a:moveTo>
                    <a:pt x="130809" y="53466"/>
                  </a:moveTo>
                  <a:lnTo>
                    <a:pt x="129539" y="53466"/>
                  </a:lnTo>
                  <a:lnTo>
                    <a:pt x="129539" y="57149"/>
                  </a:lnTo>
                  <a:lnTo>
                    <a:pt x="130809" y="57149"/>
                  </a:lnTo>
                  <a:lnTo>
                    <a:pt x="130809" y="53466"/>
                  </a:lnTo>
                  <a:close/>
                </a:path>
                <a:path w="130809" h="105410">
                  <a:moveTo>
                    <a:pt x="2539" y="50926"/>
                  </a:moveTo>
                  <a:lnTo>
                    <a:pt x="0" y="50926"/>
                  </a:lnTo>
                  <a:lnTo>
                    <a:pt x="0" y="53339"/>
                  </a:lnTo>
                  <a:lnTo>
                    <a:pt x="2539" y="53339"/>
                  </a:lnTo>
                  <a:lnTo>
                    <a:pt x="2539" y="50926"/>
                  </a:lnTo>
                  <a:close/>
                </a:path>
                <a:path w="130809" h="105410">
                  <a:moveTo>
                    <a:pt x="130809" y="50926"/>
                  </a:moveTo>
                  <a:lnTo>
                    <a:pt x="129539" y="50926"/>
                  </a:lnTo>
                  <a:lnTo>
                    <a:pt x="129539" y="53339"/>
                  </a:lnTo>
                  <a:lnTo>
                    <a:pt x="130809" y="53339"/>
                  </a:lnTo>
                  <a:lnTo>
                    <a:pt x="130809" y="50926"/>
                  </a:lnTo>
                  <a:close/>
                </a:path>
                <a:path w="130809" h="105410">
                  <a:moveTo>
                    <a:pt x="2539" y="47116"/>
                  </a:moveTo>
                  <a:lnTo>
                    <a:pt x="0" y="47116"/>
                  </a:lnTo>
                  <a:lnTo>
                    <a:pt x="0" y="50799"/>
                  </a:lnTo>
                  <a:lnTo>
                    <a:pt x="2539" y="50799"/>
                  </a:lnTo>
                  <a:lnTo>
                    <a:pt x="2539" y="47116"/>
                  </a:lnTo>
                  <a:close/>
                </a:path>
                <a:path w="130809" h="105410">
                  <a:moveTo>
                    <a:pt x="130809" y="47116"/>
                  </a:moveTo>
                  <a:lnTo>
                    <a:pt x="129539" y="47116"/>
                  </a:lnTo>
                  <a:lnTo>
                    <a:pt x="129539" y="50799"/>
                  </a:lnTo>
                  <a:lnTo>
                    <a:pt x="130809" y="50799"/>
                  </a:lnTo>
                  <a:lnTo>
                    <a:pt x="130809" y="47116"/>
                  </a:lnTo>
                  <a:close/>
                </a:path>
                <a:path w="130809" h="105410">
                  <a:moveTo>
                    <a:pt x="2539" y="44576"/>
                  </a:moveTo>
                  <a:lnTo>
                    <a:pt x="0" y="44576"/>
                  </a:lnTo>
                  <a:lnTo>
                    <a:pt x="0" y="46989"/>
                  </a:lnTo>
                  <a:lnTo>
                    <a:pt x="2539" y="46989"/>
                  </a:lnTo>
                  <a:lnTo>
                    <a:pt x="2539" y="44576"/>
                  </a:lnTo>
                  <a:close/>
                </a:path>
                <a:path w="130809" h="105410">
                  <a:moveTo>
                    <a:pt x="130809" y="44576"/>
                  </a:moveTo>
                  <a:lnTo>
                    <a:pt x="129539" y="44576"/>
                  </a:lnTo>
                  <a:lnTo>
                    <a:pt x="129539" y="46989"/>
                  </a:lnTo>
                  <a:lnTo>
                    <a:pt x="130809" y="46989"/>
                  </a:lnTo>
                  <a:lnTo>
                    <a:pt x="130809" y="44576"/>
                  </a:lnTo>
                  <a:close/>
                </a:path>
                <a:path w="130809" h="105410">
                  <a:moveTo>
                    <a:pt x="2539" y="40766"/>
                  </a:moveTo>
                  <a:lnTo>
                    <a:pt x="0" y="40766"/>
                  </a:lnTo>
                  <a:lnTo>
                    <a:pt x="0" y="44449"/>
                  </a:lnTo>
                  <a:lnTo>
                    <a:pt x="2539" y="44449"/>
                  </a:lnTo>
                  <a:lnTo>
                    <a:pt x="2539" y="40766"/>
                  </a:lnTo>
                  <a:close/>
                </a:path>
                <a:path w="130809" h="105410">
                  <a:moveTo>
                    <a:pt x="130809" y="40766"/>
                  </a:moveTo>
                  <a:lnTo>
                    <a:pt x="129539" y="40766"/>
                  </a:lnTo>
                  <a:lnTo>
                    <a:pt x="129539" y="44449"/>
                  </a:lnTo>
                  <a:lnTo>
                    <a:pt x="130809" y="44449"/>
                  </a:lnTo>
                  <a:lnTo>
                    <a:pt x="130809" y="40766"/>
                  </a:lnTo>
                  <a:close/>
                </a:path>
                <a:path w="130809" h="105410">
                  <a:moveTo>
                    <a:pt x="2539" y="38226"/>
                  </a:moveTo>
                  <a:lnTo>
                    <a:pt x="0" y="38226"/>
                  </a:lnTo>
                  <a:lnTo>
                    <a:pt x="0" y="40639"/>
                  </a:lnTo>
                  <a:lnTo>
                    <a:pt x="2539" y="40639"/>
                  </a:lnTo>
                  <a:lnTo>
                    <a:pt x="2539" y="38226"/>
                  </a:lnTo>
                  <a:close/>
                </a:path>
                <a:path w="130809" h="105410">
                  <a:moveTo>
                    <a:pt x="130809" y="38226"/>
                  </a:moveTo>
                  <a:lnTo>
                    <a:pt x="129539" y="38226"/>
                  </a:lnTo>
                  <a:lnTo>
                    <a:pt x="129539" y="40639"/>
                  </a:lnTo>
                  <a:lnTo>
                    <a:pt x="130809" y="40639"/>
                  </a:lnTo>
                  <a:lnTo>
                    <a:pt x="130809" y="38226"/>
                  </a:lnTo>
                  <a:close/>
                </a:path>
                <a:path w="130809" h="105410">
                  <a:moveTo>
                    <a:pt x="2539" y="34416"/>
                  </a:moveTo>
                  <a:lnTo>
                    <a:pt x="0" y="34416"/>
                  </a:lnTo>
                  <a:lnTo>
                    <a:pt x="0" y="38099"/>
                  </a:lnTo>
                  <a:lnTo>
                    <a:pt x="2539" y="38099"/>
                  </a:lnTo>
                  <a:lnTo>
                    <a:pt x="2539" y="34416"/>
                  </a:lnTo>
                  <a:close/>
                </a:path>
                <a:path w="130809" h="105410">
                  <a:moveTo>
                    <a:pt x="130809" y="34416"/>
                  </a:moveTo>
                  <a:lnTo>
                    <a:pt x="129539" y="34416"/>
                  </a:lnTo>
                  <a:lnTo>
                    <a:pt x="129539" y="38099"/>
                  </a:lnTo>
                  <a:lnTo>
                    <a:pt x="130809" y="38099"/>
                  </a:lnTo>
                  <a:lnTo>
                    <a:pt x="130809" y="34416"/>
                  </a:lnTo>
                  <a:close/>
                </a:path>
                <a:path w="130809" h="105410">
                  <a:moveTo>
                    <a:pt x="2539" y="31876"/>
                  </a:moveTo>
                  <a:lnTo>
                    <a:pt x="0" y="31876"/>
                  </a:lnTo>
                  <a:lnTo>
                    <a:pt x="0" y="34289"/>
                  </a:lnTo>
                  <a:lnTo>
                    <a:pt x="2539" y="34289"/>
                  </a:lnTo>
                  <a:lnTo>
                    <a:pt x="2539" y="31876"/>
                  </a:lnTo>
                  <a:close/>
                </a:path>
                <a:path w="130809" h="105410">
                  <a:moveTo>
                    <a:pt x="130809" y="31876"/>
                  </a:moveTo>
                  <a:lnTo>
                    <a:pt x="129539" y="31876"/>
                  </a:lnTo>
                  <a:lnTo>
                    <a:pt x="129539" y="34289"/>
                  </a:lnTo>
                  <a:lnTo>
                    <a:pt x="130809" y="34289"/>
                  </a:lnTo>
                  <a:lnTo>
                    <a:pt x="130809" y="31876"/>
                  </a:lnTo>
                  <a:close/>
                </a:path>
                <a:path w="130809" h="105410">
                  <a:moveTo>
                    <a:pt x="1269" y="27939"/>
                  </a:moveTo>
                  <a:lnTo>
                    <a:pt x="0" y="27939"/>
                  </a:lnTo>
                  <a:lnTo>
                    <a:pt x="0" y="31749"/>
                  </a:lnTo>
                  <a:lnTo>
                    <a:pt x="2539" y="31749"/>
                  </a:lnTo>
                  <a:lnTo>
                    <a:pt x="2539" y="28066"/>
                  </a:lnTo>
                  <a:lnTo>
                    <a:pt x="1269" y="28066"/>
                  </a:lnTo>
                  <a:lnTo>
                    <a:pt x="1269" y="27939"/>
                  </a:lnTo>
                  <a:close/>
                </a:path>
                <a:path w="130809" h="105410">
                  <a:moveTo>
                    <a:pt x="130809" y="28066"/>
                  </a:moveTo>
                  <a:lnTo>
                    <a:pt x="129539" y="28066"/>
                  </a:lnTo>
                  <a:lnTo>
                    <a:pt x="129539" y="31749"/>
                  </a:lnTo>
                  <a:lnTo>
                    <a:pt x="130809" y="31749"/>
                  </a:lnTo>
                  <a:lnTo>
                    <a:pt x="130809" y="28066"/>
                  </a:lnTo>
                  <a:close/>
                </a:path>
                <a:path w="130809" h="105410">
                  <a:moveTo>
                    <a:pt x="2539" y="26796"/>
                  </a:moveTo>
                  <a:lnTo>
                    <a:pt x="1269" y="26796"/>
                  </a:lnTo>
                  <a:lnTo>
                    <a:pt x="1269" y="27939"/>
                  </a:lnTo>
                  <a:lnTo>
                    <a:pt x="2539" y="27939"/>
                  </a:lnTo>
                  <a:lnTo>
                    <a:pt x="2539" y="26796"/>
                  </a:lnTo>
                  <a:close/>
                </a:path>
                <a:path w="130809" h="105410">
                  <a:moveTo>
                    <a:pt x="130809" y="25399"/>
                  </a:moveTo>
                  <a:lnTo>
                    <a:pt x="129540" y="25399"/>
                  </a:lnTo>
                  <a:lnTo>
                    <a:pt x="129539" y="27939"/>
                  </a:lnTo>
                  <a:lnTo>
                    <a:pt x="130809" y="27939"/>
                  </a:lnTo>
                  <a:lnTo>
                    <a:pt x="130809" y="25399"/>
                  </a:lnTo>
                  <a:close/>
                </a:path>
                <a:path w="130809" h="105410">
                  <a:moveTo>
                    <a:pt x="121919" y="126"/>
                  </a:moveTo>
                  <a:lnTo>
                    <a:pt x="12700" y="126"/>
                  </a:lnTo>
                  <a:lnTo>
                    <a:pt x="12700" y="1269"/>
                  </a:lnTo>
                  <a:lnTo>
                    <a:pt x="121919" y="1269"/>
                  </a:lnTo>
                  <a:lnTo>
                    <a:pt x="121919" y="126"/>
                  </a:lnTo>
                  <a:close/>
                </a:path>
                <a:path w="130809" h="105410">
                  <a:moveTo>
                    <a:pt x="120650" y="0"/>
                  </a:moveTo>
                  <a:lnTo>
                    <a:pt x="13969" y="0"/>
                  </a:lnTo>
                  <a:lnTo>
                    <a:pt x="120650" y="126"/>
                  </a:lnTo>
                  <a:close/>
                </a:path>
              </a:pathLst>
            </a:custGeom>
            <a:solidFill>
              <a:srgbClr val="B1D74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7" name="object 457"/>
            <p:cNvSpPr/>
            <p:nvPr/>
          </p:nvSpPr>
          <p:spPr>
            <a:xfrm>
              <a:off x="1328420" y="3139439"/>
              <a:ext cx="127000" cy="101600"/>
            </a:xfrm>
            <a:custGeom>
              <a:avLst/>
              <a:gdLst/>
              <a:ahLst/>
              <a:cxnLst/>
              <a:rect l="l" t="t" r="r" b="b"/>
              <a:pathLst>
                <a:path w="127000" h="101600">
                  <a:moveTo>
                    <a:pt x="119380" y="100330"/>
                  </a:moveTo>
                  <a:lnTo>
                    <a:pt x="8890" y="100330"/>
                  </a:lnTo>
                  <a:lnTo>
                    <a:pt x="10160" y="100456"/>
                  </a:lnTo>
                  <a:lnTo>
                    <a:pt x="10160" y="101600"/>
                  </a:lnTo>
                  <a:lnTo>
                    <a:pt x="119380" y="101600"/>
                  </a:lnTo>
                  <a:lnTo>
                    <a:pt x="119380" y="100330"/>
                  </a:lnTo>
                  <a:close/>
                </a:path>
                <a:path w="127000" h="101600">
                  <a:moveTo>
                    <a:pt x="125730" y="81406"/>
                  </a:moveTo>
                  <a:lnTo>
                    <a:pt x="124460" y="81406"/>
                  </a:lnTo>
                  <a:lnTo>
                    <a:pt x="124460" y="82676"/>
                  </a:lnTo>
                  <a:lnTo>
                    <a:pt x="125730" y="82676"/>
                  </a:lnTo>
                  <a:lnTo>
                    <a:pt x="125730" y="81406"/>
                  </a:lnTo>
                  <a:close/>
                </a:path>
                <a:path w="127000" h="101600">
                  <a:moveTo>
                    <a:pt x="127000" y="77597"/>
                  </a:moveTo>
                  <a:lnTo>
                    <a:pt x="124460" y="77597"/>
                  </a:lnTo>
                  <a:lnTo>
                    <a:pt x="124460" y="81279"/>
                  </a:lnTo>
                  <a:lnTo>
                    <a:pt x="125730" y="81279"/>
                  </a:lnTo>
                  <a:lnTo>
                    <a:pt x="127000" y="81406"/>
                  </a:lnTo>
                  <a:lnTo>
                    <a:pt x="127000" y="77597"/>
                  </a:lnTo>
                  <a:close/>
                </a:path>
                <a:path w="127000" h="101600">
                  <a:moveTo>
                    <a:pt x="1270" y="77597"/>
                  </a:moveTo>
                  <a:lnTo>
                    <a:pt x="0" y="77597"/>
                  </a:lnTo>
                  <a:lnTo>
                    <a:pt x="0" y="80137"/>
                  </a:lnTo>
                  <a:lnTo>
                    <a:pt x="1270" y="80137"/>
                  </a:lnTo>
                  <a:lnTo>
                    <a:pt x="1270" y="77597"/>
                  </a:lnTo>
                  <a:close/>
                </a:path>
                <a:path w="127000" h="101600">
                  <a:moveTo>
                    <a:pt x="1270" y="75056"/>
                  </a:moveTo>
                  <a:lnTo>
                    <a:pt x="0" y="75056"/>
                  </a:lnTo>
                  <a:lnTo>
                    <a:pt x="0" y="77469"/>
                  </a:lnTo>
                  <a:lnTo>
                    <a:pt x="1270" y="77469"/>
                  </a:lnTo>
                  <a:lnTo>
                    <a:pt x="1270" y="75056"/>
                  </a:lnTo>
                  <a:close/>
                </a:path>
                <a:path w="127000" h="101600">
                  <a:moveTo>
                    <a:pt x="127000" y="75056"/>
                  </a:moveTo>
                  <a:lnTo>
                    <a:pt x="124460" y="75056"/>
                  </a:lnTo>
                  <a:lnTo>
                    <a:pt x="124460" y="77469"/>
                  </a:lnTo>
                  <a:lnTo>
                    <a:pt x="127000" y="77469"/>
                  </a:lnTo>
                  <a:lnTo>
                    <a:pt x="127000" y="75056"/>
                  </a:lnTo>
                  <a:close/>
                </a:path>
                <a:path w="127000" h="101600">
                  <a:moveTo>
                    <a:pt x="1270" y="71247"/>
                  </a:moveTo>
                  <a:lnTo>
                    <a:pt x="0" y="71247"/>
                  </a:lnTo>
                  <a:lnTo>
                    <a:pt x="0" y="74929"/>
                  </a:lnTo>
                  <a:lnTo>
                    <a:pt x="1270" y="74929"/>
                  </a:lnTo>
                  <a:lnTo>
                    <a:pt x="1270" y="71247"/>
                  </a:lnTo>
                  <a:close/>
                </a:path>
                <a:path w="127000" h="101600">
                  <a:moveTo>
                    <a:pt x="127000" y="71247"/>
                  </a:moveTo>
                  <a:lnTo>
                    <a:pt x="124460" y="71247"/>
                  </a:lnTo>
                  <a:lnTo>
                    <a:pt x="124460" y="74929"/>
                  </a:lnTo>
                  <a:lnTo>
                    <a:pt x="127000" y="74929"/>
                  </a:lnTo>
                  <a:lnTo>
                    <a:pt x="127000" y="71247"/>
                  </a:lnTo>
                  <a:close/>
                </a:path>
                <a:path w="127000" h="101600">
                  <a:moveTo>
                    <a:pt x="1270" y="68706"/>
                  </a:moveTo>
                  <a:lnTo>
                    <a:pt x="0" y="68706"/>
                  </a:lnTo>
                  <a:lnTo>
                    <a:pt x="0" y="71119"/>
                  </a:lnTo>
                  <a:lnTo>
                    <a:pt x="1270" y="71119"/>
                  </a:lnTo>
                  <a:lnTo>
                    <a:pt x="1270" y="68706"/>
                  </a:lnTo>
                  <a:close/>
                </a:path>
                <a:path w="127000" h="101600">
                  <a:moveTo>
                    <a:pt x="127000" y="68706"/>
                  </a:moveTo>
                  <a:lnTo>
                    <a:pt x="124460" y="68706"/>
                  </a:lnTo>
                  <a:lnTo>
                    <a:pt x="124460" y="71119"/>
                  </a:lnTo>
                  <a:lnTo>
                    <a:pt x="127000" y="71119"/>
                  </a:lnTo>
                  <a:lnTo>
                    <a:pt x="127000" y="68706"/>
                  </a:lnTo>
                  <a:close/>
                </a:path>
                <a:path w="127000" h="101600">
                  <a:moveTo>
                    <a:pt x="1270" y="64897"/>
                  </a:moveTo>
                  <a:lnTo>
                    <a:pt x="0" y="64897"/>
                  </a:lnTo>
                  <a:lnTo>
                    <a:pt x="0" y="68579"/>
                  </a:lnTo>
                  <a:lnTo>
                    <a:pt x="1270" y="68579"/>
                  </a:lnTo>
                  <a:lnTo>
                    <a:pt x="1270" y="64897"/>
                  </a:lnTo>
                  <a:close/>
                </a:path>
                <a:path w="127000" h="101600">
                  <a:moveTo>
                    <a:pt x="127000" y="64897"/>
                  </a:moveTo>
                  <a:lnTo>
                    <a:pt x="124460" y="64897"/>
                  </a:lnTo>
                  <a:lnTo>
                    <a:pt x="124460" y="68579"/>
                  </a:lnTo>
                  <a:lnTo>
                    <a:pt x="127000" y="68579"/>
                  </a:lnTo>
                  <a:lnTo>
                    <a:pt x="127000" y="64897"/>
                  </a:lnTo>
                  <a:close/>
                </a:path>
                <a:path w="127000" h="101600">
                  <a:moveTo>
                    <a:pt x="1270" y="62356"/>
                  </a:moveTo>
                  <a:lnTo>
                    <a:pt x="0" y="62356"/>
                  </a:lnTo>
                  <a:lnTo>
                    <a:pt x="0" y="64769"/>
                  </a:lnTo>
                  <a:lnTo>
                    <a:pt x="1270" y="64769"/>
                  </a:lnTo>
                  <a:lnTo>
                    <a:pt x="1270" y="62356"/>
                  </a:lnTo>
                  <a:close/>
                </a:path>
                <a:path w="127000" h="101600">
                  <a:moveTo>
                    <a:pt x="127000" y="62356"/>
                  </a:moveTo>
                  <a:lnTo>
                    <a:pt x="124460" y="62356"/>
                  </a:lnTo>
                  <a:lnTo>
                    <a:pt x="124460" y="64769"/>
                  </a:lnTo>
                  <a:lnTo>
                    <a:pt x="127000" y="64769"/>
                  </a:lnTo>
                  <a:lnTo>
                    <a:pt x="127000" y="62356"/>
                  </a:lnTo>
                  <a:close/>
                </a:path>
                <a:path w="127000" h="101600">
                  <a:moveTo>
                    <a:pt x="1270" y="58547"/>
                  </a:moveTo>
                  <a:lnTo>
                    <a:pt x="0" y="58547"/>
                  </a:lnTo>
                  <a:lnTo>
                    <a:pt x="0" y="62229"/>
                  </a:lnTo>
                  <a:lnTo>
                    <a:pt x="1270" y="62229"/>
                  </a:lnTo>
                  <a:lnTo>
                    <a:pt x="1270" y="58547"/>
                  </a:lnTo>
                  <a:close/>
                </a:path>
                <a:path w="127000" h="101600">
                  <a:moveTo>
                    <a:pt x="127000" y="58547"/>
                  </a:moveTo>
                  <a:lnTo>
                    <a:pt x="124460" y="58547"/>
                  </a:lnTo>
                  <a:lnTo>
                    <a:pt x="124460" y="62229"/>
                  </a:lnTo>
                  <a:lnTo>
                    <a:pt x="127000" y="62229"/>
                  </a:lnTo>
                  <a:lnTo>
                    <a:pt x="127000" y="58547"/>
                  </a:lnTo>
                  <a:close/>
                </a:path>
                <a:path w="127000" h="101600">
                  <a:moveTo>
                    <a:pt x="1270" y="56006"/>
                  </a:moveTo>
                  <a:lnTo>
                    <a:pt x="0" y="56006"/>
                  </a:lnTo>
                  <a:lnTo>
                    <a:pt x="0" y="58419"/>
                  </a:lnTo>
                  <a:lnTo>
                    <a:pt x="1270" y="58419"/>
                  </a:lnTo>
                  <a:lnTo>
                    <a:pt x="1270" y="56006"/>
                  </a:lnTo>
                  <a:close/>
                </a:path>
                <a:path w="127000" h="101600">
                  <a:moveTo>
                    <a:pt x="127000" y="56006"/>
                  </a:moveTo>
                  <a:lnTo>
                    <a:pt x="124460" y="56006"/>
                  </a:lnTo>
                  <a:lnTo>
                    <a:pt x="124460" y="58419"/>
                  </a:lnTo>
                  <a:lnTo>
                    <a:pt x="127000" y="58419"/>
                  </a:lnTo>
                  <a:lnTo>
                    <a:pt x="127000" y="56006"/>
                  </a:lnTo>
                  <a:close/>
                </a:path>
                <a:path w="127000" h="101600">
                  <a:moveTo>
                    <a:pt x="1270" y="52197"/>
                  </a:moveTo>
                  <a:lnTo>
                    <a:pt x="0" y="52197"/>
                  </a:lnTo>
                  <a:lnTo>
                    <a:pt x="0" y="55879"/>
                  </a:lnTo>
                  <a:lnTo>
                    <a:pt x="1270" y="55879"/>
                  </a:lnTo>
                  <a:lnTo>
                    <a:pt x="1270" y="52197"/>
                  </a:lnTo>
                  <a:close/>
                </a:path>
                <a:path w="127000" h="101600">
                  <a:moveTo>
                    <a:pt x="127000" y="52197"/>
                  </a:moveTo>
                  <a:lnTo>
                    <a:pt x="124460" y="52197"/>
                  </a:lnTo>
                  <a:lnTo>
                    <a:pt x="124460" y="55879"/>
                  </a:lnTo>
                  <a:lnTo>
                    <a:pt x="127000" y="55879"/>
                  </a:lnTo>
                  <a:lnTo>
                    <a:pt x="127000" y="52197"/>
                  </a:lnTo>
                  <a:close/>
                </a:path>
                <a:path w="127000" h="101600">
                  <a:moveTo>
                    <a:pt x="1270" y="49656"/>
                  </a:moveTo>
                  <a:lnTo>
                    <a:pt x="0" y="49656"/>
                  </a:lnTo>
                  <a:lnTo>
                    <a:pt x="0" y="52069"/>
                  </a:lnTo>
                  <a:lnTo>
                    <a:pt x="1270" y="52069"/>
                  </a:lnTo>
                  <a:lnTo>
                    <a:pt x="1270" y="49656"/>
                  </a:lnTo>
                  <a:close/>
                </a:path>
                <a:path w="127000" h="101600">
                  <a:moveTo>
                    <a:pt x="127000" y="49656"/>
                  </a:moveTo>
                  <a:lnTo>
                    <a:pt x="124460" y="49656"/>
                  </a:lnTo>
                  <a:lnTo>
                    <a:pt x="124460" y="52069"/>
                  </a:lnTo>
                  <a:lnTo>
                    <a:pt x="127000" y="52069"/>
                  </a:lnTo>
                  <a:lnTo>
                    <a:pt x="127000" y="49656"/>
                  </a:lnTo>
                  <a:close/>
                </a:path>
                <a:path w="127000" h="101600">
                  <a:moveTo>
                    <a:pt x="1270" y="45847"/>
                  </a:moveTo>
                  <a:lnTo>
                    <a:pt x="0" y="45847"/>
                  </a:lnTo>
                  <a:lnTo>
                    <a:pt x="0" y="49529"/>
                  </a:lnTo>
                  <a:lnTo>
                    <a:pt x="1270" y="49529"/>
                  </a:lnTo>
                  <a:lnTo>
                    <a:pt x="1270" y="45847"/>
                  </a:lnTo>
                  <a:close/>
                </a:path>
                <a:path w="127000" h="101600">
                  <a:moveTo>
                    <a:pt x="127000" y="45847"/>
                  </a:moveTo>
                  <a:lnTo>
                    <a:pt x="124460" y="45847"/>
                  </a:lnTo>
                  <a:lnTo>
                    <a:pt x="124460" y="49529"/>
                  </a:lnTo>
                  <a:lnTo>
                    <a:pt x="127000" y="49529"/>
                  </a:lnTo>
                  <a:lnTo>
                    <a:pt x="127000" y="45847"/>
                  </a:lnTo>
                  <a:close/>
                </a:path>
                <a:path w="127000" h="101600">
                  <a:moveTo>
                    <a:pt x="1270" y="43306"/>
                  </a:moveTo>
                  <a:lnTo>
                    <a:pt x="0" y="43306"/>
                  </a:lnTo>
                  <a:lnTo>
                    <a:pt x="0" y="45719"/>
                  </a:lnTo>
                  <a:lnTo>
                    <a:pt x="1270" y="45719"/>
                  </a:lnTo>
                  <a:lnTo>
                    <a:pt x="1270" y="43306"/>
                  </a:lnTo>
                  <a:close/>
                </a:path>
                <a:path w="127000" h="101600">
                  <a:moveTo>
                    <a:pt x="127000" y="43306"/>
                  </a:moveTo>
                  <a:lnTo>
                    <a:pt x="124460" y="43306"/>
                  </a:lnTo>
                  <a:lnTo>
                    <a:pt x="124460" y="45719"/>
                  </a:lnTo>
                  <a:lnTo>
                    <a:pt x="127000" y="45719"/>
                  </a:lnTo>
                  <a:lnTo>
                    <a:pt x="127000" y="43306"/>
                  </a:lnTo>
                  <a:close/>
                </a:path>
                <a:path w="127000" h="101600">
                  <a:moveTo>
                    <a:pt x="1270" y="39497"/>
                  </a:moveTo>
                  <a:lnTo>
                    <a:pt x="0" y="39497"/>
                  </a:lnTo>
                  <a:lnTo>
                    <a:pt x="0" y="43179"/>
                  </a:lnTo>
                  <a:lnTo>
                    <a:pt x="1270" y="43179"/>
                  </a:lnTo>
                  <a:lnTo>
                    <a:pt x="1270" y="39497"/>
                  </a:lnTo>
                  <a:close/>
                </a:path>
                <a:path w="127000" h="101600">
                  <a:moveTo>
                    <a:pt x="127000" y="39497"/>
                  </a:moveTo>
                  <a:lnTo>
                    <a:pt x="124460" y="39497"/>
                  </a:lnTo>
                  <a:lnTo>
                    <a:pt x="124460" y="43179"/>
                  </a:lnTo>
                  <a:lnTo>
                    <a:pt x="127000" y="43179"/>
                  </a:lnTo>
                  <a:lnTo>
                    <a:pt x="127000" y="39497"/>
                  </a:lnTo>
                  <a:close/>
                </a:path>
                <a:path w="127000" h="101600">
                  <a:moveTo>
                    <a:pt x="1270" y="36956"/>
                  </a:moveTo>
                  <a:lnTo>
                    <a:pt x="0" y="36956"/>
                  </a:lnTo>
                  <a:lnTo>
                    <a:pt x="0" y="39369"/>
                  </a:lnTo>
                  <a:lnTo>
                    <a:pt x="1270" y="39369"/>
                  </a:lnTo>
                  <a:lnTo>
                    <a:pt x="1270" y="36956"/>
                  </a:lnTo>
                  <a:close/>
                </a:path>
                <a:path w="127000" h="101600">
                  <a:moveTo>
                    <a:pt x="127000" y="36956"/>
                  </a:moveTo>
                  <a:lnTo>
                    <a:pt x="124460" y="36956"/>
                  </a:lnTo>
                  <a:lnTo>
                    <a:pt x="124460" y="39369"/>
                  </a:lnTo>
                  <a:lnTo>
                    <a:pt x="127000" y="39369"/>
                  </a:lnTo>
                  <a:lnTo>
                    <a:pt x="127000" y="36956"/>
                  </a:lnTo>
                  <a:close/>
                </a:path>
                <a:path w="127000" h="101600">
                  <a:moveTo>
                    <a:pt x="1270" y="33147"/>
                  </a:moveTo>
                  <a:lnTo>
                    <a:pt x="0" y="33147"/>
                  </a:lnTo>
                  <a:lnTo>
                    <a:pt x="0" y="36829"/>
                  </a:lnTo>
                  <a:lnTo>
                    <a:pt x="1270" y="36829"/>
                  </a:lnTo>
                  <a:lnTo>
                    <a:pt x="1270" y="33147"/>
                  </a:lnTo>
                  <a:close/>
                </a:path>
                <a:path w="127000" h="101600">
                  <a:moveTo>
                    <a:pt x="127000" y="33147"/>
                  </a:moveTo>
                  <a:lnTo>
                    <a:pt x="124460" y="33147"/>
                  </a:lnTo>
                  <a:lnTo>
                    <a:pt x="124460" y="36829"/>
                  </a:lnTo>
                  <a:lnTo>
                    <a:pt x="127000" y="36829"/>
                  </a:lnTo>
                  <a:lnTo>
                    <a:pt x="127000" y="33147"/>
                  </a:lnTo>
                  <a:close/>
                </a:path>
                <a:path w="127000" h="101600">
                  <a:moveTo>
                    <a:pt x="1270" y="30606"/>
                  </a:moveTo>
                  <a:lnTo>
                    <a:pt x="0" y="30606"/>
                  </a:lnTo>
                  <a:lnTo>
                    <a:pt x="0" y="33019"/>
                  </a:lnTo>
                  <a:lnTo>
                    <a:pt x="1270" y="33019"/>
                  </a:lnTo>
                  <a:lnTo>
                    <a:pt x="1270" y="30606"/>
                  </a:lnTo>
                  <a:close/>
                </a:path>
                <a:path w="127000" h="101600">
                  <a:moveTo>
                    <a:pt x="127000" y="30606"/>
                  </a:moveTo>
                  <a:lnTo>
                    <a:pt x="124460" y="30606"/>
                  </a:lnTo>
                  <a:lnTo>
                    <a:pt x="124460" y="33019"/>
                  </a:lnTo>
                  <a:lnTo>
                    <a:pt x="127000" y="33019"/>
                  </a:lnTo>
                  <a:lnTo>
                    <a:pt x="127000" y="30606"/>
                  </a:lnTo>
                  <a:close/>
                </a:path>
                <a:path w="127000" h="101600">
                  <a:moveTo>
                    <a:pt x="1270" y="26797"/>
                  </a:moveTo>
                  <a:lnTo>
                    <a:pt x="0" y="26797"/>
                  </a:lnTo>
                  <a:lnTo>
                    <a:pt x="0" y="30479"/>
                  </a:lnTo>
                  <a:lnTo>
                    <a:pt x="1270" y="30479"/>
                  </a:lnTo>
                  <a:lnTo>
                    <a:pt x="1270" y="26797"/>
                  </a:lnTo>
                  <a:close/>
                </a:path>
                <a:path w="127000" h="101600">
                  <a:moveTo>
                    <a:pt x="127000" y="26797"/>
                  </a:moveTo>
                  <a:lnTo>
                    <a:pt x="124460" y="26797"/>
                  </a:lnTo>
                  <a:lnTo>
                    <a:pt x="124460" y="30479"/>
                  </a:lnTo>
                  <a:lnTo>
                    <a:pt x="127000" y="30479"/>
                  </a:lnTo>
                  <a:lnTo>
                    <a:pt x="127000" y="26797"/>
                  </a:lnTo>
                  <a:close/>
                </a:path>
                <a:path w="127000" h="101600">
                  <a:moveTo>
                    <a:pt x="1270" y="24129"/>
                  </a:moveTo>
                  <a:lnTo>
                    <a:pt x="0" y="24129"/>
                  </a:lnTo>
                  <a:lnTo>
                    <a:pt x="0" y="26669"/>
                  </a:lnTo>
                  <a:lnTo>
                    <a:pt x="1270" y="26669"/>
                  </a:lnTo>
                  <a:lnTo>
                    <a:pt x="1270" y="24129"/>
                  </a:lnTo>
                  <a:close/>
                </a:path>
                <a:path w="127000" h="101600">
                  <a:moveTo>
                    <a:pt x="127000" y="24256"/>
                  </a:moveTo>
                  <a:lnTo>
                    <a:pt x="124460" y="24256"/>
                  </a:lnTo>
                  <a:lnTo>
                    <a:pt x="124460" y="26669"/>
                  </a:lnTo>
                  <a:lnTo>
                    <a:pt x="127000" y="26669"/>
                  </a:lnTo>
                  <a:lnTo>
                    <a:pt x="127000" y="24256"/>
                  </a:lnTo>
                  <a:close/>
                </a:path>
                <a:path w="127000" h="101600">
                  <a:moveTo>
                    <a:pt x="125730" y="21589"/>
                  </a:moveTo>
                  <a:lnTo>
                    <a:pt x="124460" y="21589"/>
                  </a:lnTo>
                  <a:lnTo>
                    <a:pt x="124460" y="24129"/>
                  </a:lnTo>
                  <a:lnTo>
                    <a:pt x="127000" y="24129"/>
                  </a:lnTo>
                  <a:lnTo>
                    <a:pt x="127000" y="22987"/>
                  </a:lnTo>
                  <a:lnTo>
                    <a:pt x="125730" y="22987"/>
                  </a:lnTo>
                  <a:lnTo>
                    <a:pt x="125730" y="21589"/>
                  </a:lnTo>
                  <a:close/>
                </a:path>
                <a:path w="127000" h="101600">
                  <a:moveTo>
                    <a:pt x="119380" y="0"/>
                  </a:moveTo>
                  <a:lnTo>
                    <a:pt x="10160" y="0"/>
                  </a:lnTo>
                  <a:lnTo>
                    <a:pt x="10160" y="2539"/>
                  </a:lnTo>
                  <a:lnTo>
                    <a:pt x="119380" y="2539"/>
                  </a:lnTo>
                  <a:lnTo>
                    <a:pt x="119380" y="0"/>
                  </a:lnTo>
                  <a:close/>
                </a:path>
              </a:pathLst>
            </a:custGeom>
            <a:solidFill>
              <a:srgbClr val="B3D84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8" name="object 458"/>
            <p:cNvSpPr/>
            <p:nvPr/>
          </p:nvSpPr>
          <p:spPr>
            <a:xfrm>
              <a:off x="1329690" y="3141979"/>
              <a:ext cx="123189" cy="97790"/>
            </a:xfrm>
            <a:custGeom>
              <a:avLst/>
              <a:gdLst/>
              <a:ahLst/>
              <a:cxnLst/>
              <a:rect l="l" t="t" r="r" b="b"/>
              <a:pathLst>
                <a:path w="123190" h="97789">
                  <a:moveTo>
                    <a:pt x="119379" y="95250"/>
                  </a:moveTo>
                  <a:lnTo>
                    <a:pt x="7619" y="95250"/>
                  </a:lnTo>
                  <a:lnTo>
                    <a:pt x="7619" y="97790"/>
                  </a:lnTo>
                  <a:lnTo>
                    <a:pt x="118109" y="97790"/>
                  </a:lnTo>
                  <a:lnTo>
                    <a:pt x="118109" y="96647"/>
                  </a:lnTo>
                  <a:lnTo>
                    <a:pt x="119379" y="96647"/>
                  </a:lnTo>
                  <a:lnTo>
                    <a:pt x="119379" y="95250"/>
                  </a:lnTo>
                  <a:close/>
                </a:path>
                <a:path w="123190" h="97789">
                  <a:moveTo>
                    <a:pt x="123190" y="78866"/>
                  </a:moveTo>
                  <a:lnTo>
                    <a:pt x="121919" y="78866"/>
                  </a:lnTo>
                  <a:lnTo>
                    <a:pt x="121919" y="81407"/>
                  </a:lnTo>
                  <a:lnTo>
                    <a:pt x="123190" y="81407"/>
                  </a:lnTo>
                  <a:lnTo>
                    <a:pt x="123190" y="78866"/>
                  </a:lnTo>
                  <a:close/>
                </a:path>
                <a:path w="123190" h="97789">
                  <a:moveTo>
                    <a:pt x="2540" y="78866"/>
                  </a:moveTo>
                  <a:lnTo>
                    <a:pt x="1269" y="78866"/>
                  </a:lnTo>
                  <a:lnTo>
                    <a:pt x="1269" y="80137"/>
                  </a:lnTo>
                  <a:lnTo>
                    <a:pt x="2540" y="80137"/>
                  </a:lnTo>
                  <a:lnTo>
                    <a:pt x="2540" y="78866"/>
                  </a:lnTo>
                  <a:close/>
                </a:path>
                <a:path w="123190" h="97789">
                  <a:moveTo>
                    <a:pt x="2540" y="75057"/>
                  </a:moveTo>
                  <a:lnTo>
                    <a:pt x="0" y="75057"/>
                  </a:lnTo>
                  <a:lnTo>
                    <a:pt x="0" y="78866"/>
                  </a:lnTo>
                  <a:lnTo>
                    <a:pt x="1269" y="78866"/>
                  </a:lnTo>
                  <a:lnTo>
                    <a:pt x="2540" y="78739"/>
                  </a:lnTo>
                  <a:lnTo>
                    <a:pt x="2540" y="75057"/>
                  </a:lnTo>
                  <a:close/>
                </a:path>
                <a:path w="123190" h="97789">
                  <a:moveTo>
                    <a:pt x="123190" y="75057"/>
                  </a:moveTo>
                  <a:lnTo>
                    <a:pt x="121919" y="75057"/>
                  </a:lnTo>
                  <a:lnTo>
                    <a:pt x="121919" y="78739"/>
                  </a:lnTo>
                  <a:lnTo>
                    <a:pt x="123190" y="78739"/>
                  </a:lnTo>
                  <a:lnTo>
                    <a:pt x="123190" y="75057"/>
                  </a:lnTo>
                  <a:close/>
                </a:path>
                <a:path w="123190" h="97789">
                  <a:moveTo>
                    <a:pt x="2540" y="72516"/>
                  </a:moveTo>
                  <a:lnTo>
                    <a:pt x="0" y="72516"/>
                  </a:lnTo>
                  <a:lnTo>
                    <a:pt x="0" y="74929"/>
                  </a:lnTo>
                  <a:lnTo>
                    <a:pt x="2540" y="74929"/>
                  </a:lnTo>
                  <a:lnTo>
                    <a:pt x="2540" y="72516"/>
                  </a:lnTo>
                  <a:close/>
                </a:path>
                <a:path w="123190" h="97789">
                  <a:moveTo>
                    <a:pt x="123190" y="72516"/>
                  </a:moveTo>
                  <a:lnTo>
                    <a:pt x="121919" y="72516"/>
                  </a:lnTo>
                  <a:lnTo>
                    <a:pt x="121919" y="74929"/>
                  </a:lnTo>
                  <a:lnTo>
                    <a:pt x="123190" y="74929"/>
                  </a:lnTo>
                  <a:lnTo>
                    <a:pt x="123190" y="72516"/>
                  </a:lnTo>
                  <a:close/>
                </a:path>
                <a:path w="123190" h="97789">
                  <a:moveTo>
                    <a:pt x="2540" y="68707"/>
                  </a:moveTo>
                  <a:lnTo>
                    <a:pt x="0" y="68707"/>
                  </a:lnTo>
                  <a:lnTo>
                    <a:pt x="0" y="72389"/>
                  </a:lnTo>
                  <a:lnTo>
                    <a:pt x="2540" y="72389"/>
                  </a:lnTo>
                  <a:lnTo>
                    <a:pt x="2540" y="68707"/>
                  </a:lnTo>
                  <a:close/>
                </a:path>
                <a:path w="123190" h="97789">
                  <a:moveTo>
                    <a:pt x="123190" y="68707"/>
                  </a:moveTo>
                  <a:lnTo>
                    <a:pt x="121919" y="68707"/>
                  </a:lnTo>
                  <a:lnTo>
                    <a:pt x="121919" y="72389"/>
                  </a:lnTo>
                  <a:lnTo>
                    <a:pt x="123190" y="72389"/>
                  </a:lnTo>
                  <a:lnTo>
                    <a:pt x="123190" y="68707"/>
                  </a:lnTo>
                  <a:close/>
                </a:path>
                <a:path w="123190" h="97789">
                  <a:moveTo>
                    <a:pt x="2540" y="66166"/>
                  </a:moveTo>
                  <a:lnTo>
                    <a:pt x="0" y="66166"/>
                  </a:lnTo>
                  <a:lnTo>
                    <a:pt x="0" y="68579"/>
                  </a:lnTo>
                  <a:lnTo>
                    <a:pt x="2540" y="68579"/>
                  </a:lnTo>
                  <a:lnTo>
                    <a:pt x="2540" y="66166"/>
                  </a:lnTo>
                  <a:close/>
                </a:path>
                <a:path w="123190" h="97789">
                  <a:moveTo>
                    <a:pt x="123190" y="66166"/>
                  </a:moveTo>
                  <a:lnTo>
                    <a:pt x="121919" y="66166"/>
                  </a:lnTo>
                  <a:lnTo>
                    <a:pt x="121919" y="68579"/>
                  </a:lnTo>
                  <a:lnTo>
                    <a:pt x="123190" y="68579"/>
                  </a:lnTo>
                  <a:lnTo>
                    <a:pt x="123190" y="66166"/>
                  </a:lnTo>
                  <a:close/>
                </a:path>
                <a:path w="123190" h="97789">
                  <a:moveTo>
                    <a:pt x="2540" y="62357"/>
                  </a:moveTo>
                  <a:lnTo>
                    <a:pt x="0" y="62357"/>
                  </a:lnTo>
                  <a:lnTo>
                    <a:pt x="0" y="66039"/>
                  </a:lnTo>
                  <a:lnTo>
                    <a:pt x="2540" y="66039"/>
                  </a:lnTo>
                  <a:lnTo>
                    <a:pt x="2540" y="62357"/>
                  </a:lnTo>
                  <a:close/>
                </a:path>
                <a:path w="123190" h="97789">
                  <a:moveTo>
                    <a:pt x="123190" y="62357"/>
                  </a:moveTo>
                  <a:lnTo>
                    <a:pt x="121919" y="62357"/>
                  </a:lnTo>
                  <a:lnTo>
                    <a:pt x="121919" y="66039"/>
                  </a:lnTo>
                  <a:lnTo>
                    <a:pt x="123190" y="66039"/>
                  </a:lnTo>
                  <a:lnTo>
                    <a:pt x="123190" y="62357"/>
                  </a:lnTo>
                  <a:close/>
                </a:path>
                <a:path w="123190" h="97789">
                  <a:moveTo>
                    <a:pt x="2540" y="59816"/>
                  </a:moveTo>
                  <a:lnTo>
                    <a:pt x="0" y="59816"/>
                  </a:lnTo>
                  <a:lnTo>
                    <a:pt x="0" y="62229"/>
                  </a:lnTo>
                  <a:lnTo>
                    <a:pt x="2540" y="62229"/>
                  </a:lnTo>
                  <a:lnTo>
                    <a:pt x="2540" y="59816"/>
                  </a:lnTo>
                  <a:close/>
                </a:path>
                <a:path w="123190" h="97789">
                  <a:moveTo>
                    <a:pt x="123190" y="59816"/>
                  </a:moveTo>
                  <a:lnTo>
                    <a:pt x="121919" y="59816"/>
                  </a:lnTo>
                  <a:lnTo>
                    <a:pt x="121919" y="62229"/>
                  </a:lnTo>
                  <a:lnTo>
                    <a:pt x="123190" y="62229"/>
                  </a:lnTo>
                  <a:lnTo>
                    <a:pt x="123190" y="59816"/>
                  </a:lnTo>
                  <a:close/>
                </a:path>
                <a:path w="123190" h="97789">
                  <a:moveTo>
                    <a:pt x="2540" y="56007"/>
                  </a:moveTo>
                  <a:lnTo>
                    <a:pt x="0" y="56007"/>
                  </a:lnTo>
                  <a:lnTo>
                    <a:pt x="0" y="59689"/>
                  </a:lnTo>
                  <a:lnTo>
                    <a:pt x="2540" y="59689"/>
                  </a:lnTo>
                  <a:lnTo>
                    <a:pt x="2540" y="56007"/>
                  </a:lnTo>
                  <a:close/>
                </a:path>
                <a:path w="123190" h="97789">
                  <a:moveTo>
                    <a:pt x="123190" y="56007"/>
                  </a:moveTo>
                  <a:lnTo>
                    <a:pt x="121919" y="56007"/>
                  </a:lnTo>
                  <a:lnTo>
                    <a:pt x="121919" y="59689"/>
                  </a:lnTo>
                  <a:lnTo>
                    <a:pt x="123190" y="59689"/>
                  </a:lnTo>
                  <a:lnTo>
                    <a:pt x="123190" y="56007"/>
                  </a:lnTo>
                  <a:close/>
                </a:path>
                <a:path w="123190" h="97789">
                  <a:moveTo>
                    <a:pt x="2540" y="53466"/>
                  </a:moveTo>
                  <a:lnTo>
                    <a:pt x="0" y="53466"/>
                  </a:lnTo>
                  <a:lnTo>
                    <a:pt x="0" y="55879"/>
                  </a:lnTo>
                  <a:lnTo>
                    <a:pt x="2540" y="55879"/>
                  </a:lnTo>
                  <a:lnTo>
                    <a:pt x="2540" y="53466"/>
                  </a:lnTo>
                  <a:close/>
                </a:path>
                <a:path w="123190" h="97789">
                  <a:moveTo>
                    <a:pt x="123190" y="53466"/>
                  </a:moveTo>
                  <a:lnTo>
                    <a:pt x="121919" y="53466"/>
                  </a:lnTo>
                  <a:lnTo>
                    <a:pt x="121919" y="55879"/>
                  </a:lnTo>
                  <a:lnTo>
                    <a:pt x="123190" y="55879"/>
                  </a:lnTo>
                  <a:lnTo>
                    <a:pt x="123190" y="53466"/>
                  </a:lnTo>
                  <a:close/>
                </a:path>
                <a:path w="123190" h="97789">
                  <a:moveTo>
                    <a:pt x="2540" y="49657"/>
                  </a:moveTo>
                  <a:lnTo>
                    <a:pt x="0" y="49657"/>
                  </a:lnTo>
                  <a:lnTo>
                    <a:pt x="0" y="53339"/>
                  </a:lnTo>
                  <a:lnTo>
                    <a:pt x="2540" y="53339"/>
                  </a:lnTo>
                  <a:lnTo>
                    <a:pt x="2540" y="49657"/>
                  </a:lnTo>
                  <a:close/>
                </a:path>
                <a:path w="123190" h="97789">
                  <a:moveTo>
                    <a:pt x="123190" y="49657"/>
                  </a:moveTo>
                  <a:lnTo>
                    <a:pt x="121919" y="49657"/>
                  </a:lnTo>
                  <a:lnTo>
                    <a:pt x="121919" y="53339"/>
                  </a:lnTo>
                  <a:lnTo>
                    <a:pt x="123190" y="53339"/>
                  </a:lnTo>
                  <a:lnTo>
                    <a:pt x="123190" y="49657"/>
                  </a:lnTo>
                  <a:close/>
                </a:path>
                <a:path w="123190" h="97789">
                  <a:moveTo>
                    <a:pt x="2540" y="47116"/>
                  </a:moveTo>
                  <a:lnTo>
                    <a:pt x="0" y="47116"/>
                  </a:lnTo>
                  <a:lnTo>
                    <a:pt x="0" y="49529"/>
                  </a:lnTo>
                  <a:lnTo>
                    <a:pt x="2540" y="49529"/>
                  </a:lnTo>
                  <a:lnTo>
                    <a:pt x="2540" y="47116"/>
                  </a:lnTo>
                  <a:close/>
                </a:path>
                <a:path w="123190" h="97789">
                  <a:moveTo>
                    <a:pt x="123190" y="47116"/>
                  </a:moveTo>
                  <a:lnTo>
                    <a:pt x="121919" y="47116"/>
                  </a:lnTo>
                  <a:lnTo>
                    <a:pt x="121919" y="49529"/>
                  </a:lnTo>
                  <a:lnTo>
                    <a:pt x="123190" y="49529"/>
                  </a:lnTo>
                  <a:lnTo>
                    <a:pt x="123190" y="47116"/>
                  </a:lnTo>
                  <a:close/>
                </a:path>
                <a:path w="123190" h="97789">
                  <a:moveTo>
                    <a:pt x="2540" y="43307"/>
                  </a:moveTo>
                  <a:lnTo>
                    <a:pt x="0" y="43307"/>
                  </a:lnTo>
                  <a:lnTo>
                    <a:pt x="0" y="46989"/>
                  </a:lnTo>
                  <a:lnTo>
                    <a:pt x="2540" y="46989"/>
                  </a:lnTo>
                  <a:lnTo>
                    <a:pt x="2540" y="43307"/>
                  </a:lnTo>
                  <a:close/>
                </a:path>
                <a:path w="123190" h="97789">
                  <a:moveTo>
                    <a:pt x="123190" y="43307"/>
                  </a:moveTo>
                  <a:lnTo>
                    <a:pt x="121919" y="43307"/>
                  </a:lnTo>
                  <a:lnTo>
                    <a:pt x="121919" y="46989"/>
                  </a:lnTo>
                  <a:lnTo>
                    <a:pt x="123190" y="46989"/>
                  </a:lnTo>
                  <a:lnTo>
                    <a:pt x="123190" y="43307"/>
                  </a:lnTo>
                  <a:close/>
                </a:path>
                <a:path w="123190" h="97789">
                  <a:moveTo>
                    <a:pt x="2540" y="40766"/>
                  </a:moveTo>
                  <a:lnTo>
                    <a:pt x="0" y="40766"/>
                  </a:lnTo>
                  <a:lnTo>
                    <a:pt x="0" y="43179"/>
                  </a:lnTo>
                  <a:lnTo>
                    <a:pt x="2540" y="43179"/>
                  </a:lnTo>
                  <a:lnTo>
                    <a:pt x="2540" y="40766"/>
                  </a:lnTo>
                  <a:close/>
                </a:path>
                <a:path w="123190" h="97789">
                  <a:moveTo>
                    <a:pt x="123190" y="40766"/>
                  </a:moveTo>
                  <a:lnTo>
                    <a:pt x="121919" y="40766"/>
                  </a:lnTo>
                  <a:lnTo>
                    <a:pt x="121919" y="43179"/>
                  </a:lnTo>
                  <a:lnTo>
                    <a:pt x="123190" y="43179"/>
                  </a:lnTo>
                  <a:lnTo>
                    <a:pt x="123190" y="40766"/>
                  </a:lnTo>
                  <a:close/>
                </a:path>
                <a:path w="123190" h="97789">
                  <a:moveTo>
                    <a:pt x="2540" y="36957"/>
                  </a:moveTo>
                  <a:lnTo>
                    <a:pt x="0" y="36957"/>
                  </a:lnTo>
                  <a:lnTo>
                    <a:pt x="0" y="40639"/>
                  </a:lnTo>
                  <a:lnTo>
                    <a:pt x="2540" y="40639"/>
                  </a:lnTo>
                  <a:lnTo>
                    <a:pt x="2540" y="36957"/>
                  </a:lnTo>
                  <a:close/>
                </a:path>
                <a:path w="123190" h="97789">
                  <a:moveTo>
                    <a:pt x="123190" y="36957"/>
                  </a:moveTo>
                  <a:lnTo>
                    <a:pt x="121919" y="36957"/>
                  </a:lnTo>
                  <a:lnTo>
                    <a:pt x="121919" y="40639"/>
                  </a:lnTo>
                  <a:lnTo>
                    <a:pt x="123190" y="40639"/>
                  </a:lnTo>
                  <a:lnTo>
                    <a:pt x="123190" y="36957"/>
                  </a:lnTo>
                  <a:close/>
                </a:path>
                <a:path w="123190" h="97789">
                  <a:moveTo>
                    <a:pt x="2540" y="34416"/>
                  </a:moveTo>
                  <a:lnTo>
                    <a:pt x="0" y="34416"/>
                  </a:lnTo>
                  <a:lnTo>
                    <a:pt x="0" y="36829"/>
                  </a:lnTo>
                  <a:lnTo>
                    <a:pt x="2540" y="36829"/>
                  </a:lnTo>
                  <a:lnTo>
                    <a:pt x="2540" y="34416"/>
                  </a:lnTo>
                  <a:close/>
                </a:path>
                <a:path w="123190" h="97789">
                  <a:moveTo>
                    <a:pt x="123190" y="34416"/>
                  </a:moveTo>
                  <a:lnTo>
                    <a:pt x="121919" y="34416"/>
                  </a:lnTo>
                  <a:lnTo>
                    <a:pt x="121919" y="36829"/>
                  </a:lnTo>
                  <a:lnTo>
                    <a:pt x="123190" y="36829"/>
                  </a:lnTo>
                  <a:lnTo>
                    <a:pt x="123190" y="34416"/>
                  </a:lnTo>
                  <a:close/>
                </a:path>
                <a:path w="123190" h="97789">
                  <a:moveTo>
                    <a:pt x="2540" y="30607"/>
                  </a:moveTo>
                  <a:lnTo>
                    <a:pt x="0" y="30607"/>
                  </a:lnTo>
                  <a:lnTo>
                    <a:pt x="0" y="34289"/>
                  </a:lnTo>
                  <a:lnTo>
                    <a:pt x="2540" y="34289"/>
                  </a:lnTo>
                  <a:lnTo>
                    <a:pt x="2540" y="30607"/>
                  </a:lnTo>
                  <a:close/>
                </a:path>
                <a:path w="123190" h="97789">
                  <a:moveTo>
                    <a:pt x="123190" y="30607"/>
                  </a:moveTo>
                  <a:lnTo>
                    <a:pt x="121919" y="30607"/>
                  </a:lnTo>
                  <a:lnTo>
                    <a:pt x="121919" y="34289"/>
                  </a:lnTo>
                  <a:lnTo>
                    <a:pt x="123190" y="34289"/>
                  </a:lnTo>
                  <a:lnTo>
                    <a:pt x="123190" y="30607"/>
                  </a:lnTo>
                  <a:close/>
                </a:path>
                <a:path w="123190" h="97789">
                  <a:moveTo>
                    <a:pt x="2540" y="28066"/>
                  </a:moveTo>
                  <a:lnTo>
                    <a:pt x="0" y="28066"/>
                  </a:lnTo>
                  <a:lnTo>
                    <a:pt x="0" y="30479"/>
                  </a:lnTo>
                  <a:lnTo>
                    <a:pt x="2540" y="30479"/>
                  </a:lnTo>
                  <a:lnTo>
                    <a:pt x="2540" y="28066"/>
                  </a:lnTo>
                  <a:close/>
                </a:path>
                <a:path w="123190" h="97789">
                  <a:moveTo>
                    <a:pt x="123190" y="28066"/>
                  </a:moveTo>
                  <a:lnTo>
                    <a:pt x="121919" y="28066"/>
                  </a:lnTo>
                  <a:lnTo>
                    <a:pt x="121919" y="30479"/>
                  </a:lnTo>
                  <a:lnTo>
                    <a:pt x="123190" y="30479"/>
                  </a:lnTo>
                  <a:lnTo>
                    <a:pt x="123190" y="28066"/>
                  </a:lnTo>
                  <a:close/>
                </a:path>
                <a:path w="123190" h="97789">
                  <a:moveTo>
                    <a:pt x="2540" y="24257"/>
                  </a:moveTo>
                  <a:lnTo>
                    <a:pt x="0" y="24257"/>
                  </a:lnTo>
                  <a:lnTo>
                    <a:pt x="0" y="27939"/>
                  </a:lnTo>
                  <a:lnTo>
                    <a:pt x="2540" y="27939"/>
                  </a:lnTo>
                  <a:lnTo>
                    <a:pt x="2540" y="24257"/>
                  </a:lnTo>
                  <a:close/>
                </a:path>
                <a:path w="123190" h="97789">
                  <a:moveTo>
                    <a:pt x="123190" y="24257"/>
                  </a:moveTo>
                  <a:lnTo>
                    <a:pt x="121919" y="24257"/>
                  </a:lnTo>
                  <a:lnTo>
                    <a:pt x="121919" y="27939"/>
                  </a:lnTo>
                  <a:lnTo>
                    <a:pt x="123190" y="27939"/>
                  </a:lnTo>
                  <a:lnTo>
                    <a:pt x="123190" y="24257"/>
                  </a:lnTo>
                  <a:close/>
                </a:path>
                <a:path w="123190" h="97789">
                  <a:moveTo>
                    <a:pt x="2540" y="21716"/>
                  </a:moveTo>
                  <a:lnTo>
                    <a:pt x="0" y="21716"/>
                  </a:lnTo>
                  <a:lnTo>
                    <a:pt x="0" y="24129"/>
                  </a:lnTo>
                  <a:lnTo>
                    <a:pt x="2540" y="24129"/>
                  </a:lnTo>
                  <a:lnTo>
                    <a:pt x="2540" y="21716"/>
                  </a:lnTo>
                  <a:close/>
                </a:path>
                <a:path w="123190" h="97789">
                  <a:moveTo>
                    <a:pt x="123190" y="21716"/>
                  </a:moveTo>
                  <a:lnTo>
                    <a:pt x="121919" y="21716"/>
                  </a:lnTo>
                  <a:lnTo>
                    <a:pt x="121919" y="24129"/>
                  </a:lnTo>
                  <a:lnTo>
                    <a:pt x="123190" y="24129"/>
                  </a:lnTo>
                  <a:lnTo>
                    <a:pt x="123190" y="21716"/>
                  </a:lnTo>
                  <a:close/>
                </a:path>
                <a:path w="123190" h="97789">
                  <a:moveTo>
                    <a:pt x="2540" y="19050"/>
                  </a:moveTo>
                  <a:lnTo>
                    <a:pt x="1269" y="19050"/>
                  </a:lnTo>
                  <a:lnTo>
                    <a:pt x="1269" y="20447"/>
                  </a:lnTo>
                  <a:lnTo>
                    <a:pt x="0" y="20447"/>
                  </a:lnTo>
                  <a:lnTo>
                    <a:pt x="0" y="21589"/>
                  </a:lnTo>
                  <a:lnTo>
                    <a:pt x="2540" y="21589"/>
                  </a:lnTo>
                  <a:lnTo>
                    <a:pt x="2540" y="19050"/>
                  </a:lnTo>
                  <a:close/>
                </a:path>
                <a:path w="123190" h="97789">
                  <a:moveTo>
                    <a:pt x="123190" y="17779"/>
                  </a:moveTo>
                  <a:lnTo>
                    <a:pt x="121919" y="17779"/>
                  </a:lnTo>
                  <a:lnTo>
                    <a:pt x="121919" y="21589"/>
                  </a:lnTo>
                  <a:lnTo>
                    <a:pt x="123190" y="21589"/>
                  </a:lnTo>
                  <a:lnTo>
                    <a:pt x="123190" y="17779"/>
                  </a:lnTo>
                  <a:close/>
                </a:path>
                <a:path w="123190" h="97789">
                  <a:moveTo>
                    <a:pt x="118109" y="0"/>
                  </a:moveTo>
                  <a:lnTo>
                    <a:pt x="8890" y="0"/>
                  </a:lnTo>
                  <a:lnTo>
                    <a:pt x="8890" y="1270"/>
                  </a:lnTo>
                  <a:lnTo>
                    <a:pt x="118109" y="1270"/>
                  </a:lnTo>
                  <a:lnTo>
                    <a:pt x="118109" y="0"/>
                  </a:lnTo>
                  <a:close/>
                </a:path>
              </a:pathLst>
            </a:custGeom>
            <a:solidFill>
              <a:srgbClr val="B5D94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9" name="object 459"/>
            <p:cNvSpPr/>
            <p:nvPr/>
          </p:nvSpPr>
          <p:spPr>
            <a:xfrm>
              <a:off x="1332229" y="3143249"/>
              <a:ext cx="119380" cy="93980"/>
            </a:xfrm>
            <a:custGeom>
              <a:avLst/>
              <a:gdLst/>
              <a:ahLst/>
              <a:cxnLst/>
              <a:rect l="l" t="t" r="r" b="b"/>
              <a:pathLst>
                <a:path w="119380" h="93980">
                  <a:moveTo>
                    <a:pt x="116839" y="92710"/>
                  </a:moveTo>
                  <a:lnTo>
                    <a:pt x="3809" y="92710"/>
                  </a:lnTo>
                  <a:lnTo>
                    <a:pt x="5079" y="92837"/>
                  </a:lnTo>
                  <a:lnTo>
                    <a:pt x="5079" y="93979"/>
                  </a:lnTo>
                  <a:lnTo>
                    <a:pt x="116839" y="93979"/>
                  </a:lnTo>
                  <a:lnTo>
                    <a:pt x="116839" y="92710"/>
                  </a:lnTo>
                  <a:close/>
                </a:path>
                <a:path w="119380" h="93980">
                  <a:moveTo>
                    <a:pt x="119379" y="77596"/>
                  </a:moveTo>
                  <a:lnTo>
                    <a:pt x="118109" y="77596"/>
                  </a:lnTo>
                  <a:lnTo>
                    <a:pt x="118109" y="83946"/>
                  </a:lnTo>
                  <a:lnTo>
                    <a:pt x="119379" y="83946"/>
                  </a:lnTo>
                  <a:lnTo>
                    <a:pt x="119379" y="77596"/>
                  </a:lnTo>
                  <a:close/>
                </a:path>
                <a:path w="119380" h="93980">
                  <a:moveTo>
                    <a:pt x="1269" y="77596"/>
                  </a:moveTo>
                  <a:lnTo>
                    <a:pt x="0" y="77596"/>
                  </a:lnTo>
                  <a:lnTo>
                    <a:pt x="0" y="80137"/>
                  </a:lnTo>
                  <a:lnTo>
                    <a:pt x="1269" y="80137"/>
                  </a:lnTo>
                  <a:lnTo>
                    <a:pt x="1269" y="77596"/>
                  </a:lnTo>
                  <a:close/>
                </a:path>
                <a:path w="119380" h="93980">
                  <a:moveTo>
                    <a:pt x="1269" y="73787"/>
                  </a:moveTo>
                  <a:lnTo>
                    <a:pt x="0" y="73787"/>
                  </a:lnTo>
                  <a:lnTo>
                    <a:pt x="0" y="77469"/>
                  </a:lnTo>
                  <a:lnTo>
                    <a:pt x="1269" y="77469"/>
                  </a:lnTo>
                  <a:lnTo>
                    <a:pt x="1269" y="73787"/>
                  </a:lnTo>
                  <a:close/>
                </a:path>
                <a:path w="119380" h="93980">
                  <a:moveTo>
                    <a:pt x="119379" y="73787"/>
                  </a:moveTo>
                  <a:lnTo>
                    <a:pt x="118109" y="73787"/>
                  </a:lnTo>
                  <a:lnTo>
                    <a:pt x="118109" y="77469"/>
                  </a:lnTo>
                  <a:lnTo>
                    <a:pt x="119379" y="77469"/>
                  </a:lnTo>
                  <a:lnTo>
                    <a:pt x="119379" y="73787"/>
                  </a:lnTo>
                  <a:close/>
                </a:path>
                <a:path w="119380" h="93980">
                  <a:moveTo>
                    <a:pt x="1269" y="71246"/>
                  </a:moveTo>
                  <a:lnTo>
                    <a:pt x="0" y="71246"/>
                  </a:lnTo>
                  <a:lnTo>
                    <a:pt x="0" y="73659"/>
                  </a:lnTo>
                  <a:lnTo>
                    <a:pt x="1269" y="73659"/>
                  </a:lnTo>
                  <a:lnTo>
                    <a:pt x="1269" y="71246"/>
                  </a:lnTo>
                  <a:close/>
                </a:path>
                <a:path w="119380" h="93980">
                  <a:moveTo>
                    <a:pt x="119379" y="71246"/>
                  </a:moveTo>
                  <a:lnTo>
                    <a:pt x="118109" y="71246"/>
                  </a:lnTo>
                  <a:lnTo>
                    <a:pt x="118109" y="73659"/>
                  </a:lnTo>
                  <a:lnTo>
                    <a:pt x="119379" y="73659"/>
                  </a:lnTo>
                  <a:lnTo>
                    <a:pt x="119379" y="71246"/>
                  </a:lnTo>
                  <a:close/>
                </a:path>
                <a:path w="119380" h="93980">
                  <a:moveTo>
                    <a:pt x="1269" y="67437"/>
                  </a:moveTo>
                  <a:lnTo>
                    <a:pt x="0" y="67437"/>
                  </a:lnTo>
                  <a:lnTo>
                    <a:pt x="0" y="71119"/>
                  </a:lnTo>
                  <a:lnTo>
                    <a:pt x="1269" y="71119"/>
                  </a:lnTo>
                  <a:lnTo>
                    <a:pt x="1269" y="67437"/>
                  </a:lnTo>
                  <a:close/>
                </a:path>
                <a:path w="119380" h="93980">
                  <a:moveTo>
                    <a:pt x="119379" y="67437"/>
                  </a:moveTo>
                  <a:lnTo>
                    <a:pt x="118109" y="67437"/>
                  </a:lnTo>
                  <a:lnTo>
                    <a:pt x="118109" y="71119"/>
                  </a:lnTo>
                  <a:lnTo>
                    <a:pt x="119379" y="71119"/>
                  </a:lnTo>
                  <a:lnTo>
                    <a:pt x="119379" y="67437"/>
                  </a:lnTo>
                  <a:close/>
                </a:path>
                <a:path w="119380" h="93980">
                  <a:moveTo>
                    <a:pt x="1269" y="64896"/>
                  </a:moveTo>
                  <a:lnTo>
                    <a:pt x="0" y="64896"/>
                  </a:lnTo>
                  <a:lnTo>
                    <a:pt x="0" y="67309"/>
                  </a:lnTo>
                  <a:lnTo>
                    <a:pt x="1269" y="67309"/>
                  </a:lnTo>
                  <a:lnTo>
                    <a:pt x="1269" y="64896"/>
                  </a:lnTo>
                  <a:close/>
                </a:path>
                <a:path w="119380" h="93980">
                  <a:moveTo>
                    <a:pt x="119379" y="64896"/>
                  </a:moveTo>
                  <a:lnTo>
                    <a:pt x="118109" y="64896"/>
                  </a:lnTo>
                  <a:lnTo>
                    <a:pt x="118109" y="67309"/>
                  </a:lnTo>
                  <a:lnTo>
                    <a:pt x="119379" y="67309"/>
                  </a:lnTo>
                  <a:lnTo>
                    <a:pt x="119379" y="64896"/>
                  </a:lnTo>
                  <a:close/>
                </a:path>
                <a:path w="119380" h="93980">
                  <a:moveTo>
                    <a:pt x="1269" y="61087"/>
                  </a:moveTo>
                  <a:lnTo>
                    <a:pt x="0" y="61087"/>
                  </a:lnTo>
                  <a:lnTo>
                    <a:pt x="0" y="64769"/>
                  </a:lnTo>
                  <a:lnTo>
                    <a:pt x="1269" y="64769"/>
                  </a:lnTo>
                  <a:lnTo>
                    <a:pt x="1269" y="61087"/>
                  </a:lnTo>
                  <a:close/>
                </a:path>
                <a:path w="119380" h="93980">
                  <a:moveTo>
                    <a:pt x="119379" y="61087"/>
                  </a:moveTo>
                  <a:lnTo>
                    <a:pt x="118109" y="61087"/>
                  </a:lnTo>
                  <a:lnTo>
                    <a:pt x="118109" y="64769"/>
                  </a:lnTo>
                  <a:lnTo>
                    <a:pt x="119379" y="64769"/>
                  </a:lnTo>
                  <a:lnTo>
                    <a:pt x="119379" y="61087"/>
                  </a:lnTo>
                  <a:close/>
                </a:path>
                <a:path w="119380" h="93980">
                  <a:moveTo>
                    <a:pt x="1269" y="58546"/>
                  </a:moveTo>
                  <a:lnTo>
                    <a:pt x="0" y="58546"/>
                  </a:lnTo>
                  <a:lnTo>
                    <a:pt x="0" y="60959"/>
                  </a:lnTo>
                  <a:lnTo>
                    <a:pt x="1269" y="60959"/>
                  </a:lnTo>
                  <a:lnTo>
                    <a:pt x="1269" y="58546"/>
                  </a:lnTo>
                  <a:close/>
                </a:path>
                <a:path w="119380" h="93980">
                  <a:moveTo>
                    <a:pt x="119379" y="58546"/>
                  </a:moveTo>
                  <a:lnTo>
                    <a:pt x="118109" y="58546"/>
                  </a:lnTo>
                  <a:lnTo>
                    <a:pt x="118109" y="60959"/>
                  </a:lnTo>
                  <a:lnTo>
                    <a:pt x="119379" y="60959"/>
                  </a:lnTo>
                  <a:lnTo>
                    <a:pt x="119379" y="58546"/>
                  </a:lnTo>
                  <a:close/>
                </a:path>
                <a:path w="119380" h="93980">
                  <a:moveTo>
                    <a:pt x="1269" y="54737"/>
                  </a:moveTo>
                  <a:lnTo>
                    <a:pt x="0" y="54737"/>
                  </a:lnTo>
                  <a:lnTo>
                    <a:pt x="0" y="58419"/>
                  </a:lnTo>
                  <a:lnTo>
                    <a:pt x="1269" y="58419"/>
                  </a:lnTo>
                  <a:lnTo>
                    <a:pt x="1269" y="54737"/>
                  </a:lnTo>
                  <a:close/>
                </a:path>
                <a:path w="119380" h="93980">
                  <a:moveTo>
                    <a:pt x="119379" y="54737"/>
                  </a:moveTo>
                  <a:lnTo>
                    <a:pt x="118109" y="54737"/>
                  </a:lnTo>
                  <a:lnTo>
                    <a:pt x="118109" y="58419"/>
                  </a:lnTo>
                  <a:lnTo>
                    <a:pt x="119379" y="58419"/>
                  </a:lnTo>
                  <a:lnTo>
                    <a:pt x="119379" y="54737"/>
                  </a:lnTo>
                  <a:close/>
                </a:path>
                <a:path w="119380" h="93980">
                  <a:moveTo>
                    <a:pt x="1269" y="52196"/>
                  </a:moveTo>
                  <a:lnTo>
                    <a:pt x="0" y="52196"/>
                  </a:lnTo>
                  <a:lnTo>
                    <a:pt x="0" y="54609"/>
                  </a:lnTo>
                  <a:lnTo>
                    <a:pt x="1269" y="54609"/>
                  </a:lnTo>
                  <a:lnTo>
                    <a:pt x="1269" y="52196"/>
                  </a:lnTo>
                  <a:close/>
                </a:path>
                <a:path w="119380" h="93980">
                  <a:moveTo>
                    <a:pt x="119379" y="52196"/>
                  </a:moveTo>
                  <a:lnTo>
                    <a:pt x="118109" y="52196"/>
                  </a:lnTo>
                  <a:lnTo>
                    <a:pt x="118109" y="54609"/>
                  </a:lnTo>
                  <a:lnTo>
                    <a:pt x="119379" y="54609"/>
                  </a:lnTo>
                  <a:lnTo>
                    <a:pt x="119379" y="52196"/>
                  </a:lnTo>
                  <a:close/>
                </a:path>
                <a:path w="119380" h="93980">
                  <a:moveTo>
                    <a:pt x="1269" y="48387"/>
                  </a:moveTo>
                  <a:lnTo>
                    <a:pt x="0" y="48387"/>
                  </a:lnTo>
                  <a:lnTo>
                    <a:pt x="0" y="52069"/>
                  </a:lnTo>
                  <a:lnTo>
                    <a:pt x="1269" y="52069"/>
                  </a:lnTo>
                  <a:lnTo>
                    <a:pt x="1269" y="48387"/>
                  </a:lnTo>
                  <a:close/>
                </a:path>
                <a:path w="119380" h="93980">
                  <a:moveTo>
                    <a:pt x="119379" y="48387"/>
                  </a:moveTo>
                  <a:lnTo>
                    <a:pt x="118109" y="48387"/>
                  </a:lnTo>
                  <a:lnTo>
                    <a:pt x="118109" y="52069"/>
                  </a:lnTo>
                  <a:lnTo>
                    <a:pt x="119379" y="52069"/>
                  </a:lnTo>
                  <a:lnTo>
                    <a:pt x="119379" y="48387"/>
                  </a:lnTo>
                  <a:close/>
                </a:path>
                <a:path w="119380" h="93980">
                  <a:moveTo>
                    <a:pt x="1269" y="45846"/>
                  </a:moveTo>
                  <a:lnTo>
                    <a:pt x="0" y="45846"/>
                  </a:lnTo>
                  <a:lnTo>
                    <a:pt x="0" y="48259"/>
                  </a:lnTo>
                  <a:lnTo>
                    <a:pt x="1269" y="48259"/>
                  </a:lnTo>
                  <a:lnTo>
                    <a:pt x="1269" y="45846"/>
                  </a:lnTo>
                  <a:close/>
                </a:path>
                <a:path w="119380" h="93980">
                  <a:moveTo>
                    <a:pt x="119379" y="45846"/>
                  </a:moveTo>
                  <a:lnTo>
                    <a:pt x="118109" y="45846"/>
                  </a:lnTo>
                  <a:lnTo>
                    <a:pt x="118109" y="48259"/>
                  </a:lnTo>
                  <a:lnTo>
                    <a:pt x="119379" y="48259"/>
                  </a:lnTo>
                  <a:lnTo>
                    <a:pt x="119379" y="45846"/>
                  </a:lnTo>
                  <a:close/>
                </a:path>
                <a:path w="119380" h="93980">
                  <a:moveTo>
                    <a:pt x="1269" y="42037"/>
                  </a:moveTo>
                  <a:lnTo>
                    <a:pt x="0" y="42037"/>
                  </a:lnTo>
                  <a:lnTo>
                    <a:pt x="0" y="45719"/>
                  </a:lnTo>
                  <a:lnTo>
                    <a:pt x="1269" y="45719"/>
                  </a:lnTo>
                  <a:lnTo>
                    <a:pt x="1269" y="42037"/>
                  </a:lnTo>
                  <a:close/>
                </a:path>
                <a:path w="119380" h="93980">
                  <a:moveTo>
                    <a:pt x="119379" y="42037"/>
                  </a:moveTo>
                  <a:lnTo>
                    <a:pt x="118109" y="42037"/>
                  </a:lnTo>
                  <a:lnTo>
                    <a:pt x="118109" y="45719"/>
                  </a:lnTo>
                  <a:lnTo>
                    <a:pt x="119379" y="45719"/>
                  </a:lnTo>
                  <a:lnTo>
                    <a:pt x="119379" y="42037"/>
                  </a:lnTo>
                  <a:close/>
                </a:path>
                <a:path w="119380" h="93980">
                  <a:moveTo>
                    <a:pt x="1269" y="39496"/>
                  </a:moveTo>
                  <a:lnTo>
                    <a:pt x="0" y="39496"/>
                  </a:lnTo>
                  <a:lnTo>
                    <a:pt x="0" y="41909"/>
                  </a:lnTo>
                  <a:lnTo>
                    <a:pt x="1269" y="41909"/>
                  </a:lnTo>
                  <a:lnTo>
                    <a:pt x="1269" y="39496"/>
                  </a:lnTo>
                  <a:close/>
                </a:path>
                <a:path w="119380" h="93980">
                  <a:moveTo>
                    <a:pt x="119379" y="39496"/>
                  </a:moveTo>
                  <a:lnTo>
                    <a:pt x="118109" y="39496"/>
                  </a:lnTo>
                  <a:lnTo>
                    <a:pt x="118109" y="41909"/>
                  </a:lnTo>
                  <a:lnTo>
                    <a:pt x="119379" y="41909"/>
                  </a:lnTo>
                  <a:lnTo>
                    <a:pt x="119379" y="39496"/>
                  </a:lnTo>
                  <a:close/>
                </a:path>
                <a:path w="119380" h="93980">
                  <a:moveTo>
                    <a:pt x="1269" y="35687"/>
                  </a:moveTo>
                  <a:lnTo>
                    <a:pt x="0" y="35687"/>
                  </a:lnTo>
                  <a:lnTo>
                    <a:pt x="0" y="39369"/>
                  </a:lnTo>
                  <a:lnTo>
                    <a:pt x="1269" y="39369"/>
                  </a:lnTo>
                  <a:lnTo>
                    <a:pt x="1269" y="35687"/>
                  </a:lnTo>
                  <a:close/>
                </a:path>
                <a:path w="119380" h="93980">
                  <a:moveTo>
                    <a:pt x="119379" y="35687"/>
                  </a:moveTo>
                  <a:lnTo>
                    <a:pt x="118109" y="35687"/>
                  </a:lnTo>
                  <a:lnTo>
                    <a:pt x="118109" y="39369"/>
                  </a:lnTo>
                  <a:lnTo>
                    <a:pt x="119379" y="39369"/>
                  </a:lnTo>
                  <a:lnTo>
                    <a:pt x="119379" y="35687"/>
                  </a:lnTo>
                  <a:close/>
                </a:path>
                <a:path w="119380" h="93980">
                  <a:moveTo>
                    <a:pt x="1269" y="33146"/>
                  </a:moveTo>
                  <a:lnTo>
                    <a:pt x="0" y="33146"/>
                  </a:lnTo>
                  <a:lnTo>
                    <a:pt x="0" y="35559"/>
                  </a:lnTo>
                  <a:lnTo>
                    <a:pt x="1269" y="35559"/>
                  </a:lnTo>
                  <a:lnTo>
                    <a:pt x="1269" y="33146"/>
                  </a:lnTo>
                  <a:close/>
                </a:path>
                <a:path w="119380" h="93980">
                  <a:moveTo>
                    <a:pt x="119379" y="33146"/>
                  </a:moveTo>
                  <a:lnTo>
                    <a:pt x="118109" y="33146"/>
                  </a:lnTo>
                  <a:lnTo>
                    <a:pt x="118109" y="35559"/>
                  </a:lnTo>
                  <a:lnTo>
                    <a:pt x="119379" y="35559"/>
                  </a:lnTo>
                  <a:lnTo>
                    <a:pt x="119379" y="33146"/>
                  </a:lnTo>
                  <a:close/>
                </a:path>
                <a:path w="119380" h="93980">
                  <a:moveTo>
                    <a:pt x="1269" y="29337"/>
                  </a:moveTo>
                  <a:lnTo>
                    <a:pt x="0" y="29337"/>
                  </a:lnTo>
                  <a:lnTo>
                    <a:pt x="0" y="33019"/>
                  </a:lnTo>
                  <a:lnTo>
                    <a:pt x="1269" y="33019"/>
                  </a:lnTo>
                  <a:lnTo>
                    <a:pt x="1269" y="29337"/>
                  </a:lnTo>
                  <a:close/>
                </a:path>
                <a:path w="119380" h="93980">
                  <a:moveTo>
                    <a:pt x="119379" y="29337"/>
                  </a:moveTo>
                  <a:lnTo>
                    <a:pt x="118109" y="29337"/>
                  </a:lnTo>
                  <a:lnTo>
                    <a:pt x="118109" y="33019"/>
                  </a:lnTo>
                  <a:lnTo>
                    <a:pt x="119379" y="33019"/>
                  </a:lnTo>
                  <a:lnTo>
                    <a:pt x="119379" y="29337"/>
                  </a:lnTo>
                  <a:close/>
                </a:path>
                <a:path w="119380" h="93980">
                  <a:moveTo>
                    <a:pt x="1269" y="26796"/>
                  </a:moveTo>
                  <a:lnTo>
                    <a:pt x="0" y="26796"/>
                  </a:lnTo>
                  <a:lnTo>
                    <a:pt x="0" y="29209"/>
                  </a:lnTo>
                  <a:lnTo>
                    <a:pt x="1269" y="29209"/>
                  </a:lnTo>
                  <a:lnTo>
                    <a:pt x="1269" y="26796"/>
                  </a:lnTo>
                  <a:close/>
                </a:path>
                <a:path w="119380" h="93980">
                  <a:moveTo>
                    <a:pt x="119379" y="26796"/>
                  </a:moveTo>
                  <a:lnTo>
                    <a:pt x="118109" y="26796"/>
                  </a:lnTo>
                  <a:lnTo>
                    <a:pt x="118109" y="29209"/>
                  </a:lnTo>
                  <a:lnTo>
                    <a:pt x="119379" y="29209"/>
                  </a:lnTo>
                  <a:lnTo>
                    <a:pt x="119379" y="26796"/>
                  </a:lnTo>
                  <a:close/>
                </a:path>
                <a:path w="119380" h="93980">
                  <a:moveTo>
                    <a:pt x="1269" y="22987"/>
                  </a:moveTo>
                  <a:lnTo>
                    <a:pt x="0" y="22987"/>
                  </a:lnTo>
                  <a:lnTo>
                    <a:pt x="0" y="26669"/>
                  </a:lnTo>
                  <a:lnTo>
                    <a:pt x="1269" y="26669"/>
                  </a:lnTo>
                  <a:lnTo>
                    <a:pt x="1269" y="22987"/>
                  </a:lnTo>
                  <a:close/>
                </a:path>
                <a:path w="119380" h="93980">
                  <a:moveTo>
                    <a:pt x="119379" y="22987"/>
                  </a:moveTo>
                  <a:lnTo>
                    <a:pt x="118109" y="22987"/>
                  </a:lnTo>
                  <a:lnTo>
                    <a:pt x="118109" y="26669"/>
                  </a:lnTo>
                  <a:lnTo>
                    <a:pt x="119379" y="26669"/>
                  </a:lnTo>
                  <a:lnTo>
                    <a:pt x="119379" y="22987"/>
                  </a:lnTo>
                  <a:close/>
                </a:path>
                <a:path w="119380" h="93980">
                  <a:moveTo>
                    <a:pt x="1269" y="20446"/>
                  </a:moveTo>
                  <a:lnTo>
                    <a:pt x="0" y="20446"/>
                  </a:lnTo>
                  <a:lnTo>
                    <a:pt x="0" y="22859"/>
                  </a:lnTo>
                  <a:lnTo>
                    <a:pt x="1269" y="22859"/>
                  </a:lnTo>
                  <a:lnTo>
                    <a:pt x="1269" y="20446"/>
                  </a:lnTo>
                  <a:close/>
                </a:path>
                <a:path w="119380" h="93980">
                  <a:moveTo>
                    <a:pt x="119379" y="20446"/>
                  </a:moveTo>
                  <a:lnTo>
                    <a:pt x="118109" y="20446"/>
                  </a:lnTo>
                  <a:lnTo>
                    <a:pt x="118109" y="22859"/>
                  </a:lnTo>
                  <a:lnTo>
                    <a:pt x="119379" y="22859"/>
                  </a:lnTo>
                  <a:lnTo>
                    <a:pt x="119379" y="20446"/>
                  </a:lnTo>
                  <a:close/>
                </a:path>
                <a:path w="119380" h="93980">
                  <a:moveTo>
                    <a:pt x="1269" y="16509"/>
                  </a:moveTo>
                  <a:lnTo>
                    <a:pt x="0" y="16509"/>
                  </a:lnTo>
                  <a:lnTo>
                    <a:pt x="0" y="20319"/>
                  </a:lnTo>
                  <a:lnTo>
                    <a:pt x="1269" y="20319"/>
                  </a:lnTo>
                  <a:lnTo>
                    <a:pt x="1269" y="16509"/>
                  </a:lnTo>
                  <a:close/>
                </a:path>
                <a:path w="119380" h="93980">
                  <a:moveTo>
                    <a:pt x="119379" y="16637"/>
                  </a:moveTo>
                  <a:lnTo>
                    <a:pt x="118109" y="16637"/>
                  </a:lnTo>
                  <a:lnTo>
                    <a:pt x="118109" y="20319"/>
                  </a:lnTo>
                  <a:lnTo>
                    <a:pt x="119379" y="20319"/>
                  </a:lnTo>
                  <a:lnTo>
                    <a:pt x="119379" y="16637"/>
                  </a:lnTo>
                  <a:close/>
                </a:path>
                <a:path w="119380" h="93980">
                  <a:moveTo>
                    <a:pt x="119379" y="12826"/>
                  </a:moveTo>
                  <a:lnTo>
                    <a:pt x="118109" y="12826"/>
                  </a:lnTo>
                  <a:lnTo>
                    <a:pt x="118109" y="16509"/>
                  </a:lnTo>
                  <a:lnTo>
                    <a:pt x="119379" y="16509"/>
                  </a:lnTo>
                  <a:lnTo>
                    <a:pt x="119379" y="12826"/>
                  </a:lnTo>
                  <a:close/>
                </a:path>
                <a:path w="119380" h="93980">
                  <a:moveTo>
                    <a:pt x="115569" y="0"/>
                  </a:moveTo>
                  <a:lnTo>
                    <a:pt x="6350" y="0"/>
                  </a:lnTo>
                  <a:lnTo>
                    <a:pt x="5079" y="126"/>
                  </a:lnTo>
                  <a:lnTo>
                    <a:pt x="5079" y="2539"/>
                  </a:lnTo>
                  <a:lnTo>
                    <a:pt x="116839" y="2539"/>
                  </a:lnTo>
                  <a:lnTo>
                    <a:pt x="116839" y="1396"/>
                  </a:lnTo>
                  <a:lnTo>
                    <a:pt x="115569" y="1396"/>
                  </a:lnTo>
                  <a:lnTo>
                    <a:pt x="115569" y="0"/>
                  </a:lnTo>
                  <a:close/>
                </a:path>
              </a:pathLst>
            </a:custGeom>
            <a:solidFill>
              <a:srgbClr val="B7DA4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0" name="object 460"/>
            <p:cNvSpPr/>
            <p:nvPr/>
          </p:nvSpPr>
          <p:spPr>
            <a:xfrm>
              <a:off x="1333500" y="3145789"/>
              <a:ext cx="116839" cy="90170"/>
            </a:xfrm>
            <a:custGeom>
              <a:avLst/>
              <a:gdLst/>
              <a:ahLst/>
              <a:cxnLst/>
              <a:rect l="l" t="t" r="r" b="b"/>
              <a:pathLst>
                <a:path w="116840" h="90169">
                  <a:moveTo>
                    <a:pt x="116840" y="81406"/>
                  </a:moveTo>
                  <a:lnTo>
                    <a:pt x="114300" y="81406"/>
                  </a:lnTo>
                  <a:lnTo>
                    <a:pt x="114300" y="88900"/>
                  </a:lnTo>
                  <a:lnTo>
                    <a:pt x="2540" y="88900"/>
                  </a:lnTo>
                  <a:lnTo>
                    <a:pt x="2540" y="90170"/>
                  </a:lnTo>
                  <a:lnTo>
                    <a:pt x="115569" y="90170"/>
                  </a:lnTo>
                  <a:lnTo>
                    <a:pt x="115570" y="86487"/>
                  </a:lnTo>
                  <a:lnTo>
                    <a:pt x="116840" y="86487"/>
                  </a:lnTo>
                  <a:lnTo>
                    <a:pt x="116840" y="81406"/>
                  </a:lnTo>
                  <a:close/>
                </a:path>
                <a:path w="116840" h="90169">
                  <a:moveTo>
                    <a:pt x="116840" y="75056"/>
                  </a:moveTo>
                  <a:lnTo>
                    <a:pt x="114300" y="75056"/>
                  </a:lnTo>
                  <a:lnTo>
                    <a:pt x="114300" y="81279"/>
                  </a:lnTo>
                  <a:lnTo>
                    <a:pt x="116840" y="81279"/>
                  </a:lnTo>
                  <a:lnTo>
                    <a:pt x="116840" y="75056"/>
                  </a:lnTo>
                  <a:close/>
                </a:path>
                <a:path w="116840" h="90169">
                  <a:moveTo>
                    <a:pt x="1269" y="75056"/>
                  </a:moveTo>
                  <a:lnTo>
                    <a:pt x="0" y="75056"/>
                  </a:lnTo>
                  <a:lnTo>
                    <a:pt x="0" y="80137"/>
                  </a:lnTo>
                  <a:lnTo>
                    <a:pt x="1269" y="80137"/>
                  </a:lnTo>
                  <a:lnTo>
                    <a:pt x="1269" y="75056"/>
                  </a:lnTo>
                  <a:close/>
                </a:path>
                <a:path w="116840" h="90169">
                  <a:moveTo>
                    <a:pt x="1269" y="71247"/>
                  </a:moveTo>
                  <a:lnTo>
                    <a:pt x="0" y="71247"/>
                  </a:lnTo>
                  <a:lnTo>
                    <a:pt x="0" y="74929"/>
                  </a:lnTo>
                  <a:lnTo>
                    <a:pt x="1269" y="74929"/>
                  </a:lnTo>
                  <a:lnTo>
                    <a:pt x="1269" y="71247"/>
                  </a:lnTo>
                  <a:close/>
                </a:path>
                <a:path w="116840" h="90169">
                  <a:moveTo>
                    <a:pt x="116840" y="71247"/>
                  </a:moveTo>
                  <a:lnTo>
                    <a:pt x="114300" y="71247"/>
                  </a:lnTo>
                  <a:lnTo>
                    <a:pt x="114300" y="74929"/>
                  </a:lnTo>
                  <a:lnTo>
                    <a:pt x="116840" y="74929"/>
                  </a:lnTo>
                  <a:lnTo>
                    <a:pt x="116840" y="71247"/>
                  </a:lnTo>
                  <a:close/>
                </a:path>
                <a:path w="116840" h="90169">
                  <a:moveTo>
                    <a:pt x="1269" y="68706"/>
                  </a:moveTo>
                  <a:lnTo>
                    <a:pt x="0" y="68706"/>
                  </a:lnTo>
                  <a:lnTo>
                    <a:pt x="0" y="71119"/>
                  </a:lnTo>
                  <a:lnTo>
                    <a:pt x="1269" y="71119"/>
                  </a:lnTo>
                  <a:lnTo>
                    <a:pt x="1269" y="68706"/>
                  </a:lnTo>
                  <a:close/>
                </a:path>
                <a:path w="116840" h="90169">
                  <a:moveTo>
                    <a:pt x="116840" y="68706"/>
                  </a:moveTo>
                  <a:lnTo>
                    <a:pt x="114300" y="68706"/>
                  </a:lnTo>
                  <a:lnTo>
                    <a:pt x="114300" y="71119"/>
                  </a:lnTo>
                  <a:lnTo>
                    <a:pt x="116840" y="71119"/>
                  </a:lnTo>
                  <a:lnTo>
                    <a:pt x="116840" y="68706"/>
                  </a:lnTo>
                  <a:close/>
                </a:path>
                <a:path w="116840" h="90169">
                  <a:moveTo>
                    <a:pt x="1269" y="64897"/>
                  </a:moveTo>
                  <a:lnTo>
                    <a:pt x="0" y="64897"/>
                  </a:lnTo>
                  <a:lnTo>
                    <a:pt x="0" y="68579"/>
                  </a:lnTo>
                  <a:lnTo>
                    <a:pt x="1269" y="68579"/>
                  </a:lnTo>
                  <a:lnTo>
                    <a:pt x="1269" y="64897"/>
                  </a:lnTo>
                  <a:close/>
                </a:path>
                <a:path w="116840" h="90169">
                  <a:moveTo>
                    <a:pt x="116840" y="64897"/>
                  </a:moveTo>
                  <a:lnTo>
                    <a:pt x="114300" y="64897"/>
                  </a:lnTo>
                  <a:lnTo>
                    <a:pt x="114300" y="68579"/>
                  </a:lnTo>
                  <a:lnTo>
                    <a:pt x="116840" y="68579"/>
                  </a:lnTo>
                  <a:lnTo>
                    <a:pt x="116840" y="64897"/>
                  </a:lnTo>
                  <a:close/>
                </a:path>
                <a:path w="116840" h="90169">
                  <a:moveTo>
                    <a:pt x="1269" y="62356"/>
                  </a:moveTo>
                  <a:lnTo>
                    <a:pt x="0" y="62356"/>
                  </a:lnTo>
                  <a:lnTo>
                    <a:pt x="0" y="64769"/>
                  </a:lnTo>
                  <a:lnTo>
                    <a:pt x="1269" y="64769"/>
                  </a:lnTo>
                  <a:lnTo>
                    <a:pt x="1269" y="62356"/>
                  </a:lnTo>
                  <a:close/>
                </a:path>
                <a:path w="116840" h="90169">
                  <a:moveTo>
                    <a:pt x="116840" y="62356"/>
                  </a:moveTo>
                  <a:lnTo>
                    <a:pt x="114300" y="62356"/>
                  </a:lnTo>
                  <a:lnTo>
                    <a:pt x="114300" y="64769"/>
                  </a:lnTo>
                  <a:lnTo>
                    <a:pt x="116840" y="64769"/>
                  </a:lnTo>
                  <a:lnTo>
                    <a:pt x="116840" y="62356"/>
                  </a:lnTo>
                  <a:close/>
                </a:path>
                <a:path w="116840" h="90169">
                  <a:moveTo>
                    <a:pt x="1269" y="58547"/>
                  </a:moveTo>
                  <a:lnTo>
                    <a:pt x="0" y="58547"/>
                  </a:lnTo>
                  <a:lnTo>
                    <a:pt x="0" y="62229"/>
                  </a:lnTo>
                  <a:lnTo>
                    <a:pt x="1269" y="62229"/>
                  </a:lnTo>
                  <a:lnTo>
                    <a:pt x="1269" y="58547"/>
                  </a:lnTo>
                  <a:close/>
                </a:path>
                <a:path w="116840" h="90169">
                  <a:moveTo>
                    <a:pt x="116840" y="58547"/>
                  </a:moveTo>
                  <a:lnTo>
                    <a:pt x="114300" y="58547"/>
                  </a:lnTo>
                  <a:lnTo>
                    <a:pt x="114300" y="62229"/>
                  </a:lnTo>
                  <a:lnTo>
                    <a:pt x="116840" y="62229"/>
                  </a:lnTo>
                  <a:lnTo>
                    <a:pt x="116840" y="58547"/>
                  </a:lnTo>
                  <a:close/>
                </a:path>
                <a:path w="116840" h="90169">
                  <a:moveTo>
                    <a:pt x="1269" y="56006"/>
                  </a:moveTo>
                  <a:lnTo>
                    <a:pt x="0" y="56006"/>
                  </a:lnTo>
                  <a:lnTo>
                    <a:pt x="0" y="58419"/>
                  </a:lnTo>
                  <a:lnTo>
                    <a:pt x="1269" y="58419"/>
                  </a:lnTo>
                  <a:lnTo>
                    <a:pt x="1269" y="56006"/>
                  </a:lnTo>
                  <a:close/>
                </a:path>
                <a:path w="116840" h="90169">
                  <a:moveTo>
                    <a:pt x="116840" y="56006"/>
                  </a:moveTo>
                  <a:lnTo>
                    <a:pt x="114300" y="56006"/>
                  </a:lnTo>
                  <a:lnTo>
                    <a:pt x="114300" y="58419"/>
                  </a:lnTo>
                  <a:lnTo>
                    <a:pt x="116840" y="58419"/>
                  </a:lnTo>
                  <a:lnTo>
                    <a:pt x="116840" y="56006"/>
                  </a:lnTo>
                  <a:close/>
                </a:path>
                <a:path w="116840" h="90169">
                  <a:moveTo>
                    <a:pt x="1269" y="52197"/>
                  </a:moveTo>
                  <a:lnTo>
                    <a:pt x="0" y="52197"/>
                  </a:lnTo>
                  <a:lnTo>
                    <a:pt x="0" y="55879"/>
                  </a:lnTo>
                  <a:lnTo>
                    <a:pt x="1269" y="55879"/>
                  </a:lnTo>
                  <a:lnTo>
                    <a:pt x="1269" y="52197"/>
                  </a:lnTo>
                  <a:close/>
                </a:path>
                <a:path w="116840" h="90169">
                  <a:moveTo>
                    <a:pt x="116840" y="52197"/>
                  </a:moveTo>
                  <a:lnTo>
                    <a:pt x="114300" y="52197"/>
                  </a:lnTo>
                  <a:lnTo>
                    <a:pt x="114300" y="55879"/>
                  </a:lnTo>
                  <a:lnTo>
                    <a:pt x="116840" y="55879"/>
                  </a:lnTo>
                  <a:lnTo>
                    <a:pt x="116840" y="52197"/>
                  </a:lnTo>
                  <a:close/>
                </a:path>
                <a:path w="116840" h="90169">
                  <a:moveTo>
                    <a:pt x="1269" y="49656"/>
                  </a:moveTo>
                  <a:lnTo>
                    <a:pt x="0" y="49656"/>
                  </a:lnTo>
                  <a:lnTo>
                    <a:pt x="0" y="52069"/>
                  </a:lnTo>
                  <a:lnTo>
                    <a:pt x="1269" y="52069"/>
                  </a:lnTo>
                  <a:lnTo>
                    <a:pt x="1269" y="49656"/>
                  </a:lnTo>
                  <a:close/>
                </a:path>
                <a:path w="116840" h="90169">
                  <a:moveTo>
                    <a:pt x="116840" y="49656"/>
                  </a:moveTo>
                  <a:lnTo>
                    <a:pt x="114300" y="49656"/>
                  </a:lnTo>
                  <a:lnTo>
                    <a:pt x="114300" y="52069"/>
                  </a:lnTo>
                  <a:lnTo>
                    <a:pt x="116840" y="52069"/>
                  </a:lnTo>
                  <a:lnTo>
                    <a:pt x="116840" y="49656"/>
                  </a:lnTo>
                  <a:close/>
                </a:path>
                <a:path w="116840" h="90169">
                  <a:moveTo>
                    <a:pt x="1269" y="45847"/>
                  </a:moveTo>
                  <a:lnTo>
                    <a:pt x="0" y="45847"/>
                  </a:lnTo>
                  <a:lnTo>
                    <a:pt x="0" y="49529"/>
                  </a:lnTo>
                  <a:lnTo>
                    <a:pt x="1269" y="49529"/>
                  </a:lnTo>
                  <a:lnTo>
                    <a:pt x="1269" y="45847"/>
                  </a:lnTo>
                  <a:close/>
                </a:path>
                <a:path w="116840" h="90169">
                  <a:moveTo>
                    <a:pt x="116840" y="45847"/>
                  </a:moveTo>
                  <a:lnTo>
                    <a:pt x="114300" y="45847"/>
                  </a:lnTo>
                  <a:lnTo>
                    <a:pt x="114300" y="49529"/>
                  </a:lnTo>
                  <a:lnTo>
                    <a:pt x="116840" y="49529"/>
                  </a:lnTo>
                  <a:lnTo>
                    <a:pt x="116840" y="45847"/>
                  </a:lnTo>
                  <a:close/>
                </a:path>
                <a:path w="116840" h="90169">
                  <a:moveTo>
                    <a:pt x="1269" y="43306"/>
                  </a:moveTo>
                  <a:lnTo>
                    <a:pt x="0" y="43306"/>
                  </a:lnTo>
                  <a:lnTo>
                    <a:pt x="0" y="45719"/>
                  </a:lnTo>
                  <a:lnTo>
                    <a:pt x="1269" y="45719"/>
                  </a:lnTo>
                  <a:lnTo>
                    <a:pt x="1269" y="43306"/>
                  </a:lnTo>
                  <a:close/>
                </a:path>
                <a:path w="116840" h="90169">
                  <a:moveTo>
                    <a:pt x="116840" y="43306"/>
                  </a:moveTo>
                  <a:lnTo>
                    <a:pt x="114300" y="43306"/>
                  </a:lnTo>
                  <a:lnTo>
                    <a:pt x="114300" y="45719"/>
                  </a:lnTo>
                  <a:lnTo>
                    <a:pt x="116840" y="45719"/>
                  </a:lnTo>
                  <a:lnTo>
                    <a:pt x="116840" y="43306"/>
                  </a:lnTo>
                  <a:close/>
                </a:path>
                <a:path w="116840" h="90169">
                  <a:moveTo>
                    <a:pt x="1269" y="39497"/>
                  </a:moveTo>
                  <a:lnTo>
                    <a:pt x="0" y="39497"/>
                  </a:lnTo>
                  <a:lnTo>
                    <a:pt x="0" y="43179"/>
                  </a:lnTo>
                  <a:lnTo>
                    <a:pt x="1269" y="43179"/>
                  </a:lnTo>
                  <a:lnTo>
                    <a:pt x="1269" y="39497"/>
                  </a:lnTo>
                  <a:close/>
                </a:path>
                <a:path w="116840" h="90169">
                  <a:moveTo>
                    <a:pt x="116840" y="39497"/>
                  </a:moveTo>
                  <a:lnTo>
                    <a:pt x="114300" y="39497"/>
                  </a:lnTo>
                  <a:lnTo>
                    <a:pt x="114300" y="43179"/>
                  </a:lnTo>
                  <a:lnTo>
                    <a:pt x="116840" y="43179"/>
                  </a:lnTo>
                  <a:lnTo>
                    <a:pt x="116840" y="39497"/>
                  </a:lnTo>
                  <a:close/>
                </a:path>
                <a:path w="116840" h="90169">
                  <a:moveTo>
                    <a:pt x="1269" y="36956"/>
                  </a:moveTo>
                  <a:lnTo>
                    <a:pt x="0" y="36956"/>
                  </a:lnTo>
                  <a:lnTo>
                    <a:pt x="0" y="39369"/>
                  </a:lnTo>
                  <a:lnTo>
                    <a:pt x="1269" y="39369"/>
                  </a:lnTo>
                  <a:lnTo>
                    <a:pt x="1269" y="36956"/>
                  </a:lnTo>
                  <a:close/>
                </a:path>
                <a:path w="116840" h="90169">
                  <a:moveTo>
                    <a:pt x="116840" y="36956"/>
                  </a:moveTo>
                  <a:lnTo>
                    <a:pt x="114300" y="36956"/>
                  </a:lnTo>
                  <a:lnTo>
                    <a:pt x="114300" y="39369"/>
                  </a:lnTo>
                  <a:lnTo>
                    <a:pt x="116840" y="39369"/>
                  </a:lnTo>
                  <a:lnTo>
                    <a:pt x="116840" y="36956"/>
                  </a:lnTo>
                  <a:close/>
                </a:path>
                <a:path w="116840" h="90169">
                  <a:moveTo>
                    <a:pt x="1269" y="33147"/>
                  </a:moveTo>
                  <a:lnTo>
                    <a:pt x="0" y="33147"/>
                  </a:lnTo>
                  <a:lnTo>
                    <a:pt x="0" y="36829"/>
                  </a:lnTo>
                  <a:lnTo>
                    <a:pt x="1269" y="36829"/>
                  </a:lnTo>
                  <a:lnTo>
                    <a:pt x="1269" y="33147"/>
                  </a:lnTo>
                  <a:close/>
                </a:path>
                <a:path w="116840" h="90169">
                  <a:moveTo>
                    <a:pt x="116840" y="33147"/>
                  </a:moveTo>
                  <a:lnTo>
                    <a:pt x="114300" y="33147"/>
                  </a:lnTo>
                  <a:lnTo>
                    <a:pt x="114300" y="36829"/>
                  </a:lnTo>
                  <a:lnTo>
                    <a:pt x="116840" y="36829"/>
                  </a:lnTo>
                  <a:lnTo>
                    <a:pt x="116840" y="33147"/>
                  </a:lnTo>
                  <a:close/>
                </a:path>
                <a:path w="116840" h="90169">
                  <a:moveTo>
                    <a:pt x="1269" y="30606"/>
                  </a:moveTo>
                  <a:lnTo>
                    <a:pt x="0" y="30606"/>
                  </a:lnTo>
                  <a:lnTo>
                    <a:pt x="0" y="33019"/>
                  </a:lnTo>
                  <a:lnTo>
                    <a:pt x="1269" y="33019"/>
                  </a:lnTo>
                  <a:lnTo>
                    <a:pt x="1269" y="30606"/>
                  </a:lnTo>
                  <a:close/>
                </a:path>
                <a:path w="116840" h="90169">
                  <a:moveTo>
                    <a:pt x="116840" y="30606"/>
                  </a:moveTo>
                  <a:lnTo>
                    <a:pt x="114300" y="30606"/>
                  </a:lnTo>
                  <a:lnTo>
                    <a:pt x="114300" y="33019"/>
                  </a:lnTo>
                  <a:lnTo>
                    <a:pt x="116840" y="33019"/>
                  </a:lnTo>
                  <a:lnTo>
                    <a:pt x="116840" y="30606"/>
                  </a:lnTo>
                  <a:close/>
                </a:path>
                <a:path w="116840" h="90169">
                  <a:moveTo>
                    <a:pt x="1269" y="26797"/>
                  </a:moveTo>
                  <a:lnTo>
                    <a:pt x="0" y="26797"/>
                  </a:lnTo>
                  <a:lnTo>
                    <a:pt x="0" y="30479"/>
                  </a:lnTo>
                  <a:lnTo>
                    <a:pt x="1269" y="30479"/>
                  </a:lnTo>
                  <a:lnTo>
                    <a:pt x="1269" y="26797"/>
                  </a:lnTo>
                  <a:close/>
                </a:path>
                <a:path w="116840" h="90169">
                  <a:moveTo>
                    <a:pt x="116840" y="26797"/>
                  </a:moveTo>
                  <a:lnTo>
                    <a:pt x="114300" y="26797"/>
                  </a:lnTo>
                  <a:lnTo>
                    <a:pt x="114300" y="30479"/>
                  </a:lnTo>
                  <a:lnTo>
                    <a:pt x="116840" y="30479"/>
                  </a:lnTo>
                  <a:lnTo>
                    <a:pt x="116840" y="26797"/>
                  </a:lnTo>
                  <a:close/>
                </a:path>
                <a:path w="116840" h="90169">
                  <a:moveTo>
                    <a:pt x="1269" y="24256"/>
                  </a:moveTo>
                  <a:lnTo>
                    <a:pt x="0" y="24256"/>
                  </a:lnTo>
                  <a:lnTo>
                    <a:pt x="0" y="26669"/>
                  </a:lnTo>
                  <a:lnTo>
                    <a:pt x="1269" y="26669"/>
                  </a:lnTo>
                  <a:lnTo>
                    <a:pt x="1269" y="24256"/>
                  </a:lnTo>
                  <a:close/>
                </a:path>
                <a:path w="116840" h="90169">
                  <a:moveTo>
                    <a:pt x="116840" y="24256"/>
                  </a:moveTo>
                  <a:lnTo>
                    <a:pt x="114300" y="24256"/>
                  </a:lnTo>
                  <a:lnTo>
                    <a:pt x="114300" y="26669"/>
                  </a:lnTo>
                  <a:lnTo>
                    <a:pt x="116840" y="26669"/>
                  </a:lnTo>
                  <a:lnTo>
                    <a:pt x="116840" y="24256"/>
                  </a:lnTo>
                  <a:close/>
                </a:path>
                <a:path w="116840" h="90169">
                  <a:moveTo>
                    <a:pt x="1269" y="20447"/>
                  </a:moveTo>
                  <a:lnTo>
                    <a:pt x="0" y="20447"/>
                  </a:lnTo>
                  <a:lnTo>
                    <a:pt x="0" y="24129"/>
                  </a:lnTo>
                  <a:lnTo>
                    <a:pt x="1269" y="24129"/>
                  </a:lnTo>
                  <a:lnTo>
                    <a:pt x="1269" y="20447"/>
                  </a:lnTo>
                  <a:close/>
                </a:path>
                <a:path w="116840" h="90169">
                  <a:moveTo>
                    <a:pt x="116840" y="20447"/>
                  </a:moveTo>
                  <a:lnTo>
                    <a:pt x="114300" y="20447"/>
                  </a:lnTo>
                  <a:lnTo>
                    <a:pt x="114300" y="24129"/>
                  </a:lnTo>
                  <a:lnTo>
                    <a:pt x="116840" y="24129"/>
                  </a:lnTo>
                  <a:lnTo>
                    <a:pt x="116840" y="20447"/>
                  </a:lnTo>
                  <a:close/>
                </a:path>
                <a:path w="116840" h="90169">
                  <a:moveTo>
                    <a:pt x="1269" y="17906"/>
                  </a:moveTo>
                  <a:lnTo>
                    <a:pt x="0" y="17906"/>
                  </a:lnTo>
                  <a:lnTo>
                    <a:pt x="0" y="20319"/>
                  </a:lnTo>
                  <a:lnTo>
                    <a:pt x="1269" y="20319"/>
                  </a:lnTo>
                  <a:lnTo>
                    <a:pt x="1269" y="17906"/>
                  </a:lnTo>
                  <a:close/>
                </a:path>
                <a:path w="116840" h="90169">
                  <a:moveTo>
                    <a:pt x="116840" y="17906"/>
                  </a:moveTo>
                  <a:lnTo>
                    <a:pt x="114300" y="17906"/>
                  </a:lnTo>
                  <a:lnTo>
                    <a:pt x="114300" y="20319"/>
                  </a:lnTo>
                  <a:lnTo>
                    <a:pt x="116840" y="20319"/>
                  </a:lnTo>
                  <a:lnTo>
                    <a:pt x="116840" y="17906"/>
                  </a:lnTo>
                  <a:close/>
                </a:path>
                <a:path w="116840" h="90169">
                  <a:moveTo>
                    <a:pt x="1269" y="14097"/>
                  </a:moveTo>
                  <a:lnTo>
                    <a:pt x="0" y="14097"/>
                  </a:lnTo>
                  <a:lnTo>
                    <a:pt x="0" y="17779"/>
                  </a:lnTo>
                  <a:lnTo>
                    <a:pt x="1269" y="17779"/>
                  </a:lnTo>
                  <a:lnTo>
                    <a:pt x="1269" y="14097"/>
                  </a:lnTo>
                  <a:close/>
                </a:path>
                <a:path w="116840" h="90169">
                  <a:moveTo>
                    <a:pt x="116840" y="14097"/>
                  </a:moveTo>
                  <a:lnTo>
                    <a:pt x="114300" y="14097"/>
                  </a:lnTo>
                  <a:lnTo>
                    <a:pt x="114300" y="17779"/>
                  </a:lnTo>
                  <a:lnTo>
                    <a:pt x="116840" y="17779"/>
                  </a:lnTo>
                  <a:lnTo>
                    <a:pt x="116840" y="14097"/>
                  </a:lnTo>
                  <a:close/>
                </a:path>
                <a:path w="116840" h="90169">
                  <a:moveTo>
                    <a:pt x="1269" y="11556"/>
                  </a:moveTo>
                  <a:lnTo>
                    <a:pt x="0" y="11556"/>
                  </a:lnTo>
                  <a:lnTo>
                    <a:pt x="0" y="13969"/>
                  </a:lnTo>
                  <a:lnTo>
                    <a:pt x="1269" y="13969"/>
                  </a:lnTo>
                  <a:lnTo>
                    <a:pt x="1269" y="11556"/>
                  </a:lnTo>
                  <a:close/>
                </a:path>
                <a:path w="116840" h="90169">
                  <a:moveTo>
                    <a:pt x="116840" y="5079"/>
                  </a:moveTo>
                  <a:lnTo>
                    <a:pt x="115570" y="5079"/>
                  </a:lnTo>
                  <a:lnTo>
                    <a:pt x="114300" y="5206"/>
                  </a:lnTo>
                  <a:lnTo>
                    <a:pt x="114300" y="13969"/>
                  </a:lnTo>
                  <a:lnTo>
                    <a:pt x="116840" y="13969"/>
                  </a:lnTo>
                  <a:lnTo>
                    <a:pt x="116840" y="5079"/>
                  </a:lnTo>
                  <a:close/>
                </a:path>
                <a:path w="116840" h="90169">
                  <a:moveTo>
                    <a:pt x="115569" y="0"/>
                  </a:moveTo>
                  <a:lnTo>
                    <a:pt x="3809" y="0"/>
                  </a:lnTo>
                  <a:lnTo>
                    <a:pt x="3809" y="1270"/>
                  </a:lnTo>
                  <a:lnTo>
                    <a:pt x="114300" y="1270"/>
                  </a:lnTo>
                  <a:lnTo>
                    <a:pt x="114300" y="5079"/>
                  </a:lnTo>
                  <a:lnTo>
                    <a:pt x="115570" y="5079"/>
                  </a:lnTo>
                  <a:lnTo>
                    <a:pt x="115569" y="0"/>
                  </a:lnTo>
                  <a:close/>
                </a:path>
              </a:pathLst>
            </a:custGeom>
            <a:solidFill>
              <a:srgbClr val="B8DA5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1" name="object 461"/>
            <p:cNvSpPr/>
            <p:nvPr/>
          </p:nvSpPr>
          <p:spPr>
            <a:xfrm>
              <a:off x="1334770" y="3147059"/>
              <a:ext cx="113030" cy="87630"/>
            </a:xfrm>
            <a:custGeom>
              <a:avLst/>
              <a:gdLst/>
              <a:ahLst/>
              <a:cxnLst/>
              <a:rect l="l" t="t" r="r" b="b"/>
              <a:pathLst>
                <a:path w="113030" h="87630">
                  <a:moveTo>
                    <a:pt x="2540" y="80136"/>
                  </a:moveTo>
                  <a:lnTo>
                    <a:pt x="0" y="80136"/>
                  </a:lnTo>
                  <a:lnTo>
                    <a:pt x="0" y="83819"/>
                  </a:lnTo>
                  <a:lnTo>
                    <a:pt x="1270" y="83819"/>
                  </a:lnTo>
                  <a:lnTo>
                    <a:pt x="1270" y="87629"/>
                  </a:lnTo>
                  <a:lnTo>
                    <a:pt x="113030" y="87629"/>
                  </a:lnTo>
                  <a:lnTo>
                    <a:pt x="113030" y="85089"/>
                  </a:lnTo>
                  <a:lnTo>
                    <a:pt x="2540" y="85089"/>
                  </a:lnTo>
                  <a:lnTo>
                    <a:pt x="2540" y="80136"/>
                  </a:lnTo>
                  <a:close/>
                </a:path>
                <a:path w="113030" h="87630">
                  <a:moveTo>
                    <a:pt x="113030" y="80136"/>
                  </a:moveTo>
                  <a:lnTo>
                    <a:pt x="111760" y="80136"/>
                  </a:lnTo>
                  <a:lnTo>
                    <a:pt x="111760" y="85089"/>
                  </a:lnTo>
                  <a:lnTo>
                    <a:pt x="113030" y="85089"/>
                  </a:lnTo>
                  <a:lnTo>
                    <a:pt x="113030" y="80136"/>
                  </a:lnTo>
                  <a:close/>
                </a:path>
                <a:path w="113030" h="87630">
                  <a:moveTo>
                    <a:pt x="2540" y="73786"/>
                  </a:moveTo>
                  <a:lnTo>
                    <a:pt x="0" y="73786"/>
                  </a:lnTo>
                  <a:lnTo>
                    <a:pt x="0" y="80009"/>
                  </a:lnTo>
                  <a:lnTo>
                    <a:pt x="2540" y="80009"/>
                  </a:lnTo>
                  <a:lnTo>
                    <a:pt x="2540" y="73786"/>
                  </a:lnTo>
                  <a:close/>
                </a:path>
                <a:path w="113030" h="87630">
                  <a:moveTo>
                    <a:pt x="113030" y="73786"/>
                  </a:moveTo>
                  <a:lnTo>
                    <a:pt x="111760" y="73786"/>
                  </a:lnTo>
                  <a:lnTo>
                    <a:pt x="111760" y="80009"/>
                  </a:lnTo>
                  <a:lnTo>
                    <a:pt x="113030" y="80009"/>
                  </a:lnTo>
                  <a:lnTo>
                    <a:pt x="113030" y="73786"/>
                  </a:lnTo>
                  <a:close/>
                </a:path>
                <a:path w="113030" h="87630">
                  <a:moveTo>
                    <a:pt x="2540" y="69976"/>
                  </a:moveTo>
                  <a:lnTo>
                    <a:pt x="0" y="69976"/>
                  </a:lnTo>
                  <a:lnTo>
                    <a:pt x="0" y="73659"/>
                  </a:lnTo>
                  <a:lnTo>
                    <a:pt x="2540" y="73659"/>
                  </a:lnTo>
                  <a:lnTo>
                    <a:pt x="2540" y="69976"/>
                  </a:lnTo>
                  <a:close/>
                </a:path>
                <a:path w="113030" h="87630">
                  <a:moveTo>
                    <a:pt x="113030" y="69976"/>
                  </a:moveTo>
                  <a:lnTo>
                    <a:pt x="111760" y="69976"/>
                  </a:lnTo>
                  <a:lnTo>
                    <a:pt x="111760" y="73659"/>
                  </a:lnTo>
                  <a:lnTo>
                    <a:pt x="113030" y="73659"/>
                  </a:lnTo>
                  <a:lnTo>
                    <a:pt x="113030" y="69976"/>
                  </a:lnTo>
                  <a:close/>
                </a:path>
                <a:path w="113030" h="87630">
                  <a:moveTo>
                    <a:pt x="2540" y="67436"/>
                  </a:moveTo>
                  <a:lnTo>
                    <a:pt x="0" y="67436"/>
                  </a:lnTo>
                  <a:lnTo>
                    <a:pt x="0" y="69849"/>
                  </a:lnTo>
                  <a:lnTo>
                    <a:pt x="2540" y="69849"/>
                  </a:lnTo>
                  <a:lnTo>
                    <a:pt x="2540" y="67436"/>
                  </a:lnTo>
                  <a:close/>
                </a:path>
                <a:path w="113030" h="87630">
                  <a:moveTo>
                    <a:pt x="113030" y="67436"/>
                  </a:moveTo>
                  <a:lnTo>
                    <a:pt x="111760" y="67436"/>
                  </a:lnTo>
                  <a:lnTo>
                    <a:pt x="111760" y="69849"/>
                  </a:lnTo>
                  <a:lnTo>
                    <a:pt x="113030" y="69849"/>
                  </a:lnTo>
                  <a:lnTo>
                    <a:pt x="113030" y="67436"/>
                  </a:lnTo>
                  <a:close/>
                </a:path>
                <a:path w="113030" h="87630">
                  <a:moveTo>
                    <a:pt x="2540" y="63626"/>
                  </a:moveTo>
                  <a:lnTo>
                    <a:pt x="0" y="63626"/>
                  </a:lnTo>
                  <a:lnTo>
                    <a:pt x="0" y="67309"/>
                  </a:lnTo>
                  <a:lnTo>
                    <a:pt x="2540" y="67309"/>
                  </a:lnTo>
                  <a:lnTo>
                    <a:pt x="2540" y="63626"/>
                  </a:lnTo>
                  <a:close/>
                </a:path>
                <a:path w="113030" h="87630">
                  <a:moveTo>
                    <a:pt x="113030" y="63626"/>
                  </a:moveTo>
                  <a:lnTo>
                    <a:pt x="111760" y="63626"/>
                  </a:lnTo>
                  <a:lnTo>
                    <a:pt x="111760" y="67309"/>
                  </a:lnTo>
                  <a:lnTo>
                    <a:pt x="113030" y="67309"/>
                  </a:lnTo>
                  <a:lnTo>
                    <a:pt x="113030" y="63626"/>
                  </a:lnTo>
                  <a:close/>
                </a:path>
                <a:path w="113030" h="87630">
                  <a:moveTo>
                    <a:pt x="2540" y="61086"/>
                  </a:moveTo>
                  <a:lnTo>
                    <a:pt x="0" y="61086"/>
                  </a:lnTo>
                  <a:lnTo>
                    <a:pt x="0" y="63499"/>
                  </a:lnTo>
                  <a:lnTo>
                    <a:pt x="2540" y="63499"/>
                  </a:lnTo>
                  <a:lnTo>
                    <a:pt x="2540" y="61086"/>
                  </a:lnTo>
                  <a:close/>
                </a:path>
                <a:path w="113030" h="87630">
                  <a:moveTo>
                    <a:pt x="113030" y="61086"/>
                  </a:moveTo>
                  <a:lnTo>
                    <a:pt x="111760" y="61086"/>
                  </a:lnTo>
                  <a:lnTo>
                    <a:pt x="111760" y="63499"/>
                  </a:lnTo>
                  <a:lnTo>
                    <a:pt x="113030" y="63499"/>
                  </a:lnTo>
                  <a:lnTo>
                    <a:pt x="113030" y="61086"/>
                  </a:lnTo>
                  <a:close/>
                </a:path>
                <a:path w="113030" h="87630">
                  <a:moveTo>
                    <a:pt x="2540" y="57276"/>
                  </a:moveTo>
                  <a:lnTo>
                    <a:pt x="0" y="57276"/>
                  </a:lnTo>
                  <a:lnTo>
                    <a:pt x="0" y="60959"/>
                  </a:lnTo>
                  <a:lnTo>
                    <a:pt x="2540" y="60959"/>
                  </a:lnTo>
                  <a:lnTo>
                    <a:pt x="2540" y="57276"/>
                  </a:lnTo>
                  <a:close/>
                </a:path>
                <a:path w="113030" h="87630">
                  <a:moveTo>
                    <a:pt x="113030" y="57276"/>
                  </a:moveTo>
                  <a:lnTo>
                    <a:pt x="111760" y="57276"/>
                  </a:lnTo>
                  <a:lnTo>
                    <a:pt x="111760" y="60959"/>
                  </a:lnTo>
                  <a:lnTo>
                    <a:pt x="113030" y="60959"/>
                  </a:lnTo>
                  <a:lnTo>
                    <a:pt x="113030" y="57276"/>
                  </a:lnTo>
                  <a:close/>
                </a:path>
                <a:path w="113030" h="87630">
                  <a:moveTo>
                    <a:pt x="2540" y="54736"/>
                  </a:moveTo>
                  <a:lnTo>
                    <a:pt x="0" y="54736"/>
                  </a:lnTo>
                  <a:lnTo>
                    <a:pt x="0" y="57149"/>
                  </a:lnTo>
                  <a:lnTo>
                    <a:pt x="2540" y="57149"/>
                  </a:lnTo>
                  <a:lnTo>
                    <a:pt x="2540" y="54736"/>
                  </a:lnTo>
                  <a:close/>
                </a:path>
                <a:path w="113030" h="87630">
                  <a:moveTo>
                    <a:pt x="113030" y="54736"/>
                  </a:moveTo>
                  <a:lnTo>
                    <a:pt x="111760" y="54736"/>
                  </a:lnTo>
                  <a:lnTo>
                    <a:pt x="111760" y="57149"/>
                  </a:lnTo>
                  <a:lnTo>
                    <a:pt x="113030" y="57149"/>
                  </a:lnTo>
                  <a:lnTo>
                    <a:pt x="113030" y="54736"/>
                  </a:lnTo>
                  <a:close/>
                </a:path>
                <a:path w="113030" h="87630">
                  <a:moveTo>
                    <a:pt x="2540" y="50926"/>
                  </a:moveTo>
                  <a:lnTo>
                    <a:pt x="0" y="50926"/>
                  </a:lnTo>
                  <a:lnTo>
                    <a:pt x="0" y="54609"/>
                  </a:lnTo>
                  <a:lnTo>
                    <a:pt x="2540" y="54609"/>
                  </a:lnTo>
                  <a:lnTo>
                    <a:pt x="2540" y="50926"/>
                  </a:lnTo>
                  <a:close/>
                </a:path>
                <a:path w="113030" h="87630">
                  <a:moveTo>
                    <a:pt x="113030" y="50926"/>
                  </a:moveTo>
                  <a:lnTo>
                    <a:pt x="111760" y="50926"/>
                  </a:lnTo>
                  <a:lnTo>
                    <a:pt x="111760" y="54609"/>
                  </a:lnTo>
                  <a:lnTo>
                    <a:pt x="113030" y="54609"/>
                  </a:lnTo>
                  <a:lnTo>
                    <a:pt x="113030" y="50926"/>
                  </a:lnTo>
                  <a:close/>
                </a:path>
                <a:path w="113030" h="87630">
                  <a:moveTo>
                    <a:pt x="2540" y="48386"/>
                  </a:moveTo>
                  <a:lnTo>
                    <a:pt x="0" y="48386"/>
                  </a:lnTo>
                  <a:lnTo>
                    <a:pt x="0" y="50799"/>
                  </a:lnTo>
                  <a:lnTo>
                    <a:pt x="2540" y="50799"/>
                  </a:lnTo>
                  <a:lnTo>
                    <a:pt x="2540" y="48386"/>
                  </a:lnTo>
                  <a:close/>
                </a:path>
                <a:path w="113030" h="87630">
                  <a:moveTo>
                    <a:pt x="113030" y="48386"/>
                  </a:moveTo>
                  <a:lnTo>
                    <a:pt x="111760" y="48386"/>
                  </a:lnTo>
                  <a:lnTo>
                    <a:pt x="111760" y="50799"/>
                  </a:lnTo>
                  <a:lnTo>
                    <a:pt x="113030" y="50799"/>
                  </a:lnTo>
                  <a:lnTo>
                    <a:pt x="113030" y="48386"/>
                  </a:lnTo>
                  <a:close/>
                </a:path>
                <a:path w="113030" h="87630">
                  <a:moveTo>
                    <a:pt x="2540" y="44576"/>
                  </a:moveTo>
                  <a:lnTo>
                    <a:pt x="0" y="44576"/>
                  </a:lnTo>
                  <a:lnTo>
                    <a:pt x="0" y="48259"/>
                  </a:lnTo>
                  <a:lnTo>
                    <a:pt x="2540" y="48259"/>
                  </a:lnTo>
                  <a:lnTo>
                    <a:pt x="2540" y="44576"/>
                  </a:lnTo>
                  <a:close/>
                </a:path>
                <a:path w="113030" h="87630">
                  <a:moveTo>
                    <a:pt x="113030" y="44576"/>
                  </a:moveTo>
                  <a:lnTo>
                    <a:pt x="111760" y="44576"/>
                  </a:lnTo>
                  <a:lnTo>
                    <a:pt x="111760" y="48259"/>
                  </a:lnTo>
                  <a:lnTo>
                    <a:pt x="113030" y="48259"/>
                  </a:lnTo>
                  <a:lnTo>
                    <a:pt x="113030" y="44576"/>
                  </a:lnTo>
                  <a:close/>
                </a:path>
                <a:path w="113030" h="87630">
                  <a:moveTo>
                    <a:pt x="2540" y="42036"/>
                  </a:moveTo>
                  <a:lnTo>
                    <a:pt x="0" y="42036"/>
                  </a:lnTo>
                  <a:lnTo>
                    <a:pt x="0" y="44449"/>
                  </a:lnTo>
                  <a:lnTo>
                    <a:pt x="2540" y="44449"/>
                  </a:lnTo>
                  <a:lnTo>
                    <a:pt x="2540" y="42036"/>
                  </a:lnTo>
                  <a:close/>
                </a:path>
                <a:path w="113030" h="87630">
                  <a:moveTo>
                    <a:pt x="113030" y="42036"/>
                  </a:moveTo>
                  <a:lnTo>
                    <a:pt x="111760" y="42036"/>
                  </a:lnTo>
                  <a:lnTo>
                    <a:pt x="111760" y="44449"/>
                  </a:lnTo>
                  <a:lnTo>
                    <a:pt x="113030" y="44449"/>
                  </a:lnTo>
                  <a:lnTo>
                    <a:pt x="113030" y="42036"/>
                  </a:lnTo>
                  <a:close/>
                </a:path>
                <a:path w="113030" h="87630">
                  <a:moveTo>
                    <a:pt x="2540" y="38226"/>
                  </a:moveTo>
                  <a:lnTo>
                    <a:pt x="0" y="38226"/>
                  </a:lnTo>
                  <a:lnTo>
                    <a:pt x="0" y="41909"/>
                  </a:lnTo>
                  <a:lnTo>
                    <a:pt x="2540" y="41909"/>
                  </a:lnTo>
                  <a:lnTo>
                    <a:pt x="2540" y="38226"/>
                  </a:lnTo>
                  <a:close/>
                </a:path>
                <a:path w="113030" h="87630">
                  <a:moveTo>
                    <a:pt x="113030" y="38226"/>
                  </a:moveTo>
                  <a:lnTo>
                    <a:pt x="111760" y="38226"/>
                  </a:lnTo>
                  <a:lnTo>
                    <a:pt x="111760" y="41909"/>
                  </a:lnTo>
                  <a:lnTo>
                    <a:pt x="113030" y="41909"/>
                  </a:lnTo>
                  <a:lnTo>
                    <a:pt x="113030" y="38226"/>
                  </a:lnTo>
                  <a:close/>
                </a:path>
                <a:path w="113030" h="87630">
                  <a:moveTo>
                    <a:pt x="2540" y="35686"/>
                  </a:moveTo>
                  <a:lnTo>
                    <a:pt x="0" y="35686"/>
                  </a:lnTo>
                  <a:lnTo>
                    <a:pt x="0" y="38099"/>
                  </a:lnTo>
                  <a:lnTo>
                    <a:pt x="2540" y="38099"/>
                  </a:lnTo>
                  <a:lnTo>
                    <a:pt x="2540" y="35686"/>
                  </a:lnTo>
                  <a:close/>
                </a:path>
                <a:path w="113030" h="87630">
                  <a:moveTo>
                    <a:pt x="113030" y="35686"/>
                  </a:moveTo>
                  <a:lnTo>
                    <a:pt x="111760" y="35686"/>
                  </a:lnTo>
                  <a:lnTo>
                    <a:pt x="111760" y="38099"/>
                  </a:lnTo>
                  <a:lnTo>
                    <a:pt x="113030" y="38099"/>
                  </a:lnTo>
                  <a:lnTo>
                    <a:pt x="113030" y="35686"/>
                  </a:lnTo>
                  <a:close/>
                </a:path>
                <a:path w="113030" h="87630">
                  <a:moveTo>
                    <a:pt x="2540" y="31876"/>
                  </a:moveTo>
                  <a:lnTo>
                    <a:pt x="0" y="31876"/>
                  </a:lnTo>
                  <a:lnTo>
                    <a:pt x="0" y="35559"/>
                  </a:lnTo>
                  <a:lnTo>
                    <a:pt x="2540" y="35559"/>
                  </a:lnTo>
                  <a:lnTo>
                    <a:pt x="2540" y="31876"/>
                  </a:lnTo>
                  <a:close/>
                </a:path>
                <a:path w="113030" h="87630">
                  <a:moveTo>
                    <a:pt x="113030" y="31876"/>
                  </a:moveTo>
                  <a:lnTo>
                    <a:pt x="111760" y="31876"/>
                  </a:lnTo>
                  <a:lnTo>
                    <a:pt x="111760" y="35559"/>
                  </a:lnTo>
                  <a:lnTo>
                    <a:pt x="113030" y="35559"/>
                  </a:lnTo>
                  <a:lnTo>
                    <a:pt x="113030" y="31876"/>
                  </a:lnTo>
                  <a:close/>
                </a:path>
                <a:path w="113030" h="87630">
                  <a:moveTo>
                    <a:pt x="2540" y="29336"/>
                  </a:moveTo>
                  <a:lnTo>
                    <a:pt x="0" y="29336"/>
                  </a:lnTo>
                  <a:lnTo>
                    <a:pt x="0" y="31749"/>
                  </a:lnTo>
                  <a:lnTo>
                    <a:pt x="2540" y="31749"/>
                  </a:lnTo>
                  <a:lnTo>
                    <a:pt x="2540" y="29336"/>
                  </a:lnTo>
                  <a:close/>
                </a:path>
                <a:path w="113030" h="87630">
                  <a:moveTo>
                    <a:pt x="113030" y="29336"/>
                  </a:moveTo>
                  <a:lnTo>
                    <a:pt x="111760" y="29336"/>
                  </a:lnTo>
                  <a:lnTo>
                    <a:pt x="111760" y="31749"/>
                  </a:lnTo>
                  <a:lnTo>
                    <a:pt x="113030" y="31749"/>
                  </a:lnTo>
                  <a:lnTo>
                    <a:pt x="113030" y="29336"/>
                  </a:lnTo>
                  <a:close/>
                </a:path>
                <a:path w="113030" h="87630">
                  <a:moveTo>
                    <a:pt x="2540" y="25526"/>
                  </a:moveTo>
                  <a:lnTo>
                    <a:pt x="0" y="25526"/>
                  </a:lnTo>
                  <a:lnTo>
                    <a:pt x="0" y="29209"/>
                  </a:lnTo>
                  <a:lnTo>
                    <a:pt x="2540" y="29209"/>
                  </a:lnTo>
                  <a:lnTo>
                    <a:pt x="2540" y="25526"/>
                  </a:lnTo>
                  <a:close/>
                </a:path>
                <a:path w="113030" h="87630">
                  <a:moveTo>
                    <a:pt x="113030" y="25526"/>
                  </a:moveTo>
                  <a:lnTo>
                    <a:pt x="111760" y="25526"/>
                  </a:lnTo>
                  <a:lnTo>
                    <a:pt x="111760" y="29209"/>
                  </a:lnTo>
                  <a:lnTo>
                    <a:pt x="113030" y="29209"/>
                  </a:lnTo>
                  <a:lnTo>
                    <a:pt x="113030" y="25526"/>
                  </a:lnTo>
                  <a:close/>
                </a:path>
                <a:path w="113030" h="87630">
                  <a:moveTo>
                    <a:pt x="2540" y="22986"/>
                  </a:moveTo>
                  <a:lnTo>
                    <a:pt x="0" y="22986"/>
                  </a:lnTo>
                  <a:lnTo>
                    <a:pt x="0" y="25399"/>
                  </a:lnTo>
                  <a:lnTo>
                    <a:pt x="2540" y="25399"/>
                  </a:lnTo>
                  <a:lnTo>
                    <a:pt x="2540" y="22986"/>
                  </a:lnTo>
                  <a:close/>
                </a:path>
                <a:path w="113030" h="87630">
                  <a:moveTo>
                    <a:pt x="113030" y="22986"/>
                  </a:moveTo>
                  <a:lnTo>
                    <a:pt x="111760" y="22986"/>
                  </a:lnTo>
                  <a:lnTo>
                    <a:pt x="111760" y="25399"/>
                  </a:lnTo>
                  <a:lnTo>
                    <a:pt x="113030" y="25399"/>
                  </a:lnTo>
                  <a:lnTo>
                    <a:pt x="113030" y="22986"/>
                  </a:lnTo>
                  <a:close/>
                </a:path>
                <a:path w="113030" h="87630">
                  <a:moveTo>
                    <a:pt x="2540" y="19176"/>
                  </a:moveTo>
                  <a:lnTo>
                    <a:pt x="0" y="19176"/>
                  </a:lnTo>
                  <a:lnTo>
                    <a:pt x="0" y="22859"/>
                  </a:lnTo>
                  <a:lnTo>
                    <a:pt x="2540" y="22859"/>
                  </a:lnTo>
                  <a:lnTo>
                    <a:pt x="2540" y="19176"/>
                  </a:lnTo>
                  <a:close/>
                </a:path>
                <a:path w="113030" h="87630">
                  <a:moveTo>
                    <a:pt x="113030" y="19176"/>
                  </a:moveTo>
                  <a:lnTo>
                    <a:pt x="111760" y="19176"/>
                  </a:lnTo>
                  <a:lnTo>
                    <a:pt x="111760" y="22859"/>
                  </a:lnTo>
                  <a:lnTo>
                    <a:pt x="113030" y="22859"/>
                  </a:lnTo>
                  <a:lnTo>
                    <a:pt x="113030" y="19176"/>
                  </a:lnTo>
                  <a:close/>
                </a:path>
                <a:path w="113030" h="87630">
                  <a:moveTo>
                    <a:pt x="2540" y="16636"/>
                  </a:moveTo>
                  <a:lnTo>
                    <a:pt x="0" y="16636"/>
                  </a:lnTo>
                  <a:lnTo>
                    <a:pt x="0" y="19049"/>
                  </a:lnTo>
                  <a:lnTo>
                    <a:pt x="2540" y="19049"/>
                  </a:lnTo>
                  <a:lnTo>
                    <a:pt x="2540" y="16636"/>
                  </a:lnTo>
                  <a:close/>
                </a:path>
                <a:path w="113030" h="87630">
                  <a:moveTo>
                    <a:pt x="113030" y="16636"/>
                  </a:moveTo>
                  <a:lnTo>
                    <a:pt x="111760" y="16636"/>
                  </a:lnTo>
                  <a:lnTo>
                    <a:pt x="111760" y="19049"/>
                  </a:lnTo>
                  <a:lnTo>
                    <a:pt x="113030" y="19049"/>
                  </a:lnTo>
                  <a:lnTo>
                    <a:pt x="113030" y="16636"/>
                  </a:lnTo>
                  <a:close/>
                </a:path>
                <a:path w="113030" h="87630">
                  <a:moveTo>
                    <a:pt x="2540" y="12826"/>
                  </a:moveTo>
                  <a:lnTo>
                    <a:pt x="0" y="12826"/>
                  </a:lnTo>
                  <a:lnTo>
                    <a:pt x="0" y="16509"/>
                  </a:lnTo>
                  <a:lnTo>
                    <a:pt x="2540" y="16509"/>
                  </a:lnTo>
                  <a:lnTo>
                    <a:pt x="2540" y="12826"/>
                  </a:lnTo>
                  <a:close/>
                </a:path>
                <a:path w="113030" h="87630">
                  <a:moveTo>
                    <a:pt x="113030" y="12826"/>
                  </a:moveTo>
                  <a:lnTo>
                    <a:pt x="111760" y="12826"/>
                  </a:lnTo>
                  <a:lnTo>
                    <a:pt x="111760" y="16509"/>
                  </a:lnTo>
                  <a:lnTo>
                    <a:pt x="113030" y="16509"/>
                  </a:lnTo>
                  <a:lnTo>
                    <a:pt x="113030" y="12826"/>
                  </a:lnTo>
                  <a:close/>
                </a:path>
                <a:path w="113030" h="87630">
                  <a:moveTo>
                    <a:pt x="2540" y="3936"/>
                  </a:moveTo>
                  <a:lnTo>
                    <a:pt x="1270" y="3936"/>
                  </a:lnTo>
                  <a:lnTo>
                    <a:pt x="1270" y="5206"/>
                  </a:lnTo>
                  <a:lnTo>
                    <a:pt x="0" y="5206"/>
                  </a:lnTo>
                  <a:lnTo>
                    <a:pt x="0" y="12699"/>
                  </a:lnTo>
                  <a:lnTo>
                    <a:pt x="2540" y="12699"/>
                  </a:lnTo>
                  <a:lnTo>
                    <a:pt x="2540" y="3936"/>
                  </a:lnTo>
                  <a:close/>
                </a:path>
                <a:path w="113030" h="87630">
                  <a:moveTo>
                    <a:pt x="113030" y="3936"/>
                  </a:moveTo>
                  <a:lnTo>
                    <a:pt x="111760" y="3936"/>
                  </a:lnTo>
                  <a:lnTo>
                    <a:pt x="111760" y="12699"/>
                  </a:lnTo>
                  <a:lnTo>
                    <a:pt x="113030" y="12699"/>
                  </a:lnTo>
                  <a:lnTo>
                    <a:pt x="113030" y="3936"/>
                  </a:lnTo>
                  <a:close/>
                </a:path>
                <a:path w="113030" h="87630">
                  <a:moveTo>
                    <a:pt x="113030" y="0"/>
                  </a:moveTo>
                  <a:lnTo>
                    <a:pt x="2540" y="0"/>
                  </a:lnTo>
                  <a:lnTo>
                    <a:pt x="1270" y="126"/>
                  </a:lnTo>
                  <a:lnTo>
                    <a:pt x="1270" y="3809"/>
                  </a:lnTo>
                  <a:lnTo>
                    <a:pt x="2540" y="3809"/>
                  </a:lnTo>
                  <a:lnTo>
                    <a:pt x="2540" y="1269"/>
                  </a:lnTo>
                  <a:lnTo>
                    <a:pt x="113030" y="1269"/>
                  </a:lnTo>
                  <a:lnTo>
                    <a:pt x="113030" y="0"/>
                  </a:lnTo>
                  <a:close/>
                </a:path>
                <a:path w="113030" h="87630">
                  <a:moveTo>
                    <a:pt x="113030" y="1269"/>
                  </a:moveTo>
                  <a:lnTo>
                    <a:pt x="111760" y="1269"/>
                  </a:lnTo>
                  <a:lnTo>
                    <a:pt x="111760" y="3809"/>
                  </a:lnTo>
                  <a:lnTo>
                    <a:pt x="113030" y="3809"/>
                  </a:lnTo>
                  <a:lnTo>
                    <a:pt x="113030" y="1269"/>
                  </a:lnTo>
                  <a:close/>
                </a:path>
              </a:pathLst>
            </a:custGeom>
            <a:solidFill>
              <a:srgbClr val="BADB5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2" name="object 462"/>
            <p:cNvSpPr/>
            <p:nvPr/>
          </p:nvSpPr>
          <p:spPr>
            <a:xfrm>
              <a:off x="1337309" y="3148329"/>
              <a:ext cx="109220" cy="83820"/>
            </a:xfrm>
            <a:custGeom>
              <a:avLst/>
              <a:gdLst/>
              <a:ahLst/>
              <a:cxnLst/>
              <a:rect l="l" t="t" r="r" b="b"/>
              <a:pathLst>
                <a:path w="109219" h="83819">
                  <a:moveTo>
                    <a:pt x="1270" y="78866"/>
                  </a:moveTo>
                  <a:lnTo>
                    <a:pt x="0" y="78866"/>
                  </a:lnTo>
                  <a:lnTo>
                    <a:pt x="0" y="83820"/>
                  </a:lnTo>
                  <a:lnTo>
                    <a:pt x="109220" y="83820"/>
                  </a:lnTo>
                  <a:lnTo>
                    <a:pt x="109220" y="82550"/>
                  </a:lnTo>
                  <a:lnTo>
                    <a:pt x="1270" y="82550"/>
                  </a:lnTo>
                  <a:lnTo>
                    <a:pt x="1270" y="78866"/>
                  </a:lnTo>
                  <a:close/>
                </a:path>
                <a:path w="109219" h="83819">
                  <a:moveTo>
                    <a:pt x="109220" y="78866"/>
                  </a:moveTo>
                  <a:lnTo>
                    <a:pt x="106680" y="78866"/>
                  </a:lnTo>
                  <a:lnTo>
                    <a:pt x="106680" y="82550"/>
                  </a:lnTo>
                  <a:lnTo>
                    <a:pt x="109220" y="82550"/>
                  </a:lnTo>
                  <a:lnTo>
                    <a:pt x="109220" y="78866"/>
                  </a:lnTo>
                  <a:close/>
                </a:path>
                <a:path w="109219" h="83819">
                  <a:moveTo>
                    <a:pt x="1270" y="72516"/>
                  </a:moveTo>
                  <a:lnTo>
                    <a:pt x="0" y="72516"/>
                  </a:lnTo>
                  <a:lnTo>
                    <a:pt x="0" y="78739"/>
                  </a:lnTo>
                  <a:lnTo>
                    <a:pt x="1270" y="78739"/>
                  </a:lnTo>
                  <a:lnTo>
                    <a:pt x="1270" y="72516"/>
                  </a:lnTo>
                  <a:close/>
                </a:path>
                <a:path w="109219" h="83819">
                  <a:moveTo>
                    <a:pt x="109220" y="72516"/>
                  </a:moveTo>
                  <a:lnTo>
                    <a:pt x="106680" y="72516"/>
                  </a:lnTo>
                  <a:lnTo>
                    <a:pt x="106680" y="78739"/>
                  </a:lnTo>
                  <a:lnTo>
                    <a:pt x="109220" y="78739"/>
                  </a:lnTo>
                  <a:lnTo>
                    <a:pt x="109220" y="72516"/>
                  </a:lnTo>
                  <a:close/>
                </a:path>
                <a:path w="109219" h="83819">
                  <a:moveTo>
                    <a:pt x="1270" y="68707"/>
                  </a:moveTo>
                  <a:lnTo>
                    <a:pt x="0" y="68707"/>
                  </a:lnTo>
                  <a:lnTo>
                    <a:pt x="0" y="72389"/>
                  </a:lnTo>
                  <a:lnTo>
                    <a:pt x="1270" y="72389"/>
                  </a:lnTo>
                  <a:lnTo>
                    <a:pt x="1270" y="68707"/>
                  </a:lnTo>
                  <a:close/>
                </a:path>
                <a:path w="109219" h="83819">
                  <a:moveTo>
                    <a:pt x="109220" y="68707"/>
                  </a:moveTo>
                  <a:lnTo>
                    <a:pt x="106680" y="68707"/>
                  </a:lnTo>
                  <a:lnTo>
                    <a:pt x="106680" y="72389"/>
                  </a:lnTo>
                  <a:lnTo>
                    <a:pt x="109220" y="72389"/>
                  </a:lnTo>
                  <a:lnTo>
                    <a:pt x="109220" y="68707"/>
                  </a:lnTo>
                  <a:close/>
                </a:path>
                <a:path w="109219" h="83819">
                  <a:moveTo>
                    <a:pt x="1270" y="66166"/>
                  </a:moveTo>
                  <a:lnTo>
                    <a:pt x="0" y="66166"/>
                  </a:lnTo>
                  <a:lnTo>
                    <a:pt x="0" y="68579"/>
                  </a:lnTo>
                  <a:lnTo>
                    <a:pt x="1270" y="68579"/>
                  </a:lnTo>
                  <a:lnTo>
                    <a:pt x="1270" y="66166"/>
                  </a:lnTo>
                  <a:close/>
                </a:path>
                <a:path w="109219" h="83819">
                  <a:moveTo>
                    <a:pt x="109220" y="66166"/>
                  </a:moveTo>
                  <a:lnTo>
                    <a:pt x="106680" y="66166"/>
                  </a:lnTo>
                  <a:lnTo>
                    <a:pt x="106680" y="68579"/>
                  </a:lnTo>
                  <a:lnTo>
                    <a:pt x="109220" y="68579"/>
                  </a:lnTo>
                  <a:lnTo>
                    <a:pt x="109220" y="66166"/>
                  </a:lnTo>
                  <a:close/>
                </a:path>
                <a:path w="109219" h="83819">
                  <a:moveTo>
                    <a:pt x="1270" y="62357"/>
                  </a:moveTo>
                  <a:lnTo>
                    <a:pt x="0" y="62357"/>
                  </a:lnTo>
                  <a:lnTo>
                    <a:pt x="0" y="66039"/>
                  </a:lnTo>
                  <a:lnTo>
                    <a:pt x="1270" y="66039"/>
                  </a:lnTo>
                  <a:lnTo>
                    <a:pt x="1270" y="62357"/>
                  </a:lnTo>
                  <a:close/>
                </a:path>
                <a:path w="109219" h="83819">
                  <a:moveTo>
                    <a:pt x="109220" y="62357"/>
                  </a:moveTo>
                  <a:lnTo>
                    <a:pt x="106680" y="62357"/>
                  </a:lnTo>
                  <a:lnTo>
                    <a:pt x="106680" y="66039"/>
                  </a:lnTo>
                  <a:lnTo>
                    <a:pt x="109220" y="66039"/>
                  </a:lnTo>
                  <a:lnTo>
                    <a:pt x="109220" y="62357"/>
                  </a:lnTo>
                  <a:close/>
                </a:path>
                <a:path w="109219" h="83819">
                  <a:moveTo>
                    <a:pt x="1270" y="59816"/>
                  </a:moveTo>
                  <a:lnTo>
                    <a:pt x="0" y="59816"/>
                  </a:lnTo>
                  <a:lnTo>
                    <a:pt x="0" y="62229"/>
                  </a:lnTo>
                  <a:lnTo>
                    <a:pt x="1270" y="62229"/>
                  </a:lnTo>
                  <a:lnTo>
                    <a:pt x="1270" y="59816"/>
                  </a:lnTo>
                  <a:close/>
                </a:path>
                <a:path w="109219" h="83819">
                  <a:moveTo>
                    <a:pt x="109220" y="59816"/>
                  </a:moveTo>
                  <a:lnTo>
                    <a:pt x="106680" y="59816"/>
                  </a:lnTo>
                  <a:lnTo>
                    <a:pt x="106680" y="62229"/>
                  </a:lnTo>
                  <a:lnTo>
                    <a:pt x="109220" y="62229"/>
                  </a:lnTo>
                  <a:lnTo>
                    <a:pt x="109220" y="59816"/>
                  </a:lnTo>
                  <a:close/>
                </a:path>
                <a:path w="109219" h="83819">
                  <a:moveTo>
                    <a:pt x="1270" y="56007"/>
                  </a:moveTo>
                  <a:lnTo>
                    <a:pt x="0" y="56007"/>
                  </a:lnTo>
                  <a:lnTo>
                    <a:pt x="0" y="59689"/>
                  </a:lnTo>
                  <a:lnTo>
                    <a:pt x="1270" y="59689"/>
                  </a:lnTo>
                  <a:lnTo>
                    <a:pt x="1270" y="56007"/>
                  </a:lnTo>
                  <a:close/>
                </a:path>
                <a:path w="109219" h="83819">
                  <a:moveTo>
                    <a:pt x="109220" y="56007"/>
                  </a:moveTo>
                  <a:lnTo>
                    <a:pt x="106680" y="56007"/>
                  </a:lnTo>
                  <a:lnTo>
                    <a:pt x="106680" y="59689"/>
                  </a:lnTo>
                  <a:lnTo>
                    <a:pt x="109220" y="59689"/>
                  </a:lnTo>
                  <a:lnTo>
                    <a:pt x="109220" y="56007"/>
                  </a:lnTo>
                  <a:close/>
                </a:path>
                <a:path w="109219" h="83819">
                  <a:moveTo>
                    <a:pt x="1270" y="53466"/>
                  </a:moveTo>
                  <a:lnTo>
                    <a:pt x="0" y="53466"/>
                  </a:lnTo>
                  <a:lnTo>
                    <a:pt x="0" y="55879"/>
                  </a:lnTo>
                  <a:lnTo>
                    <a:pt x="1270" y="55879"/>
                  </a:lnTo>
                  <a:lnTo>
                    <a:pt x="1270" y="53466"/>
                  </a:lnTo>
                  <a:close/>
                </a:path>
                <a:path w="109219" h="83819">
                  <a:moveTo>
                    <a:pt x="109220" y="53466"/>
                  </a:moveTo>
                  <a:lnTo>
                    <a:pt x="106680" y="53466"/>
                  </a:lnTo>
                  <a:lnTo>
                    <a:pt x="106680" y="55879"/>
                  </a:lnTo>
                  <a:lnTo>
                    <a:pt x="109220" y="55879"/>
                  </a:lnTo>
                  <a:lnTo>
                    <a:pt x="109220" y="53466"/>
                  </a:lnTo>
                  <a:close/>
                </a:path>
                <a:path w="109219" h="83819">
                  <a:moveTo>
                    <a:pt x="1270" y="49657"/>
                  </a:moveTo>
                  <a:lnTo>
                    <a:pt x="0" y="49657"/>
                  </a:lnTo>
                  <a:lnTo>
                    <a:pt x="0" y="53339"/>
                  </a:lnTo>
                  <a:lnTo>
                    <a:pt x="1270" y="53339"/>
                  </a:lnTo>
                  <a:lnTo>
                    <a:pt x="1270" y="49657"/>
                  </a:lnTo>
                  <a:close/>
                </a:path>
                <a:path w="109219" h="83819">
                  <a:moveTo>
                    <a:pt x="109220" y="49657"/>
                  </a:moveTo>
                  <a:lnTo>
                    <a:pt x="106680" y="49657"/>
                  </a:lnTo>
                  <a:lnTo>
                    <a:pt x="106680" y="53339"/>
                  </a:lnTo>
                  <a:lnTo>
                    <a:pt x="109220" y="53339"/>
                  </a:lnTo>
                  <a:lnTo>
                    <a:pt x="109220" y="49657"/>
                  </a:lnTo>
                  <a:close/>
                </a:path>
                <a:path w="109219" h="83819">
                  <a:moveTo>
                    <a:pt x="1270" y="47116"/>
                  </a:moveTo>
                  <a:lnTo>
                    <a:pt x="0" y="47116"/>
                  </a:lnTo>
                  <a:lnTo>
                    <a:pt x="0" y="49529"/>
                  </a:lnTo>
                  <a:lnTo>
                    <a:pt x="1270" y="49529"/>
                  </a:lnTo>
                  <a:lnTo>
                    <a:pt x="1270" y="47116"/>
                  </a:lnTo>
                  <a:close/>
                </a:path>
                <a:path w="109219" h="83819">
                  <a:moveTo>
                    <a:pt x="109220" y="47116"/>
                  </a:moveTo>
                  <a:lnTo>
                    <a:pt x="106680" y="47116"/>
                  </a:lnTo>
                  <a:lnTo>
                    <a:pt x="106680" y="49529"/>
                  </a:lnTo>
                  <a:lnTo>
                    <a:pt x="109220" y="49529"/>
                  </a:lnTo>
                  <a:lnTo>
                    <a:pt x="109220" y="47116"/>
                  </a:lnTo>
                  <a:close/>
                </a:path>
                <a:path w="109219" h="83819">
                  <a:moveTo>
                    <a:pt x="1270" y="43307"/>
                  </a:moveTo>
                  <a:lnTo>
                    <a:pt x="0" y="43307"/>
                  </a:lnTo>
                  <a:lnTo>
                    <a:pt x="0" y="46989"/>
                  </a:lnTo>
                  <a:lnTo>
                    <a:pt x="1270" y="46989"/>
                  </a:lnTo>
                  <a:lnTo>
                    <a:pt x="1270" y="43307"/>
                  </a:lnTo>
                  <a:close/>
                </a:path>
                <a:path w="109219" h="83819">
                  <a:moveTo>
                    <a:pt x="109220" y="43307"/>
                  </a:moveTo>
                  <a:lnTo>
                    <a:pt x="106680" y="43307"/>
                  </a:lnTo>
                  <a:lnTo>
                    <a:pt x="106680" y="46989"/>
                  </a:lnTo>
                  <a:lnTo>
                    <a:pt x="109220" y="46989"/>
                  </a:lnTo>
                  <a:lnTo>
                    <a:pt x="109220" y="43307"/>
                  </a:lnTo>
                  <a:close/>
                </a:path>
                <a:path w="109219" h="83819">
                  <a:moveTo>
                    <a:pt x="1270" y="40766"/>
                  </a:moveTo>
                  <a:lnTo>
                    <a:pt x="0" y="40766"/>
                  </a:lnTo>
                  <a:lnTo>
                    <a:pt x="0" y="43179"/>
                  </a:lnTo>
                  <a:lnTo>
                    <a:pt x="1270" y="43179"/>
                  </a:lnTo>
                  <a:lnTo>
                    <a:pt x="1270" y="40766"/>
                  </a:lnTo>
                  <a:close/>
                </a:path>
                <a:path w="109219" h="83819">
                  <a:moveTo>
                    <a:pt x="109220" y="40766"/>
                  </a:moveTo>
                  <a:lnTo>
                    <a:pt x="106680" y="40766"/>
                  </a:lnTo>
                  <a:lnTo>
                    <a:pt x="106680" y="43179"/>
                  </a:lnTo>
                  <a:lnTo>
                    <a:pt x="109220" y="43179"/>
                  </a:lnTo>
                  <a:lnTo>
                    <a:pt x="109220" y="40766"/>
                  </a:lnTo>
                  <a:close/>
                </a:path>
                <a:path w="109219" h="83819">
                  <a:moveTo>
                    <a:pt x="1270" y="36957"/>
                  </a:moveTo>
                  <a:lnTo>
                    <a:pt x="0" y="36957"/>
                  </a:lnTo>
                  <a:lnTo>
                    <a:pt x="0" y="40639"/>
                  </a:lnTo>
                  <a:lnTo>
                    <a:pt x="1270" y="40639"/>
                  </a:lnTo>
                  <a:lnTo>
                    <a:pt x="1270" y="36957"/>
                  </a:lnTo>
                  <a:close/>
                </a:path>
                <a:path w="109219" h="83819">
                  <a:moveTo>
                    <a:pt x="109220" y="36957"/>
                  </a:moveTo>
                  <a:lnTo>
                    <a:pt x="106680" y="36957"/>
                  </a:lnTo>
                  <a:lnTo>
                    <a:pt x="106680" y="40639"/>
                  </a:lnTo>
                  <a:lnTo>
                    <a:pt x="109220" y="40639"/>
                  </a:lnTo>
                  <a:lnTo>
                    <a:pt x="109220" y="36957"/>
                  </a:lnTo>
                  <a:close/>
                </a:path>
                <a:path w="109219" h="83819">
                  <a:moveTo>
                    <a:pt x="1270" y="34416"/>
                  </a:moveTo>
                  <a:lnTo>
                    <a:pt x="0" y="34416"/>
                  </a:lnTo>
                  <a:lnTo>
                    <a:pt x="0" y="36829"/>
                  </a:lnTo>
                  <a:lnTo>
                    <a:pt x="1270" y="36829"/>
                  </a:lnTo>
                  <a:lnTo>
                    <a:pt x="1270" y="34416"/>
                  </a:lnTo>
                  <a:close/>
                </a:path>
                <a:path w="109219" h="83819">
                  <a:moveTo>
                    <a:pt x="109220" y="34416"/>
                  </a:moveTo>
                  <a:lnTo>
                    <a:pt x="106680" y="34416"/>
                  </a:lnTo>
                  <a:lnTo>
                    <a:pt x="106680" y="36829"/>
                  </a:lnTo>
                  <a:lnTo>
                    <a:pt x="109220" y="36829"/>
                  </a:lnTo>
                  <a:lnTo>
                    <a:pt x="109220" y="34416"/>
                  </a:lnTo>
                  <a:close/>
                </a:path>
                <a:path w="109219" h="83819">
                  <a:moveTo>
                    <a:pt x="1270" y="30607"/>
                  </a:moveTo>
                  <a:lnTo>
                    <a:pt x="0" y="30607"/>
                  </a:lnTo>
                  <a:lnTo>
                    <a:pt x="0" y="34289"/>
                  </a:lnTo>
                  <a:lnTo>
                    <a:pt x="1270" y="34289"/>
                  </a:lnTo>
                  <a:lnTo>
                    <a:pt x="1270" y="30607"/>
                  </a:lnTo>
                  <a:close/>
                </a:path>
                <a:path w="109219" h="83819">
                  <a:moveTo>
                    <a:pt x="109220" y="30607"/>
                  </a:moveTo>
                  <a:lnTo>
                    <a:pt x="106680" y="30607"/>
                  </a:lnTo>
                  <a:lnTo>
                    <a:pt x="106680" y="34289"/>
                  </a:lnTo>
                  <a:lnTo>
                    <a:pt x="109220" y="34289"/>
                  </a:lnTo>
                  <a:lnTo>
                    <a:pt x="109220" y="30607"/>
                  </a:lnTo>
                  <a:close/>
                </a:path>
                <a:path w="109219" h="83819">
                  <a:moveTo>
                    <a:pt x="1270" y="28066"/>
                  </a:moveTo>
                  <a:lnTo>
                    <a:pt x="0" y="28066"/>
                  </a:lnTo>
                  <a:lnTo>
                    <a:pt x="0" y="30479"/>
                  </a:lnTo>
                  <a:lnTo>
                    <a:pt x="1270" y="30479"/>
                  </a:lnTo>
                  <a:lnTo>
                    <a:pt x="1270" y="28066"/>
                  </a:lnTo>
                  <a:close/>
                </a:path>
                <a:path w="109219" h="83819">
                  <a:moveTo>
                    <a:pt x="109220" y="28066"/>
                  </a:moveTo>
                  <a:lnTo>
                    <a:pt x="106680" y="28066"/>
                  </a:lnTo>
                  <a:lnTo>
                    <a:pt x="106680" y="30479"/>
                  </a:lnTo>
                  <a:lnTo>
                    <a:pt x="109220" y="30479"/>
                  </a:lnTo>
                  <a:lnTo>
                    <a:pt x="109220" y="28066"/>
                  </a:lnTo>
                  <a:close/>
                </a:path>
                <a:path w="109219" h="83819">
                  <a:moveTo>
                    <a:pt x="1270" y="24257"/>
                  </a:moveTo>
                  <a:lnTo>
                    <a:pt x="0" y="24257"/>
                  </a:lnTo>
                  <a:lnTo>
                    <a:pt x="0" y="27939"/>
                  </a:lnTo>
                  <a:lnTo>
                    <a:pt x="1270" y="27939"/>
                  </a:lnTo>
                  <a:lnTo>
                    <a:pt x="1270" y="24257"/>
                  </a:lnTo>
                  <a:close/>
                </a:path>
                <a:path w="109219" h="83819">
                  <a:moveTo>
                    <a:pt x="109220" y="24257"/>
                  </a:moveTo>
                  <a:lnTo>
                    <a:pt x="106680" y="24257"/>
                  </a:lnTo>
                  <a:lnTo>
                    <a:pt x="106680" y="27939"/>
                  </a:lnTo>
                  <a:lnTo>
                    <a:pt x="109220" y="27939"/>
                  </a:lnTo>
                  <a:lnTo>
                    <a:pt x="109220" y="24257"/>
                  </a:lnTo>
                  <a:close/>
                </a:path>
                <a:path w="109219" h="83819">
                  <a:moveTo>
                    <a:pt x="1270" y="21716"/>
                  </a:moveTo>
                  <a:lnTo>
                    <a:pt x="0" y="21716"/>
                  </a:lnTo>
                  <a:lnTo>
                    <a:pt x="0" y="24129"/>
                  </a:lnTo>
                  <a:lnTo>
                    <a:pt x="1270" y="24129"/>
                  </a:lnTo>
                  <a:lnTo>
                    <a:pt x="1270" y="21716"/>
                  </a:lnTo>
                  <a:close/>
                </a:path>
                <a:path w="109219" h="83819">
                  <a:moveTo>
                    <a:pt x="109220" y="21716"/>
                  </a:moveTo>
                  <a:lnTo>
                    <a:pt x="106680" y="21716"/>
                  </a:lnTo>
                  <a:lnTo>
                    <a:pt x="106680" y="24129"/>
                  </a:lnTo>
                  <a:lnTo>
                    <a:pt x="109220" y="24129"/>
                  </a:lnTo>
                  <a:lnTo>
                    <a:pt x="109220" y="21716"/>
                  </a:lnTo>
                  <a:close/>
                </a:path>
                <a:path w="109219" h="83819">
                  <a:moveTo>
                    <a:pt x="1270" y="17907"/>
                  </a:moveTo>
                  <a:lnTo>
                    <a:pt x="0" y="17907"/>
                  </a:lnTo>
                  <a:lnTo>
                    <a:pt x="0" y="21589"/>
                  </a:lnTo>
                  <a:lnTo>
                    <a:pt x="1270" y="21589"/>
                  </a:lnTo>
                  <a:lnTo>
                    <a:pt x="1270" y="17907"/>
                  </a:lnTo>
                  <a:close/>
                </a:path>
                <a:path w="109219" h="83819">
                  <a:moveTo>
                    <a:pt x="109220" y="17907"/>
                  </a:moveTo>
                  <a:lnTo>
                    <a:pt x="106680" y="17907"/>
                  </a:lnTo>
                  <a:lnTo>
                    <a:pt x="106680" y="21589"/>
                  </a:lnTo>
                  <a:lnTo>
                    <a:pt x="109220" y="21589"/>
                  </a:lnTo>
                  <a:lnTo>
                    <a:pt x="109220" y="17907"/>
                  </a:lnTo>
                  <a:close/>
                </a:path>
                <a:path w="109219" h="83819">
                  <a:moveTo>
                    <a:pt x="1270" y="15366"/>
                  </a:moveTo>
                  <a:lnTo>
                    <a:pt x="0" y="15366"/>
                  </a:lnTo>
                  <a:lnTo>
                    <a:pt x="0" y="17779"/>
                  </a:lnTo>
                  <a:lnTo>
                    <a:pt x="1270" y="17779"/>
                  </a:lnTo>
                  <a:lnTo>
                    <a:pt x="1270" y="15366"/>
                  </a:lnTo>
                  <a:close/>
                </a:path>
                <a:path w="109219" h="83819">
                  <a:moveTo>
                    <a:pt x="109220" y="15366"/>
                  </a:moveTo>
                  <a:lnTo>
                    <a:pt x="106680" y="15366"/>
                  </a:lnTo>
                  <a:lnTo>
                    <a:pt x="106680" y="17779"/>
                  </a:lnTo>
                  <a:lnTo>
                    <a:pt x="109220" y="17779"/>
                  </a:lnTo>
                  <a:lnTo>
                    <a:pt x="109220" y="15366"/>
                  </a:lnTo>
                  <a:close/>
                </a:path>
                <a:path w="109219" h="83819">
                  <a:moveTo>
                    <a:pt x="1270" y="11557"/>
                  </a:moveTo>
                  <a:lnTo>
                    <a:pt x="0" y="11557"/>
                  </a:lnTo>
                  <a:lnTo>
                    <a:pt x="0" y="15239"/>
                  </a:lnTo>
                  <a:lnTo>
                    <a:pt x="1270" y="15239"/>
                  </a:lnTo>
                  <a:lnTo>
                    <a:pt x="1270" y="11557"/>
                  </a:lnTo>
                  <a:close/>
                </a:path>
                <a:path w="109219" h="83819">
                  <a:moveTo>
                    <a:pt x="109220" y="11557"/>
                  </a:moveTo>
                  <a:lnTo>
                    <a:pt x="106680" y="11557"/>
                  </a:lnTo>
                  <a:lnTo>
                    <a:pt x="106680" y="15239"/>
                  </a:lnTo>
                  <a:lnTo>
                    <a:pt x="109220" y="15239"/>
                  </a:lnTo>
                  <a:lnTo>
                    <a:pt x="109220" y="11557"/>
                  </a:lnTo>
                  <a:close/>
                </a:path>
                <a:path w="109219" h="83819">
                  <a:moveTo>
                    <a:pt x="1270" y="2666"/>
                  </a:moveTo>
                  <a:lnTo>
                    <a:pt x="0" y="2666"/>
                  </a:lnTo>
                  <a:lnTo>
                    <a:pt x="0" y="11429"/>
                  </a:lnTo>
                  <a:lnTo>
                    <a:pt x="1270" y="11429"/>
                  </a:lnTo>
                  <a:lnTo>
                    <a:pt x="1270" y="2666"/>
                  </a:lnTo>
                  <a:close/>
                </a:path>
                <a:path w="109219" h="83819">
                  <a:moveTo>
                    <a:pt x="109220" y="2666"/>
                  </a:moveTo>
                  <a:lnTo>
                    <a:pt x="106680" y="2666"/>
                  </a:lnTo>
                  <a:lnTo>
                    <a:pt x="106680" y="11429"/>
                  </a:lnTo>
                  <a:lnTo>
                    <a:pt x="109220" y="11429"/>
                  </a:lnTo>
                  <a:lnTo>
                    <a:pt x="109220" y="2666"/>
                  </a:lnTo>
                  <a:close/>
                </a:path>
                <a:path w="109219" h="83819">
                  <a:moveTo>
                    <a:pt x="109220" y="0"/>
                  </a:moveTo>
                  <a:lnTo>
                    <a:pt x="0" y="0"/>
                  </a:lnTo>
                  <a:lnTo>
                    <a:pt x="0" y="2540"/>
                  </a:lnTo>
                  <a:lnTo>
                    <a:pt x="109220" y="2540"/>
                  </a:lnTo>
                  <a:lnTo>
                    <a:pt x="109220" y="0"/>
                  </a:lnTo>
                  <a:close/>
                </a:path>
              </a:pathLst>
            </a:custGeom>
            <a:solidFill>
              <a:srgbClr val="BCDC5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3" name="object 463"/>
            <p:cNvSpPr/>
            <p:nvPr/>
          </p:nvSpPr>
          <p:spPr>
            <a:xfrm>
              <a:off x="1338579" y="3150996"/>
              <a:ext cx="105410" cy="80010"/>
            </a:xfrm>
            <a:custGeom>
              <a:avLst/>
              <a:gdLst/>
              <a:ahLst/>
              <a:cxnLst/>
              <a:rect l="l" t="t" r="r" b="b"/>
              <a:pathLst>
                <a:path w="105409" h="80010">
                  <a:moveTo>
                    <a:pt x="2539" y="76200"/>
                  </a:moveTo>
                  <a:lnTo>
                    <a:pt x="0" y="76200"/>
                  </a:lnTo>
                  <a:lnTo>
                    <a:pt x="0" y="79883"/>
                  </a:lnTo>
                  <a:lnTo>
                    <a:pt x="105409" y="79883"/>
                  </a:lnTo>
                  <a:lnTo>
                    <a:pt x="105409" y="77343"/>
                  </a:lnTo>
                  <a:lnTo>
                    <a:pt x="2539" y="77343"/>
                  </a:lnTo>
                  <a:lnTo>
                    <a:pt x="2539" y="76200"/>
                  </a:lnTo>
                  <a:close/>
                </a:path>
                <a:path w="105409" h="80010">
                  <a:moveTo>
                    <a:pt x="105409" y="76200"/>
                  </a:moveTo>
                  <a:lnTo>
                    <a:pt x="104139" y="76200"/>
                  </a:lnTo>
                  <a:lnTo>
                    <a:pt x="104139" y="77343"/>
                  </a:lnTo>
                  <a:lnTo>
                    <a:pt x="105409" y="77343"/>
                  </a:lnTo>
                  <a:lnTo>
                    <a:pt x="105409" y="76200"/>
                  </a:lnTo>
                  <a:close/>
                </a:path>
                <a:path w="105409" h="80010">
                  <a:moveTo>
                    <a:pt x="2539" y="69850"/>
                  </a:moveTo>
                  <a:lnTo>
                    <a:pt x="0" y="69850"/>
                  </a:lnTo>
                  <a:lnTo>
                    <a:pt x="0" y="76073"/>
                  </a:lnTo>
                  <a:lnTo>
                    <a:pt x="2539" y="76073"/>
                  </a:lnTo>
                  <a:lnTo>
                    <a:pt x="2539" y="69850"/>
                  </a:lnTo>
                  <a:close/>
                </a:path>
                <a:path w="105409" h="80010">
                  <a:moveTo>
                    <a:pt x="105409" y="69850"/>
                  </a:moveTo>
                  <a:lnTo>
                    <a:pt x="104139" y="69850"/>
                  </a:lnTo>
                  <a:lnTo>
                    <a:pt x="104139" y="76073"/>
                  </a:lnTo>
                  <a:lnTo>
                    <a:pt x="105409" y="76073"/>
                  </a:lnTo>
                  <a:lnTo>
                    <a:pt x="105409" y="69850"/>
                  </a:lnTo>
                  <a:close/>
                </a:path>
                <a:path w="105409" h="80010">
                  <a:moveTo>
                    <a:pt x="2539" y="66040"/>
                  </a:moveTo>
                  <a:lnTo>
                    <a:pt x="0" y="66040"/>
                  </a:lnTo>
                  <a:lnTo>
                    <a:pt x="0" y="69723"/>
                  </a:lnTo>
                  <a:lnTo>
                    <a:pt x="2539" y="69723"/>
                  </a:lnTo>
                  <a:lnTo>
                    <a:pt x="2539" y="66040"/>
                  </a:lnTo>
                  <a:close/>
                </a:path>
                <a:path w="105409" h="80010">
                  <a:moveTo>
                    <a:pt x="105409" y="66040"/>
                  </a:moveTo>
                  <a:lnTo>
                    <a:pt x="104139" y="66040"/>
                  </a:lnTo>
                  <a:lnTo>
                    <a:pt x="104139" y="69723"/>
                  </a:lnTo>
                  <a:lnTo>
                    <a:pt x="105409" y="69723"/>
                  </a:lnTo>
                  <a:lnTo>
                    <a:pt x="105409" y="66040"/>
                  </a:lnTo>
                  <a:close/>
                </a:path>
                <a:path w="105409" h="80010">
                  <a:moveTo>
                    <a:pt x="2539" y="63500"/>
                  </a:moveTo>
                  <a:lnTo>
                    <a:pt x="0" y="63500"/>
                  </a:lnTo>
                  <a:lnTo>
                    <a:pt x="0" y="65912"/>
                  </a:lnTo>
                  <a:lnTo>
                    <a:pt x="2539" y="65912"/>
                  </a:lnTo>
                  <a:lnTo>
                    <a:pt x="2539" y="63500"/>
                  </a:lnTo>
                  <a:close/>
                </a:path>
                <a:path w="105409" h="80010">
                  <a:moveTo>
                    <a:pt x="105409" y="63500"/>
                  </a:moveTo>
                  <a:lnTo>
                    <a:pt x="104139" y="63500"/>
                  </a:lnTo>
                  <a:lnTo>
                    <a:pt x="104139" y="65912"/>
                  </a:lnTo>
                  <a:lnTo>
                    <a:pt x="105409" y="65912"/>
                  </a:lnTo>
                  <a:lnTo>
                    <a:pt x="105409" y="63500"/>
                  </a:lnTo>
                  <a:close/>
                </a:path>
                <a:path w="105409" h="80010">
                  <a:moveTo>
                    <a:pt x="2539" y="59690"/>
                  </a:moveTo>
                  <a:lnTo>
                    <a:pt x="0" y="59690"/>
                  </a:lnTo>
                  <a:lnTo>
                    <a:pt x="0" y="63373"/>
                  </a:lnTo>
                  <a:lnTo>
                    <a:pt x="2539" y="63373"/>
                  </a:lnTo>
                  <a:lnTo>
                    <a:pt x="2539" y="59690"/>
                  </a:lnTo>
                  <a:close/>
                </a:path>
                <a:path w="105409" h="80010">
                  <a:moveTo>
                    <a:pt x="105409" y="59690"/>
                  </a:moveTo>
                  <a:lnTo>
                    <a:pt x="104139" y="59690"/>
                  </a:lnTo>
                  <a:lnTo>
                    <a:pt x="104139" y="63373"/>
                  </a:lnTo>
                  <a:lnTo>
                    <a:pt x="105409" y="63373"/>
                  </a:lnTo>
                  <a:lnTo>
                    <a:pt x="105409" y="59690"/>
                  </a:lnTo>
                  <a:close/>
                </a:path>
                <a:path w="105409" h="80010">
                  <a:moveTo>
                    <a:pt x="2539" y="57150"/>
                  </a:moveTo>
                  <a:lnTo>
                    <a:pt x="0" y="57150"/>
                  </a:lnTo>
                  <a:lnTo>
                    <a:pt x="0" y="59562"/>
                  </a:lnTo>
                  <a:lnTo>
                    <a:pt x="2539" y="59562"/>
                  </a:lnTo>
                  <a:lnTo>
                    <a:pt x="2539" y="57150"/>
                  </a:lnTo>
                  <a:close/>
                </a:path>
                <a:path w="105409" h="80010">
                  <a:moveTo>
                    <a:pt x="105409" y="57150"/>
                  </a:moveTo>
                  <a:lnTo>
                    <a:pt x="104139" y="57150"/>
                  </a:lnTo>
                  <a:lnTo>
                    <a:pt x="104139" y="59562"/>
                  </a:lnTo>
                  <a:lnTo>
                    <a:pt x="105409" y="59562"/>
                  </a:lnTo>
                  <a:lnTo>
                    <a:pt x="105409" y="57150"/>
                  </a:lnTo>
                  <a:close/>
                </a:path>
                <a:path w="105409" h="80010">
                  <a:moveTo>
                    <a:pt x="2539" y="53340"/>
                  </a:moveTo>
                  <a:lnTo>
                    <a:pt x="0" y="53340"/>
                  </a:lnTo>
                  <a:lnTo>
                    <a:pt x="0" y="57023"/>
                  </a:lnTo>
                  <a:lnTo>
                    <a:pt x="2539" y="57023"/>
                  </a:lnTo>
                  <a:lnTo>
                    <a:pt x="2539" y="53340"/>
                  </a:lnTo>
                  <a:close/>
                </a:path>
                <a:path w="105409" h="80010">
                  <a:moveTo>
                    <a:pt x="105409" y="53340"/>
                  </a:moveTo>
                  <a:lnTo>
                    <a:pt x="104139" y="53340"/>
                  </a:lnTo>
                  <a:lnTo>
                    <a:pt x="104139" y="57023"/>
                  </a:lnTo>
                  <a:lnTo>
                    <a:pt x="105409" y="57023"/>
                  </a:lnTo>
                  <a:lnTo>
                    <a:pt x="105409" y="53340"/>
                  </a:lnTo>
                  <a:close/>
                </a:path>
                <a:path w="105409" h="80010">
                  <a:moveTo>
                    <a:pt x="2539" y="50800"/>
                  </a:moveTo>
                  <a:lnTo>
                    <a:pt x="0" y="50800"/>
                  </a:lnTo>
                  <a:lnTo>
                    <a:pt x="0" y="53212"/>
                  </a:lnTo>
                  <a:lnTo>
                    <a:pt x="2539" y="53212"/>
                  </a:lnTo>
                  <a:lnTo>
                    <a:pt x="2539" y="50800"/>
                  </a:lnTo>
                  <a:close/>
                </a:path>
                <a:path w="105409" h="80010">
                  <a:moveTo>
                    <a:pt x="105409" y="50800"/>
                  </a:moveTo>
                  <a:lnTo>
                    <a:pt x="104139" y="50800"/>
                  </a:lnTo>
                  <a:lnTo>
                    <a:pt x="104139" y="53212"/>
                  </a:lnTo>
                  <a:lnTo>
                    <a:pt x="105409" y="53212"/>
                  </a:lnTo>
                  <a:lnTo>
                    <a:pt x="105409" y="50800"/>
                  </a:lnTo>
                  <a:close/>
                </a:path>
                <a:path w="105409" h="80010">
                  <a:moveTo>
                    <a:pt x="2539" y="46990"/>
                  </a:moveTo>
                  <a:lnTo>
                    <a:pt x="0" y="46990"/>
                  </a:lnTo>
                  <a:lnTo>
                    <a:pt x="0" y="50673"/>
                  </a:lnTo>
                  <a:lnTo>
                    <a:pt x="2539" y="50673"/>
                  </a:lnTo>
                  <a:lnTo>
                    <a:pt x="2539" y="46990"/>
                  </a:lnTo>
                  <a:close/>
                </a:path>
                <a:path w="105409" h="80010">
                  <a:moveTo>
                    <a:pt x="105409" y="46990"/>
                  </a:moveTo>
                  <a:lnTo>
                    <a:pt x="104139" y="46990"/>
                  </a:lnTo>
                  <a:lnTo>
                    <a:pt x="104139" y="50673"/>
                  </a:lnTo>
                  <a:lnTo>
                    <a:pt x="105409" y="50673"/>
                  </a:lnTo>
                  <a:lnTo>
                    <a:pt x="105409" y="46990"/>
                  </a:lnTo>
                  <a:close/>
                </a:path>
                <a:path w="105409" h="80010">
                  <a:moveTo>
                    <a:pt x="2539" y="44450"/>
                  </a:moveTo>
                  <a:lnTo>
                    <a:pt x="0" y="44450"/>
                  </a:lnTo>
                  <a:lnTo>
                    <a:pt x="0" y="46862"/>
                  </a:lnTo>
                  <a:lnTo>
                    <a:pt x="2539" y="46862"/>
                  </a:lnTo>
                  <a:lnTo>
                    <a:pt x="2539" y="44450"/>
                  </a:lnTo>
                  <a:close/>
                </a:path>
                <a:path w="105409" h="80010">
                  <a:moveTo>
                    <a:pt x="105409" y="44450"/>
                  </a:moveTo>
                  <a:lnTo>
                    <a:pt x="104139" y="44450"/>
                  </a:lnTo>
                  <a:lnTo>
                    <a:pt x="104139" y="46862"/>
                  </a:lnTo>
                  <a:lnTo>
                    <a:pt x="105409" y="46862"/>
                  </a:lnTo>
                  <a:lnTo>
                    <a:pt x="105409" y="44450"/>
                  </a:lnTo>
                  <a:close/>
                </a:path>
                <a:path w="105409" h="80010">
                  <a:moveTo>
                    <a:pt x="2539" y="40640"/>
                  </a:moveTo>
                  <a:lnTo>
                    <a:pt x="0" y="40640"/>
                  </a:lnTo>
                  <a:lnTo>
                    <a:pt x="0" y="44323"/>
                  </a:lnTo>
                  <a:lnTo>
                    <a:pt x="2539" y="44323"/>
                  </a:lnTo>
                  <a:lnTo>
                    <a:pt x="2539" y="40640"/>
                  </a:lnTo>
                  <a:close/>
                </a:path>
                <a:path w="105409" h="80010">
                  <a:moveTo>
                    <a:pt x="105409" y="40640"/>
                  </a:moveTo>
                  <a:lnTo>
                    <a:pt x="104139" y="40640"/>
                  </a:lnTo>
                  <a:lnTo>
                    <a:pt x="104139" y="44323"/>
                  </a:lnTo>
                  <a:lnTo>
                    <a:pt x="105409" y="44323"/>
                  </a:lnTo>
                  <a:lnTo>
                    <a:pt x="105409" y="40640"/>
                  </a:lnTo>
                  <a:close/>
                </a:path>
                <a:path w="105409" h="80010">
                  <a:moveTo>
                    <a:pt x="2539" y="38100"/>
                  </a:moveTo>
                  <a:lnTo>
                    <a:pt x="0" y="38100"/>
                  </a:lnTo>
                  <a:lnTo>
                    <a:pt x="0" y="40512"/>
                  </a:lnTo>
                  <a:lnTo>
                    <a:pt x="2539" y="40512"/>
                  </a:lnTo>
                  <a:lnTo>
                    <a:pt x="2539" y="38100"/>
                  </a:lnTo>
                  <a:close/>
                </a:path>
                <a:path w="105409" h="80010">
                  <a:moveTo>
                    <a:pt x="105409" y="38100"/>
                  </a:moveTo>
                  <a:lnTo>
                    <a:pt x="104139" y="38100"/>
                  </a:lnTo>
                  <a:lnTo>
                    <a:pt x="104139" y="40512"/>
                  </a:lnTo>
                  <a:lnTo>
                    <a:pt x="105409" y="40512"/>
                  </a:lnTo>
                  <a:lnTo>
                    <a:pt x="105409" y="38100"/>
                  </a:lnTo>
                  <a:close/>
                </a:path>
                <a:path w="105409" h="80010">
                  <a:moveTo>
                    <a:pt x="2539" y="34290"/>
                  </a:moveTo>
                  <a:lnTo>
                    <a:pt x="0" y="34290"/>
                  </a:lnTo>
                  <a:lnTo>
                    <a:pt x="0" y="37973"/>
                  </a:lnTo>
                  <a:lnTo>
                    <a:pt x="2539" y="37973"/>
                  </a:lnTo>
                  <a:lnTo>
                    <a:pt x="2539" y="34290"/>
                  </a:lnTo>
                  <a:close/>
                </a:path>
                <a:path w="105409" h="80010">
                  <a:moveTo>
                    <a:pt x="105409" y="34290"/>
                  </a:moveTo>
                  <a:lnTo>
                    <a:pt x="104139" y="34290"/>
                  </a:lnTo>
                  <a:lnTo>
                    <a:pt x="104139" y="37973"/>
                  </a:lnTo>
                  <a:lnTo>
                    <a:pt x="105409" y="37973"/>
                  </a:lnTo>
                  <a:lnTo>
                    <a:pt x="105409" y="34290"/>
                  </a:lnTo>
                  <a:close/>
                </a:path>
                <a:path w="105409" h="80010">
                  <a:moveTo>
                    <a:pt x="2539" y="31750"/>
                  </a:moveTo>
                  <a:lnTo>
                    <a:pt x="0" y="31750"/>
                  </a:lnTo>
                  <a:lnTo>
                    <a:pt x="0" y="34162"/>
                  </a:lnTo>
                  <a:lnTo>
                    <a:pt x="2539" y="34162"/>
                  </a:lnTo>
                  <a:lnTo>
                    <a:pt x="2539" y="31750"/>
                  </a:lnTo>
                  <a:close/>
                </a:path>
                <a:path w="105409" h="80010">
                  <a:moveTo>
                    <a:pt x="105409" y="31750"/>
                  </a:moveTo>
                  <a:lnTo>
                    <a:pt x="104139" y="31750"/>
                  </a:lnTo>
                  <a:lnTo>
                    <a:pt x="104139" y="34162"/>
                  </a:lnTo>
                  <a:lnTo>
                    <a:pt x="105409" y="34162"/>
                  </a:lnTo>
                  <a:lnTo>
                    <a:pt x="105409" y="31750"/>
                  </a:lnTo>
                  <a:close/>
                </a:path>
                <a:path w="105409" h="80010">
                  <a:moveTo>
                    <a:pt x="2539" y="27940"/>
                  </a:moveTo>
                  <a:lnTo>
                    <a:pt x="0" y="27940"/>
                  </a:lnTo>
                  <a:lnTo>
                    <a:pt x="0" y="31623"/>
                  </a:lnTo>
                  <a:lnTo>
                    <a:pt x="2539" y="31623"/>
                  </a:lnTo>
                  <a:lnTo>
                    <a:pt x="2539" y="27940"/>
                  </a:lnTo>
                  <a:close/>
                </a:path>
                <a:path w="105409" h="80010">
                  <a:moveTo>
                    <a:pt x="105409" y="27940"/>
                  </a:moveTo>
                  <a:lnTo>
                    <a:pt x="104139" y="27940"/>
                  </a:lnTo>
                  <a:lnTo>
                    <a:pt x="104139" y="31623"/>
                  </a:lnTo>
                  <a:lnTo>
                    <a:pt x="105409" y="31623"/>
                  </a:lnTo>
                  <a:lnTo>
                    <a:pt x="105409" y="27940"/>
                  </a:lnTo>
                  <a:close/>
                </a:path>
                <a:path w="105409" h="80010">
                  <a:moveTo>
                    <a:pt x="2539" y="25400"/>
                  </a:moveTo>
                  <a:lnTo>
                    <a:pt x="0" y="25400"/>
                  </a:lnTo>
                  <a:lnTo>
                    <a:pt x="0" y="27812"/>
                  </a:lnTo>
                  <a:lnTo>
                    <a:pt x="2539" y="27812"/>
                  </a:lnTo>
                  <a:lnTo>
                    <a:pt x="2539" y="25400"/>
                  </a:lnTo>
                  <a:close/>
                </a:path>
                <a:path w="105409" h="80010">
                  <a:moveTo>
                    <a:pt x="105409" y="25400"/>
                  </a:moveTo>
                  <a:lnTo>
                    <a:pt x="104139" y="25400"/>
                  </a:lnTo>
                  <a:lnTo>
                    <a:pt x="104139" y="27812"/>
                  </a:lnTo>
                  <a:lnTo>
                    <a:pt x="105409" y="27812"/>
                  </a:lnTo>
                  <a:lnTo>
                    <a:pt x="105409" y="25400"/>
                  </a:lnTo>
                  <a:close/>
                </a:path>
                <a:path w="105409" h="80010">
                  <a:moveTo>
                    <a:pt x="2539" y="21590"/>
                  </a:moveTo>
                  <a:lnTo>
                    <a:pt x="0" y="21590"/>
                  </a:lnTo>
                  <a:lnTo>
                    <a:pt x="0" y="25273"/>
                  </a:lnTo>
                  <a:lnTo>
                    <a:pt x="2539" y="25273"/>
                  </a:lnTo>
                  <a:lnTo>
                    <a:pt x="2539" y="21590"/>
                  </a:lnTo>
                  <a:close/>
                </a:path>
                <a:path w="105409" h="80010">
                  <a:moveTo>
                    <a:pt x="105409" y="21590"/>
                  </a:moveTo>
                  <a:lnTo>
                    <a:pt x="104139" y="21590"/>
                  </a:lnTo>
                  <a:lnTo>
                    <a:pt x="104139" y="25273"/>
                  </a:lnTo>
                  <a:lnTo>
                    <a:pt x="105409" y="25273"/>
                  </a:lnTo>
                  <a:lnTo>
                    <a:pt x="105409" y="21590"/>
                  </a:lnTo>
                  <a:close/>
                </a:path>
                <a:path w="105409" h="80010">
                  <a:moveTo>
                    <a:pt x="2539" y="19050"/>
                  </a:moveTo>
                  <a:lnTo>
                    <a:pt x="0" y="19050"/>
                  </a:lnTo>
                  <a:lnTo>
                    <a:pt x="0" y="21462"/>
                  </a:lnTo>
                  <a:lnTo>
                    <a:pt x="2539" y="21462"/>
                  </a:lnTo>
                  <a:lnTo>
                    <a:pt x="2539" y="19050"/>
                  </a:lnTo>
                  <a:close/>
                </a:path>
                <a:path w="105409" h="80010">
                  <a:moveTo>
                    <a:pt x="105409" y="19050"/>
                  </a:moveTo>
                  <a:lnTo>
                    <a:pt x="104139" y="19050"/>
                  </a:lnTo>
                  <a:lnTo>
                    <a:pt x="104139" y="21462"/>
                  </a:lnTo>
                  <a:lnTo>
                    <a:pt x="105409" y="21462"/>
                  </a:lnTo>
                  <a:lnTo>
                    <a:pt x="105409" y="19050"/>
                  </a:lnTo>
                  <a:close/>
                </a:path>
                <a:path w="105409" h="80010">
                  <a:moveTo>
                    <a:pt x="2539" y="15240"/>
                  </a:moveTo>
                  <a:lnTo>
                    <a:pt x="0" y="15240"/>
                  </a:lnTo>
                  <a:lnTo>
                    <a:pt x="0" y="18923"/>
                  </a:lnTo>
                  <a:lnTo>
                    <a:pt x="2539" y="18923"/>
                  </a:lnTo>
                  <a:lnTo>
                    <a:pt x="2539" y="15240"/>
                  </a:lnTo>
                  <a:close/>
                </a:path>
                <a:path w="105409" h="80010">
                  <a:moveTo>
                    <a:pt x="105409" y="15240"/>
                  </a:moveTo>
                  <a:lnTo>
                    <a:pt x="104139" y="15240"/>
                  </a:lnTo>
                  <a:lnTo>
                    <a:pt x="104139" y="18923"/>
                  </a:lnTo>
                  <a:lnTo>
                    <a:pt x="105409" y="18923"/>
                  </a:lnTo>
                  <a:lnTo>
                    <a:pt x="105409" y="15240"/>
                  </a:lnTo>
                  <a:close/>
                </a:path>
                <a:path w="105409" h="80010">
                  <a:moveTo>
                    <a:pt x="2539" y="12700"/>
                  </a:moveTo>
                  <a:lnTo>
                    <a:pt x="0" y="12700"/>
                  </a:lnTo>
                  <a:lnTo>
                    <a:pt x="0" y="15112"/>
                  </a:lnTo>
                  <a:lnTo>
                    <a:pt x="2539" y="15112"/>
                  </a:lnTo>
                  <a:lnTo>
                    <a:pt x="2539" y="12700"/>
                  </a:lnTo>
                  <a:close/>
                </a:path>
                <a:path w="105409" h="80010">
                  <a:moveTo>
                    <a:pt x="105409" y="12700"/>
                  </a:moveTo>
                  <a:lnTo>
                    <a:pt x="104139" y="12700"/>
                  </a:lnTo>
                  <a:lnTo>
                    <a:pt x="104139" y="15112"/>
                  </a:lnTo>
                  <a:lnTo>
                    <a:pt x="105409" y="15112"/>
                  </a:lnTo>
                  <a:lnTo>
                    <a:pt x="105409" y="12700"/>
                  </a:lnTo>
                  <a:close/>
                </a:path>
                <a:path w="105409" h="80010">
                  <a:moveTo>
                    <a:pt x="2539" y="8890"/>
                  </a:moveTo>
                  <a:lnTo>
                    <a:pt x="0" y="8890"/>
                  </a:lnTo>
                  <a:lnTo>
                    <a:pt x="0" y="12573"/>
                  </a:lnTo>
                  <a:lnTo>
                    <a:pt x="2539" y="12573"/>
                  </a:lnTo>
                  <a:lnTo>
                    <a:pt x="2539" y="8890"/>
                  </a:lnTo>
                  <a:close/>
                </a:path>
                <a:path w="105409" h="80010">
                  <a:moveTo>
                    <a:pt x="105409" y="8890"/>
                  </a:moveTo>
                  <a:lnTo>
                    <a:pt x="104139" y="8890"/>
                  </a:lnTo>
                  <a:lnTo>
                    <a:pt x="104139" y="12573"/>
                  </a:lnTo>
                  <a:lnTo>
                    <a:pt x="105409" y="12573"/>
                  </a:lnTo>
                  <a:lnTo>
                    <a:pt x="105409" y="8890"/>
                  </a:lnTo>
                  <a:close/>
                </a:path>
                <a:path w="105409" h="80010">
                  <a:moveTo>
                    <a:pt x="105409" y="0"/>
                  </a:moveTo>
                  <a:lnTo>
                    <a:pt x="0" y="0"/>
                  </a:lnTo>
                  <a:lnTo>
                    <a:pt x="0" y="8762"/>
                  </a:lnTo>
                  <a:lnTo>
                    <a:pt x="2539" y="8762"/>
                  </a:lnTo>
                  <a:lnTo>
                    <a:pt x="2539" y="1143"/>
                  </a:lnTo>
                  <a:lnTo>
                    <a:pt x="105409" y="1143"/>
                  </a:lnTo>
                  <a:lnTo>
                    <a:pt x="105409" y="0"/>
                  </a:lnTo>
                  <a:close/>
                </a:path>
                <a:path w="105409" h="80010">
                  <a:moveTo>
                    <a:pt x="105409" y="1143"/>
                  </a:moveTo>
                  <a:lnTo>
                    <a:pt x="104139" y="1143"/>
                  </a:lnTo>
                  <a:lnTo>
                    <a:pt x="104139" y="8762"/>
                  </a:lnTo>
                  <a:lnTo>
                    <a:pt x="105409" y="8762"/>
                  </a:lnTo>
                  <a:lnTo>
                    <a:pt x="105409" y="1143"/>
                  </a:lnTo>
                  <a:close/>
                </a:path>
              </a:pathLst>
            </a:custGeom>
            <a:solidFill>
              <a:srgbClr val="BEDD5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4" name="object 464"/>
            <p:cNvSpPr/>
            <p:nvPr/>
          </p:nvSpPr>
          <p:spPr>
            <a:xfrm>
              <a:off x="1341120" y="3152139"/>
              <a:ext cx="101600" cy="76200"/>
            </a:xfrm>
            <a:custGeom>
              <a:avLst/>
              <a:gdLst/>
              <a:ahLst/>
              <a:cxnLst/>
              <a:rect l="l" t="t" r="r" b="b"/>
              <a:pathLst>
                <a:path w="101600" h="76200">
                  <a:moveTo>
                    <a:pt x="101600" y="75056"/>
                  </a:moveTo>
                  <a:lnTo>
                    <a:pt x="0" y="75056"/>
                  </a:lnTo>
                  <a:lnTo>
                    <a:pt x="0" y="76200"/>
                  </a:lnTo>
                  <a:lnTo>
                    <a:pt x="101600" y="76200"/>
                  </a:lnTo>
                  <a:lnTo>
                    <a:pt x="101600" y="75056"/>
                  </a:lnTo>
                  <a:close/>
                </a:path>
                <a:path w="101600" h="76200">
                  <a:moveTo>
                    <a:pt x="1270" y="68706"/>
                  </a:moveTo>
                  <a:lnTo>
                    <a:pt x="0" y="68706"/>
                  </a:lnTo>
                  <a:lnTo>
                    <a:pt x="0" y="74930"/>
                  </a:lnTo>
                  <a:lnTo>
                    <a:pt x="1270" y="74930"/>
                  </a:lnTo>
                  <a:lnTo>
                    <a:pt x="1270" y="68706"/>
                  </a:lnTo>
                  <a:close/>
                </a:path>
                <a:path w="101600" h="76200">
                  <a:moveTo>
                    <a:pt x="101600" y="68706"/>
                  </a:moveTo>
                  <a:lnTo>
                    <a:pt x="99060" y="68706"/>
                  </a:lnTo>
                  <a:lnTo>
                    <a:pt x="99060" y="74930"/>
                  </a:lnTo>
                  <a:lnTo>
                    <a:pt x="101600" y="74930"/>
                  </a:lnTo>
                  <a:lnTo>
                    <a:pt x="101600" y="68706"/>
                  </a:lnTo>
                  <a:close/>
                </a:path>
                <a:path w="101600" h="76200">
                  <a:moveTo>
                    <a:pt x="1270" y="64897"/>
                  </a:moveTo>
                  <a:lnTo>
                    <a:pt x="0" y="64897"/>
                  </a:lnTo>
                  <a:lnTo>
                    <a:pt x="0" y="68579"/>
                  </a:lnTo>
                  <a:lnTo>
                    <a:pt x="1270" y="68579"/>
                  </a:lnTo>
                  <a:lnTo>
                    <a:pt x="1270" y="64897"/>
                  </a:lnTo>
                  <a:close/>
                </a:path>
                <a:path w="101600" h="76200">
                  <a:moveTo>
                    <a:pt x="101600" y="64897"/>
                  </a:moveTo>
                  <a:lnTo>
                    <a:pt x="99060" y="64897"/>
                  </a:lnTo>
                  <a:lnTo>
                    <a:pt x="99060" y="68579"/>
                  </a:lnTo>
                  <a:lnTo>
                    <a:pt x="101600" y="68579"/>
                  </a:lnTo>
                  <a:lnTo>
                    <a:pt x="101600" y="64897"/>
                  </a:lnTo>
                  <a:close/>
                </a:path>
                <a:path w="101600" h="76200">
                  <a:moveTo>
                    <a:pt x="1270" y="62356"/>
                  </a:moveTo>
                  <a:lnTo>
                    <a:pt x="0" y="62356"/>
                  </a:lnTo>
                  <a:lnTo>
                    <a:pt x="0" y="64769"/>
                  </a:lnTo>
                  <a:lnTo>
                    <a:pt x="1270" y="64769"/>
                  </a:lnTo>
                  <a:lnTo>
                    <a:pt x="1270" y="62356"/>
                  </a:lnTo>
                  <a:close/>
                </a:path>
                <a:path w="101600" h="76200">
                  <a:moveTo>
                    <a:pt x="101600" y="62356"/>
                  </a:moveTo>
                  <a:lnTo>
                    <a:pt x="99060" y="62356"/>
                  </a:lnTo>
                  <a:lnTo>
                    <a:pt x="99060" y="64769"/>
                  </a:lnTo>
                  <a:lnTo>
                    <a:pt x="101600" y="64769"/>
                  </a:lnTo>
                  <a:lnTo>
                    <a:pt x="101600" y="62356"/>
                  </a:lnTo>
                  <a:close/>
                </a:path>
                <a:path w="101600" h="76200">
                  <a:moveTo>
                    <a:pt x="1270" y="58547"/>
                  </a:moveTo>
                  <a:lnTo>
                    <a:pt x="0" y="58547"/>
                  </a:lnTo>
                  <a:lnTo>
                    <a:pt x="0" y="62229"/>
                  </a:lnTo>
                  <a:lnTo>
                    <a:pt x="1270" y="62229"/>
                  </a:lnTo>
                  <a:lnTo>
                    <a:pt x="1270" y="58547"/>
                  </a:lnTo>
                  <a:close/>
                </a:path>
                <a:path w="101600" h="76200">
                  <a:moveTo>
                    <a:pt x="101600" y="58547"/>
                  </a:moveTo>
                  <a:lnTo>
                    <a:pt x="99060" y="58547"/>
                  </a:lnTo>
                  <a:lnTo>
                    <a:pt x="99060" y="62229"/>
                  </a:lnTo>
                  <a:lnTo>
                    <a:pt x="101600" y="62229"/>
                  </a:lnTo>
                  <a:lnTo>
                    <a:pt x="101600" y="58547"/>
                  </a:lnTo>
                  <a:close/>
                </a:path>
                <a:path w="101600" h="76200">
                  <a:moveTo>
                    <a:pt x="1270" y="56006"/>
                  </a:moveTo>
                  <a:lnTo>
                    <a:pt x="0" y="56006"/>
                  </a:lnTo>
                  <a:lnTo>
                    <a:pt x="0" y="58419"/>
                  </a:lnTo>
                  <a:lnTo>
                    <a:pt x="1270" y="58419"/>
                  </a:lnTo>
                  <a:lnTo>
                    <a:pt x="1270" y="56006"/>
                  </a:lnTo>
                  <a:close/>
                </a:path>
                <a:path w="101600" h="76200">
                  <a:moveTo>
                    <a:pt x="101600" y="56006"/>
                  </a:moveTo>
                  <a:lnTo>
                    <a:pt x="99060" y="56006"/>
                  </a:lnTo>
                  <a:lnTo>
                    <a:pt x="99060" y="58419"/>
                  </a:lnTo>
                  <a:lnTo>
                    <a:pt x="101600" y="58419"/>
                  </a:lnTo>
                  <a:lnTo>
                    <a:pt x="101600" y="56006"/>
                  </a:lnTo>
                  <a:close/>
                </a:path>
                <a:path w="101600" h="76200">
                  <a:moveTo>
                    <a:pt x="1270" y="52197"/>
                  </a:moveTo>
                  <a:lnTo>
                    <a:pt x="0" y="52197"/>
                  </a:lnTo>
                  <a:lnTo>
                    <a:pt x="0" y="55879"/>
                  </a:lnTo>
                  <a:lnTo>
                    <a:pt x="1270" y="55879"/>
                  </a:lnTo>
                  <a:lnTo>
                    <a:pt x="1270" y="52197"/>
                  </a:lnTo>
                  <a:close/>
                </a:path>
                <a:path w="101600" h="76200">
                  <a:moveTo>
                    <a:pt x="101600" y="52197"/>
                  </a:moveTo>
                  <a:lnTo>
                    <a:pt x="99060" y="52197"/>
                  </a:lnTo>
                  <a:lnTo>
                    <a:pt x="99060" y="55879"/>
                  </a:lnTo>
                  <a:lnTo>
                    <a:pt x="101600" y="55879"/>
                  </a:lnTo>
                  <a:lnTo>
                    <a:pt x="101600" y="52197"/>
                  </a:lnTo>
                  <a:close/>
                </a:path>
                <a:path w="101600" h="76200">
                  <a:moveTo>
                    <a:pt x="1270" y="49656"/>
                  </a:moveTo>
                  <a:lnTo>
                    <a:pt x="0" y="49656"/>
                  </a:lnTo>
                  <a:lnTo>
                    <a:pt x="0" y="52069"/>
                  </a:lnTo>
                  <a:lnTo>
                    <a:pt x="1270" y="52069"/>
                  </a:lnTo>
                  <a:lnTo>
                    <a:pt x="1270" y="49656"/>
                  </a:lnTo>
                  <a:close/>
                </a:path>
                <a:path w="101600" h="76200">
                  <a:moveTo>
                    <a:pt x="101600" y="49656"/>
                  </a:moveTo>
                  <a:lnTo>
                    <a:pt x="99060" y="49656"/>
                  </a:lnTo>
                  <a:lnTo>
                    <a:pt x="99060" y="52069"/>
                  </a:lnTo>
                  <a:lnTo>
                    <a:pt x="101600" y="52069"/>
                  </a:lnTo>
                  <a:lnTo>
                    <a:pt x="101600" y="49656"/>
                  </a:lnTo>
                  <a:close/>
                </a:path>
                <a:path w="101600" h="76200">
                  <a:moveTo>
                    <a:pt x="1270" y="45847"/>
                  </a:moveTo>
                  <a:lnTo>
                    <a:pt x="0" y="45847"/>
                  </a:lnTo>
                  <a:lnTo>
                    <a:pt x="0" y="49529"/>
                  </a:lnTo>
                  <a:lnTo>
                    <a:pt x="1270" y="49529"/>
                  </a:lnTo>
                  <a:lnTo>
                    <a:pt x="1270" y="45847"/>
                  </a:lnTo>
                  <a:close/>
                </a:path>
                <a:path w="101600" h="76200">
                  <a:moveTo>
                    <a:pt x="101600" y="45847"/>
                  </a:moveTo>
                  <a:lnTo>
                    <a:pt x="99060" y="45847"/>
                  </a:lnTo>
                  <a:lnTo>
                    <a:pt x="99060" y="49529"/>
                  </a:lnTo>
                  <a:lnTo>
                    <a:pt x="101600" y="49529"/>
                  </a:lnTo>
                  <a:lnTo>
                    <a:pt x="101600" y="45847"/>
                  </a:lnTo>
                  <a:close/>
                </a:path>
                <a:path w="101600" h="76200">
                  <a:moveTo>
                    <a:pt x="1270" y="43306"/>
                  </a:moveTo>
                  <a:lnTo>
                    <a:pt x="0" y="43306"/>
                  </a:lnTo>
                  <a:lnTo>
                    <a:pt x="0" y="45719"/>
                  </a:lnTo>
                  <a:lnTo>
                    <a:pt x="1270" y="45719"/>
                  </a:lnTo>
                  <a:lnTo>
                    <a:pt x="1270" y="43306"/>
                  </a:lnTo>
                  <a:close/>
                </a:path>
                <a:path w="101600" h="76200">
                  <a:moveTo>
                    <a:pt x="101600" y="43306"/>
                  </a:moveTo>
                  <a:lnTo>
                    <a:pt x="99060" y="43306"/>
                  </a:lnTo>
                  <a:lnTo>
                    <a:pt x="99060" y="45719"/>
                  </a:lnTo>
                  <a:lnTo>
                    <a:pt x="101600" y="45719"/>
                  </a:lnTo>
                  <a:lnTo>
                    <a:pt x="101600" y="43306"/>
                  </a:lnTo>
                  <a:close/>
                </a:path>
                <a:path w="101600" h="76200">
                  <a:moveTo>
                    <a:pt x="1270" y="39497"/>
                  </a:moveTo>
                  <a:lnTo>
                    <a:pt x="0" y="39497"/>
                  </a:lnTo>
                  <a:lnTo>
                    <a:pt x="0" y="43179"/>
                  </a:lnTo>
                  <a:lnTo>
                    <a:pt x="1270" y="43179"/>
                  </a:lnTo>
                  <a:lnTo>
                    <a:pt x="1270" y="39497"/>
                  </a:lnTo>
                  <a:close/>
                </a:path>
                <a:path w="101600" h="76200">
                  <a:moveTo>
                    <a:pt x="101600" y="39497"/>
                  </a:moveTo>
                  <a:lnTo>
                    <a:pt x="99060" y="39497"/>
                  </a:lnTo>
                  <a:lnTo>
                    <a:pt x="99060" y="43179"/>
                  </a:lnTo>
                  <a:lnTo>
                    <a:pt x="101600" y="43179"/>
                  </a:lnTo>
                  <a:lnTo>
                    <a:pt x="101600" y="39497"/>
                  </a:lnTo>
                  <a:close/>
                </a:path>
                <a:path w="101600" h="76200">
                  <a:moveTo>
                    <a:pt x="1270" y="36956"/>
                  </a:moveTo>
                  <a:lnTo>
                    <a:pt x="0" y="36956"/>
                  </a:lnTo>
                  <a:lnTo>
                    <a:pt x="0" y="39369"/>
                  </a:lnTo>
                  <a:lnTo>
                    <a:pt x="1270" y="39369"/>
                  </a:lnTo>
                  <a:lnTo>
                    <a:pt x="1270" y="36956"/>
                  </a:lnTo>
                  <a:close/>
                </a:path>
                <a:path w="101600" h="76200">
                  <a:moveTo>
                    <a:pt x="101600" y="36956"/>
                  </a:moveTo>
                  <a:lnTo>
                    <a:pt x="99060" y="36956"/>
                  </a:lnTo>
                  <a:lnTo>
                    <a:pt x="99060" y="39369"/>
                  </a:lnTo>
                  <a:lnTo>
                    <a:pt x="101600" y="39369"/>
                  </a:lnTo>
                  <a:lnTo>
                    <a:pt x="101600" y="36956"/>
                  </a:lnTo>
                  <a:close/>
                </a:path>
                <a:path w="101600" h="76200">
                  <a:moveTo>
                    <a:pt x="1270" y="33147"/>
                  </a:moveTo>
                  <a:lnTo>
                    <a:pt x="0" y="33147"/>
                  </a:lnTo>
                  <a:lnTo>
                    <a:pt x="0" y="36829"/>
                  </a:lnTo>
                  <a:lnTo>
                    <a:pt x="1270" y="36829"/>
                  </a:lnTo>
                  <a:lnTo>
                    <a:pt x="1270" y="33147"/>
                  </a:lnTo>
                  <a:close/>
                </a:path>
                <a:path w="101600" h="76200">
                  <a:moveTo>
                    <a:pt x="101600" y="33147"/>
                  </a:moveTo>
                  <a:lnTo>
                    <a:pt x="99060" y="33147"/>
                  </a:lnTo>
                  <a:lnTo>
                    <a:pt x="99060" y="36829"/>
                  </a:lnTo>
                  <a:lnTo>
                    <a:pt x="101600" y="36829"/>
                  </a:lnTo>
                  <a:lnTo>
                    <a:pt x="101600" y="33147"/>
                  </a:lnTo>
                  <a:close/>
                </a:path>
                <a:path w="101600" h="76200">
                  <a:moveTo>
                    <a:pt x="1270" y="30606"/>
                  </a:moveTo>
                  <a:lnTo>
                    <a:pt x="0" y="30606"/>
                  </a:lnTo>
                  <a:lnTo>
                    <a:pt x="0" y="33019"/>
                  </a:lnTo>
                  <a:lnTo>
                    <a:pt x="1270" y="33019"/>
                  </a:lnTo>
                  <a:lnTo>
                    <a:pt x="1270" y="30606"/>
                  </a:lnTo>
                  <a:close/>
                </a:path>
                <a:path w="101600" h="76200">
                  <a:moveTo>
                    <a:pt x="101600" y="30606"/>
                  </a:moveTo>
                  <a:lnTo>
                    <a:pt x="99060" y="30606"/>
                  </a:lnTo>
                  <a:lnTo>
                    <a:pt x="99060" y="33019"/>
                  </a:lnTo>
                  <a:lnTo>
                    <a:pt x="101600" y="33019"/>
                  </a:lnTo>
                  <a:lnTo>
                    <a:pt x="101600" y="30606"/>
                  </a:lnTo>
                  <a:close/>
                </a:path>
                <a:path w="101600" h="76200">
                  <a:moveTo>
                    <a:pt x="1270" y="26797"/>
                  </a:moveTo>
                  <a:lnTo>
                    <a:pt x="0" y="26797"/>
                  </a:lnTo>
                  <a:lnTo>
                    <a:pt x="0" y="30479"/>
                  </a:lnTo>
                  <a:lnTo>
                    <a:pt x="1270" y="30479"/>
                  </a:lnTo>
                  <a:lnTo>
                    <a:pt x="1270" y="26797"/>
                  </a:lnTo>
                  <a:close/>
                </a:path>
                <a:path w="101600" h="76200">
                  <a:moveTo>
                    <a:pt x="101600" y="26797"/>
                  </a:moveTo>
                  <a:lnTo>
                    <a:pt x="99060" y="26797"/>
                  </a:lnTo>
                  <a:lnTo>
                    <a:pt x="99060" y="30479"/>
                  </a:lnTo>
                  <a:lnTo>
                    <a:pt x="101600" y="30479"/>
                  </a:lnTo>
                  <a:lnTo>
                    <a:pt x="101600" y="26797"/>
                  </a:lnTo>
                  <a:close/>
                </a:path>
                <a:path w="101600" h="76200">
                  <a:moveTo>
                    <a:pt x="1270" y="24256"/>
                  </a:moveTo>
                  <a:lnTo>
                    <a:pt x="0" y="24256"/>
                  </a:lnTo>
                  <a:lnTo>
                    <a:pt x="0" y="26669"/>
                  </a:lnTo>
                  <a:lnTo>
                    <a:pt x="1270" y="26669"/>
                  </a:lnTo>
                  <a:lnTo>
                    <a:pt x="1270" y="24256"/>
                  </a:lnTo>
                  <a:close/>
                </a:path>
                <a:path w="101600" h="76200">
                  <a:moveTo>
                    <a:pt x="101600" y="24256"/>
                  </a:moveTo>
                  <a:lnTo>
                    <a:pt x="99060" y="24256"/>
                  </a:lnTo>
                  <a:lnTo>
                    <a:pt x="99060" y="26669"/>
                  </a:lnTo>
                  <a:lnTo>
                    <a:pt x="101600" y="26669"/>
                  </a:lnTo>
                  <a:lnTo>
                    <a:pt x="101600" y="24256"/>
                  </a:lnTo>
                  <a:close/>
                </a:path>
                <a:path w="101600" h="76200">
                  <a:moveTo>
                    <a:pt x="1270" y="20447"/>
                  </a:moveTo>
                  <a:lnTo>
                    <a:pt x="0" y="20447"/>
                  </a:lnTo>
                  <a:lnTo>
                    <a:pt x="0" y="24129"/>
                  </a:lnTo>
                  <a:lnTo>
                    <a:pt x="1270" y="24129"/>
                  </a:lnTo>
                  <a:lnTo>
                    <a:pt x="1270" y="20447"/>
                  </a:lnTo>
                  <a:close/>
                </a:path>
                <a:path w="101600" h="76200">
                  <a:moveTo>
                    <a:pt x="101600" y="20447"/>
                  </a:moveTo>
                  <a:lnTo>
                    <a:pt x="99060" y="20447"/>
                  </a:lnTo>
                  <a:lnTo>
                    <a:pt x="99060" y="24129"/>
                  </a:lnTo>
                  <a:lnTo>
                    <a:pt x="101600" y="24129"/>
                  </a:lnTo>
                  <a:lnTo>
                    <a:pt x="101600" y="20447"/>
                  </a:lnTo>
                  <a:close/>
                </a:path>
                <a:path w="101600" h="76200">
                  <a:moveTo>
                    <a:pt x="1270" y="17906"/>
                  </a:moveTo>
                  <a:lnTo>
                    <a:pt x="0" y="17906"/>
                  </a:lnTo>
                  <a:lnTo>
                    <a:pt x="0" y="20319"/>
                  </a:lnTo>
                  <a:lnTo>
                    <a:pt x="1270" y="20319"/>
                  </a:lnTo>
                  <a:lnTo>
                    <a:pt x="1270" y="17906"/>
                  </a:lnTo>
                  <a:close/>
                </a:path>
                <a:path w="101600" h="76200">
                  <a:moveTo>
                    <a:pt x="101600" y="17906"/>
                  </a:moveTo>
                  <a:lnTo>
                    <a:pt x="99060" y="17906"/>
                  </a:lnTo>
                  <a:lnTo>
                    <a:pt x="99060" y="20319"/>
                  </a:lnTo>
                  <a:lnTo>
                    <a:pt x="101600" y="20319"/>
                  </a:lnTo>
                  <a:lnTo>
                    <a:pt x="101600" y="17906"/>
                  </a:lnTo>
                  <a:close/>
                </a:path>
                <a:path w="101600" h="76200">
                  <a:moveTo>
                    <a:pt x="1270" y="14097"/>
                  </a:moveTo>
                  <a:lnTo>
                    <a:pt x="0" y="14097"/>
                  </a:lnTo>
                  <a:lnTo>
                    <a:pt x="0" y="17779"/>
                  </a:lnTo>
                  <a:lnTo>
                    <a:pt x="1270" y="17779"/>
                  </a:lnTo>
                  <a:lnTo>
                    <a:pt x="1270" y="14097"/>
                  </a:lnTo>
                  <a:close/>
                </a:path>
                <a:path w="101600" h="76200">
                  <a:moveTo>
                    <a:pt x="101600" y="14097"/>
                  </a:moveTo>
                  <a:lnTo>
                    <a:pt x="99060" y="14097"/>
                  </a:lnTo>
                  <a:lnTo>
                    <a:pt x="99060" y="17779"/>
                  </a:lnTo>
                  <a:lnTo>
                    <a:pt x="101600" y="17779"/>
                  </a:lnTo>
                  <a:lnTo>
                    <a:pt x="101600" y="14097"/>
                  </a:lnTo>
                  <a:close/>
                </a:path>
                <a:path w="101600" h="76200">
                  <a:moveTo>
                    <a:pt x="1270" y="11556"/>
                  </a:moveTo>
                  <a:lnTo>
                    <a:pt x="0" y="11556"/>
                  </a:lnTo>
                  <a:lnTo>
                    <a:pt x="0" y="13969"/>
                  </a:lnTo>
                  <a:lnTo>
                    <a:pt x="1270" y="13969"/>
                  </a:lnTo>
                  <a:lnTo>
                    <a:pt x="1270" y="11556"/>
                  </a:lnTo>
                  <a:close/>
                </a:path>
                <a:path w="101600" h="76200">
                  <a:moveTo>
                    <a:pt x="101600" y="11556"/>
                  </a:moveTo>
                  <a:lnTo>
                    <a:pt x="99060" y="11556"/>
                  </a:lnTo>
                  <a:lnTo>
                    <a:pt x="99060" y="13969"/>
                  </a:lnTo>
                  <a:lnTo>
                    <a:pt x="101600" y="13969"/>
                  </a:lnTo>
                  <a:lnTo>
                    <a:pt x="101600" y="11556"/>
                  </a:lnTo>
                  <a:close/>
                </a:path>
                <a:path w="101600" h="76200">
                  <a:moveTo>
                    <a:pt x="1270" y="7747"/>
                  </a:moveTo>
                  <a:lnTo>
                    <a:pt x="0" y="7747"/>
                  </a:lnTo>
                  <a:lnTo>
                    <a:pt x="0" y="11429"/>
                  </a:lnTo>
                  <a:lnTo>
                    <a:pt x="1270" y="11429"/>
                  </a:lnTo>
                  <a:lnTo>
                    <a:pt x="1270" y="7747"/>
                  </a:lnTo>
                  <a:close/>
                </a:path>
                <a:path w="101600" h="76200">
                  <a:moveTo>
                    <a:pt x="101600" y="7747"/>
                  </a:moveTo>
                  <a:lnTo>
                    <a:pt x="99060" y="7747"/>
                  </a:lnTo>
                  <a:lnTo>
                    <a:pt x="99060" y="11429"/>
                  </a:lnTo>
                  <a:lnTo>
                    <a:pt x="101600" y="11429"/>
                  </a:lnTo>
                  <a:lnTo>
                    <a:pt x="101600" y="7747"/>
                  </a:lnTo>
                  <a:close/>
                </a:path>
                <a:path w="101600" h="76200">
                  <a:moveTo>
                    <a:pt x="101600" y="0"/>
                  </a:moveTo>
                  <a:lnTo>
                    <a:pt x="0" y="0"/>
                  </a:lnTo>
                  <a:lnTo>
                    <a:pt x="0" y="7619"/>
                  </a:lnTo>
                  <a:lnTo>
                    <a:pt x="1270" y="7619"/>
                  </a:lnTo>
                  <a:lnTo>
                    <a:pt x="1270" y="2539"/>
                  </a:lnTo>
                  <a:lnTo>
                    <a:pt x="101600" y="2539"/>
                  </a:lnTo>
                  <a:lnTo>
                    <a:pt x="101600" y="0"/>
                  </a:lnTo>
                  <a:close/>
                </a:path>
                <a:path w="101600" h="76200">
                  <a:moveTo>
                    <a:pt x="101600" y="2539"/>
                  </a:moveTo>
                  <a:lnTo>
                    <a:pt x="99060" y="2539"/>
                  </a:lnTo>
                  <a:lnTo>
                    <a:pt x="99060" y="7619"/>
                  </a:lnTo>
                  <a:lnTo>
                    <a:pt x="101600" y="7619"/>
                  </a:lnTo>
                  <a:lnTo>
                    <a:pt x="101600" y="2539"/>
                  </a:lnTo>
                  <a:close/>
                </a:path>
              </a:pathLst>
            </a:custGeom>
            <a:solidFill>
              <a:srgbClr val="BFDE6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5" name="object 465"/>
            <p:cNvSpPr/>
            <p:nvPr/>
          </p:nvSpPr>
          <p:spPr>
            <a:xfrm>
              <a:off x="1342390" y="3154679"/>
              <a:ext cx="97790" cy="72390"/>
            </a:xfrm>
            <a:custGeom>
              <a:avLst/>
              <a:gdLst/>
              <a:ahLst/>
              <a:cxnLst/>
              <a:rect l="l" t="t" r="r" b="b"/>
              <a:pathLst>
                <a:path w="97790" h="72389">
                  <a:moveTo>
                    <a:pt x="1269" y="66166"/>
                  </a:moveTo>
                  <a:lnTo>
                    <a:pt x="0" y="66166"/>
                  </a:lnTo>
                  <a:lnTo>
                    <a:pt x="0" y="72390"/>
                  </a:lnTo>
                  <a:lnTo>
                    <a:pt x="97790" y="72390"/>
                  </a:lnTo>
                  <a:lnTo>
                    <a:pt x="97790" y="71120"/>
                  </a:lnTo>
                  <a:lnTo>
                    <a:pt x="1269" y="71120"/>
                  </a:lnTo>
                  <a:lnTo>
                    <a:pt x="1269" y="66166"/>
                  </a:lnTo>
                  <a:close/>
                </a:path>
                <a:path w="97790" h="72389">
                  <a:moveTo>
                    <a:pt x="97790" y="66166"/>
                  </a:moveTo>
                  <a:lnTo>
                    <a:pt x="96519" y="66166"/>
                  </a:lnTo>
                  <a:lnTo>
                    <a:pt x="96519" y="71120"/>
                  </a:lnTo>
                  <a:lnTo>
                    <a:pt x="97790" y="71120"/>
                  </a:lnTo>
                  <a:lnTo>
                    <a:pt x="97790" y="66166"/>
                  </a:lnTo>
                  <a:close/>
                </a:path>
                <a:path w="97790" h="72389">
                  <a:moveTo>
                    <a:pt x="1269" y="62357"/>
                  </a:moveTo>
                  <a:lnTo>
                    <a:pt x="0" y="62357"/>
                  </a:lnTo>
                  <a:lnTo>
                    <a:pt x="0" y="66039"/>
                  </a:lnTo>
                  <a:lnTo>
                    <a:pt x="1269" y="66039"/>
                  </a:lnTo>
                  <a:lnTo>
                    <a:pt x="1269" y="62357"/>
                  </a:lnTo>
                  <a:close/>
                </a:path>
                <a:path w="97790" h="72389">
                  <a:moveTo>
                    <a:pt x="97790" y="62357"/>
                  </a:moveTo>
                  <a:lnTo>
                    <a:pt x="96519" y="62357"/>
                  </a:lnTo>
                  <a:lnTo>
                    <a:pt x="96519" y="66039"/>
                  </a:lnTo>
                  <a:lnTo>
                    <a:pt x="97790" y="66039"/>
                  </a:lnTo>
                  <a:lnTo>
                    <a:pt x="97790" y="62357"/>
                  </a:lnTo>
                  <a:close/>
                </a:path>
                <a:path w="97790" h="72389">
                  <a:moveTo>
                    <a:pt x="1269" y="59816"/>
                  </a:moveTo>
                  <a:lnTo>
                    <a:pt x="0" y="59816"/>
                  </a:lnTo>
                  <a:lnTo>
                    <a:pt x="0" y="62229"/>
                  </a:lnTo>
                  <a:lnTo>
                    <a:pt x="1269" y="62229"/>
                  </a:lnTo>
                  <a:lnTo>
                    <a:pt x="1269" y="59816"/>
                  </a:lnTo>
                  <a:close/>
                </a:path>
                <a:path w="97790" h="72389">
                  <a:moveTo>
                    <a:pt x="97790" y="59816"/>
                  </a:moveTo>
                  <a:lnTo>
                    <a:pt x="96519" y="59816"/>
                  </a:lnTo>
                  <a:lnTo>
                    <a:pt x="96519" y="62229"/>
                  </a:lnTo>
                  <a:lnTo>
                    <a:pt x="97790" y="62229"/>
                  </a:lnTo>
                  <a:lnTo>
                    <a:pt x="97790" y="59816"/>
                  </a:lnTo>
                  <a:close/>
                </a:path>
                <a:path w="97790" h="72389">
                  <a:moveTo>
                    <a:pt x="1269" y="56007"/>
                  </a:moveTo>
                  <a:lnTo>
                    <a:pt x="0" y="56007"/>
                  </a:lnTo>
                  <a:lnTo>
                    <a:pt x="0" y="59689"/>
                  </a:lnTo>
                  <a:lnTo>
                    <a:pt x="1269" y="59689"/>
                  </a:lnTo>
                  <a:lnTo>
                    <a:pt x="1269" y="56007"/>
                  </a:lnTo>
                  <a:close/>
                </a:path>
                <a:path w="97790" h="72389">
                  <a:moveTo>
                    <a:pt x="97790" y="56007"/>
                  </a:moveTo>
                  <a:lnTo>
                    <a:pt x="96519" y="56007"/>
                  </a:lnTo>
                  <a:lnTo>
                    <a:pt x="96519" y="59689"/>
                  </a:lnTo>
                  <a:lnTo>
                    <a:pt x="97790" y="59689"/>
                  </a:lnTo>
                  <a:lnTo>
                    <a:pt x="97790" y="56007"/>
                  </a:lnTo>
                  <a:close/>
                </a:path>
                <a:path w="97790" h="72389">
                  <a:moveTo>
                    <a:pt x="1269" y="53466"/>
                  </a:moveTo>
                  <a:lnTo>
                    <a:pt x="0" y="53466"/>
                  </a:lnTo>
                  <a:lnTo>
                    <a:pt x="0" y="55879"/>
                  </a:lnTo>
                  <a:lnTo>
                    <a:pt x="1269" y="55879"/>
                  </a:lnTo>
                  <a:lnTo>
                    <a:pt x="1269" y="53466"/>
                  </a:lnTo>
                  <a:close/>
                </a:path>
                <a:path w="97790" h="72389">
                  <a:moveTo>
                    <a:pt x="97790" y="53466"/>
                  </a:moveTo>
                  <a:lnTo>
                    <a:pt x="96519" y="53466"/>
                  </a:lnTo>
                  <a:lnTo>
                    <a:pt x="96519" y="55879"/>
                  </a:lnTo>
                  <a:lnTo>
                    <a:pt x="97790" y="55879"/>
                  </a:lnTo>
                  <a:lnTo>
                    <a:pt x="97790" y="53466"/>
                  </a:lnTo>
                  <a:close/>
                </a:path>
                <a:path w="97790" h="72389">
                  <a:moveTo>
                    <a:pt x="1269" y="49657"/>
                  </a:moveTo>
                  <a:lnTo>
                    <a:pt x="0" y="49657"/>
                  </a:lnTo>
                  <a:lnTo>
                    <a:pt x="0" y="53339"/>
                  </a:lnTo>
                  <a:lnTo>
                    <a:pt x="1269" y="53339"/>
                  </a:lnTo>
                  <a:lnTo>
                    <a:pt x="1269" y="49657"/>
                  </a:lnTo>
                  <a:close/>
                </a:path>
                <a:path w="97790" h="72389">
                  <a:moveTo>
                    <a:pt x="97790" y="49657"/>
                  </a:moveTo>
                  <a:lnTo>
                    <a:pt x="96519" y="49657"/>
                  </a:lnTo>
                  <a:lnTo>
                    <a:pt x="96519" y="53339"/>
                  </a:lnTo>
                  <a:lnTo>
                    <a:pt x="97790" y="53339"/>
                  </a:lnTo>
                  <a:lnTo>
                    <a:pt x="97790" y="49657"/>
                  </a:lnTo>
                  <a:close/>
                </a:path>
                <a:path w="97790" h="72389">
                  <a:moveTo>
                    <a:pt x="1269" y="47116"/>
                  </a:moveTo>
                  <a:lnTo>
                    <a:pt x="0" y="47116"/>
                  </a:lnTo>
                  <a:lnTo>
                    <a:pt x="0" y="49529"/>
                  </a:lnTo>
                  <a:lnTo>
                    <a:pt x="1269" y="49529"/>
                  </a:lnTo>
                  <a:lnTo>
                    <a:pt x="1269" y="47116"/>
                  </a:lnTo>
                  <a:close/>
                </a:path>
                <a:path w="97790" h="72389">
                  <a:moveTo>
                    <a:pt x="97790" y="47116"/>
                  </a:moveTo>
                  <a:lnTo>
                    <a:pt x="96519" y="47116"/>
                  </a:lnTo>
                  <a:lnTo>
                    <a:pt x="96519" y="49529"/>
                  </a:lnTo>
                  <a:lnTo>
                    <a:pt x="97790" y="49529"/>
                  </a:lnTo>
                  <a:lnTo>
                    <a:pt x="97790" y="47116"/>
                  </a:lnTo>
                  <a:close/>
                </a:path>
                <a:path w="97790" h="72389">
                  <a:moveTo>
                    <a:pt x="1269" y="43307"/>
                  </a:moveTo>
                  <a:lnTo>
                    <a:pt x="0" y="43307"/>
                  </a:lnTo>
                  <a:lnTo>
                    <a:pt x="0" y="46989"/>
                  </a:lnTo>
                  <a:lnTo>
                    <a:pt x="1269" y="46989"/>
                  </a:lnTo>
                  <a:lnTo>
                    <a:pt x="1269" y="43307"/>
                  </a:lnTo>
                  <a:close/>
                </a:path>
                <a:path w="97790" h="72389">
                  <a:moveTo>
                    <a:pt x="97790" y="43307"/>
                  </a:moveTo>
                  <a:lnTo>
                    <a:pt x="96519" y="43307"/>
                  </a:lnTo>
                  <a:lnTo>
                    <a:pt x="96519" y="46989"/>
                  </a:lnTo>
                  <a:lnTo>
                    <a:pt x="97790" y="46989"/>
                  </a:lnTo>
                  <a:lnTo>
                    <a:pt x="97790" y="43307"/>
                  </a:lnTo>
                  <a:close/>
                </a:path>
                <a:path w="97790" h="72389">
                  <a:moveTo>
                    <a:pt x="1269" y="40766"/>
                  </a:moveTo>
                  <a:lnTo>
                    <a:pt x="0" y="40766"/>
                  </a:lnTo>
                  <a:lnTo>
                    <a:pt x="0" y="43179"/>
                  </a:lnTo>
                  <a:lnTo>
                    <a:pt x="1269" y="43179"/>
                  </a:lnTo>
                  <a:lnTo>
                    <a:pt x="1269" y="40766"/>
                  </a:lnTo>
                  <a:close/>
                </a:path>
                <a:path w="97790" h="72389">
                  <a:moveTo>
                    <a:pt x="97790" y="40766"/>
                  </a:moveTo>
                  <a:lnTo>
                    <a:pt x="96519" y="40766"/>
                  </a:lnTo>
                  <a:lnTo>
                    <a:pt x="96519" y="43179"/>
                  </a:lnTo>
                  <a:lnTo>
                    <a:pt x="97790" y="43179"/>
                  </a:lnTo>
                  <a:lnTo>
                    <a:pt x="97790" y="40766"/>
                  </a:lnTo>
                  <a:close/>
                </a:path>
                <a:path w="97790" h="72389">
                  <a:moveTo>
                    <a:pt x="1269" y="36957"/>
                  </a:moveTo>
                  <a:lnTo>
                    <a:pt x="0" y="36957"/>
                  </a:lnTo>
                  <a:lnTo>
                    <a:pt x="0" y="40639"/>
                  </a:lnTo>
                  <a:lnTo>
                    <a:pt x="1269" y="40639"/>
                  </a:lnTo>
                  <a:lnTo>
                    <a:pt x="1269" y="36957"/>
                  </a:lnTo>
                  <a:close/>
                </a:path>
                <a:path w="97790" h="72389">
                  <a:moveTo>
                    <a:pt x="97790" y="36957"/>
                  </a:moveTo>
                  <a:lnTo>
                    <a:pt x="96519" y="36957"/>
                  </a:lnTo>
                  <a:lnTo>
                    <a:pt x="96519" y="40639"/>
                  </a:lnTo>
                  <a:lnTo>
                    <a:pt x="97790" y="40639"/>
                  </a:lnTo>
                  <a:lnTo>
                    <a:pt x="97790" y="36957"/>
                  </a:lnTo>
                  <a:close/>
                </a:path>
                <a:path w="97790" h="72389">
                  <a:moveTo>
                    <a:pt x="1269" y="34416"/>
                  </a:moveTo>
                  <a:lnTo>
                    <a:pt x="0" y="34416"/>
                  </a:lnTo>
                  <a:lnTo>
                    <a:pt x="0" y="36829"/>
                  </a:lnTo>
                  <a:lnTo>
                    <a:pt x="1269" y="36829"/>
                  </a:lnTo>
                  <a:lnTo>
                    <a:pt x="1269" y="34416"/>
                  </a:lnTo>
                  <a:close/>
                </a:path>
                <a:path w="97790" h="72389">
                  <a:moveTo>
                    <a:pt x="97790" y="34416"/>
                  </a:moveTo>
                  <a:lnTo>
                    <a:pt x="96519" y="34416"/>
                  </a:lnTo>
                  <a:lnTo>
                    <a:pt x="96519" y="36829"/>
                  </a:lnTo>
                  <a:lnTo>
                    <a:pt x="97790" y="36829"/>
                  </a:lnTo>
                  <a:lnTo>
                    <a:pt x="97790" y="34416"/>
                  </a:lnTo>
                  <a:close/>
                </a:path>
                <a:path w="97790" h="72389">
                  <a:moveTo>
                    <a:pt x="1269" y="30607"/>
                  </a:moveTo>
                  <a:lnTo>
                    <a:pt x="0" y="30607"/>
                  </a:lnTo>
                  <a:lnTo>
                    <a:pt x="0" y="34289"/>
                  </a:lnTo>
                  <a:lnTo>
                    <a:pt x="1269" y="34289"/>
                  </a:lnTo>
                  <a:lnTo>
                    <a:pt x="1269" y="30607"/>
                  </a:lnTo>
                  <a:close/>
                </a:path>
                <a:path w="97790" h="72389">
                  <a:moveTo>
                    <a:pt x="97790" y="30607"/>
                  </a:moveTo>
                  <a:lnTo>
                    <a:pt x="96519" y="30607"/>
                  </a:lnTo>
                  <a:lnTo>
                    <a:pt x="96519" y="34289"/>
                  </a:lnTo>
                  <a:lnTo>
                    <a:pt x="97790" y="34289"/>
                  </a:lnTo>
                  <a:lnTo>
                    <a:pt x="97790" y="30607"/>
                  </a:lnTo>
                  <a:close/>
                </a:path>
                <a:path w="97790" h="72389">
                  <a:moveTo>
                    <a:pt x="1269" y="28066"/>
                  </a:moveTo>
                  <a:lnTo>
                    <a:pt x="0" y="28066"/>
                  </a:lnTo>
                  <a:lnTo>
                    <a:pt x="0" y="30479"/>
                  </a:lnTo>
                  <a:lnTo>
                    <a:pt x="1269" y="30479"/>
                  </a:lnTo>
                  <a:lnTo>
                    <a:pt x="1269" y="28066"/>
                  </a:lnTo>
                  <a:close/>
                </a:path>
                <a:path w="97790" h="72389">
                  <a:moveTo>
                    <a:pt x="97790" y="28066"/>
                  </a:moveTo>
                  <a:lnTo>
                    <a:pt x="96519" y="28066"/>
                  </a:lnTo>
                  <a:lnTo>
                    <a:pt x="96519" y="30479"/>
                  </a:lnTo>
                  <a:lnTo>
                    <a:pt x="97790" y="30479"/>
                  </a:lnTo>
                  <a:lnTo>
                    <a:pt x="97790" y="28066"/>
                  </a:lnTo>
                  <a:close/>
                </a:path>
                <a:path w="97790" h="72389">
                  <a:moveTo>
                    <a:pt x="1269" y="24257"/>
                  </a:moveTo>
                  <a:lnTo>
                    <a:pt x="0" y="24257"/>
                  </a:lnTo>
                  <a:lnTo>
                    <a:pt x="0" y="27939"/>
                  </a:lnTo>
                  <a:lnTo>
                    <a:pt x="1269" y="27939"/>
                  </a:lnTo>
                  <a:lnTo>
                    <a:pt x="1269" y="24257"/>
                  </a:lnTo>
                  <a:close/>
                </a:path>
                <a:path w="97790" h="72389">
                  <a:moveTo>
                    <a:pt x="97790" y="24257"/>
                  </a:moveTo>
                  <a:lnTo>
                    <a:pt x="96519" y="24257"/>
                  </a:lnTo>
                  <a:lnTo>
                    <a:pt x="96519" y="27939"/>
                  </a:lnTo>
                  <a:lnTo>
                    <a:pt x="97790" y="27939"/>
                  </a:lnTo>
                  <a:lnTo>
                    <a:pt x="97790" y="24257"/>
                  </a:lnTo>
                  <a:close/>
                </a:path>
                <a:path w="97790" h="72389">
                  <a:moveTo>
                    <a:pt x="1269" y="21716"/>
                  </a:moveTo>
                  <a:lnTo>
                    <a:pt x="0" y="21716"/>
                  </a:lnTo>
                  <a:lnTo>
                    <a:pt x="0" y="24129"/>
                  </a:lnTo>
                  <a:lnTo>
                    <a:pt x="1269" y="24129"/>
                  </a:lnTo>
                  <a:lnTo>
                    <a:pt x="1269" y="21716"/>
                  </a:lnTo>
                  <a:close/>
                </a:path>
                <a:path w="97790" h="72389">
                  <a:moveTo>
                    <a:pt x="97790" y="21716"/>
                  </a:moveTo>
                  <a:lnTo>
                    <a:pt x="96519" y="21716"/>
                  </a:lnTo>
                  <a:lnTo>
                    <a:pt x="96519" y="24129"/>
                  </a:lnTo>
                  <a:lnTo>
                    <a:pt x="97790" y="24129"/>
                  </a:lnTo>
                  <a:lnTo>
                    <a:pt x="97790" y="21716"/>
                  </a:lnTo>
                  <a:close/>
                </a:path>
                <a:path w="97790" h="72389">
                  <a:moveTo>
                    <a:pt x="1269" y="17907"/>
                  </a:moveTo>
                  <a:lnTo>
                    <a:pt x="0" y="17907"/>
                  </a:lnTo>
                  <a:lnTo>
                    <a:pt x="0" y="21589"/>
                  </a:lnTo>
                  <a:lnTo>
                    <a:pt x="1269" y="21589"/>
                  </a:lnTo>
                  <a:lnTo>
                    <a:pt x="1269" y="17907"/>
                  </a:lnTo>
                  <a:close/>
                </a:path>
                <a:path w="97790" h="72389">
                  <a:moveTo>
                    <a:pt x="97790" y="17907"/>
                  </a:moveTo>
                  <a:lnTo>
                    <a:pt x="96519" y="17907"/>
                  </a:lnTo>
                  <a:lnTo>
                    <a:pt x="96519" y="21589"/>
                  </a:lnTo>
                  <a:lnTo>
                    <a:pt x="97790" y="21589"/>
                  </a:lnTo>
                  <a:lnTo>
                    <a:pt x="97790" y="17907"/>
                  </a:lnTo>
                  <a:close/>
                </a:path>
                <a:path w="97790" h="72389">
                  <a:moveTo>
                    <a:pt x="1269" y="15366"/>
                  </a:moveTo>
                  <a:lnTo>
                    <a:pt x="0" y="15366"/>
                  </a:lnTo>
                  <a:lnTo>
                    <a:pt x="0" y="17779"/>
                  </a:lnTo>
                  <a:lnTo>
                    <a:pt x="1269" y="17779"/>
                  </a:lnTo>
                  <a:lnTo>
                    <a:pt x="1269" y="15366"/>
                  </a:lnTo>
                  <a:close/>
                </a:path>
                <a:path w="97790" h="72389">
                  <a:moveTo>
                    <a:pt x="97790" y="15366"/>
                  </a:moveTo>
                  <a:lnTo>
                    <a:pt x="96519" y="15366"/>
                  </a:lnTo>
                  <a:lnTo>
                    <a:pt x="96519" y="17779"/>
                  </a:lnTo>
                  <a:lnTo>
                    <a:pt x="97790" y="17779"/>
                  </a:lnTo>
                  <a:lnTo>
                    <a:pt x="97790" y="15366"/>
                  </a:lnTo>
                  <a:close/>
                </a:path>
                <a:path w="97790" h="72389">
                  <a:moveTo>
                    <a:pt x="1269" y="11557"/>
                  </a:moveTo>
                  <a:lnTo>
                    <a:pt x="0" y="11557"/>
                  </a:lnTo>
                  <a:lnTo>
                    <a:pt x="0" y="15239"/>
                  </a:lnTo>
                  <a:lnTo>
                    <a:pt x="1269" y="15239"/>
                  </a:lnTo>
                  <a:lnTo>
                    <a:pt x="1269" y="11557"/>
                  </a:lnTo>
                  <a:close/>
                </a:path>
                <a:path w="97790" h="72389">
                  <a:moveTo>
                    <a:pt x="97790" y="11557"/>
                  </a:moveTo>
                  <a:lnTo>
                    <a:pt x="96519" y="11557"/>
                  </a:lnTo>
                  <a:lnTo>
                    <a:pt x="96519" y="15239"/>
                  </a:lnTo>
                  <a:lnTo>
                    <a:pt x="97790" y="15239"/>
                  </a:lnTo>
                  <a:lnTo>
                    <a:pt x="97790" y="11557"/>
                  </a:lnTo>
                  <a:close/>
                </a:path>
                <a:path w="97790" h="72389">
                  <a:moveTo>
                    <a:pt x="1269" y="9016"/>
                  </a:moveTo>
                  <a:lnTo>
                    <a:pt x="0" y="9016"/>
                  </a:lnTo>
                  <a:lnTo>
                    <a:pt x="0" y="11429"/>
                  </a:lnTo>
                  <a:lnTo>
                    <a:pt x="1269" y="11429"/>
                  </a:lnTo>
                  <a:lnTo>
                    <a:pt x="1269" y="9016"/>
                  </a:lnTo>
                  <a:close/>
                </a:path>
                <a:path w="97790" h="72389">
                  <a:moveTo>
                    <a:pt x="97790" y="9016"/>
                  </a:moveTo>
                  <a:lnTo>
                    <a:pt x="96519" y="9016"/>
                  </a:lnTo>
                  <a:lnTo>
                    <a:pt x="96519" y="11429"/>
                  </a:lnTo>
                  <a:lnTo>
                    <a:pt x="97790" y="11429"/>
                  </a:lnTo>
                  <a:lnTo>
                    <a:pt x="97790" y="9016"/>
                  </a:lnTo>
                  <a:close/>
                </a:path>
                <a:path w="97790" h="72389">
                  <a:moveTo>
                    <a:pt x="1269" y="5207"/>
                  </a:moveTo>
                  <a:lnTo>
                    <a:pt x="0" y="5207"/>
                  </a:lnTo>
                  <a:lnTo>
                    <a:pt x="0" y="8889"/>
                  </a:lnTo>
                  <a:lnTo>
                    <a:pt x="1269" y="8889"/>
                  </a:lnTo>
                  <a:lnTo>
                    <a:pt x="1269" y="5207"/>
                  </a:lnTo>
                  <a:close/>
                </a:path>
                <a:path w="97790" h="72389">
                  <a:moveTo>
                    <a:pt x="97790" y="5207"/>
                  </a:moveTo>
                  <a:lnTo>
                    <a:pt x="96519" y="5207"/>
                  </a:lnTo>
                  <a:lnTo>
                    <a:pt x="96519" y="8889"/>
                  </a:lnTo>
                  <a:lnTo>
                    <a:pt x="97790" y="8889"/>
                  </a:lnTo>
                  <a:lnTo>
                    <a:pt x="97790" y="5207"/>
                  </a:lnTo>
                  <a:close/>
                </a:path>
                <a:path w="97790" h="72389">
                  <a:moveTo>
                    <a:pt x="97790" y="0"/>
                  </a:moveTo>
                  <a:lnTo>
                    <a:pt x="0" y="0"/>
                  </a:lnTo>
                  <a:lnTo>
                    <a:pt x="0" y="5079"/>
                  </a:lnTo>
                  <a:lnTo>
                    <a:pt x="1269" y="5079"/>
                  </a:lnTo>
                  <a:lnTo>
                    <a:pt x="1269" y="1270"/>
                  </a:lnTo>
                  <a:lnTo>
                    <a:pt x="97790" y="1270"/>
                  </a:lnTo>
                  <a:lnTo>
                    <a:pt x="97790" y="0"/>
                  </a:lnTo>
                  <a:close/>
                </a:path>
                <a:path w="97790" h="72389">
                  <a:moveTo>
                    <a:pt x="97790" y="1270"/>
                  </a:moveTo>
                  <a:lnTo>
                    <a:pt x="96519" y="1270"/>
                  </a:lnTo>
                  <a:lnTo>
                    <a:pt x="96519" y="5079"/>
                  </a:lnTo>
                  <a:lnTo>
                    <a:pt x="97790" y="5079"/>
                  </a:lnTo>
                  <a:lnTo>
                    <a:pt x="97790" y="1270"/>
                  </a:lnTo>
                  <a:close/>
                </a:path>
              </a:pathLst>
            </a:custGeom>
            <a:solidFill>
              <a:srgbClr val="C1DF6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6" name="object 466"/>
            <p:cNvSpPr/>
            <p:nvPr/>
          </p:nvSpPr>
          <p:spPr>
            <a:xfrm>
              <a:off x="1343659" y="3155949"/>
              <a:ext cx="95250" cy="69850"/>
            </a:xfrm>
            <a:custGeom>
              <a:avLst/>
              <a:gdLst/>
              <a:ahLst/>
              <a:cxnLst/>
              <a:rect l="l" t="t" r="r" b="b"/>
              <a:pathLst>
                <a:path w="95250" h="69850">
                  <a:moveTo>
                    <a:pt x="2540" y="64896"/>
                  </a:moveTo>
                  <a:lnTo>
                    <a:pt x="0" y="64896"/>
                  </a:lnTo>
                  <a:lnTo>
                    <a:pt x="0" y="69850"/>
                  </a:lnTo>
                  <a:lnTo>
                    <a:pt x="95250" y="69850"/>
                  </a:lnTo>
                  <a:lnTo>
                    <a:pt x="95250" y="67310"/>
                  </a:lnTo>
                  <a:lnTo>
                    <a:pt x="2540" y="67310"/>
                  </a:lnTo>
                  <a:lnTo>
                    <a:pt x="2540" y="64896"/>
                  </a:lnTo>
                  <a:close/>
                </a:path>
                <a:path w="95250" h="69850">
                  <a:moveTo>
                    <a:pt x="95250" y="64896"/>
                  </a:moveTo>
                  <a:lnTo>
                    <a:pt x="93980" y="64896"/>
                  </a:lnTo>
                  <a:lnTo>
                    <a:pt x="93980" y="67310"/>
                  </a:lnTo>
                  <a:lnTo>
                    <a:pt x="95250" y="67310"/>
                  </a:lnTo>
                  <a:lnTo>
                    <a:pt x="95250" y="64896"/>
                  </a:lnTo>
                  <a:close/>
                </a:path>
                <a:path w="95250" h="69850">
                  <a:moveTo>
                    <a:pt x="2540" y="61087"/>
                  </a:moveTo>
                  <a:lnTo>
                    <a:pt x="0" y="61087"/>
                  </a:lnTo>
                  <a:lnTo>
                    <a:pt x="0" y="64769"/>
                  </a:lnTo>
                  <a:lnTo>
                    <a:pt x="2540" y="64769"/>
                  </a:lnTo>
                  <a:lnTo>
                    <a:pt x="2540" y="61087"/>
                  </a:lnTo>
                  <a:close/>
                </a:path>
                <a:path w="95250" h="69850">
                  <a:moveTo>
                    <a:pt x="95250" y="61087"/>
                  </a:moveTo>
                  <a:lnTo>
                    <a:pt x="93980" y="61087"/>
                  </a:lnTo>
                  <a:lnTo>
                    <a:pt x="93980" y="64769"/>
                  </a:lnTo>
                  <a:lnTo>
                    <a:pt x="95250" y="64769"/>
                  </a:lnTo>
                  <a:lnTo>
                    <a:pt x="95250" y="61087"/>
                  </a:lnTo>
                  <a:close/>
                </a:path>
                <a:path w="95250" h="69850">
                  <a:moveTo>
                    <a:pt x="2540" y="58546"/>
                  </a:moveTo>
                  <a:lnTo>
                    <a:pt x="0" y="58546"/>
                  </a:lnTo>
                  <a:lnTo>
                    <a:pt x="0" y="60959"/>
                  </a:lnTo>
                  <a:lnTo>
                    <a:pt x="2540" y="60959"/>
                  </a:lnTo>
                  <a:lnTo>
                    <a:pt x="2540" y="58546"/>
                  </a:lnTo>
                  <a:close/>
                </a:path>
                <a:path w="95250" h="69850">
                  <a:moveTo>
                    <a:pt x="95250" y="58546"/>
                  </a:moveTo>
                  <a:lnTo>
                    <a:pt x="93980" y="58546"/>
                  </a:lnTo>
                  <a:lnTo>
                    <a:pt x="93980" y="60959"/>
                  </a:lnTo>
                  <a:lnTo>
                    <a:pt x="95250" y="60959"/>
                  </a:lnTo>
                  <a:lnTo>
                    <a:pt x="95250" y="58546"/>
                  </a:lnTo>
                  <a:close/>
                </a:path>
                <a:path w="95250" h="69850">
                  <a:moveTo>
                    <a:pt x="2540" y="54737"/>
                  </a:moveTo>
                  <a:lnTo>
                    <a:pt x="0" y="54737"/>
                  </a:lnTo>
                  <a:lnTo>
                    <a:pt x="0" y="58419"/>
                  </a:lnTo>
                  <a:lnTo>
                    <a:pt x="2540" y="58419"/>
                  </a:lnTo>
                  <a:lnTo>
                    <a:pt x="2540" y="54737"/>
                  </a:lnTo>
                  <a:close/>
                </a:path>
                <a:path w="95250" h="69850">
                  <a:moveTo>
                    <a:pt x="95250" y="54737"/>
                  </a:moveTo>
                  <a:lnTo>
                    <a:pt x="93980" y="54737"/>
                  </a:lnTo>
                  <a:lnTo>
                    <a:pt x="93980" y="58419"/>
                  </a:lnTo>
                  <a:lnTo>
                    <a:pt x="95250" y="58419"/>
                  </a:lnTo>
                  <a:lnTo>
                    <a:pt x="95250" y="54737"/>
                  </a:lnTo>
                  <a:close/>
                </a:path>
                <a:path w="95250" h="69850">
                  <a:moveTo>
                    <a:pt x="2540" y="52196"/>
                  </a:moveTo>
                  <a:lnTo>
                    <a:pt x="0" y="52196"/>
                  </a:lnTo>
                  <a:lnTo>
                    <a:pt x="0" y="54609"/>
                  </a:lnTo>
                  <a:lnTo>
                    <a:pt x="2540" y="54609"/>
                  </a:lnTo>
                  <a:lnTo>
                    <a:pt x="2540" y="52196"/>
                  </a:lnTo>
                  <a:close/>
                </a:path>
                <a:path w="95250" h="69850">
                  <a:moveTo>
                    <a:pt x="95250" y="52196"/>
                  </a:moveTo>
                  <a:lnTo>
                    <a:pt x="93980" y="52196"/>
                  </a:lnTo>
                  <a:lnTo>
                    <a:pt x="93980" y="54609"/>
                  </a:lnTo>
                  <a:lnTo>
                    <a:pt x="95250" y="54609"/>
                  </a:lnTo>
                  <a:lnTo>
                    <a:pt x="95250" y="52196"/>
                  </a:lnTo>
                  <a:close/>
                </a:path>
                <a:path w="95250" h="69850">
                  <a:moveTo>
                    <a:pt x="2540" y="48387"/>
                  </a:moveTo>
                  <a:lnTo>
                    <a:pt x="0" y="48387"/>
                  </a:lnTo>
                  <a:lnTo>
                    <a:pt x="0" y="52069"/>
                  </a:lnTo>
                  <a:lnTo>
                    <a:pt x="2540" y="52069"/>
                  </a:lnTo>
                  <a:lnTo>
                    <a:pt x="2540" y="48387"/>
                  </a:lnTo>
                  <a:close/>
                </a:path>
                <a:path w="95250" h="69850">
                  <a:moveTo>
                    <a:pt x="95250" y="48387"/>
                  </a:moveTo>
                  <a:lnTo>
                    <a:pt x="93980" y="48387"/>
                  </a:lnTo>
                  <a:lnTo>
                    <a:pt x="93980" y="52069"/>
                  </a:lnTo>
                  <a:lnTo>
                    <a:pt x="95250" y="52069"/>
                  </a:lnTo>
                  <a:lnTo>
                    <a:pt x="95250" y="48387"/>
                  </a:lnTo>
                  <a:close/>
                </a:path>
                <a:path w="95250" h="69850">
                  <a:moveTo>
                    <a:pt x="2540" y="45846"/>
                  </a:moveTo>
                  <a:lnTo>
                    <a:pt x="0" y="45846"/>
                  </a:lnTo>
                  <a:lnTo>
                    <a:pt x="0" y="48259"/>
                  </a:lnTo>
                  <a:lnTo>
                    <a:pt x="2540" y="48259"/>
                  </a:lnTo>
                  <a:lnTo>
                    <a:pt x="2540" y="45846"/>
                  </a:lnTo>
                  <a:close/>
                </a:path>
                <a:path w="95250" h="69850">
                  <a:moveTo>
                    <a:pt x="95250" y="45846"/>
                  </a:moveTo>
                  <a:lnTo>
                    <a:pt x="93980" y="45846"/>
                  </a:lnTo>
                  <a:lnTo>
                    <a:pt x="93980" y="48259"/>
                  </a:lnTo>
                  <a:lnTo>
                    <a:pt x="95250" y="48259"/>
                  </a:lnTo>
                  <a:lnTo>
                    <a:pt x="95250" y="45846"/>
                  </a:lnTo>
                  <a:close/>
                </a:path>
                <a:path w="95250" h="69850">
                  <a:moveTo>
                    <a:pt x="2540" y="42037"/>
                  </a:moveTo>
                  <a:lnTo>
                    <a:pt x="0" y="42037"/>
                  </a:lnTo>
                  <a:lnTo>
                    <a:pt x="0" y="45719"/>
                  </a:lnTo>
                  <a:lnTo>
                    <a:pt x="2540" y="45719"/>
                  </a:lnTo>
                  <a:lnTo>
                    <a:pt x="2540" y="42037"/>
                  </a:lnTo>
                  <a:close/>
                </a:path>
                <a:path w="95250" h="69850">
                  <a:moveTo>
                    <a:pt x="95250" y="42037"/>
                  </a:moveTo>
                  <a:lnTo>
                    <a:pt x="93980" y="42037"/>
                  </a:lnTo>
                  <a:lnTo>
                    <a:pt x="93980" y="45719"/>
                  </a:lnTo>
                  <a:lnTo>
                    <a:pt x="95250" y="45719"/>
                  </a:lnTo>
                  <a:lnTo>
                    <a:pt x="95250" y="42037"/>
                  </a:lnTo>
                  <a:close/>
                </a:path>
                <a:path w="95250" h="69850">
                  <a:moveTo>
                    <a:pt x="2540" y="39496"/>
                  </a:moveTo>
                  <a:lnTo>
                    <a:pt x="0" y="39496"/>
                  </a:lnTo>
                  <a:lnTo>
                    <a:pt x="0" y="41909"/>
                  </a:lnTo>
                  <a:lnTo>
                    <a:pt x="2540" y="41909"/>
                  </a:lnTo>
                  <a:lnTo>
                    <a:pt x="2540" y="39496"/>
                  </a:lnTo>
                  <a:close/>
                </a:path>
                <a:path w="95250" h="69850">
                  <a:moveTo>
                    <a:pt x="95250" y="39496"/>
                  </a:moveTo>
                  <a:lnTo>
                    <a:pt x="93980" y="39496"/>
                  </a:lnTo>
                  <a:lnTo>
                    <a:pt x="93980" y="41909"/>
                  </a:lnTo>
                  <a:lnTo>
                    <a:pt x="95250" y="41909"/>
                  </a:lnTo>
                  <a:lnTo>
                    <a:pt x="95250" y="39496"/>
                  </a:lnTo>
                  <a:close/>
                </a:path>
                <a:path w="95250" h="69850">
                  <a:moveTo>
                    <a:pt x="2540" y="35687"/>
                  </a:moveTo>
                  <a:lnTo>
                    <a:pt x="0" y="35687"/>
                  </a:lnTo>
                  <a:lnTo>
                    <a:pt x="0" y="39369"/>
                  </a:lnTo>
                  <a:lnTo>
                    <a:pt x="2540" y="39369"/>
                  </a:lnTo>
                  <a:lnTo>
                    <a:pt x="2540" y="35687"/>
                  </a:lnTo>
                  <a:close/>
                </a:path>
                <a:path w="95250" h="69850">
                  <a:moveTo>
                    <a:pt x="95250" y="35687"/>
                  </a:moveTo>
                  <a:lnTo>
                    <a:pt x="93980" y="35687"/>
                  </a:lnTo>
                  <a:lnTo>
                    <a:pt x="93980" y="39369"/>
                  </a:lnTo>
                  <a:lnTo>
                    <a:pt x="95250" y="39369"/>
                  </a:lnTo>
                  <a:lnTo>
                    <a:pt x="95250" y="35687"/>
                  </a:lnTo>
                  <a:close/>
                </a:path>
                <a:path w="95250" h="69850">
                  <a:moveTo>
                    <a:pt x="2540" y="33146"/>
                  </a:moveTo>
                  <a:lnTo>
                    <a:pt x="0" y="33146"/>
                  </a:lnTo>
                  <a:lnTo>
                    <a:pt x="0" y="35559"/>
                  </a:lnTo>
                  <a:lnTo>
                    <a:pt x="2540" y="35559"/>
                  </a:lnTo>
                  <a:lnTo>
                    <a:pt x="2540" y="33146"/>
                  </a:lnTo>
                  <a:close/>
                </a:path>
                <a:path w="95250" h="69850">
                  <a:moveTo>
                    <a:pt x="95250" y="33146"/>
                  </a:moveTo>
                  <a:lnTo>
                    <a:pt x="93980" y="33146"/>
                  </a:lnTo>
                  <a:lnTo>
                    <a:pt x="93980" y="35559"/>
                  </a:lnTo>
                  <a:lnTo>
                    <a:pt x="95250" y="35559"/>
                  </a:lnTo>
                  <a:lnTo>
                    <a:pt x="95250" y="33146"/>
                  </a:lnTo>
                  <a:close/>
                </a:path>
                <a:path w="95250" h="69850">
                  <a:moveTo>
                    <a:pt x="2540" y="29337"/>
                  </a:moveTo>
                  <a:lnTo>
                    <a:pt x="0" y="29337"/>
                  </a:lnTo>
                  <a:lnTo>
                    <a:pt x="0" y="33019"/>
                  </a:lnTo>
                  <a:lnTo>
                    <a:pt x="2540" y="33019"/>
                  </a:lnTo>
                  <a:lnTo>
                    <a:pt x="2540" y="29337"/>
                  </a:lnTo>
                  <a:close/>
                </a:path>
                <a:path w="95250" h="69850">
                  <a:moveTo>
                    <a:pt x="95250" y="29337"/>
                  </a:moveTo>
                  <a:lnTo>
                    <a:pt x="93980" y="29337"/>
                  </a:lnTo>
                  <a:lnTo>
                    <a:pt x="93980" y="33019"/>
                  </a:lnTo>
                  <a:lnTo>
                    <a:pt x="95250" y="33019"/>
                  </a:lnTo>
                  <a:lnTo>
                    <a:pt x="95250" y="29337"/>
                  </a:lnTo>
                  <a:close/>
                </a:path>
                <a:path w="95250" h="69850">
                  <a:moveTo>
                    <a:pt x="2540" y="26796"/>
                  </a:moveTo>
                  <a:lnTo>
                    <a:pt x="0" y="26796"/>
                  </a:lnTo>
                  <a:lnTo>
                    <a:pt x="0" y="29209"/>
                  </a:lnTo>
                  <a:lnTo>
                    <a:pt x="2540" y="29209"/>
                  </a:lnTo>
                  <a:lnTo>
                    <a:pt x="2540" y="26796"/>
                  </a:lnTo>
                  <a:close/>
                </a:path>
                <a:path w="95250" h="69850">
                  <a:moveTo>
                    <a:pt x="95250" y="26796"/>
                  </a:moveTo>
                  <a:lnTo>
                    <a:pt x="93980" y="26796"/>
                  </a:lnTo>
                  <a:lnTo>
                    <a:pt x="93980" y="29209"/>
                  </a:lnTo>
                  <a:lnTo>
                    <a:pt x="95250" y="29209"/>
                  </a:lnTo>
                  <a:lnTo>
                    <a:pt x="95250" y="26796"/>
                  </a:lnTo>
                  <a:close/>
                </a:path>
                <a:path w="95250" h="69850">
                  <a:moveTo>
                    <a:pt x="2540" y="22987"/>
                  </a:moveTo>
                  <a:lnTo>
                    <a:pt x="0" y="22987"/>
                  </a:lnTo>
                  <a:lnTo>
                    <a:pt x="0" y="26669"/>
                  </a:lnTo>
                  <a:lnTo>
                    <a:pt x="2540" y="26669"/>
                  </a:lnTo>
                  <a:lnTo>
                    <a:pt x="2540" y="22987"/>
                  </a:lnTo>
                  <a:close/>
                </a:path>
                <a:path w="95250" h="69850">
                  <a:moveTo>
                    <a:pt x="95250" y="22987"/>
                  </a:moveTo>
                  <a:lnTo>
                    <a:pt x="93980" y="22987"/>
                  </a:lnTo>
                  <a:lnTo>
                    <a:pt x="93980" y="26669"/>
                  </a:lnTo>
                  <a:lnTo>
                    <a:pt x="95250" y="26669"/>
                  </a:lnTo>
                  <a:lnTo>
                    <a:pt x="95250" y="22987"/>
                  </a:lnTo>
                  <a:close/>
                </a:path>
                <a:path w="95250" h="69850">
                  <a:moveTo>
                    <a:pt x="2540" y="20446"/>
                  </a:moveTo>
                  <a:lnTo>
                    <a:pt x="0" y="20446"/>
                  </a:lnTo>
                  <a:lnTo>
                    <a:pt x="0" y="22859"/>
                  </a:lnTo>
                  <a:lnTo>
                    <a:pt x="2540" y="22859"/>
                  </a:lnTo>
                  <a:lnTo>
                    <a:pt x="2540" y="20446"/>
                  </a:lnTo>
                  <a:close/>
                </a:path>
                <a:path w="95250" h="69850">
                  <a:moveTo>
                    <a:pt x="95250" y="20446"/>
                  </a:moveTo>
                  <a:lnTo>
                    <a:pt x="93980" y="20446"/>
                  </a:lnTo>
                  <a:lnTo>
                    <a:pt x="93980" y="22859"/>
                  </a:lnTo>
                  <a:lnTo>
                    <a:pt x="95250" y="22859"/>
                  </a:lnTo>
                  <a:lnTo>
                    <a:pt x="95250" y="20446"/>
                  </a:lnTo>
                  <a:close/>
                </a:path>
                <a:path w="95250" h="69850">
                  <a:moveTo>
                    <a:pt x="2540" y="16637"/>
                  </a:moveTo>
                  <a:lnTo>
                    <a:pt x="0" y="16637"/>
                  </a:lnTo>
                  <a:lnTo>
                    <a:pt x="0" y="20319"/>
                  </a:lnTo>
                  <a:lnTo>
                    <a:pt x="2540" y="20319"/>
                  </a:lnTo>
                  <a:lnTo>
                    <a:pt x="2540" y="16637"/>
                  </a:lnTo>
                  <a:close/>
                </a:path>
                <a:path w="95250" h="69850">
                  <a:moveTo>
                    <a:pt x="95250" y="16637"/>
                  </a:moveTo>
                  <a:lnTo>
                    <a:pt x="93980" y="16637"/>
                  </a:lnTo>
                  <a:lnTo>
                    <a:pt x="93980" y="20319"/>
                  </a:lnTo>
                  <a:lnTo>
                    <a:pt x="95250" y="20319"/>
                  </a:lnTo>
                  <a:lnTo>
                    <a:pt x="95250" y="16637"/>
                  </a:lnTo>
                  <a:close/>
                </a:path>
                <a:path w="95250" h="69850">
                  <a:moveTo>
                    <a:pt x="2540" y="14096"/>
                  </a:moveTo>
                  <a:lnTo>
                    <a:pt x="0" y="14096"/>
                  </a:lnTo>
                  <a:lnTo>
                    <a:pt x="0" y="16509"/>
                  </a:lnTo>
                  <a:lnTo>
                    <a:pt x="2540" y="16509"/>
                  </a:lnTo>
                  <a:lnTo>
                    <a:pt x="2540" y="14096"/>
                  </a:lnTo>
                  <a:close/>
                </a:path>
                <a:path w="95250" h="69850">
                  <a:moveTo>
                    <a:pt x="95250" y="14096"/>
                  </a:moveTo>
                  <a:lnTo>
                    <a:pt x="93980" y="14096"/>
                  </a:lnTo>
                  <a:lnTo>
                    <a:pt x="93980" y="16509"/>
                  </a:lnTo>
                  <a:lnTo>
                    <a:pt x="95250" y="16509"/>
                  </a:lnTo>
                  <a:lnTo>
                    <a:pt x="95250" y="14096"/>
                  </a:lnTo>
                  <a:close/>
                </a:path>
                <a:path w="95250" h="69850">
                  <a:moveTo>
                    <a:pt x="2540" y="10287"/>
                  </a:moveTo>
                  <a:lnTo>
                    <a:pt x="0" y="10287"/>
                  </a:lnTo>
                  <a:lnTo>
                    <a:pt x="0" y="13969"/>
                  </a:lnTo>
                  <a:lnTo>
                    <a:pt x="2540" y="13969"/>
                  </a:lnTo>
                  <a:lnTo>
                    <a:pt x="2540" y="10287"/>
                  </a:lnTo>
                  <a:close/>
                </a:path>
                <a:path w="95250" h="69850">
                  <a:moveTo>
                    <a:pt x="95250" y="10287"/>
                  </a:moveTo>
                  <a:lnTo>
                    <a:pt x="93980" y="10287"/>
                  </a:lnTo>
                  <a:lnTo>
                    <a:pt x="93980" y="13969"/>
                  </a:lnTo>
                  <a:lnTo>
                    <a:pt x="95250" y="13969"/>
                  </a:lnTo>
                  <a:lnTo>
                    <a:pt x="95250" y="10287"/>
                  </a:lnTo>
                  <a:close/>
                </a:path>
                <a:path w="95250" h="69850">
                  <a:moveTo>
                    <a:pt x="2540" y="7746"/>
                  </a:moveTo>
                  <a:lnTo>
                    <a:pt x="0" y="7746"/>
                  </a:lnTo>
                  <a:lnTo>
                    <a:pt x="0" y="10159"/>
                  </a:lnTo>
                  <a:lnTo>
                    <a:pt x="2540" y="10159"/>
                  </a:lnTo>
                  <a:lnTo>
                    <a:pt x="2540" y="7746"/>
                  </a:lnTo>
                  <a:close/>
                </a:path>
                <a:path w="95250" h="69850">
                  <a:moveTo>
                    <a:pt x="95250" y="7746"/>
                  </a:moveTo>
                  <a:lnTo>
                    <a:pt x="93980" y="7746"/>
                  </a:lnTo>
                  <a:lnTo>
                    <a:pt x="93980" y="10159"/>
                  </a:lnTo>
                  <a:lnTo>
                    <a:pt x="95250" y="10159"/>
                  </a:lnTo>
                  <a:lnTo>
                    <a:pt x="95250" y="7746"/>
                  </a:lnTo>
                  <a:close/>
                </a:path>
                <a:path w="95250" h="69850">
                  <a:moveTo>
                    <a:pt x="2540" y="3937"/>
                  </a:moveTo>
                  <a:lnTo>
                    <a:pt x="0" y="3937"/>
                  </a:lnTo>
                  <a:lnTo>
                    <a:pt x="0" y="7619"/>
                  </a:lnTo>
                  <a:lnTo>
                    <a:pt x="2540" y="7619"/>
                  </a:lnTo>
                  <a:lnTo>
                    <a:pt x="2540" y="3937"/>
                  </a:lnTo>
                  <a:close/>
                </a:path>
                <a:path w="95250" h="69850">
                  <a:moveTo>
                    <a:pt x="95250" y="3937"/>
                  </a:moveTo>
                  <a:lnTo>
                    <a:pt x="93980" y="3937"/>
                  </a:lnTo>
                  <a:lnTo>
                    <a:pt x="93980" y="7619"/>
                  </a:lnTo>
                  <a:lnTo>
                    <a:pt x="95250" y="7619"/>
                  </a:lnTo>
                  <a:lnTo>
                    <a:pt x="95250" y="3937"/>
                  </a:lnTo>
                  <a:close/>
                </a:path>
                <a:path w="95250" h="69850">
                  <a:moveTo>
                    <a:pt x="95250" y="0"/>
                  </a:moveTo>
                  <a:lnTo>
                    <a:pt x="0" y="0"/>
                  </a:lnTo>
                  <a:lnTo>
                    <a:pt x="0" y="3809"/>
                  </a:lnTo>
                  <a:lnTo>
                    <a:pt x="2540" y="3809"/>
                  </a:lnTo>
                  <a:lnTo>
                    <a:pt x="2540" y="2539"/>
                  </a:lnTo>
                  <a:lnTo>
                    <a:pt x="95250" y="2539"/>
                  </a:lnTo>
                  <a:lnTo>
                    <a:pt x="95250" y="0"/>
                  </a:lnTo>
                  <a:close/>
                </a:path>
                <a:path w="95250" h="69850">
                  <a:moveTo>
                    <a:pt x="95250" y="2539"/>
                  </a:moveTo>
                  <a:lnTo>
                    <a:pt x="93980" y="2539"/>
                  </a:lnTo>
                  <a:lnTo>
                    <a:pt x="93980" y="3809"/>
                  </a:lnTo>
                  <a:lnTo>
                    <a:pt x="95250" y="3809"/>
                  </a:lnTo>
                  <a:lnTo>
                    <a:pt x="95250" y="2539"/>
                  </a:lnTo>
                  <a:close/>
                </a:path>
              </a:pathLst>
            </a:custGeom>
            <a:solidFill>
              <a:srgbClr val="C3E06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7" name="object 467"/>
            <p:cNvSpPr/>
            <p:nvPr/>
          </p:nvSpPr>
          <p:spPr>
            <a:xfrm>
              <a:off x="1346200" y="3158489"/>
              <a:ext cx="91440" cy="64769"/>
            </a:xfrm>
            <a:custGeom>
              <a:avLst/>
              <a:gdLst/>
              <a:ahLst/>
              <a:cxnLst/>
              <a:rect l="l" t="t" r="r" b="b"/>
              <a:pathLst>
                <a:path w="91440" h="64769">
                  <a:moveTo>
                    <a:pt x="1269" y="62356"/>
                  </a:moveTo>
                  <a:lnTo>
                    <a:pt x="0" y="62356"/>
                  </a:lnTo>
                  <a:lnTo>
                    <a:pt x="0" y="64770"/>
                  </a:lnTo>
                  <a:lnTo>
                    <a:pt x="91440" y="64770"/>
                  </a:lnTo>
                  <a:lnTo>
                    <a:pt x="91440" y="63500"/>
                  </a:lnTo>
                  <a:lnTo>
                    <a:pt x="1269" y="63500"/>
                  </a:lnTo>
                  <a:lnTo>
                    <a:pt x="1269" y="62356"/>
                  </a:lnTo>
                  <a:close/>
                </a:path>
                <a:path w="91440" h="64769">
                  <a:moveTo>
                    <a:pt x="91440" y="62356"/>
                  </a:moveTo>
                  <a:lnTo>
                    <a:pt x="88900" y="62356"/>
                  </a:lnTo>
                  <a:lnTo>
                    <a:pt x="88900" y="63500"/>
                  </a:lnTo>
                  <a:lnTo>
                    <a:pt x="91440" y="63500"/>
                  </a:lnTo>
                  <a:lnTo>
                    <a:pt x="91440" y="62356"/>
                  </a:lnTo>
                  <a:close/>
                </a:path>
                <a:path w="91440" h="64769">
                  <a:moveTo>
                    <a:pt x="1269" y="58547"/>
                  </a:moveTo>
                  <a:lnTo>
                    <a:pt x="0" y="58547"/>
                  </a:lnTo>
                  <a:lnTo>
                    <a:pt x="0" y="62229"/>
                  </a:lnTo>
                  <a:lnTo>
                    <a:pt x="1269" y="62229"/>
                  </a:lnTo>
                  <a:lnTo>
                    <a:pt x="1269" y="58547"/>
                  </a:lnTo>
                  <a:close/>
                </a:path>
                <a:path w="91440" h="64769">
                  <a:moveTo>
                    <a:pt x="91440" y="58547"/>
                  </a:moveTo>
                  <a:lnTo>
                    <a:pt x="88900" y="58547"/>
                  </a:lnTo>
                  <a:lnTo>
                    <a:pt x="88900" y="62229"/>
                  </a:lnTo>
                  <a:lnTo>
                    <a:pt x="91440" y="62229"/>
                  </a:lnTo>
                  <a:lnTo>
                    <a:pt x="91440" y="58547"/>
                  </a:lnTo>
                  <a:close/>
                </a:path>
                <a:path w="91440" h="64769">
                  <a:moveTo>
                    <a:pt x="1269" y="56006"/>
                  </a:moveTo>
                  <a:lnTo>
                    <a:pt x="0" y="56006"/>
                  </a:lnTo>
                  <a:lnTo>
                    <a:pt x="0" y="58419"/>
                  </a:lnTo>
                  <a:lnTo>
                    <a:pt x="1269" y="58419"/>
                  </a:lnTo>
                  <a:lnTo>
                    <a:pt x="1269" y="56006"/>
                  </a:lnTo>
                  <a:close/>
                </a:path>
                <a:path w="91440" h="64769">
                  <a:moveTo>
                    <a:pt x="91440" y="56006"/>
                  </a:moveTo>
                  <a:lnTo>
                    <a:pt x="88900" y="56006"/>
                  </a:lnTo>
                  <a:lnTo>
                    <a:pt x="88900" y="58419"/>
                  </a:lnTo>
                  <a:lnTo>
                    <a:pt x="91440" y="58419"/>
                  </a:lnTo>
                  <a:lnTo>
                    <a:pt x="91440" y="56006"/>
                  </a:lnTo>
                  <a:close/>
                </a:path>
                <a:path w="91440" h="64769">
                  <a:moveTo>
                    <a:pt x="1269" y="52197"/>
                  </a:moveTo>
                  <a:lnTo>
                    <a:pt x="0" y="52197"/>
                  </a:lnTo>
                  <a:lnTo>
                    <a:pt x="0" y="55879"/>
                  </a:lnTo>
                  <a:lnTo>
                    <a:pt x="1269" y="55879"/>
                  </a:lnTo>
                  <a:lnTo>
                    <a:pt x="1269" y="52197"/>
                  </a:lnTo>
                  <a:close/>
                </a:path>
                <a:path w="91440" h="64769">
                  <a:moveTo>
                    <a:pt x="91440" y="52197"/>
                  </a:moveTo>
                  <a:lnTo>
                    <a:pt x="88900" y="52197"/>
                  </a:lnTo>
                  <a:lnTo>
                    <a:pt x="88900" y="55879"/>
                  </a:lnTo>
                  <a:lnTo>
                    <a:pt x="91440" y="55879"/>
                  </a:lnTo>
                  <a:lnTo>
                    <a:pt x="91440" y="52197"/>
                  </a:lnTo>
                  <a:close/>
                </a:path>
                <a:path w="91440" h="64769">
                  <a:moveTo>
                    <a:pt x="1269" y="49656"/>
                  </a:moveTo>
                  <a:lnTo>
                    <a:pt x="0" y="49656"/>
                  </a:lnTo>
                  <a:lnTo>
                    <a:pt x="0" y="52069"/>
                  </a:lnTo>
                  <a:lnTo>
                    <a:pt x="1269" y="52069"/>
                  </a:lnTo>
                  <a:lnTo>
                    <a:pt x="1269" y="49656"/>
                  </a:lnTo>
                  <a:close/>
                </a:path>
                <a:path w="91440" h="64769">
                  <a:moveTo>
                    <a:pt x="91440" y="49656"/>
                  </a:moveTo>
                  <a:lnTo>
                    <a:pt x="88900" y="49656"/>
                  </a:lnTo>
                  <a:lnTo>
                    <a:pt x="88900" y="52069"/>
                  </a:lnTo>
                  <a:lnTo>
                    <a:pt x="91440" y="52069"/>
                  </a:lnTo>
                  <a:lnTo>
                    <a:pt x="91440" y="49656"/>
                  </a:lnTo>
                  <a:close/>
                </a:path>
                <a:path w="91440" h="64769">
                  <a:moveTo>
                    <a:pt x="1269" y="45847"/>
                  </a:moveTo>
                  <a:lnTo>
                    <a:pt x="0" y="45847"/>
                  </a:lnTo>
                  <a:lnTo>
                    <a:pt x="0" y="49529"/>
                  </a:lnTo>
                  <a:lnTo>
                    <a:pt x="1269" y="49529"/>
                  </a:lnTo>
                  <a:lnTo>
                    <a:pt x="1269" y="45847"/>
                  </a:lnTo>
                  <a:close/>
                </a:path>
                <a:path w="91440" h="64769">
                  <a:moveTo>
                    <a:pt x="91440" y="45847"/>
                  </a:moveTo>
                  <a:lnTo>
                    <a:pt x="88900" y="45847"/>
                  </a:lnTo>
                  <a:lnTo>
                    <a:pt x="88900" y="49529"/>
                  </a:lnTo>
                  <a:lnTo>
                    <a:pt x="91440" y="49529"/>
                  </a:lnTo>
                  <a:lnTo>
                    <a:pt x="91440" y="45847"/>
                  </a:lnTo>
                  <a:close/>
                </a:path>
                <a:path w="91440" h="64769">
                  <a:moveTo>
                    <a:pt x="1269" y="43306"/>
                  </a:moveTo>
                  <a:lnTo>
                    <a:pt x="0" y="43306"/>
                  </a:lnTo>
                  <a:lnTo>
                    <a:pt x="0" y="45719"/>
                  </a:lnTo>
                  <a:lnTo>
                    <a:pt x="1269" y="45719"/>
                  </a:lnTo>
                  <a:lnTo>
                    <a:pt x="1269" y="43306"/>
                  </a:lnTo>
                  <a:close/>
                </a:path>
                <a:path w="91440" h="64769">
                  <a:moveTo>
                    <a:pt x="91440" y="43306"/>
                  </a:moveTo>
                  <a:lnTo>
                    <a:pt x="88900" y="43306"/>
                  </a:lnTo>
                  <a:lnTo>
                    <a:pt x="88900" y="45719"/>
                  </a:lnTo>
                  <a:lnTo>
                    <a:pt x="91440" y="45719"/>
                  </a:lnTo>
                  <a:lnTo>
                    <a:pt x="91440" y="43306"/>
                  </a:lnTo>
                  <a:close/>
                </a:path>
                <a:path w="91440" h="64769">
                  <a:moveTo>
                    <a:pt x="1269" y="39497"/>
                  </a:moveTo>
                  <a:lnTo>
                    <a:pt x="0" y="39497"/>
                  </a:lnTo>
                  <a:lnTo>
                    <a:pt x="0" y="43179"/>
                  </a:lnTo>
                  <a:lnTo>
                    <a:pt x="1269" y="43179"/>
                  </a:lnTo>
                  <a:lnTo>
                    <a:pt x="1269" y="39497"/>
                  </a:lnTo>
                  <a:close/>
                </a:path>
                <a:path w="91440" h="64769">
                  <a:moveTo>
                    <a:pt x="91440" y="39497"/>
                  </a:moveTo>
                  <a:lnTo>
                    <a:pt x="88900" y="39497"/>
                  </a:lnTo>
                  <a:lnTo>
                    <a:pt x="88900" y="43179"/>
                  </a:lnTo>
                  <a:lnTo>
                    <a:pt x="91440" y="43179"/>
                  </a:lnTo>
                  <a:lnTo>
                    <a:pt x="91440" y="39497"/>
                  </a:lnTo>
                  <a:close/>
                </a:path>
                <a:path w="91440" h="64769">
                  <a:moveTo>
                    <a:pt x="1269" y="36956"/>
                  </a:moveTo>
                  <a:lnTo>
                    <a:pt x="0" y="36956"/>
                  </a:lnTo>
                  <a:lnTo>
                    <a:pt x="0" y="39369"/>
                  </a:lnTo>
                  <a:lnTo>
                    <a:pt x="1269" y="39369"/>
                  </a:lnTo>
                  <a:lnTo>
                    <a:pt x="1269" y="36956"/>
                  </a:lnTo>
                  <a:close/>
                </a:path>
                <a:path w="91440" h="64769">
                  <a:moveTo>
                    <a:pt x="91440" y="36956"/>
                  </a:moveTo>
                  <a:lnTo>
                    <a:pt x="88900" y="36956"/>
                  </a:lnTo>
                  <a:lnTo>
                    <a:pt x="88900" y="39369"/>
                  </a:lnTo>
                  <a:lnTo>
                    <a:pt x="91440" y="39369"/>
                  </a:lnTo>
                  <a:lnTo>
                    <a:pt x="91440" y="36956"/>
                  </a:lnTo>
                  <a:close/>
                </a:path>
                <a:path w="91440" h="64769">
                  <a:moveTo>
                    <a:pt x="1269" y="33147"/>
                  </a:moveTo>
                  <a:lnTo>
                    <a:pt x="0" y="33147"/>
                  </a:lnTo>
                  <a:lnTo>
                    <a:pt x="0" y="36829"/>
                  </a:lnTo>
                  <a:lnTo>
                    <a:pt x="1269" y="36829"/>
                  </a:lnTo>
                  <a:lnTo>
                    <a:pt x="1269" y="33147"/>
                  </a:lnTo>
                  <a:close/>
                </a:path>
                <a:path w="91440" h="64769">
                  <a:moveTo>
                    <a:pt x="91440" y="33147"/>
                  </a:moveTo>
                  <a:lnTo>
                    <a:pt x="88900" y="33147"/>
                  </a:lnTo>
                  <a:lnTo>
                    <a:pt x="88900" y="36829"/>
                  </a:lnTo>
                  <a:lnTo>
                    <a:pt x="91440" y="36829"/>
                  </a:lnTo>
                  <a:lnTo>
                    <a:pt x="91440" y="33147"/>
                  </a:lnTo>
                  <a:close/>
                </a:path>
                <a:path w="91440" h="64769">
                  <a:moveTo>
                    <a:pt x="1269" y="30606"/>
                  </a:moveTo>
                  <a:lnTo>
                    <a:pt x="0" y="30606"/>
                  </a:lnTo>
                  <a:lnTo>
                    <a:pt x="0" y="33019"/>
                  </a:lnTo>
                  <a:lnTo>
                    <a:pt x="1269" y="33019"/>
                  </a:lnTo>
                  <a:lnTo>
                    <a:pt x="1269" y="30606"/>
                  </a:lnTo>
                  <a:close/>
                </a:path>
                <a:path w="91440" h="64769">
                  <a:moveTo>
                    <a:pt x="91440" y="30606"/>
                  </a:moveTo>
                  <a:lnTo>
                    <a:pt x="88900" y="30606"/>
                  </a:lnTo>
                  <a:lnTo>
                    <a:pt x="88900" y="33019"/>
                  </a:lnTo>
                  <a:lnTo>
                    <a:pt x="91440" y="33019"/>
                  </a:lnTo>
                  <a:lnTo>
                    <a:pt x="91440" y="30606"/>
                  </a:lnTo>
                  <a:close/>
                </a:path>
                <a:path w="91440" h="64769">
                  <a:moveTo>
                    <a:pt x="1269" y="26797"/>
                  </a:moveTo>
                  <a:lnTo>
                    <a:pt x="0" y="26797"/>
                  </a:lnTo>
                  <a:lnTo>
                    <a:pt x="0" y="30479"/>
                  </a:lnTo>
                  <a:lnTo>
                    <a:pt x="1269" y="30479"/>
                  </a:lnTo>
                  <a:lnTo>
                    <a:pt x="1269" y="26797"/>
                  </a:lnTo>
                  <a:close/>
                </a:path>
                <a:path w="91440" h="64769">
                  <a:moveTo>
                    <a:pt x="91440" y="26797"/>
                  </a:moveTo>
                  <a:lnTo>
                    <a:pt x="88900" y="26797"/>
                  </a:lnTo>
                  <a:lnTo>
                    <a:pt x="88900" y="30479"/>
                  </a:lnTo>
                  <a:lnTo>
                    <a:pt x="91440" y="30479"/>
                  </a:lnTo>
                  <a:lnTo>
                    <a:pt x="91440" y="26797"/>
                  </a:lnTo>
                  <a:close/>
                </a:path>
                <a:path w="91440" h="64769">
                  <a:moveTo>
                    <a:pt x="1269" y="24256"/>
                  </a:moveTo>
                  <a:lnTo>
                    <a:pt x="0" y="24256"/>
                  </a:lnTo>
                  <a:lnTo>
                    <a:pt x="0" y="26669"/>
                  </a:lnTo>
                  <a:lnTo>
                    <a:pt x="1269" y="26669"/>
                  </a:lnTo>
                  <a:lnTo>
                    <a:pt x="1269" y="24256"/>
                  </a:lnTo>
                  <a:close/>
                </a:path>
                <a:path w="91440" h="64769">
                  <a:moveTo>
                    <a:pt x="91440" y="24256"/>
                  </a:moveTo>
                  <a:lnTo>
                    <a:pt x="88900" y="24256"/>
                  </a:lnTo>
                  <a:lnTo>
                    <a:pt x="88900" y="26669"/>
                  </a:lnTo>
                  <a:lnTo>
                    <a:pt x="91440" y="26669"/>
                  </a:lnTo>
                  <a:lnTo>
                    <a:pt x="91440" y="24256"/>
                  </a:lnTo>
                  <a:close/>
                </a:path>
                <a:path w="91440" h="64769">
                  <a:moveTo>
                    <a:pt x="1269" y="20447"/>
                  </a:moveTo>
                  <a:lnTo>
                    <a:pt x="0" y="20447"/>
                  </a:lnTo>
                  <a:lnTo>
                    <a:pt x="0" y="24129"/>
                  </a:lnTo>
                  <a:lnTo>
                    <a:pt x="1269" y="24129"/>
                  </a:lnTo>
                  <a:lnTo>
                    <a:pt x="1269" y="20447"/>
                  </a:lnTo>
                  <a:close/>
                </a:path>
                <a:path w="91440" h="64769">
                  <a:moveTo>
                    <a:pt x="91440" y="20447"/>
                  </a:moveTo>
                  <a:lnTo>
                    <a:pt x="88900" y="20447"/>
                  </a:lnTo>
                  <a:lnTo>
                    <a:pt x="88900" y="24129"/>
                  </a:lnTo>
                  <a:lnTo>
                    <a:pt x="91440" y="24129"/>
                  </a:lnTo>
                  <a:lnTo>
                    <a:pt x="91440" y="20447"/>
                  </a:lnTo>
                  <a:close/>
                </a:path>
                <a:path w="91440" h="64769">
                  <a:moveTo>
                    <a:pt x="1269" y="17906"/>
                  </a:moveTo>
                  <a:lnTo>
                    <a:pt x="0" y="17906"/>
                  </a:lnTo>
                  <a:lnTo>
                    <a:pt x="0" y="20319"/>
                  </a:lnTo>
                  <a:lnTo>
                    <a:pt x="1269" y="20319"/>
                  </a:lnTo>
                  <a:lnTo>
                    <a:pt x="1269" y="17906"/>
                  </a:lnTo>
                  <a:close/>
                </a:path>
                <a:path w="91440" h="64769">
                  <a:moveTo>
                    <a:pt x="91440" y="17906"/>
                  </a:moveTo>
                  <a:lnTo>
                    <a:pt x="88900" y="17906"/>
                  </a:lnTo>
                  <a:lnTo>
                    <a:pt x="88900" y="20319"/>
                  </a:lnTo>
                  <a:lnTo>
                    <a:pt x="91440" y="20319"/>
                  </a:lnTo>
                  <a:lnTo>
                    <a:pt x="91440" y="17906"/>
                  </a:lnTo>
                  <a:close/>
                </a:path>
                <a:path w="91440" h="64769">
                  <a:moveTo>
                    <a:pt x="1269" y="14097"/>
                  </a:moveTo>
                  <a:lnTo>
                    <a:pt x="0" y="14097"/>
                  </a:lnTo>
                  <a:lnTo>
                    <a:pt x="0" y="17779"/>
                  </a:lnTo>
                  <a:lnTo>
                    <a:pt x="1269" y="17779"/>
                  </a:lnTo>
                  <a:lnTo>
                    <a:pt x="1269" y="14097"/>
                  </a:lnTo>
                  <a:close/>
                </a:path>
                <a:path w="91440" h="64769">
                  <a:moveTo>
                    <a:pt x="91440" y="14097"/>
                  </a:moveTo>
                  <a:lnTo>
                    <a:pt x="88900" y="14097"/>
                  </a:lnTo>
                  <a:lnTo>
                    <a:pt x="88900" y="17779"/>
                  </a:lnTo>
                  <a:lnTo>
                    <a:pt x="91440" y="17779"/>
                  </a:lnTo>
                  <a:lnTo>
                    <a:pt x="91440" y="14097"/>
                  </a:lnTo>
                  <a:close/>
                </a:path>
                <a:path w="91440" h="64769">
                  <a:moveTo>
                    <a:pt x="1269" y="11556"/>
                  </a:moveTo>
                  <a:lnTo>
                    <a:pt x="0" y="11556"/>
                  </a:lnTo>
                  <a:lnTo>
                    <a:pt x="0" y="13969"/>
                  </a:lnTo>
                  <a:lnTo>
                    <a:pt x="1269" y="13969"/>
                  </a:lnTo>
                  <a:lnTo>
                    <a:pt x="1269" y="11556"/>
                  </a:lnTo>
                  <a:close/>
                </a:path>
                <a:path w="91440" h="64769">
                  <a:moveTo>
                    <a:pt x="91440" y="11556"/>
                  </a:moveTo>
                  <a:lnTo>
                    <a:pt x="88900" y="11556"/>
                  </a:lnTo>
                  <a:lnTo>
                    <a:pt x="88900" y="13969"/>
                  </a:lnTo>
                  <a:lnTo>
                    <a:pt x="91440" y="13969"/>
                  </a:lnTo>
                  <a:lnTo>
                    <a:pt x="91440" y="11556"/>
                  </a:lnTo>
                  <a:close/>
                </a:path>
                <a:path w="91440" h="64769">
                  <a:moveTo>
                    <a:pt x="1269" y="7747"/>
                  </a:moveTo>
                  <a:lnTo>
                    <a:pt x="0" y="7747"/>
                  </a:lnTo>
                  <a:lnTo>
                    <a:pt x="0" y="11429"/>
                  </a:lnTo>
                  <a:lnTo>
                    <a:pt x="1269" y="11429"/>
                  </a:lnTo>
                  <a:lnTo>
                    <a:pt x="1269" y="7747"/>
                  </a:lnTo>
                  <a:close/>
                </a:path>
                <a:path w="91440" h="64769">
                  <a:moveTo>
                    <a:pt x="91440" y="7747"/>
                  </a:moveTo>
                  <a:lnTo>
                    <a:pt x="88900" y="7747"/>
                  </a:lnTo>
                  <a:lnTo>
                    <a:pt x="88900" y="11429"/>
                  </a:lnTo>
                  <a:lnTo>
                    <a:pt x="91440" y="11429"/>
                  </a:lnTo>
                  <a:lnTo>
                    <a:pt x="91440" y="7747"/>
                  </a:lnTo>
                  <a:close/>
                </a:path>
                <a:path w="91440" h="64769">
                  <a:moveTo>
                    <a:pt x="1269" y="5206"/>
                  </a:moveTo>
                  <a:lnTo>
                    <a:pt x="0" y="5206"/>
                  </a:lnTo>
                  <a:lnTo>
                    <a:pt x="0" y="7619"/>
                  </a:lnTo>
                  <a:lnTo>
                    <a:pt x="1269" y="7619"/>
                  </a:lnTo>
                  <a:lnTo>
                    <a:pt x="1269" y="5206"/>
                  </a:lnTo>
                  <a:close/>
                </a:path>
                <a:path w="91440" h="64769">
                  <a:moveTo>
                    <a:pt x="91440" y="5206"/>
                  </a:moveTo>
                  <a:lnTo>
                    <a:pt x="88900" y="5206"/>
                  </a:lnTo>
                  <a:lnTo>
                    <a:pt x="88900" y="7619"/>
                  </a:lnTo>
                  <a:lnTo>
                    <a:pt x="91440" y="7619"/>
                  </a:lnTo>
                  <a:lnTo>
                    <a:pt x="91440" y="5206"/>
                  </a:lnTo>
                  <a:close/>
                </a:path>
                <a:path w="91440" h="64769">
                  <a:moveTo>
                    <a:pt x="1269" y="1397"/>
                  </a:moveTo>
                  <a:lnTo>
                    <a:pt x="0" y="1397"/>
                  </a:lnTo>
                  <a:lnTo>
                    <a:pt x="0" y="5079"/>
                  </a:lnTo>
                  <a:lnTo>
                    <a:pt x="1269" y="5079"/>
                  </a:lnTo>
                  <a:lnTo>
                    <a:pt x="1269" y="1397"/>
                  </a:lnTo>
                  <a:close/>
                </a:path>
                <a:path w="91440" h="64769">
                  <a:moveTo>
                    <a:pt x="91440" y="1397"/>
                  </a:moveTo>
                  <a:lnTo>
                    <a:pt x="88900" y="1397"/>
                  </a:lnTo>
                  <a:lnTo>
                    <a:pt x="88900" y="5079"/>
                  </a:lnTo>
                  <a:lnTo>
                    <a:pt x="91440" y="5079"/>
                  </a:lnTo>
                  <a:lnTo>
                    <a:pt x="91440" y="1397"/>
                  </a:lnTo>
                  <a:close/>
                </a:path>
                <a:path w="91440" h="64769">
                  <a:moveTo>
                    <a:pt x="91440" y="0"/>
                  </a:moveTo>
                  <a:lnTo>
                    <a:pt x="0" y="0"/>
                  </a:lnTo>
                  <a:lnTo>
                    <a:pt x="0" y="1270"/>
                  </a:lnTo>
                  <a:lnTo>
                    <a:pt x="91440" y="1270"/>
                  </a:lnTo>
                  <a:lnTo>
                    <a:pt x="91440" y="0"/>
                  </a:lnTo>
                  <a:close/>
                </a:path>
              </a:pathLst>
            </a:custGeom>
            <a:solidFill>
              <a:srgbClr val="C4E07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8" name="object 468"/>
            <p:cNvSpPr/>
            <p:nvPr/>
          </p:nvSpPr>
          <p:spPr>
            <a:xfrm>
              <a:off x="1347470" y="3159886"/>
              <a:ext cx="87630" cy="62230"/>
            </a:xfrm>
            <a:custGeom>
              <a:avLst/>
              <a:gdLst/>
              <a:ahLst/>
              <a:cxnLst/>
              <a:rect l="l" t="t" r="r" b="b"/>
              <a:pathLst>
                <a:path w="87630" h="62230">
                  <a:moveTo>
                    <a:pt x="87630" y="60959"/>
                  </a:moveTo>
                  <a:lnTo>
                    <a:pt x="0" y="60959"/>
                  </a:lnTo>
                  <a:lnTo>
                    <a:pt x="0" y="62102"/>
                  </a:lnTo>
                  <a:lnTo>
                    <a:pt x="87630" y="62102"/>
                  </a:lnTo>
                  <a:lnTo>
                    <a:pt x="87630" y="60959"/>
                  </a:lnTo>
                  <a:close/>
                </a:path>
                <a:path w="87630" h="62230">
                  <a:moveTo>
                    <a:pt x="2540" y="57150"/>
                  </a:moveTo>
                  <a:lnTo>
                    <a:pt x="0" y="57150"/>
                  </a:lnTo>
                  <a:lnTo>
                    <a:pt x="0" y="60832"/>
                  </a:lnTo>
                  <a:lnTo>
                    <a:pt x="87630" y="60832"/>
                  </a:lnTo>
                  <a:lnTo>
                    <a:pt x="87630" y="59562"/>
                  </a:lnTo>
                  <a:lnTo>
                    <a:pt x="2540" y="59562"/>
                  </a:lnTo>
                  <a:lnTo>
                    <a:pt x="2540" y="57150"/>
                  </a:lnTo>
                  <a:close/>
                </a:path>
                <a:path w="87630" h="62230">
                  <a:moveTo>
                    <a:pt x="87630" y="57150"/>
                  </a:moveTo>
                  <a:lnTo>
                    <a:pt x="86360" y="57150"/>
                  </a:lnTo>
                  <a:lnTo>
                    <a:pt x="86360" y="59562"/>
                  </a:lnTo>
                  <a:lnTo>
                    <a:pt x="87630" y="59562"/>
                  </a:lnTo>
                  <a:lnTo>
                    <a:pt x="87630" y="57150"/>
                  </a:lnTo>
                  <a:close/>
                </a:path>
                <a:path w="87630" h="62230">
                  <a:moveTo>
                    <a:pt x="2540" y="54609"/>
                  </a:moveTo>
                  <a:lnTo>
                    <a:pt x="0" y="54609"/>
                  </a:lnTo>
                  <a:lnTo>
                    <a:pt x="0" y="57022"/>
                  </a:lnTo>
                  <a:lnTo>
                    <a:pt x="2540" y="57022"/>
                  </a:lnTo>
                  <a:lnTo>
                    <a:pt x="2540" y="54609"/>
                  </a:lnTo>
                  <a:close/>
                </a:path>
                <a:path w="87630" h="62230">
                  <a:moveTo>
                    <a:pt x="87630" y="54609"/>
                  </a:moveTo>
                  <a:lnTo>
                    <a:pt x="86360" y="54609"/>
                  </a:lnTo>
                  <a:lnTo>
                    <a:pt x="86360" y="57022"/>
                  </a:lnTo>
                  <a:lnTo>
                    <a:pt x="87630" y="57022"/>
                  </a:lnTo>
                  <a:lnTo>
                    <a:pt x="87630" y="54609"/>
                  </a:lnTo>
                  <a:close/>
                </a:path>
                <a:path w="87630" h="62230">
                  <a:moveTo>
                    <a:pt x="2540" y="50800"/>
                  </a:moveTo>
                  <a:lnTo>
                    <a:pt x="0" y="50800"/>
                  </a:lnTo>
                  <a:lnTo>
                    <a:pt x="0" y="54482"/>
                  </a:lnTo>
                  <a:lnTo>
                    <a:pt x="2540" y="54482"/>
                  </a:lnTo>
                  <a:lnTo>
                    <a:pt x="2540" y="50800"/>
                  </a:lnTo>
                  <a:close/>
                </a:path>
                <a:path w="87630" h="62230">
                  <a:moveTo>
                    <a:pt x="87630" y="50800"/>
                  </a:moveTo>
                  <a:lnTo>
                    <a:pt x="86360" y="50800"/>
                  </a:lnTo>
                  <a:lnTo>
                    <a:pt x="86360" y="54482"/>
                  </a:lnTo>
                  <a:lnTo>
                    <a:pt x="87630" y="54482"/>
                  </a:lnTo>
                  <a:lnTo>
                    <a:pt x="87630" y="50800"/>
                  </a:lnTo>
                  <a:close/>
                </a:path>
                <a:path w="87630" h="62230">
                  <a:moveTo>
                    <a:pt x="2540" y="48259"/>
                  </a:moveTo>
                  <a:lnTo>
                    <a:pt x="0" y="48259"/>
                  </a:lnTo>
                  <a:lnTo>
                    <a:pt x="0" y="50672"/>
                  </a:lnTo>
                  <a:lnTo>
                    <a:pt x="2540" y="50672"/>
                  </a:lnTo>
                  <a:lnTo>
                    <a:pt x="2540" y="48259"/>
                  </a:lnTo>
                  <a:close/>
                </a:path>
                <a:path w="87630" h="62230">
                  <a:moveTo>
                    <a:pt x="87630" y="48259"/>
                  </a:moveTo>
                  <a:lnTo>
                    <a:pt x="86360" y="48259"/>
                  </a:lnTo>
                  <a:lnTo>
                    <a:pt x="86360" y="50672"/>
                  </a:lnTo>
                  <a:lnTo>
                    <a:pt x="87630" y="50672"/>
                  </a:lnTo>
                  <a:lnTo>
                    <a:pt x="87630" y="48259"/>
                  </a:lnTo>
                  <a:close/>
                </a:path>
                <a:path w="87630" h="62230">
                  <a:moveTo>
                    <a:pt x="2540" y="44450"/>
                  </a:moveTo>
                  <a:lnTo>
                    <a:pt x="0" y="44450"/>
                  </a:lnTo>
                  <a:lnTo>
                    <a:pt x="0" y="48132"/>
                  </a:lnTo>
                  <a:lnTo>
                    <a:pt x="2540" y="48132"/>
                  </a:lnTo>
                  <a:lnTo>
                    <a:pt x="2540" y="44450"/>
                  </a:lnTo>
                  <a:close/>
                </a:path>
                <a:path w="87630" h="62230">
                  <a:moveTo>
                    <a:pt x="87630" y="44450"/>
                  </a:moveTo>
                  <a:lnTo>
                    <a:pt x="86360" y="44450"/>
                  </a:lnTo>
                  <a:lnTo>
                    <a:pt x="86360" y="48132"/>
                  </a:lnTo>
                  <a:lnTo>
                    <a:pt x="87630" y="48132"/>
                  </a:lnTo>
                  <a:lnTo>
                    <a:pt x="87630" y="44450"/>
                  </a:lnTo>
                  <a:close/>
                </a:path>
                <a:path w="87630" h="62230">
                  <a:moveTo>
                    <a:pt x="2540" y="41909"/>
                  </a:moveTo>
                  <a:lnTo>
                    <a:pt x="0" y="41909"/>
                  </a:lnTo>
                  <a:lnTo>
                    <a:pt x="0" y="44322"/>
                  </a:lnTo>
                  <a:lnTo>
                    <a:pt x="2540" y="44322"/>
                  </a:lnTo>
                  <a:lnTo>
                    <a:pt x="2540" y="41909"/>
                  </a:lnTo>
                  <a:close/>
                </a:path>
                <a:path w="87630" h="62230">
                  <a:moveTo>
                    <a:pt x="87630" y="41909"/>
                  </a:moveTo>
                  <a:lnTo>
                    <a:pt x="86360" y="41909"/>
                  </a:lnTo>
                  <a:lnTo>
                    <a:pt x="86360" y="44322"/>
                  </a:lnTo>
                  <a:lnTo>
                    <a:pt x="87630" y="44322"/>
                  </a:lnTo>
                  <a:lnTo>
                    <a:pt x="87630" y="41909"/>
                  </a:lnTo>
                  <a:close/>
                </a:path>
                <a:path w="87630" h="62230">
                  <a:moveTo>
                    <a:pt x="2540" y="38100"/>
                  </a:moveTo>
                  <a:lnTo>
                    <a:pt x="0" y="38100"/>
                  </a:lnTo>
                  <a:lnTo>
                    <a:pt x="0" y="41782"/>
                  </a:lnTo>
                  <a:lnTo>
                    <a:pt x="2540" y="41782"/>
                  </a:lnTo>
                  <a:lnTo>
                    <a:pt x="2540" y="38100"/>
                  </a:lnTo>
                  <a:close/>
                </a:path>
                <a:path w="87630" h="62230">
                  <a:moveTo>
                    <a:pt x="87630" y="38100"/>
                  </a:moveTo>
                  <a:lnTo>
                    <a:pt x="86360" y="38100"/>
                  </a:lnTo>
                  <a:lnTo>
                    <a:pt x="86360" y="41782"/>
                  </a:lnTo>
                  <a:lnTo>
                    <a:pt x="87630" y="41782"/>
                  </a:lnTo>
                  <a:lnTo>
                    <a:pt x="87630" y="38100"/>
                  </a:lnTo>
                  <a:close/>
                </a:path>
                <a:path w="87630" h="62230">
                  <a:moveTo>
                    <a:pt x="2540" y="35559"/>
                  </a:moveTo>
                  <a:lnTo>
                    <a:pt x="0" y="35559"/>
                  </a:lnTo>
                  <a:lnTo>
                    <a:pt x="0" y="37972"/>
                  </a:lnTo>
                  <a:lnTo>
                    <a:pt x="2540" y="37972"/>
                  </a:lnTo>
                  <a:lnTo>
                    <a:pt x="2540" y="35559"/>
                  </a:lnTo>
                  <a:close/>
                </a:path>
                <a:path w="87630" h="62230">
                  <a:moveTo>
                    <a:pt x="87630" y="35559"/>
                  </a:moveTo>
                  <a:lnTo>
                    <a:pt x="86360" y="35559"/>
                  </a:lnTo>
                  <a:lnTo>
                    <a:pt x="86360" y="37972"/>
                  </a:lnTo>
                  <a:lnTo>
                    <a:pt x="87630" y="37972"/>
                  </a:lnTo>
                  <a:lnTo>
                    <a:pt x="87630" y="35559"/>
                  </a:lnTo>
                  <a:close/>
                </a:path>
                <a:path w="87630" h="62230">
                  <a:moveTo>
                    <a:pt x="2540" y="31750"/>
                  </a:moveTo>
                  <a:lnTo>
                    <a:pt x="0" y="31750"/>
                  </a:lnTo>
                  <a:lnTo>
                    <a:pt x="0" y="35432"/>
                  </a:lnTo>
                  <a:lnTo>
                    <a:pt x="2540" y="35432"/>
                  </a:lnTo>
                  <a:lnTo>
                    <a:pt x="2540" y="31750"/>
                  </a:lnTo>
                  <a:close/>
                </a:path>
                <a:path w="87630" h="62230">
                  <a:moveTo>
                    <a:pt x="87630" y="31750"/>
                  </a:moveTo>
                  <a:lnTo>
                    <a:pt x="86360" y="31750"/>
                  </a:lnTo>
                  <a:lnTo>
                    <a:pt x="86360" y="35432"/>
                  </a:lnTo>
                  <a:lnTo>
                    <a:pt x="87630" y="35432"/>
                  </a:lnTo>
                  <a:lnTo>
                    <a:pt x="87630" y="31750"/>
                  </a:lnTo>
                  <a:close/>
                </a:path>
                <a:path w="87630" h="62230">
                  <a:moveTo>
                    <a:pt x="2540" y="29209"/>
                  </a:moveTo>
                  <a:lnTo>
                    <a:pt x="0" y="29209"/>
                  </a:lnTo>
                  <a:lnTo>
                    <a:pt x="0" y="31622"/>
                  </a:lnTo>
                  <a:lnTo>
                    <a:pt x="2540" y="31622"/>
                  </a:lnTo>
                  <a:lnTo>
                    <a:pt x="2540" y="29209"/>
                  </a:lnTo>
                  <a:close/>
                </a:path>
                <a:path w="87630" h="62230">
                  <a:moveTo>
                    <a:pt x="87630" y="29209"/>
                  </a:moveTo>
                  <a:lnTo>
                    <a:pt x="86360" y="29209"/>
                  </a:lnTo>
                  <a:lnTo>
                    <a:pt x="86360" y="31622"/>
                  </a:lnTo>
                  <a:lnTo>
                    <a:pt x="87630" y="31622"/>
                  </a:lnTo>
                  <a:lnTo>
                    <a:pt x="87630" y="29209"/>
                  </a:lnTo>
                  <a:close/>
                </a:path>
                <a:path w="87630" h="62230">
                  <a:moveTo>
                    <a:pt x="2540" y="25400"/>
                  </a:moveTo>
                  <a:lnTo>
                    <a:pt x="0" y="25400"/>
                  </a:lnTo>
                  <a:lnTo>
                    <a:pt x="0" y="29082"/>
                  </a:lnTo>
                  <a:lnTo>
                    <a:pt x="2540" y="29082"/>
                  </a:lnTo>
                  <a:lnTo>
                    <a:pt x="2540" y="25400"/>
                  </a:lnTo>
                  <a:close/>
                </a:path>
                <a:path w="87630" h="62230">
                  <a:moveTo>
                    <a:pt x="87630" y="25400"/>
                  </a:moveTo>
                  <a:lnTo>
                    <a:pt x="86360" y="25400"/>
                  </a:lnTo>
                  <a:lnTo>
                    <a:pt x="86360" y="29082"/>
                  </a:lnTo>
                  <a:lnTo>
                    <a:pt x="87630" y="29082"/>
                  </a:lnTo>
                  <a:lnTo>
                    <a:pt x="87630" y="25400"/>
                  </a:lnTo>
                  <a:close/>
                </a:path>
                <a:path w="87630" h="62230">
                  <a:moveTo>
                    <a:pt x="2540" y="22859"/>
                  </a:moveTo>
                  <a:lnTo>
                    <a:pt x="0" y="22859"/>
                  </a:lnTo>
                  <a:lnTo>
                    <a:pt x="0" y="25272"/>
                  </a:lnTo>
                  <a:lnTo>
                    <a:pt x="2540" y="25272"/>
                  </a:lnTo>
                  <a:lnTo>
                    <a:pt x="2540" y="22859"/>
                  </a:lnTo>
                  <a:close/>
                </a:path>
                <a:path w="87630" h="62230">
                  <a:moveTo>
                    <a:pt x="87630" y="22859"/>
                  </a:moveTo>
                  <a:lnTo>
                    <a:pt x="86360" y="22859"/>
                  </a:lnTo>
                  <a:lnTo>
                    <a:pt x="86360" y="25272"/>
                  </a:lnTo>
                  <a:lnTo>
                    <a:pt x="87630" y="25272"/>
                  </a:lnTo>
                  <a:lnTo>
                    <a:pt x="87630" y="22859"/>
                  </a:lnTo>
                  <a:close/>
                </a:path>
                <a:path w="87630" h="62230">
                  <a:moveTo>
                    <a:pt x="2540" y="19050"/>
                  </a:moveTo>
                  <a:lnTo>
                    <a:pt x="0" y="19050"/>
                  </a:lnTo>
                  <a:lnTo>
                    <a:pt x="0" y="22732"/>
                  </a:lnTo>
                  <a:lnTo>
                    <a:pt x="2540" y="22732"/>
                  </a:lnTo>
                  <a:lnTo>
                    <a:pt x="2540" y="19050"/>
                  </a:lnTo>
                  <a:close/>
                </a:path>
                <a:path w="87630" h="62230">
                  <a:moveTo>
                    <a:pt x="87630" y="19050"/>
                  </a:moveTo>
                  <a:lnTo>
                    <a:pt x="86360" y="19050"/>
                  </a:lnTo>
                  <a:lnTo>
                    <a:pt x="86360" y="22732"/>
                  </a:lnTo>
                  <a:lnTo>
                    <a:pt x="87630" y="22732"/>
                  </a:lnTo>
                  <a:lnTo>
                    <a:pt x="87630" y="19050"/>
                  </a:lnTo>
                  <a:close/>
                </a:path>
                <a:path w="87630" h="62230">
                  <a:moveTo>
                    <a:pt x="2540" y="16509"/>
                  </a:moveTo>
                  <a:lnTo>
                    <a:pt x="0" y="16509"/>
                  </a:lnTo>
                  <a:lnTo>
                    <a:pt x="0" y="18922"/>
                  </a:lnTo>
                  <a:lnTo>
                    <a:pt x="2540" y="18922"/>
                  </a:lnTo>
                  <a:lnTo>
                    <a:pt x="2540" y="16509"/>
                  </a:lnTo>
                  <a:close/>
                </a:path>
                <a:path w="87630" h="62230">
                  <a:moveTo>
                    <a:pt x="87630" y="16509"/>
                  </a:moveTo>
                  <a:lnTo>
                    <a:pt x="86360" y="16509"/>
                  </a:lnTo>
                  <a:lnTo>
                    <a:pt x="86360" y="18922"/>
                  </a:lnTo>
                  <a:lnTo>
                    <a:pt x="87630" y="18922"/>
                  </a:lnTo>
                  <a:lnTo>
                    <a:pt x="87630" y="16509"/>
                  </a:lnTo>
                  <a:close/>
                </a:path>
                <a:path w="87630" h="62230">
                  <a:moveTo>
                    <a:pt x="2540" y="12700"/>
                  </a:moveTo>
                  <a:lnTo>
                    <a:pt x="0" y="12700"/>
                  </a:lnTo>
                  <a:lnTo>
                    <a:pt x="0" y="16382"/>
                  </a:lnTo>
                  <a:lnTo>
                    <a:pt x="2540" y="16382"/>
                  </a:lnTo>
                  <a:lnTo>
                    <a:pt x="2540" y="12700"/>
                  </a:lnTo>
                  <a:close/>
                </a:path>
                <a:path w="87630" h="62230">
                  <a:moveTo>
                    <a:pt x="87630" y="12700"/>
                  </a:moveTo>
                  <a:lnTo>
                    <a:pt x="86360" y="12700"/>
                  </a:lnTo>
                  <a:lnTo>
                    <a:pt x="86360" y="16382"/>
                  </a:lnTo>
                  <a:lnTo>
                    <a:pt x="87630" y="16382"/>
                  </a:lnTo>
                  <a:lnTo>
                    <a:pt x="87630" y="12700"/>
                  </a:lnTo>
                  <a:close/>
                </a:path>
                <a:path w="87630" h="62230">
                  <a:moveTo>
                    <a:pt x="2540" y="10159"/>
                  </a:moveTo>
                  <a:lnTo>
                    <a:pt x="0" y="10159"/>
                  </a:lnTo>
                  <a:lnTo>
                    <a:pt x="0" y="12572"/>
                  </a:lnTo>
                  <a:lnTo>
                    <a:pt x="2540" y="12572"/>
                  </a:lnTo>
                  <a:lnTo>
                    <a:pt x="2540" y="10159"/>
                  </a:lnTo>
                  <a:close/>
                </a:path>
                <a:path w="87630" h="62230">
                  <a:moveTo>
                    <a:pt x="87630" y="10159"/>
                  </a:moveTo>
                  <a:lnTo>
                    <a:pt x="86360" y="10159"/>
                  </a:lnTo>
                  <a:lnTo>
                    <a:pt x="86360" y="12572"/>
                  </a:lnTo>
                  <a:lnTo>
                    <a:pt x="87630" y="12572"/>
                  </a:lnTo>
                  <a:lnTo>
                    <a:pt x="87630" y="10159"/>
                  </a:lnTo>
                  <a:close/>
                </a:path>
                <a:path w="87630" h="62230">
                  <a:moveTo>
                    <a:pt x="2540" y="6350"/>
                  </a:moveTo>
                  <a:lnTo>
                    <a:pt x="0" y="6350"/>
                  </a:lnTo>
                  <a:lnTo>
                    <a:pt x="0" y="10032"/>
                  </a:lnTo>
                  <a:lnTo>
                    <a:pt x="2540" y="10032"/>
                  </a:lnTo>
                  <a:lnTo>
                    <a:pt x="2540" y="6350"/>
                  </a:lnTo>
                  <a:close/>
                </a:path>
                <a:path w="87630" h="62230">
                  <a:moveTo>
                    <a:pt x="87630" y="6350"/>
                  </a:moveTo>
                  <a:lnTo>
                    <a:pt x="86360" y="6350"/>
                  </a:lnTo>
                  <a:lnTo>
                    <a:pt x="86360" y="10032"/>
                  </a:lnTo>
                  <a:lnTo>
                    <a:pt x="87630" y="10032"/>
                  </a:lnTo>
                  <a:lnTo>
                    <a:pt x="87630" y="6350"/>
                  </a:lnTo>
                  <a:close/>
                </a:path>
                <a:path w="87630" h="62230">
                  <a:moveTo>
                    <a:pt x="2540" y="3809"/>
                  </a:moveTo>
                  <a:lnTo>
                    <a:pt x="0" y="3809"/>
                  </a:lnTo>
                  <a:lnTo>
                    <a:pt x="0" y="6222"/>
                  </a:lnTo>
                  <a:lnTo>
                    <a:pt x="2540" y="6222"/>
                  </a:lnTo>
                  <a:lnTo>
                    <a:pt x="2540" y="3809"/>
                  </a:lnTo>
                  <a:close/>
                </a:path>
                <a:path w="87630" h="62230">
                  <a:moveTo>
                    <a:pt x="87630" y="3809"/>
                  </a:moveTo>
                  <a:lnTo>
                    <a:pt x="86360" y="3809"/>
                  </a:lnTo>
                  <a:lnTo>
                    <a:pt x="86360" y="6222"/>
                  </a:lnTo>
                  <a:lnTo>
                    <a:pt x="87630" y="6222"/>
                  </a:lnTo>
                  <a:lnTo>
                    <a:pt x="87630" y="3809"/>
                  </a:lnTo>
                  <a:close/>
                </a:path>
                <a:path w="87630" h="62230">
                  <a:moveTo>
                    <a:pt x="87630" y="0"/>
                  </a:moveTo>
                  <a:lnTo>
                    <a:pt x="0" y="0"/>
                  </a:lnTo>
                  <a:lnTo>
                    <a:pt x="0" y="3682"/>
                  </a:lnTo>
                  <a:lnTo>
                    <a:pt x="2540" y="3682"/>
                  </a:lnTo>
                  <a:lnTo>
                    <a:pt x="2540" y="1142"/>
                  </a:lnTo>
                  <a:lnTo>
                    <a:pt x="87630" y="1142"/>
                  </a:lnTo>
                  <a:lnTo>
                    <a:pt x="87630" y="0"/>
                  </a:lnTo>
                  <a:close/>
                </a:path>
                <a:path w="87630" h="62230">
                  <a:moveTo>
                    <a:pt x="87630" y="1142"/>
                  </a:moveTo>
                  <a:lnTo>
                    <a:pt x="86360" y="1142"/>
                  </a:lnTo>
                  <a:lnTo>
                    <a:pt x="86360" y="3682"/>
                  </a:lnTo>
                  <a:lnTo>
                    <a:pt x="87630" y="3682"/>
                  </a:lnTo>
                  <a:lnTo>
                    <a:pt x="87630" y="1142"/>
                  </a:lnTo>
                  <a:close/>
                </a:path>
              </a:pathLst>
            </a:custGeom>
            <a:solidFill>
              <a:srgbClr val="C6E17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9" name="object 469"/>
            <p:cNvSpPr/>
            <p:nvPr/>
          </p:nvSpPr>
          <p:spPr>
            <a:xfrm>
              <a:off x="1350009" y="3161029"/>
              <a:ext cx="83820" cy="58419"/>
            </a:xfrm>
            <a:custGeom>
              <a:avLst/>
              <a:gdLst/>
              <a:ahLst/>
              <a:cxnLst/>
              <a:rect l="l" t="t" r="r" b="b"/>
              <a:pathLst>
                <a:path w="83819" h="58419">
                  <a:moveTo>
                    <a:pt x="1270" y="56007"/>
                  </a:moveTo>
                  <a:lnTo>
                    <a:pt x="0" y="56007"/>
                  </a:lnTo>
                  <a:lnTo>
                    <a:pt x="0" y="58420"/>
                  </a:lnTo>
                  <a:lnTo>
                    <a:pt x="83820" y="58420"/>
                  </a:lnTo>
                  <a:lnTo>
                    <a:pt x="83820" y="57150"/>
                  </a:lnTo>
                  <a:lnTo>
                    <a:pt x="1270" y="57150"/>
                  </a:lnTo>
                  <a:lnTo>
                    <a:pt x="1270" y="56007"/>
                  </a:lnTo>
                  <a:close/>
                </a:path>
                <a:path w="83819" h="58419">
                  <a:moveTo>
                    <a:pt x="83820" y="56007"/>
                  </a:moveTo>
                  <a:lnTo>
                    <a:pt x="81280" y="56007"/>
                  </a:lnTo>
                  <a:lnTo>
                    <a:pt x="81280" y="57150"/>
                  </a:lnTo>
                  <a:lnTo>
                    <a:pt x="83820" y="57150"/>
                  </a:lnTo>
                  <a:lnTo>
                    <a:pt x="83820" y="56007"/>
                  </a:lnTo>
                  <a:close/>
                </a:path>
                <a:path w="83819" h="58419">
                  <a:moveTo>
                    <a:pt x="1270" y="53466"/>
                  </a:moveTo>
                  <a:lnTo>
                    <a:pt x="0" y="53466"/>
                  </a:lnTo>
                  <a:lnTo>
                    <a:pt x="0" y="55879"/>
                  </a:lnTo>
                  <a:lnTo>
                    <a:pt x="1270" y="55879"/>
                  </a:lnTo>
                  <a:lnTo>
                    <a:pt x="1270" y="53466"/>
                  </a:lnTo>
                  <a:close/>
                </a:path>
                <a:path w="83819" h="58419">
                  <a:moveTo>
                    <a:pt x="83820" y="53466"/>
                  </a:moveTo>
                  <a:lnTo>
                    <a:pt x="81280" y="53466"/>
                  </a:lnTo>
                  <a:lnTo>
                    <a:pt x="81280" y="55879"/>
                  </a:lnTo>
                  <a:lnTo>
                    <a:pt x="83820" y="55879"/>
                  </a:lnTo>
                  <a:lnTo>
                    <a:pt x="83820" y="53466"/>
                  </a:lnTo>
                  <a:close/>
                </a:path>
                <a:path w="83819" h="58419">
                  <a:moveTo>
                    <a:pt x="1270" y="49657"/>
                  </a:moveTo>
                  <a:lnTo>
                    <a:pt x="0" y="49657"/>
                  </a:lnTo>
                  <a:lnTo>
                    <a:pt x="0" y="53339"/>
                  </a:lnTo>
                  <a:lnTo>
                    <a:pt x="1270" y="53339"/>
                  </a:lnTo>
                  <a:lnTo>
                    <a:pt x="1270" y="49657"/>
                  </a:lnTo>
                  <a:close/>
                </a:path>
                <a:path w="83819" h="58419">
                  <a:moveTo>
                    <a:pt x="83820" y="49657"/>
                  </a:moveTo>
                  <a:lnTo>
                    <a:pt x="81280" y="49657"/>
                  </a:lnTo>
                  <a:lnTo>
                    <a:pt x="81280" y="53339"/>
                  </a:lnTo>
                  <a:lnTo>
                    <a:pt x="83820" y="53339"/>
                  </a:lnTo>
                  <a:lnTo>
                    <a:pt x="83820" y="49657"/>
                  </a:lnTo>
                  <a:close/>
                </a:path>
                <a:path w="83819" h="58419">
                  <a:moveTo>
                    <a:pt x="1270" y="47116"/>
                  </a:moveTo>
                  <a:lnTo>
                    <a:pt x="0" y="47116"/>
                  </a:lnTo>
                  <a:lnTo>
                    <a:pt x="0" y="49529"/>
                  </a:lnTo>
                  <a:lnTo>
                    <a:pt x="1270" y="49529"/>
                  </a:lnTo>
                  <a:lnTo>
                    <a:pt x="1270" y="47116"/>
                  </a:lnTo>
                  <a:close/>
                </a:path>
                <a:path w="83819" h="58419">
                  <a:moveTo>
                    <a:pt x="83820" y="47116"/>
                  </a:moveTo>
                  <a:lnTo>
                    <a:pt x="81280" y="47116"/>
                  </a:lnTo>
                  <a:lnTo>
                    <a:pt x="81280" y="49529"/>
                  </a:lnTo>
                  <a:lnTo>
                    <a:pt x="83820" y="49529"/>
                  </a:lnTo>
                  <a:lnTo>
                    <a:pt x="83820" y="47116"/>
                  </a:lnTo>
                  <a:close/>
                </a:path>
                <a:path w="83819" h="58419">
                  <a:moveTo>
                    <a:pt x="1270" y="43307"/>
                  </a:moveTo>
                  <a:lnTo>
                    <a:pt x="0" y="43307"/>
                  </a:lnTo>
                  <a:lnTo>
                    <a:pt x="0" y="46989"/>
                  </a:lnTo>
                  <a:lnTo>
                    <a:pt x="1270" y="46989"/>
                  </a:lnTo>
                  <a:lnTo>
                    <a:pt x="1270" y="43307"/>
                  </a:lnTo>
                  <a:close/>
                </a:path>
                <a:path w="83819" h="58419">
                  <a:moveTo>
                    <a:pt x="83820" y="43307"/>
                  </a:moveTo>
                  <a:lnTo>
                    <a:pt x="81280" y="43307"/>
                  </a:lnTo>
                  <a:lnTo>
                    <a:pt x="81280" y="46989"/>
                  </a:lnTo>
                  <a:lnTo>
                    <a:pt x="83820" y="46989"/>
                  </a:lnTo>
                  <a:lnTo>
                    <a:pt x="83820" y="43307"/>
                  </a:lnTo>
                  <a:close/>
                </a:path>
                <a:path w="83819" h="58419">
                  <a:moveTo>
                    <a:pt x="1270" y="40766"/>
                  </a:moveTo>
                  <a:lnTo>
                    <a:pt x="0" y="40766"/>
                  </a:lnTo>
                  <a:lnTo>
                    <a:pt x="0" y="43179"/>
                  </a:lnTo>
                  <a:lnTo>
                    <a:pt x="1270" y="43179"/>
                  </a:lnTo>
                  <a:lnTo>
                    <a:pt x="1270" y="40766"/>
                  </a:lnTo>
                  <a:close/>
                </a:path>
                <a:path w="83819" h="58419">
                  <a:moveTo>
                    <a:pt x="83820" y="40766"/>
                  </a:moveTo>
                  <a:lnTo>
                    <a:pt x="81280" y="40766"/>
                  </a:lnTo>
                  <a:lnTo>
                    <a:pt x="81280" y="43179"/>
                  </a:lnTo>
                  <a:lnTo>
                    <a:pt x="83820" y="43179"/>
                  </a:lnTo>
                  <a:lnTo>
                    <a:pt x="83820" y="40766"/>
                  </a:lnTo>
                  <a:close/>
                </a:path>
                <a:path w="83819" h="58419">
                  <a:moveTo>
                    <a:pt x="1270" y="36957"/>
                  </a:moveTo>
                  <a:lnTo>
                    <a:pt x="0" y="36957"/>
                  </a:lnTo>
                  <a:lnTo>
                    <a:pt x="0" y="40639"/>
                  </a:lnTo>
                  <a:lnTo>
                    <a:pt x="1270" y="40639"/>
                  </a:lnTo>
                  <a:lnTo>
                    <a:pt x="1270" y="36957"/>
                  </a:lnTo>
                  <a:close/>
                </a:path>
                <a:path w="83819" h="58419">
                  <a:moveTo>
                    <a:pt x="83820" y="36957"/>
                  </a:moveTo>
                  <a:lnTo>
                    <a:pt x="81280" y="36957"/>
                  </a:lnTo>
                  <a:lnTo>
                    <a:pt x="81280" y="40639"/>
                  </a:lnTo>
                  <a:lnTo>
                    <a:pt x="83820" y="40639"/>
                  </a:lnTo>
                  <a:lnTo>
                    <a:pt x="83820" y="36957"/>
                  </a:lnTo>
                  <a:close/>
                </a:path>
                <a:path w="83819" h="58419">
                  <a:moveTo>
                    <a:pt x="1270" y="34416"/>
                  </a:moveTo>
                  <a:lnTo>
                    <a:pt x="0" y="34416"/>
                  </a:lnTo>
                  <a:lnTo>
                    <a:pt x="0" y="36829"/>
                  </a:lnTo>
                  <a:lnTo>
                    <a:pt x="1270" y="36829"/>
                  </a:lnTo>
                  <a:lnTo>
                    <a:pt x="1270" y="34416"/>
                  </a:lnTo>
                  <a:close/>
                </a:path>
                <a:path w="83819" h="58419">
                  <a:moveTo>
                    <a:pt x="83820" y="34416"/>
                  </a:moveTo>
                  <a:lnTo>
                    <a:pt x="81280" y="34416"/>
                  </a:lnTo>
                  <a:lnTo>
                    <a:pt x="81280" y="36829"/>
                  </a:lnTo>
                  <a:lnTo>
                    <a:pt x="83820" y="36829"/>
                  </a:lnTo>
                  <a:lnTo>
                    <a:pt x="83820" y="34416"/>
                  </a:lnTo>
                  <a:close/>
                </a:path>
                <a:path w="83819" h="58419">
                  <a:moveTo>
                    <a:pt x="1270" y="30607"/>
                  </a:moveTo>
                  <a:lnTo>
                    <a:pt x="0" y="30607"/>
                  </a:lnTo>
                  <a:lnTo>
                    <a:pt x="0" y="34289"/>
                  </a:lnTo>
                  <a:lnTo>
                    <a:pt x="1270" y="34289"/>
                  </a:lnTo>
                  <a:lnTo>
                    <a:pt x="1270" y="30607"/>
                  </a:lnTo>
                  <a:close/>
                </a:path>
                <a:path w="83819" h="58419">
                  <a:moveTo>
                    <a:pt x="83820" y="30607"/>
                  </a:moveTo>
                  <a:lnTo>
                    <a:pt x="81280" y="30607"/>
                  </a:lnTo>
                  <a:lnTo>
                    <a:pt x="81280" y="34289"/>
                  </a:lnTo>
                  <a:lnTo>
                    <a:pt x="83820" y="34289"/>
                  </a:lnTo>
                  <a:lnTo>
                    <a:pt x="83820" y="30607"/>
                  </a:lnTo>
                  <a:close/>
                </a:path>
                <a:path w="83819" h="58419">
                  <a:moveTo>
                    <a:pt x="1270" y="28066"/>
                  </a:moveTo>
                  <a:lnTo>
                    <a:pt x="0" y="28066"/>
                  </a:lnTo>
                  <a:lnTo>
                    <a:pt x="0" y="30479"/>
                  </a:lnTo>
                  <a:lnTo>
                    <a:pt x="1270" y="30479"/>
                  </a:lnTo>
                  <a:lnTo>
                    <a:pt x="1270" y="28066"/>
                  </a:lnTo>
                  <a:close/>
                </a:path>
                <a:path w="83819" h="58419">
                  <a:moveTo>
                    <a:pt x="83820" y="28066"/>
                  </a:moveTo>
                  <a:lnTo>
                    <a:pt x="81280" y="28066"/>
                  </a:lnTo>
                  <a:lnTo>
                    <a:pt x="81280" y="30479"/>
                  </a:lnTo>
                  <a:lnTo>
                    <a:pt x="83820" y="30479"/>
                  </a:lnTo>
                  <a:lnTo>
                    <a:pt x="83820" y="28066"/>
                  </a:lnTo>
                  <a:close/>
                </a:path>
                <a:path w="83819" h="58419">
                  <a:moveTo>
                    <a:pt x="1270" y="24257"/>
                  </a:moveTo>
                  <a:lnTo>
                    <a:pt x="0" y="24257"/>
                  </a:lnTo>
                  <a:lnTo>
                    <a:pt x="0" y="27939"/>
                  </a:lnTo>
                  <a:lnTo>
                    <a:pt x="1270" y="27939"/>
                  </a:lnTo>
                  <a:lnTo>
                    <a:pt x="1270" y="24257"/>
                  </a:lnTo>
                  <a:close/>
                </a:path>
                <a:path w="83819" h="58419">
                  <a:moveTo>
                    <a:pt x="83820" y="24257"/>
                  </a:moveTo>
                  <a:lnTo>
                    <a:pt x="81280" y="24257"/>
                  </a:lnTo>
                  <a:lnTo>
                    <a:pt x="81280" y="27939"/>
                  </a:lnTo>
                  <a:lnTo>
                    <a:pt x="83820" y="27939"/>
                  </a:lnTo>
                  <a:lnTo>
                    <a:pt x="83820" y="24257"/>
                  </a:lnTo>
                  <a:close/>
                </a:path>
                <a:path w="83819" h="58419">
                  <a:moveTo>
                    <a:pt x="1270" y="21716"/>
                  </a:moveTo>
                  <a:lnTo>
                    <a:pt x="0" y="21716"/>
                  </a:lnTo>
                  <a:lnTo>
                    <a:pt x="0" y="24129"/>
                  </a:lnTo>
                  <a:lnTo>
                    <a:pt x="1270" y="24129"/>
                  </a:lnTo>
                  <a:lnTo>
                    <a:pt x="1270" y="21716"/>
                  </a:lnTo>
                  <a:close/>
                </a:path>
                <a:path w="83819" h="58419">
                  <a:moveTo>
                    <a:pt x="83820" y="21716"/>
                  </a:moveTo>
                  <a:lnTo>
                    <a:pt x="81280" y="21716"/>
                  </a:lnTo>
                  <a:lnTo>
                    <a:pt x="81280" y="24129"/>
                  </a:lnTo>
                  <a:lnTo>
                    <a:pt x="83820" y="24129"/>
                  </a:lnTo>
                  <a:lnTo>
                    <a:pt x="83820" y="21716"/>
                  </a:lnTo>
                  <a:close/>
                </a:path>
                <a:path w="83819" h="58419">
                  <a:moveTo>
                    <a:pt x="1270" y="17907"/>
                  </a:moveTo>
                  <a:lnTo>
                    <a:pt x="0" y="17907"/>
                  </a:lnTo>
                  <a:lnTo>
                    <a:pt x="0" y="21589"/>
                  </a:lnTo>
                  <a:lnTo>
                    <a:pt x="1270" y="21589"/>
                  </a:lnTo>
                  <a:lnTo>
                    <a:pt x="1270" y="17907"/>
                  </a:lnTo>
                  <a:close/>
                </a:path>
                <a:path w="83819" h="58419">
                  <a:moveTo>
                    <a:pt x="83820" y="17907"/>
                  </a:moveTo>
                  <a:lnTo>
                    <a:pt x="81280" y="17907"/>
                  </a:lnTo>
                  <a:lnTo>
                    <a:pt x="81280" y="21589"/>
                  </a:lnTo>
                  <a:lnTo>
                    <a:pt x="83820" y="21589"/>
                  </a:lnTo>
                  <a:lnTo>
                    <a:pt x="83820" y="17907"/>
                  </a:lnTo>
                  <a:close/>
                </a:path>
                <a:path w="83819" h="58419">
                  <a:moveTo>
                    <a:pt x="1270" y="15366"/>
                  </a:moveTo>
                  <a:lnTo>
                    <a:pt x="0" y="15366"/>
                  </a:lnTo>
                  <a:lnTo>
                    <a:pt x="0" y="17779"/>
                  </a:lnTo>
                  <a:lnTo>
                    <a:pt x="1270" y="17779"/>
                  </a:lnTo>
                  <a:lnTo>
                    <a:pt x="1270" y="15366"/>
                  </a:lnTo>
                  <a:close/>
                </a:path>
                <a:path w="83819" h="58419">
                  <a:moveTo>
                    <a:pt x="83820" y="15366"/>
                  </a:moveTo>
                  <a:lnTo>
                    <a:pt x="81280" y="15366"/>
                  </a:lnTo>
                  <a:lnTo>
                    <a:pt x="81280" y="17779"/>
                  </a:lnTo>
                  <a:lnTo>
                    <a:pt x="83820" y="17779"/>
                  </a:lnTo>
                  <a:lnTo>
                    <a:pt x="83820" y="15366"/>
                  </a:lnTo>
                  <a:close/>
                </a:path>
                <a:path w="83819" h="58419">
                  <a:moveTo>
                    <a:pt x="1270" y="11557"/>
                  </a:moveTo>
                  <a:lnTo>
                    <a:pt x="0" y="11557"/>
                  </a:lnTo>
                  <a:lnTo>
                    <a:pt x="0" y="15239"/>
                  </a:lnTo>
                  <a:lnTo>
                    <a:pt x="1270" y="15239"/>
                  </a:lnTo>
                  <a:lnTo>
                    <a:pt x="1270" y="11557"/>
                  </a:lnTo>
                  <a:close/>
                </a:path>
                <a:path w="83819" h="58419">
                  <a:moveTo>
                    <a:pt x="83820" y="11557"/>
                  </a:moveTo>
                  <a:lnTo>
                    <a:pt x="81280" y="11557"/>
                  </a:lnTo>
                  <a:lnTo>
                    <a:pt x="81280" y="15239"/>
                  </a:lnTo>
                  <a:lnTo>
                    <a:pt x="83820" y="15239"/>
                  </a:lnTo>
                  <a:lnTo>
                    <a:pt x="83820" y="11557"/>
                  </a:lnTo>
                  <a:close/>
                </a:path>
                <a:path w="83819" h="58419">
                  <a:moveTo>
                    <a:pt x="1270" y="9016"/>
                  </a:moveTo>
                  <a:lnTo>
                    <a:pt x="0" y="9016"/>
                  </a:lnTo>
                  <a:lnTo>
                    <a:pt x="0" y="11429"/>
                  </a:lnTo>
                  <a:lnTo>
                    <a:pt x="1270" y="11429"/>
                  </a:lnTo>
                  <a:lnTo>
                    <a:pt x="1270" y="9016"/>
                  </a:lnTo>
                  <a:close/>
                </a:path>
                <a:path w="83819" h="58419">
                  <a:moveTo>
                    <a:pt x="83820" y="9016"/>
                  </a:moveTo>
                  <a:lnTo>
                    <a:pt x="81280" y="9016"/>
                  </a:lnTo>
                  <a:lnTo>
                    <a:pt x="81280" y="11429"/>
                  </a:lnTo>
                  <a:lnTo>
                    <a:pt x="83820" y="11429"/>
                  </a:lnTo>
                  <a:lnTo>
                    <a:pt x="83820" y="9016"/>
                  </a:lnTo>
                  <a:close/>
                </a:path>
                <a:path w="83819" h="58419">
                  <a:moveTo>
                    <a:pt x="1270" y="5207"/>
                  </a:moveTo>
                  <a:lnTo>
                    <a:pt x="0" y="5207"/>
                  </a:lnTo>
                  <a:lnTo>
                    <a:pt x="0" y="8889"/>
                  </a:lnTo>
                  <a:lnTo>
                    <a:pt x="1270" y="8889"/>
                  </a:lnTo>
                  <a:lnTo>
                    <a:pt x="1270" y="5207"/>
                  </a:lnTo>
                  <a:close/>
                </a:path>
                <a:path w="83819" h="58419">
                  <a:moveTo>
                    <a:pt x="83820" y="5207"/>
                  </a:moveTo>
                  <a:lnTo>
                    <a:pt x="81280" y="5207"/>
                  </a:lnTo>
                  <a:lnTo>
                    <a:pt x="81280" y="8889"/>
                  </a:lnTo>
                  <a:lnTo>
                    <a:pt x="83820" y="8889"/>
                  </a:lnTo>
                  <a:lnTo>
                    <a:pt x="83820" y="5207"/>
                  </a:lnTo>
                  <a:close/>
                </a:path>
                <a:path w="83819" h="58419">
                  <a:moveTo>
                    <a:pt x="1270" y="2666"/>
                  </a:moveTo>
                  <a:lnTo>
                    <a:pt x="0" y="2666"/>
                  </a:lnTo>
                  <a:lnTo>
                    <a:pt x="0" y="5079"/>
                  </a:lnTo>
                  <a:lnTo>
                    <a:pt x="1270" y="5079"/>
                  </a:lnTo>
                  <a:lnTo>
                    <a:pt x="1270" y="2666"/>
                  </a:lnTo>
                  <a:close/>
                </a:path>
                <a:path w="83819" h="58419">
                  <a:moveTo>
                    <a:pt x="83820" y="2666"/>
                  </a:moveTo>
                  <a:lnTo>
                    <a:pt x="81280" y="2666"/>
                  </a:lnTo>
                  <a:lnTo>
                    <a:pt x="81280" y="5079"/>
                  </a:lnTo>
                  <a:lnTo>
                    <a:pt x="83820" y="5079"/>
                  </a:lnTo>
                  <a:lnTo>
                    <a:pt x="83820" y="2666"/>
                  </a:lnTo>
                  <a:close/>
                </a:path>
                <a:path w="83819" h="58419">
                  <a:moveTo>
                    <a:pt x="83820" y="0"/>
                  </a:moveTo>
                  <a:lnTo>
                    <a:pt x="0" y="0"/>
                  </a:lnTo>
                  <a:lnTo>
                    <a:pt x="0" y="2540"/>
                  </a:lnTo>
                  <a:lnTo>
                    <a:pt x="83820" y="2540"/>
                  </a:lnTo>
                  <a:lnTo>
                    <a:pt x="83820" y="0"/>
                  </a:lnTo>
                  <a:close/>
                </a:path>
              </a:pathLst>
            </a:custGeom>
            <a:solidFill>
              <a:srgbClr val="C8E27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0" name="object 470"/>
            <p:cNvSpPr/>
            <p:nvPr/>
          </p:nvSpPr>
          <p:spPr>
            <a:xfrm>
              <a:off x="1351279" y="3163696"/>
              <a:ext cx="80010" cy="54610"/>
            </a:xfrm>
            <a:custGeom>
              <a:avLst/>
              <a:gdLst/>
              <a:ahLst/>
              <a:cxnLst/>
              <a:rect l="l" t="t" r="r" b="b"/>
              <a:pathLst>
                <a:path w="80009" h="54610">
                  <a:moveTo>
                    <a:pt x="80009" y="53340"/>
                  </a:moveTo>
                  <a:lnTo>
                    <a:pt x="0" y="53340"/>
                  </a:lnTo>
                  <a:lnTo>
                    <a:pt x="0" y="54483"/>
                  </a:lnTo>
                  <a:lnTo>
                    <a:pt x="80009" y="54483"/>
                  </a:lnTo>
                  <a:lnTo>
                    <a:pt x="80009" y="53340"/>
                  </a:lnTo>
                  <a:close/>
                </a:path>
                <a:path w="80009" h="54610">
                  <a:moveTo>
                    <a:pt x="2539" y="50800"/>
                  </a:moveTo>
                  <a:lnTo>
                    <a:pt x="0" y="50800"/>
                  </a:lnTo>
                  <a:lnTo>
                    <a:pt x="0" y="53212"/>
                  </a:lnTo>
                  <a:lnTo>
                    <a:pt x="80009" y="53212"/>
                  </a:lnTo>
                  <a:lnTo>
                    <a:pt x="80009" y="51943"/>
                  </a:lnTo>
                  <a:lnTo>
                    <a:pt x="2539" y="51943"/>
                  </a:lnTo>
                  <a:lnTo>
                    <a:pt x="2539" y="50800"/>
                  </a:lnTo>
                  <a:close/>
                </a:path>
                <a:path w="80009" h="54610">
                  <a:moveTo>
                    <a:pt x="80009" y="50800"/>
                  </a:moveTo>
                  <a:lnTo>
                    <a:pt x="78739" y="50800"/>
                  </a:lnTo>
                  <a:lnTo>
                    <a:pt x="78739" y="51943"/>
                  </a:lnTo>
                  <a:lnTo>
                    <a:pt x="80009" y="51943"/>
                  </a:lnTo>
                  <a:lnTo>
                    <a:pt x="80009" y="50800"/>
                  </a:lnTo>
                  <a:close/>
                </a:path>
                <a:path w="80009" h="54610">
                  <a:moveTo>
                    <a:pt x="2539" y="46990"/>
                  </a:moveTo>
                  <a:lnTo>
                    <a:pt x="0" y="46990"/>
                  </a:lnTo>
                  <a:lnTo>
                    <a:pt x="0" y="50673"/>
                  </a:lnTo>
                  <a:lnTo>
                    <a:pt x="2539" y="50673"/>
                  </a:lnTo>
                  <a:lnTo>
                    <a:pt x="2539" y="46990"/>
                  </a:lnTo>
                  <a:close/>
                </a:path>
                <a:path w="80009" h="54610">
                  <a:moveTo>
                    <a:pt x="80009" y="46990"/>
                  </a:moveTo>
                  <a:lnTo>
                    <a:pt x="78739" y="46990"/>
                  </a:lnTo>
                  <a:lnTo>
                    <a:pt x="78739" y="50673"/>
                  </a:lnTo>
                  <a:lnTo>
                    <a:pt x="80009" y="50673"/>
                  </a:lnTo>
                  <a:lnTo>
                    <a:pt x="80009" y="46990"/>
                  </a:lnTo>
                  <a:close/>
                </a:path>
                <a:path w="80009" h="54610">
                  <a:moveTo>
                    <a:pt x="2539" y="44450"/>
                  </a:moveTo>
                  <a:lnTo>
                    <a:pt x="0" y="44450"/>
                  </a:lnTo>
                  <a:lnTo>
                    <a:pt x="0" y="46862"/>
                  </a:lnTo>
                  <a:lnTo>
                    <a:pt x="2539" y="46862"/>
                  </a:lnTo>
                  <a:lnTo>
                    <a:pt x="2539" y="44450"/>
                  </a:lnTo>
                  <a:close/>
                </a:path>
                <a:path w="80009" h="54610">
                  <a:moveTo>
                    <a:pt x="80009" y="44450"/>
                  </a:moveTo>
                  <a:lnTo>
                    <a:pt x="78739" y="44450"/>
                  </a:lnTo>
                  <a:lnTo>
                    <a:pt x="78739" y="46862"/>
                  </a:lnTo>
                  <a:lnTo>
                    <a:pt x="80009" y="46862"/>
                  </a:lnTo>
                  <a:lnTo>
                    <a:pt x="80009" y="44450"/>
                  </a:lnTo>
                  <a:close/>
                </a:path>
                <a:path w="80009" h="54610">
                  <a:moveTo>
                    <a:pt x="2539" y="40640"/>
                  </a:moveTo>
                  <a:lnTo>
                    <a:pt x="0" y="40640"/>
                  </a:lnTo>
                  <a:lnTo>
                    <a:pt x="0" y="44323"/>
                  </a:lnTo>
                  <a:lnTo>
                    <a:pt x="2539" y="44323"/>
                  </a:lnTo>
                  <a:lnTo>
                    <a:pt x="2539" y="40640"/>
                  </a:lnTo>
                  <a:close/>
                </a:path>
                <a:path w="80009" h="54610">
                  <a:moveTo>
                    <a:pt x="80009" y="40640"/>
                  </a:moveTo>
                  <a:lnTo>
                    <a:pt x="78739" y="40640"/>
                  </a:lnTo>
                  <a:lnTo>
                    <a:pt x="78739" y="44323"/>
                  </a:lnTo>
                  <a:lnTo>
                    <a:pt x="80009" y="44323"/>
                  </a:lnTo>
                  <a:lnTo>
                    <a:pt x="80009" y="40640"/>
                  </a:lnTo>
                  <a:close/>
                </a:path>
                <a:path w="80009" h="54610">
                  <a:moveTo>
                    <a:pt x="2539" y="38100"/>
                  </a:moveTo>
                  <a:lnTo>
                    <a:pt x="0" y="38100"/>
                  </a:lnTo>
                  <a:lnTo>
                    <a:pt x="0" y="40512"/>
                  </a:lnTo>
                  <a:lnTo>
                    <a:pt x="2539" y="40512"/>
                  </a:lnTo>
                  <a:lnTo>
                    <a:pt x="2539" y="38100"/>
                  </a:lnTo>
                  <a:close/>
                </a:path>
                <a:path w="80009" h="54610">
                  <a:moveTo>
                    <a:pt x="80009" y="38100"/>
                  </a:moveTo>
                  <a:lnTo>
                    <a:pt x="78739" y="38100"/>
                  </a:lnTo>
                  <a:lnTo>
                    <a:pt x="78739" y="40512"/>
                  </a:lnTo>
                  <a:lnTo>
                    <a:pt x="80009" y="40512"/>
                  </a:lnTo>
                  <a:lnTo>
                    <a:pt x="80009" y="38100"/>
                  </a:lnTo>
                  <a:close/>
                </a:path>
                <a:path w="80009" h="54610">
                  <a:moveTo>
                    <a:pt x="2539" y="34290"/>
                  </a:moveTo>
                  <a:lnTo>
                    <a:pt x="0" y="34290"/>
                  </a:lnTo>
                  <a:lnTo>
                    <a:pt x="0" y="37973"/>
                  </a:lnTo>
                  <a:lnTo>
                    <a:pt x="2539" y="37973"/>
                  </a:lnTo>
                  <a:lnTo>
                    <a:pt x="2539" y="34290"/>
                  </a:lnTo>
                  <a:close/>
                </a:path>
                <a:path w="80009" h="54610">
                  <a:moveTo>
                    <a:pt x="80009" y="34290"/>
                  </a:moveTo>
                  <a:lnTo>
                    <a:pt x="78739" y="34290"/>
                  </a:lnTo>
                  <a:lnTo>
                    <a:pt x="78739" y="37973"/>
                  </a:lnTo>
                  <a:lnTo>
                    <a:pt x="80009" y="37973"/>
                  </a:lnTo>
                  <a:lnTo>
                    <a:pt x="80009" y="34290"/>
                  </a:lnTo>
                  <a:close/>
                </a:path>
                <a:path w="80009" h="54610">
                  <a:moveTo>
                    <a:pt x="2539" y="31750"/>
                  </a:moveTo>
                  <a:lnTo>
                    <a:pt x="0" y="31750"/>
                  </a:lnTo>
                  <a:lnTo>
                    <a:pt x="0" y="34162"/>
                  </a:lnTo>
                  <a:lnTo>
                    <a:pt x="2539" y="34162"/>
                  </a:lnTo>
                  <a:lnTo>
                    <a:pt x="2539" y="31750"/>
                  </a:lnTo>
                  <a:close/>
                </a:path>
                <a:path w="80009" h="54610">
                  <a:moveTo>
                    <a:pt x="80009" y="31750"/>
                  </a:moveTo>
                  <a:lnTo>
                    <a:pt x="78739" y="31750"/>
                  </a:lnTo>
                  <a:lnTo>
                    <a:pt x="78739" y="34162"/>
                  </a:lnTo>
                  <a:lnTo>
                    <a:pt x="80009" y="34162"/>
                  </a:lnTo>
                  <a:lnTo>
                    <a:pt x="80009" y="31750"/>
                  </a:lnTo>
                  <a:close/>
                </a:path>
                <a:path w="80009" h="54610">
                  <a:moveTo>
                    <a:pt x="2539" y="27940"/>
                  </a:moveTo>
                  <a:lnTo>
                    <a:pt x="0" y="27940"/>
                  </a:lnTo>
                  <a:lnTo>
                    <a:pt x="0" y="31623"/>
                  </a:lnTo>
                  <a:lnTo>
                    <a:pt x="2539" y="31623"/>
                  </a:lnTo>
                  <a:lnTo>
                    <a:pt x="2539" y="27940"/>
                  </a:lnTo>
                  <a:close/>
                </a:path>
                <a:path w="80009" h="54610">
                  <a:moveTo>
                    <a:pt x="80009" y="27940"/>
                  </a:moveTo>
                  <a:lnTo>
                    <a:pt x="78739" y="27940"/>
                  </a:lnTo>
                  <a:lnTo>
                    <a:pt x="78739" y="31623"/>
                  </a:lnTo>
                  <a:lnTo>
                    <a:pt x="80009" y="31623"/>
                  </a:lnTo>
                  <a:lnTo>
                    <a:pt x="80009" y="27940"/>
                  </a:lnTo>
                  <a:close/>
                </a:path>
                <a:path w="80009" h="54610">
                  <a:moveTo>
                    <a:pt x="2539" y="25400"/>
                  </a:moveTo>
                  <a:lnTo>
                    <a:pt x="0" y="25400"/>
                  </a:lnTo>
                  <a:lnTo>
                    <a:pt x="0" y="27812"/>
                  </a:lnTo>
                  <a:lnTo>
                    <a:pt x="2539" y="27812"/>
                  </a:lnTo>
                  <a:lnTo>
                    <a:pt x="2539" y="25400"/>
                  </a:lnTo>
                  <a:close/>
                </a:path>
                <a:path w="80009" h="54610">
                  <a:moveTo>
                    <a:pt x="80009" y="25400"/>
                  </a:moveTo>
                  <a:lnTo>
                    <a:pt x="78739" y="25400"/>
                  </a:lnTo>
                  <a:lnTo>
                    <a:pt x="78739" y="27812"/>
                  </a:lnTo>
                  <a:lnTo>
                    <a:pt x="80009" y="27812"/>
                  </a:lnTo>
                  <a:lnTo>
                    <a:pt x="80009" y="25400"/>
                  </a:lnTo>
                  <a:close/>
                </a:path>
                <a:path w="80009" h="54610">
                  <a:moveTo>
                    <a:pt x="2539" y="21590"/>
                  </a:moveTo>
                  <a:lnTo>
                    <a:pt x="0" y="21590"/>
                  </a:lnTo>
                  <a:lnTo>
                    <a:pt x="0" y="25273"/>
                  </a:lnTo>
                  <a:lnTo>
                    <a:pt x="2539" y="25273"/>
                  </a:lnTo>
                  <a:lnTo>
                    <a:pt x="2539" y="21590"/>
                  </a:lnTo>
                  <a:close/>
                </a:path>
                <a:path w="80009" h="54610">
                  <a:moveTo>
                    <a:pt x="80009" y="21590"/>
                  </a:moveTo>
                  <a:lnTo>
                    <a:pt x="78739" y="21590"/>
                  </a:lnTo>
                  <a:lnTo>
                    <a:pt x="78739" y="25273"/>
                  </a:lnTo>
                  <a:lnTo>
                    <a:pt x="80009" y="25273"/>
                  </a:lnTo>
                  <a:lnTo>
                    <a:pt x="80009" y="21590"/>
                  </a:lnTo>
                  <a:close/>
                </a:path>
                <a:path w="80009" h="54610">
                  <a:moveTo>
                    <a:pt x="2539" y="19050"/>
                  </a:moveTo>
                  <a:lnTo>
                    <a:pt x="0" y="19050"/>
                  </a:lnTo>
                  <a:lnTo>
                    <a:pt x="0" y="21462"/>
                  </a:lnTo>
                  <a:lnTo>
                    <a:pt x="2539" y="21462"/>
                  </a:lnTo>
                  <a:lnTo>
                    <a:pt x="2539" y="19050"/>
                  </a:lnTo>
                  <a:close/>
                </a:path>
                <a:path w="80009" h="54610">
                  <a:moveTo>
                    <a:pt x="80009" y="19050"/>
                  </a:moveTo>
                  <a:lnTo>
                    <a:pt x="78739" y="19050"/>
                  </a:lnTo>
                  <a:lnTo>
                    <a:pt x="78739" y="21462"/>
                  </a:lnTo>
                  <a:lnTo>
                    <a:pt x="80009" y="21462"/>
                  </a:lnTo>
                  <a:lnTo>
                    <a:pt x="80009" y="19050"/>
                  </a:lnTo>
                  <a:close/>
                </a:path>
                <a:path w="80009" h="54610">
                  <a:moveTo>
                    <a:pt x="2539" y="15240"/>
                  </a:moveTo>
                  <a:lnTo>
                    <a:pt x="0" y="15240"/>
                  </a:lnTo>
                  <a:lnTo>
                    <a:pt x="0" y="18923"/>
                  </a:lnTo>
                  <a:lnTo>
                    <a:pt x="2539" y="18923"/>
                  </a:lnTo>
                  <a:lnTo>
                    <a:pt x="2539" y="15240"/>
                  </a:lnTo>
                  <a:close/>
                </a:path>
                <a:path w="80009" h="54610">
                  <a:moveTo>
                    <a:pt x="80009" y="15240"/>
                  </a:moveTo>
                  <a:lnTo>
                    <a:pt x="78739" y="15240"/>
                  </a:lnTo>
                  <a:lnTo>
                    <a:pt x="78739" y="18923"/>
                  </a:lnTo>
                  <a:lnTo>
                    <a:pt x="80009" y="18923"/>
                  </a:lnTo>
                  <a:lnTo>
                    <a:pt x="80009" y="15240"/>
                  </a:lnTo>
                  <a:close/>
                </a:path>
                <a:path w="80009" h="54610">
                  <a:moveTo>
                    <a:pt x="2539" y="12700"/>
                  </a:moveTo>
                  <a:lnTo>
                    <a:pt x="0" y="12700"/>
                  </a:lnTo>
                  <a:lnTo>
                    <a:pt x="0" y="15112"/>
                  </a:lnTo>
                  <a:lnTo>
                    <a:pt x="2539" y="15112"/>
                  </a:lnTo>
                  <a:lnTo>
                    <a:pt x="2539" y="12700"/>
                  </a:lnTo>
                  <a:close/>
                </a:path>
                <a:path w="80009" h="54610">
                  <a:moveTo>
                    <a:pt x="80009" y="12700"/>
                  </a:moveTo>
                  <a:lnTo>
                    <a:pt x="78739" y="12700"/>
                  </a:lnTo>
                  <a:lnTo>
                    <a:pt x="78739" y="15112"/>
                  </a:lnTo>
                  <a:lnTo>
                    <a:pt x="80009" y="15112"/>
                  </a:lnTo>
                  <a:lnTo>
                    <a:pt x="80009" y="12700"/>
                  </a:lnTo>
                  <a:close/>
                </a:path>
                <a:path w="80009" h="54610">
                  <a:moveTo>
                    <a:pt x="2539" y="8890"/>
                  </a:moveTo>
                  <a:lnTo>
                    <a:pt x="0" y="8890"/>
                  </a:lnTo>
                  <a:lnTo>
                    <a:pt x="0" y="12573"/>
                  </a:lnTo>
                  <a:lnTo>
                    <a:pt x="2539" y="12573"/>
                  </a:lnTo>
                  <a:lnTo>
                    <a:pt x="2539" y="8890"/>
                  </a:lnTo>
                  <a:close/>
                </a:path>
                <a:path w="80009" h="54610">
                  <a:moveTo>
                    <a:pt x="80009" y="8890"/>
                  </a:moveTo>
                  <a:lnTo>
                    <a:pt x="78739" y="8890"/>
                  </a:lnTo>
                  <a:lnTo>
                    <a:pt x="78739" y="12573"/>
                  </a:lnTo>
                  <a:lnTo>
                    <a:pt x="80009" y="12573"/>
                  </a:lnTo>
                  <a:lnTo>
                    <a:pt x="80009" y="8890"/>
                  </a:lnTo>
                  <a:close/>
                </a:path>
                <a:path w="80009" h="54610">
                  <a:moveTo>
                    <a:pt x="2539" y="6350"/>
                  </a:moveTo>
                  <a:lnTo>
                    <a:pt x="0" y="6350"/>
                  </a:lnTo>
                  <a:lnTo>
                    <a:pt x="0" y="8762"/>
                  </a:lnTo>
                  <a:lnTo>
                    <a:pt x="2539" y="8762"/>
                  </a:lnTo>
                  <a:lnTo>
                    <a:pt x="2539" y="6350"/>
                  </a:lnTo>
                  <a:close/>
                </a:path>
                <a:path w="80009" h="54610">
                  <a:moveTo>
                    <a:pt x="80009" y="6350"/>
                  </a:moveTo>
                  <a:lnTo>
                    <a:pt x="78739" y="6350"/>
                  </a:lnTo>
                  <a:lnTo>
                    <a:pt x="78739" y="8762"/>
                  </a:lnTo>
                  <a:lnTo>
                    <a:pt x="80009" y="8762"/>
                  </a:lnTo>
                  <a:lnTo>
                    <a:pt x="80009" y="6350"/>
                  </a:lnTo>
                  <a:close/>
                </a:path>
                <a:path w="80009" h="54610">
                  <a:moveTo>
                    <a:pt x="2539" y="2540"/>
                  </a:moveTo>
                  <a:lnTo>
                    <a:pt x="0" y="2540"/>
                  </a:lnTo>
                  <a:lnTo>
                    <a:pt x="0" y="6223"/>
                  </a:lnTo>
                  <a:lnTo>
                    <a:pt x="2539" y="6223"/>
                  </a:lnTo>
                  <a:lnTo>
                    <a:pt x="2539" y="2540"/>
                  </a:lnTo>
                  <a:close/>
                </a:path>
                <a:path w="80009" h="54610">
                  <a:moveTo>
                    <a:pt x="80009" y="2540"/>
                  </a:moveTo>
                  <a:lnTo>
                    <a:pt x="78739" y="2540"/>
                  </a:lnTo>
                  <a:lnTo>
                    <a:pt x="78739" y="6223"/>
                  </a:lnTo>
                  <a:lnTo>
                    <a:pt x="80009" y="6223"/>
                  </a:lnTo>
                  <a:lnTo>
                    <a:pt x="80009" y="2540"/>
                  </a:lnTo>
                  <a:close/>
                </a:path>
                <a:path w="80009" h="54610">
                  <a:moveTo>
                    <a:pt x="80009" y="0"/>
                  </a:moveTo>
                  <a:lnTo>
                    <a:pt x="0" y="0"/>
                  </a:lnTo>
                  <a:lnTo>
                    <a:pt x="0" y="2413"/>
                  </a:lnTo>
                  <a:lnTo>
                    <a:pt x="80009" y="2413"/>
                  </a:lnTo>
                  <a:lnTo>
                    <a:pt x="80009" y="0"/>
                  </a:lnTo>
                  <a:close/>
                </a:path>
              </a:pathLst>
            </a:custGeom>
            <a:solidFill>
              <a:srgbClr val="CAE37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1" name="object 471"/>
            <p:cNvSpPr/>
            <p:nvPr/>
          </p:nvSpPr>
          <p:spPr>
            <a:xfrm>
              <a:off x="1353820" y="3166236"/>
              <a:ext cx="76200" cy="49530"/>
            </a:xfrm>
            <a:custGeom>
              <a:avLst/>
              <a:gdLst/>
              <a:ahLst/>
              <a:cxnLst/>
              <a:rect l="l" t="t" r="r" b="b"/>
              <a:pathLst>
                <a:path w="76200" h="49530">
                  <a:moveTo>
                    <a:pt x="76200" y="48259"/>
                  </a:moveTo>
                  <a:lnTo>
                    <a:pt x="0" y="48259"/>
                  </a:lnTo>
                  <a:lnTo>
                    <a:pt x="0" y="49402"/>
                  </a:lnTo>
                  <a:lnTo>
                    <a:pt x="76200" y="49402"/>
                  </a:lnTo>
                  <a:lnTo>
                    <a:pt x="76200" y="48259"/>
                  </a:lnTo>
                  <a:close/>
                </a:path>
                <a:path w="76200" h="49530">
                  <a:moveTo>
                    <a:pt x="1270" y="44450"/>
                  </a:moveTo>
                  <a:lnTo>
                    <a:pt x="0" y="44450"/>
                  </a:lnTo>
                  <a:lnTo>
                    <a:pt x="0" y="48133"/>
                  </a:lnTo>
                  <a:lnTo>
                    <a:pt x="1270" y="48133"/>
                  </a:lnTo>
                  <a:lnTo>
                    <a:pt x="1270" y="44450"/>
                  </a:lnTo>
                  <a:close/>
                </a:path>
                <a:path w="76200" h="49530">
                  <a:moveTo>
                    <a:pt x="76200" y="44450"/>
                  </a:moveTo>
                  <a:lnTo>
                    <a:pt x="73660" y="44450"/>
                  </a:lnTo>
                  <a:lnTo>
                    <a:pt x="73660" y="48133"/>
                  </a:lnTo>
                  <a:lnTo>
                    <a:pt x="76200" y="48133"/>
                  </a:lnTo>
                  <a:lnTo>
                    <a:pt x="76200" y="44450"/>
                  </a:lnTo>
                  <a:close/>
                </a:path>
                <a:path w="76200" h="49530">
                  <a:moveTo>
                    <a:pt x="1270" y="41909"/>
                  </a:moveTo>
                  <a:lnTo>
                    <a:pt x="0" y="41909"/>
                  </a:lnTo>
                  <a:lnTo>
                    <a:pt x="0" y="44322"/>
                  </a:lnTo>
                  <a:lnTo>
                    <a:pt x="1270" y="44322"/>
                  </a:lnTo>
                  <a:lnTo>
                    <a:pt x="1270" y="41909"/>
                  </a:lnTo>
                  <a:close/>
                </a:path>
                <a:path w="76200" h="49530">
                  <a:moveTo>
                    <a:pt x="76200" y="41909"/>
                  </a:moveTo>
                  <a:lnTo>
                    <a:pt x="73660" y="41909"/>
                  </a:lnTo>
                  <a:lnTo>
                    <a:pt x="73660" y="44322"/>
                  </a:lnTo>
                  <a:lnTo>
                    <a:pt x="76200" y="44322"/>
                  </a:lnTo>
                  <a:lnTo>
                    <a:pt x="76200" y="41909"/>
                  </a:lnTo>
                  <a:close/>
                </a:path>
                <a:path w="76200" h="49530">
                  <a:moveTo>
                    <a:pt x="1270" y="38100"/>
                  </a:moveTo>
                  <a:lnTo>
                    <a:pt x="0" y="38100"/>
                  </a:lnTo>
                  <a:lnTo>
                    <a:pt x="0" y="41782"/>
                  </a:lnTo>
                  <a:lnTo>
                    <a:pt x="1270" y="41782"/>
                  </a:lnTo>
                  <a:lnTo>
                    <a:pt x="1270" y="38100"/>
                  </a:lnTo>
                  <a:close/>
                </a:path>
                <a:path w="76200" h="49530">
                  <a:moveTo>
                    <a:pt x="76200" y="38100"/>
                  </a:moveTo>
                  <a:lnTo>
                    <a:pt x="73660" y="38100"/>
                  </a:lnTo>
                  <a:lnTo>
                    <a:pt x="73660" y="41782"/>
                  </a:lnTo>
                  <a:lnTo>
                    <a:pt x="76200" y="41782"/>
                  </a:lnTo>
                  <a:lnTo>
                    <a:pt x="76200" y="38100"/>
                  </a:lnTo>
                  <a:close/>
                </a:path>
                <a:path w="76200" h="49530">
                  <a:moveTo>
                    <a:pt x="1270" y="35559"/>
                  </a:moveTo>
                  <a:lnTo>
                    <a:pt x="0" y="35559"/>
                  </a:lnTo>
                  <a:lnTo>
                    <a:pt x="0" y="37972"/>
                  </a:lnTo>
                  <a:lnTo>
                    <a:pt x="1270" y="37972"/>
                  </a:lnTo>
                  <a:lnTo>
                    <a:pt x="1270" y="35559"/>
                  </a:lnTo>
                  <a:close/>
                </a:path>
                <a:path w="76200" h="49530">
                  <a:moveTo>
                    <a:pt x="76200" y="35559"/>
                  </a:moveTo>
                  <a:lnTo>
                    <a:pt x="73660" y="35559"/>
                  </a:lnTo>
                  <a:lnTo>
                    <a:pt x="73660" y="37972"/>
                  </a:lnTo>
                  <a:lnTo>
                    <a:pt x="76200" y="37972"/>
                  </a:lnTo>
                  <a:lnTo>
                    <a:pt x="76200" y="35559"/>
                  </a:lnTo>
                  <a:close/>
                </a:path>
                <a:path w="76200" h="49530">
                  <a:moveTo>
                    <a:pt x="1270" y="31750"/>
                  </a:moveTo>
                  <a:lnTo>
                    <a:pt x="0" y="31750"/>
                  </a:lnTo>
                  <a:lnTo>
                    <a:pt x="0" y="35432"/>
                  </a:lnTo>
                  <a:lnTo>
                    <a:pt x="1270" y="35432"/>
                  </a:lnTo>
                  <a:lnTo>
                    <a:pt x="1270" y="31750"/>
                  </a:lnTo>
                  <a:close/>
                </a:path>
                <a:path w="76200" h="49530">
                  <a:moveTo>
                    <a:pt x="76200" y="31750"/>
                  </a:moveTo>
                  <a:lnTo>
                    <a:pt x="73660" y="31750"/>
                  </a:lnTo>
                  <a:lnTo>
                    <a:pt x="73660" y="35432"/>
                  </a:lnTo>
                  <a:lnTo>
                    <a:pt x="76200" y="35432"/>
                  </a:lnTo>
                  <a:lnTo>
                    <a:pt x="76200" y="31750"/>
                  </a:lnTo>
                  <a:close/>
                </a:path>
                <a:path w="76200" h="49530">
                  <a:moveTo>
                    <a:pt x="1270" y="29209"/>
                  </a:moveTo>
                  <a:lnTo>
                    <a:pt x="0" y="29209"/>
                  </a:lnTo>
                  <a:lnTo>
                    <a:pt x="0" y="31622"/>
                  </a:lnTo>
                  <a:lnTo>
                    <a:pt x="1270" y="31622"/>
                  </a:lnTo>
                  <a:lnTo>
                    <a:pt x="1270" y="29209"/>
                  </a:lnTo>
                  <a:close/>
                </a:path>
                <a:path w="76200" h="49530">
                  <a:moveTo>
                    <a:pt x="76200" y="29209"/>
                  </a:moveTo>
                  <a:lnTo>
                    <a:pt x="73660" y="29209"/>
                  </a:lnTo>
                  <a:lnTo>
                    <a:pt x="73660" y="31622"/>
                  </a:lnTo>
                  <a:lnTo>
                    <a:pt x="76200" y="31622"/>
                  </a:lnTo>
                  <a:lnTo>
                    <a:pt x="76200" y="29209"/>
                  </a:lnTo>
                  <a:close/>
                </a:path>
                <a:path w="76200" h="49530">
                  <a:moveTo>
                    <a:pt x="1270" y="25400"/>
                  </a:moveTo>
                  <a:lnTo>
                    <a:pt x="0" y="25400"/>
                  </a:lnTo>
                  <a:lnTo>
                    <a:pt x="0" y="29082"/>
                  </a:lnTo>
                  <a:lnTo>
                    <a:pt x="1270" y="29082"/>
                  </a:lnTo>
                  <a:lnTo>
                    <a:pt x="1270" y="25400"/>
                  </a:lnTo>
                  <a:close/>
                </a:path>
                <a:path w="76200" h="49530">
                  <a:moveTo>
                    <a:pt x="76200" y="25400"/>
                  </a:moveTo>
                  <a:lnTo>
                    <a:pt x="73660" y="25400"/>
                  </a:lnTo>
                  <a:lnTo>
                    <a:pt x="73660" y="29082"/>
                  </a:lnTo>
                  <a:lnTo>
                    <a:pt x="76200" y="29082"/>
                  </a:lnTo>
                  <a:lnTo>
                    <a:pt x="76200" y="25400"/>
                  </a:lnTo>
                  <a:close/>
                </a:path>
                <a:path w="76200" h="49530">
                  <a:moveTo>
                    <a:pt x="1270" y="22859"/>
                  </a:moveTo>
                  <a:lnTo>
                    <a:pt x="0" y="22859"/>
                  </a:lnTo>
                  <a:lnTo>
                    <a:pt x="0" y="25272"/>
                  </a:lnTo>
                  <a:lnTo>
                    <a:pt x="1270" y="25272"/>
                  </a:lnTo>
                  <a:lnTo>
                    <a:pt x="1270" y="22859"/>
                  </a:lnTo>
                  <a:close/>
                </a:path>
                <a:path w="76200" h="49530">
                  <a:moveTo>
                    <a:pt x="76200" y="22859"/>
                  </a:moveTo>
                  <a:lnTo>
                    <a:pt x="73660" y="22859"/>
                  </a:lnTo>
                  <a:lnTo>
                    <a:pt x="73660" y="25272"/>
                  </a:lnTo>
                  <a:lnTo>
                    <a:pt x="76200" y="25272"/>
                  </a:lnTo>
                  <a:lnTo>
                    <a:pt x="76200" y="22859"/>
                  </a:lnTo>
                  <a:close/>
                </a:path>
                <a:path w="76200" h="49530">
                  <a:moveTo>
                    <a:pt x="1270" y="19050"/>
                  </a:moveTo>
                  <a:lnTo>
                    <a:pt x="0" y="19050"/>
                  </a:lnTo>
                  <a:lnTo>
                    <a:pt x="0" y="22732"/>
                  </a:lnTo>
                  <a:lnTo>
                    <a:pt x="1270" y="22732"/>
                  </a:lnTo>
                  <a:lnTo>
                    <a:pt x="1270" y="19050"/>
                  </a:lnTo>
                  <a:close/>
                </a:path>
                <a:path w="76200" h="49530">
                  <a:moveTo>
                    <a:pt x="76200" y="19050"/>
                  </a:moveTo>
                  <a:lnTo>
                    <a:pt x="73660" y="19050"/>
                  </a:lnTo>
                  <a:lnTo>
                    <a:pt x="73660" y="22732"/>
                  </a:lnTo>
                  <a:lnTo>
                    <a:pt x="76200" y="22732"/>
                  </a:lnTo>
                  <a:lnTo>
                    <a:pt x="76200" y="19050"/>
                  </a:lnTo>
                  <a:close/>
                </a:path>
                <a:path w="76200" h="49530">
                  <a:moveTo>
                    <a:pt x="1270" y="16509"/>
                  </a:moveTo>
                  <a:lnTo>
                    <a:pt x="0" y="16509"/>
                  </a:lnTo>
                  <a:lnTo>
                    <a:pt x="0" y="18922"/>
                  </a:lnTo>
                  <a:lnTo>
                    <a:pt x="1270" y="18922"/>
                  </a:lnTo>
                  <a:lnTo>
                    <a:pt x="1270" y="16509"/>
                  </a:lnTo>
                  <a:close/>
                </a:path>
                <a:path w="76200" h="49530">
                  <a:moveTo>
                    <a:pt x="76200" y="16509"/>
                  </a:moveTo>
                  <a:lnTo>
                    <a:pt x="73660" y="16509"/>
                  </a:lnTo>
                  <a:lnTo>
                    <a:pt x="73660" y="18922"/>
                  </a:lnTo>
                  <a:lnTo>
                    <a:pt x="76200" y="18922"/>
                  </a:lnTo>
                  <a:lnTo>
                    <a:pt x="76200" y="16509"/>
                  </a:lnTo>
                  <a:close/>
                </a:path>
                <a:path w="76200" h="49530">
                  <a:moveTo>
                    <a:pt x="1270" y="12700"/>
                  </a:moveTo>
                  <a:lnTo>
                    <a:pt x="0" y="12700"/>
                  </a:lnTo>
                  <a:lnTo>
                    <a:pt x="0" y="16382"/>
                  </a:lnTo>
                  <a:lnTo>
                    <a:pt x="1270" y="16382"/>
                  </a:lnTo>
                  <a:lnTo>
                    <a:pt x="1270" y="12700"/>
                  </a:lnTo>
                  <a:close/>
                </a:path>
                <a:path w="76200" h="49530">
                  <a:moveTo>
                    <a:pt x="76200" y="12700"/>
                  </a:moveTo>
                  <a:lnTo>
                    <a:pt x="73660" y="12700"/>
                  </a:lnTo>
                  <a:lnTo>
                    <a:pt x="73660" y="16382"/>
                  </a:lnTo>
                  <a:lnTo>
                    <a:pt x="76200" y="16382"/>
                  </a:lnTo>
                  <a:lnTo>
                    <a:pt x="76200" y="12700"/>
                  </a:lnTo>
                  <a:close/>
                </a:path>
                <a:path w="76200" h="49530">
                  <a:moveTo>
                    <a:pt x="1270" y="10159"/>
                  </a:moveTo>
                  <a:lnTo>
                    <a:pt x="0" y="10159"/>
                  </a:lnTo>
                  <a:lnTo>
                    <a:pt x="0" y="12572"/>
                  </a:lnTo>
                  <a:lnTo>
                    <a:pt x="1270" y="12572"/>
                  </a:lnTo>
                  <a:lnTo>
                    <a:pt x="1270" y="10159"/>
                  </a:lnTo>
                  <a:close/>
                </a:path>
                <a:path w="76200" h="49530">
                  <a:moveTo>
                    <a:pt x="76200" y="10159"/>
                  </a:moveTo>
                  <a:lnTo>
                    <a:pt x="73660" y="10159"/>
                  </a:lnTo>
                  <a:lnTo>
                    <a:pt x="73660" y="12572"/>
                  </a:lnTo>
                  <a:lnTo>
                    <a:pt x="76200" y="12572"/>
                  </a:lnTo>
                  <a:lnTo>
                    <a:pt x="76200" y="10159"/>
                  </a:lnTo>
                  <a:close/>
                </a:path>
                <a:path w="76200" h="49530">
                  <a:moveTo>
                    <a:pt x="1270" y="6350"/>
                  </a:moveTo>
                  <a:lnTo>
                    <a:pt x="0" y="6350"/>
                  </a:lnTo>
                  <a:lnTo>
                    <a:pt x="0" y="10032"/>
                  </a:lnTo>
                  <a:lnTo>
                    <a:pt x="1270" y="10032"/>
                  </a:lnTo>
                  <a:lnTo>
                    <a:pt x="1270" y="6350"/>
                  </a:lnTo>
                  <a:close/>
                </a:path>
                <a:path w="76200" h="49530">
                  <a:moveTo>
                    <a:pt x="76200" y="6350"/>
                  </a:moveTo>
                  <a:lnTo>
                    <a:pt x="73660" y="6350"/>
                  </a:lnTo>
                  <a:lnTo>
                    <a:pt x="73660" y="10032"/>
                  </a:lnTo>
                  <a:lnTo>
                    <a:pt x="76200" y="10032"/>
                  </a:lnTo>
                  <a:lnTo>
                    <a:pt x="76200" y="6350"/>
                  </a:lnTo>
                  <a:close/>
                </a:path>
                <a:path w="76200" h="49530">
                  <a:moveTo>
                    <a:pt x="1270" y="3809"/>
                  </a:moveTo>
                  <a:lnTo>
                    <a:pt x="0" y="3809"/>
                  </a:lnTo>
                  <a:lnTo>
                    <a:pt x="0" y="6222"/>
                  </a:lnTo>
                  <a:lnTo>
                    <a:pt x="1270" y="6222"/>
                  </a:lnTo>
                  <a:lnTo>
                    <a:pt x="1270" y="3809"/>
                  </a:lnTo>
                  <a:close/>
                </a:path>
                <a:path w="76200" h="49530">
                  <a:moveTo>
                    <a:pt x="76200" y="3809"/>
                  </a:moveTo>
                  <a:lnTo>
                    <a:pt x="73660" y="3809"/>
                  </a:lnTo>
                  <a:lnTo>
                    <a:pt x="73660" y="6222"/>
                  </a:lnTo>
                  <a:lnTo>
                    <a:pt x="76200" y="6222"/>
                  </a:lnTo>
                  <a:lnTo>
                    <a:pt x="76200" y="3809"/>
                  </a:lnTo>
                  <a:close/>
                </a:path>
                <a:path w="76200" h="49530">
                  <a:moveTo>
                    <a:pt x="76200" y="0"/>
                  </a:moveTo>
                  <a:lnTo>
                    <a:pt x="0" y="0"/>
                  </a:lnTo>
                  <a:lnTo>
                    <a:pt x="0" y="3682"/>
                  </a:lnTo>
                  <a:lnTo>
                    <a:pt x="1270" y="3682"/>
                  </a:lnTo>
                  <a:lnTo>
                    <a:pt x="1270" y="1142"/>
                  </a:lnTo>
                  <a:lnTo>
                    <a:pt x="76200" y="1142"/>
                  </a:lnTo>
                  <a:lnTo>
                    <a:pt x="76200" y="0"/>
                  </a:lnTo>
                  <a:close/>
                </a:path>
                <a:path w="76200" h="49530">
                  <a:moveTo>
                    <a:pt x="76200" y="1142"/>
                  </a:moveTo>
                  <a:lnTo>
                    <a:pt x="73660" y="1142"/>
                  </a:lnTo>
                  <a:lnTo>
                    <a:pt x="73660" y="3682"/>
                  </a:lnTo>
                  <a:lnTo>
                    <a:pt x="76200" y="3682"/>
                  </a:lnTo>
                  <a:lnTo>
                    <a:pt x="76200" y="1142"/>
                  </a:lnTo>
                  <a:close/>
                </a:path>
              </a:pathLst>
            </a:custGeom>
            <a:solidFill>
              <a:srgbClr val="CCE48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2" name="object 472"/>
            <p:cNvSpPr/>
            <p:nvPr/>
          </p:nvSpPr>
          <p:spPr>
            <a:xfrm>
              <a:off x="1355090" y="3167379"/>
              <a:ext cx="72390" cy="46990"/>
            </a:xfrm>
            <a:custGeom>
              <a:avLst/>
              <a:gdLst/>
              <a:ahLst/>
              <a:cxnLst/>
              <a:rect l="l" t="t" r="r" b="b"/>
              <a:pathLst>
                <a:path w="72390" h="46989">
                  <a:moveTo>
                    <a:pt x="2540" y="43307"/>
                  </a:moveTo>
                  <a:lnTo>
                    <a:pt x="0" y="43307"/>
                  </a:lnTo>
                  <a:lnTo>
                    <a:pt x="0" y="46990"/>
                  </a:lnTo>
                  <a:lnTo>
                    <a:pt x="72390" y="46990"/>
                  </a:lnTo>
                  <a:lnTo>
                    <a:pt x="72390" y="44450"/>
                  </a:lnTo>
                  <a:lnTo>
                    <a:pt x="2540" y="44450"/>
                  </a:lnTo>
                  <a:lnTo>
                    <a:pt x="2540" y="43307"/>
                  </a:lnTo>
                  <a:close/>
                </a:path>
                <a:path w="72390" h="46989">
                  <a:moveTo>
                    <a:pt x="72390" y="43307"/>
                  </a:moveTo>
                  <a:lnTo>
                    <a:pt x="71119" y="43307"/>
                  </a:lnTo>
                  <a:lnTo>
                    <a:pt x="71119" y="44450"/>
                  </a:lnTo>
                  <a:lnTo>
                    <a:pt x="72390" y="44450"/>
                  </a:lnTo>
                  <a:lnTo>
                    <a:pt x="72390" y="43307"/>
                  </a:lnTo>
                  <a:close/>
                </a:path>
                <a:path w="72390" h="46989">
                  <a:moveTo>
                    <a:pt x="2540" y="40766"/>
                  </a:moveTo>
                  <a:lnTo>
                    <a:pt x="0" y="40766"/>
                  </a:lnTo>
                  <a:lnTo>
                    <a:pt x="0" y="43179"/>
                  </a:lnTo>
                  <a:lnTo>
                    <a:pt x="2540" y="43179"/>
                  </a:lnTo>
                  <a:lnTo>
                    <a:pt x="2540" y="40766"/>
                  </a:lnTo>
                  <a:close/>
                </a:path>
                <a:path w="72390" h="46989">
                  <a:moveTo>
                    <a:pt x="72390" y="40766"/>
                  </a:moveTo>
                  <a:lnTo>
                    <a:pt x="71119" y="40766"/>
                  </a:lnTo>
                  <a:lnTo>
                    <a:pt x="71119" y="43179"/>
                  </a:lnTo>
                  <a:lnTo>
                    <a:pt x="72390" y="43179"/>
                  </a:lnTo>
                  <a:lnTo>
                    <a:pt x="72390" y="40766"/>
                  </a:lnTo>
                  <a:close/>
                </a:path>
                <a:path w="72390" h="46989">
                  <a:moveTo>
                    <a:pt x="2540" y="36957"/>
                  </a:moveTo>
                  <a:lnTo>
                    <a:pt x="0" y="36957"/>
                  </a:lnTo>
                  <a:lnTo>
                    <a:pt x="0" y="40639"/>
                  </a:lnTo>
                  <a:lnTo>
                    <a:pt x="2540" y="40639"/>
                  </a:lnTo>
                  <a:lnTo>
                    <a:pt x="2540" y="36957"/>
                  </a:lnTo>
                  <a:close/>
                </a:path>
                <a:path w="72390" h="46989">
                  <a:moveTo>
                    <a:pt x="72390" y="36957"/>
                  </a:moveTo>
                  <a:lnTo>
                    <a:pt x="71119" y="36957"/>
                  </a:lnTo>
                  <a:lnTo>
                    <a:pt x="71119" y="40639"/>
                  </a:lnTo>
                  <a:lnTo>
                    <a:pt x="72390" y="40639"/>
                  </a:lnTo>
                  <a:lnTo>
                    <a:pt x="72390" y="36957"/>
                  </a:lnTo>
                  <a:close/>
                </a:path>
                <a:path w="72390" h="46989">
                  <a:moveTo>
                    <a:pt x="2540" y="34416"/>
                  </a:moveTo>
                  <a:lnTo>
                    <a:pt x="0" y="34416"/>
                  </a:lnTo>
                  <a:lnTo>
                    <a:pt x="0" y="36829"/>
                  </a:lnTo>
                  <a:lnTo>
                    <a:pt x="2540" y="36829"/>
                  </a:lnTo>
                  <a:lnTo>
                    <a:pt x="2540" y="34416"/>
                  </a:lnTo>
                  <a:close/>
                </a:path>
                <a:path w="72390" h="46989">
                  <a:moveTo>
                    <a:pt x="72390" y="34416"/>
                  </a:moveTo>
                  <a:lnTo>
                    <a:pt x="71119" y="34416"/>
                  </a:lnTo>
                  <a:lnTo>
                    <a:pt x="71119" y="36829"/>
                  </a:lnTo>
                  <a:lnTo>
                    <a:pt x="72390" y="36829"/>
                  </a:lnTo>
                  <a:lnTo>
                    <a:pt x="72390" y="34416"/>
                  </a:lnTo>
                  <a:close/>
                </a:path>
                <a:path w="72390" h="46989">
                  <a:moveTo>
                    <a:pt x="2540" y="30607"/>
                  </a:moveTo>
                  <a:lnTo>
                    <a:pt x="0" y="30607"/>
                  </a:lnTo>
                  <a:lnTo>
                    <a:pt x="0" y="34289"/>
                  </a:lnTo>
                  <a:lnTo>
                    <a:pt x="2540" y="34289"/>
                  </a:lnTo>
                  <a:lnTo>
                    <a:pt x="2540" y="30607"/>
                  </a:lnTo>
                  <a:close/>
                </a:path>
                <a:path w="72390" h="46989">
                  <a:moveTo>
                    <a:pt x="72390" y="30607"/>
                  </a:moveTo>
                  <a:lnTo>
                    <a:pt x="71119" y="30607"/>
                  </a:lnTo>
                  <a:lnTo>
                    <a:pt x="71119" y="34289"/>
                  </a:lnTo>
                  <a:lnTo>
                    <a:pt x="72390" y="34289"/>
                  </a:lnTo>
                  <a:lnTo>
                    <a:pt x="72390" y="30607"/>
                  </a:lnTo>
                  <a:close/>
                </a:path>
                <a:path w="72390" h="46989">
                  <a:moveTo>
                    <a:pt x="2540" y="28066"/>
                  </a:moveTo>
                  <a:lnTo>
                    <a:pt x="0" y="28066"/>
                  </a:lnTo>
                  <a:lnTo>
                    <a:pt x="0" y="30479"/>
                  </a:lnTo>
                  <a:lnTo>
                    <a:pt x="2540" y="30479"/>
                  </a:lnTo>
                  <a:lnTo>
                    <a:pt x="2540" y="28066"/>
                  </a:lnTo>
                  <a:close/>
                </a:path>
                <a:path w="72390" h="46989">
                  <a:moveTo>
                    <a:pt x="72390" y="28066"/>
                  </a:moveTo>
                  <a:lnTo>
                    <a:pt x="71119" y="28066"/>
                  </a:lnTo>
                  <a:lnTo>
                    <a:pt x="71119" y="30479"/>
                  </a:lnTo>
                  <a:lnTo>
                    <a:pt x="72390" y="30479"/>
                  </a:lnTo>
                  <a:lnTo>
                    <a:pt x="72390" y="28066"/>
                  </a:lnTo>
                  <a:close/>
                </a:path>
                <a:path w="72390" h="46989">
                  <a:moveTo>
                    <a:pt x="2540" y="24257"/>
                  </a:moveTo>
                  <a:lnTo>
                    <a:pt x="0" y="24257"/>
                  </a:lnTo>
                  <a:lnTo>
                    <a:pt x="0" y="27939"/>
                  </a:lnTo>
                  <a:lnTo>
                    <a:pt x="2540" y="27939"/>
                  </a:lnTo>
                  <a:lnTo>
                    <a:pt x="2540" y="24257"/>
                  </a:lnTo>
                  <a:close/>
                </a:path>
                <a:path w="72390" h="46989">
                  <a:moveTo>
                    <a:pt x="72390" y="24257"/>
                  </a:moveTo>
                  <a:lnTo>
                    <a:pt x="71119" y="24257"/>
                  </a:lnTo>
                  <a:lnTo>
                    <a:pt x="71119" y="27939"/>
                  </a:lnTo>
                  <a:lnTo>
                    <a:pt x="72390" y="27939"/>
                  </a:lnTo>
                  <a:lnTo>
                    <a:pt x="72390" y="24257"/>
                  </a:lnTo>
                  <a:close/>
                </a:path>
                <a:path w="72390" h="46989">
                  <a:moveTo>
                    <a:pt x="2540" y="21716"/>
                  </a:moveTo>
                  <a:lnTo>
                    <a:pt x="0" y="21716"/>
                  </a:lnTo>
                  <a:lnTo>
                    <a:pt x="0" y="24129"/>
                  </a:lnTo>
                  <a:lnTo>
                    <a:pt x="2540" y="24129"/>
                  </a:lnTo>
                  <a:lnTo>
                    <a:pt x="2540" y="21716"/>
                  </a:lnTo>
                  <a:close/>
                </a:path>
                <a:path w="72390" h="46989">
                  <a:moveTo>
                    <a:pt x="72390" y="21716"/>
                  </a:moveTo>
                  <a:lnTo>
                    <a:pt x="71119" y="21716"/>
                  </a:lnTo>
                  <a:lnTo>
                    <a:pt x="71119" y="24129"/>
                  </a:lnTo>
                  <a:lnTo>
                    <a:pt x="72390" y="24129"/>
                  </a:lnTo>
                  <a:lnTo>
                    <a:pt x="72390" y="21716"/>
                  </a:lnTo>
                  <a:close/>
                </a:path>
                <a:path w="72390" h="46989">
                  <a:moveTo>
                    <a:pt x="2540" y="17907"/>
                  </a:moveTo>
                  <a:lnTo>
                    <a:pt x="0" y="17907"/>
                  </a:lnTo>
                  <a:lnTo>
                    <a:pt x="0" y="21589"/>
                  </a:lnTo>
                  <a:lnTo>
                    <a:pt x="2540" y="21589"/>
                  </a:lnTo>
                  <a:lnTo>
                    <a:pt x="2540" y="17907"/>
                  </a:lnTo>
                  <a:close/>
                </a:path>
                <a:path w="72390" h="46989">
                  <a:moveTo>
                    <a:pt x="72390" y="17907"/>
                  </a:moveTo>
                  <a:lnTo>
                    <a:pt x="71119" y="17907"/>
                  </a:lnTo>
                  <a:lnTo>
                    <a:pt x="71119" y="21589"/>
                  </a:lnTo>
                  <a:lnTo>
                    <a:pt x="72390" y="21589"/>
                  </a:lnTo>
                  <a:lnTo>
                    <a:pt x="72390" y="17907"/>
                  </a:lnTo>
                  <a:close/>
                </a:path>
                <a:path w="72390" h="46989">
                  <a:moveTo>
                    <a:pt x="2540" y="15366"/>
                  </a:moveTo>
                  <a:lnTo>
                    <a:pt x="0" y="15366"/>
                  </a:lnTo>
                  <a:lnTo>
                    <a:pt x="0" y="17779"/>
                  </a:lnTo>
                  <a:lnTo>
                    <a:pt x="2540" y="17779"/>
                  </a:lnTo>
                  <a:lnTo>
                    <a:pt x="2540" y="15366"/>
                  </a:lnTo>
                  <a:close/>
                </a:path>
                <a:path w="72390" h="46989">
                  <a:moveTo>
                    <a:pt x="72390" y="15366"/>
                  </a:moveTo>
                  <a:lnTo>
                    <a:pt x="71119" y="15366"/>
                  </a:lnTo>
                  <a:lnTo>
                    <a:pt x="71119" y="17779"/>
                  </a:lnTo>
                  <a:lnTo>
                    <a:pt x="72390" y="17779"/>
                  </a:lnTo>
                  <a:lnTo>
                    <a:pt x="72390" y="15366"/>
                  </a:lnTo>
                  <a:close/>
                </a:path>
                <a:path w="72390" h="46989">
                  <a:moveTo>
                    <a:pt x="2540" y="11557"/>
                  </a:moveTo>
                  <a:lnTo>
                    <a:pt x="0" y="11557"/>
                  </a:lnTo>
                  <a:lnTo>
                    <a:pt x="0" y="15239"/>
                  </a:lnTo>
                  <a:lnTo>
                    <a:pt x="2540" y="15239"/>
                  </a:lnTo>
                  <a:lnTo>
                    <a:pt x="2540" y="11557"/>
                  </a:lnTo>
                  <a:close/>
                </a:path>
                <a:path w="72390" h="46989">
                  <a:moveTo>
                    <a:pt x="72390" y="11557"/>
                  </a:moveTo>
                  <a:lnTo>
                    <a:pt x="71119" y="11557"/>
                  </a:lnTo>
                  <a:lnTo>
                    <a:pt x="71119" y="15239"/>
                  </a:lnTo>
                  <a:lnTo>
                    <a:pt x="72390" y="15239"/>
                  </a:lnTo>
                  <a:lnTo>
                    <a:pt x="72390" y="11557"/>
                  </a:lnTo>
                  <a:close/>
                </a:path>
                <a:path w="72390" h="46989">
                  <a:moveTo>
                    <a:pt x="2540" y="9016"/>
                  </a:moveTo>
                  <a:lnTo>
                    <a:pt x="0" y="9016"/>
                  </a:lnTo>
                  <a:lnTo>
                    <a:pt x="0" y="11429"/>
                  </a:lnTo>
                  <a:lnTo>
                    <a:pt x="2540" y="11429"/>
                  </a:lnTo>
                  <a:lnTo>
                    <a:pt x="2540" y="9016"/>
                  </a:lnTo>
                  <a:close/>
                </a:path>
                <a:path w="72390" h="46989">
                  <a:moveTo>
                    <a:pt x="72390" y="9016"/>
                  </a:moveTo>
                  <a:lnTo>
                    <a:pt x="71119" y="9016"/>
                  </a:lnTo>
                  <a:lnTo>
                    <a:pt x="71119" y="11429"/>
                  </a:lnTo>
                  <a:lnTo>
                    <a:pt x="72390" y="11429"/>
                  </a:lnTo>
                  <a:lnTo>
                    <a:pt x="72390" y="9016"/>
                  </a:lnTo>
                  <a:close/>
                </a:path>
                <a:path w="72390" h="46989">
                  <a:moveTo>
                    <a:pt x="2540" y="5207"/>
                  </a:moveTo>
                  <a:lnTo>
                    <a:pt x="0" y="5207"/>
                  </a:lnTo>
                  <a:lnTo>
                    <a:pt x="0" y="8889"/>
                  </a:lnTo>
                  <a:lnTo>
                    <a:pt x="2540" y="8889"/>
                  </a:lnTo>
                  <a:lnTo>
                    <a:pt x="2540" y="5207"/>
                  </a:lnTo>
                  <a:close/>
                </a:path>
                <a:path w="72390" h="46989">
                  <a:moveTo>
                    <a:pt x="72390" y="5207"/>
                  </a:moveTo>
                  <a:lnTo>
                    <a:pt x="71119" y="5207"/>
                  </a:lnTo>
                  <a:lnTo>
                    <a:pt x="71119" y="8889"/>
                  </a:lnTo>
                  <a:lnTo>
                    <a:pt x="72390" y="8889"/>
                  </a:lnTo>
                  <a:lnTo>
                    <a:pt x="72390" y="5207"/>
                  </a:lnTo>
                  <a:close/>
                </a:path>
                <a:path w="72390" h="46989">
                  <a:moveTo>
                    <a:pt x="2540" y="2666"/>
                  </a:moveTo>
                  <a:lnTo>
                    <a:pt x="0" y="2666"/>
                  </a:lnTo>
                  <a:lnTo>
                    <a:pt x="0" y="5079"/>
                  </a:lnTo>
                  <a:lnTo>
                    <a:pt x="2540" y="5079"/>
                  </a:lnTo>
                  <a:lnTo>
                    <a:pt x="2540" y="2666"/>
                  </a:lnTo>
                  <a:close/>
                </a:path>
                <a:path w="72390" h="46989">
                  <a:moveTo>
                    <a:pt x="72390" y="2666"/>
                  </a:moveTo>
                  <a:lnTo>
                    <a:pt x="71119" y="2666"/>
                  </a:lnTo>
                  <a:lnTo>
                    <a:pt x="71119" y="5079"/>
                  </a:lnTo>
                  <a:lnTo>
                    <a:pt x="72390" y="5079"/>
                  </a:lnTo>
                  <a:lnTo>
                    <a:pt x="72390" y="2666"/>
                  </a:lnTo>
                  <a:close/>
                </a:path>
                <a:path w="72390" h="46989">
                  <a:moveTo>
                    <a:pt x="72390" y="0"/>
                  </a:moveTo>
                  <a:lnTo>
                    <a:pt x="0" y="0"/>
                  </a:lnTo>
                  <a:lnTo>
                    <a:pt x="0" y="2539"/>
                  </a:lnTo>
                  <a:lnTo>
                    <a:pt x="2540" y="2539"/>
                  </a:lnTo>
                  <a:lnTo>
                    <a:pt x="2540" y="1270"/>
                  </a:lnTo>
                  <a:lnTo>
                    <a:pt x="72390" y="1270"/>
                  </a:lnTo>
                  <a:lnTo>
                    <a:pt x="72390" y="0"/>
                  </a:lnTo>
                  <a:close/>
                </a:path>
                <a:path w="72390" h="46989">
                  <a:moveTo>
                    <a:pt x="72390" y="1270"/>
                  </a:moveTo>
                  <a:lnTo>
                    <a:pt x="71119" y="1270"/>
                  </a:lnTo>
                  <a:lnTo>
                    <a:pt x="71119" y="2539"/>
                  </a:lnTo>
                  <a:lnTo>
                    <a:pt x="72390" y="2539"/>
                  </a:lnTo>
                  <a:lnTo>
                    <a:pt x="72390" y="1270"/>
                  </a:lnTo>
                  <a:close/>
                </a:path>
              </a:pathLst>
            </a:custGeom>
            <a:solidFill>
              <a:srgbClr val="CDE58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3" name="object 473"/>
            <p:cNvSpPr/>
            <p:nvPr/>
          </p:nvSpPr>
          <p:spPr>
            <a:xfrm>
              <a:off x="1357629" y="3168649"/>
              <a:ext cx="68580" cy="43180"/>
            </a:xfrm>
            <a:custGeom>
              <a:avLst/>
              <a:gdLst/>
              <a:ahLst/>
              <a:cxnLst/>
              <a:rect l="l" t="t" r="r" b="b"/>
              <a:pathLst>
                <a:path w="68580" h="43180">
                  <a:moveTo>
                    <a:pt x="68579" y="42037"/>
                  </a:moveTo>
                  <a:lnTo>
                    <a:pt x="0" y="42037"/>
                  </a:lnTo>
                  <a:lnTo>
                    <a:pt x="0" y="43179"/>
                  </a:lnTo>
                  <a:lnTo>
                    <a:pt x="68579" y="43179"/>
                  </a:lnTo>
                  <a:lnTo>
                    <a:pt x="68579" y="42037"/>
                  </a:lnTo>
                  <a:close/>
                </a:path>
                <a:path w="68580" h="43180">
                  <a:moveTo>
                    <a:pt x="1269" y="39496"/>
                  </a:moveTo>
                  <a:lnTo>
                    <a:pt x="0" y="39496"/>
                  </a:lnTo>
                  <a:lnTo>
                    <a:pt x="0" y="41910"/>
                  </a:lnTo>
                  <a:lnTo>
                    <a:pt x="1269" y="41910"/>
                  </a:lnTo>
                  <a:lnTo>
                    <a:pt x="1269" y="39496"/>
                  </a:lnTo>
                  <a:close/>
                </a:path>
                <a:path w="68580" h="43180">
                  <a:moveTo>
                    <a:pt x="68579" y="39496"/>
                  </a:moveTo>
                  <a:lnTo>
                    <a:pt x="66039" y="39496"/>
                  </a:lnTo>
                  <a:lnTo>
                    <a:pt x="66039" y="41910"/>
                  </a:lnTo>
                  <a:lnTo>
                    <a:pt x="68579" y="41910"/>
                  </a:lnTo>
                  <a:lnTo>
                    <a:pt x="68579" y="39496"/>
                  </a:lnTo>
                  <a:close/>
                </a:path>
                <a:path w="68580" h="43180">
                  <a:moveTo>
                    <a:pt x="1269" y="35687"/>
                  </a:moveTo>
                  <a:lnTo>
                    <a:pt x="0" y="35687"/>
                  </a:lnTo>
                  <a:lnTo>
                    <a:pt x="0" y="39369"/>
                  </a:lnTo>
                  <a:lnTo>
                    <a:pt x="1269" y="39369"/>
                  </a:lnTo>
                  <a:lnTo>
                    <a:pt x="1269" y="35687"/>
                  </a:lnTo>
                  <a:close/>
                </a:path>
                <a:path w="68580" h="43180">
                  <a:moveTo>
                    <a:pt x="68579" y="35687"/>
                  </a:moveTo>
                  <a:lnTo>
                    <a:pt x="66039" y="35687"/>
                  </a:lnTo>
                  <a:lnTo>
                    <a:pt x="66039" y="39369"/>
                  </a:lnTo>
                  <a:lnTo>
                    <a:pt x="68579" y="39369"/>
                  </a:lnTo>
                  <a:lnTo>
                    <a:pt x="68579" y="35687"/>
                  </a:lnTo>
                  <a:close/>
                </a:path>
                <a:path w="68580" h="43180">
                  <a:moveTo>
                    <a:pt x="1269" y="33146"/>
                  </a:moveTo>
                  <a:lnTo>
                    <a:pt x="0" y="33146"/>
                  </a:lnTo>
                  <a:lnTo>
                    <a:pt x="0" y="35559"/>
                  </a:lnTo>
                  <a:lnTo>
                    <a:pt x="1269" y="35559"/>
                  </a:lnTo>
                  <a:lnTo>
                    <a:pt x="1269" y="33146"/>
                  </a:lnTo>
                  <a:close/>
                </a:path>
                <a:path w="68580" h="43180">
                  <a:moveTo>
                    <a:pt x="68579" y="33146"/>
                  </a:moveTo>
                  <a:lnTo>
                    <a:pt x="66039" y="33146"/>
                  </a:lnTo>
                  <a:lnTo>
                    <a:pt x="66039" y="35559"/>
                  </a:lnTo>
                  <a:lnTo>
                    <a:pt x="68579" y="35559"/>
                  </a:lnTo>
                  <a:lnTo>
                    <a:pt x="68579" y="33146"/>
                  </a:lnTo>
                  <a:close/>
                </a:path>
                <a:path w="68580" h="43180">
                  <a:moveTo>
                    <a:pt x="1269" y="29337"/>
                  </a:moveTo>
                  <a:lnTo>
                    <a:pt x="0" y="29337"/>
                  </a:lnTo>
                  <a:lnTo>
                    <a:pt x="0" y="33019"/>
                  </a:lnTo>
                  <a:lnTo>
                    <a:pt x="1269" y="33019"/>
                  </a:lnTo>
                  <a:lnTo>
                    <a:pt x="1269" y="29337"/>
                  </a:lnTo>
                  <a:close/>
                </a:path>
                <a:path w="68580" h="43180">
                  <a:moveTo>
                    <a:pt x="68579" y="29337"/>
                  </a:moveTo>
                  <a:lnTo>
                    <a:pt x="66039" y="29337"/>
                  </a:lnTo>
                  <a:lnTo>
                    <a:pt x="66039" y="33019"/>
                  </a:lnTo>
                  <a:lnTo>
                    <a:pt x="68579" y="33019"/>
                  </a:lnTo>
                  <a:lnTo>
                    <a:pt x="68579" y="29337"/>
                  </a:lnTo>
                  <a:close/>
                </a:path>
                <a:path w="68580" h="43180">
                  <a:moveTo>
                    <a:pt x="1269" y="26796"/>
                  </a:moveTo>
                  <a:lnTo>
                    <a:pt x="0" y="26796"/>
                  </a:lnTo>
                  <a:lnTo>
                    <a:pt x="0" y="29209"/>
                  </a:lnTo>
                  <a:lnTo>
                    <a:pt x="1269" y="29209"/>
                  </a:lnTo>
                  <a:lnTo>
                    <a:pt x="1269" y="26796"/>
                  </a:lnTo>
                  <a:close/>
                </a:path>
                <a:path w="68580" h="43180">
                  <a:moveTo>
                    <a:pt x="68579" y="26796"/>
                  </a:moveTo>
                  <a:lnTo>
                    <a:pt x="66039" y="26796"/>
                  </a:lnTo>
                  <a:lnTo>
                    <a:pt x="66039" y="29209"/>
                  </a:lnTo>
                  <a:lnTo>
                    <a:pt x="68579" y="29209"/>
                  </a:lnTo>
                  <a:lnTo>
                    <a:pt x="68579" y="26796"/>
                  </a:lnTo>
                  <a:close/>
                </a:path>
                <a:path w="68580" h="43180">
                  <a:moveTo>
                    <a:pt x="1269" y="22987"/>
                  </a:moveTo>
                  <a:lnTo>
                    <a:pt x="0" y="22987"/>
                  </a:lnTo>
                  <a:lnTo>
                    <a:pt x="0" y="26669"/>
                  </a:lnTo>
                  <a:lnTo>
                    <a:pt x="1269" y="26669"/>
                  </a:lnTo>
                  <a:lnTo>
                    <a:pt x="1269" y="22987"/>
                  </a:lnTo>
                  <a:close/>
                </a:path>
                <a:path w="68580" h="43180">
                  <a:moveTo>
                    <a:pt x="68579" y="22987"/>
                  </a:moveTo>
                  <a:lnTo>
                    <a:pt x="66039" y="22987"/>
                  </a:lnTo>
                  <a:lnTo>
                    <a:pt x="66039" y="26669"/>
                  </a:lnTo>
                  <a:lnTo>
                    <a:pt x="68579" y="26669"/>
                  </a:lnTo>
                  <a:lnTo>
                    <a:pt x="68579" y="22987"/>
                  </a:lnTo>
                  <a:close/>
                </a:path>
                <a:path w="68580" h="43180">
                  <a:moveTo>
                    <a:pt x="1269" y="20446"/>
                  </a:moveTo>
                  <a:lnTo>
                    <a:pt x="0" y="20446"/>
                  </a:lnTo>
                  <a:lnTo>
                    <a:pt x="0" y="22859"/>
                  </a:lnTo>
                  <a:lnTo>
                    <a:pt x="1269" y="22859"/>
                  </a:lnTo>
                  <a:lnTo>
                    <a:pt x="1269" y="20446"/>
                  </a:lnTo>
                  <a:close/>
                </a:path>
                <a:path w="68580" h="43180">
                  <a:moveTo>
                    <a:pt x="68579" y="20446"/>
                  </a:moveTo>
                  <a:lnTo>
                    <a:pt x="66039" y="20446"/>
                  </a:lnTo>
                  <a:lnTo>
                    <a:pt x="66039" y="22859"/>
                  </a:lnTo>
                  <a:lnTo>
                    <a:pt x="68579" y="22859"/>
                  </a:lnTo>
                  <a:lnTo>
                    <a:pt x="68579" y="20446"/>
                  </a:lnTo>
                  <a:close/>
                </a:path>
                <a:path w="68580" h="43180">
                  <a:moveTo>
                    <a:pt x="1269" y="16637"/>
                  </a:moveTo>
                  <a:lnTo>
                    <a:pt x="0" y="16637"/>
                  </a:lnTo>
                  <a:lnTo>
                    <a:pt x="0" y="20319"/>
                  </a:lnTo>
                  <a:lnTo>
                    <a:pt x="1269" y="20319"/>
                  </a:lnTo>
                  <a:lnTo>
                    <a:pt x="1269" y="16637"/>
                  </a:lnTo>
                  <a:close/>
                </a:path>
                <a:path w="68580" h="43180">
                  <a:moveTo>
                    <a:pt x="68579" y="16637"/>
                  </a:moveTo>
                  <a:lnTo>
                    <a:pt x="66039" y="16637"/>
                  </a:lnTo>
                  <a:lnTo>
                    <a:pt x="66039" y="20319"/>
                  </a:lnTo>
                  <a:lnTo>
                    <a:pt x="68579" y="20319"/>
                  </a:lnTo>
                  <a:lnTo>
                    <a:pt x="68579" y="16637"/>
                  </a:lnTo>
                  <a:close/>
                </a:path>
                <a:path w="68580" h="43180">
                  <a:moveTo>
                    <a:pt x="1269" y="14096"/>
                  </a:moveTo>
                  <a:lnTo>
                    <a:pt x="0" y="14096"/>
                  </a:lnTo>
                  <a:lnTo>
                    <a:pt x="0" y="16509"/>
                  </a:lnTo>
                  <a:lnTo>
                    <a:pt x="1269" y="16509"/>
                  </a:lnTo>
                  <a:lnTo>
                    <a:pt x="1269" y="14096"/>
                  </a:lnTo>
                  <a:close/>
                </a:path>
                <a:path w="68580" h="43180">
                  <a:moveTo>
                    <a:pt x="68579" y="14096"/>
                  </a:moveTo>
                  <a:lnTo>
                    <a:pt x="66039" y="14096"/>
                  </a:lnTo>
                  <a:lnTo>
                    <a:pt x="66039" y="16509"/>
                  </a:lnTo>
                  <a:lnTo>
                    <a:pt x="68579" y="16509"/>
                  </a:lnTo>
                  <a:lnTo>
                    <a:pt x="68579" y="14096"/>
                  </a:lnTo>
                  <a:close/>
                </a:path>
                <a:path w="68580" h="43180">
                  <a:moveTo>
                    <a:pt x="1269" y="10287"/>
                  </a:moveTo>
                  <a:lnTo>
                    <a:pt x="0" y="10287"/>
                  </a:lnTo>
                  <a:lnTo>
                    <a:pt x="0" y="13969"/>
                  </a:lnTo>
                  <a:lnTo>
                    <a:pt x="1269" y="13969"/>
                  </a:lnTo>
                  <a:lnTo>
                    <a:pt x="1269" y="10287"/>
                  </a:lnTo>
                  <a:close/>
                </a:path>
                <a:path w="68580" h="43180">
                  <a:moveTo>
                    <a:pt x="68579" y="10287"/>
                  </a:moveTo>
                  <a:lnTo>
                    <a:pt x="66039" y="10287"/>
                  </a:lnTo>
                  <a:lnTo>
                    <a:pt x="66039" y="13969"/>
                  </a:lnTo>
                  <a:lnTo>
                    <a:pt x="68579" y="13969"/>
                  </a:lnTo>
                  <a:lnTo>
                    <a:pt x="68579" y="10287"/>
                  </a:lnTo>
                  <a:close/>
                </a:path>
                <a:path w="68580" h="43180">
                  <a:moveTo>
                    <a:pt x="1269" y="7746"/>
                  </a:moveTo>
                  <a:lnTo>
                    <a:pt x="0" y="7746"/>
                  </a:lnTo>
                  <a:lnTo>
                    <a:pt x="0" y="10159"/>
                  </a:lnTo>
                  <a:lnTo>
                    <a:pt x="1269" y="10159"/>
                  </a:lnTo>
                  <a:lnTo>
                    <a:pt x="1269" y="7746"/>
                  </a:lnTo>
                  <a:close/>
                </a:path>
                <a:path w="68580" h="43180">
                  <a:moveTo>
                    <a:pt x="68579" y="7746"/>
                  </a:moveTo>
                  <a:lnTo>
                    <a:pt x="66039" y="7746"/>
                  </a:lnTo>
                  <a:lnTo>
                    <a:pt x="66039" y="10159"/>
                  </a:lnTo>
                  <a:lnTo>
                    <a:pt x="68579" y="10159"/>
                  </a:lnTo>
                  <a:lnTo>
                    <a:pt x="68579" y="7746"/>
                  </a:lnTo>
                  <a:close/>
                </a:path>
                <a:path w="68580" h="43180">
                  <a:moveTo>
                    <a:pt x="1269" y="3937"/>
                  </a:moveTo>
                  <a:lnTo>
                    <a:pt x="0" y="3937"/>
                  </a:lnTo>
                  <a:lnTo>
                    <a:pt x="0" y="7619"/>
                  </a:lnTo>
                  <a:lnTo>
                    <a:pt x="1269" y="7619"/>
                  </a:lnTo>
                  <a:lnTo>
                    <a:pt x="1269" y="3937"/>
                  </a:lnTo>
                  <a:close/>
                </a:path>
                <a:path w="68580" h="43180">
                  <a:moveTo>
                    <a:pt x="68579" y="3937"/>
                  </a:moveTo>
                  <a:lnTo>
                    <a:pt x="66039" y="3937"/>
                  </a:lnTo>
                  <a:lnTo>
                    <a:pt x="66039" y="7619"/>
                  </a:lnTo>
                  <a:lnTo>
                    <a:pt x="68579" y="7619"/>
                  </a:lnTo>
                  <a:lnTo>
                    <a:pt x="68579" y="3937"/>
                  </a:lnTo>
                  <a:close/>
                </a:path>
                <a:path w="68580" h="43180">
                  <a:moveTo>
                    <a:pt x="68579" y="1396"/>
                  </a:moveTo>
                  <a:lnTo>
                    <a:pt x="0" y="1396"/>
                  </a:lnTo>
                  <a:lnTo>
                    <a:pt x="0" y="3809"/>
                  </a:lnTo>
                  <a:lnTo>
                    <a:pt x="1269" y="3809"/>
                  </a:lnTo>
                  <a:lnTo>
                    <a:pt x="1269" y="2539"/>
                  </a:lnTo>
                  <a:lnTo>
                    <a:pt x="68579" y="2539"/>
                  </a:lnTo>
                  <a:lnTo>
                    <a:pt x="68579" y="1396"/>
                  </a:lnTo>
                  <a:close/>
                </a:path>
                <a:path w="68580" h="43180">
                  <a:moveTo>
                    <a:pt x="68579" y="2539"/>
                  </a:moveTo>
                  <a:lnTo>
                    <a:pt x="66039" y="2539"/>
                  </a:lnTo>
                  <a:lnTo>
                    <a:pt x="66039" y="3809"/>
                  </a:lnTo>
                  <a:lnTo>
                    <a:pt x="68579" y="3809"/>
                  </a:lnTo>
                  <a:lnTo>
                    <a:pt x="68579" y="2539"/>
                  </a:lnTo>
                  <a:close/>
                </a:path>
                <a:path w="68580" h="43180">
                  <a:moveTo>
                    <a:pt x="68579" y="0"/>
                  </a:moveTo>
                  <a:lnTo>
                    <a:pt x="0" y="0"/>
                  </a:lnTo>
                  <a:lnTo>
                    <a:pt x="0" y="1269"/>
                  </a:lnTo>
                  <a:lnTo>
                    <a:pt x="68579" y="1269"/>
                  </a:lnTo>
                  <a:lnTo>
                    <a:pt x="68579" y="0"/>
                  </a:lnTo>
                  <a:close/>
                </a:path>
              </a:pathLst>
            </a:custGeom>
            <a:solidFill>
              <a:srgbClr val="CFE58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4" name="object 474"/>
            <p:cNvSpPr/>
            <p:nvPr/>
          </p:nvSpPr>
          <p:spPr>
            <a:xfrm>
              <a:off x="1358900" y="3171189"/>
              <a:ext cx="64769" cy="39370"/>
            </a:xfrm>
            <a:custGeom>
              <a:avLst/>
              <a:gdLst/>
              <a:ahLst/>
              <a:cxnLst/>
              <a:rect l="l" t="t" r="r" b="b"/>
              <a:pathLst>
                <a:path w="64769" h="39369">
                  <a:moveTo>
                    <a:pt x="1269" y="36956"/>
                  </a:moveTo>
                  <a:lnTo>
                    <a:pt x="0" y="36956"/>
                  </a:lnTo>
                  <a:lnTo>
                    <a:pt x="0" y="39370"/>
                  </a:lnTo>
                  <a:lnTo>
                    <a:pt x="64769" y="39370"/>
                  </a:lnTo>
                  <a:lnTo>
                    <a:pt x="64769" y="38100"/>
                  </a:lnTo>
                  <a:lnTo>
                    <a:pt x="1269" y="38100"/>
                  </a:lnTo>
                  <a:lnTo>
                    <a:pt x="1269" y="36956"/>
                  </a:lnTo>
                  <a:close/>
                </a:path>
                <a:path w="64769" h="39369">
                  <a:moveTo>
                    <a:pt x="64769" y="36956"/>
                  </a:moveTo>
                  <a:lnTo>
                    <a:pt x="63500" y="36956"/>
                  </a:lnTo>
                  <a:lnTo>
                    <a:pt x="63500" y="38100"/>
                  </a:lnTo>
                  <a:lnTo>
                    <a:pt x="64769" y="38100"/>
                  </a:lnTo>
                  <a:lnTo>
                    <a:pt x="64769" y="36956"/>
                  </a:lnTo>
                  <a:close/>
                </a:path>
                <a:path w="64769" h="39369">
                  <a:moveTo>
                    <a:pt x="1269" y="33147"/>
                  </a:moveTo>
                  <a:lnTo>
                    <a:pt x="0" y="33147"/>
                  </a:lnTo>
                  <a:lnTo>
                    <a:pt x="0" y="36829"/>
                  </a:lnTo>
                  <a:lnTo>
                    <a:pt x="1269" y="36829"/>
                  </a:lnTo>
                  <a:lnTo>
                    <a:pt x="1269" y="33147"/>
                  </a:lnTo>
                  <a:close/>
                </a:path>
                <a:path w="64769" h="39369">
                  <a:moveTo>
                    <a:pt x="64769" y="33147"/>
                  </a:moveTo>
                  <a:lnTo>
                    <a:pt x="63500" y="33147"/>
                  </a:lnTo>
                  <a:lnTo>
                    <a:pt x="63500" y="36829"/>
                  </a:lnTo>
                  <a:lnTo>
                    <a:pt x="64769" y="36829"/>
                  </a:lnTo>
                  <a:lnTo>
                    <a:pt x="64769" y="33147"/>
                  </a:lnTo>
                  <a:close/>
                </a:path>
                <a:path w="64769" h="39369">
                  <a:moveTo>
                    <a:pt x="1269" y="30606"/>
                  </a:moveTo>
                  <a:lnTo>
                    <a:pt x="0" y="30606"/>
                  </a:lnTo>
                  <a:lnTo>
                    <a:pt x="0" y="33019"/>
                  </a:lnTo>
                  <a:lnTo>
                    <a:pt x="1269" y="33019"/>
                  </a:lnTo>
                  <a:lnTo>
                    <a:pt x="1269" y="30606"/>
                  </a:lnTo>
                  <a:close/>
                </a:path>
                <a:path w="64769" h="39369">
                  <a:moveTo>
                    <a:pt x="64769" y="30606"/>
                  </a:moveTo>
                  <a:lnTo>
                    <a:pt x="63500" y="30606"/>
                  </a:lnTo>
                  <a:lnTo>
                    <a:pt x="63500" y="33019"/>
                  </a:lnTo>
                  <a:lnTo>
                    <a:pt x="64769" y="33019"/>
                  </a:lnTo>
                  <a:lnTo>
                    <a:pt x="64769" y="30606"/>
                  </a:lnTo>
                  <a:close/>
                </a:path>
                <a:path w="64769" h="39369">
                  <a:moveTo>
                    <a:pt x="1269" y="26797"/>
                  </a:moveTo>
                  <a:lnTo>
                    <a:pt x="0" y="26797"/>
                  </a:lnTo>
                  <a:lnTo>
                    <a:pt x="0" y="30479"/>
                  </a:lnTo>
                  <a:lnTo>
                    <a:pt x="1269" y="30479"/>
                  </a:lnTo>
                  <a:lnTo>
                    <a:pt x="1269" y="26797"/>
                  </a:lnTo>
                  <a:close/>
                </a:path>
                <a:path w="64769" h="39369">
                  <a:moveTo>
                    <a:pt x="64769" y="26797"/>
                  </a:moveTo>
                  <a:lnTo>
                    <a:pt x="63500" y="26797"/>
                  </a:lnTo>
                  <a:lnTo>
                    <a:pt x="63500" y="30479"/>
                  </a:lnTo>
                  <a:lnTo>
                    <a:pt x="64769" y="30479"/>
                  </a:lnTo>
                  <a:lnTo>
                    <a:pt x="64769" y="26797"/>
                  </a:lnTo>
                  <a:close/>
                </a:path>
                <a:path w="64769" h="39369">
                  <a:moveTo>
                    <a:pt x="1269" y="24256"/>
                  </a:moveTo>
                  <a:lnTo>
                    <a:pt x="0" y="24256"/>
                  </a:lnTo>
                  <a:lnTo>
                    <a:pt x="0" y="26669"/>
                  </a:lnTo>
                  <a:lnTo>
                    <a:pt x="1269" y="26669"/>
                  </a:lnTo>
                  <a:lnTo>
                    <a:pt x="1269" y="24256"/>
                  </a:lnTo>
                  <a:close/>
                </a:path>
                <a:path w="64769" h="39369">
                  <a:moveTo>
                    <a:pt x="64769" y="24256"/>
                  </a:moveTo>
                  <a:lnTo>
                    <a:pt x="63500" y="24256"/>
                  </a:lnTo>
                  <a:lnTo>
                    <a:pt x="63500" y="26669"/>
                  </a:lnTo>
                  <a:lnTo>
                    <a:pt x="64769" y="26669"/>
                  </a:lnTo>
                  <a:lnTo>
                    <a:pt x="64769" y="24256"/>
                  </a:lnTo>
                  <a:close/>
                </a:path>
                <a:path w="64769" h="39369">
                  <a:moveTo>
                    <a:pt x="1269" y="20447"/>
                  </a:moveTo>
                  <a:lnTo>
                    <a:pt x="0" y="20447"/>
                  </a:lnTo>
                  <a:lnTo>
                    <a:pt x="0" y="24129"/>
                  </a:lnTo>
                  <a:lnTo>
                    <a:pt x="1269" y="24129"/>
                  </a:lnTo>
                  <a:lnTo>
                    <a:pt x="1269" y="20447"/>
                  </a:lnTo>
                  <a:close/>
                </a:path>
                <a:path w="64769" h="39369">
                  <a:moveTo>
                    <a:pt x="64769" y="20447"/>
                  </a:moveTo>
                  <a:lnTo>
                    <a:pt x="63500" y="20447"/>
                  </a:lnTo>
                  <a:lnTo>
                    <a:pt x="63500" y="24129"/>
                  </a:lnTo>
                  <a:lnTo>
                    <a:pt x="64769" y="24129"/>
                  </a:lnTo>
                  <a:lnTo>
                    <a:pt x="64769" y="20447"/>
                  </a:lnTo>
                  <a:close/>
                </a:path>
                <a:path w="64769" h="39369">
                  <a:moveTo>
                    <a:pt x="1269" y="17906"/>
                  </a:moveTo>
                  <a:lnTo>
                    <a:pt x="0" y="17906"/>
                  </a:lnTo>
                  <a:lnTo>
                    <a:pt x="0" y="20319"/>
                  </a:lnTo>
                  <a:lnTo>
                    <a:pt x="1269" y="20319"/>
                  </a:lnTo>
                  <a:lnTo>
                    <a:pt x="1269" y="17906"/>
                  </a:lnTo>
                  <a:close/>
                </a:path>
                <a:path w="64769" h="39369">
                  <a:moveTo>
                    <a:pt x="64769" y="17906"/>
                  </a:moveTo>
                  <a:lnTo>
                    <a:pt x="63500" y="17906"/>
                  </a:lnTo>
                  <a:lnTo>
                    <a:pt x="63500" y="20319"/>
                  </a:lnTo>
                  <a:lnTo>
                    <a:pt x="64769" y="20319"/>
                  </a:lnTo>
                  <a:lnTo>
                    <a:pt x="64769" y="17906"/>
                  </a:lnTo>
                  <a:close/>
                </a:path>
                <a:path w="64769" h="39369">
                  <a:moveTo>
                    <a:pt x="1269" y="14097"/>
                  </a:moveTo>
                  <a:lnTo>
                    <a:pt x="0" y="14097"/>
                  </a:lnTo>
                  <a:lnTo>
                    <a:pt x="0" y="17779"/>
                  </a:lnTo>
                  <a:lnTo>
                    <a:pt x="1269" y="17779"/>
                  </a:lnTo>
                  <a:lnTo>
                    <a:pt x="1269" y="14097"/>
                  </a:lnTo>
                  <a:close/>
                </a:path>
                <a:path w="64769" h="39369">
                  <a:moveTo>
                    <a:pt x="64769" y="14097"/>
                  </a:moveTo>
                  <a:lnTo>
                    <a:pt x="63500" y="14097"/>
                  </a:lnTo>
                  <a:lnTo>
                    <a:pt x="63500" y="17779"/>
                  </a:lnTo>
                  <a:lnTo>
                    <a:pt x="64769" y="17779"/>
                  </a:lnTo>
                  <a:lnTo>
                    <a:pt x="64769" y="14097"/>
                  </a:lnTo>
                  <a:close/>
                </a:path>
                <a:path w="64769" h="39369">
                  <a:moveTo>
                    <a:pt x="1269" y="11556"/>
                  </a:moveTo>
                  <a:lnTo>
                    <a:pt x="0" y="11556"/>
                  </a:lnTo>
                  <a:lnTo>
                    <a:pt x="0" y="13969"/>
                  </a:lnTo>
                  <a:lnTo>
                    <a:pt x="1269" y="13969"/>
                  </a:lnTo>
                  <a:lnTo>
                    <a:pt x="1269" y="11556"/>
                  </a:lnTo>
                  <a:close/>
                </a:path>
                <a:path w="64769" h="39369">
                  <a:moveTo>
                    <a:pt x="64769" y="11556"/>
                  </a:moveTo>
                  <a:lnTo>
                    <a:pt x="63500" y="11556"/>
                  </a:lnTo>
                  <a:lnTo>
                    <a:pt x="63500" y="13969"/>
                  </a:lnTo>
                  <a:lnTo>
                    <a:pt x="64769" y="13969"/>
                  </a:lnTo>
                  <a:lnTo>
                    <a:pt x="64769" y="11556"/>
                  </a:lnTo>
                  <a:close/>
                </a:path>
                <a:path w="64769" h="39369">
                  <a:moveTo>
                    <a:pt x="1269" y="7747"/>
                  </a:moveTo>
                  <a:lnTo>
                    <a:pt x="0" y="7747"/>
                  </a:lnTo>
                  <a:lnTo>
                    <a:pt x="0" y="11429"/>
                  </a:lnTo>
                  <a:lnTo>
                    <a:pt x="1269" y="11429"/>
                  </a:lnTo>
                  <a:lnTo>
                    <a:pt x="1269" y="7747"/>
                  </a:lnTo>
                  <a:close/>
                </a:path>
                <a:path w="64769" h="39369">
                  <a:moveTo>
                    <a:pt x="64769" y="7747"/>
                  </a:moveTo>
                  <a:lnTo>
                    <a:pt x="63500" y="7747"/>
                  </a:lnTo>
                  <a:lnTo>
                    <a:pt x="63500" y="11429"/>
                  </a:lnTo>
                  <a:lnTo>
                    <a:pt x="64769" y="11429"/>
                  </a:lnTo>
                  <a:lnTo>
                    <a:pt x="64769" y="7747"/>
                  </a:lnTo>
                  <a:close/>
                </a:path>
                <a:path w="64769" h="39369">
                  <a:moveTo>
                    <a:pt x="1269" y="5206"/>
                  </a:moveTo>
                  <a:lnTo>
                    <a:pt x="0" y="5206"/>
                  </a:lnTo>
                  <a:lnTo>
                    <a:pt x="0" y="7619"/>
                  </a:lnTo>
                  <a:lnTo>
                    <a:pt x="1269" y="7619"/>
                  </a:lnTo>
                  <a:lnTo>
                    <a:pt x="1269" y="5206"/>
                  </a:lnTo>
                  <a:close/>
                </a:path>
                <a:path w="64769" h="39369">
                  <a:moveTo>
                    <a:pt x="64769" y="5206"/>
                  </a:moveTo>
                  <a:lnTo>
                    <a:pt x="63500" y="5206"/>
                  </a:lnTo>
                  <a:lnTo>
                    <a:pt x="63500" y="7619"/>
                  </a:lnTo>
                  <a:lnTo>
                    <a:pt x="64769" y="7619"/>
                  </a:lnTo>
                  <a:lnTo>
                    <a:pt x="64769" y="5206"/>
                  </a:lnTo>
                  <a:close/>
                </a:path>
                <a:path w="64769" h="39369">
                  <a:moveTo>
                    <a:pt x="1269" y="1397"/>
                  </a:moveTo>
                  <a:lnTo>
                    <a:pt x="0" y="1397"/>
                  </a:lnTo>
                  <a:lnTo>
                    <a:pt x="0" y="5079"/>
                  </a:lnTo>
                  <a:lnTo>
                    <a:pt x="1269" y="5079"/>
                  </a:lnTo>
                  <a:lnTo>
                    <a:pt x="1269" y="1397"/>
                  </a:lnTo>
                  <a:close/>
                </a:path>
                <a:path w="64769" h="39369">
                  <a:moveTo>
                    <a:pt x="64769" y="1397"/>
                  </a:moveTo>
                  <a:lnTo>
                    <a:pt x="63500" y="1397"/>
                  </a:lnTo>
                  <a:lnTo>
                    <a:pt x="63500" y="5079"/>
                  </a:lnTo>
                  <a:lnTo>
                    <a:pt x="64769" y="5079"/>
                  </a:lnTo>
                  <a:lnTo>
                    <a:pt x="64769" y="1397"/>
                  </a:lnTo>
                  <a:close/>
                </a:path>
                <a:path w="64769" h="39369">
                  <a:moveTo>
                    <a:pt x="64769" y="0"/>
                  </a:moveTo>
                  <a:lnTo>
                    <a:pt x="0" y="0"/>
                  </a:lnTo>
                  <a:lnTo>
                    <a:pt x="0" y="1270"/>
                  </a:lnTo>
                  <a:lnTo>
                    <a:pt x="64769" y="1270"/>
                  </a:lnTo>
                  <a:lnTo>
                    <a:pt x="64769" y="0"/>
                  </a:lnTo>
                  <a:close/>
                </a:path>
              </a:pathLst>
            </a:custGeom>
            <a:solidFill>
              <a:srgbClr val="D1E68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5" name="object 475"/>
            <p:cNvSpPr/>
            <p:nvPr/>
          </p:nvSpPr>
          <p:spPr>
            <a:xfrm>
              <a:off x="1360170" y="3172586"/>
              <a:ext cx="62230" cy="36830"/>
            </a:xfrm>
            <a:custGeom>
              <a:avLst/>
              <a:gdLst/>
              <a:ahLst/>
              <a:cxnLst/>
              <a:rect l="l" t="t" r="r" b="b"/>
              <a:pathLst>
                <a:path w="62230" h="36830">
                  <a:moveTo>
                    <a:pt x="62230" y="35559"/>
                  </a:moveTo>
                  <a:lnTo>
                    <a:pt x="0" y="35559"/>
                  </a:lnTo>
                  <a:lnTo>
                    <a:pt x="0" y="36702"/>
                  </a:lnTo>
                  <a:lnTo>
                    <a:pt x="62230" y="36702"/>
                  </a:lnTo>
                  <a:lnTo>
                    <a:pt x="62230" y="35559"/>
                  </a:lnTo>
                  <a:close/>
                </a:path>
                <a:path w="62230" h="36830">
                  <a:moveTo>
                    <a:pt x="2540" y="31750"/>
                  </a:moveTo>
                  <a:lnTo>
                    <a:pt x="0" y="31750"/>
                  </a:lnTo>
                  <a:lnTo>
                    <a:pt x="0" y="35432"/>
                  </a:lnTo>
                  <a:lnTo>
                    <a:pt x="62230" y="35432"/>
                  </a:lnTo>
                  <a:lnTo>
                    <a:pt x="62230" y="34162"/>
                  </a:lnTo>
                  <a:lnTo>
                    <a:pt x="2540" y="34162"/>
                  </a:lnTo>
                  <a:lnTo>
                    <a:pt x="2540" y="31750"/>
                  </a:lnTo>
                  <a:close/>
                </a:path>
                <a:path w="62230" h="36830">
                  <a:moveTo>
                    <a:pt x="62230" y="31750"/>
                  </a:moveTo>
                  <a:lnTo>
                    <a:pt x="60960" y="31750"/>
                  </a:lnTo>
                  <a:lnTo>
                    <a:pt x="60960" y="34162"/>
                  </a:lnTo>
                  <a:lnTo>
                    <a:pt x="62230" y="34162"/>
                  </a:lnTo>
                  <a:lnTo>
                    <a:pt x="62230" y="31750"/>
                  </a:lnTo>
                  <a:close/>
                </a:path>
                <a:path w="62230" h="36830">
                  <a:moveTo>
                    <a:pt x="2540" y="29209"/>
                  </a:moveTo>
                  <a:lnTo>
                    <a:pt x="0" y="29209"/>
                  </a:lnTo>
                  <a:lnTo>
                    <a:pt x="0" y="31622"/>
                  </a:lnTo>
                  <a:lnTo>
                    <a:pt x="2540" y="31622"/>
                  </a:lnTo>
                  <a:lnTo>
                    <a:pt x="2540" y="29209"/>
                  </a:lnTo>
                  <a:close/>
                </a:path>
                <a:path w="62230" h="36830">
                  <a:moveTo>
                    <a:pt x="62230" y="29209"/>
                  </a:moveTo>
                  <a:lnTo>
                    <a:pt x="60960" y="29209"/>
                  </a:lnTo>
                  <a:lnTo>
                    <a:pt x="60960" y="31622"/>
                  </a:lnTo>
                  <a:lnTo>
                    <a:pt x="62230" y="31622"/>
                  </a:lnTo>
                  <a:lnTo>
                    <a:pt x="62230" y="29209"/>
                  </a:lnTo>
                  <a:close/>
                </a:path>
                <a:path w="62230" h="36830">
                  <a:moveTo>
                    <a:pt x="2540" y="25400"/>
                  </a:moveTo>
                  <a:lnTo>
                    <a:pt x="0" y="25400"/>
                  </a:lnTo>
                  <a:lnTo>
                    <a:pt x="0" y="29082"/>
                  </a:lnTo>
                  <a:lnTo>
                    <a:pt x="2540" y="29082"/>
                  </a:lnTo>
                  <a:lnTo>
                    <a:pt x="2540" y="25400"/>
                  </a:lnTo>
                  <a:close/>
                </a:path>
                <a:path w="62230" h="36830">
                  <a:moveTo>
                    <a:pt x="62230" y="25400"/>
                  </a:moveTo>
                  <a:lnTo>
                    <a:pt x="60960" y="25400"/>
                  </a:lnTo>
                  <a:lnTo>
                    <a:pt x="60960" y="29082"/>
                  </a:lnTo>
                  <a:lnTo>
                    <a:pt x="62230" y="29082"/>
                  </a:lnTo>
                  <a:lnTo>
                    <a:pt x="62230" y="25400"/>
                  </a:lnTo>
                  <a:close/>
                </a:path>
                <a:path w="62230" h="36830">
                  <a:moveTo>
                    <a:pt x="2540" y="22859"/>
                  </a:moveTo>
                  <a:lnTo>
                    <a:pt x="0" y="22859"/>
                  </a:lnTo>
                  <a:lnTo>
                    <a:pt x="0" y="25272"/>
                  </a:lnTo>
                  <a:lnTo>
                    <a:pt x="2540" y="25272"/>
                  </a:lnTo>
                  <a:lnTo>
                    <a:pt x="2540" y="22859"/>
                  </a:lnTo>
                  <a:close/>
                </a:path>
                <a:path w="62230" h="36830">
                  <a:moveTo>
                    <a:pt x="62230" y="22859"/>
                  </a:moveTo>
                  <a:lnTo>
                    <a:pt x="60960" y="22859"/>
                  </a:lnTo>
                  <a:lnTo>
                    <a:pt x="60960" y="25272"/>
                  </a:lnTo>
                  <a:lnTo>
                    <a:pt x="62230" y="25272"/>
                  </a:lnTo>
                  <a:lnTo>
                    <a:pt x="62230" y="22859"/>
                  </a:lnTo>
                  <a:close/>
                </a:path>
                <a:path w="62230" h="36830">
                  <a:moveTo>
                    <a:pt x="2540" y="19050"/>
                  </a:moveTo>
                  <a:lnTo>
                    <a:pt x="0" y="19050"/>
                  </a:lnTo>
                  <a:lnTo>
                    <a:pt x="0" y="22732"/>
                  </a:lnTo>
                  <a:lnTo>
                    <a:pt x="2540" y="22732"/>
                  </a:lnTo>
                  <a:lnTo>
                    <a:pt x="2540" y="19050"/>
                  </a:lnTo>
                  <a:close/>
                </a:path>
                <a:path w="62230" h="36830">
                  <a:moveTo>
                    <a:pt x="62230" y="19050"/>
                  </a:moveTo>
                  <a:lnTo>
                    <a:pt x="60960" y="19050"/>
                  </a:lnTo>
                  <a:lnTo>
                    <a:pt x="60960" y="22732"/>
                  </a:lnTo>
                  <a:lnTo>
                    <a:pt x="62230" y="22732"/>
                  </a:lnTo>
                  <a:lnTo>
                    <a:pt x="62230" y="19050"/>
                  </a:lnTo>
                  <a:close/>
                </a:path>
                <a:path w="62230" h="36830">
                  <a:moveTo>
                    <a:pt x="2540" y="16509"/>
                  </a:moveTo>
                  <a:lnTo>
                    <a:pt x="0" y="16509"/>
                  </a:lnTo>
                  <a:lnTo>
                    <a:pt x="0" y="18922"/>
                  </a:lnTo>
                  <a:lnTo>
                    <a:pt x="2540" y="18922"/>
                  </a:lnTo>
                  <a:lnTo>
                    <a:pt x="2540" y="16509"/>
                  </a:lnTo>
                  <a:close/>
                </a:path>
                <a:path w="62230" h="36830">
                  <a:moveTo>
                    <a:pt x="62230" y="16509"/>
                  </a:moveTo>
                  <a:lnTo>
                    <a:pt x="60960" y="16509"/>
                  </a:lnTo>
                  <a:lnTo>
                    <a:pt x="60960" y="18922"/>
                  </a:lnTo>
                  <a:lnTo>
                    <a:pt x="62230" y="18922"/>
                  </a:lnTo>
                  <a:lnTo>
                    <a:pt x="62230" y="16509"/>
                  </a:lnTo>
                  <a:close/>
                </a:path>
                <a:path w="62230" h="36830">
                  <a:moveTo>
                    <a:pt x="2540" y="12700"/>
                  </a:moveTo>
                  <a:lnTo>
                    <a:pt x="0" y="12700"/>
                  </a:lnTo>
                  <a:lnTo>
                    <a:pt x="0" y="16382"/>
                  </a:lnTo>
                  <a:lnTo>
                    <a:pt x="2540" y="16382"/>
                  </a:lnTo>
                  <a:lnTo>
                    <a:pt x="2540" y="12700"/>
                  </a:lnTo>
                  <a:close/>
                </a:path>
                <a:path w="62230" h="36830">
                  <a:moveTo>
                    <a:pt x="62230" y="12700"/>
                  </a:moveTo>
                  <a:lnTo>
                    <a:pt x="60960" y="12700"/>
                  </a:lnTo>
                  <a:lnTo>
                    <a:pt x="60960" y="16382"/>
                  </a:lnTo>
                  <a:lnTo>
                    <a:pt x="62230" y="16382"/>
                  </a:lnTo>
                  <a:lnTo>
                    <a:pt x="62230" y="12700"/>
                  </a:lnTo>
                  <a:close/>
                </a:path>
                <a:path w="62230" h="36830">
                  <a:moveTo>
                    <a:pt x="2540" y="10159"/>
                  </a:moveTo>
                  <a:lnTo>
                    <a:pt x="0" y="10159"/>
                  </a:lnTo>
                  <a:lnTo>
                    <a:pt x="0" y="12572"/>
                  </a:lnTo>
                  <a:lnTo>
                    <a:pt x="2540" y="12572"/>
                  </a:lnTo>
                  <a:lnTo>
                    <a:pt x="2540" y="10159"/>
                  </a:lnTo>
                  <a:close/>
                </a:path>
                <a:path w="62230" h="36830">
                  <a:moveTo>
                    <a:pt x="62230" y="10159"/>
                  </a:moveTo>
                  <a:lnTo>
                    <a:pt x="60960" y="10159"/>
                  </a:lnTo>
                  <a:lnTo>
                    <a:pt x="60960" y="12572"/>
                  </a:lnTo>
                  <a:lnTo>
                    <a:pt x="62230" y="12572"/>
                  </a:lnTo>
                  <a:lnTo>
                    <a:pt x="62230" y="10159"/>
                  </a:lnTo>
                  <a:close/>
                </a:path>
                <a:path w="62230" h="36830">
                  <a:moveTo>
                    <a:pt x="2540" y="6350"/>
                  </a:moveTo>
                  <a:lnTo>
                    <a:pt x="0" y="6350"/>
                  </a:lnTo>
                  <a:lnTo>
                    <a:pt x="0" y="10032"/>
                  </a:lnTo>
                  <a:lnTo>
                    <a:pt x="2540" y="10032"/>
                  </a:lnTo>
                  <a:lnTo>
                    <a:pt x="2540" y="6350"/>
                  </a:lnTo>
                  <a:close/>
                </a:path>
                <a:path w="62230" h="36830">
                  <a:moveTo>
                    <a:pt x="62230" y="6350"/>
                  </a:moveTo>
                  <a:lnTo>
                    <a:pt x="60960" y="6350"/>
                  </a:lnTo>
                  <a:lnTo>
                    <a:pt x="60960" y="10032"/>
                  </a:lnTo>
                  <a:lnTo>
                    <a:pt x="62230" y="10032"/>
                  </a:lnTo>
                  <a:lnTo>
                    <a:pt x="62230" y="6350"/>
                  </a:lnTo>
                  <a:close/>
                </a:path>
                <a:path w="62230" h="36830">
                  <a:moveTo>
                    <a:pt x="2540" y="3809"/>
                  </a:moveTo>
                  <a:lnTo>
                    <a:pt x="0" y="3809"/>
                  </a:lnTo>
                  <a:lnTo>
                    <a:pt x="0" y="6222"/>
                  </a:lnTo>
                  <a:lnTo>
                    <a:pt x="2540" y="6222"/>
                  </a:lnTo>
                  <a:lnTo>
                    <a:pt x="2540" y="3809"/>
                  </a:lnTo>
                  <a:close/>
                </a:path>
                <a:path w="62230" h="36830">
                  <a:moveTo>
                    <a:pt x="62230" y="3809"/>
                  </a:moveTo>
                  <a:lnTo>
                    <a:pt x="60960" y="3809"/>
                  </a:lnTo>
                  <a:lnTo>
                    <a:pt x="60960" y="6222"/>
                  </a:lnTo>
                  <a:lnTo>
                    <a:pt x="62230" y="6222"/>
                  </a:lnTo>
                  <a:lnTo>
                    <a:pt x="62230" y="3809"/>
                  </a:lnTo>
                  <a:close/>
                </a:path>
                <a:path w="62230" h="36830">
                  <a:moveTo>
                    <a:pt x="62230" y="0"/>
                  </a:moveTo>
                  <a:lnTo>
                    <a:pt x="0" y="0"/>
                  </a:lnTo>
                  <a:lnTo>
                    <a:pt x="0" y="3682"/>
                  </a:lnTo>
                  <a:lnTo>
                    <a:pt x="2540" y="3682"/>
                  </a:lnTo>
                  <a:lnTo>
                    <a:pt x="2540" y="2412"/>
                  </a:lnTo>
                  <a:lnTo>
                    <a:pt x="62230" y="2412"/>
                  </a:lnTo>
                  <a:lnTo>
                    <a:pt x="62230" y="0"/>
                  </a:lnTo>
                  <a:close/>
                </a:path>
                <a:path w="62230" h="36830">
                  <a:moveTo>
                    <a:pt x="62230" y="2412"/>
                  </a:moveTo>
                  <a:lnTo>
                    <a:pt x="60960" y="2412"/>
                  </a:lnTo>
                  <a:lnTo>
                    <a:pt x="60960" y="3682"/>
                  </a:lnTo>
                  <a:lnTo>
                    <a:pt x="62230" y="3682"/>
                  </a:lnTo>
                  <a:lnTo>
                    <a:pt x="62230" y="2412"/>
                  </a:lnTo>
                  <a:close/>
                </a:path>
              </a:pathLst>
            </a:custGeom>
            <a:solidFill>
              <a:srgbClr val="D2E79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6" name="object 476"/>
            <p:cNvSpPr/>
            <p:nvPr/>
          </p:nvSpPr>
          <p:spPr>
            <a:xfrm>
              <a:off x="1362709" y="3174999"/>
              <a:ext cx="58419" cy="31750"/>
            </a:xfrm>
            <a:custGeom>
              <a:avLst/>
              <a:gdLst/>
              <a:ahLst/>
              <a:cxnLst/>
              <a:rect l="l" t="t" r="r" b="b"/>
              <a:pathLst>
                <a:path w="58419" h="31750">
                  <a:moveTo>
                    <a:pt x="1270" y="29337"/>
                  </a:moveTo>
                  <a:lnTo>
                    <a:pt x="0" y="29337"/>
                  </a:lnTo>
                  <a:lnTo>
                    <a:pt x="0" y="31750"/>
                  </a:lnTo>
                  <a:lnTo>
                    <a:pt x="58420" y="31750"/>
                  </a:lnTo>
                  <a:lnTo>
                    <a:pt x="58420" y="30479"/>
                  </a:lnTo>
                  <a:lnTo>
                    <a:pt x="1270" y="30479"/>
                  </a:lnTo>
                  <a:lnTo>
                    <a:pt x="1270" y="29337"/>
                  </a:lnTo>
                  <a:close/>
                </a:path>
                <a:path w="58419" h="31750">
                  <a:moveTo>
                    <a:pt x="58420" y="29337"/>
                  </a:moveTo>
                  <a:lnTo>
                    <a:pt x="55880" y="29337"/>
                  </a:lnTo>
                  <a:lnTo>
                    <a:pt x="55880" y="30479"/>
                  </a:lnTo>
                  <a:lnTo>
                    <a:pt x="58420" y="30479"/>
                  </a:lnTo>
                  <a:lnTo>
                    <a:pt x="58420" y="29337"/>
                  </a:lnTo>
                  <a:close/>
                </a:path>
                <a:path w="58419" h="31750">
                  <a:moveTo>
                    <a:pt x="1270" y="26796"/>
                  </a:moveTo>
                  <a:lnTo>
                    <a:pt x="0" y="26796"/>
                  </a:lnTo>
                  <a:lnTo>
                    <a:pt x="0" y="29209"/>
                  </a:lnTo>
                  <a:lnTo>
                    <a:pt x="1270" y="29209"/>
                  </a:lnTo>
                  <a:lnTo>
                    <a:pt x="1270" y="26796"/>
                  </a:lnTo>
                  <a:close/>
                </a:path>
                <a:path w="58419" h="31750">
                  <a:moveTo>
                    <a:pt x="58420" y="26796"/>
                  </a:moveTo>
                  <a:lnTo>
                    <a:pt x="55880" y="26796"/>
                  </a:lnTo>
                  <a:lnTo>
                    <a:pt x="55880" y="29209"/>
                  </a:lnTo>
                  <a:lnTo>
                    <a:pt x="58420" y="29209"/>
                  </a:lnTo>
                  <a:lnTo>
                    <a:pt x="58420" y="26796"/>
                  </a:lnTo>
                  <a:close/>
                </a:path>
                <a:path w="58419" h="31750">
                  <a:moveTo>
                    <a:pt x="1270" y="22987"/>
                  </a:moveTo>
                  <a:lnTo>
                    <a:pt x="0" y="22987"/>
                  </a:lnTo>
                  <a:lnTo>
                    <a:pt x="0" y="26669"/>
                  </a:lnTo>
                  <a:lnTo>
                    <a:pt x="1270" y="26669"/>
                  </a:lnTo>
                  <a:lnTo>
                    <a:pt x="1270" y="22987"/>
                  </a:lnTo>
                  <a:close/>
                </a:path>
                <a:path w="58419" h="31750">
                  <a:moveTo>
                    <a:pt x="58420" y="22987"/>
                  </a:moveTo>
                  <a:lnTo>
                    <a:pt x="55880" y="22987"/>
                  </a:lnTo>
                  <a:lnTo>
                    <a:pt x="55880" y="26669"/>
                  </a:lnTo>
                  <a:lnTo>
                    <a:pt x="58420" y="26669"/>
                  </a:lnTo>
                  <a:lnTo>
                    <a:pt x="58420" y="22987"/>
                  </a:lnTo>
                  <a:close/>
                </a:path>
                <a:path w="58419" h="31750">
                  <a:moveTo>
                    <a:pt x="1270" y="20446"/>
                  </a:moveTo>
                  <a:lnTo>
                    <a:pt x="0" y="20446"/>
                  </a:lnTo>
                  <a:lnTo>
                    <a:pt x="0" y="22859"/>
                  </a:lnTo>
                  <a:lnTo>
                    <a:pt x="1270" y="22859"/>
                  </a:lnTo>
                  <a:lnTo>
                    <a:pt x="1270" y="20446"/>
                  </a:lnTo>
                  <a:close/>
                </a:path>
                <a:path w="58419" h="31750">
                  <a:moveTo>
                    <a:pt x="58420" y="20446"/>
                  </a:moveTo>
                  <a:lnTo>
                    <a:pt x="55880" y="20446"/>
                  </a:lnTo>
                  <a:lnTo>
                    <a:pt x="55880" y="22859"/>
                  </a:lnTo>
                  <a:lnTo>
                    <a:pt x="58420" y="22859"/>
                  </a:lnTo>
                  <a:lnTo>
                    <a:pt x="58420" y="20446"/>
                  </a:lnTo>
                  <a:close/>
                </a:path>
                <a:path w="58419" h="31750">
                  <a:moveTo>
                    <a:pt x="1270" y="16637"/>
                  </a:moveTo>
                  <a:lnTo>
                    <a:pt x="0" y="16637"/>
                  </a:lnTo>
                  <a:lnTo>
                    <a:pt x="0" y="20319"/>
                  </a:lnTo>
                  <a:lnTo>
                    <a:pt x="1270" y="20319"/>
                  </a:lnTo>
                  <a:lnTo>
                    <a:pt x="1270" y="16637"/>
                  </a:lnTo>
                  <a:close/>
                </a:path>
                <a:path w="58419" h="31750">
                  <a:moveTo>
                    <a:pt x="58420" y="16637"/>
                  </a:moveTo>
                  <a:lnTo>
                    <a:pt x="55880" y="16637"/>
                  </a:lnTo>
                  <a:lnTo>
                    <a:pt x="55880" y="20319"/>
                  </a:lnTo>
                  <a:lnTo>
                    <a:pt x="58420" y="20319"/>
                  </a:lnTo>
                  <a:lnTo>
                    <a:pt x="58420" y="16637"/>
                  </a:lnTo>
                  <a:close/>
                </a:path>
                <a:path w="58419" h="31750">
                  <a:moveTo>
                    <a:pt x="1270" y="14096"/>
                  </a:moveTo>
                  <a:lnTo>
                    <a:pt x="0" y="14096"/>
                  </a:lnTo>
                  <a:lnTo>
                    <a:pt x="0" y="16509"/>
                  </a:lnTo>
                  <a:lnTo>
                    <a:pt x="1270" y="16509"/>
                  </a:lnTo>
                  <a:lnTo>
                    <a:pt x="1270" y="14096"/>
                  </a:lnTo>
                  <a:close/>
                </a:path>
                <a:path w="58419" h="31750">
                  <a:moveTo>
                    <a:pt x="58420" y="14096"/>
                  </a:moveTo>
                  <a:lnTo>
                    <a:pt x="55880" y="14096"/>
                  </a:lnTo>
                  <a:lnTo>
                    <a:pt x="55880" y="16509"/>
                  </a:lnTo>
                  <a:lnTo>
                    <a:pt x="58420" y="16509"/>
                  </a:lnTo>
                  <a:lnTo>
                    <a:pt x="58420" y="14096"/>
                  </a:lnTo>
                  <a:close/>
                </a:path>
                <a:path w="58419" h="31750">
                  <a:moveTo>
                    <a:pt x="1270" y="10287"/>
                  </a:moveTo>
                  <a:lnTo>
                    <a:pt x="0" y="10287"/>
                  </a:lnTo>
                  <a:lnTo>
                    <a:pt x="0" y="13969"/>
                  </a:lnTo>
                  <a:lnTo>
                    <a:pt x="1270" y="13969"/>
                  </a:lnTo>
                  <a:lnTo>
                    <a:pt x="1270" y="10287"/>
                  </a:lnTo>
                  <a:close/>
                </a:path>
                <a:path w="58419" h="31750">
                  <a:moveTo>
                    <a:pt x="58420" y="10287"/>
                  </a:moveTo>
                  <a:lnTo>
                    <a:pt x="55880" y="10287"/>
                  </a:lnTo>
                  <a:lnTo>
                    <a:pt x="55880" y="13969"/>
                  </a:lnTo>
                  <a:lnTo>
                    <a:pt x="58420" y="13969"/>
                  </a:lnTo>
                  <a:lnTo>
                    <a:pt x="58420" y="10287"/>
                  </a:lnTo>
                  <a:close/>
                </a:path>
                <a:path w="58419" h="31750">
                  <a:moveTo>
                    <a:pt x="1270" y="7746"/>
                  </a:moveTo>
                  <a:lnTo>
                    <a:pt x="0" y="7746"/>
                  </a:lnTo>
                  <a:lnTo>
                    <a:pt x="0" y="10159"/>
                  </a:lnTo>
                  <a:lnTo>
                    <a:pt x="1270" y="10159"/>
                  </a:lnTo>
                  <a:lnTo>
                    <a:pt x="1270" y="7746"/>
                  </a:lnTo>
                  <a:close/>
                </a:path>
                <a:path w="58419" h="31750">
                  <a:moveTo>
                    <a:pt x="58420" y="7746"/>
                  </a:moveTo>
                  <a:lnTo>
                    <a:pt x="55880" y="7746"/>
                  </a:lnTo>
                  <a:lnTo>
                    <a:pt x="55880" y="10159"/>
                  </a:lnTo>
                  <a:lnTo>
                    <a:pt x="58420" y="10159"/>
                  </a:lnTo>
                  <a:lnTo>
                    <a:pt x="58420" y="7746"/>
                  </a:lnTo>
                  <a:close/>
                </a:path>
                <a:path w="58419" h="31750">
                  <a:moveTo>
                    <a:pt x="1270" y="3937"/>
                  </a:moveTo>
                  <a:lnTo>
                    <a:pt x="0" y="3937"/>
                  </a:lnTo>
                  <a:lnTo>
                    <a:pt x="0" y="7619"/>
                  </a:lnTo>
                  <a:lnTo>
                    <a:pt x="1270" y="7619"/>
                  </a:lnTo>
                  <a:lnTo>
                    <a:pt x="1270" y="3937"/>
                  </a:lnTo>
                  <a:close/>
                </a:path>
                <a:path w="58419" h="31750">
                  <a:moveTo>
                    <a:pt x="58420" y="3937"/>
                  </a:moveTo>
                  <a:lnTo>
                    <a:pt x="55880" y="3937"/>
                  </a:lnTo>
                  <a:lnTo>
                    <a:pt x="55880" y="7619"/>
                  </a:lnTo>
                  <a:lnTo>
                    <a:pt x="58420" y="7619"/>
                  </a:lnTo>
                  <a:lnTo>
                    <a:pt x="58420" y="3937"/>
                  </a:lnTo>
                  <a:close/>
                </a:path>
                <a:path w="58419" h="31750">
                  <a:moveTo>
                    <a:pt x="1270" y="1396"/>
                  </a:moveTo>
                  <a:lnTo>
                    <a:pt x="0" y="1396"/>
                  </a:lnTo>
                  <a:lnTo>
                    <a:pt x="0" y="3809"/>
                  </a:lnTo>
                  <a:lnTo>
                    <a:pt x="1270" y="3809"/>
                  </a:lnTo>
                  <a:lnTo>
                    <a:pt x="1270" y="1396"/>
                  </a:lnTo>
                  <a:close/>
                </a:path>
                <a:path w="58419" h="31750">
                  <a:moveTo>
                    <a:pt x="58420" y="1396"/>
                  </a:moveTo>
                  <a:lnTo>
                    <a:pt x="55880" y="1396"/>
                  </a:lnTo>
                  <a:lnTo>
                    <a:pt x="55880" y="3809"/>
                  </a:lnTo>
                  <a:lnTo>
                    <a:pt x="58420" y="3809"/>
                  </a:lnTo>
                  <a:lnTo>
                    <a:pt x="58420" y="1396"/>
                  </a:lnTo>
                  <a:close/>
                </a:path>
                <a:path w="58419" h="31750">
                  <a:moveTo>
                    <a:pt x="58420" y="0"/>
                  </a:moveTo>
                  <a:lnTo>
                    <a:pt x="0" y="0"/>
                  </a:lnTo>
                  <a:lnTo>
                    <a:pt x="0" y="1270"/>
                  </a:lnTo>
                  <a:lnTo>
                    <a:pt x="58420" y="1270"/>
                  </a:lnTo>
                  <a:lnTo>
                    <a:pt x="58420" y="0"/>
                  </a:lnTo>
                  <a:close/>
                </a:path>
              </a:pathLst>
            </a:custGeom>
            <a:solidFill>
              <a:srgbClr val="D4E89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7" name="object 477"/>
            <p:cNvSpPr/>
            <p:nvPr/>
          </p:nvSpPr>
          <p:spPr>
            <a:xfrm>
              <a:off x="1363979" y="3176396"/>
              <a:ext cx="54610" cy="29209"/>
            </a:xfrm>
            <a:custGeom>
              <a:avLst/>
              <a:gdLst/>
              <a:ahLst/>
              <a:cxnLst/>
              <a:rect l="l" t="t" r="r" b="b"/>
              <a:pathLst>
                <a:path w="54609" h="29210">
                  <a:moveTo>
                    <a:pt x="54609" y="27940"/>
                  </a:moveTo>
                  <a:lnTo>
                    <a:pt x="0" y="27940"/>
                  </a:lnTo>
                  <a:lnTo>
                    <a:pt x="0" y="29083"/>
                  </a:lnTo>
                  <a:lnTo>
                    <a:pt x="54609" y="29083"/>
                  </a:lnTo>
                  <a:lnTo>
                    <a:pt x="54609" y="27940"/>
                  </a:lnTo>
                  <a:close/>
                </a:path>
                <a:path w="54609" h="29210">
                  <a:moveTo>
                    <a:pt x="2539" y="25400"/>
                  </a:moveTo>
                  <a:lnTo>
                    <a:pt x="0" y="25400"/>
                  </a:lnTo>
                  <a:lnTo>
                    <a:pt x="0" y="27812"/>
                  </a:lnTo>
                  <a:lnTo>
                    <a:pt x="54609" y="27812"/>
                  </a:lnTo>
                  <a:lnTo>
                    <a:pt x="54609" y="26543"/>
                  </a:lnTo>
                  <a:lnTo>
                    <a:pt x="2539" y="26543"/>
                  </a:lnTo>
                  <a:lnTo>
                    <a:pt x="2539" y="25400"/>
                  </a:lnTo>
                  <a:close/>
                </a:path>
                <a:path w="54609" h="29210">
                  <a:moveTo>
                    <a:pt x="54609" y="25400"/>
                  </a:moveTo>
                  <a:lnTo>
                    <a:pt x="53339" y="25400"/>
                  </a:lnTo>
                  <a:lnTo>
                    <a:pt x="53339" y="26543"/>
                  </a:lnTo>
                  <a:lnTo>
                    <a:pt x="54609" y="26543"/>
                  </a:lnTo>
                  <a:lnTo>
                    <a:pt x="54609" y="25400"/>
                  </a:lnTo>
                  <a:close/>
                </a:path>
                <a:path w="54609" h="29210">
                  <a:moveTo>
                    <a:pt x="2539" y="21590"/>
                  </a:moveTo>
                  <a:lnTo>
                    <a:pt x="0" y="21590"/>
                  </a:lnTo>
                  <a:lnTo>
                    <a:pt x="0" y="25273"/>
                  </a:lnTo>
                  <a:lnTo>
                    <a:pt x="2539" y="25273"/>
                  </a:lnTo>
                  <a:lnTo>
                    <a:pt x="2539" y="21590"/>
                  </a:lnTo>
                  <a:close/>
                </a:path>
                <a:path w="54609" h="29210">
                  <a:moveTo>
                    <a:pt x="54609" y="21590"/>
                  </a:moveTo>
                  <a:lnTo>
                    <a:pt x="53339" y="21590"/>
                  </a:lnTo>
                  <a:lnTo>
                    <a:pt x="53339" y="25273"/>
                  </a:lnTo>
                  <a:lnTo>
                    <a:pt x="54609" y="25273"/>
                  </a:lnTo>
                  <a:lnTo>
                    <a:pt x="54609" y="21590"/>
                  </a:lnTo>
                  <a:close/>
                </a:path>
                <a:path w="54609" h="29210">
                  <a:moveTo>
                    <a:pt x="2539" y="19050"/>
                  </a:moveTo>
                  <a:lnTo>
                    <a:pt x="0" y="19050"/>
                  </a:lnTo>
                  <a:lnTo>
                    <a:pt x="0" y="21462"/>
                  </a:lnTo>
                  <a:lnTo>
                    <a:pt x="2539" y="21462"/>
                  </a:lnTo>
                  <a:lnTo>
                    <a:pt x="2539" y="19050"/>
                  </a:lnTo>
                  <a:close/>
                </a:path>
                <a:path w="54609" h="29210">
                  <a:moveTo>
                    <a:pt x="54609" y="19050"/>
                  </a:moveTo>
                  <a:lnTo>
                    <a:pt x="53339" y="19050"/>
                  </a:lnTo>
                  <a:lnTo>
                    <a:pt x="53339" y="21462"/>
                  </a:lnTo>
                  <a:lnTo>
                    <a:pt x="54609" y="21462"/>
                  </a:lnTo>
                  <a:lnTo>
                    <a:pt x="54609" y="19050"/>
                  </a:lnTo>
                  <a:close/>
                </a:path>
                <a:path w="54609" h="29210">
                  <a:moveTo>
                    <a:pt x="2539" y="15240"/>
                  </a:moveTo>
                  <a:lnTo>
                    <a:pt x="0" y="15240"/>
                  </a:lnTo>
                  <a:lnTo>
                    <a:pt x="0" y="18923"/>
                  </a:lnTo>
                  <a:lnTo>
                    <a:pt x="2539" y="18923"/>
                  </a:lnTo>
                  <a:lnTo>
                    <a:pt x="2539" y="15240"/>
                  </a:lnTo>
                  <a:close/>
                </a:path>
                <a:path w="54609" h="29210">
                  <a:moveTo>
                    <a:pt x="54609" y="15240"/>
                  </a:moveTo>
                  <a:lnTo>
                    <a:pt x="53339" y="15240"/>
                  </a:lnTo>
                  <a:lnTo>
                    <a:pt x="53339" y="18923"/>
                  </a:lnTo>
                  <a:lnTo>
                    <a:pt x="54609" y="18923"/>
                  </a:lnTo>
                  <a:lnTo>
                    <a:pt x="54609" y="15240"/>
                  </a:lnTo>
                  <a:close/>
                </a:path>
                <a:path w="54609" h="29210">
                  <a:moveTo>
                    <a:pt x="2539" y="12700"/>
                  </a:moveTo>
                  <a:lnTo>
                    <a:pt x="0" y="12700"/>
                  </a:lnTo>
                  <a:lnTo>
                    <a:pt x="0" y="15112"/>
                  </a:lnTo>
                  <a:lnTo>
                    <a:pt x="2539" y="15112"/>
                  </a:lnTo>
                  <a:lnTo>
                    <a:pt x="2539" y="12700"/>
                  </a:lnTo>
                  <a:close/>
                </a:path>
                <a:path w="54609" h="29210">
                  <a:moveTo>
                    <a:pt x="54609" y="12700"/>
                  </a:moveTo>
                  <a:lnTo>
                    <a:pt x="53339" y="12700"/>
                  </a:lnTo>
                  <a:lnTo>
                    <a:pt x="53339" y="15112"/>
                  </a:lnTo>
                  <a:lnTo>
                    <a:pt x="54609" y="15112"/>
                  </a:lnTo>
                  <a:lnTo>
                    <a:pt x="54609" y="12700"/>
                  </a:lnTo>
                  <a:close/>
                </a:path>
                <a:path w="54609" h="29210">
                  <a:moveTo>
                    <a:pt x="2539" y="8890"/>
                  </a:moveTo>
                  <a:lnTo>
                    <a:pt x="0" y="8890"/>
                  </a:lnTo>
                  <a:lnTo>
                    <a:pt x="0" y="12573"/>
                  </a:lnTo>
                  <a:lnTo>
                    <a:pt x="2539" y="12573"/>
                  </a:lnTo>
                  <a:lnTo>
                    <a:pt x="2539" y="8890"/>
                  </a:lnTo>
                  <a:close/>
                </a:path>
                <a:path w="54609" h="29210">
                  <a:moveTo>
                    <a:pt x="54609" y="8890"/>
                  </a:moveTo>
                  <a:lnTo>
                    <a:pt x="53339" y="8890"/>
                  </a:lnTo>
                  <a:lnTo>
                    <a:pt x="53339" y="12573"/>
                  </a:lnTo>
                  <a:lnTo>
                    <a:pt x="54609" y="12573"/>
                  </a:lnTo>
                  <a:lnTo>
                    <a:pt x="54609" y="8890"/>
                  </a:lnTo>
                  <a:close/>
                </a:path>
                <a:path w="54609" h="29210">
                  <a:moveTo>
                    <a:pt x="2539" y="6350"/>
                  </a:moveTo>
                  <a:lnTo>
                    <a:pt x="0" y="6350"/>
                  </a:lnTo>
                  <a:lnTo>
                    <a:pt x="0" y="8762"/>
                  </a:lnTo>
                  <a:lnTo>
                    <a:pt x="2539" y="8762"/>
                  </a:lnTo>
                  <a:lnTo>
                    <a:pt x="2539" y="6350"/>
                  </a:lnTo>
                  <a:close/>
                </a:path>
                <a:path w="54609" h="29210">
                  <a:moveTo>
                    <a:pt x="54609" y="6350"/>
                  </a:moveTo>
                  <a:lnTo>
                    <a:pt x="53339" y="6350"/>
                  </a:lnTo>
                  <a:lnTo>
                    <a:pt x="53339" y="8762"/>
                  </a:lnTo>
                  <a:lnTo>
                    <a:pt x="54609" y="8762"/>
                  </a:lnTo>
                  <a:lnTo>
                    <a:pt x="54609" y="6350"/>
                  </a:lnTo>
                  <a:close/>
                </a:path>
                <a:path w="54609" h="29210">
                  <a:moveTo>
                    <a:pt x="2539" y="2540"/>
                  </a:moveTo>
                  <a:lnTo>
                    <a:pt x="0" y="2540"/>
                  </a:lnTo>
                  <a:lnTo>
                    <a:pt x="0" y="6223"/>
                  </a:lnTo>
                  <a:lnTo>
                    <a:pt x="2539" y="6223"/>
                  </a:lnTo>
                  <a:lnTo>
                    <a:pt x="2539" y="2540"/>
                  </a:lnTo>
                  <a:close/>
                </a:path>
                <a:path w="54609" h="29210">
                  <a:moveTo>
                    <a:pt x="54609" y="2540"/>
                  </a:moveTo>
                  <a:lnTo>
                    <a:pt x="53339" y="2540"/>
                  </a:lnTo>
                  <a:lnTo>
                    <a:pt x="53339" y="6223"/>
                  </a:lnTo>
                  <a:lnTo>
                    <a:pt x="54609" y="6223"/>
                  </a:lnTo>
                  <a:lnTo>
                    <a:pt x="54609" y="2540"/>
                  </a:lnTo>
                  <a:close/>
                </a:path>
                <a:path w="54609" h="29210">
                  <a:moveTo>
                    <a:pt x="54609" y="0"/>
                  </a:moveTo>
                  <a:lnTo>
                    <a:pt x="0" y="0"/>
                  </a:lnTo>
                  <a:lnTo>
                    <a:pt x="0" y="2412"/>
                  </a:lnTo>
                  <a:lnTo>
                    <a:pt x="2539" y="2412"/>
                  </a:lnTo>
                  <a:lnTo>
                    <a:pt x="2539" y="1143"/>
                  </a:lnTo>
                  <a:lnTo>
                    <a:pt x="54609" y="1143"/>
                  </a:lnTo>
                  <a:lnTo>
                    <a:pt x="54609" y="0"/>
                  </a:lnTo>
                  <a:close/>
                </a:path>
                <a:path w="54609" h="29210">
                  <a:moveTo>
                    <a:pt x="54609" y="1143"/>
                  </a:moveTo>
                  <a:lnTo>
                    <a:pt x="53339" y="1143"/>
                  </a:lnTo>
                  <a:lnTo>
                    <a:pt x="53339" y="2412"/>
                  </a:lnTo>
                  <a:lnTo>
                    <a:pt x="54609" y="2412"/>
                  </a:lnTo>
                  <a:lnTo>
                    <a:pt x="54609" y="1143"/>
                  </a:lnTo>
                  <a:close/>
                </a:path>
              </a:pathLst>
            </a:custGeom>
            <a:solidFill>
              <a:srgbClr val="D6E99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8" name="object 478"/>
            <p:cNvSpPr/>
            <p:nvPr/>
          </p:nvSpPr>
          <p:spPr>
            <a:xfrm>
              <a:off x="1366520" y="3177539"/>
              <a:ext cx="50800" cy="25400"/>
            </a:xfrm>
            <a:custGeom>
              <a:avLst/>
              <a:gdLst/>
              <a:ahLst/>
              <a:cxnLst/>
              <a:rect l="l" t="t" r="r" b="b"/>
              <a:pathLst>
                <a:path w="50800" h="25400">
                  <a:moveTo>
                    <a:pt x="50800" y="24256"/>
                  </a:moveTo>
                  <a:lnTo>
                    <a:pt x="0" y="24256"/>
                  </a:lnTo>
                  <a:lnTo>
                    <a:pt x="0" y="25400"/>
                  </a:lnTo>
                  <a:lnTo>
                    <a:pt x="50800" y="25400"/>
                  </a:lnTo>
                  <a:lnTo>
                    <a:pt x="50800" y="24256"/>
                  </a:lnTo>
                  <a:close/>
                </a:path>
                <a:path w="50800" h="25400">
                  <a:moveTo>
                    <a:pt x="1270" y="20447"/>
                  </a:moveTo>
                  <a:lnTo>
                    <a:pt x="0" y="20447"/>
                  </a:lnTo>
                  <a:lnTo>
                    <a:pt x="0" y="24130"/>
                  </a:lnTo>
                  <a:lnTo>
                    <a:pt x="1270" y="24130"/>
                  </a:lnTo>
                  <a:lnTo>
                    <a:pt x="1270" y="20447"/>
                  </a:lnTo>
                  <a:close/>
                </a:path>
                <a:path w="50800" h="25400">
                  <a:moveTo>
                    <a:pt x="50800" y="20447"/>
                  </a:moveTo>
                  <a:lnTo>
                    <a:pt x="48260" y="20447"/>
                  </a:lnTo>
                  <a:lnTo>
                    <a:pt x="48260" y="24130"/>
                  </a:lnTo>
                  <a:lnTo>
                    <a:pt x="50800" y="24130"/>
                  </a:lnTo>
                  <a:lnTo>
                    <a:pt x="50800" y="20447"/>
                  </a:lnTo>
                  <a:close/>
                </a:path>
                <a:path w="50800" h="25400">
                  <a:moveTo>
                    <a:pt x="1270" y="17906"/>
                  </a:moveTo>
                  <a:lnTo>
                    <a:pt x="0" y="17906"/>
                  </a:lnTo>
                  <a:lnTo>
                    <a:pt x="0" y="20319"/>
                  </a:lnTo>
                  <a:lnTo>
                    <a:pt x="1270" y="20319"/>
                  </a:lnTo>
                  <a:lnTo>
                    <a:pt x="1270" y="17906"/>
                  </a:lnTo>
                  <a:close/>
                </a:path>
                <a:path w="50800" h="25400">
                  <a:moveTo>
                    <a:pt x="50800" y="17906"/>
                  </a:moveTo>
                  <a:lnTo>
                    <a:pt x="48260" y="17906"/>
                  </a:lnTo>
                  <a:lnTo>
                    <a:pt x="48260" y="20319"/>
                  </a:lnTo>
                  <a:lnTo>
                    <a:pt x="50800" y="20319"/>
                  </a:lnTo>
                  <a:lnTo>
                    <a:pt x="50800" y="17906"/>
                  </a:lnTo>
                  <a:close/>
                </a:path>
                <a:path w="50800" h="25400">
                  <a:moveTo>
                    <a:pt x="1270" y="14097"/>
                  </a:moveTo>
                  <a:lnTo>
                    <a:pt x="0" y="14097"/>
                  </a:lnTo>
                  <a:lnTo>
                    <a:pt x="0" y="17779"/>
                  </a:lnTo>
                  <a:lnTo>
                    <a:pt x="1270" y="17779"/>
                  </a:lnTo>
                  <a:lnTo>
                    <a:pt x="1270" y="14097"/>
                  </a:lnTo>
                  <a:close/>
                </a:path>
                <a:path w="50800" h="25400">
                  <a:moveTo>
                    <a:pt x="50800" y="14097"/>
                  </a:moveTo>
                  <a:lnTo>
                    <a:pt x="48260" y="14097"/>
                  </a:lnTo>
                  <a:lnTo>
                    <a:pt x="48260" y="17779"/>
                  </a:lnTo>
                  <a:lnTo>
                    <a:pt x="50800" y="17779"/>
                  </a:lnTo>
                  <a:lnTo>
                    <a:pt x="50800" y="14097"/>
                  </a:lnTo>
                  <a:close/>
                </a:path>
                <a:path w="50800" h="25400">
                  <a:moveTo>
                    <a:pt x="1270" y="11556"/>
                  </a:moveTo>
                  <a:lnTo>
                    <a:pt x="0" y="11556"/>
                  </a:lnTo>
                  <a:lnTo>
                    <a:pt x="0" y="13969"/>
                  </a:lnTo>
                  <a:lnTo>
                    <a:pt x="1270" y="13969"/>
                  </a:lnTo>
                  <a:lnTo>
                    <a:pt x="1270" y="11556"/>
                  </a:lnTo>
                  <a:close/>
                </a:path>
                <a:path w="50800" h="25400">
                  <a:moveTo>
                    <a:pt x="50800" y="11556"/>
                  </a:moveTo>
                  <a:lnTo>
                    <a:pt x="48260" y="11556"/>
                  </a:lnTo>
                  <a:lnTo>
                    <a:pt x="48260" y="13969"/>
                  </a:lnTo>
                  <a:lnTo>
                    <a:pt x="50800" y="13969"/>
                  </a:lnTo>
                  <a:lnTo>
                    <a:pt x="50800" y="11556"/>
                  </a:lnTo>
                  <a:close/>
                </a:path>
                <a:path w="50800" h="25400">
                  <a:moveTo>
                    <a:pt x="1270" y="7747"/>
                  </a:moveTo>
                  <a:lnTo>
                    <a:pt x="0" y="7747"/>
                  </a:lnTo>
                  <a:lnTo>
                    <a:pt x="0" y="11429"/>
                  </a:lnTo>
                  <a:lnTo>
                    <a:pt x="1270" y="11429"/>
                  </a:lnTo>
                  <a:lnTo>
                    <a:pt x="1270" y="7747"/>
                  </a:lnTo>
                  <a:close/>
                </a:path>
                <a:path w="50800" h="25400">
                  <a:moveTo>
                    <a:pt x="50800" y="7747"/>
                  </a:moveTo>
                  <a:lnTo>
                    <a:pt x="48260" y="7747"/>
                  </a:lnTo>
                  <a:lnTo>
                    <a:pt x="48260" y="11429"/>
                  </a:lnTo>
                  <a:lnTo>
                    <a:pt x="50800" y="11429"/>
                  </a:lnTo>
                  <a:lnTo>
                    <a:pt x="50800" y="7747"/>
                  </a:lnTo>
                  <a:close/>
                </a:path>
                <a:path w="50800" h="25400">
                  <a:moveTo>
                    <a:pt x="1270" y="5206"/>
                  </a:moveTo>
                  <a:lnTo>
                    <a:pt x="0" y="5206"/>
                  </a:lnTo>
                  <a:lnTo>
                    <a:pt x="0" y="7619"/>
                  </a:lnTo>
                  <a:lnTo>
                    <a:pt x="1270" y="7619"/>
                  </a:lnTo>
                  <a:lnTo>
                    <a:pt x="1270" y="5206"/>
                  </a:lnTo>
                  <a:close/>
                </a:path>
                <a:path w="50800" h="25400">
                  <a:moveTo>
                    <a:pt x="50800" y="5206"/>
                  </a:moveTo>
                  <a:lnTo>
                    <a:pt x="48260" y="5206"/>
                  </a:lnTo>
                  <a:lnTo>
                    <a:pt x="48260" y="7619"/>
                  </a:lnTo>
                  <a:lnTo>
                    <a:pt x="50800" y="7619"/>
                  </a:lnTo>
                  <a:lnTo>
                    <a:pt x="50800" y="5206"/>
                  </a:lnTo>
                  <a:close/>
                </a:path>
                <a:path w="50800" h="25400">
                  <a:moveTo>
                    <a:pt x="50800" y="1397"/>
                  </a:moveTo>
                  <a:lnTo>
                    <a:pt x="0" y="1397"/>
                  </a:lnTo>
                  <a:lnTo>
                    <a:pt x="0" y="5079"/>
                  </a:lnTo>
                  <a:lnTo>
                    <a:pt x="1270" y="5079"/>
                  </a:lnTo>
                  <a:lnTo>
                    <a:pt x="1270" y="2539"/>
                  </a:lnTo>
                  <a:lnTo>
                    <a:pt x="50800" y="2539"/>
                  </a:lnTo>
                  <a:lnTo>
                    <a:pt x="50800" y="1397"/>
                  </a:lnTo>
                  <a:close/>
                </a:path>
                <a:path w="50800" h="25400">
                  <a:moveTo>
                    <a:pt x="50800" y="2539"/>
                  </a:moveTo>
                  <a:lnTo>
                    <a:pt x="48260" y="2539"/>
                  </a:lnTo>
                  <a:lnTo>
                    <a:pt x="48260" y="5079"/>
                  </a:lnTo>
                  <a:lnTo>
                    <a:pt x="50800" y="5079"/>
                  </a:lnTo>
                  <a:lnTo>
                    <a:pt x="50800" y="2539"/>
                  </a:lnTo>
                  <a:close/>
                </a:path>
                <a:path w="50800" h="25400">
                  <a:moveTo>
                    <a:pt x="50800" y="0"/>
                  </a:moveTo>
                  <a:lnTo>
                    <a:pt x="0" y="0"/>
                  </a:lnTo>
                  <a:lnTo>
                    <a:pt x="0" y="1269"/>
                  </a:lnTo>
                  <a:lnTo>
                    <a:pt x="50800" y="1269"/>
                  </a:lnTo>
                  <a:lnTo>
                    <a:pt x="50800" y="0"/>
                  </a:lnTo>
                  <a:close/>
                </a:path>
              </a:pathLst>
            </a:custGeom>
            <a:solidFill>
              <a:srgbClr val="D7EAA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9" name="object 479"/>
            <p:cNvSpPr/>
            <p:nvPr/>
          </p:nvSpPr>
          <p:spPr>
            <a:xfrm>
              <a:off x="1367790" y="3180079"/>
              <a:ext cx="46990" cy="21590"/>
            </a:xfrm>
            <a:custGeom>
              <a:avLst/>
              <a:gdLst/>
              <a:ahLst/>
              <a:cxnLst/>
              <a:rect l="l" t="t" r="r" b="b"/>
              <a:pathLst>
                <a:path w="46990" h="21589">
                  <a:moveTo>
                    <a:pt x="2540" y="17907"/>
                  </a:moveTo>
                  <a:lnTo>
                    <a:pt x="0" y="17907"/>
                  </a:lnTo>
                  <a:lnTo>
                    <a:pt x="0" y="21590"/>
                  </a:lnTo>
                  <a:lnTo>
                    <a:pt x="46990" y="21590"/>
                  </a:lnTo>
                  <a:lnTo>
                    <a:pt x="46990" y="19050"/>
                  </a:lnTo>
                  <a:lnTo>
                    <a:pt x="2540" y="19050"/>
                  </a:lnTo>
                  <a:lnTo>
                    <a:pt x="2540" y="17907"/>
                  </a:lnTo>
                  <a:close/>
                </a:path>
                <a:path w="46990" h="21589">
                  <a:moveTo>
                    <a:pt x="46990" y="17907"/>
                  </a:moveTo>
                  <a:lnTo>
                    <a:pt x="45719" y="17907"/>
                  </a:lnTo>
                  <a:lnTo>
                    <a:pt x="45719" y="19050"/>
                  </a:lnTo>
                  <a:lnTo>
                    <a:pt x="46990" y="19050"/>
                  </a:lnTo>
                  <a:lnTo>
                    <a:pt x="46990" y="17907"/>
                  </a:lnTo>
                  <a:close/>
                </a:path>
                <a:path w="46990" h="21589">
                  <a:moveTo>
                    <a:pt x="2540" y="15366"/>
                  </a:moveTo>
                  <a:lnTo>
                    <a:pt x="0" y="15366"/>
                  </a:lnTo>
                  <a:lnTo>
                    <a:pt x="0" y="17779"/>
                  </a:lnTo>
                  <a:lnTo>
                    <a:pt x="2540" y="17779"/>
                  </a:lnTo>
                  <a:lnTo>
                    <a:pt x="2540" y="15366"/>
                  </a:lnTo>
                  <a:close/>
                </a:path>
                <a:path w="46990" h="21589">
                  <a:moveTo>
                    <a:pt x="46990" y="15366"/>
                  </a:moveTo>
                  <a:lnTo>
                    <a:pt x="45719" y="15366"/>
                  </a:lnTo>
                  <a:lnTo>
                    <a:pt x="45719" y="17779"/>
                  </a:lnTo>
                  <a:lnTo>
                    <a:pt x="46990" y="17779"/>
                  </a:lnTo>
                  <a:lnTo>
                    <a:pt x="46990" y="15366"/>
                  </a:lnTo>
                  <a:close/>
                </a:path>
                <a:path w="46990" h="21589">
                  <a:moveTo>
                    <a:pt x="2540" y="11557"/>
                  </a:moveTo>
                  <a:lnTo>
                    <a:pt x="0" y="11557"/>
                  </a:lnTo>
                  <a:lnTo>
                    <a:pt x="0" y="15239"/>
                  </a:lnTo>
                  <a:lnTo>
                    <a:pt x="2540" y="15239"/>
                  </a:lnTo>
                  <a:lnTo>
                    <a:pt x="2540" y="11557"/>
                  </a:lnTo>
                  <a:close/>
                </a:path>
                <a:path w="46990" h="21589">
                  <a:moveTo>
                    <a:pt x="46990" y="11557"/>
                  </a:moveTo>
                  <a:lnTo>
                    <a:pt x="45719" y="11557"/>
                  </a:lnTo>
                  <a:lnTo>
                    <a:pt x="45719" y="15239"/>
                  </a:lnTo>
                  <a:lnTo>
                    <a:pt x="46990" y="15239"/>
                  </a:lnTo>
                  <a:lnTo>
                    <a:pt x="46990" y="11557"/>
                  </a:lnTo>
                  <a:close/>
                </a:path>
                <a:path w="46990" h="21589">
                  <a:moveTo>
                    <a:pt x="2540" y="9016"/>
                  </a:moveTo>
                  <a:lnTo>
                    <a:pt x="0" y="9016"/>
                  </a:lnTo>
                  <a:lnTo>
                    <a:pt x="0" y="11429"/>
                  </a:lnTo>
                  <a:lnTo>
                    <a:pt x="2540" y="11429"/>
                  </a:lnTo>
                  <a:lnTo>
                    <a:pt x="2540" y="9016"/>
                  </a:lnTo>
                  <a:close/>
                </a:path>
                <a:path w="46990" h="21589">
                  <a:moveTo>
                    <a:pt x="46990" y="9016"/>
                  </a:moveTo>
                  <a:lnTo>
                    <a:pt x="45719" y="9016"/>
                  </a:lnTo>
                  <a:lnTo>
                    <a:pt x="45719" y="11429"/>
                  </a:lnTo>
                  <a:lnTo>
                    <a:pt x="46990" y="11429"/>
                  </a:lnTo>
                  <a:lnTo>
                    <a:pt x="46990" y="9016"/>
                  </a:lnTo>
                  <a:close/>
                </a:path>
                <a:path w="46990" h="21589">
                  <a:moveTo>
                    <a:pt x="2540" y="5207"/>
                  </a:moveTo>
                  <a:lnTo>
                    <a:pt x="0" y="5207"/>
                  </a:lnTo>
                  <a:lnTo>
                    <a:pt x="0" y="8889"/>
                  </a:lnTo>
                  <a:lnTo>
                    <a:pt x="2540" y="8889"/>
                  </a:lnTo>
                  <a:lnTo>
                    <a:pt x="2540" y="5207"/>
                  </a:lnTo>
                  <a:close/>
                </a:path>
                <a:path w="46990" h="21589">
                  <a:moveTo>
                    <a:pt x="46990" y="5207"/>
                  </a:moveTo>
                  <a:lnTo>
                    <a:pt x="45719" y="5207"/>
                  </a:lnTo>
                  <a:lnTo>
                    <a:pt x="45719" y="8889"/>
                  </a:lnTo>
                  <a:lnTo>
                    <a:pt x="46990" y="8889"/>
                  </a:lnTo>
                  <a:lnTo>
                    <a:pt x="46990" y="5207"/>
                  </a:lnTo>
                  <a:close/>
                </a:path>
                <a:path w="46990" h="21589">
                  <a:moveTo>
                    <a:pt x="2540" y="2666"/>
                  </a:moveTo>
                  <a:lnTo>
                    <a:pt x="0" y="2666"/>
                  </a:lnTo>
                  <a:lnTo>
                    <a:pt x="0" y="5079"/>
                  </a:lnTo>
                  <a:lnTo>
                    <a:pt x="2540" y="5079"/>
                  </a:lnTo>
                  <a:lnTo>
                    <a:pt x="2540" y="2666"/>
                  </a:lnTo>
                  <a:close/>
                </a:path>
                <a:path w="46990" h="21589">
                  <a:moveTo>
                    <a:pt x="46990" y="2666"/>
                  </a:moveTo>
                  <a:lnTo>
                    <a:pt x="45719" y="2666"/>
                  </a:lnTo>
                  <a:lnTo>
                    <a:pt x="45719" y="5079"/>
                  </a:lnTo>
                  <a:lnTo>
                    <a:pt x="46990" y="5079"/>
                  </a:lnTo>
                  <a:lnTo>
                    <a:pt x="46990" y="2666"/>
                  </a:lnTo>
                  <a:close/>
                </a:path>
                <a:path w="46990" h="21589">
                  <a:moveTo>
                    <a:pt x="46990" y="0"/>
                  </a:moveTo>
                  <a:lnTo>
                    <a:pt x="0" y="0"/>
                  </a:lnTo>
                  <a:lnTo>
                    <a:pt x="0" y="2539"/>
                  </a:lnTo>
                  <a:lnTo>
                    <a:pt x="2540" y="2539"/>
                  </a:lnTo>
                  <a:lnTo>
                    <a:pt x="2540" y="1270"/>
                  </a:lnTo>
                  <a:lnTo>
                    <a:pt x="46990" y="1270"/>
                  </a:lnTo>
                  <a:lnTo>
                    <a:pt x="46990" y="0"/>
                  </a:lnTo>
                  <a:close/>
                </a:path>
                <a:path w="46990" h="21589">
                  <a:moveTo>
                    <a:pt x="46990" y="1270"/>
                  </a:moveTo>
                  <a:lnTo>
                    <a:pt x="45719" y="1270"/>
                  </a:lnTo>
                  <a:lnTo>
                    <a:pt x="45719" y="2539"/>
                  </a:lnTo>
                  <a:lnTo>
                    <a:pt x="46990" y="2539"/>
                  </a:lnTo>
                  <a:lnTo>
                    <a:pt x="46990" y="1270"/>
                  </a:lnTo>
                  <a:close/>
                </a:path>
              </a:pathLst>
            </a:custGeom>
            <a:solidFill>
              <a:srgbClr val="D9EAA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0" name="object 480"/>
            <p:cNvSpPr/>
            <p:nvPr/>
          </p:nvSpPr>
          <p:spPr>
            <a:xfrm>
              <a:off x="1370329" y="3181349"/>
              <a:ext cx="43180" cy="17780"/>
            </a:xfrm>
            <a:custGeom>
              <a:avLst/>
              <a:gdLst/>
              <a:ahLst/>
              <a:cxnLst/>
              <a:rect l="l" t="t" r="r" b="b"/>
              <a:pathLst>
                <a:path w="43180" h="17780">
                  <a:moveTo>
                    <a:pt x="43179" y="16637"/>
                  </a:moveTo>
                  <a:lnTo>
                    <a:pt x="0" y="16637"/>
                  </a:lnTo>
                  <a:lnTo>
                    <a:pt x="0" y="17779"/>
                  </a:lnTo>
                  <a:lnTo>
                    <a:pt x="43179" y="17779"/>
                  </a:lnTo>
                  <a:lnTo>
                    <a:pt x="43179" y="16637"/>
                  </a:lnTo>
                  <a:close/>
                </a:path>
                <a:path w="43180" h="17780">
                  <a:moveTo>
                    <a:pt x="1269" y="14096"/>
                  </a:moveTo>
                  <a:lnTo>
                    <a:pt x="0" y="14096"/>
                  </a:lnTo>
                  <a:lnTo>
                    <a:pt x="0" y="16510"/>
                  </a:lnTo>
                  <a:lnTo>
                    <a:pt x="1269" y="16510"/>
                  </a:lnTo>
                  <a:lnTo>
                    <a:pt x="1269" y="14096"/>
                  </a:lnTo>
                  <a:close/>
                </a:path>
                <a:path w="43180" h="17780">
                  <a:moveTo>
                    <a:pt x="43179" y="14096"/>
                  </a:moveTo>
                  <a:lnTo>
                    <a:pt x="40639" y="14096"/>
                  </a:lnTo>
                  <a:lnTo>
                    <a:pt x="40639" y="16510"/>
                  </a:lnTo>
                  <a:lnTo>
                    <a:pt x="43179" y="16510"/>
                  </a:lnTo>
                  <a:lnTo>
                    <a:pt x="43179" y="14096"/>
                  </a:lnTo>
                  <a:close/>
                </a:path>
                <a:path w="43180" h="17780">
                  <a:moveTo>
                    <a:pt x="1269" y="10287"/>
                  </a:moveTo>
                  <a:lnTo>
                    <a:pt x="0" y="10287"/>
                  </a:lnTo>
                  <a:lnTo>
                    <a:pt x="0" y="13969"/>
                  </a:lnTo>
                  <a:lnTo>
                    <a:pt x="1269" y="13969"/>
                  </a:lnTo>
                  <a:lnTo>
                    <a:pt x="1269" y="10287"/>
                  </a:lnTo>
                  <a:close/>
                </a:path>
                <a:path w="43180" h="17780">
                  <a:moveTo>
                    <a:pt x="43179" y="10287"/>
                  </a:moveTo>
                  <a:lnTo>
                    <a:pt x="40639" y="10287"/>
                  </a:lnTo>
                  <a:lnTo>
                    <a:pt x="40639" y="13969"/>
                  </a:lnTo>
                  <a:lnTo>
                    <a:pt x="43179" y="13969"/>
                  </a:lnTo>
                  <a:lnTo>
                    <a:pt x="43179" y="10287"/>
                  </a:lnTo>
                  <a:close/>
                </a:path>
                <a:path w="43180" h="17780">
                  <a:moveTo>
                    <a:pt x="1269" y="7746"/>
                  </a:moveTo>
                  <a:lnTo>
                    <a:pt x="0" y="7746"/>
                  </a:lnTo>
                  <a:lnTo>
                    <a:pt x="0" y="10159"/>
                  </a:lnTo>
                  <a:lnTo>
                    <a:pt x="1269" y="10159"/>
                  </a:lnTo>
                  <a:lnTo>
                    <a:pt x="1269" y="7746"/>
                  </a:lnTo>
                  <a:close/>
                </a:path>
                <a:path w="43180" h="17780">
                  <a:moveTo>
                    <a:pt x="43179" y="7746"/>
                  </a:moveTo>
                  <a:lnTo>
                    <a:pt x="40639" y="7746"/>
                  </a:lnTo>
                  <a:lnTo>
                    <a:pt x="40639" y="10159"/>
                  </a:lnTo>
                  <a:lnTo>
                    <a:pt x="43179" y="10159"/>
                  </a:lnTo>
                  <a:lnTo>
                    <a:pt x="43179" y="7746"/>
                  </a:lnTo>
                  <a:close/>
                </a:path>
                <a:path w="43180" h="17780">
                  <a:moveTo>
                    <a:pt x="1269" y="3937"/>
                  </a:moveTo>
                  <a:lnTo>
                    <a:pt x="0" y="3937"/>
                  </a:lnTo>
                  <a:lnTo>
                    <a:pt x="0" y="7619"/>
                  </a:lnTo>
                  <a:lnTo>
                    <a:pt x="1269" y="7619"/>
                  </a:lnTo>
                  <a:lnTo>
                    <a:pt x="1269" y="3937"/>
                  </a:lnTo>
                  <a:close/>
                </a:path>
                <a:path w="43180" h="17780">
                  <a:moveTo>
                    <a:pt x="43179" y="3937"/>
                  </a:moveTo>
                  <a:lnTo>
                    <a:pt x="40639" y="3937"/>
                  </a:lnTo>
                  <a:lnTo>
                    <a:pt x="40639" y="7619"/>
                  </a:lnTo>
                  <a:lnTo>
                    <a:pt x="43179" y="7619"/>
                  </a:lnTo>
                  <a:lnTo>
                    <a:pt x="43179" y="3937"/>
                  </a:lnTo>
                  <a:close/>
                </a:path>
                <a:path w="43180" h="17780">
                  <a:moveTo>
                    <a:pt x="43179" y="1396"/>
                  </a:moveTo>
                  <a:lnTo>
                    <a:pt x="0" y="1396"/>
                  </a:lnTo>
                  <a:lnTo>
                    <a:pt x="0" y="3809"/>
                  </a:lnTo>
                  <a:lnTo>
                    <a:pt x="1269" y="3809"/>
                  </a:lnTo>
                  <a:lnTo>
                    <a:pt x="1269" y="2539"/>
                  </a:lnTo>
                  <a:lnTo>
                    <a:pt x="43179" y="2539"/>
                  </a:lnTo>
                  <a:lnTo>
                    <a:pt x="43179" y="1396"/>
                  </a:lnTo>
                  <a:close/>
                </a:path>
                <a:path w="43180" h="17780">
                  <a:moveTo>
                    <a:pt x="43179" y="2539"/>
                  </a:moveTo>
                  <a:lnTo>
                    <a:pt x="40639" y="2539"/>
                  </a:lnTo>
                  <a:lnTo>
                    <a:pt x="40639" y="3809"/>
                  </a:lnTo>
                  <a:lnTo>
                    <a:pt x="43179" y="3809"/>
                  </a:lnTo>
                  <a:lnTo>
                    <a:pt x="43179" y="2539"/>
                  </a:lnTo>
                  <a:close/>
                </a:path>
                <a:path w="43180" h="17780">
                  <a:moveTo>
                    <a:pt x="43179" y="0"/>
                  </a:moveTo>
                  <a:lnTo>
                    <a:pt x="0" y="0"/>
                  </a:lnTo>
                  <a:lnTo>
                    <a:pt x="0" y="1269"/>
                  </a:lnTo>
                  <a:lnTo>
                    <a:pt x="43179" y="1269"/>
                  </a:lnTo>
                  <a:lnTo>
                    <a:pt x="43179" y="0"/>
                  </a:lnTo>
                  <a:close/>
                </a:path>
              </a:pathLst>
            </a:custGeom>
            <a:solidFill>
              <a:srgbClr val="DBEBA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1" name="object 481"/>
            <p:cNvSpPr/>
            <p:nvPr/>
          </p:nvSpPr>
          <p:spPr>
            <a:xfrm>
              <a:off x="1371600" y="3183889"/>
              <a:ext cx="39370" cy="13970"/>
            </a:xfrm>
            <a:custGeom>
              <a:avLst/>
              <a:gdLst/>
              <a:ahLst/>
              <a:cxnLst/>
              <a:rect l="l" t="t" r="r" b="b"/>
              <a:pathLst>
                <a:path w="39369" h="13969">
                  <a:moveTo>
                    <a:pt x="1269" y="11556"/>
                  </a:moveTo>
                  <a:lnTo>
                    <a:pt x="0" y="11556"/>
                  </a:lnTo>
                  <a:lnTo>
                    <a:pt x="0" y="13970"/>
                  </a:lnTo>
                  <a:lnTo>
                    <a:pt x="39369" y="13970"/>
                  </a:lnTo>
                  <a:lnTo>
                    <a:pt x="39369" y="12700"/>
                  </a:lnTo>
                  <a:lnTo>
                    <a:pt x="1269" y="12700"/>
                  </a:lnTo>
                  <a:lnTo>
                    <a:pt x="1269" y="11556"/>
                  </a:lnTo>
                  <a:close/>
                </a:path>
                <a:path w="39369" h="13969">
                  <a:moveTo>
                    <a:pt x="39369" y="11556"/>
                  </a:moveTo>
                  <a:lnTo>
                    <a:pt x="38100" y="11556"/>
                  </a:lnTo>
                  <a:lnTo>
                    <a:pt x="38100" y="12700"/>
                  </a:lnTo>
                  <a:lnTo>
                    <a:pt x="39369" y="12700"/>
                  </a:lnTo>
                  <a:lnTo>
                    <a:pt x="39369" y="11556"/>
                  </a:lnTo>
                  <a:close/>
                </a:path>
                <a:path w="39369" h="13969">
                  <a:moveTo>
                    <a:pt x="1269" y="7747"/>
                  </a:moveTo>
                  <a:lnTo>
                    <a:pt x="0" y="7747"/>
                  </a:lnTo>
                  <a:lnTo>
                    <a:pt x="0" y="11429"/>
                  </a:lnTo>
                  <a:lnTo>
                    <a:pt x="1269" y="11429"/>
                  </a:lnTo>
                  <a:lnTo>
                    <a:pt x="1269" y="7747"/>
                  </a:lnTo>
                  <a:close/>
                </a:path>
                <a:path w="39369" h="13969">
                  <a:moveTo>
                    <a:pt x="39369" y="7747"/>
                  </a:moveTo>
                  <a:lnTo>
                    <a:pt x="38100" y="7747"/>
                  </a:lnTo>
                  <a:lnTo>
                    <a:pt x="38100" y="11429"/>
                  </a:lnTo>
                  <a:lnTo>
                    <a:pt x="39369" y="11429"/>
                  </a:lnTo>
                  <a:lnTo>
                    <a:pt x="39369" y="7747"/>
                  </a:lnTo>
                  <a:close/>
                </a:path>
                <a:path w="39369" h="13969">
                  <a:moveTo>
                    <a:pt x="1269" y="5206"/>
                  </a:moveTo>
                  <a:lnTo>
                    <a:pt x="0" y="5206"/>
                  </a:lnTo>
                  <a:lnTo>
                    <a:pt x="0" y="7619"/>
                  </a:lnTo>
                  <a:lnTo>
                    <a:pt x="1269" y="7619"/>
                  </a:lnTo>
                  <a:lnTo>
                    <a:pt x="1269" y="5206"/>
                  </a:lnTo>
                  <a:close/>
                </a:path>
                <a:path w="39369" h="13969">
                  <a:moveTo>
                    <a:pt x="39369" y="5206"/>
                  </a:moveTo>
                  <a:lnTo>
                    <a:pt x="38100" y="5206"/>
                  </a:lnTo>
                  <a:lnTo>
                    <a:pt x="38100" y="7619"/>
                  </a:lnTo>
                  <a:lnTo>
                    <a:pt x="39369" y="7619"/>
                  </a:lnTo>
                  <a:lnTo>
                    <a:pt x="39369" y="5206"/>
                  </a:lnTo>
                  <a:close/>
                </a:path>
                <a:path w="39369" h="13969">
                  <a:moveTo>
                    <a:pt x="1269" y="1397"/>
                  </a:moveTo>
                  <a:lnTo>
                    <a:pt x="0" y="1397"/>
                  </a:lnTo>
                  <a:lnTo>
                    <a:pt x="0" y="5079"/>
                  </a:lnTo>
                  <a:lnTo>
                    <a:pt x="1269" y="5079"/>
                  </a:lnTo>
                  <a:lnTo>
                    <a:pt x="1269" y="1397"/>
                  </a:lnTo>
                  <a:close/>
                </a:path>
                <a:path w="39369" h="13969">
                  <a:moveTo>
                    <a:pt x="39369" y="1397"/>
                  </a:moveTo>
                  <a:lnTo>
                    <a:pt x="38100" y="1397"/>
                  </a:lnTo>
                  <a:lnTo>
                    <a:pt x="38100" y="5079"/>
                  </a:lnTo>
                  <a:lnTo>
                    <a:pt x="39369" y="5079"/>
                  </a:lnTo>
                  <a:lnTo>
                    <a:pt x="39369" y="1397"/>
                  </a:lnTo>
                  <a:close/>
                </a:path>
                <a:path w="39369" h="13969">
                  <a:moveTo>
                    <a:pt x="39369" y="0"/>
                  </a:moveTo>
                  <a:lnTo>
                    <a:pt x="0" y="0"/>
                  </a:lnTo>
                  <a:lnTo>
                    <a:pt x="0" y="1270"/>
                  </a:lnTo>
                  <a:lnTo>
                    <a:pt x="39369" y="1270"/>
                  </a:lnTo>
                  <a:lnTo>
                    <a:pt x="39369" y="0"/>
                  </a:lnTo>
                  <a:close/>
                </a:path>
              </a:pathLst>
            </a:custGeom>
            <a:solidFill>
              <a:srgbClr val="DDECA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2" name="object 482"/>
            <p:cNvSpPr/>
            <p:nvPr/>
          </p:nvSpPr>
          <p:spPr>
            <a:xfrm>
              <a:off x="1372870" y="3185286"/>
              <a:ext cx="36830" cy="11430"/>
            </a:xfrm>
            <a:custGeom>
              <a:avLst/>
              <a:gdLst/>
              <a:ahLst/>
              <a:cxnLst/>
              <a:rect l="l" t="t" r="r" b="b"/>
              <a:pathLst>
                <a:path w="36830" h="11430">
                  <a:moveTo>
                    <a:pt x="36830" y="10159"/>
                  </a:moveTo>
                  <a:lnTo>
                    <a:pt x="0" y="10159"/>
                  </a:lnTo>
                  <a:lnTo>
                    <a:pt x="0" y="11302"/>
                  </a:lnTo>
                  <a:lnTo>
                    <a:pt x="36830" y="11302"/>
                  </a:lnTo>
                  <a:lnTo>
                    <a:pt x="36830" y="10159"/>
                  </a:lnTo>
                  <a:close/>
                </a:path>
                <a:path w="36830" h="11430">
                  <a:moveTo>
                    <a:pt x="2540" y="6350"/>
                  </a:moveTo>
                  <a:lnTo>
                    <a:pt x="0" y="6350"/>
                  </a:lnTo>
                  <a:lnTo>
                    <a:pt x="0" y="10032"/>
                  </a:lnTo>
                  <a:lnTo>
                    <a:pt x="36830" y="10032"/>
                  </a:lnTo>
                  <a:lnTo>
                    <a:pt x="36830" y="8762"/>
                  </a:lnTo>
                  <a:lnTo>
                    <a:pt x="2540" y="8762"/>
                  </a:lnTo>
                  <a:lnTo>
                    <a:pt x="2540" y="6350"/>
                  </a:lnTo>
                  <a:close/>
                </a:path>
                <a:path w="36830" h="11430">
                  <a:moveTo>
                    <a:pt x="36830" y="6350"/>
                  </a:moveTo>
                  <a:lnTo>
                    <a:pt x="35560" y="6350"/>
                  </a:lnTo>
                  <a:lnTo>
                    <a:pt x="35560" y="8762"/>
                  </a:lnTo>
                  <a:lnTo>
                    <a:pt x="36830" y="8762"/>
                  </a:lnTo>
                  <a:lnTo>
                    <a:pt x="36830" y="6350"/>
                  </a:lnTo>
                  <a:close/>
                </a:path>
                <a:path w="36830" h="11430">
                  <a:moveTo>
                    <a:pt x="2540" y="3809"/>
                  </a:moveTo>
                  <a:lnTo>
                    <a:pt x="0" y="3809"/>
                  </a:lnTo>
                  <a:lnTo>
                    <a:pt x="0" y="6222"/>
                  </a:lnTo>
                  <a:lnTo>
                    <a:pt x="2540" y="6222"/>
                  </a:lnTo>
                  <a:lnTo>
                    <a:pt x="2540" y="3809"/>
                  </a:lnTo>
                  <a:close/>
                </a:path>
                <a:path w="36830" h="11430">
                  <a:moveTo>
                    <a:pt x="36830" y="3809"/>
                  </a:moveTo>
                  <a:lnTo>
                    <a:pt x="35560" y="3809"/>
                  </a:lnTo>
                  <a:lnTo>
                    <a:pt x="35560" y="6222"/>
                  </a:lnTo>
                  <a:lnTo>
                    <a:pt x="36830" y="6222"/>
                  </a:lnTo>
                  <a:lnTo>
                    <a:pt x="36830" y="3809"/>
                  </a:lnTo>
                  <a:close/>
                </a:path>
                <a:path w="36830" h="11430">
                  <a:moveTo>
                    <a:pt x="36830" y="0"/>
                  </a:moveTo>
                  <a:lnTo>
                    <a:pt x="0" y="0"/>
                  </a:lnTo>
                  <a:lnTo>
                    <a:pt x="0" y="3682"/>
                  </a:lnTo>
                  <a:lnTo>
                    <a:pt x="2540" y="3682"/>
                  </a:lnTo>
                  <a:lnTo>
                    <a:pt x="2540" y="2412"/>
                  </a:lnTo>
                  <a:lnTo>
                    <a:pt x="36830" y="2412"/>
                  </a:lnTo>
                  <a:lnTo>
                    <a:pt x="36830" y="0"/>
                  </a:lnTo>
                  <a:close/>
                </a:path>
                <a:path w="36830" h="11430">
                  <a:moveTo>
                    <a:pt x="36830" y="2412"/>
                  </a:moveTo>
                  <a:lnTo>
                    <a:pt x="35560" y="2412"/>
                  </a:lnTo>
                  <a:lnTo>
                    <a:pt x="35560" y="3682"/>
                  </a:lnTo>
                  <a:lnTo>
                    <a:pt x="36830" y="3682"/>
                  </a:lnTo>
                  <a:lnTo>
                    <a:pt x="36830" y="2412"/>
                  </a:lnTo>
                  <a:close/>
                </a:path>
              </a:pathLst>
            </a:custGeom>
            <a:solidFill>
              <a:srgbClr val="DEEDB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3" name="object 483"/>
            <p:cNvSpPr/>
            <p:nvPr/>
          </p:nvSpPr>
          <p:spPr>
            <a:xfrm>
              <a:off x="1375409" y="3187699"/>
              <a:ext cx="33020" cy="6350"/>
            </a:xfrm>
            <a:custGeom>
              <a:avLst/>
              <a:gdLst/>
              <a:ahLst/>
              <a:cxnLst/>
              <a:rect l="l" t="t" r="r" b="b"/>
              <a:pathLst>
                <a:path w="33019" h="6350">
                  <a:moveTo>
                    <a:pt x="1270" y="3937"/>
                  </a:moveTo>
                  <a:lnTo>
                    <a:pt x="0" y="3937"/>
                  </a:lnTo>
                  <a:lnTo>
                    <a:pt x="0" y="6350"/>
                  </a:lnTo>
                  <a:lnTo>
                    <a:pt x="33020" y="6350"/>
                  </a:lnTo>
                  <a:lnTo>
                    <a:pt x="33020" y="5079"/>
                  </a:lnTo>
                  <a:lnTo>
                    <a:pt x="1270" y="5079"/>
                  </a:lnTo>
                  <a:lnTo>
                    <a:pt x="1270" y="3937"/>
                  </a:lnTo>
                  <a:close/>
                </a:path>
                <a:path w="33019" h="6350">
                  <a:moveTo>
                    <a:pt x="33020" y="3937"/>
                  </a:moveTo>
                  <a:lnTo>
                    <a:pt x="30480" y="3937"/>
                  </a:lnTo>
                  <a:lnTo>
                    <a:pt x="30480" y="5079"/>
                  </a:lnTo>
                  <a:lnTo>
                    <a:pt x="33020" y="5079"/>
                  </a:lnTo>
                  <a:lnTo>
                    <a:pt x="33020" y="3937"/>
                  </a:lnTo>
                  <a:close/>
                </a:path>
                <a:path w="33019" h="6350">
                  <a:moveTo>
                    <a:pt x="1270" y="1396"/>
                  </a:moveTo>
                  <a:lnTo>
                    <a:pt x="0" y="1396"/>
                  </a:lnTo>
                  <a:lnTo>
                    <a:pt x="0" y="3809"/>
                  </a:lnTo>
                  <a:lnTo>
                    <a:pt x="1270" y="3809"/>
                  </a:lnTo>
                  <a:lnTo>
                    <a:pt x="1270" y="1396"/>
                  </a:lnTo>
                  <a:close/>
                </a:path>
                <a:path w="33019" h="6350">
                  <a:moveTo>
                    <a:pt x="33020" y="1396"/>
                  </a:moveTo>
                  <a:lnTo>
                    <a:pt x="30480" y="1396"/>
                  </a:lnTo>
                  <a:lnTo>
                    <a:pt x="30480" y="3809"/>
                  </a:lnTo>
                  <a:lnTo>
                    <a:pt x="33020" y="3809"/>
                  </a:lnTo>
                  <a:lnTo>
                    <a:pt x="33020" y="1396"/>
                  </a:lnTo>
                  <a:close/>
                </a:path>
                <a:path w="33019" h="6350">
                  <a:moveTo>
                    <a:pt x="33020" y="0"/>
                  </a:moveTo>
                  <a:lnTo>
                    <a:pt x="0" y="0"/>
                  </a:lnTo>
                  <a:lnTo>
                    <a:pt x="0" y="1270"/>
                  </a:lnTo>
                  <a:lnTo>
                    <a:pt x="33020" y="1270"/>
                  </a:lnTo>
                  <a:lnTo>
                    <a:pt x="33020" y="0"/>
                  </a:lnTo>
                  <a:close/>
                </a:path>
              </a:pathLst>
            </a:custGeom>
            <a:solidFill>
              <a:srgbClr val="E0EEB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4" name="object 484"/>
            <p:cNvSpPr/>
            <p:nvPr/>
          </p:nvSpPr>
          <p:spPr>
            <a:xfrm>
              <a:off x="1376679" y="3189096"/>
              <a:ext cx="29209" cy="3810"/>
            </a:xfrm>
            <a:custGeom>
              <a:avLst/>
              <a:gdLst/>
              <a:ahLst/>
              <a:cxnLst/>
              <a:rect l="l" t="t" r="r" b="b"/>
              <a:pathLst>
                <a:path w="29209" h="3810">
                  <a:moveTo>
                    <a:pt x="29209" y="2540"/>
                  </a:moveTo>
                  <a:lnTo>
                    <a:pt x="0" y="2540"/>
                  </a:lnTo>
                  <a:lnTo>
                    <a:pt x="0" y="3683"/>
                  </a:lnTo>
                  <a:lnTo>
                    <a:pt x="29209" y="3683"/>
                  </a:lnTo>
                  <a:lnTo>
                    <a:pt x="29209" y="2540"/>
                  </a:lnTo>
                  <a:close/>
                </a:path>
                <a:path w="29209" h="3810">
                  <a:moveTo>
                    <a:pt x="29209" y="0"/>
                  </a:moveTo>
                  <a:lnTo>
                    <a:pt x="0" y="0"/>
                  </a:lnTo>
                  <a:lnTo>
                    <a:pt x="0" y="2412"/>
                  </a:lnTo>
                  <a:lnTo>
                    <a:pt x="29209" y="2412"/>
                  </a:lnTo>
                  <a:lnTo>
                    <a:pt x="29209" y="0"/>
                  </a:lnTo>
                  <a:close/>
                </a:path>
              </a:pathLst>
            </a:custGeom>
            <a:solidFill>
              <a:srgbClr val="E4F0B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485" name="object 485"/>
          <p:cNvGrpSpPr/>
          <p:nvPr/>
        </p:nvGrpSpPr>
        <p:grpSpPr>
          <a:xfrm>
            <a:off x="1115060" y="3647440"/>
            <a:ext cx="534670" cy="610870"/>
            <a:chOff x="1115060" y="3647440"/>
            <a:chExt cx="534670" cy="610870"/>
          </a:xfrm>
        </p:grpSpPr>
        <p:sp>
          <p:nvSpPr>
            <p:cNvPr id="486" name="object 486"/>
            <p:cNvSpPr/>
            <p:nvPr/>
          </p:nvSpPr>
          <p:spPr>
            <a:xfrm>
              <a:off x="1278890" y="3647452"/>
              <a:ext cx="210820" cy="304800"/>
            </a:xfrm>
            <a:custGeom>
              <a:avLst/>
              <a:gdLst/>
              <a:ahLst/>
              <a:cxnLst/>
              <a:rect l="l" t="t" r="r" b="b"/>
              <a:pathLst>
                <a:path w="210819" h="304800">
                  <a:moveTo>
                    <a:pt x="1270" y="146050"/>
                  </a:moveTo>
                  <a:lnTo>
                    <a:pt x="0" y="146050"/>
                  </a:lnTo>
                  <a:lnTo>
                    <a:pt x="0" y="148577"/>
                  </a:lnTo>
                  <a:lnTo>
                    <a:pt x="1270" y="148577"/>
                  </a:lnTo>
                  <a:lnTo>
                    <a:pt x="1270" y="146050"/>
                  </a:lnTo>
                  <a:close/>
                </a:path>
                <a:path w="210819" h="304800">
                  <a:moveTo>
                    <a:pt x="1270" y="140957"/>
                  </a:moveTo>
                  <a:lnTo>
                    <a:pt x="0" y="140957"/>
                  </a:lnTo>
                  <a:lnTo>
                    <a:pt x="0" y="146037"/>
                  </a:lnTo>
                  <a:lnTo>
                    <a:pt x="1270" y="146037"/>
                  </a:lnTo>
                  <a:lnTo>
                    <a:pt x="1270" y="140957"/>
                  </a:lnTo>
                  <a:close/>
                </a:path>
                <a:path w="210819" h="304800">
                  <a:moveTo>
                    <a:pt x="111760" y="0"/>
                  </a:moveTo>
                  <a:lnTo>
                    <a:pt x="100330" y="0"/>
                  </a:lnTo>
                  <a:lnTo>
                    <a:pt x="100330" y="1257"/>
                  </a:lnTo>
                  <a:lnTo>
                    <a:pt x="111760" y="1257"/>
                  </a:lnTo>
                  <a:lnTo>
                    <a:pt x="111760" y="0"/>
                  </a:lnTo>
                  <a:close/>
                </a:path>
                <a:path w="210819" h="304800">
                  <a:moveTo>
                    <a:pt x="124460" y="302247"/>
                  </a:moveTo>
                  <a:lnTo>
                    <a:pt x="85090" y="302247"/>
                  </a:lnTo>
                  <a:lnTo>
                    <a:pt x="85090" y="304787"/>
                  </a:lnTo>
                  <a:lnTo>
                    <a:pt x="124460" y="304787"/>
                  </a:lnTo>
                  <a:lnTo>
                    <a:pt x="124460" y="302247"/>
                  </a:lnTo>
                  <a:close/>
                </a:path>
                <a:path w="210819" h="304800">
                  <a:moveTo>
                    <a:pt x="210820" y="146050"/>
                  </a:moveTo>
                  <a:lnTo>
                    <a:pt x="209550" y="146050"/>
                  </a:lnTo>
                  <a:lnTo>
                    <a:pt x="209550" y="152387"/>
                  </a:lnTo>
                  <a:lnTo>
                    <a:pt x="210820" y="152387"/>
                  </a:lnTo>
                  <a:lnTo>
                    <a:pt x="210820" y="146050"/>
                  </a:lnTo>
                  <a:close/>
                </a:path>
                <a:path w="210819" h="304800">
                  <a:moveTo>
                    <a:pt x="210820" y="139700"/>
                  </a:moveTo>
                  <a:lnTo>
                    <a:pt x="209550" y="139700"/>
                  </a:lnTo>
                  <a:lnTo>
                    <a:pt x="209550" y="146037"/>
                  </a:lnTo>
                  <a:lnTo>
                    <a:pt x="210820" y="146037"/>
                  </a:lnTo>
                  <a:lnTo>
                    <a:pt x="210820" y="139700"/>
                  </a:lnTo>
                  <a:close/>
                </a:path>
                <a:path w="210819" h="304800">
                  <a:moveTo>
                    <a:pt x="210820" y="134607"/>
                  </a:moveTo>
                  <a:lnTo>
                    <a:pt x="209550" y="134607"/>
                  </a:lnTo>
                  <a:lnTo>
                    <a:pt x="209550" y="139687"/>
                  </a:lnTo>
                  <a:lnTo>
                    <a:pt x="210820" y="139687"/>
                  </a:lnTo>
                  <a:lnTo>
                    <a:pt x="210820" y="134607"/>
                  </a:lnTo>
                  <a:close/>
                </a:path>
              </a:pathLst>
            </a:custGeom>
            <a:solidFill>
              <a:srgbClr val="BC9D6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7" name="object 487"/>
            <p:cNvSpPr/>
            <p:nvPr/>
          </p:nvSpPr>
          <p:spPr>
            <a:xfrm>
              <a:off x="1280160" y="3648710"/>
              <a:ext cx="208279" cy="300990"/>
            </a:xfrm>
            <a:custGeom>
              <a:avLst/>
              <a:gdLst/>
              <a:ahLst/>
              <a:cxnLst/>
              <a:rect l="l" t="t" r="r" b="b"/>
              <a:pathLst>
                <a:path w="208280" h="300989">
                  <a:moveTo>
                    <a:pt x="114300" y="1269"/>
                  </a:moveTo>
                  <a:lnTo>
                    <a:pt x="95250" y="1269"/>
                  </a:lnTo>
                  <a:lnTo>
                    <a:pt x="95250" y="2539"/>
                  </a:lnTo>
                  <a:lnTo>
                    <a:pt x="114300" y="2539"/>
                  </a:lnTo>
                  <a:lnTo>
                    <a:pt x="114300" y="1269"/>
                  </a:lnTo>
                  <a:close/>
                </a:path>
                <a:path w="208280" h="300989">
                  <a:moveTo>
                    <a:pt x="113030" y="0"/>
                  </a:moveTo>
                  <a:lnTo>
                    <a:pt x="97790" y="0"/>
                  </a:lnTo>
                  <a:lnTo>
                    <a:pt x="97790" y="1269"/>
                  </a:lnTo>
                  <a:lnTo>
                    <a:pt x="113030" y="1269"/>
                  </a:lnTo>
                  <a:lnTo>
                    <a:pt x="113030" y="0"/>
                  </a:lnTo>
                  <a:close/>
                </a:path>
                <a:path w="208280" h="300989">
                  <a:moveTo>
                    <a:pt x="208279" y="130809"/>
                  </a:moveTo>
                  <a:lnTo>
                    <a:pt x="205740" y="130809"/>
                  </a:lnTo>
                  <a:lnTo>
                    <a:pt x="205740" y="132079"/>
                  </a:lnTo>
                  <a:lnTo>
                    <a:pt x="208279" y="132079"/>
                  </a:lnTo>
                  <a:lnTo>
                    <a:pt x="208279" y="130809"/>
                  </a:lnTo>
                  <a:close/>
                </a:path>
                <a:path w="208280" h="300989">
                  <a:moveTo>
                    <a:pt x="2540" y="135889"/>
                  </a:moveTo>
                  <a:lnTo>
                    <a:pt x="1270" y="135889"/>
                  </a:lnTo>
                  <a:lnTo>
                    <a:pt x="1270" y="137159"/>
                  </a:lnTo>
                  <a:lnTo>
                    <a:pt x="0" y="137159"/>
                  </a:lnTo>
                  <a:lnTo>
                    <a:pt x="0" y="138429"/>
                  </a:lnTo>
                  <a:lnTo>
                    <a:pt x="2540" y="138429"/>
                  </a:lnTo>
                  <a:lnTo>
                    <a:pt x="2540" y="135889"/>
                  </a:lnTo>
                  <a:close/>
                </a:path>
                <a:path w="208280" h="300989">
                  <a:moveTo>
                    <a:pt x="208280" y="132080"/>
                  </a:moveTo>
                  <a:lnTo>
                    <a:pt x="205740" y="132080"/>
                  </a:lnTo>
                  <a:lnTo>
                    <a:pt x="205740" y="138429"/>
                  </a:lnTo>
                  <a:lnTo>
                    <a:pt x="208280" y="138429"/>
                  </a:lnTo>
                  <a:lnTo>
                    <a:pt x="208280" y="132080"/>
                  </a:lnTo>
                  <a:close/>
                </a:path>
                <a:path w="208280" h="300989">
                  <a:moveTo>
                    <a:pt x="2540" y="138430"/>
                  </a:moveTo>
                  <a:lnTo>
                    <a:pt x="0" y="138430"/>
                  </a:lnTo>
                  <a:lnTo>
                    <a:pt x="0" y="144779"/>
                  </a:lnTo>
                  <a:lnTo>
                    <a:pt x="2540" y="144779"/>
                  </a:lnTo>
                  <a:lnTo>
                    <a:pt x="2540" y="138430"/>
                  </a:lnTo>
                  <a:close/>
                </a:path>
                <a:path w="208280" h="300989">
                  <a:moveTo>
                    <a:pt x="208280" y="138430"/>
                  </a:moveTo>
                  <a:lnTo>
                    <a:pt x="205740" y="138430"/>
                  </a:lnTo>
                  <a:lnTo>
                    <a:pt x="205740" y="144779"/>
                  </a:lnTo>
                  <a:lnTo>
                    <a:pt x="208280" y="144779"/>
                  </a:lnTo>
                  <a:lnTo>
                    <a:pt x="208280" y="138430"/>
                  </a:lnTo>
                  <a:close/>
                </a:path>
                <a:path w="208280" h="300989">
                  <a:moveTo>
                    <a:pt x="2540" y="144780"/>
                  </a:moveTo>
                  <a:lnTo>
                    <a:pt x="0" y="144780"/>
                  </a:lnTo>
                  <a:lnTo>
                    <a:pt x="0" y="149859"/>
                  </a:lnTo>
                  <a:lnTo>
                    <a:pt x="1270" y="149859"/>
                  </a:lnTo>
                  <a:lnTo>
                    <a:pt x="1270" y="151129"/>
                  </a:lnTo>
                  <a:lnTo>
                    <a:pt x="2540" y="151129"/>
                  </a:lnTo>
                  <a:lnTo>
                    <a:pt x="2540" y="144780"/>
                  </a:lnTo>
                  <a:close/>
                </a:path>
                <a:path w="208280" h="300989">
                  <a:moveTo>
                    <a:pt x="208280" y="144780"/>
                  </a:moveTo>
                  <a:lnTo>
                    <a:pt x="205740" y="144780"/>
                  </a:lnTo>
                  <a:lnTo>
                    <a:pt x="205740" y="151129"/>
                  </a:lnTo>
                  <a:lnTo>
                    <a:pt x="208280" y="151129"/>
                  </a:lnTo>
                  <a:lnTo>
                    <a:pt x="208280" y="144780"/>
                  </a:lnTo>
                  <a:close/>
                </a:path>
                <a:path w="208280" h="300989">
                  <a:moveTo>
                    <a:pt x="2540" y="151130"/>
                  </a:moveTo>
                  <a:lnTo>
                    <a:pt x="1270" y="151130"/>
                  </a:lnTo>
                  <a:lnTo>
                    <a:pt x="1270" y="152400"/>
                  </a:lnTo>
                  <a:lnTo>
                    <a:pt x="2540" y="152400"/>
                  </a:lnTo>
                  <a:lnTo>
                    <a:pt x="2540" y="151130"/>
                  </a:lnTo>
                  <a:close/>
                </a:path>
                <a:path w="208280" h="300989">
                  <a:moveTo>
                    <a:pt x="208280" y="151130"/>
                  </a:moveTo>
                  <a:lnTo>
                    <a:pt x="205740" y="151130"/>
                  </a:lnTo>
                  <a:lnTo>
                    <a:pt x="205740" y="154939"/>
                  </a:lnTo>
                  <a:lnTo>
                    <a:pt x="207010" y="154939"/>
                  </a:lnTo>
                  <a:lnTo>
                    <a:pt x="207010" y="153669"/>
                  </a:lnTo>
                  <a:lnTo>
                    <a:pt x="208280" y="153669"/>
                  </a:lnTo>
                  <a:lnTo>
                    <a:pt x="208280" y="151130"/>
                  </a:lnTo>
                  <a:close/>
                </a:path>
                <a:path w="208280" h="300989">
                  <a:moveTo>
                    <a:pt x="123190" y="299719"/>
                  </a:moveTo>
                  <a:lnTo>
                    <a:pt x="83820" y="299719"/>
                  </a:lnTo>
                  <a:lnTo>
                    <a:pt x="83820" y="300989"/>
                  </a:lnTo>
                  <a:lnTo>
                    <a:pt x="123190" y="300989"/>
                  </a:lnTo>
                  <a:lnTo>
                    <a:pt x="123190" y="299719"/>
                  </a:lnTo>
                  <a:close/>
                </a:path>
              </a:pathLst>
            </a:custGeom>
            <a:solidFill>
              <a:srgbClr val="BC9E6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8" name="object 488"/>
            <p:cNvSpPr/>
            <p:nvPr/>
          </p:nvSpPr>
          <p:spPr>
            <a:xfrm>
              <a:off x="1282700" y="3651250"/>
              <a:ext cx="203200" cy="297180"/>
            </a:xfrm>
            <a:custGeom>
              <a:avLst/>
              <a:gdLst/>
              <a:ahLst/>
              <a:cxnLst/>
              <a:rect l="l" t="t" r="r" b="b"/>
              <a:pathLst>
                <a:path w="203200" h="297179">
                  <a:moveTo>
                    <a:pt x="1270" y="148602"/>
                  </a:moveTo>
                  <a:lnTo>
                    <a:pt x="0" y="148602"/>
                  </a:lnTo>
                  <a:lnTo>
                    <a:pt x="0" y="151130"/>
                  </a:lnTo>
                  <a:lnTo>
                    <a:pt x="1270" y="151130"/>
                  </a:lnTo>
                  <a:lnTo>
                    <a:pt x="1270" y="148602"/>
                  </a:lnTo>
                  <a:close/>
                </a:path>
                <a:path w="203200" h="297179">
                  <a:moveTo>
                    <a:pt x="1270" y="142252"/>
                  </a:moveTo>
                  <a:lnTo>
                    <a:pt x="0" y="142252"/>
                  </a:lnTo>
                  <a:lnTo>
                    <a:pt x="0" y="148590"/>
                  </a:lnTo>
                  <a:lnTo>
                    <a:pt x="1270" y="148590"/>
                  </a:lnTo>
                  <a:lnTo>
                    <a:pt x="1270" y="142252"/>
                  </a:lnTo>
                  <a:close/>
                </a:path>
                <a:path w="203200" h="297179">
                  <a:moveTo>
                    <a:pt x="1270" y="135902"/>
                  </a:moveTo>
                  <a:lnTo>
                    <a:pt x="0" y="135902"/>
                  </a:lnTo>
                  <a:lnTo>
                    <a:pt x="0" y="142240"/>
                  </a:lnTo>
                  <a:lnTo>
                    <a:pt x="1270" y="142240"/>
                  </a:lnTo>
                  <a:lnTo>
                    <a:pt x="1270" y="135902"/>
                  </a:lnTo>
                  <a:close/>
                </a:path>
                <a:path w="203200" h="297179">
                  <a:moveTo>
                    <a:pt x="1270" y="132080"/>
                  </a:moveTo>
                  <a:lnTo>
                    <a:pt x="0" y="132080"/>
                  </a:lnTo>
                  <a:lnTo>
                    <a:pt x="0" y="135890"/>
                  </a:lnTo>
                  <a:lnTo>
                    <a:pt x="1270" y="135890"/>
                  </a:lnTo>
                  <a:lnTo>
                    <a:pt x="1270" y="132080"/>
                  </a:lnTo>
                  <a:close/>
                </a:path>
                <a:path w="203200" h="297179">
                  <a:moveTo>
                    <a:pt x="113017" y="0"/>
                  </a:moveTo>
                  <a:lnTo>
                    <a:pt x="90170" y="0"/>
                  </a:lnTo>
                  <a:lnTo>
                    <a:pt x="90170" y="1270"/>
                  </a:lnTo>
                  <a:lnTo>
                    <a:pt x="113017" y="1270"/>
                  </a:lnTo>
                  <a:lnTo>
                    <a:pt x="113017" y="0"/>
                  </a:lnTo>
                  <a:close/>
                </a:path>
                <a:path w="203200" h="297179">
                  <a:moveTo>
                    <a:pt x="120650" y="294640"/>
                  </a:moveTo>
                  <a:lnTo>
                    <a:pt x="81280" y="294640"/>
                  </a:lnTo>
                  <a:lnTo>
                    <a:pt x="81280" y="297180"/>
                  </a:lnTo>
                  <a:lnTo>
                    <a:pt x="120650" y="297180"/>
                  </a:lnTo>
                  <a:lnTo>
                    <a:pt x="120650" y="294640"/>
                  </a:lnTo>
                  <a:close/>
                </a:path>
                <a:path w="203200" h="297179">
                  <a:moveTo>
                    <a:pt x="203200" y="148602"/>
                  </a:moveTo>
                  <a:lnTo>
                    <a:pt x="201930" y="148602"/>
                  </a:lnTo>
                  <a:lnTo>
                    <a:pt x="201930" y="153670"/>
                  </a:lnTo>
                  <a:lnTo>
                    <a:pt x="203200" y="153670"/>
                  </a:lnTo>
                  <a:lnTo>
                    <a:pt x="203200" y="148602"/>
                  </a:lnTo>
                  <a:close/>
                </a:path>
                <a:path w="203200" h="297179">
                  <a:moveTo>
                    <a:pt x="203200" y="142252"/>
                  </a:moveTo>
                  <a:lnTo>
                    <a:pt x="201930" y="142252"/>
                  </a:lnTo>
                  <a:lnTo>
                    <a:pt x="201930" y="148590"/>
                  </a:lnTo>
                  <a:lnTo>
                    <a:pt x="203200" y="148590"/>
                  </a:lnTo>
                  <a:lnTo>
                    <a:pt x="203200" y="142252"/>
                  </a:lnTo>
                  <a:close/>
                </a:path>
                <a:path w="203200" h="297179">
                  <a:moveTo>
                    <a:pt x="203200" y="135902"/>
                  </a:moveTo>
                  <a:lnTo>
                    <a:pt x="201930" y="135902"/>
                  </a:lnTo>
                  <a:lnTo>
                    <a:pt x="201930" y="142240"/>
                  </a:lnTo>
                  <a:lnTo>
                    <a:pt x="203200" y="142240"/>
                  </a:lnTo>
                  <a:lnTo>
                    <a:pt x="203200" y="135902"/>
                  </a:lnTo>
                  <a:close/>
                </a:path>
                <a:path w="203200" h="297179">
                  <a:moveTo>
                    <a:pt x="203200" y="129552"/>
                  </a:moveTo>
                  <a:lnTo>
                    <a:pt x="201930" y="129552"/>
                  </a:lnTo>
                  <a:lnTo>
                    <a:pt x="201930" y="135890"/>
                  </a:lnTo>
                  <a:lnTo>
                    <a:pt x="203200" y="135890"/>
                  </a:lnTo>
                  <a:lnTo>
                    <a:pt x="203200" y="129552"/>
                  </a:lnTo>
                  <a:close/>
                </a:path>
                <a:path w="203200" h="297179">
                  <a:moveTo>
                    <a:pt x="203200" y="127000"/>
                  </a:moveTo>
                  <a:lnTo>
                    <a:pt x="201930" y="127000"/>
                  </a:lnTo>
                  <a:lnTo>
                    <a:pt x="201930" y="129540"/>
                  </a:lnTo>
                  <a:lnTo>
                    <a:pt x="203200" y="129540"/>
                  </a:lnTo>
                  <a:lnTo>
                    <a:pt x="203200" y="127000"/>
                  </a:lnTo>
                  <a:close/>
                </a:path>
              </a:pathLst>
            </a:custGeom>
            <a:solidFill>
              <a:srgbClr val="BD9F6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9" name="object 489"/>
            <p:cNvSpPr/>
            <p:nvPr/>
          </p:nvSpPr>
          <p:spPr>
            <a:xfrm>
              <a:off x="1283970" y="3652520"/>
              <a:ext cx="200660" cy="293370"/>
            </a:xfrm>
            <a:custGeom>
              <a:avLst/>
              <a:gdLst/>
              <a:ahLst/>
              <a:cxnLst/>
              <a:rect l="l" t="t" r="r" b="b"/>
              <a:pathLst>
                <a:path w="200659" h="293370">
                  <a:moveTo>
                    <a:pt x="2540" y="147332"/>
                  </a:moveTo>
                  <a:lnTo>
                    <a:pt x="0" y="147332"/>
                  </a:lnTo>
                  <a:lnTo>
                    <a:pt x="0" y="151130"/>
                  </a:lnTo>
                  <a:lnTo>
                    <a:pt x="2540" y="151130"/>
                  </a:lnTo>
                  <a:lnTo>
                    <a:pt x="2540" y="147332"/>
                  </a:lnTo>
                  <a:close/>
                </a:path>
                <a:path w="200659" h="293370">
                  <a:moveTo>
                    <a:pt x="2540" y="140982"/>
                  </a:moveTo>
                  <a:lnTo>
                    <a:pt x="0" y="140982"/>
                  </a:lnTo>
                  <a:lnTo>
                    <a:pt x="0" y="147320"/>
                  </a:lnTo>
                  <a:lnTo>
                    <a:pt x="2540" y="147320"/>
                  </a:lnTo>
                  <a:lnTo>
                    <a:pt x="2540" y="140982"/>
                  </a:lnTo>
                  <a:close/>
                </a:path>
                <a:path w="200659" h="293370">
                  <a:moveTo>
                    <a:pt x="2540" y="134632"/>
                  </a:moveTo>
                  <a:lnTo>
                    <a:pt x="0" y="134632"/>
                  </a:lnTo>
                  <a:lnTo>
                    <a:pt x="0" y="140970"/>
                  </a:lnTo>
                  <a:lnTo>
                    <a:pt x="2540" y="140970"/>
                  </a:lnTo>
                  <a:lnTo>
                    <a:pt x="2540" y="134632"/>
                  </a:lnTo>
                  <a:close/>
                </a:path>
                <a:path w="200659" h="293370">
                  <a:moveTo>
                    <a:pt x="2540" y="128282"/>
                  </a:moveTo>
                  <a:lnTo>
                    <a:pt x="0" y="128282"/>
                  </a:lnTo>
                  <a:lnTo>
                    <a:pt x="0" y="134620"/>
                  </a:lnTo>
                  <a:lnTo>
                    <a:pt x="2540" y="134620"/>
                  </a:lnTo>
                  <a:lnTo>
                    <a:pt x="2540" y="128282"/>
                  </a:lnTo>
                  <a:close/>
                </a:path>
                <a:path w="200659" h="293370">
                  <a:moveTo>
                    <a:pt x="2540" y="127000"/>
                  </a:moveTo>
                  <a:lnTo>
                    <a:pt x="1270" y="127000"/>
                  </a:lnTo>
                  <a:lnTo>
                    <a:pt x="1270" y="128270"/>
                  </a:lnTo>
                  <a:lnTo>
                    <a:pt x="2540" y="128270"/>
                  </a:lnTo>
                  <a:lnTo>
                    <a:pt x="2540" y="127000"/>
                  </a:lnTo>
                  <a:close/>
                </a:path>
                <a:path w="200659" h="293370">
                  <a:moveTo>
                    <a:pt x="114300" y="0"/>
                  </a:moveTo>
                  <a:lnTo>
                    <a:pt x="86360" y="0"/>
                  </a:lnTo>
                  <a:lnTo>
                    <a:pt x="86360" y="1270"/>
                  </a:lnTo>
                  <a:lnTo>
                    <a:pt x="114300" y="1270"/>
                  </a:lnTo>
                  <a:lnTo>
                    <a:pt x="114300" y="0"/>
                  </a:lnTo>
                  <a:close/>
                </a:path>
                <a:path w="200659" h="293370">
                  <a:moveTo>
                    <a:pt x="115557" y="1282"/>
                  </a:moveTo>
                  <a:lnTo>
                    <a:pt x="82550" y="1282"/>
                  </a:lnTo>
                  <a:lnTo>
                    <a:pt x="82550" y="2540"/>
                  </a:lnTo>
                  <a:lnTo>
                    <a:pt x="115557" y="2540"/>
                  </a:lnTo>
                  <a:lnTo>
                    <a:pt x="115557" y="1282"/>
                  </a:lnTo>
                  <a:close/>
                </a:path>
                <a:path w="200659" h="293370">
                  <a:moveTo>
                    <a:pt x="119380" y="292100"/>
                  </a:moveTo>
                  <a:lnTo>
                    <a:pt x="80010" y="292100"/>
                  </a:lnTo>
                  <a:lnTo>
                    <a:pt x="80010" y="293370"/>
                  </a:lnTo>
                  <a:lnTo>
                    <a:pt x="119380" y="293370"/>
                  </a:lnTo>
                  <a:lnTo>
                    <a:pt x="119380" y="292100"/>
                  </a:lnTo>
                  <a:close/>
                </a:path>
                <a:path w="200659" h="293370">
                  <a:moveTo>
                    <a:pt x="200660" y="147332"/>
                  </a:moveTo>
                  <a:lnTo>
                    <a:pt x="198120" y="147332"/>
                  </a:lnTo>
                  <a:lnTo>
                    <a:pt x="198120" y="153670"/>
                  </a:lnTo>
                  <a:lnTo>
                    <a:pt x="200647" y="153670"/>
                  </a:lnTo>
                  <a:lnTo>
                    <a:pt x="200660" y="147332"/>
                  </a:lnTo>
                  <a:close/>
                </a:path>
                <a:path w="200659" h="293370">
                  <a:moveTo>
                    <a:pt x="200660" y="140982"/>
                  </a:moveTo>
                  <a:lnTo>
                    <a:pt x="198120" y="140982"/>
                  </a:lnTo>
                  <a:lnTo>
                    <a:pt x="198120" y="147320"/>
                  </a:lnTo>
                  <a:lnTo>
                    <a:pt x="200660" y="147320"/>
                  </a:lnTo>
                  <a:lnTo>
                    <a:pt x="200660" y="140982"/>
                  </a:lnTo>
                  <a:close/>
                </a:path>
                <a:path w="200659" h="293370">
                  <a:moveTo>
                    <a:pt x="200660" y="134632"/>
                  </a:moveTo>
                  <a:lnTo>
                    <a:pt x="198120" y="134632"/>
                  </a:lnTo>
                  <a:lnTo>
                    <a:pt x="198120" y="140970"/>
                  </a:lnTo>
                  <a:lnTo>
                    <a:pt x="200660" y="140970"/>
                  </a:lnTo>
                  <a:lnTo>
                    <a:pt x="200660" y="134632"/>
                  </a:lnTo>
                  <a:close/>
                </a:path>
                <a:path w="200659" h="293370">
                  <a:moveTo>
                    <a:pt x="200660" y="128282"/>
                  </a:moveTo>
                  <a:lnTo>
                    <a:pt x="198120" y="128282"/>
                  </a:lnTo>
                  <a:lnTo>
                    <a:pt x="198120" y="134620"/>
                  </a:lnTo>
                  <a:lnTo>
                    <a:pt x="200660" y="134620"/>
                  </a:lnTo>
                  <a:lnTo>
                    <a:pt x="200660" y="128282"/>
                  </a:lnTo>
                  <a:close/>
                </a:path>
                <a:path w="200659" h="293370">
                  <a:moveTo>
                    <a:pt x="200660" y="125730"/>
                  </a:moveTo>
                  <a:lnTo>
                    <a:pt x="198120" y="125730"/>
                  </a:lnTo>
                  <a:lnTo>
                    <a:pt x="198120" y="128270"/>
                  </a:lnTo>
                  <a:lnTo>
                    <a:pt x="200660" y="128270"/>
                  </a:lnTo>
                  <a:lnTo>
                    <a:pt x="200660" y="125730"/>
                  </a:lnTo>
                  <a:close/>
                </a:path>
              </a:pathLst>
            </a:custGeom>
            <a:solidFill>
              <a:srgbClr val="BEA06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0" name="object 490"/>
            <p:cNvSpPr/>
            <p:nvPr/>
          </p:nvSpPr>
          <p:spPr>
            <a:xfrm>
              <a:off x="1286510" y="3655060"/>
              <a:ext cx="195580" cy="289560"/>
            </a:xfrm>
            <a:custGeom>
              <a:avLst/>
              <a:gdLst/>
              <a:ahLst/>
              <a:cxnLst/>
              <a:rect l="l" t="t" r="r" b="b"/>
              <a:pathLst>
                <a:path w="195580" h="289560">
                  <a:moveTo>
                    <a:pt x="1270" y="144792"/>
                  </a:moveTo>
                  <a:lnTo>
                    <a:pt x="0" y="144792"/>
                  </a:lnTo>
                  <a:lnTo>
                    <a:pt x="0" y="149860"/>
                  </a:lnTo>
                  <a:lnTo>
                    <a:pt x="1270" y="149860"/>
                  </a:lnTo>
                  <a:lnTo>
                    <a:pt x="1270" y="144792"/>
                  </a:lnTo>
                  <a:close/>
                </a:path>
                <a:path w="195580" h="289560">
                  <a:moveTo>
                    <a:pt x="1270" y="138442"/>
                  </a:moveTo>
                  <a:lnTo>
                    <a:pt x="0" y="138442"/>
                  </a:lnTo>
                  <a:lnTo>
                    <a:pt x="0" y="144780"/>
                  </a:lnTo>
                  <a:lnTo>
                    <a:pt x="1270" y="144780"/>
                  </a:lnTo>
                  <a:lnTo>
                    <a:pt x="1270" y="138442"/>
                  </a:lnTo>
                  <a:close/>
                </a:path>
                <a:path w="195580" h="289560">
                  <a:moveTo>
                    <a:pt x="1270" y="132092"/>
                  </a:moveTo>
                  <a:lnTo>
                    <a:pt x="0" y="132092"/>
                  </a:lnTo>
                  <a:lnTo>
                    <a:pt x="0" y="138430"/>
                  </a:lnTo>
                  <a:lnTo>
                    <a:pt x="1270" y="138430"/>
                  </a:lnTo>
                  <a:lnTo>
                    <a:pt x="1270" y="132092"/>
                  </a:lnTo>
                  <a:close/>
                </a:path>
                <a:path w="195580" h="289560">
                  <a:moveTo>
                    <a:pt x="1270" y="125742"/>
                  </a:moveTo>
                  <a:lnTo>
                    <a:pt x="0" y="125742"/>
                  </a:lnTo>
                  <a:lnTo>
                    <a:pt x="0" y="132080"/>
                  </a:lnTo>
                  <a:lnTo>
                    <a:pt x="1270" y="132080"/>
                  </a:lnTo>
                  <a:lnTo>
                    <a:pt x="1270" y="125742"/>
                  </a:lnTo>
                  <a:close/>
                </a:path>
                <a:path w="195580" h="289560">
                  <a:moveTo>
                    <a:pt x="1270" y="124460"/>
                  </a:moveTo>
                  <a:lnTo>
                    <a:pt x="0" y="124460"/>
                  </a:lnTo>
                  <a:lnTo>
                    <a:pt x="0" y="125730"/>
                  </a:lnTo>
                  <a:lnTo>
                    <a:pt x="1270" y="125730"/>
                  </a:lnTo>
                  <a:lnTo>
                    <a:pt x="1270" y="124460"/>
                  </a:lnTo>
                  <a:close/>
                </a:path>
                <a:path w="195580" h="289560">
                  <a:moveTo>
                    <a:pt x="113017" y="0"/>
                  </a:moveTo>
                  <a:lnTo>
                    <a:pt x="80010" y="0"/>
                  </a:lnTo>
                  <a:lnTo>
                    <a:pt x="80010" y="1270"/>
                  </a:lnTo>
                  <a:lnTo>
                    <a:pt x="113017" y="1270"/>
                  </a:lnTo>
                  <a:lnTo>
                    <a:pt x="113017" y="0"/>
                  </a:lnTo>
                  <a:close/>
                </a:path>
                <a:path w="195580" h="289560">
                  <a:moveTo>
                    <a:pt x="116840" y="288290"/>
                  </a:moveTo>
                  <a:lnTo>
                    <a:pt x="77470" y="288290"/>
                  </a:lnTo>
                  <a:lnTo>
                    <a:pt x="77470" y="289560"/>
                  </a:lnTo>
                  <a:lnTo>
                    <a:pt x="116840" y="289560"/>
                  </a:lnTo>
                  <a:lnTo>
                    <a:pt x="116840" y="288290"/>
                  </a:lnTo>
                  <a:close/>
                </a:path>
                <a:path w="195580" h="289560">
                  <a:moveTo>
                    <a:pt x="195567" y="151142"/>
                  </a:moveTo>
                  <a:lnTo>
                    <a:pt x="194310" y="151142"/>
                  </a:lnTo>
                  <a:lnTo>
                    <a:pt x="194310" y="152400"/>
                  </a:lnTo>
                  <a:lnTo>
                    <a:pt x="195567" y="152400"/>
                  </a:lnTo>
                  <a:lnTo>
                    <a:pt x="195567" y="151142"/>
                  </a:lnTo>
                  <a:close/>
                </a:path>
                <a:path w="195580" h="289560">
                  <a:moveTo>
                    <a:pt x="195580" y="144792"/>
                  </a:moveTo>
                  <a:lnTo>
                    <a:pt x="194310" y="144792"/>
                  </a:lnTo>
                  <a:lnTo>
                    <a:pt x="194310" y="151130"/>
                  </a:lnTo>
                  <a:lnTo>
                    <a:pt x="195580" y="151130"/>
                  </a:lnTo>
                  <a:lnTo>
                    <a:pt x="195580" y="144792"/>
                  </a:lnTo>
                  <a:close/>
                </a:path>
                <a:path w="195580" h="289560">
                  <a:moveTo>
                    <a:pt x="195580" y="138442"/>
                  </a:moveTo>
                  <a:lnTo>
                    <a:pt x="194310" y="138442"/>
                  </a:lnTo>
                  <a:lnTo>
                    <a:pt x="194310" y="144780"/>
                  </a:lnTo>
                  <a:lnTo>
                    <a:pt x="195580" y="144780"/>
                  </a:lnTo>
                  <a:lnTo>
                    <a:pt x="195580" y="138442"/>
                  </a:lnTo>
                  <a:close/>
                </a:path>
                <a:path w="195580" h="289560">
                  <a:moveTo>
                    <a:pt x="195580" y="132092"/>
                  </a:moveTo>
                  <a:lnTo>
                    <a:pt x="194310" y="132092"/>
                  </a:lnTo>
                  <a:lnTo>
                    <a:pt x="194310" y="138430"/>
                  </a:lnTo>
                  <a:lnTo>
                    <a:pt x="195580" y="138430"/>
                  </a:lnTo>
                  <a:lnTo>
                    <a:pt x="195580" y="132092"/>
                  </a:lnTo>
                  <a:close/>
                </a:path>
                <a:path w="195580" h="289560">
                  <a:moveTo>
                    <a:pt x="195580" y="125742"/>
                  </a:moveTo>
                  <a:lnTo>
                    <a:pt x="194310" y="125742"/>
                  </a:lnTo>
                  <a:lnTo>
                    <a:pt x="194310" y="132080"/>
                  </a:lnTo>
                  <a:lnTo>
                    <a:pt x="195580" y="132080"/>
                  </a:lnTo>
                  <a:lnTo>
                    <a:pt x="195580" y="125742"/>
                  </a:lnTo>
                  <a:close/>
                </a:path>
                <a:path w="195580" h="289560">
                  <a:moveTo>
                    <a:pt x="195580" y="125730"/>
                  </a:moveTo>
                  <a:lnTo>
                    <a:pt x="195567" y="121920"/>
                  </a:lnTo>
                  <a:lnTo>
                    <a:pt x="194310" y="121920"/>
                  </a:lnTo>
                  <a:lnTo>
                    <a:pt x="194310" y="125730"/>
                  </a:lnTo>
                  <a:lnTo>
                    <a:pt x="195580" y="125730"/>
                  </a:lnTo>
                  <a:close/>
                </a:path>
              </a:pathLst>
            </a:custGeom>
            <a:solidFill>
              <a:srgbClr val="BFA26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1" name="object 491"/>
            <p:cNvSpPr/>
            <p:nvPr/>
          </p:nvSpPr>
          <p:spPr>
            <a:xfrm>
              <a:off x="1287780" y="3656330"/>
              <a:ext cx="193040" cy="287020"/>
            </a:xfrm>
            <a:custGeom>
              <a:avLst/>
              <a:gdLst/>
              <a:ahLst/>
              <a:cxnLst/>
              <a:rect l="l" t="t" r="r" b="b"/>
              <a:pathLst>
                <a:path w="193040" h="287020">
                  <a:moveTo>
                    <a:pt x="113029" y="0"/>
                  </a:moveTo>
                  <a:lnTo>
                    <a:pt x="78739" y="0"/>
                  </a:lnTo>
                  <a:lnTo>
                    <a:pt x="78739" y="2540"/>
                  </a:lnTo>
                  <a:lnTo>
                    <a:pt x="113029" y="2540"/>
                  </a:lnTo>
                  <a:lnTo>
                    <a:pt x="113029" y="0"/>
                  </a:lnTo>
                  <a:close/>
                </a:path>
                <a:path w="193040" h="287020">
                  <a:moveTo>
                    <a:pt x="1269" y="123190"/>
                  </a:moveTo>
                  <a:lnTo>
                    <a:pt x="0" y="123190"/>
                  </a:lnTo>
                  <a:lnTo>
                    <a:pt x="0" y="124460"/>
                  </a:lnTo>
                  <a:lnTo>
                    <a:pt x="1269" y="124460"/>
                  </a:lnTo>
                  <a:lnTo>
                    <a:pt x="1269" y="123190"/>
                  </a:lnTo>
                  <a:close/>
                </a:path>
                <a:path w="193040" h="287020">
                  <a:moveTo>
                    <a:pt x="193039" y="120650"/>
                  </a:moveTo>
                  <a:lnTo>
                    <a:pt x="190500" y="120650"/>
                  </a:lnTo>
                  <a:lnTo>
                    <a:pt x="190500" y="124460"/>
                  </a:lnTo>
                  <a:lnTo>
                    <a:pt x="193039" y="124460"/>
                  </a:lnTo>
                  <a:lnTo>
                    <a:pt x="193039" y="120650"/>
                  </a:lnTo>
                  <a:close/>
                </a:path>
                <a:path w="193040" h="287020">
                  <a:moveTo>
                    <a:pt x="1269" y="124460"/>
                  </a:moveTo>
                  <a:lnTo>
                    <a:pt x="0" y="124460"/>
                  </a:lnTo>
                  <a:lnTo>
                    <a:pt x="0" y="130810"/>
                  </a:lnTo>
                  <a:lnTo>
                    <a:pt x="1269" y="130810"/>
                  </a:lnTo>
                  <a:lnTo>
                    <a:pt x="1269" y="124460"/>
                  </a:lnTo>
                  <a:close/>
                </a:path>
                <a:path w="193040" h="287020">
                  <a:moveTo>
                    <a:pt x="193039" y="124460"/>
                  </a:moveTo>
                  <a:lnTo>
                    <a:pt x="190500" y="124460"/>
                  </a:lnTo>
                  <a:lnTo>
                    <a:pt x="190500" y="130810"/>
                  </a:lnTo>
                  <a:lnTo>
                    <a:pt x="193039" y="130810"/>
                  </a:lnTo>
                  <a:lnTo>
                    <a:pt x="193039" y="124460"/>
                  </a:lnTo>
                  <a:close/>
                </a:path>
                <a:path w="193040" h="287020">
                  <a:moveTo>
                    <a:pt x="1269" y="130810"/>
                  </a:moveTo>
                  <a:lnTo>
                    <a:pt x="0" y="130810"/>
                  </a:lnTo>
                  <a:lnTo>
                    <a:pt x="0" y="137160"/>
                  </a:lnTo>
                  <a:lnTo>
                    <a:pt x="1269" y="137160"/>
                  </a:lnTo>
                  <a:lnTo>
                    <a:pt x="1269" y="130810"/>
                  </a:lnTo>
                  <a:close/>
                </a:path>
                <a:path w="193040" h="287020">
                  <a:moveTo>
                    <a:pt x="193039" y="130810"/>
                  </a:moveTo>
                  <a:lnTo>
                    <a:pt x="190500" y="130810"/>
                  </a:lnTo>
                  <a:lnTo>
                    <a:pt x="190500" y="137160"/>
                  </a:lnTo>
                  <a:lnTo>
                    <a:pt x="193039" y="137160"/>
                  </a:lnTo>
                  <a:lnTo>
                    <a:pt x="193039" y="130810"/>
                  </a:lnTo>
                  <a:close/>
                </a:path>
                <a:path w="193040" h="287020">
                  <a:moveTo>
                    <a:pt x="1269" y="137160"/>
                  </a:moveTo>
                  <a:lnTo>
                    <a:pt x="0" y="137160"/>
                  </a:lnTo>
                  <a:lnTo>
                    <a:pt x="0" y="143510"/>
                  </a:lnTo>
                  <a:lnTo>
                    <a:pt x="1269" y="143510"/>
                  </a:lnTo>
                  <a:lnTo>
                    <a:pt x="1269" y="137160"/>
                  </a:lnTo>
                  <a:close/>
                </a:path>
                <a:path w="193040" h="287020">
                  <a:moveTo>
                    <a:pt x="193039" y="137160"/>
                  </a:moveTo>
                  <a:lnTo>
                    <a:pt x="190500" y="137160"/>
                  </a:lnTo>
                  <a:lnTo>
                    <a:pt x="190500" y="143510"/>
                  </a:lnTo>
                  <a:lnTo>
                    <a:pt x="193039" y="143510"/>
                  </a:lnTo>
                  <a:lnTo>
                    <a:pt x="193039" y="137160"/>
                  </a:lnTo>
                  <a:close/>
                </a:path>
                <a:path w="193040" h="287020">
                  <a:moveTo>
                    <a:pt x="1269" y="143510"/>
                  </a:moveTo>
                  <a:lnTo>
                    <a:pt x="0" y="143510"/>
                  </a:lnTo>
                  <a:lnTo>
                    <a:pt x="0" y="148590"/>
                  </a:lnTo>
                  <a:lnTo>
                    <a:pt x="1269" y="148590"/>
                  </a:lnTo>
                  <a:lnTo>
                    <a:pt x="1269" y="143510"/>
                  </a:lnTo>
                  <a:close/>
                </a:path>
                <a:path w="193040" h="287020">
                  <a:moveTo>
                    <a:pt x="193039" y="143510"/>
                  </a:moveTo>
                  <a:lnTo>
                    <a:pt x="190500" y="143510"/>
                  </a:lnTo>
                  <a:lnTo>
                    <a:pt x="190500" y="149860"/>
                  </a:lnTo>
                  <a:lnTo>
                    <a:pt x="193039" y="149860"/>
                  </a:lnTo>
                  <a:lnTo>
                    <a:pt x="193039" y="143510"/>
                  </a:lnTo>
                  <a:close/>
                </a:path>
                <a:path w="193040" h="287020">
                  <a:moveTo>
                    <a:pt x="193039" y="149860"/>
                  </a:moveTo>
                  <a:lnTo>
                    <a:pt x="190500" y="149860"/>
                  </a:lnTo>
                  <a:lnTo>
                    <a:pt x="190500" y="152400"/>
                  </a:lnTo>
                  <a:lnTo>
                    <a:pt x="191769" y="152400"/>
                  </a:lnTo>
                  <a:lnTo>
                    <a:pt x="191769" y="151130"/>
                  </a:lnTo>
                  <a:lnTo>
                    <a:pt x="193039" y="151130"/>
                  </a:lnTo>
                  <a:lnTo>
                    <a:pt x="193039" y="149860"/>
                  </a:lnTo>
                  <a:close/>
                </a:path>
                <a:path w="193040" h="287020">
                  <a:moveTo>
                    <a:pt x="115569" y="284480"/>
                  </a:moveTo>
                  <a:lnTo>
                    <a:pt x="76200" y="284480"/>
                  </a:lnTo>
                  <a:lnTo>
                    <a:pt x="76200" y="287020"/>
                  </a:lnTo>
                  <a:lnTo>
                    <a:pt x="115569" y="287020"/>
                  </a:lnTo>
                  <a:lnTo>
                    <a:pt x="115569" y="284480"/>
                  </a:lnTo>
                  <a:close/>
                </a:path>
              </a:pathLst>
            </a:custGeom>
            <a:solidFill>
              <a:srgbClr val="C0A36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2" name="object 492"/>
            <p:cNvSpPr/>
            <p:nvPr/>
          </p:nvSpPr>
          <p:spPr>
            <a:xfrm>
              <a:off x="1289050" y="3658870"/>
              <a:ext cx="189230" cy="281940"/>
            </a:xfrm>
            <a:custGeom>
              <a:avLst/>
              <a:gdLst/>
              <a:ahLst/>
              <a:cxnLst/>
              <a:rect l="l" t="t" r="r" b="b"/>
              <a:pathLst>
                <a:path w="189230" h="281939">
                  <a:moveTo>
                    <a:pt x="2540" y="147332"/>
                  </a:moveTo>
                  <a:lnTo>
                    <a:pt x="1270" y="147332"/>
                  </a:lnTo>
                  <a:lnTo>
                    <a:pt x="1270" y="148590"/>
                  </a:lnTo>
                  <a:lnTo>
                    <a:pt x="2540" y="148590"/>
                  </a:lnTo>
                  <a:lnTo>
                    <a:pt x="2540" y="147332"/>
                  </a:lnTo>
                  <a:close/>
                </a:path>
                <a:path w="189230" h="281939">
                  <a:moveTo>
                    <a:pt x="2540" y="140982"/>
                  </a:moveTo>
                  <a:lnTo>
                    <a:pt x="0" y="140982"/>
                  </a:lnTo>
                  <a:lnTo>
                    <a:pt x="0" y="147320"/>
                  </a:lnTo>
                  <a:lnTo>
                    <a:pt x="2540" y="147320"/>
                  </a:lnTo>
                  <a:lnTo>
                    <a:pt x="2540" y="140982"/>
                  </a:lnTo>
                  <a:close/>
                </a:path>
                <a:path w="189230" h="281939">
                  <a:moveTo>
                    <a:pt x="2540" y="134632"/>
                  </a:moveTo>
                  <a:lnTo>
                    <a:pt x="0" y="134632"/>
                  </a:lnTo>
                  <a:lnTo>
                    <a:pt x="0" y="140970"/>
                  </a:lnTo>
                  <a:lnTo>
                    <a:pt x="2540" y="140970"/>
                  </a:lnTo>
                  <a:lnTo>
                    <a:pt x="2540" y="134632"/>
                  </a:lnTo>
                  <a:close/>
                </a:path>
                <a:path w="189230" h="281939">
                  <a:moveTo>
                    <a:pt x="2540" y="128282"/>
                  </a:moveTo>
                  <a:lnTo>
                    <a:pt x="0" y="128282"/>
                  </a:lnTo>
                  <a:lnTo>
                    <a:pt x="0" y="134620"/>
                  </a:lnTo>
                  <a:lnTo>
                    <a:pt x="2540" y="134620"/>
                  </a:lnTo>
                  <a:lnTo>
                    <a:pt x="2540" y="128282"/>
                  </a:lnTo>
                  <a:close/>
                </a:path>
                <a:path w="189230" h="281939">
                  <a:moveTo>
                    <a:pt x="2540" y="121932"/>
                  </a:moveTo>
                  <a:lnTo>
                    <a:pt x="0" y="121932"/>
                  </a:lnTo>
                  <a:lnTo>
                    <a:pt x="0" y="128270"/>
                  </a:lnTo>
                  <a:lnTo>
                    <a:pt x="2540" y="128270"/>
                  </a:lnTo>
                  <a:lnTo>
                    <a:pt x="2540" y="121932"/>
                  </a:lnTo>
                  <a:close/>
                </a:path>
                <a:path w="189230" h="281939">
                  <a:moveTo>
                    <a:pt x="2540" y="119380"/>
                  </a:moveTo>
                  <a:lnTo>
                    <a:pt x="0" y="119380"/>
                  </a:lnTo>
                  <a:lnTo>
                    <a:pt x="0" y="121920"/>
                  </a:lnTo>
                  <a:lnTo>
                    <a:pt x="2540" y="121920"/>
                  </a:lnTo>
                  <a:lnTo>
                    <a:pt x="2540" y="119380"/>
                  </a:lnTo>
                  <a:close/>
                </a:path>
                <a:path w="189230" h="281939">
                  <a:moveTo>
                    <a:pt x="111760" y="0"/>
                  </a:moveTo>
                  <a:lnTo>
                    <a:pt x="77470" y="0"/>
                  </a:lnTo>
                  <a:lnTo>
                    <a:pt x="77470" y="1282"/>
                  </a:lnTo>
                  <a:lnTo>
                    <a:pt x="111760" y="1282"/>
                  </a:lnTo>
                  <a:lnTo>
                    <a:pt x="111760" y="0"/>
                  </a:lnTo>
                  <a:close/>
                </a:path>
                <a:path w="189230" h="281939">
                  <a:moveTo>
                    <a:pt x="114300" y="280670"/>
                  </a:moveTo>
                  <a:lnTo>
                    <a:pt x="74930" y="280670"/>
                  </a:lnTo>
                  <a:lnTo>
                    <a:pt x="74930" y="281940"/>
                  </a:lnTo>
                  <a:lnTo>
                    <a:pt x="114300" y="281940"/>
                  </a:lnTo>
                  <a:lnTo>
                    <a:pt x="114300" y="280670"/>
                  </a:lnTo>
                  <a:close/>
                </a:path>
                <a:path w="189230" h="281939">
                  <a:moveTo>
                    <a:pt x="189230" y="147332"/>
                  </a:moveTo>
                  <a:lnTo>
                    <a:pt x="187960" y="147332"/>
                  </a:lnTo>
                  <a:lnTo>
                    <a:pt x="187960" y="149860"/>
                  </a:lnTo>
                  <a:lnTo>
                    <a:pt x="189230" y="149860"/>
                  </a:lnTo>
                  <a:lnTo>
                    <a:pt x="189230" y="147332"/>
                  </a:lnTo>
                  <a:close/>
                </a:path>
                <a:path w="189230" h="281939">
                  <a:moveTo>
                    <a:pt x="189230" y="140982"/>
                  </a:moveTo>
                  <a:lnTo>
                    <a:pt x="187960" y="140982"/>
                  </a:lnTo>
                  <a:lnTo>
                    <a:pt x="187960" y="147320"/>
                  </a:lnTo>
                  <a:lnTo>
                    <a:pt x="189230" y="147320"/>
                  </a:lnTo>
                  <a:lnTo>
                    <a:pt x="189230" y="140982"/>
                  </a:lnTo>
                  <a:close/>
                </a:path>
                <a:path w="189230" h="281939">
                  <a:moveTo>
                    <a:pt x="189230" y="134632"/>
                  </a:moveTo>
                  <a:lnTo>
                    <a:pt x="187960" y="134632"/>
                  </a:lnTo>
                  <a:lnTo>
                    <a:pt x="187960" y="140970"/>
                  </a:lnTo>
                  <a:lnTo>
                    <a:pt x="189230" y="140970"/>
                  </a:lnTo>
                  <a:lnTo>
                    <a:pt x="189230" y="134632"/>
                  </a:lnTo>
                  <a:close/>
                </a:path>
                <a:path w="189230" h="281939">
                  <a:moveTo>
                    <a:pt x="189230" y="128282"/>
                  </a:moveTo>
                  <a:lnTo>
                    <a:pt x="187960" y="128282"/>
                  </a:lnTo>
                  <a:lnTo>
                    <a:pt x="187960" y="134620"/>
                  </a:lnTo>
                  <a:lnTo>
                    <a:pt x="189230" y="134620"/>
                  </a:lnTo>
                  <a:lnTo>
                    <a:pt x="189230" y="128282"/>
                  </a:lnTo>
                  <a:close/>
                </a:path>
                <a:path w="189230" h="281939">
                  <a:moveTo>
                    <a:pt x="189230" y="121932"/>
                  </a:moveTo>
                  <a:lnTo>
                    <a:pt x="187960" y="121932"/>
                  </a:lnTo>
                  <a:lnTo>
                    <a:pt x="187960" y="128270"/>
                  </a:lnTo>
                  <a:lnTo>
                    <a:pt x="189230" y="128270"/>
                  </a:lnTo>
                  <a:lnTo>
                    <a:pt x="189230" y="121932"/>
                  </a:lnTo>
                  <a:close/>
                </a:path>
                <a:path w="189230" h="281939">
                  <a:moveTo>
                    <a:pt x="189230" y="118110"/>
                  </a:moveTo>
                  <a:lnTo>
                    <a:pt x="187960" y="118110"/>
                  </a:lnTo>
                  <a:lnTo>
                    <a:pt x="187960" y="121920"/>
                  </a:lnTo>
                  <a:lnTo>
                    <a:pt x="189230" y="121920"/>
                  </a:lnTo>
                  <a:lnTo>
                    <a:pt x="189230" y="118110"/>
                  </a:lnTo>
                  <a:close/>
                </a:path>
              </a:pathLst>
            </a:custGeom>
            <a:solidFill>
              <a:srgbClr val="C1A46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3" name="object 493"/>
            <p:cNvSpPr/>
            <p:nvPr/>
          </p:nvSpPr>
          <p:spPr>
            <a:xfrm>
              <a:off x="1291590" y="3660140"/>
              <a:ext cx="185420" cy="279400"/>
            </a:xfrm>
            <a:custGeom>
              <a:avLst/>
              <a:gdLst/>
              <a:ahLst/>
              <a:cxnLst/>
              <a:rect l="l" t="t" r="r" b="b"/>
              <a:pathLst>
                <a:path w="185419" h="279400">
                  <a:moveTo>
                    <a:pt x="1270" y="146062"/>
                  </a:moveTo>
                  <a:lnTo>
                    <a:pt x="0" y="146062"/>
                  </a:lnTo>
                  <a:lnTo>
                    <a:pt x="0" y="147320"/>
                  </a:lnTo>
                  <a:lnTo>
                    <a:pt x="1270" y="147320"/>
                  </a:lnTo>
                  <a:lnTo>
                    <a:pt x="1270" y="146062"/>
                  </a:lnTo>
                  <a:close/>
                </a:path>
                <a:path w="185419" h="279400">
                  <a:moveTo>
                    <a:pt x="1270" y="139712"/>
                  </a:moveTo>
                  <a:lnTo>
                    <a:pt x="0" y="139712"/>
                  </a:lnTo>
                  <a:lnTo>
                    <a:pt x="0" y="146050"/>
                  </a:lnTo>
                  <a:lnTo>
                    <a:pt x="1270" y="146050"/>
                  </a:lnTo>
                  <a:lnTo>
                    <a:pt x="1270" y="139712"/>
                  </a:lnTo>
                  <a:close/>
                </a:path>
                <a:path w="185419" h="279400">
                  <a:moveTo>
                    <a:pt x="1270" y="133362"/>
                  </a:moveTo>
                  <a:lnTo>
                    <a:pt x="0" y="133362"/>
                  </a:lnTo>
                  <a:lnTo>
                    <a:pt x="0" y="139700"/>
                  </a:lnTo>
                  <a:lnTo>
                    <a:pt x="1270" y="139700"/>
                  </a:lnTo>
                  <a:lnTo>
                    <a:pt x="1270" y="133362"/>
                  </a:lnTo>
                  <a:close/>
                </a:path>
                <a:path w="185419" h="279400">
                  <a:moveTo>
                    <a:pt x="1270" y="127012"/>
                  </a:moveTo>
                  <a:lnTo>
                    <a:pt x="0" y="127012"/>
                  </a:lnTo>
                  <a:lnTo>
                    <a:pt x="0" y="133350"/>
                  </a:lnTo>
                  <a:lnTo>
                    <a:pt x="1270" y="133350"/>
                  </a:lnTo>
                  <a:lnTo>
                    <a:pt x="1270" y="127012"/>
                  </a:lnTo>
                  <a:close/>
                </a:path>
                <a:path w="185419" h="279400">
                  <a:moveTo>
                    <a:pt x="1270" y="120662"/>
                  </a:moveTo>
                  <a:lnTo>
                    <a:pt x="0" y="120662"/>
                  </a:lnTo>
                  <a:lnTo>
                    <a:pt x="0" y="127000"/>
                  </a:lnTo>
                  <a:lnTo>
                    <a:pt x="1270" y="127000"/>
                  </a:lnTo>
                  <a:lnTo>
                    <a:pt x="1270" y="120662"/>
                  </a:lnTo>
                  <a:close/>
                </a:path>
                <a:path w="185419" h="279400">
                  <a:moveTo>
                    <a:pt x="1270" y="116840"/>
                  </a:moveTo>
                  <a:lnTo>
                    <a:pt x="0" y="116840"/>
                  </a:lnTo>
                  <a:lnTo>
                    <a:pt x="0" y="120650"/>
                  </a:lnTo>
                  <a:lnTo>
                    <a:pt x="1270" y="120650"/>
                  </a:lnTo>
                  <a:lnTo>
                    <a:pt x="1270" y="116840"/>
                  </a:lnTo>
                  <a:close/>
                </a:path>
                <a:path w="185419" h="279400">
                  <a:moveTo>
                    <a:pt x="110477" y="0"/>
                  </a:moveTo>
                  <a:lnTo>
                    <a:pt x="74930" y="0"/>
                  </a:lnTo>
                  <a:lnTo>
                    <a:pt x="74930" y="1270"/>
                  </a:lnTo>
                  <a:lnTo>
                    <a:pt x="110477" y="1270"/>
                  </a:lnTo>
                  <a:lnTo>
                    <a:pt x="110477" y="0"/>
                  </a:lnTo>
                  <a:close/>
                </a:path>
                <a:path w="185419" h="279400">
                  <a:moveTo>
                    <a:pt x="111760" y="276860"/>
                  </a:moveTo>
                  <a:lnTo>
                    <a:pt x="72390" y="276860"/>
                  </a:lnTo>
                  <a:lnTo>
                    <a:pt x="72390" y="279400"/>
                  </a:lnTo>
                  <a:lnTo>
                    <a:pt x="111760" y="279400"/>
                  </a:lnTo>
                  <a:lnTo>
                    <a:pt x="111760" y="276860"/>
                  </a:lnTo>
                  <a:close/>
                </a:path>
                <a:path w="185419" h="279400">
                  <a:moveTo>
                    <a:pt x="185420" y="146062"/>
                  </a:moveTo>
                  <a:lnTo>
                    <a:pt x="184150" y="146062"/>
                  </a:lnTo>
                  <a:lnTo>
                    <a:pt x="184150" y="149860"/>
                  </a:lnTo>
                  <a:lnTo>
                    <a:pt x="185420" y="149860"/>
                  </a:lnTo>
                  <a:lnTo>
                    <a:pt x="185420" y="146062"/>
                  </a:lnTo>
                  <a:close/>
                </a:path>
                <a:path w="185419" h="279400">
                  <a:moveTo>
                    <a:pt x="185420" y="139712"/>
                  </a:moveTo>
                  <a:lnTo>
                    <a:pt x="184150" y="139712"/>
                  </a:lnTo>
                  <a:lnTo>
                    <a:pt x="184150" y="146050"/>
                  </a:lnTo>
                  <a:lnTo>
                    <a:pt x="185420" y="146050"/>
                  </a:lnTo>
                  <a:lnTo>
                    <a:pt x="185420" y="139712"/>
                  </a:lnTo>
                  <a:close/>
                </a:path>
                <a:path w="185419" h="279400">
                  <a:moveTo>
                    <a:pt x="185420" y="133362"/>
                  </a:moveTo>
                  <a:lnTo>
                    <a:pt x="184150" y="133362"/>
                  </a:lnTo>
                  <a:lnTo>
                    <a:pt x="184150" y="139700"/>
                  </a:lnTo>
                  <a:lnTo>
                    <a:pt x="185420" y="139700"/>
                  </a:lnTo>
                  <a:lnTo>
                    <a:pt x="185420" y="133362"/>
                  </a:lnTo>
                  <a:close/>
                </a:path>
                <a:path w="185419" h="279400">
                  <a:moveTo>
                    <a:pt x="185420" y="127012"/>
                  </a:moveTo>
                  <a:lnTo>
                    <a:pt x="184150" y="127012"/>
                  </a:lnTo>
                  <a:lnTo>
                    <a:pt x="184150" y="133350"/>
                  </a:lnTo>
                  <a:lnTo>
                    <a:pt x="185420" y="133350"/>
                  </a:lnTo>
                  <a:lnTo>
                    <a:pt x="185420" y="127012"/>
                  </a:lnTo>
                  <a:close/>
                </a:path>
                <a:path w="185419" h="279400">
                  <a:moveTo>
                    <a:pt x="185420" y="120662"/>
                  </a:moveTo>
                  <a:lnTo>
                    <a:pt x="184150" y="120662"/>
                  </a:lnTo>
                  <a:lnTo>
                    <a:pt x="184150" y="127000"/>
                  </a:lnTo>
                  <a:lnTo>
                    <a:pt x="185420" y="127000"/>
                  </a:lnTo>
                  <a:lnTo>
                    <a:pt x="185420" y="120662"/>
                  </a:lnTo>
                  <a:close/>
                </a:path>
                <a:path w="185419" h="279400">
                  <a:moveTo>
                    <a:pt x="185420" y="116840"/>
                  </a:moveTo>
                  <a:lnTo>
                    <a:pt x="184150" y="116840"/>
                  </a:lnTo>
                  <a:lnTo>
                    <a:pt x="184150" y="120650"/>
                  </a:lnTo>
                  <a:lnTo>
                    <a:pt x="185420" y="120650"/>
                  </a:lnTo>
                  <a:lnTo>
                    <a:pt x="185420" y="116840"/>
                  </a:lnTo>
                  <a:close/>
                </a:path>
              </a:pathLst>
            </a:custGeom>
            <a:solidFill>
              <a:srgbClr val="C2A66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4" name="object 494"/>
            <p:cNvSpPr/>
            <p:nvPr/>
          </p:nvSpPr>
          <p:spPr>
            <a:xfrm>
              <a:off x="1292860" y="3661410"/>
              <a:ext cx="182880" cy="275590"/>
            </a:xfrm>
            <a:custGeom>
              <a:avLst/>
              <a:gdLst/>
              <a:ahLst/>
              <a:cxnLst/>
              <a:rect l="l" t="t" r="r" b="b"/>
              <a:pathLst>
                <a:path w="182880" h="275589">
                  <a:moveTo>
                    <a:pt x="109219" y="0"/>
                  </a:moveTo>
                  <a:lnTo>
                    <a:pt x="73659" y="0"/>
                  </a:lnTo>
                  <a:lnTo>
                    <a:pt x="73659" y="2539"/>
                  </a:lnTo>
                  <a:lnTo>
                    <a:pt x="110490" y="2539"/>
                  </a:lnTo>
                  <a:lnTo>
                    <a:pt x="110490" y="1269"/>
                  </a:lnTo>
                  <a:lnTo>
                    <a:pt x="109219" y="1269"/>
                  </a:lnTo>
                  <a:lnTo>
                    <a:pt x="109219" y="0"/>
                  </a:lnTo>
                  <a:close/>
                </a:path>
                <a:path w="182880" h="275589">
                  <a:moveTo>
                    <a:pt x="2540" y="115569"/>
                  </a:moveTo>
                  <a:lnTo>
                    <a:pt x="0" y="115569"/>
                  </a:lnTo>
                  <a:lnTo>
                    <a:pt x="0" y="119379"/>
                  </a:lnTo>
                  <a:lnTo>
                    <a:pt x="2540" y="119379"/>
                  </a:lnTo>
                  <a:lnTo>
                    <a:pt x="2540" y="115569"/>
                  </a:lnTo>
                  <a:close/>
                </a:path>
                <a:path w="182880" h="275589">
                  <a:moveTo>
                    <a:pt x="182880" y="115569"/>
                  </a:moveTo>
                  <a:lnTo>
                    <a:pt x="181609" y="115569"/>
                  </a:lnTo>
                  <a:lnTo>
                    <a:pt x="181609" y="116839"/>
                  </a:lnTo>
                  <a:lnTo>
                    <a:pt x="180340" y="116839"/>
                  </a:lnTo>
                  <a:lnTo>
                    <a:pt x="180340" y="119379"/>
                  </a:lnTo>
                  <a:lnTo>
                    <a:pt x="182880" y="119379"/>
                  </a:lnTo>
                  <a:lnTo>
                    <a:pt x="182880" y="115569"/>
                  </a:lnTo>
                  <a:close/>
                </a:path>
                <a:path w="182880" h="275589">
                  <a:moveTo>
                    <a:pt x="2540" y="119380"/>
                  </a:moveTo>
                  <a:lnTo>
                    <a:pt x="0" y="119380"/>
                  </a:lnTo>
                  <a:lnTo>
                    <a:pt x="0" y="125729"/>
                  </a:lnTo>
                  <a:lnTo>
                    <a:pt x="2540" y="125729"/>
                  </a:lnTo>
                  <a:lnTo>
                    <a:pt x="2540" y="119380"/>
                  </a:lnTo>
                  <a:close/>
                </a:path>
                <a:path w="182880" h="275589">
                  <a:moveTo>
                    <a:pt x="182880" y="119380"/>
                  </a:moveTo>
                  <a:lnTo>
                    <a:pt x="180340" y="119380"/>
                  </a:lnTo>
                  <a:lnTo>
                    <a:pt x="180340" y="125729"/>
                  </a:lnTo>
                  <a:lnTo>
                    <a:pt x="182880" y="125729"/>
                  </a:lnTo>
                  <a:lnTo>
                    <a:pt x="182880" y="119380"/>
                  </a:lnTo>
                  <a:close/>
                </a:path>
                <a:path w="182880" h="275589">
                  <a:moveTo>
                    <a:pt x="2540" y="125730"/>
                  </a:moveTo>
                  <a:lnTo>
                    <a:pt x="0" y="125730"/>
                  </a:lnTo>
                  <a:lnTo>
                    <a:pt x="0" y="132079"/>
                  </a:lnTo>
                  <a:lnTo>
                    <a:pt x="2540" y="132079"/>
                  </a:lnTo>
                  <a:lnTo>
                    <a:pt x="2540" y="125730"/>
                  </a:lnTo>
                  <a:close/>
                </a:path>
                <a:path w="182880" h="275589">
                  <a:moveTo>
                    <a:pt x="182880" y="125730"/>
                  </a:moveTo>
                  <a:lnTo>
                    <a:pt x="180340" y="125730"/>
                  </a:lnTo>
                  <a:lnTo>
                    <a:pt x="180340" y="132079"/>
                  </a:lnTo>
                  <a:lnTo>
                    <a:pt x="182880" y="132079"/>
                  </a:lnTo>
                  <a:lnTo>
                    <a:pt x="182880" y="125730"/>
                  </a:lnTo>
                  <a:close/>
                </a:path>
                <a:path w="182880" h="275589">
                  <a:moveTo>
                    <a:pt x="2540" y="132080"/>
                  </a:moveTo>
                  <a:lnTo>
                    <a:pt x="0" y="132080"/>
                  </a:lnTo>
                  <a:lnTo>
                    <a:pt x="0" y="138429"/>
                  </a:lnTo>
                  <a:lnTo>
                    <a:pt x="2540" y="138429"/>
                  </a:lnTo>
                  <a:lnTo>
                    <a:pt x="2540" y="132080"/>
                  </a:lnTo>
                  <a:close/>
                </a:path>
                <a:path w="182880" h="275589">
                  <a:moveTo>
                    <a:pt x="182880" y="132080"/>
                  </a:moveTo>
                  <a:lnTo>
                    <a:pt x="180340" y="132080"/>
                  </a:lnTo>
                  <a:lnTo>
                    <a:pt x="180340" y="138429"/>
                  </a:lnTo>
                  <a:lnTo>
                    <a:pt x="182880" y="138429"/>
                  </a:lnTo>
                  <a:lnTo>
                    <a:pt x="182880" y="132080"/>
                  </a:lnTo>
                  <a:close/>
                </a:path>
                <a:path w="182880" h="275589">
                  <a:moveTo>
                    <a:pt x="2540" y="138430"/>
                  </a:moveTo>
                  <a:lnTo>
                    <a:pt x="0" y="138430"/>
                  </a:lnTo>
                  <a:lnTo>
                    <a:pt x="0" y="144779"/>
                  </a:lnTo>
                  <a:lnTo>
                    <a:pt x="2540" y="144779"/>
                  </a:lnTo>
                  <a:lnTo>
                    <a:pt x="2540" y="138430"/>
                  </a:lnTo>
                  <a:close/>
                </a:path>
                <a:path w="182880" h="275589">
                  <a:moveTo>
                    <a:pt x="182880" y="138430"/>
                  </a:moveTo>
                  <a:lnTo>
                    <a:pt x="180340" y="138430"/>
                  </a:lnTo>
                  <a:lnTo>
                    <a:pt x="180340" y="144779"/>
                  </a:lnTo>
                  <a:lnTo>
                    <a:pt x="182880" y="144779"/>
                  </a:lnTo>
                  <a:lnTo>
                    <a:pt x="182880" y="138430"/>
                  </a:lnTo>
                  <a:close/>
                </a:path>
                <a:path w="182880" h="275589">
                  <a:moveTo>
                    <a:pt x="2540" y="144780"/>
                  </a:moveTo>
                  <a:lnTo>
                    <a:pt x="0" y="144780"/>
                  </a:lnTo>
                  <a:lnTo>
                    <a:pt x="0" y="147319"/>
                  </a:lnTo>
                  <a:lnTo>
                    <a:pt x="1270" y="147319"/>
                  </a:lnTo>
                  <a:lnTo>
                    <a:pt x="1270" y="148589"/>
                  </a:lnTo>
                  <a:lnTo>
                    <a:pt x="2540" y="148589"/>
                  </a:lnTo>
                  <a:lnTo>
                    <a:pt x="2540" y="144780"/>
                  </a:lnTo>
                  <a:close/>
                </a:path>
                <a:path w="182880" h="275589">
                  <a:moveTo>
                    <a:pt x="182880" y="144780"/>
                  </a:moveTo>
                  <a:lnTo>
                    <a:pt x="180340" y="144780"/>
                  </a:lnTo>
                  <a:lnTo>
                    <a:pt x="180340" y="149859"/>
                  </a:lnTo>
                  <a:lnTo>
                    <a:pt x="182880" y="149859"/>
                  </a:lnTo>
                  <a:lnTo>
                    <a:pt x="182880" y="144780"/>
                  </a:lnTo>
                  <a:close/>
                </a:path>
                <a:path w="182880" h="275589">
                  <a:moveTo>
                    <a:pt x="110490" y="274319"/>
                  </a:moveTo>
                  <a:lnTo>
                    <a:pt x="71120" y="274319"/>
                  </a:lnTo>
                  <a:lnTo>
                    <a:pt x="71120" y="275589"/>
                  </a:lnTo>
                  <a:lnTo>
                    <a:pt x="110490" y="275589"/>
                  </a:lnTo>
                  <a:lnTo>
                    <a:pt x="110490" y="274319"/>
                  </a:lnTo>
                  <a:close/>
                </a:path>
              </a:pathLst>
            </a:custGeom>
            <a:solidFill>
              <a:srgbClr val="C3A77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5" name="object 495"/>
            <p:cNvSpPr/>
            <p:nvPr/>
          </p:nvSpPr>
          <p:spPr>
            <a:xfrm>
              <a:off x="1295400" y="3663950"/>
              <a:ext cx="177800" cy="271780"/>
            </a:xfrm>
            <a:custGeom>
              <a:avLst/>
              <a:gdLst/>
              <a:ahLst/>
              <a:cxnLst/>
              <a:rect l="l" t="t" r="r" b="b"/>
              <a:pathLst>
                <a:path w="177800" h="271779">
                  <a:moveTo>
                    <a:pt x="1270" y="142252"/>
                  </a:moveTo>
                  <a:lnTo>
                    <a:pt x="0" y="142252"/>
                  </a:lnTo>
                  <a:lnTo>
                    <a:pt x="0" y="146050"/>
                  </a:lnTo>
                  <a:lnTo>
                    <a:pt x="1270" y="146050"/>
                  </a:lnTo>
                  <a:lnTo>
                    <a:pt x="1270" y="142252"/>
                  </a:lnTo>
                  <a:close/>
                </a:path>
                <a:path w="177800" h="271779">
                  <a:moveTo>
                    <a:pt x="1270" y="135902"/>
                  </a:moveTo>
                  <a:lnTo>
                    <a:pt x="0" y="135902"/>
                  </a:lnTo>
                  <a:lnTo>
                    <a:pt x="0" y="142240"/>
                  </a:lnTo>
                  <a:lnTo>
                    <a:pt x="1270" y="142240"/>
                  </a:lnTo>
                  <a:lnTo>
                    <a:pt x="1270" y="135902"/>
                  </a:lnTo>
                  <a:close/>
                </a:path>
                <a:path w="177800" h="271779">
                  <a:moveTo>
                    <a:pt x="1270" y="129552"/>
                  </a:moveTo>
                  <a:lnTo>
                    <a:pt x="0" y="129552"/>
                  </a:lnTo>
                  <a:lnTo>
                    <a:pt x="0" y="135890"/>
                  </a:lnTo>
                  <a:lnTo>
                    <a:pt x="1270" y="135890"/>
                  </a:lnTo>
                  <a:lnTo>
                    <a:pt x="1270" y="129552"/>
                  </a:lnTo>
                  <a:close/>
                </a:path>
                <a:path w="177800" h="271779">
                  <a:moveTo>
                    <a:pt x="1270" y="123202"/>
                  </a:moveTo>
                  <a:lnTo>
                    <a:pt x="0" y="123202"/>
                  </a:lnTo>
                  <a:lnTo>
                    <a:pt x="0" y="129540"/>
                  </a:lnTo>
                  <a:lnTo>
                    <a:pt x="1270" y="129540"/>
                  </a:lnTo>
                  <a:lnTo>
                    <a:pt x="1270" y="123202"/>
                  </a:lnTo>
                  <a:close/>
                </a:path>
                <a:path w="177800" h="271779">
                  <a:moveTo>
                    <a:pt x="1270" y="116852"/>
                  </a:moveTo>
                  <a:lnTo>
                    <a:pt x="0" y="116852"/>
                  </a:lnTo>
                  <a:lnTo>
                    <a:pt x="0" y="123190"/>
                  </a:lnTo>
                  <a:lnTo>
                    <a:pt x="1270" y="123190"/>
                  </a:lnTo>
                  <a:lnTo>
                    <a:pt x="1270" y="116852"/>
                  </a:lnTo>
                  <a:close/>
                </a:path>
                <a:path w="177800" h="271779">
                  <a:moveTo>
                    <a:pt x="1270" y="113030"/>
                  </a:moveTo>
                  <a:lnTo>
                    <a:pt x="0" y="113030"/>
                  </a:lnTo>
                  <a:lnTo>
                    <a:pt x="0" y="116840"/>
                  </a:lnTo>
                  <a:lnTo>
                    <a:pt x="1270" y="116840"/>
                  </a:lnTo>
                  <a:lnTo>
                    <a:pt x="1270" y="113030"/>
                  </a:lnTo>
                  <a:close/>
                </a:path>
                <a:path w="177800" h="271779">
                  <a:moveTo>
                    <a:pt x="107950" y="269240"/>
                  </a:moveTo>
                  <a:lnTo>
                    <a:pt x="68580" y="269240"/>
                  </a:lnTo>
                  <a:lnTo>
                    <a:pt x="68580" y="271780"/>
                  </a:lnTo>
                  <a:lnTo>
                    <a:pt x="107950" y="271780"/>
                  </a:lnTo>
                  <a:lnTo>
                    <a:pt x="107950" y="269240"/>
                  </a:lnTo>
                  <a:close/>
                </a:path>
                <a:path w="177800" h="271779">
                  <a:moveTo>
                    <a:pt x="107950" y="0"/>
                  </a:moveTo>
                  <a:lnTo>
                    <a:pt x="71120" y="0"/>
                  </a:lnTo>
                  <a:lnTo>
                    <a:pt x="71120" y="1270"/>
                  </a:lnTo>
                  <a:lnTo>
                    <a:pt x="107950" y="1270"/>
                  </a:lnTo>
                  <a:lnTo>
                    <a:pt x="107950" y="0"/>
                  </a:lnTo>
                  <a:close/>
                </a:path>
                <a:path w="177800" h="271779">
                  <a:moveTo>
                    <a:pt x="177800" y="142252"/>
                  </a:moveTo>
                  <a:lnTo>
                    <a:pt x="176530" y="142252"/>
                  </a:lnTo>
                  <a:lnTo>
                    <a:pt x="176530" y="148590"/>
                  </a:lnTo>
                  <a:lnTo>
                    <a:pt x="177800" y="148590"/>
                  </a:lnTo>
                  <a:lnTo>
                    <a:pt x="177800" y="142252"/>
                  </a:lnTo>
                  <a:close/>
                </a:path>
                <a:path w="177800" h="271779">
                  <a:moveTo>
                    <a:pt x="177800" y="135902"/>
                  </a:moveTo>
                  <a:lnTo>
                    <a:pt x="176530" y="135902"/>
                  </a:lnTo>
                  <a:lnTo>
                    <a:pt x="176530" y="142240"/>
                  </a:lnTo>
                  <a:lnTo>
                    <a:pt x="177800" y="142240"/>
                  </a:lnTo>
                  <a:lnTo>
                    <a:pt x="177800" y="135902"/>
                  </a:lnTo>
                  <a:close/>
                </a:path>
                <a:path w="177800" h="271779">
                  <a:moveTo>
                    <a:pt x="177800" y="129552"/>
                  </a:moveTo>
                  <a:lnTo>
                    <a:pt x="176530" y="129552"/>
                  </a:lnTo>
                  <a:lnTo>
                    <a:pt x="176530" y="135890"/>
                  </a:lnTo>
                  <a:lnTo>
                    <a:pt x="177800" y="135890"/>
                  </a:lnTo>
                  <a:lnTo>
                    <a:pt x="177800" y="129552"/>
                  </a:lnTo>
                  <a:close/>
                </a:path>
                <a:path w="177800" h="271779">
                  <a:moveTo>
                    <a:pt x="177800" y="123202"/>
                  </a:moveTo>
                  <a:lnTo>
                    <a:pt x="176530" y="123202"/>
                  </a:lnTo>
                  <a:lnTo>
                    <a:pt x="176530" y="129540"/>
                  </a:lnTo>
                  <a:lnTo>
                    <a:pt x="177800" y="129540"/>
                  </a:lnTo>
                  <a:lnTo>
                    <a:pt x="177800" y="123202"/>
                  </a:lnTo>
                  <a:close/>
                </a:path>
                <a:path w="177800" h="271779">
                  <a:moveTo>
                    <a:pt x="177800" y="116852"/>
                  </a:moveTo>
                  <a:lnTo>
                    <a:pt x="176530" y="116852"/>
                  </a:lnTo>
                  <a:lnTo>
                    <a:pt x="176530" y="123190"/>
                  </a:lnTo>
                  <a:lnTo>
                    <a:pt x="177800" y="123190"/>
                  </a:lnTo>
                  <a:lnTo>
                    <a:pt x="177800" y="116852"/>
                  </a:lnTo>
                  <a:close/>
                </a:path>
                <a:path w="177800" h="271779">
                  <a:moveTo>
                    <a:pt x="177800" y="114300"/>
                  </a:moveTo>
                  <a:lnTo>
                    <a:pt x="176530" y="114300"/>
                  </a:lnTo>
                  <a:lnTo>
                    <a:pt x="176530" y="116840"/>
                  </a:lnTo>
                  <a:lnTo>
                    <a:pt x="177800" y="116840"/>
                  </a:lnTo>
                  <a:lnTo>
                    <a:pt x="177800" y="114300"/>
                  </a:lnTo>
                  <a:close/>
                </a:path>
              </a:pathLst>
            </a:custGeom>
            <a:solidFill>
              <a:srgbClr val="C3A87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6" name="object 496"/>
            <p:cNvSpPr/>
            <p:nvPr/>
          </p:nvSpPr>
          <p:spPr>
            <a:xfrm>
              <a:off x="1296670" y="3665220"/>
              <a:ext cx="175260" cy="267970"/>
            </a:xfrm>
            <a:custGeom>
              <a:avLst/>
              <a:gdLst/>
              <a:ahLst/>
              <a:cxnLst/>
              <a:rect l="l" t="t" r="r" b="b"/>
              <a:pathLst>
                <a:path w="175259" h="267970">
                  <a:moveTo>
                    <a:pt x="1270" y="140982"/>
                  </a:moveTo>
                  <a:lnTo>
                    <a:pt x="0" y="140982"/>
                  </a:lnTo>
                  <a:lnTo>
                    <a:pt x="0" y="146050"/>
                  </a:lnTo>
                  <a:lnTo>
                    <a:pt x="1270" y="146050"/>
                  </a:lnTo>
                  <a:lnTo>
                    <a:pt x="1270" y="140982"/>
                  </a:lnTo>
                  <a:close/>
                </a:path>
                <a:path w="175259" h="267970">
                  <a:moveTo>
                    <a:pt x="1270" y="134632"/>
                  </a:moveTo>
                  <a:lnTo>
                    <a:pt x="0" y="134632"/>
                  </a:lnTo>
                  <a:lnTo>
                    <a:pt x="0" y="140970"/>
                  </a:lnTo>
                  <a:lnTo>
                    <a:pt x="1270" y="140970"/>
                  </a:lnTo>
                  <a:lnTo>
                    <a:pt x="1270" y="134632"/>
                  </a:lnTo>
                  <a:close/>
                </a:path>
                <a:path w="175259" h="267970">
                  <a:moveTo>
                    <a:pt x="1270" y="128282"/>
                  </a:moveTo>
                  <a:lnTo>
                    <a:pt x="0" y="128282"/>
                  </a:lnTo>
                  <a:lnTo>
                    <a:pt x="0" y="134620"/>
                  </a:lnTo>
                  <a:lnTo>
                    <a:pt x="1270" y="134620"/>
                  </a:lnTo>
                  <a:lnTo>
                    <a:pt x="1270" y="128282"/>
                  </a:lnTo>
                  <a:close/>
                </a:path>
                <a:path w="175259" h="267970">
                  <a:moveTo>
                    <a:pt x="1270" y="121932"/>
                  </a:moveTo>
                  <a:lnTo>
                    <a:pt x="0" y="121932"/>
                  </a:lnTo>
                  <a:lnTo>
                    <a:pt x="0" y="128270"/>
                  </a:lnTo>
                  <a:lnTo>
                    <a:pt x="1270" y="128270"/>
                  </a:lnTo>
                  <a:lnTo>
                    <a:pt x="1270" y="121932"/>
                  </a:lnTo>
                  <a:close/>
                </a:path>
                <a:path w="175259" h="267970">
                  <a:moveTo>
                    <a:pt x="1270" y="115582"/>
                  </a:moveTo>
                  <a:lnTo>
                    <a:pt x="0" y="115582"/>
                  </a:lnTo>
                  <a:lnTo>
                    <a:pt x="0" y="121920"/>
                  </a:lnTo>
                  <a:lnTo>
                    <a:pt x="1270" y="121920"/>
                  </a:lnTo>
                  <a:lnTo>
                    <a:pt x="1270" y="115582"/>
                  </a:lnTo>
                  <a:close/>
                </a:path>
                <a:path w="175259" h="267970">
                  <a:moveTo>
                    <a:pt x="1270" y="111760"/>
                  </a:moveTo>
                  <a:lnTo>
                    <a:pt x="0" y="111760"/>
                  </a:lnTo>
                  <a:lnTo>
                    <a:pt x="0" y="115570"/>
                  </a:lnTo>
                  <a:lnTo>
                    <a:pt x="1270" y="115570"/>
                  </a:lnTo>
                  <a:lnTo>
                    <a:pt x="1270" y="111760"/>
                  </a:lnTo>
                  <a:close/>
                </a:path>
                <a:path w="175259" h="267970">
                  <a:moveTo>
                    <a:pt x="106680" y="266700"/>
                  </a:moveTo>
                  <a:lnTo>
                    <a:pt x="67310" y="266700"/>
                  </a:lnTo>
                  <a:lnTo>
                    <a:pt x="67310" y="267970"/>
                  </a:lnTo>
                  <a:lnTo>
                    <a:pt x="106680" y="267970"/>
                  </a:lnTo>
                  <a:lnTo>
                    <a:pt x="106680" y="266700"/>
                  </a:lnTo>
                  <a:close/>
                </a:path>
                <a:path w="175259" h="267970">
                  <a:moveTo>
                    <a:pt x="106680" y="0"/>
                  </a:moveTo>
                  <a:lnTo>
                    <a:pt x="69850" y="0"/>
                  </a:lnTo>
                  <a:lnTo>
                    <a:pt x="69850" y="2540"/>
                  </a:lnTo>
                  <a:lnTo>
                    <a:pt x="106680" y="2540"/>
                  </a:lnTo>
                  <a:lnTo>
                    <a:pt x="106680" y="0"/>
                  </a:lnTo>
                  <a:close/>
                </a:path>
                <a:path w="175259" h="267970">
                  <a:moveTo>
                    <a:pt x="173990" y="147332"/>
                  </a:moveTo>
                  <a:lnTo>
                    <a:pt x="172720" y="147332"/>
                  </a:lnTo>
                  <a:lnTo>
                    <a:pt x="172720" y="148590"/>
                  </a:lnTo>
                  <a:lnTo>
                    <a:pt x="173990" y="148590"/>
                  </a:lnTo>
                  <a:lnTo>
                    <a:pt x="173990" y="147332"/>
                  </a:lnTo>
                  <a:close/>
                </a:path>
                <a:path w="175259" h="267970">
                  <a:moveTo>
                    <a:pt x="175260" y="140982"/>
                  </a:moveTo>
                  <a:lnTo>
                    <a:pt x="172720" y="140982"/>
                  </a:lnTo>
                  <a:lnTo>
                    <a:pt x="172720" y="147320"/>
                  </a:lnTo>
                  <a:lnTo>
                    <a:pt x="175260" y="147320"/>
                  </a:lnTo>
                  <a:lnTo>
                    <a:pt x="175260" y="140982"/>
                  </a:lnTo>
                  <a:close/>
                </a:path>
                <a:path w="175259" h="267970">
                  <a:moveTo>
                    <a:pt x="175260" y="134632"/>
                  </a:moveTo>
                  <a:lnTo>
                    <a:pt x="172720" y="134632"/>
                  </a:lnTo>
                  <a:lnTo>
                    <a:pt x="172720" y="140970"/>
                  </a:lnTo>
                  <a:lnTo>
                    <a:pt x="175260" y="140970"/>
                  </a:lnTo>
                  <a:lnTo>
                    <a:pt x="175260" y="134632"/>
                  </a:lnTo>
                  <a:close/>
                </a:path>
                <a:path w="175259" h="267970">
                  <a:moveTo>
                    <a:pt x="175260" y="128282"/>
                  </a:moveTo>
                  <a:lnTo>
                    <a:pt x="172720" y="128282"/>
                  </a:lnTo>
                  <a:lnTo>
                    <a:pt x="172720" y="134620"/>
                  </a:lnTo>
                  <a:lnTo>
                    <a:pt x="175260" y="134620"/>
                  </a:lnTo>
                  <a:lnTo>
                    <a:pt x="175260" y="128282"/>
                  </a:lnTo>
                  <a:close/>
                </a:path>
                <a:path w="175259" h="267970">
                  <a:moveTo>
                    <a:pt x="175260" y="121932"/>
                  </a:moveTo>
                  <a:lnTo>
                    <a:pt x="172720" y="121932"/>
                  </a:lnTo>
                  <a:lnTo>
                    <a:pt x="172720" y="128270"/>
                  </a:lnTo>
                  <a:lnTo>
                    <a:pt x="175260" y="128270"/>
                  </a:lnTo>
                  <a:lnTo>
                    <a:pt x="175260" y="121932"/>
                  </a:lnTo>
                  <a:close/>
                </a:path>
                <a:path w="175259" h="267970">
                  <a:moveTo>
                    <a:pt x="175260" y="115582"/>
                  </a:moveTo>
                  <a:lnTo>
                    <a:pt x="172720" y="115582"/>
                  </a:lnTo>
                  <a:lnTo>
                    <a:pt x="172720" y="121920"/>
                  </a:lnTo>
                  <a:lnTo>
                    <a:pt x="175260" y="121920"/>
                  </a:lnTo>
                  <a:lnTo>
                    <a:pt x="175260" y="115582"/>
                  </a:lnTo>
                  <a:close/>
                </a:path>
                <a:path w="175259" h="267970">
                  <a:moveTo>
                    <a:pt x="175260" y="114300"/>
                  </a:moveTo>
                  <a:lnTo>
                    <a:pt x="172720" y="114300"/>
                  </a:lnTo>
                  <a:lnTo>
                    <a:pt x="172720" y="115570"/>
                  </a:lnTo>
                  <a:lnTo>
                    <a:pt x="175260" y="115570"/>
                  </a:lnTo>
                  <a:lnTo>
                    <a:pt x="175260" y="114300"/>
                  </a:lnTo>
                  <a:close/>
                </a:path>
              </a:pathLst>
            </a:custGeom>
            <a:solidFill>
              <a:srgbClr val="C4A97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7" name="object 497"/>
            <p:cNvSpPr/>
            <p:nvPr/>
          </p:nvSpPr>
          <p:spPr>
            <a:xfrm>
              <a:off x="1297940" y="3667760"/>
              <a:ext cx="171450" cy="264160"/>
            </a:xfrm>
            <a:custGeom>
              <a:avLst/>
              <a:gdLst/>
              <a:ahLst/>
              <a:cxnLst/>
              <a:rect l="l" t="t" r="r" b="b"/>
              <a:pathLst>
                <a:path w="171450" h="264160">
                  <a:moveTo>
                    <a:pt x="105409" y="0"/>
                  </a:moveTo>
                  <a:lnTo>
                    <a:pt x="68579" y="0"/>
                  </a:lnTo>
                  <a:lnTo>
                    <a:pt x="68579" y="1269"/>
                  </a:lnTo>
                  <a:lnTo>
                    <a:pt x="105409" y="1269"/>
                  </a:lnTo>
                  <a:lnTo>
                    <a:pt x="105409" y="0"/>
                  </a:lnTo>
                  <a:close/>
                </a:path>
                <a:path w="171450" h="264160">
                  <a:moveTo>
                    <a:pt x="1269" y="109219"/>
                  </a:moveTo>
                  <a:lnTo>
                    <a:pt x="0" y="109219"/>
                  </a:lnTo>
                  <a:lnTo>
                    <a:pt x="0" y="113029"/>
                  </a:lnTo>
                  <a:lnTo>
                    <a:pt x="2540" y="113029"/>
                  </a:lnTo>
                  <a:lnTo>
                    <a:pt x="2540" y="110489"/>
                  </a:lnTo>
                  <a:lnTo>
                    <a:pt x="1269" y="110489"/>
                  </a:lnTo>
                  <a:lnTo>
                    <a:pt x="1269" y="109219"/>
                  </a:lnTo>
                  <a:close/>
                </a:path>
                <a:path w="171450" h="264160">
                  <a:moveTo>
                    <a:pt x="171450" y="111759"/>
                  </a:moveTo>
                  <a:lnTo>
                    <a:pt x="170179" y="111759"/>
                  </a:lnTo>
                  <a:lnTo>
                    <a:pt x="170179" y="113029"/>
                  </a:lnTo>
                  <a:lnTo>
                    <a:pt x="171450" y="113029"/>
                  </a:lnTo>
                  <a:lnTo>
                    <a:pt x="171450" y="111759"/>
                  </a:lnTo>
                  <a:close/>
                </a:path>
                <a:path w="171450" h="264160">
                  <a:moveTo>
                    <a:pt x="2540" y="113030"/>
                  </a:moveTo>
                  <a:lnTo>
                    <a:pt x="0" y="113030"/>
                  </a:lnTo>
                  <a:lnTo>
                    <a:pt x="0" y="119379"/>
                  </a:lnTo>
                  <a:lnTo>
                    <a:pt x="2540" y="119379"/>
                  </a:lnTo>
                  <a:lnTo>
                    <a:pt x="2540" y="113030"/>
                  </a:lnTo>
                  <a:close/>
                </a:path>
                <a:path w="171450" h="264160">
                  <a:moveTo>
                    <a:pt x="171450" y="113030"/>
                  </a:moveTo>
                  <a:lnTo>
                    <a:pt x="170179" y="113030"/>
                  </a:lnTo>
                  <a:lnTo>
                    <a:pt x="170179" y="119379"/>
                  </a:lnTo>
                  <a:lnTo>
                    <a:pt x="171450" y="119379"/>
                  </a:lnTo>
                  <a:lnTo>
                    <a:pt x="171450" y="113030"/>
                  </a:lnTo>
                  <a:close/>
                </a:path>
                <a:path w="171450" h="264160">
                  <a:moveTo>
                    <a:pt x="2540" y="119380"/>
                  </a:moveTo>
                  <a:lnTo>
                    <a:pt x="0" y="119380"/>
                  </a:lnTo>
                  <a:lnTo>
                    <a:pt x="0" y="125729"/>
                  </a:lnTo>
                  <a:lnTo>
                    <a:pt x="2540" y="125729"/>
                  </a:lnTo>
                  <a:lnTo>
                    <a:pt x="2540" y="119380"/>
                  </a:lnTo>
                  <a:close/>
                </a:path>
                <a:path w="171450" h="264160">
                  <a:moveTo>
                    <a:pt x="171450" y="119380"/>
                  </a:moveTo>
                  <a:lnTo>
                    <a:pt x="170179" y="119380"/>
                  </a:lnTo>
                  <a:lnTo>
                    <a:pt x="170179" y="125729"/>
                  </a:lnTo>
                  <a:lnTo>
                    <a:pt x="171450" y="125729"/>
                  </a:lnTo>
                  <a:lnTo>
                    <a:pt x="171450" y="119380"/>
                  </a:lnTo>
                  <a:close/>
                </a:path>
                <a:path w="171450" h="264160">
                  <a:moveTo>
                    <a:pt x="2540" y="125730"/>
                  </a:moveTo>
                  <a:lnTo>
                    <a:pt x="0" y="125730"/>
                  </a:lnTo>
                  <a:lnTo>
                    <a:pt x="0" y="132079"/>
                  </a:lnTo>
                  <a:lnTo>
                    <a:pt x="2540" y="132079"/>
                  </a:lnTo>
                  <a:lnTo>
                    <a:pt x="2540" y="125730"/>
                  </a:lnTo>
                  <a:close/>
                </a:path>
                <a:path w="171450" h="264160">
                  <a:moveTo>
                    <a:pt x="171450" y="125730"/>
                  </a:moveTo>
                  <a:lnTo>
                    <a:pt x="170179" y="125730"/>
                  </a:lnTo>
                  <a:lnTo>
                    <a:pt x="170179" y="132079"/>
                  </a:lnTo>
                  <a:lnTo>
                    <a:pt x="171450" y="132079"/>
                  </a:lnTo>
                  <a:lnTo>
                    <a:pt x="171450" y="125730"/>
                  </a:lnTo>
                  <a:close/>
                </a:path>
                <a:path w="171450" h="264160">
                  <a:moveTo>
                    <a:pt x="2540" y="132080"/>
                  </a:moveTo>
                  <a:lnTo>
                    <a:pt x="0" y="132080"/>
                  </a:lnTo>
                  <a:lnTo>
                    <a:pt x="0" y="138429"/>
                  </a:lnTo>
                  <a:lnTo>
                    <a:pt x="2540" y="138429"/>
                  </a:lnTo>
                  <a:lnTo>
                    <a:pt x="2540" y="132080"/>
                  </a:lnTo>
                  <a:close/>
                </a:path>
                <a:path w="171450" h="264160">
                  <a:moveTo>
                    <a:pt x="171450" y="132080"/>
                  </a:moveTo>
                  <a:lnTo>
                    <a:pt x="170179" y="132080"/>
                  </a:lnTo>
                  <a:lnTo>
                    <a:pt x="170179" y="138429"/>
                  </a:lnTo>
                  <a:lnTo>
                    <a:pt x="171450" y="138429"/>
                  </a:lnTo>
                  <a:lnTo>
                    <a:pt x="171450" y="132080"/>
                  </a:lnTo>
                  <a:close/>
                </a:path>
                <a:path w="171450" h="264160">
                  <a:moveTo>
                    <a:pt x="2540" y="138430"/>
                  </a:moveTo>
                  <a:lnTo>
                    <a:pt x="0" y="138430"/>
                  </a:lnTo>
                  <a:lnTo>
                    <a:pt x="0" y="143509"/>
                  </a:lnTo>
                  <a:lnTo>
                    <a:pt x="1269" y="143509"/>
                  </a:lnTo>
                  <a:lnTo>
                    <a:pt x="1269" y="144779"/>
                  </a:lnTo>
                  <a:lnTo>
                    <a:pt x="2540" y="144779"/>
                  </a:lnTo>
                  <a:lnTo>
                    <a:pt x="2540" y="138430"/>
                  </a:lnTo>
                  <a:close/>
                </a:path>
                <a:path w="171450" h="264160">
                  <a:moveTo>
                    <a:pt x="171450" y="138430"/>
                  </a:moveTo>
                  <a:lnTo>
                    <a:pt x="170179" y="138430"/>
                  </a:lnTo>
                  <a:lnTo>
                    <a:pt x="170179" y="144779"/>
                  </a:lnTo>
                  <a:lnTo>
                    <a:pt x="171450" y="144779"/>
                  </a:lnTo>
                  <a:lnTo>
                    <a:pt x="171450" y="138430"/>
                  </a:lnTo>
                  <a:close/>
                </a:path>
                <a:path w="171450" h="264160">
                  <a:moveTo>
                    <a:pt x="171450" y="144780"/>
                  </a:moveTo>
                  <a:lnTo>
                    <a:pt x="170179" y="144780"/>
                  </a:lnTo>
                  <a:lnTo>
                    <a:pt x="170179" y="147319"/>
                  </a:lnTo>
                  <a:lnTo>
                    <a:pt x="171450" y="147319"/>
                  </a:lnTo>
                  <a:lnTo>
                    <a:pt x="171450" y="144780"/>
                  </a:lnTo>
                  <a:close/>
                </a:path>
                <a:path w="171450" h="264160">
                  <a:moveTo>
                    <a:pt x="105409" y="262889"/>
                  </a:moveTo>
                  <a:lnTo>
                    <a:pt x="66040" y="262889"/>
                  </a:lnTo>
                  <a:lnTo>
                    <a:pt x="66040" y="264159"/>
                  </a:lnTo>
                  <a:lnTo>
                    <a:pt x="105409" y="264159"/>
                  </a:lnTo>
                  <a:lnTo>
                    <a:pt x="105409" y="262889"/>
                  </a:lnTo>
                  <a:close/>
                </a:path>
              </a:pathLst>
            </a:custGeom>
            <a:solidFill>
              <a:srgbClr val="C5AB7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8" name="object 498"/>
            <p:cNvSpPr/>
            <p:nvPr/>
          </p:nvSpPr>
          <p:spPr>
            <a:xfrm>
              <a:off x="1300480" y="3669030"/>
              <a:ext cx="167640" cy="261620"/>
            </a:xfrm>
            <a:custGeom>
              <a:avLst/>
              <a:gdLst/>
              <a:ahLst/>
              <a:cxnLst/>
              <a:rect l="l" t="t" r="r" b="b"/>
              <a:pathLst>
                <a:path w="167640" h="261620">
                  <a:moveTo>
                    <a:pt x="1270" y="143522"/>
                  </a:moveTo>
                  <a:lnTo>
                    <a:pt x="0" y="143522"/>
                  </a:lnTo>
                  <a:lnTo>
                    <a:pt x="0" y="144780"/>
                  </a:lnTo>
                  <a:lnTo>
                    <a:pt x="1270" y="144780"/>
                  </a:lnTo>
                  <a:lnTo>
                    <a:pt x="1270" y="143522"/>
                  </a:lnTo>
                  <a:close/>
                </a:path>
                <a:path w="167640" h="261620">
                  <a:moveTo>
                    <a:pt x="1270" y="137172"/>
                  </a:moveTo>
                  <a:lnTo>
                    <a:pt x="0" y="137172"/>
                  </a:lnTo>
                  <a:lnTo>
                    <a:pt x="0" y="143510"/>
                  </a:lnTo>
                  <a:lnTo>
                    <a:pt x="1270" y="143510"/>
                  </a:lnTo>
                  <a:lnTo>
                    <a:pt x="1270" y="137172"/>
                  </a:lnTo>
                  <a:close/>
                </a:path>
                <a:path w="167640" h="261620">
                  <a:moveTo>
                    <a:pt x="1270" y="130822"/>
                  </a:moveTo>
                  <a:lnTo>
                    <a:pt x="0" y="130822"/>
                  </a:lnTo>
                  <a:lnTo>
                    <a:pt x="0" y="137160"/>
                  </a:lnTo>
                  <a:lnTo>
                    <a:pt x="1270" y="137160"/>
                  </a:lnTo>
                  <a:lnTo>
                    <a:pt x="1270" y="130822"/>
                  </a:lnTo>
                  <a:close/>
                </a:path>
                <a:path w="167640" h="261620">
                  <a:moveTo>
                    <a:pt x="1270" y="124472"/>
                  </a:moveTo>
                  <a:lnTo>
                    <a:pt x="0" y="124472"/>
                  </a:lnTo>
                  <a:lnTo>
                    <a:pt x="0" y="130810"/>
                  </a:lnTo>
                  <a:lnTo>
                    <a:pt x="1270" y="130810"/>
                  </a:lnTo>
                  <a:lnTo>
                    <a:pt x="1270" y="124472"/>
                  </a:lnTo>
                  <a:close/>
                </a:path>
                <a:path w="167640" h="261620">
                  <a:moveTo>
                    <a:pt x="1270" y="118122"/>
                  </a:moveTo>
                  <a:lnTo>
                    <a:pt x="0" y="118122"/>
                  </a:lnTo>
                  <a:lnTo>
                    <a:pt x="0" y="124460"/>
                  </a:lnTo>
                  <a:lnTo>
                    <a:pt x="1270" y="124460"/>
                  </a:lnTo>
                  <a:lnTo>
                    <a:pt x="1270" y="118122"/>
                  </a:lnTo>
                  <a:close/>
                </a:path>
                <a:path w="167640" h="261620">
                  <a:moveTo>
                    <a:pt x="1270" y="111772"/>
                  </a:moveTo>
                  <a:lnTo>
                    <a:pt x="0" y="111772"/>
                  </a:lnTo>
                  <a:lnTo>
                    <a:pt x="0" y="118110"/>
                  </a:lnTo>
                  <a:lnTo>
                    <a:pt x="1270" y="118110"/>
                  </a:lnTo>
                  <a:lnTo>
                    <a:pt x="1270" y="111772"/>
                  </a:lnTo>
                  <a:close/>
                </a:path>
                <a:path w="167640" h="261620">
                  <a:moveTo>
                    <a:pt x="1270" y="109220"/>
                  </a:moveTo>
                  <a:lnTo>
                    <a:pt x="0" y="109220"/>
                  </a:lnTo>
                  <a:lnTo>
                    <a:pt x="0" y="111760"/>
                  </a:lnTo>
                  <a:lnTo>
                    <a:pt x="1270" y="111760"/>
                  </a:lnTo>
                  <a:lnTo>
                    <a:pt x="1270" y="109220"/>
                  </a:lnTo>
                  <a:close/>
                </a:path>
                <a:path w="167640" h="261620">
                  <a:moveTo>
                    <a:pt x="102870" y="259080"/>
                  </a:moveTo>
                  <a:lnTo>
                    <a:pt x="63500" y="259080"/>
                  </a:lnTo>
                  <a:lnTo>
                    <a:pt x="63500" y="261620"/>
                  </a:lnTo>
                  <a:lnTo>
                    <a:pt x="102870" y="261620"/>
                  </a:lnTo>
                  <a:lnTo>
                    <a:pt x="102870" y="259080"/>
                  </a:lnTo>
                  <a:close/>
                </a:path>
                <a:path w="167640" h="261620">
                  <a:moveTo>
                    <a:pt x="102870" y="0"/>
                  </a:moveTo>
                  <a:lnTo>
                    <a:pt x="66040" y="0"/>
                  </a:lnTo>
                  <a:lnTo>
                    <a:pt x="66040" y="1270"/>
                  </a:lnTo>
                  <a:lnTo>
                    <a:pt x="102870" y="1270"/>
                  </a:lnTo>
                  <a:lnTo>
                    <a:pt x="102870" y="0"/>
                  </a:lnTo>
                  <a:close/>
                </a:path>
                <a:path w="167640" h="261620">
                  <a:moveTo>
                    <a:pt x="167640" y="143522"/>
                  </a:moveTo>
                  <a:lnTo>
                    <a:pt x="166370" y="143522"/>
                  </a:lnTo>
                  <a:lnTo>
                    <a:pt x="166370" y="146050"/>
                  </a:lnTo>
                  <a:lnTo>
                    <a:pt x="167640" y="146050"/>
                  </a:lnTo>
                  <a:lnTo>
                    <a:pt x="167640" y="143522"/>
                  </a:lnTo>
                  <a:close/>
                </a:path>
                <a:path w="167640" h="261620">
                  <a:moveTo>
                    <a:pt x="167640" y="137172"/>
                  </a:moveTo>
                  <a:lnTo>
                    <a:pt x="166370" y="137172"/>
                  </a:lnTo>
                  <a:lnTo>
                    <a:pt x="166370" y="143510"/>
                  </a:lnTo>
                  <a:lnTo>
                    <a:pt x="167640" y="143510"/>
                  </a:lnTo>
                  <a:lnTo>
                    <a:pt x="167640" y="137172"/>
                  </a:lnTo>
                  <a:close/>
                </a:path>
                <a:path w="167640" h="261620">
                  <a:moveTo>
                    <a:pt x="167640" y="130822"/>
                  </a:moveTo>
                  <a:lnTo>
                    <a:pt x="166370" y="130822"/>
                  </a:lnTo>
                  <a:lnTo>
                    <a:pt x="166370" y="137160"/>
                  </a:lnTo>
                  <a:lnTo>
                    <a:pt x="167640" y="137160"/>
                  </a:lnTo>
                  <a:lnTo>
                    <a:pt x="167640" y="130822"/>
                  </a:lnTo>
                  <a:close/>
                </a:path>
                <a:path w="167640" h="261620">
                  <a:moveTo>
                    <a:pt x="167640" y="124472"/>
                  </a:moveTo>
                  <a:lnTo>
                    <a:pt x="166370" y="124472"/>
                  </a:lnTo>
                  <a:lnTo>
                    <a:pt x="166370" y="130810"/>
                  </a:lnTo>
                  <a:lnTo>
                    <a:pt x="167640" y="130810"/>
                  </a:lnTo>
                  <a:lnTo>
                    <a:pt x="167640" y="124472"/>
                  </a:lnTo>
                  <a:close/>
                </a:path>
                <a:path w="167640" h="261620">
                  <a:moveTo>
                    <a:pt x="167640" y="118122"/>
                  </a:moveTo>
                  <a:lnTo>
                    <a:pt x="166370" y="118122"/>
                  </a:lnTo>
                  <a:lnTo>
                    <a:pt x="166370" y="124460"/>
                  </a:lnTo>
                  <a:lnTo>
                    <a:pt x="167640" y="124460"/>
                  </a:lnTo>
                  <a:lnTo>
                    <a:pt x="167640" y="118122"/>
                  </a:lnTo>
                  <a:close/>
                </a:path>
                <a:path w="167640" h="261620">
                  <a:moveTo>
                    <a:pt x="167640" y="111772"/>
                  </a:moveTo>
                  <a:lnTo>
                    <a:pt x="166370" y="111772"/>
                  </a:lnTo>
                  <a:lnTo>
                    <a:pt x="166370" y="118110"/>
                  </a:lnTo>
                  <a:lnTo>
                    <a:pt x="167640" y="118110"/>
                  </a:lnTo>
                  <a:lnTo>
                    <a:pt x="167640" y="111772"/>
                  </a:lnTo>
                  <a:close/>
                </a:path>
              </a:pathLst>
            </a:custGeom>
            <a:solidFill>
              <a:srgbClr val="C6AC7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9" name="object 499"/>
            <p:cNvSpPr/>
            <p:nvPr/>
          </p:nvSpPr>
          <p:spPr>
            <a:xfrm>
              <a:off x="1301750" y="3670300"/>
              <a:ext cx="165100" cy="257810"/>
            </a:xfrm>
            <a:custGeom>
              <a:avLst/>
              <a:gdLst/>
              <a:ahLst/>
              <a:cxnLst/>
              <a:rect l="l" t="t" r="r" b="b"/>
              <a:pathLst>
                <a:path w="165100" h="257810">
                  <a:moveTo>
                    <a:pt x="101600" y="0"/>
                  </a:moveTo>
                  <a:lnTo>
                    <a:pt x="64769" y="0"/>
                  </a:lnTo>
                  <a:lnTo>
                    <a:pt x="64769" y="2539"/>
                  </a:lnTo>
                  <a:lnTo>
                    <a:pt x="101600" y="2539"/>
                  </a:lnTo>
                  <a:lnTo>
                    <a:pt x="101600" y="0"/>
                  </a:lnTo>
                  <a:close/>
                </a:path>
                <a:path w="165100" h="257810">
                  <a:moveTo>
                    <a:pt x="1269" y="107950"/>
                  </a:moveTo>
                  <a:lnTo>
                    <a:pt x="0" y="107950"/>
                  </a:lnTo>
                  <a:lnTo>
                    <a:pt x="0" y="110489"/>
                  </a:lnTo>
                  <a:lnTo>
                    <a:pt x="2540" y="110489"/>
                  </a:lnTo>
                  <a:lnTo>
                    <a:pt x="2540" y="109219"/>
                  </a:lnTo>
                  <a:lnTo>
                    <a:pt x="1269" y="109219"/>
                  </a:lnTo>
                  <a:lnTo>
                    <a:pt x="1269" y="107950"/>
                  </a:lnTo>
                  <a:close/>
                </a:path>
                <a:path w="165100" h="257810">
                  <a:moveTo>
                    <a:pt x="2540" y="110490"/>
                  </a:moveTo>
                  <a:lnTo>
                    <a:pt x="0" y="110490"/>
                  </a:lnTo>
                  <a:lnTo>
                    <a:pt x="0" y="116839"/>
                  </a:lnTo>
                  <a:lnTo>
                    <a:pt x="2540" y="116839"/>
                  </a:lnTo>
                  <a:lnTo>
                    <a:pt x="2540" y="110490"/>
                  </a:lnTo>
                  <a:close/>
                </a:path>
                <a:path w="165100" h="257810">
                  <a:moveTo>
                    <a:pt x="165100" y="111760"/>
                  </a:moveTo>
                  <a:lnTo>
                    <a:pt x="162559" y="111760"/>
                  </a:lnTo>
                  <a:lnTo>
                    <a:pt x="162559" y="116839"/>
                  </a:lnTo>
                  <a:lnTo>
                    <a:pt x="165100" y="116839"/>
                  </a:lnTo>
                  <a:lnTo>
                    <a:pt x="165100" y="111760"/>
                  </a:lnTo>
                  <a:close/>
                </a:path>
                <a:path w="165100" h="257810">
                  <a:moveTo>
                    <a:pt x="2540" y="116840"/>
                  </a:moveTo>
                  <a:lnTo>
                    <a:pt x="0" y="116840"/>
                  </a:lnTo>
                  <a:lnTo>
                    <a:pt x="0" y="123189"/>
                  </a:lnTo>
                  <a:lnTo>
                    <a:pt x="2540" y="123189"/>
                  </a:lnTo>
                  <a:lnTo>
                    <a:pt x="2540" y="116840"/>
                  </a:lnTo>
                  <a:close/>
                </a:path>
                <a:path w="165100" h="257810">
                  <a:moveTo>
                    <a:pt x="165100" y="116840"/>
                  </a:moveTo>
                  <a:lnTo>
                    <a:pt x="162559" y="116840"/>
                  </a:lnTo>
                  <a:lnTo>
                    <a:pt x="162559" y="123189"/>
                  </a:lnTo>
                  <a:lnTo>
                    <a:pt x="165100" y="123189"/>
                  </a:lnTo>
                  <a:lnTo>
                    <a:pt x="165100" y="116840"/>
                  </a:lnTo>
                  <a:close/>
                </a:path>
                <a:path w="165100" h="257810">
                  <a:moveTo>
                    <a:pt x="2540" y="123190"/>
                  </a:moveTo>
                  <a:lnTo>
                    <a:pt x="0" y="123190"/>
                  </a:lnTo>
                  <a:lnTo>
                    <a:pt x="0" y="129539"/>
                  </a:lnTo>
                  <a:lnTo>
                    <a:pt x="2540" y="129539"/>
                  </a:lnTo>
                  <a:lnTo>
                    <a:pt x="2540" y="123190"/>
                  </a:lnTo>
                  <a:close/>
                </a:path>
                <a:path w="165100" h="257810">
                  <a:moveTo>
                    <a:pt x="165100" y="123190"/>
                  </a:moveTo>
                  <a:lnTo>
                    <a:pt x="162559" y="123190"/>
                  </a:lnTo>
                  <a:lnTo>
                    <a:pt x="162559" y="129539"/>
                  </a:lnTo>
                  <a:lnTo>
                    <a:pt x="165100" y="129539"/>
                  </a:lnTo>
                  <a:lnTo>
                    <a:pt x="165100" y="123190"/>
                  </a:lnTo>
                  <a:close/>
                </a:path>
                <a:path w="165100" h="257810">
                  <a:moveTo>
                    <a:pt x="2540" y="129540"/>
                  </a:moveTo>
                  <a:lnTo>
                    <a:pt x="0" y="129540"/>
                  </a:lnTo>
                  <a:lnTo>
                    <a:pt x="0" y="135889"/>
                  </a:lnTo>
                  <a:lnTo>
                    <a:pt x="2540" y="135889"/>
                  </a:lnTo>
                  <a:lnTo>
                    <a:pt x="2540" y="129540"/>
                  </a:lnTo>
                  <a:close/>
                </a:path>
                <a:path w="165100" h="257810">
                  <a:moveTo>
                    <a:pt x="165100" y="129540"/>
                  </a:moveTo>
                  <a:lnTo>
                    <a:pt x="162559" y="129540"/>
                  </a:lnTo>
                  <a:lnTo>
                    <a:pt x="162559" y="135889"/>
                  </a:lnTo>
                  <a:lnTo>
                    <a:pt x="165100" y="135889"/>
                  </a:lnTo>
                  <a:lnTo>
                    <a:pt x="165100" y="129540"/>
                  </a:lnTo>
                  <a:close/>
                </a:path>
                <a:path w="165100" h="257810">
                  <a:moveTo>
                    <a:pt x="2540" y="135890"/>
                  </a:moveTo>
                  <a:lnTo>
                    <a:pt x="0" y="135890"/>
                  </a:lnTo>
                  <a:lnTo>
                    <a:pt x="0" y="142239"/>
                  </a:lnTo>
                  <a:lnTo>
                    <a:pt x="2540" y="142239"/>
                  </a:lnTo>
                  <a:lnTo>
                    <a:pt x="2540" y="135890"/>
                  </a:lnTo>
                  <a:close/>
                </a:path>
                <a:path w="165100" h="257810">
                  <a:moveTo>
                    <a:pt x="165100" y="135890"/>
                  </a:moveTo>
                  <a:lnTo>
                    <a:pt x="162559" y="135890"/>
                  </a:lnTo>
                  <a:lnTo>
                    <a:pt x="162559" y="142239"/>
                  </a:lnTo>
                  <a:lnTo>
                    <a:pt x="165100" y="142239"/>
                  </a:lnTo>
                  <a:lnTo>
                    <a:pt x="165100" y="135890"/>
                  </a:lnTo>
                  <a:close/>
                </a:path>
                <a:path w="165100" h="257810">
                  <a:moveTo>
                    <a:pt x="165100" y="142240"/>
                  </a:moveTo>
                  <a:lnTo>
                    <a:pt x="162559" y="142240"/>
                  </a:lnTo>
                  <a:lnTo>
                    <a:pt x="162560" y="146050"/>
                  </a:lnTo>
                  <a:lnTo>
                    <a:pt x="165100" y="146050"/>
                  </a:lnTo>
                  <a:lnTo>
                    <a:pt x="165100" y="142240"/>
                  </a:lnTo>
                  <a:close/>
                </a:path>
                <a:path w="165100" h="257810">
                  <a:moveTo>
                    <a:pt x="2540" y="142240"/>
                  </a:moveTo>
                  <a:lnTo>
                    <a:pt x="0" y="142240"/>
                  </a:lnTo>
                  <a:lnTo>
                    <a:pt x="0" y="143510"/>
                  </a:lnTo>
                  <a:lnTo>
                    <a:pt x="1269" y="143510"/>
                  </a:lnTo>
                  <a:lnTo>
                    <a:pt x="1269" y="144780"/>
                  </a:lnTo>
                  <a:lnTo>
                    <a:pt x="2540" y="144780"/>
                  </a:lnTo>
                  <a:lnTo>
                    <a:pt x="2540" y="142240"/>
                  </a:lnTo>
                  <a:close/>
                </a:path>
                <a:path w="165100" h="257810">
                  <a:moveTo>
                    <a:pt x="101600" y="256539"/>
                  </a:moveTo>
                  <a:lnTo>
                    <a:pt x="62230" y="256539"/>
                  </a:lnTo>
                  <a:lnTo>
                    <a:pt x="62230" y="257810"/>
                  </a:lnTo>
                  <a:lnTo>
                    <a:pt x="101600" y="257810"/>
                  </a:lnTo>
                  <a:lnTo>
                    <a:pt x="101600" y="256539"/>
                  </a:lnTo>
                  <a:close/>
                </a:path>
              </a:pathLst>
            </a:custGeom>
            <a:solidFill>
              <a:srgbClr val="C7AD7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00" name="object 500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304290" y="3672840"/>
              <a:ext cx="160020" cy="254000"/>
            </a:xfrm>
            <a:prstGeom prst="rect">
              <a:avLst/>
            </a:prstGeom>
          </p:spPr>
        </p:pic>
        <p:sp>
          <p:nvSpPr>
            <p:cNvPr id="501" name="object 501"/>
            <p:cNvSpPr/>
            <p:nvPr/>
          </p:nvSpPr>
          <p:spPr>
            <a:xfrm>
              <a:off x="1384300" y="3761740"/>
              <a:ext cx="0" cy="86360"/>
            </a:xfrm>
            <a:custGeom>
              <a:avLst/>
              <a:gdLst/>
              <a:ahLst/>
              <a:cxnLst/>
              <a:rect l="l" t="t" r="r" b="b"/>
              <a:pathLst>
                <a:path h="86360">
                  <a:moveTo>
                    <a:pt x="0" y="0"/>
                  </a:moveTo>
                  <a:lnTo>
                    <a:pt x="0" y="86359"/>
                  </a:lnTo>
                </a:path>
              </a:pathLst>
            </a:custGeom>
            <a:ln w="3175">
              <a:solidFill>
                <a:srgbClr val="EFE8D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2" name="object 502"/>
            <p:cNvSpPr/>
            <p:nvPr/>
          </p:nvSpPr>
          <p:spPr>
            <a:xfrm>
              <a:off x="1115060" y="3776980"/>
              <a:ext cx="276860" cy="190500"/>
            </a:xfrm>
            <a:custGeom>
              <a:avLst/>
              <a:gdLst/>
              <a:ahLst/>
              <a:cxnLst/>
              <a:rect l="l" t="t" r="r" b="b"/>
              <a:pathLst>
                <a:path w="276859" h="190500">
                  <a:moveTo>
                    <a:pt x="111759" y="0"/>
                  </a:moveTo>
                  <a:lnTo>
                    <a:pt x="97790" y="0"/>
                  </a:lnTo>
                  <a:lnTo>
                    <a:pt x="97790" y="1270"/>
                  </a:lnTo>
                  <a:lnTo>
                    <a:pt x="111759" y="1270"/>
                  </a:lnTo>
                  <a:lnTo>
                    <a:pt x="111759" y="0"/>
                  </a:lnTo>
                  <a:close/>
                </a:path>
                <a:path w="276859" h="190500">
                  <a:moveTo>
                    <a:pt x="177800" y="0"/>
                  </a:moveTo>
                  <a:lnTo>
                    <a:pt x="170180" y="0"/>
                  </a:lnTo>
                  <a:lnTo>
                    <a:pt x="170180" y="1270"/>
                  </a:lnTo>
                  <a:lnTo>
                    <a:pt x="177800" y="1270"/>
                  </a:lnTo>
                  <a:lnTo>
                    <a:pt x="177800" y="0"/>
                  </a:lnTo>
                  <a:close/>
                </a:path>
                <a:path w="276859" h="190500">
                  <a:moveTo>
                    <a:pt x="2540" y="25400"/>
                  </a:moveTo>
                  <a:lnTo>
                    <a:pt x="1270" y="25400"/>
                  </a:lnTo>
                  <a:lnTo>
                    <a:pt x="1270" y="27940"/>
                  </a:lnTo>
                  <a:lnTo>
                    <a:pt x="0" y="27940"/>
                  </a:lnTo>
                  <a:lnTo>
                    <a:pt x="0" y="29210"/>
                  </a:lnTo>
                  <a:lnTo>
                    <a:pt x="2540" y="29210"/>
                  </a:lnTo>
                  <a:lnTo>
                    <a:pt x="2540" y="25400"/>
                  </a:lnTo>
                  <a:close/>
                </a:path>
                <a:path w="276859" h="190500">
                  <a:moveTo>
                    <a:pt x="2540" y="29210"/>
                  </a:moveTo>
                  <a:lnTo>
                    <a:pt x="0" y="29210"/>
                  </a:lnTo>
                  <a:lnTo>
                    <a:pt x="0" y="35560"/>
                  </a:lnTo>
                  <a:lnTo>
                    <a:pt x="2540" y="35560"/>
                  </a:lnTo>
                  <a:lnTo>
                    <a:pt x="2540" y="29210"/>
                  </a:lnTo>
                  <a:close/>
                </a:path>
                <a:path w="276859" h="190500">
                  <a:moveTo>
                    <a:pt x="2540" y="35560"/>
                  </a:moveTo>
                  <a:lnTo>
                    <a:pt x="1270" y="35560"/>
                  </a:lnTo>
                  <a:lnTo>
                    <a:pt x="1270" y="38100"/>
                  </a:lnTo>
                  <a:lnTo>
                    <a:pt x="2540" y="38100"/>
                  </a:lnTo>
                  <a:lnTo>
                    <a:pt x="2540" y="35560"/>
                  </a:lnTo>
                  <a:close/>
                </a:path>
                <a:path w="276859" h="190500">
                  <a:moveTo>
                    <a:pt x="276859" y="157480"/>
                  </a:moveTo>
                  <a:lnTo>
                    <a:pt x="275590" y="157480"/>
                  </a:lnTo>
                  <a:lnTo>
                    <a:pt x="275590" y="162560"/>
                  </a:lnTo>
                  <a:lnTo>
                    <a:pt x="276859" y="162560"/>
                  </a:lnTo>
                  <a:lnTo>
                    <a:pt x="276859" y="157480"/>
                  </a:lnTo>
                  <a:close/>
                </a:path>
                <a:path w="276859" h="190500">
                  <a:moveTo>
                    <a:pt x="86359" y="187960"/>
                  </a:moveTo>
                  <a:lnTo>
                    <a:pt x="78740" y="187960"/>
                  </a:lnTo>
                  <a:lnTo>
                    <a:pt x="78740" y="189230"/>
                  </a:lnTo>
                  <a:lnTo>
                    <a:pt x="86359" y="189230"/>
                  </a:lnTo>
                  <a:lnTo>
                    <a:pt x="86359" y="187960"/>
                  </a:lnTo>
                  <a:close/>
                </a:path>
                <a:path w="276859" h="190500">
                  <a:moveTo>
                    <a:pt x="260350" y="187960"/>
                  </a:moveTo>
                  <a:lnTo>
                    <a:pt x="252730" y="187960"/>
                  </a:lnTo>
                  <a:lnTo>
                    <a:pt x="252730" y="189230"/>
                  </a:lnTo>
                  <a:lnTo>
                    <a:pt x="255270" y="189230"/>
                  </a:lnTo>
                  <a:lnTo>
                    <a:pt x="255270" y="190500"/>
                  </a:lnTo>
                  <a:lnTo>
                    <a:pt x="260350" y="190500"/>
                  </a:lnTo>
                  <a:lnTo>
                    <a:pt x="260350" y="187960"/>
                  </a:lnTo>
                  <a:close/>
                </a:path>
              </a:pathLst>
            </a:custGeom>
            <a:solidFill>
              <a:srgbClr val="BC9D6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3" name="object 503"/>
            <p:cNvSpPr/>
            <p:nvPr/>
          </p:nvSpPr>
          <p:spPr>
            <a:xfrm>
              <a:off x="1117600" y="3778250"/>
              <a:ext cx="273050" cy="186690"/>
            </a:xfrm>
            <a:custGeom>
              <a:avLst/>
              <a:gdLst/>
              <a:ahLst/>
              <a:cxnLst/>
              <a:rect l="l" t="t" r="r" b="b"/>
              <a:pathLst>
                <a:path w="273050" h="186689">
                  <a:moveTo>
                    <a:pt x="110490" y="0"/>
                  </a:moveTo>
                  <a:lnTo>
                    <a:pt x="93980" y="0"/>
                  </a:lnTo>
                  <a:lnTo>
                    <a:pt x="93980" y="1269"/>
                  </a:lnTo>
                  <a:lnTo>
                    <a:pt x="110490" y="1269"/>
                  </a:lnTo>
                  <a:lnTo>
                    <a:pt x="110490" y="0"/>
                  </a:lnTo>
                  <a:close/>
                </a:path>
                <a:path w="273050" h="186689">
                  <a:moveTo>
                    <a:pt x="177800" y="0"/>
                  </a:moveTo>
                  <a:lnTo>
                    <a:pt x="165100" y="0"/>
                  </a:lnTo>
                  <a:lnTo>
                    <a:pt x="165100" y="1269"/>
                  </a:lnTo>
                  <a:lnTo>
                    <a:pt x="177800" y="1269"/>
                  </a:lnTo>
                  <a:lnTo>
                    <a:pt x="177800" y="0"/>
                  </a:lnTo>
                  <a:close/>
                </a:path>
                <a:path w="273050" h="186689">
                  <a:moveTo>
                    <a:pt x="1269" y="21590"/>
                  </a:moveTo>
                  <a:lnTo>
                    <a:pt x="0" y="21590"/>
                  </a:lnTo>
                  <a:lnTo>
                    <a:pt x="0" y="27939"/>
                  </a:lnTo>
                  <a:lnTo>
                    <a:pt x="1269" y="27939"/>
                  </a:lnTo>
                  <a:lnTo>
                    <a:pt x="1269" y="21590"/>
                  </a:lnTo>
                  <a:close/>
                </a:path>
                <a:path w="273050" h="186689">
                  <a:moveTo>
                    <a:pt x="1269" y="27940"/>
                  </a:moveTo>
                  <a:lnTo>
                    <a:pt x="0" y="27940"/>
                  </a:lnTo>
                  <a:lnTo>
                    <a:pt x="0" y="34289"/>
                  </a:lnTo>
                  <a:lnTo>
                    <a:pt x="1269" y="34289"/>
                  </a:lnTo>
                  <a:lnTo>
                    <a:pt x="1269" y="27940"/>
                  </a:lnTo>
                  <a:close/>
                </a:path>
                <a:path w="273050" h="186689">
                  <a:moveTo>
                    <a:pt x="1269" y="34290"/>
                  </a:moveTo>
                  <a:lnTo>
                    <a:pt x="0" y="34290"/>
                  </a:lnTo>
                  <a:lnTo>
                    <a:pt x="0" y="39369"/>
                  </a:lnTo>
                  <a:lnTo>
                    <a:pt x="1269" y="39369"/>
                  </a:lnTo>
                  <a:lnTo>
                    <a:pt x="1269" y="34290"/>
                  </a:lnTo>
                  <a:close/>
                </a:path>
                <a:path w="273050" h="186689">
                  <a:moveTo>
                    <a:pt x="271780" y="154940"/>
                  </a:moveTo>
                  <a:lnTo>
                    <a:pt x="270509" y="154940"/>
                  </a:lnTo>
                  <a:lnTo>
                    <a:pt x="270509" y="161289"/>
                  </a:lnTo>
                  <a:lnTo>
                    <a:pt x="273050" y="161289"/>
                  </a:lnTo>
                  <a:lnTo>
                    <a:pt x="273050" y="156210"/>
                  </a:lnTo>
                  <a:lnTo>
                    <a:pt x="271780" y="156210"/>
                  </a:lnTo>
                  <a:lnTo>
                    <a:pt x="271780" y="154940"/>
                  </a:lnTo>
                  <a:close/>
                </a:path>
                <a:path w="273050" h="186689">
                  <a:moveTo>
                    <a:pt x="273050" y="161290"/>
                  </a:moveTo>
                  <a:lnTo>
                    <a:pt x="270509" y="161290"/>
                  </a:lnTo>
                  <a:lnTo>
                    <a:pt x="270509" y="165100"/>
                  </a:lnTo>
                  <a:lnTo>
                    <a:pt x="271779" y="165100"/>
                  </a:lnTo>
                  <a:lnTo>
                    <a:pt x="271779" y="163830"/>
                  </a:lnTo>
                  <a:lnTo>
                    <a:pt x="273050" y="163830"/>
                  </a:lnTo>
                  <a:lnTo>
                    <a:pt x="273050" y="161290"/>
                  </a:lnTo>
                  <a:close/>
                </a:path>
                <a:path w="273050" h="186689">
                  <a:moveTo>
                    <a:pt x="85090" y="185419"/>
                  </a:moveTo>
                  <a:lnTo>
                    <a:pt x="73659" y="185419"/>
                  </a:lnTo>
                  <a:lnTo>
                    <a:pt x="73659" y="186689"/>
                  </a:lnTo>
                  <a:lnTo>
                    <a:pt x="85090" y="186689"/>
                  </a:lnTo>
                  <a:lnTo>
                    <a:pt x="85090" y="185419"/>
                  </a:lnTo>
                  <a:close/>
                </a:path>
                <a:path w="273050" h="186689">
                  <a:moveTo>
                    <a:pt x="259080" y="185419"/>
                  </a:moveTo>
                  <a:lnTo>
                    <a:pt x="247650" y="185419"/>
                  </a:lnTo>
                  <a:lnTo>
                    <a:pt x="247650" y="186689"/>
                  </a:lnTo>
                  <a:lnTo>
                    <a:pt x="259080" y="186689"/>
                  </a:lnTo>
                  <a:lnTo>
                    <a:pt x="259080" y="185419"/>
                  </a:lnTo>
                  <a:close/>
                </a:path>
              </a:pathLst>
            </a:custGeom>
            <a:solidFill>
              <a:srgbClr val="BC9E6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4" name="object 504"/>
            <p:cNvSpPr/>
            <p:nvPr/>
          </p:nvSpPr>
          <p:spPr>
            <a:xfrm>
              <a:off x="1118870" y="3779520"/>
              <a:ext cx="269240" cy="184150"/>
            </a:xfrm>
            <a:custGeom>
              <a:avLst/>
              <a:gdLst/>
              <a:ahLst/>
              <a:cxnLst/>
              <a:rect l="l" t="t" r="r" b="b"/>
              <a:pathLst>
                <a:path w="269240" h="184150">
                  <a:moveTo>
                    <a:pt x="1270" y="33032"/>
                  </a:moveTo>
                  <a:lnTo>
                    <a:pt x="0" y="33032"/>
                  </a:lnTo>
                  <a:lnTo>
                    <a:pt x="0" y="39370"/>
                  </a:lnTo>
                  <a:lnTo>
                    <a:pt x="1270" y="39370"/>
                  </a:lnTo>
                  <a:lnTo>
                    <a:pt x="1270" y="33032"/>
                  </a:lnTo>
                  <a:close/>
                </a:path>
                <a:path w="269240" h="184150">
                  <a:moveTo>
                    <a:pt x="1270" y="26682"/>
                  </a:moveTo>
                  <a:lnTo>
                    <a:pt x="0" y="26682"/>
                  </a:lnTo>
                  <a:lnTo>
                    <a:pt x="0" y="33020"/>
                  </a:lnTo>
                  <a:lnTo>
                    <a:pt x="1270" y="33020"/>
                  </a:lnTo>
                  <a:lnTo>
                    <a:pt x="1270" y="26682"/>
                  </a:lnTo>
                  <a:close/>
                </a:path>
                <a:path w="269240" h="184150">
                  <a:moveTo>
                    <a:pt x="1270" y="20332"/>
                  </a:moveTo>
                  <a:lnTo>
                    <a:pt x="0" y="20332"/>
                  </a:lnTo>
                  <a:lnTo>
                    <a:pt x="0" y="26670"/>
                  </a:lnTo>
                  <a:lnTo>
                    <a:pt x="1270" y="26670"/>
                  </a:lnTo>
                  <a:lnTo>
                    <a:pt x="1270" y="20332"/>
                  </a:lnTo>
                  <a:close/>
                </a:path>
                <a:path w="269240" h="184150">
                  <a:moveTo>
                    <a:pt x="1270" y="17780"/>
                  </a:moveTo>
                  <a:lnTo>
                    <a:pt x="0" y="17780"/>
                  </a:lnTo>
                  <a:lnTo>
                    <a:pt x="0" y="20320"/>
                  </a:lnTo>
                  <a:lnTo>
                    <a:pt x="1270" y="20320"/>
                  </a:lnTo>
                  <a:lnTo>
                    <a:pt x="1270" y="17780"/>
                  </a:lnTo>
                  <a:close/>
                </a:path>
                <a:path w="269240" h="184150">
                  <a:moveTo>
                    <a:pt x="86347" y="182880"/>
                  </a:moveTo>
                  <a:lnTo>
                    <a:pt x="69850" y="182880"/>
                  </a:lnTo>
                  <a:lnTo>
                    <a:pt x="69850" y="184150"/>
                  </a:lnTo>
                  <a:lnTo>
                    <a:pt x="86347" y="184150"/>
                  </a:lnTo>
                  <a:lnTo>
                    <a:pt x="86347" y="182880"/>
                  </a:lnTo>
                  <a:close/>
                </a:path>
                <a:path w="269240" h="184150">
                  <a:moveTo>
                    <a:pt x="110490" y="0"/>
                  </a:moveTo>
                  <a:lnTo>
                    <a:pt x="90170" y="0"/>
                  </a:lnTo>
                  <a:lnTo>
                    <a:pt x="90170" y="1270"/>
                  </a:lnTo>
                  <a:lnTo>
                    <a:pt x="110490" y="1270"/>
                  </a:lnTo>
                  <a:lnTo>
                    <a:pt x="110490" y="0"/>
                  </a:lnTo>
                  <a:close/>
                </a:path>
                <a:path w="269240" h="184150">
                  <a:moveTo>
                    <a:pt x="111747" y="1282"/>
                  </a:moveTo>
                  <a:lnTo>
                    <a:pt x="88900" y="1282"/>
                  </a:lnTo>
                  <a:lnTo>
                    <a:pt x="88900" y="2540"/>
                  </a:lnTo>
                  <a:lnTo>
                    <a:pt x="111747" y="2540"/>
                  </a:lnTo>
                  <a:lnTo>
                    <a:pt x="111747" y="1282"/>
                  </a:lnTo>
                  <a:close/>
                </a:path>
                <a:path w="269240" h="184150">
                  <a:moveTo>
                    <a:pt x="177800" y="0"/>
                  </a:moveTo>
                  <a:lnTo>
                    <a:pt x="160020" y="0"/>
                  </a:lnTo>
                  <a:lnTo>
                    <a:pt x="160020" y="1270"/>
                  </a:lnTo>
                  <a:lnTo>
                    <a:pt x="177800" y="1270"/>
                  </a:lnTo>
                  <a:lnTo>
                    <a:pt x="177800" y="0"/>
                  </a:lnTo>
                  <a:close/>
                </a:path>
                <a:path w="269240" h="184150">
                  <a:moveTo>
                    <a:pt x="180340" y="1282"/>
                  </a:moveTo>
                  <a:lnTo>
                    <a:pt x="160020" y="1282"/>
                  </a:lnTo>
                  <a:lnTo>
                    <a:pt x="160020" y="2540"/>
                  </a:lnTo>
                  <a:lnTo>
                    <a:pt x="180340" y="2540"/>
                  </a:lnTo>
                  <a:lnTo>
                    <a:pt x="180340" y="1282"/>
                  </a:lnTo>
                  <a:close/>
                </a:path>
                <a:path w="269240" h="184150">
                  <a:moveTo>
                    <a:pt x="257810" y="182880"/>
                  </a:moveTo>
                  <a:lnTo>
                    <a:pt x="245110" y="182880"/>
                  </a:lnTo>
                  <a:lnTo>
                    <a:pt x="245110" y="184150"/>
                  </a:lnTo>
                  <a:lnTo>
                    <a:pt x="257810" y="184150"/>
                  </a:lnTo>
                  <a:lnTo>
                    <a:pt x="257810" y="182880"/>
                  </a:lnTo>
                  <a:close/>
                </a:path>
                <a:path w="269240" h="184150">
                  <a:moveTo>
                    <a:pt x="269240" y="160032"/>
                  </a:moveTo>
                  <a:lnTo>
                    <a:pt x="267970" y="160032"/>
                  </a:lnTo>
                  <a:lnTo>
                    <a:pt x="267970" y="166370"/>
                  </a:lnTo>
                  <a:lnTo>
                    <a:pt x="269240" y="166370"/>
                  </a:lnTo>
                  <a:lnTo>
                    <a:pt x="269240" y="160032"/>
                  </a:lnTo>
                  <a:close/>
                </a:path>
                <a:path w="269240" h="184150">
                  <a:moveTo>
                    <a:pt x="269240" y="153682"/>
                  </a:moveTo>
                  <a:lnTo>
                    <a:pt x="267970" y="153682"/>
                  </a:lnTo>
                  <a:lnTo>
                    <a:pt x="267970" y="160020"/>
                  </a:lnTo>
                  <a:lnTo>
                    <a:pt x="269240" y="160020"/>
                  </a:lnTo>
                  <a:lnTo>
                    <a:pt x="269240" y="153682"/>
                  </a:lnTo>
                  <a:close/>
                </a:path>
              </a:pathLst>
            </a:custGeom>
            <a:solidFill>
              <a:srgbClr val="BD9F6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5" name="object 505"/>
            <p:cNvSpPr/>
            <p:nvPr/>
          </p:nvSpPr>
          <p:spPr>
            <a:xfrm>
              <a:off x="1120140" y="3782060"/>
              <a:ext cx="266700" cy="180340"/>
            </a:xfrm>
            <a:custGeom>
              <a:avLst/>
              <a:gdLst/>
              <a:ahLst/>
              <a:cxnLst/>
              <a:rect l="l" t="t" r="r" b="b"/>
              <a:pathLst>
                <a:path w="266700" h="180339">
                  <a:moveTo>
                    <a:pt x="111759" y="0"/>
                  </a:moveTo>
                  <a:lnTo>
                    <a:pt x="87629" y="0"/>
                  </a:lnTo>
                  <a:lnTo>
                    <a:pt x="87629" y="1269"/>
                  </a:lnTo>
                  <a:lnTo>
                    <a:pt x="111759" y="1269"/>
                  </a:lnTo>
                  <a:lnTo>
                    <a:pt x="111759" y="0"/>
                  </a:lnTo>
                  <a:close/>
                </a:path>
                <a:path w="266700" h="180339">
                  <a:moveTo>
                    <a:pt x="180339" y="0"/>
                  </a:moveTo>
                  <a:lnTo>
                    <a:pt x="157479" y="0"/>
                  </a:lnTo>
                  <a:lnTo>
                    <a:pt x="157479" y="1269"/>
                  </a:lnTo>
                  <a:lnTo>
                    <a:pt x="180339" y="1269"/>
                  </a:lnTo>
                  <a:lnTo>
                    <a:pt x="180339" y="0"/>
                  </a:lnTo>
                  <a:close/>
                </a:path>
                <a:path w="266700" h="180339">
                  <a:moveTo>
                    <a:pt x="2540" y="10159"/>
                  </a:moveTo>
                  <a:lnTo>
                    <a:pt x="1269" y="10159"/>
                  </a:lnTo>
                  <a:lnTo>
                    <a:pt x="1269" y="11429"/>
                  </a:lnTo>
                  <a:lnTo>
                    <a:pt x="2540" y="11429"/>
                  </a:lnTo>
                  <a:lnTo>
                    <a:pt x="2540" y="10159"/>
                  </a:lnTo>
                  <a:close/>
                </a:path>
                <a:path w="266700" h="180339">
                  <a:moveTo>
                    <a:pt x="2540" y="11430"/>
                  </a:moveTo>
                  <a:lnTo>
                    <a:pt x="1269" y="11430"/>
                  </a:lnTo>
                  <a:lnTo>
                    <a:pt x="1269" y="12700"/>
                  </a:lnTo>
                  <a:lnTo>
                    <a:pt x="0" y="12700"/>
                  </a:lnTo>
                  <a:lnTo>
                    <a:pt x="0" y="17779"/>
                  </a:lnTo>
                  <a:lnTo>
                    <a:pt x="2540" y="17779"/>
                  </a:lnTo>
                  <a:lnTo>
                    <a:pt x="2540" y="11430"/>
                  </a:lnTo>
                  <a:close/>
                </a:path>
                <a:path w="266700" h="180339">
                  <a:moveTo>
                    <a:pt x="2540" y="17780"/>
                  </a:moveTo>
                  <a:lnTo>
                    <a:pt x="0" y="17780"/>
                  </a:lnTo>
                  <a:lnTo>
                    <a:pt x="0" y="24129"/>
                  </a:lnTo>
                  <a:lnTo>
                    <a:pt x="2540" y="24129"/>
                  </a:lnTo>
                  <a:lnTo>
                    <a:pt x="2540" y="17780"/>
                  </a:lnTo>
                  <a:close/>
                </a:path>
                <a:path w="266700" h="180339">
                  <a:moveTo>
                    <a:pt x="2540" y="24130"/>
                  </a:moveTo>
                  <a:lnTo>
                    <a:pt x="0" y="24130"/>
                  </a:lnTo>
                  <a:lnTo>
                    <a:pt x="0" y="30479"/>
                  </a:lnTo>
                  <a:lnTo>
                    <a:pt x="2540" y="30479"/>
                  </a:lnTo>
                  <a:lnTo>
                    <a:pt x="2540" y="24130"/>
                  </a:lnTo>
                  <a:close/>
                </a:path>
                <a:path w="266700" h="180339">
                  <a:moveTo>
                    <a:pt x="2540" y="30480"/>
                  </a:moveTo>
                  <a:lnTo>
                    <a:pt x="0" y="30480"/>
                  </a:lnTo>
                  <a:lnTo>
                    <a:pt x="0" y="36829"/>
                  </a:lnTo>
                  <a:lnTo>
                    <a:pt x="2540" y="36829"/>
                  </a:lnTo>
                  <a:lnTo>
                    <a:pt x="2540" y="30480"/>
                  </a:lnTo>
                  <a:close/>
                </a:path>
                <a:path w="266700" h="180339">
                  <a:moveTo>
                    <a:pt x="2540" y="36830"/>
                  </a:moveTo>
                  <a:lnTo>
                    <a:pt x="0" y="36830"/>
                  </a:lnTo>
                  <a:lnTo>
                    <a:pt x="0" y="38100"/>
                  </a:lnTo>
                  <a:lnTo>
                    <a:pt x="1269" y="38100"/>
                  </a:lnTo>
                  <a:lnTo>
                    <a:pt x="1269" y="39369"/>
                  </a:lnTo>
                  <a:lnTo>
                    <a:pt x="2540" y="39369"/>
                  </a:lnTo>
                  <a:lnTo>
                    <a:pt x="2540" y="36830"/>
                  </a:lnTo>
                  <a:close/>
                </a:path>
                <a:path w="266700" h="180339">
                  <a:moveTo>
                    <a:pt x="266700" y="149859"/>
                  </a:moveTo>
                  <a:lnTo>
                    <a:pt x="264159" y="149859"/>
                  </a:lnTo>
                  <a:lnTo>
                    <a:pt x="264159" y="151129"/>
                  </a:lnTo>
                  <a:lnTo>
                    <a:pt x="266700" y="151129"/>
                  </a:lnTo>
                  <a:lnTo>
                    <a:pt x="266700" y="149859"/>
                  </a:lnTo>
                  <a:close/>
                </a:path>
                <a:path w="266700" h="180339">
                  <a:moveTo>
                    <a:pt x="266700" y="151130"/>
                  </a:moveTo>
                  <a:lnTo>
                    <a:pt x="264159" y="151130"/>
                  </a:lnTo>
                  <a:lnTo>
                    <a:pt x="264159" y="157479"/>
                  </a:lnTo>
                  <a:lnTo>
                    <a:pt x="266700" y="157479"/>
                  </a:lnTo>
                  <a:lnTo>
                    <a:pt x="266700" y="151130"/>
                  </a:lnTo>
                  <a:close/>
                </a:path>
                <a:path w="266700" h="180339">
                  <a:moveTo>
                    <a:pt x="266700" y="157480"/>
                  </a:moveTo>
                  <a:lnTo>
                    <a:pt x="264159" y="157480"/>
                  </a:lnTo>
                  <a:lnTo>
                    <a:pt x="264159" y="163829"/>
                  </a:lnTo>
                  <a:lnTo>
                    <a:pt x="266700" y="163829"/>
                  </a:lnTo>
                  <a:lnTo>
                    <a:pt x="266700" y="157480"/>
                  </a:lnTo>
                  <a:close/>
                </a:path>
                <a:path w="266700" h="180339">
                  <a:moveTo>
                    <a:pt x="266700" y="163830"/>
                  </a:moveTo>
                  <a:lnTo>
                    <a:pt x="264159" y="163830"/>
                  </a:lnTo>
                  <a:lnTo>
                    <a:pt x="264159" y="167639"/>
                  </a:lnTo>
                  <a:lnTo>
                    <a:pt x="265429" y="167639"/>
                  </a:lnTo>
                  <a:lnTo>
                    <a:pt x="265429" y="166369"/>
                  </a:lnTo>
                  <a:lnTo>
                    <a:pt x="266700" y="166369"/>
                  </a:lnTo>
                  <a:lnTo>
                    <a:pt x="266700" y="163830"/>
                  </a:lnTo>
                  <a:close/>
                </a:path>
                <a:path w="266700" h="180339">
                  <a:moveTo>
                    <a:pt x="88900" y="177800"/>
                  </a:moveTo>
                  <a:lnTo>
                    <a:pt x="67309" y="177800"/>
                  </a:lnTo>
                  <a:lnTo>
                    <a:pt x="67309" y="180339"/>
                  </a:lnTo>
                  <a:lnTo>
                    <a:pt x="87629" y="180339"/>
                  </a:lnTo>
                  <a:lnTo>
                    <a:pt x="87629" y="179069"/>
                  </a:lnTo>
                  <a:lnTo>
                    <a:pt x="88900" y="179069"/>
                  </a:lnTo>
                  <a:lnTo>
                    <a:pt x="88900" y="177800"/>
                  </a:lnTo>
                  <a:close/>
                </a:path>
                <a:path w="266700" h="180339">
                  <a:moveTo>
                    <a:pt x="257809" y="179069"/>
                  </a:moveTo>
                  <a:lnTo>
                    <a:pt x="241300" y="179069"/>
                  </a:lnTo>
                  <a:lnTo>
                    <a:pt x="241300" y="180339"/>
                  </a:lnTo>
                  <a:lnTo>
                    <a:pt x="257809" y="180339"/>
                  </a:lnTo>
                  <a:lnTo>
                    <a:pt x="257809" y="179069"/>
                  </a:lnTo>
                  <a:close/>
                </a:path>
                <a:path w="266700" h="180339">
                  <a:moveTo>
                    <a:pt x="259079" y="177800"/>
                  </a:moveTo>
                  <a:lnTo>
                    <a:pt x="238759" y="177800"/>
                  </a:lnTo>
                  <a:lnTo>
                    <a:pt x="238759" y="179069"/>
                  </a:lnTo>
                  <a:lnTo>
                    <a:pt x="259079" y="179069"/>
                  </a:lnTo>
                  <a:lnTo>
                    <a:pt x="259079" y="177800"/>
                  </a:lnTo>
                  <a:close/>
                </a:path>
              </a:pathLst>
            </a:custGeom>
            <a:solidFill>
              <a:srgbClr val="BEA16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6" name="object 506"/>
            <p:cNvSpPr/>
            <p:nvPr/>
          </p:nvSpPr>
          <p:spPr>
            <a:xfrm>
              <a:off x="1122680" y="3783330"/>
              <a:ext cx="261620" cy="176530"/>
            </a:xfrm>
            <a:custGeom>
              <a:avLst/>
              <a:gdLst/>
              <a:ahLst/>
              <a:cxnLst/>
              <a:rect l="l" t="t" r="r" b="b"/>
              <a:pathLst>
                <a:path w="261619" h="176529">
                  <a:moveTo>
                    <a:pt x="110489" y="0"/>
                  </a:moveTo>
                  <a:lnTo>
                    <a:pt x="83819" y="0"/>
                  </a:lnTo>
                  <a:lnTo>
                    <a:pt x="83819" y="2540"/>
                  </a:lnTo>
                  <a:lnTo>
                    <a:pt x="111759" y="2540"/>
                  </a:lnTo>
                  <a:lnTo>
                    <a:pt x="111759" y="1270"/>
                  </a:lnTo>
                  <a:lnTo>
                    <a:pt x="110489" y="1270"/>
                  </a:lnTo>
                  <a:lnTo>
                    <a:pt x="110489" y="0"/>
                  </a:lnTo>
                  <a:close/>
                </a:path>
                <a:path w="261619" h="176529">
                  <a:moveTo>
                    <a:pt x="181609" y="1270"/>
                  </a:moveTo>
                  <a:lnTo>
                    <a:pt x="153669" y="1270"/>
                  </a:lnTo>
                  <a:lnTo>
                    <a:pt x="153669" y="2540"/>
                  </a:lnTo>
                  <a:lnTo>
                    <a:pt x="181609" y="2540"/>
                  </a:lnTo>
                  <a:lnTo>
                    <a:pt x="181609" y="1270"/>
                  </a:lnTo>
                  <a:close/>
                </a:path>
                <a:path w="261619" h="176529">
                  <a:moveTo>
                    <a:pt x="179069" y="0"/>
                  </a:moveTo>
                  <a:lnTo>
                    <a:pt x="154939" y="0"/>
                  </a:lnTo>
                  <a:lnTo>
                    <a:pt x="154939" y="1270"/>
                  </a:lnTo>
                  <a:lnTo>
                    <a:pt x="179069" y="1270"/>
                  </a:lnTo>
                  <a:lnTo>
                    <a:pt x="179069" y="0"/>
                  </a:lnTo>
                  <a:close/>
                </a:path>
                <a:path w="261619" h="176529">
                  <a:moveTo>
                    <a:pt x="1269" y="8890"/>
                  </a:moveTo>
                  <a:lnTo>
                    <a:pt x="0" y="8890"/>
                  </a:lnTo>
                  <a:lnTo>
                    <a:pt x="0" y="10160"/>
                  </a:lnTo>
                  <a:lnTo>
                    <a:pt x="1269" y="10160"/>
                  </a:lnTo>
                  <a:lnTo>
                    <a:pt x="1269" y="8890"/>
                  </a:lnTo>
                  <a:close/>
                </a:path>
                <a:path w="261619" h="176529">
                  <a:moveTo>
                    <a:pt x="1269" y="10160"/>
                  </a:moveTo>
                  <a:lnTo>
                    <a:pt x="0" y="10160"/>
                  </a:lnTo>
                  <a:lnTo>
                    <a:pt x="0" y="16510"/>
                  </a:lnTo>
                  <a:lnTo>
                    <a:pt x="1269" y="16510"/>
                  </a:lnTo>
                  <a:lnTo>
                    <a:pt x="1269" y="10160"/>
                  </a:lnTo>
                  <a:close/>
                </a:path>
                <a:path w="261619" h="176529">
                  <a:moveTo>
                    <a:pt x="1269" y="16510"/>
                  </a:moveTo>
                  <a:lnTo>
                    <a:pt x="0" y="16510"/>
                  </a:lnTo>
                  <a:lnTo>
                    <a:pt x="0" y="22860"/>
                  </a:lnTo>
                  <a:lnTo>
                    <a:pt x="1269" y="22860"/>
                  </a:lnTo>
                  <a:lnTo>
                    <a:pt x="1269" y="16510"/>
                  </a:lnTo>
                  <a:close/>
                </a:path>
                <a:path w="261619" h="176529">
                  <a:moveTo>
                    <a:pt x="1269" y="22860"/>
                  </a:moveTo>
                  <a:lnTo>
                    <a:pt x="0" y="22860"/>
                  </a:lnTo>
                  <a:lnTo>
                    <a:pt x="0" y="29210"/>
                  </a:lnTo>
                  <a:lnTo>
                    <a:pt x="1269" y="29210"/>
                  </a:lnTo>
                  <a:lnTo>
                    <a:pt x="1269" y="22860"/>
                  </a:lnTo>
                  <a:close/>
                </a:path>
                <a:path w="261619" h="176529">
                  <a:moveTo>
                    <a:pt x="1269" y="29210"/>
                  </a:moveTo>
                  <a:lnTo>
                    <a:pt x="0" y="29210"/>
                  </a:lnTo>
                  <a:lnTo>
                    <a:pt x="0" y="35560"/>
                  </a:lnTo>
                  <a:lnTo>
                    <a:pt x="1269" y="35560"/>
                  </a:lnTo>
                  <a:lnTo>
                    <a:pt x="1269" y="29210"/>
                  </a:lnTo>
                  <a:close/>
                </a:path>
                <a:path w="261619" h="176529">
                  <a:moveTo>
                    <a:pt x="1269" y="35560"/>
                  </a:moveTo>
                  <a:lnTo>
                    <a:pt x="0" y="35560"/>
                  </a:lnTo>
                  <a:lnTo>
                    <a:pt x="0" y="39370"/>
                  </a:lnTo>
                  <a:lnTo>
                    <a:pt x="1269" y="39370"/>
                  </a:lnTo>
                  <a:lnTo>
                    <a:pt x="1269" y="35560"/>
                  </a:lnTo>
                  <a:close/>
                </a:path>
                <a:path w="261619" h="176529">
                  <a:moveTo>
                    <a:pt x="261619" y="147320"/>
                  </a:moveTo>
                  <a:lnTo>
                    <a:pt x="260350" y="147320"/>
                  </a:lnTo>
                  <a:lnTo>
                    <a:pt x="260350" y="149860"/>
                  </a:lnTo>
                  <a:lnTo>
                    <a:pt x="261619" y="149860"/>
                  </a:lnTo>
                  <a:lnTo>
                    <a:pt x="261619" y="147320"/>
                  </a:lnTo>
                  <a:close/>
                </a:path>
                <a:path w="261619" h="176529">
                  <a:moveTo>
                    <a:pt x="261619" y="149860"/>
                  </a:moveTo>
                  <a:lnTo>
                    <a:pt x="260350" y="149860"/>
                  </a:lnTo>
                  <a:lnTo>
                    <a:pt x="260350" y="156210"/>
                  </a:lnTo>
                  <a:lnTo>
                    <a:pt x="261619" y="156210"/>
                  </a:lnTo>
                  <a:lnTo>
                    <a:pt x="261619" y="149860"/>
                  </a:lnTo>
                  <a:close/>
                </a:path>
                <a:path w="261619" h="176529">
                  <a:moveTo>
                    <a:pt x="261619" y="156210"/>
                  </a:moveTo>
                  <a:lnTo>
                    <a:pt x="260350" y="156210"/>
                  </a:lnTo>
                  <a:lnTo>
                    <a:pt x="260350" y="162560"/>
                  </a:lnTo>
                  <a:lnTo>
                    <a:pt x="261619" y="162560"/>
                  </a:lnTo>
                  <a:lnTo>
                    <a:pt x="261619" y="156210"/>
                  </a:lnTo>
                  <a:close/>
                </a:path>
                <a:path w="261619" h="176529">
                  <a:moveTo>
                    <a:pt x="261619" y="162560"/>
                  </a:moveTo>
                  <a:lnTo>
                    <a:pt x="260350" y="162560"/>
                  </a:lnTo>
                  <a:lnTo>
                    <a:pt x="260350" y="168910"/>
                  </a:lnTo>
                  <a:lnTo>
                    <a:pt x="261619" y="168910"/>
                  </a:lnTo>
                  <a:lnTo>
                    <a:pt x="261619" y="162560"/>
                  </a:lnTo>
                  <a:close/>
                </a:path>
                <a:path w="261619" h="176529">
                  <a:moveTo>
                    <a:pt x="88900" y="175260"/>
                  </a:moveTo>
                  <a:lnTo>
                    <a:pt x="63500" y="175260"/>
                  </a:lnTo>
                  <a:lnTo>
                    <a:pt x="63500" y="176530"/>
                  </a:lnTo>
                  <a:lnTo>
                    <a:pt x="88900" y="176530"/>
                  </a:lnTo>
                  <a:lnTo>
                    <a:pt x="88900" y="175260"/>
                  </a:lnTo>
                  <a:close/>
                </a:path>
                <a:path w="261619" h="176529">
                  <a:moveTo>
                    <a:pt x="256540" y="175260"/>
                  </a:moveTo>
                  <a:lnTo>
                    <a:pt x="234950" y="175260"/>
                  </a:lnTo>
                  <a:lnTo>
                    <a:pt x="234950" y="176530"/>
                  </a:lnTo>
                  <a:lnTo>
                    <a:pt x="256539" y="176530"/>
                  </a:lnTo>
                  <a:lnTo>
                    <a:pt x="256540" y="175260"/>
                  </a:lnTo>
                  <a:close/>
                </a:path>
              </a:pathLst>
            </a:custGeom>
            <a:solidFill>
              <a:srgbClr val="BFA26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7" name="object 507"/>
            <p:cNvSpPr/>
            <p:nvPr/>
          </p:nvSpPr>
          <p:spPr>
            <a:xfrm>
              <a:off x="1123950" y="3785870"/>
              <a:ext cx="259079" cy="172720"/>
            </a:xfrm>
            <a:custGeom>
              <a:avLst/>
              <a:gdLst/>
              <a:ahLst/>
              <a:cxnLst/>
              <a:rect l="l" t="t" r="r" b="b"/>
              <a:pathLst>
                <a:path w="259080" h="172720">
                  <a:moveTo>
                    <a:pt x="110490" y="0"/>
                  </a:moveTo>
                  <a:lnTo>
                    <a:pt x="81280" y="0"/>
                  </a:lnTo>
                  <a:lnTo>
                    <a:pt x="81280" y="1269"/>
                  </a:lnTo>
                  <a:lnTo>
                    <a:pt x="110490" y="1269"/>
                  </a:lnTo>
                  <a:lnTo>
                    <a:pt x="110490" y="0"/>
                  </a:lnTo>
                  <a:close/>
                </a:path>
                <a:path w="259080" h="172720">
                  <a:moveTo>
                    <a:pt x="181609" y="0"/>
                  </a:moveTo>
                  <a:lnTo>
                    <a:pt x="152400" y="0"/>
                  </a:lnTo>
                  <a:lnTo>
                    <a:pt x="152400" y="1269"/>
                  </a:lnTo>
                  <a:lnTo>
                    <a:pt x="181609" y="1269"/>
                  </a:lnTo>
                  <a:lnTo>
                    <a:pt x="181609" y="0"/>
                  </a:lnTo>
                  <a:close/>
                </a:path>
                <a:path w="259080" h="172720">
                  <a:moveTo>
                    <a:pt x="2540" y="5079"/>
                  </a:moveTo>
                  <a:lnTo>
                    <a:pt x="1269" y="5079"/>
                  </a:lnTo>
                  <a:lnTo>
                    <a:pt x="1269" y="6349"/>
                  </a:lnTo>
                  <a:lnTo>
                    <a:pt x="0" y="6349"/>
                  </a:lnTo>
                  <a:lnTo>
                    <a:pt x="0" y="7619"/>
                  </a:lnTo>
                  <a:lnTo>
                    <a:pt x="2540" y="7619"/>
                  </a:lnTo>
                  <a:lnTo>
                    <a:pt x="2540" y="5079"/>
                  </a:lnTo>
                  <a:close/>
                </a:path>
                <a:path w="259080" h="172720">
                  <a:moveTo>
                    <a:pt x="2540" y="7619"/>
                  </a:moveTo>
                  <a:lnTo>
                    <a:pt x="0" y="7619"/>
                  </a:lnTo>
                  <a:lnTo>
                    <a:pt x="0" y="13969"/>
                  </a:lnTo>
                  <a:lnTo>
                    <a:pt x="2540" y="13969"/>
                  </a:lnTo>
                  <a:lnTo>
                    <a:pt x="2540" y="7619"/>
                  </a:lnTo>
                  <a:close/>
                </a:path>
                <a:path w="259080" h="172720">
                  <a:moveTo>
                    <a:pt x="2540" y="13969"/>
                  </a:moveTo>
                  <a:lnTo>
                    <a:pt x="0" y="13969"/>
                  </a:lnTo>
                  <a:lnTo>
                    <a:pt x="0" y="20319"/>
                  </a:lnTo>
                  <a:lnTo>
                    <a:pt x="2540" y="20319"/>
                  </a:lnTo>
                  <a:lnTo>
                    <a:pt x="2540" y="13969"/>
                  </a:lnTo>
                  <a:close/>
                </a:path>
                <a:path w="259080" h="172720">
                  <a:moveTo>
                    <a:pt x="2540" y="20319"/>
                  </a:moveTo>
                  <a:lnTo>
                    <a:pt x="0" y="20319"/>
                  </a:lnTo>
                  <a:lnTo>
                    <a:pt x="0" y="26669"/>
                  </a:lnTo>
                  <a:lnTo>
                    <a:pt x="2540" y="26669"/>
                  </a:lnTo>
                  <a:lnTo>
                    <a:pt x="2540" y="20319"/>
                  </a:lnTo>
                  <a:close/>
                </a:path>
                <a:path w="259080" h="172720">
                  <a:moveTo>
                    <a:pt x="2540" y="26669"/>
                  </a:moveTo>
                  <a:lnTo>
                    <a:pt x="0" y="26669"/>
                  </a:lnTo>
                  <a:lnTo>
                    <a:pt x="0" y="33019"/>
                  </a:lnTo>
                  <a:lnTo>
                    <a:pt x="2540" y="33019"/>
                  </a:lnTo>
                  <a:lnTo>
                    <a:pt x="2540" y="26669"/>
                  </a:lnTo>
                  <a:close/>
                </a:path>
                <a:path w="259080" h="172720">
                  <a:moveTo>
                    <a:pt x="2540" y="33019"/>
                  </a:moveTo>
                  <a:lnTo>
                    <a:pt x="0" y="33019"/>
                  </a:lnTo>
                  <a:lnTo>
                    <a:pt x="0" y="36829"/>
                  </a:lnTo>
                  <a:lnTo>
                    <a:pt x="1269" y="36829"/>
                  </a:lnTo>
                  <a:lnTo>
                    <a:pt x="1269" y="38099"/>
                  </a:lnTo>
                  <a:lnTo>
                    <a:pt x="2540" y="38099"/>
                  </a:lnTo>
                  <a:lnTo>
                    <a:pt x="2540" y="33019"/>
                  </a:lnTo>
                  <a:close/>
                </a:path>
                <a:path w="259080" h="172720">
                  <a:moveTo>
                    <a:pt x="259080" y="143509"/>
                  </a:moveTo>
                  <a:lnTo>
                    <a:pt x="257809" y="143509"/>
                  </a:lnTo>
                  <a:lnTo>
                    <a:pt x="257809" y="147319"/>
                  </a:lnTo>
                  <a:lnTo>
                    <a:pt x="259080" y="147319"/>
                  </a:lnTo>
                  <a:lnTo>
                    <a:pt x="259080" y="143509"/>
                  </a:lnTo>
                  <a:close/>
                </a:path>
                <a:path w="259080" h="172720">
                  <a:moveTo>
                    <a:pt x="259080" y="147319"/>
                  </a:moveTo>
                  <a:lnTo>
                    <a:pt x="257809" y="147319"/>
                  </a:lnTo>
                  <a:lnTo>
                    <a:pt x="257809" y="153669"/>
                  </a:lnTo>
                  <a:lnTo>
                    <a:pt x="259080" y="153669"/>
                  </a:lnTo>
                  <a:lnTo>
                    <a:pt x="259080" y="147319"/>
                  </a:lnTo>
                  <a:close/>
                </a:path>
                <a:path w="259080" h="172720">
                  <a:moveTo>
                    <a:pt x="259080" y="153669"/>
                  </a:moveTo>
                  <a:lnTo>
                    <a:pt x="257809" y="153669"/>
                  </a:lnTo>
                  <a:lnTo>
                    <a:pt x="257809" y="160019"/>
                  </a:lnTo>
                  <a:lnTo>
                    <a:pt x="259080" y="160019"/>
                  </a:lnTo>
                  <a:lnTo>
                    <a:pt x="259080" y="153669"/>
                  </a:lnTo>
                  <a:close/>
                </a:path>
                <a:path w="259080" h="172720">
                  <a:moveTo>
                    <a:pt x="259080" y="160019"/>
                  </a:moveTo>
                  <a:lnTo>
                    <a:pt x="257809" y="160019"/>
                  </a:lnTo>
                  <a:lnTo>
                    <a:pt x="257809" y="166369"/>
                  </a:lnTo>
                  <a:lnTo>
                    <a:pt x="259080" y="166369"/>
                  </a:lnTo>
                  <a:lnTo>
                    <a:pt x="259080" y="160019"/>
                  </a:lnTo>
                  <a:close/>
                </a:path>
                <a:path w="259080" h="172720">
                  <a:moveTo>
                    <a:pt x="90170" y="171449"/>
                  </a:moveTo>
                  <a:lnTo>
                    <a:pt x="62230" y="171449"/>
                  </a:lnTo>
                  <a:lnTo>
                    <a:pt x="62230" y="172719"/>
                  </a:lnTo>
                  <a:lnTo>
                    <a:pt x="90170" y="172719"/>
                  </a:lnTo>
                  <a:lnTo>
                    <a:pt x="90170" y="171449"/>
                  </a:lnTo>
                  <a:close/>
                </a:path>
                <a:path w="259080" h="172720">
                  <a:moveTo>
                    <a:pt x="92709" y="170179"/>
                  </a:moveTo>
                  <a:lnTo>
                    <a:pt x="60959" y="170179"/>
                  </a:lnTo>
                  <a:lnTo>
                    <a:pt x="60959" y="171449"/>
                  </a:lnTo>
                  <a:lnTo>
                    <a:pt x="92709" y="171449"/>
                  </a:lnTo>
                  <a:lnTo>
                    <a:pt x="92709" y="170179"/>
                  </a:lnTo>
                  <a:close/>
                </a:path>
                <a:path w="259080" h="172720">
                  <a:moveTo>
                    <a:pt x="256540" y="170179"/>
                  </a:moveTo>
                  <a:lnTo>
                    <a:pt x="228600" y="170179"/>
                  </a:lnTo>
                  <a:lnTo>
                    <a:pt x="228600" y="171449"/>
                  </a:lnTo>
                  <a:lnTo>
                    <a:pt x="231140" y="171449"/>
                  </a:lnTo>
                  <a:lnTo>
                    <a:pt x="231140" y="172719"/>
                  </a:lnTo>
                  <a:lnTo>
                    <a:pt x="256540" y="172719"/>
                  </a:lnTo>
                  <a:lnTo>
                    <a:pt x="256540" y="170179"/>
                  </a:lnTo>
                  <a:close/>
                </a:path>
                <a:path w="259080" h="172720">
                  <a:moveTo>
                    <a:pt x="259080" y="166369"/>
                  </a:moveTo>
                  <a:lnTo>
                    <a:pt x="257809" y="166369"/>
                  </a:lnTo>
                  <a:lnTo>
                    <a:pt x="257809" y="168909"/>
                  </a:lnTo>
                  <a:lnTo>
                    <a:pt x="259080" y="168909"/>
                  </a:lnTo>
                  <a:lnTo>
                    <a:pt x="259080" y="166369"/>
                  </a:lnTo>
                  <a:close/>
                </a:path>
              </a:pathLst>
            </a:custGeom>
            <a:solidFill>
              <a:srgbClr val="C0A46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8" name="object 508"/>
            <p:cNvSpPr/>
            <p:nvPr/>
          </p:nvSpPr>
          <p:spPr>
            <a:xfrm>
              <a:off x="1126490" y="3787140"/>
              <a:ext cx="255270" cy="168910"/>
            </a:xfrm>
            <a:custGeom>
              <a:avLst/>
              <a:gdLst/>
              <a:ahLst/>
              <a:cxnLst/>
              <a:rect l="l" t="t" r="r" b="b"/>
              <a:pathLst>
                <a:path w="255269" h="168910">
                  <a:moveTo>
                    <a:pt x="109220" y="0"/>
                  </a:moveTo>
                  <a:lnTo>
                    <a:pt x="78740" y="0"/>
                  </a:lnTo>
                  <a:lnTo>
                    <a:pt x="78740" y="1270"/>
                  </a:lnTo>
                  <a:lnTo>
                    <a:pt x="109219" y="1270"/>
                  </a:lnTo>
                  <a:lnTo>
                    <a:pt x="109220" y="0"/>
                  </a:lnTo>
                  <a:close/>
                </a:path>
                <a:path w="255269" h="168910">
                  <a:moveTo>
                    <a:pt x="179069" y="0"/>
                  </a:moveTo>
                  <a:lnTo>
                    <a:pt x="149859" y="0"/>
                  </a:lnTo>
                  <a:lnTo>
                    <a:pt x="149859" y="1270"/>
                  </a:lnTo>
                  <a:lnTo>
                    <a:pt x="179069" y="1270"/>
                  </a:lnTo>
                  <a:lnTo>
                    <a:pt x="179069" y="0"/>
                  </a:lnTo>
                  <a:close/>
                </a:path>
                <a:path w="255269" h="168910">
                  <a:moveTo>
                    <a:pt x="1269" y="3810"/>
                  </a:moveTo>
                  <a:lnTo>
                    <a:pt x="0" y="3810"/>
                  </a:lnTo>
                  <a:lnTo>
                    <a:pt x="0" y="6350"/>
                  </a:lnTo>
                  <a:lnTo>
                    <a:pt x="1269" y="6350"/>
                  </a:lnTo>
                  <a:lnTo>
                    <a:pt x="1269" y="3810"/>
                  </a:lnTo>
                  <a:close/>
                </a:path>
                <a:path w="255269" h="168910">
                  <a:moveTo>
                    <a:pt x="1269" y="6350"/>
                  </a:moveTo>
                  <a:lnTo>
                    <a:pt x="0" y="6350"/>
                  </a:lnTo>
                  <a:lnTo>
                    <a:pt x="0" y="12700"/>
                  </a:lnTo>
                  <a:lnTo>
                    <a:pt x="1269" y="12700"/>
                  </a:lnTo>
                  <a:lnTo>
                    <a:pt x="1269" y="6350"/>
                  </a:lnTo>
                  <a:close/>
                </a:path>
                <a:path w="255269" h="168910">
                  <a:moveTo>
                    <a:pt x="1269" y="12700"/>
                  </a:moveTo>
                  <a:lnTo>
                    <a:pt x="0" y="12700"/>
                  </a:lnTo>
                  <a:lnTo>
                    <a:pt x="0" y="19050"/>
                  </a:lnTo>
                  <a:lnTo>
                    <a:pt x="1269" y="19050"/>
                  </a:lnTo>
                  <a:lnTo>
                    <a:pt x="1269" y="12700"/>
                  </a:lnTo>
                  <a:close/>
                </a:path>
                <a:path w="255269" h="168910">
                  <a:moveTo>
                    <a:pt x="1269" y="19050"/>
                  </a:moveTo>
                  <a:lnTo>
                    <a:pt x="0" y="19050"/>
                  </a:lnTo>
                  <a:lnTo>
                    <a:pt x="0" y="25400"/>
                  </a:lnTo>
                  <a:lnTo>
                    <a:pt x="1269" y="25400"/>
                  </a:lnTo>
                  <a:lnTo>
                    <a:pt x="1269" y="19050"/>
                  </a:lnTo>
                  <a:close/>
                </a:path>
                <a:path w="255269" h="168910">
                  <a:moveTo>
                    <a:pt x="1269" y="25400"/>
                  </a:moveTo>
                  <a:lnTo>
                    <a:pt x="0" y="25400"/>
                  </a:lnTo>
                  <a:lnTo>
                    <a:pt x="0" y="31750"/>
                  </a:lnTo>
                  <a:lnTo>
                    <a:pt x="1269" y="31750"/>
                  </a:lnTo>
                  <a:lnTo>
                    <a:pt x="1269" y="25400"/>
                  </a:lnTo>
                  <a:close/>
                </a:path>
                <a:path w="255269" h="168910">
                  <a:moveTo>
                    <a:pt x="1269" y="31750"/>
                  </a:moveTo>
                  <a:lnTo>
                    <a:pt x="0" y="31750"/>
                  </a:lnTo>
                  <a:lnTo>
                    <a:pt x="0" y="36830"/>
                  </a:lnTo>
                  <a:lnTo>
                    <a:pt x="1269" y="36830"/>
                  </a:lnTo>
                  <a:lnTo>
                    <a:pt x="1269" y="31750"/>
                  </a:lnTo>
                  <a:close/>
                </a:path>
                <a:path w="255269" h="168910">
                  <a:moveTo>
                    <a:pt x="254000" y="140970"/>
                  </a:moveTo>
                  <a:lnTo>
                    <a:pt x="252729" y="140970"/>
                  </a:lnTo>
                  <a:lnTo>
                    <a:pt x="252729" y="146050"/>
                  </a:lnTo>
                  <a:lnTo>
                    <a:pt x="255269" y="146050"/>
                  </a:lnTo>
                  <a:lnTo>
                    <a:pt x="255269" y="142240"/>
                  </a:lnTo>
                  <a:lnTo>
                    <a:pt x="254000" y="142240"/>
                  </a:lnTo>
                  <a:lnTo>
                    <a:pt x="254000" y="140970"/>
                  </a:lnTo>
                  <a:close/>
                </a:path>
                <a:path w="255269" h="168910">
                  <a:moveTo>
                    <a:pt x="255269" y="146050"/>
                  </a:moveTo>
                  <a:lnTo>
                    <a:pt x="252729" y="146050"/>
                  </a:lnTo>
                  <a:lnTo>
                    <a:pt x="252729" y="152400"/>
                  </a:lnTo>
                  <a:lnTo>
                    <a:pt x="255269" y="152400"/>
                  </a:lnTo>
                  <a:lnTo>
                    <a:pt x="255269" y="146050"/>
                  </a:lnTo>
                  <a:close/>
                </a:path>
                <a:path w="255269" h="168910">
                  <a:moveTo>
                    <a:pt x="255269" y="152400"/>
                  </a:moveTo>
                  <a:lnTo>
                    <a:pt x="252729" y="152400"/>
                  </a:lnTo>
                  <a:lnTo>
                    <a:pt x="252729" y="158750"/>
                  </a:lnTo>
                  <a:lnTo>
                    <a:pt x="255269" y="158750"/>
                  </a:lnTo>
                  <a:lnTo>
                    <a:pt x="255269" y="152400"/>
                  </a:lnTo>
                  <a:close/>
                </a:path>
                <a:path w="255269" h="168910">
                  <a:moveTo>
                    <a:pt x="255269" y="158750"/>
                  </a:moveTo>
                  <a:lnTo>
                    <a:pt x="252729" y="158750"/>
                  </a:lnTo>
                  <a:lnTo>
                    <a:pt x="252729" y="165100"/>
                  </a:lnTo>
                  <a:lnTo>
                    <a:pt x="255269" y="165100"/>
                  </a:lnTo>
                  <a:lnTo>
                    <a:pt x="255269" y="158750"/>
                  </a:lnTo>
                  <a:close/>
                </a:path>
                <a:path w="255269" h="168910">
                  <a:moveTo>
                    <a:pt x="91439" y="167640"/>
                  </a:moveTo>
                  <a:lnTo>
                    <a:pt x="58419" y="167640"/>
                  </a:lnTo>
                  <a:lnTo>
                    <a:pt x="58419" y="168910"/>
                  </a:lnTo>
                  <a:lnTo>
                    <a:pt x="91439" y="168910"/>
                  </a:lnTo>
                  <a:lnTo>
                    <a:pt x="91439" y="167640"/>
                  </a:lnTo>
                  <a:close/>
                </a:path>
                <a:path w="255269" h="168910">
                  <a:moveTo>
                    <a:pt x="255269" y="165100"/>
                  </a:moveTo>
                  <a:lnTo>
                    <a:pt x="252729" y="165100"/>
                  </a:lnTo>
                  <a:lnTo>
                    <a:pt x="252729" y="167640"/>
                  </a:lnTo>
                  <a:lnTo>
                    <a:pt x="223519" y="167640"/>
                  </a:lnTo>
                  <a:lnTo>
                    <a:pt x="223519" y="168910"/>
                  </a:lnTo>
                  <a:lnTo>
                    <a:pt x="255269" y="168910"/>
                  </a:lnTo>
                  <a:lnTo>
                    <a:pt x="255269" y="165100"/>
                  </a:lnTo>
                  <a:close/>
                </a:path>
              </a:pathLst>
            </a:custGeom>
            <a:solidFill>
              <a:srgbClr val="C1A56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09" name="object 509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1127760" y="3788410"/>
              <a:ext cx="251459" cy="166369"/>
            </a:xfrm>
            <a:prstGeom prst="rect">
              <a:avLst/>
            </a:prstGeom>
          </p:spPr>
        </p:pic>
        <p:sp>
          <p:nvSpPr>
            <p:cNvPr id="510" name="object 510"/>
            <p:cNvSpPr/>
            <p:nvPr/>
          </p:nvSpPr>
          <p:spPr>
            <a:xfrm>
              <a:off x="1115060" y="3935730"/>
              <a:ext cx="276860" cy="194310"/>
            </a:xfrm>
            <a:custGeom>
              <a:avLst/>
              <a:gdLst/>
              <a:ahLst/>
              <a:cxnLst/>
              <a:rect l="l" t="t" r="r" b="b"/>
              <a:pathLst>
                <a:path w="276859" h="194310">
                  <a:moveTo>
                    <a:pt x="86359" y="0"/>
                  </a:moveTo>
                  <a:lnTo>
                    <a:pt x="78740" y="0"/>
                  </a:lnTo>
                  <a:lnTo>
                    <a:pt x="78740" y="1270"/>
                  </a:lnTo>
                  <a:lnTo>
                    <a:pt x="86359" y="1270"/>
                  </a:lnTo>
                  <a:lnTo>
                    <a:pt x="86359" y="0"/>
                  </a:lnTo>
                  <a:close/>
                </a:path>
                <a:path w="276859" h="194310">
                  <a:moveTo>
                    <a:pt x="259079" y="0"/>
                  </a:moveTo>
                  <a:lnTo>
                    <a:pt x="257809" y="0"/>
                  </a:lnTo>
                  <a:lnTo>
                    <a:pt x="257809" y="1270"/>
                  </a:lnTo>
                  <a:lnTo>
                    <a:pt x="259079" y="1270"/>
                  </a:lnTo>
                  <a:lnTo>
                    <a:pt x="259079" y="0"/>
                  </a:lnTo>
                  <a:close/>
                </a:path>
                <a:path w="276859" h="194310">
                  <a:moveTo>
                    <a:pt x="276860" y="27940"/>
                  </a:moveTo>
                  <a:lnTo>
                    <a:pt x="275590" y="27940"/>
                  </a:lnTo>
                  <a:lnTo>
                    <a:pt x="275590" y="29210"/>
                  </a:lnTo>
                  <a:lnTo>
                    <a:pt x="276860" y="29210"/>
                  </a:lnTo>
                  <a:lnTo>
                    <a:pt x="276860" y="27940"/>
                  </a:lnTo>
                  <a:close/>
                </a:path>
                <a:path w="276859" h="194310">
                  <a:moveTo>
                    <a:pt x="276859" y="29210"/>
                  </a:moveTo>
                  <a:lnTo>
                    <a:pt x="275590" y="29210"/>
                  </a:lnTo>
                  <a:lnTo>
                    <a:pt x="275590" y="31750"/>
                  </a:lnTo>
                  <a:lnTo>
                    <a:pt x="276859" y="31750"/>
                  </a:lnTo>
                  <a:lnTo>
                    <a:pt x="276859" y="29210"/>
                  </a:lnTo>
                  <a:close/>
                </a:path>
                <a:path w="276859" h="194310">
                  <a:moveTo>
                    <a:pt x="2540" y="148590"/>
                  </a:moveTo>
                  <a:lnTo>
                    <a:pt x="1270" y="148590"/>
                  </a:lnTo>
                  <a:lnTo>
                    <a:pt x="1270" y="149860"/>
                  </a:lnTo>
                  <a:lnTo>
                    <a:pt x="2540" y="149860"/>
                  </a:lnTo>
                  <a:lnTo>
                    <a:pt x="2540" y="148590"/>
                  </a:lnTo>
                  <a:close/>
                </a:path>
                <a:path w="276859" h="194310">
                  <a:moveTo>
                    <a:pt x="2540" y="149860"/>
                  </a:moveTo>
                  <a:lnTo>
                    <a:pt x="0" y="149860"/>
                  </a:lnTo>
                  <a:lnTo>
                    <a:pt x="0" y="156210"/>
                  </a:lnTo>
                  <a:lnTo>
                    <a:pt x="2540" y="156210"/>
                  </a:lnTo>
                  <a:lnTo>
                    <a:pt x="2540" y="149860"/>
                  </a:lnTo>
                  <a:close/>
                </a:path>
                <a:path w="276859" h="194310">
                  <a:moveTo>
                    <a:pt x="2540" y="156210"/>
                  </a:moveTo>
                  <a:lnTo>
                    <a:pt x="0" y="156210"/>
                  </a:lnTo>
                  <a:lnTo>
                    <a:pt x="0" y="162560"/>
                  </a:lnTo>
                  <a:lnTo>
                    <a:pt x="2540" y="162560"/>
                  </a:lnTo>
                  <a:lnTo>
                    <a:pt x="2540" y="156210"/>
                  </a:lnTo>
                  <a:close/>
                </a:path>
                <a:path w="276859" h="194310">
                  <a:moveTo>
                    <a:pt x="2540" y="162560"/>
                  </a:moveTo>
                  <a:lnTo>
                    <a:pt x="0" y="162560"/>
                  </a:lnTo>
                  <a:lnTo>
                    <a:pt x="0" y="167640"/>
                  </a:lnTo>
                  <a:lnTo>
                    <a:pt x="1270" y="167640"/>
                  </a:lnTo>
                  <a:lnTo>
                    <a:pt x="1270" y="168910"/>
                  </a:lnTo>
                  <a:lnTo>
                    <a:pt x="2540" y="168910"/>
                  </a:lnTo>
                  <a:lnTo>
                    <a:pt x="2540" y="162560"/>
                  </a:lnTo>
                  <a:close/>
                </a:path>
                <a:path w="276859" h="194310">
                  <a:moveTo>
                    <a:pt x="110490" y="193040"/>
                  </a:moveTo>
                  <a:lnTo>
                    <a:pt x="100330" y="193040"/>
                  </a:lnTo>
                  <a:lnTo>
                    <a:pt x="100330" y="194310"/>
                  </a:lnTo>
                  <a:lnTo>
                    <a:pt x="110490" y="194310"/>
                  </a:lnTo>
                  <a:lnTo>
                    <a:pt x="110490" y="193040"/>
                  </a:lnTo>
                  <a:close/>
                </a:path>
                <a:path w="276859" h="194310">
                  <a:moveTo>
                    <a:pt x="111759" y="191770"/>
                  </a:moveTo>
                  <a:lnTo>
                    <a:pt x="99059" y="191770"/>
                  </a:lnTo>
                  <a:lnTo>
                    <a:pt x="99059" y="193040"/>
                  </a:lnTo>
                  <a:lnTo>
                    <a:pt x="111759" y="193040"/>
                  </a:lnTo>
                  <a:lnTo>
                    <a:pt x="111759" y="191770"/>
                  </a:lnTo>
                  <a:close/>
                </a:path>
              </a:pathLst>
            </a:custGeom>
            <a:solidFill>
              <a:srgbClr val="BC9D6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1" name="object 511"/>
            <p:cNvSpPr/>
            <p:nvPr/>
          </p:nvSpPr>
          <p:spPr>
            <a:xfrm>
              <a:off x="1117600" y="3937000"/>
              <a:ext cx="273050" cy="190500"/>
            </a:xfrm>
            <a:custGeom>
              <a:avLst/>
              <a:gdLst/>
              <a:ahLst/>
              <a:cxnLst/>
              <a:rect l="l" t="t" r="r" b="b"/>
              <a:pathLst>
                <a:path w="273050" h="190500">
                  <a:moveTo>
                    <a:pt x="87630" y="1269"/>
                  </a:moveTo>
                  <a:lnTo>
                    <a:pt x="69850" y="1269"/>
                  </a:lnTo>
                  <a:lnTo>
                    <a:pt x="69850" y="2540"/>
                  </a:lnTo>
                  <a:lnTo>
                    <a:pt x="87630" y="2540"/>
                  </a:lnTo>
                  <a:lnTo>
                    <a:pt x="87630" y="1269"/>
                  </a:lnTo>
                  <a:close/>
                </a:path>
                <a:path w="273050" h="190500">
                  <a:moveTo>
                    <a:pt x="86359" y="0"/>
                  </a:moveTo>
                  <a:lnTo>
                    <a:pt x="73659" y="0"/>
                  </a:lnTo>
                  <a:lnTo>
                    <a:pt x="73659" y="1269"/>
                  </a:lnTo>
                  <a:lnTo>
                    <a:pt x="86359" y="1269"/>
                  </a:lnTo>
                  <a:lnTo>
                    <a:pt x="86359" y="0"/>
                  </a:lnTo>
                  <a:close/>
                </a:path>
                <a:path w="273050" h="190500">
                  <a:moveTo>
                    <a:pt x="257809" y="0"/>
                  </a:moveTo>
                  <a:lnTo>
                    <a:pt x="254000" y="0"/>
                  </a:lnTo>
                  <a:lnTo>
                    <a:pt x="254000" y="1269"/>
                  </a:lnTo>
                  <a:lnTo>
                    <a:pt x="251459" y="1269"/>
                  </a:lnTo>
                  <a:lnTo>
                    <a:pt x="251459" y="2540"/>
                  </a:lnTo>
                  <a:lnTo>
                    <a:pt x="257809" y="2540"/>
                  </a:lnTo>
                  <a:lnTo>
                    <a:pt x="257809" y="0"/>
                  </a:lnTo>
                  <a:close/>
                </a:path>
                <a:path w="273050" h="190500">
                  <a:moveTo>
                    <a:pt x="271779" y="22860"/>
                  </a:moveTo>
                  <a:lnTo>
                    <a:pt x="270509" y="22860"/>
                  </a:lnTo>
                  <a:lnTo>
                    <a:pt x="270509" y="27939"/>
                  </a:lnTo>
                  <a:lnTo>
                    <a:pt x="273050" y="27939"/>
                  </a:lnTo>
                  <a:lnTo>
                    <a:pt x="273050" y="25400"/>
                  </a:lnTo>
                  <a:lnTo>
                    <a:pt x="271779" y="25400"/>
                  </a:lnTo>
                  <a:lnTo>
                    <a:pt x="271779" y="22860"/>
                  </a:lnTo>
                  <a:close/>
                </a:path>
                <a:path w="273050" h="190500">
                  <a:moveTo>
                    <a:pt x="273050" y="27940"/>
                  </a:moveTo>
                  <a:lnTo>
                    <a:pt x="270509" y="27940"/>
                  </a:lnTo>
                  <a:lnTo>
                    <a:pt x="270509" y="31750"/>
                  </a:lnTo>
                  <a:lnTo>
                    <a:pt x="273050" y="31750"/>
                  </a:lnTo>
                  <a:lnTo>
                    <a:pt x="273050" y="27940"/>
                  </a:lnTo>
                  <a:close/>
                </a:path>
                <a:path w="273050" h="190500">
                  <a:moveTo>
                    <a:pt x="1269" y="146050"/>
                  </a:moveTo>
                  <a:lnTo>
                    <a:pt x="0" y="146050"/>
                  </a:lnTo>
                  <a:lnTo>
                    <a:pt x="0" y="148589"/>
                  </a:lnTo>
                  <a:lnTo>
                    <a:pt x="1269" y="148589"/>
                  </a:lnTo>
                  <a:lnTo>
                    <a:pt x="1269" y="146050"/>
                  </a:lnTo>
                  <a:close/>
                </a:path>
                <a:path w="273050" h="190500">
                  <a:moveTo>
                    <a:pt x="1269" y="148590"/>
                  </a:moveTo>
                  <a:lnTo>
                    <a:pt x="0" y="148590"/>
                  </a:lnTo>
                  <a:lnTo>
                    <a:pt x="0" y="154939"/>
                  </a:lnTo>
                  <a:lnTo>
                    <a:pt x="1269" y="154939"/>
                  </a:lnTo>
                  <a:lnTo>
                    <a:pt x="1269" y="148590"/>
                  </a:lnTo>
                  <a:close/>
                </a:path>
                <a:path w="273050" h="190500">
                  <a:moveTo>
                    <a:pt x="1269" y="154940"/>
                  </a:moveTo>
                  <a:lnTo>
                    <a:pt x="0" y="154940"/>
                  </a:lnTo>
                  <a:lnTo>
                    <a:pt x="0" y="161289"/>
                  </a:lnTo>
                  <a:lnTo>
                    <a:pt x="1269" y="161289"/>
                  </a:lnTo>
                  <a:lnTo>
                    <a:pt x="1269" y="154940"/>
                  </a:lnTo>
                  <a:close/>
                </a:path>
                <a:path w="273050" h="190500">
                  <a:moveTo>
                    <a:pt x="1269" y="161290"/>
                  </a:moveTo>
                  <a:lnTo>
                    <a:pt x="0" y="161290"/>
                  </a:lnTo>
                  <a:lnTo>
                    <a:pt x="0" y="167639"/>
                  </a:lnTo>
                  <a:lnTo>
                    <a:pt x="1269" y="167639"/>
                  </a:lnTo>
                  <a:lnTo>
                    <a:pt x="1269" y="161290"/>
                  </a:lnTo>
                  <a:close/>
                </a:path>
                <a:path w="273050" h="190500">
                  <a:moveTo>
                    <a:pt x="1269" y="167640"/>
                  </a:moveTo>
                  <a:lnTo>
                    <a:pt x="0" y="167640"/>
                  </a:lnTo>
                  <a:lnTo>
                    <a:pt x="0" y="168910"/>
                  </a:lnTo>
                  <a:lnTo>
                    <a:pt x="1269" y="168910"/>
                  </a:lnTo>
                  <a:lnTo>
                    <a:pt x="1269" y="167640"/>
                  </a:lnTo>
                  <a:close/>
                </a:path>
                <a:path w="273050" h="190500">
                  <a:moveTo>
                    <a:pt x="111759" y="189230"/>
                  </a:moveTo>
                  <a:lnTo>
                    <a:pt x="95250" y="189230"/>
                  </a:lnTo>
                  <a:lnTo>
                    <a:pt x="95250" y="190500"/>
                  </a:lnTo>
                  <a:lnTo>
                    <a:pt x="111759" y="190500"/>
                  </a:lnTo>
                  <a:lnTo>
                    <a:pt x="111759" y="189230"/>
                  </a:lnTo>
                  <a:close/>
                </a:path>
              </a:pathLst>
            </a:custGeom>
            <a:solidFill>
              <a:srgbClr val="BC9E6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2" name="object 512"/>
            <p:cNvSpPr/>
            <p:nvPr/>
          </p:nvSpPr>
          <p:spPr>
            <a:xfrm>
              <a:off x="1118870" y="3939540"/>
              <a:ext cx="269240" cy="186690"/>
            </a:xfrm>
            <a:custGeom>
              <a:avLst/>
              <a:gdLst/>
              <a:ahLst/>
              <a:cxnLst/>
              <a:rect l="l" t="t" r="r" b="b"/>
              <a:pathLst>
                <a:path w="269240" h="186689">
                  <a:moveTo>
                    <a:pt x="1270" y="165112"/>
                  </a:moveTo>
                  <a:lnTo>
                    <a:pt x="0" y="165112"/>
                  </a:lnTo>
                  <a:lnTo>
                    <a:pt x="0" y="167640"/>
                  </a:lnTo>
                  <a:lnTo>
                    <a:pt x="1270" y="167640"/>
                  </a:lnTo>
                  <a:lnTo>
                    <a:pt x="1270" y="165112"/>
                  </a:lnTo>
                  <a:close/>
                </a:path>
                <a:path w="269240" h="186689">
                  <a:moveTo>
                    <a:pt x="1270" y="158762"/>
                  </a:moveTo>
                  <a:lnTo>
                    <a:pt x="0" y="158762"/>
                  </a:lnTo>
                  <a:lnTo>
                    <a:pt x="0" y="165100"/>
                  </a:lnTo>
                  <a:lnTo>
                    <a:pt x="1270" y="165100"/>
                  </a:lnTo>
                  <a:lnTo>
                    <a:pt x="1270" y="158762"/>
                  </a:lnTo>
                  <a:close/>
                </a:path>
                <a:path w="269240" h="186689">
                  <a:moveTo>
                    <a:pt x="1270" y="152412"/>
                  </a:moveTo>
                  <a:lnTo>
                    <a:pt x="0" y="152412"/>
                  </a:lnTo>
                  <a:lnTo>
                    <a:pt x="0" y="158750"/>
                  </a:lnTo>
                  <a:lnTo>
                    <a:pt x="1270" y="158750"/>
                  </a:lnTo>
                  <a:lnTo>
                    <a:pt x="1270" y="152412"/>
                  </a:lnTo>
                  <a:close/>
                </a:path>
                <a:path w="269240" h="186689">
                  <a:moveTo>
                    <a:pt x="1270" y="146062"/>
                  </a:moveTo>
                  <a:lnTo>
                    <a:pt x="0" y="146062"/>
                  </a:lnTo>
                  <a:lnTo>
                    <a:pt x="0" y="152400"/>
                  </a:lnTo>
                  <a:lnTo>
                    <a:pt x="1270" y="152400"/>
                  </a:lnTo>
                  <a:lnTo>
                    <a:pt x="1270" y="146062"/>
                  </a:lnTo>
                  <a:close/>
                </a:path>
                <a:path w="269240" h="186689">
                  <a:moveTo>
                    <a:pt x="1270" y="142240"/>
                  </a:moveTo>
                  <a:lnTo>
                    <a:pt x="0" y="142240"/>
                  </a:lnTo>
                  <a:lnTo>
                    <a:pt x="0" y="146050"/>
                  </a:lnTo>
                  <a:lnTo>
                    <a:pt x="1270" y="146050"/>
                  </a:lnTo>
                  <a:lnTo>
                    <a:pt x="1270" y="142240"/>
                  </a:lnTo>
                  <a:close/>
                </a:path>
                <a:path w="269240" h="186689">
                  <a:moveTo>
                    <a:pt x="88900" y="0"/>
                  </a:moveTo>
                  <a:lnTo>
                    <a:pt x="67310" y="0"/>
                  </a:lnTo>
                  <a:lnTo>
                    <a:pt x="67310" y="1270"/>
                  </a:lnTo>
                  <a:lnTo>
                    <a:pt x="88900" y="1270"/>
                  </a:lnTo>
                  <a:lnTo>
                    <a:pt x="88900" y="0"/>
                  </a:lnTo>
                  <a:close/>
                </a:path>
                <a:path w="269240" h="186689">
                  <a:moveTo>
                    <a:pt x="111760" y="185420"/>
                  </a:moveTo>
                  <a:lnTo>
                    <a:pt x="90170" y="185420"/>
                  </a:lnTo>
                  <a:lnTo>
                    <a:pt x="90170" y="186690"/>
                  </a:lnTo>
                  <a:lnTo>
                    <a:pt x="111760" y="186690"/>
                  </a:lnTo>
                  <a:lnTo>
                    <a:pt x="111760" y="185420"/>
                  </a:lnTo>
                  <a:close/>
                </a:path>
                <a:path w="269240" h="186689">
                  <a:moveTo>
                    <a:pt x="257810" y="1282"/>
                  </a:moveTo>
                  <a:lnTo>
                    <a:pt x="257797" y="0"/>
                  </a:lnTo>
                  <a:lnTo>
                    <a:pt x="247650" y="0"/>
                  </a:lnTo>
                  <a:lnTo>
                    <a:pt x="247650" y="1282"/>
                  </a:lnTo>
                  <a:lnTo>
                    <a:pt x="257810" y="1282"/>
                  </a:lnTo>
                  <a:close/>
                </a:path>
                <a:path w="269240" h="186689">
                  <a:moveTo>
                    <a:pt x="269240" y="25412"/>
                  </a:moveTo>
                  <a:lnTo>
                    <a:pt x="267970" y="25412"/>
                  </a:lnTo>
                  <a:lnTo>
                    <a:pt x="267970" y="30480"/>
                  </a:lnTo>
                  <a:lnTo>
                    <a:pt x="269240" y="30480"/>
                  </a:lnTo>
                  <a:lnTo>
                    <a:pt x="269240" y="25412"/>
                  </a:lnTo>
                  <a:close/>
                </a:path>
                <a:path w="269240" h="186689">
                  <a:moveTo>
                    <a:pt x="269240" y="19062"/>
                  </a:moveTo>
                  <a:lnTo>
                    <a:pt x="267970" y="19062"/>
                  </a:lnTo>
                  <a:lnTo>
                    <a:pt x="267970" y="25400"/>
                  </a:lnTo>
                  <a:lnTo>
                    <a:pt x="269240" y="25400"/>
                  </a:lnTo>
                  <a:lnTo>
                    <a:pt x="269240" y="19062"/>
                  </a:lnTo>
                  <a:close/>
                </a:path>
                <a:path w="269240" h="186689">
                  <a:moveTo>
                    <a:pt x="269240" y="17780"/>
                  </a:moveTo>
                  <a:lnTo>
                    <a:pt x="267970" y="17780"/>
                  </a:lnTo>
                  <a:lnTo>
                    <a:pt x="267970" y="19050"/>
                  </a:lnTo>
                  <a:lnTo>
                    <a:pt x="269240" y="19050"/>
                  </a:lnTo>
                  <a:lnTo>
                    <a:pt x="269240" y="17780"/>
                  </a:lnTo>
                  <a:close/>
                </a:path>
              </a:pathLst>
            </a:custGeom>
            <a:solidFill>
              <a:srgbClr val="BD9F6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3" name="object 513"/>
            <p:cNvSpPr/>
            <p:nvPr/>
          </p:nvSpPr>
          <p:spPr>
            <a:xfrm>
              <a:off x="1120140" y="3940810"/>
              <a:ext cx="266700" cy="184150"/>
            </a:xfrm>
            <a:custGeom>
              <a:avLst/>
              <a:gdLst/>
              <a:ahLst/>
              <a:cxnLst/>
              <a:rect l="l" t="t" r="r" b="b"/>
              <a:pathLst>
                <a:path w="266700" h="184150">
                  <a:moveTo>
                    <a:pt x="92709" y="1269"/>
                  </a:moveTo>
                  <a:lnTo>
                    <a:pt x="64769" y="1269"/>
                  </a:lnTo>
                  <a:lnTo>
                    <a:pt x="64769" y="2539"/>
                  </a:lnTo>
                  <a:lnTo>
                    <a:pt x="92709" y="2539"/>
                  </a:lnTo>
                  <a:lnTo>
                    <a:pt x="92709" y="1269"/>
                  </a:lnTo>
                  <a:close/>
                </a:path>
                <a:path w="266700" h="184150">
                  <a:moveTo>
                    <a:pt x="90170" y="0"/>
                  </a:moveTo>
                  <a:lnTo>
                    <a:pt x="66040" y="0"/>
                  </a:lnTo>
                  <a:lnTo>
                    <a:pt x="66040" y="1269"/>
                  </a:lnTo>
                  <a:lnTo>
                    <a:pt x="90170" y="1269"/>
                  </a:lnTo>
                  <a:lnTo>
                    <a:pt x="90170" y="0"/>
                  </a:lnTo>
                  <a:close/>
                </a:path>
                <a:path w="266700" h="184150">
                  <a:moveTo>
                    <a:pt x="257809" y="1269"/>
                  </a:moveTo>
                  <a:lnTo>
                    <a:pt x="242569" y="1269"/>
                  </a:lnTo>
                  <a:lnTo>
                    <a:pt x="242569" y="2539"/>
                  </a:lnTo>
                  <a:lnTo>
                    <a:pt x="257809" y="2539"/>
                  </a:lnTo>
                  <a:lnTo>
                    <a:pt x="257809" y="1269"/>
                  </a:lnTo>
                  <a:close/>
                </a:path>
                <a:path w="266700" h="184150">
                  <a:moveTo>
                    <a:pt x="256539" y="0"/>
                  </a:moveTo>
                  <a:lnTo>
                    <a:pt x="243840" y="0"/>
                  </a:lnTo>
                  <a:lnTo>
                    <a:pt x="243840" y="1269"/>
                  </a:lnTo>
                  <a:lnTo>
                    <a:pt x="256540" y="1269"/>
                  </a:lnTo>
                  <a:lnTo>
                    <a:pt x="256539" y="0"/>
                  </a:lnTo>
                  <a:close/>
                </a:path>
                <a:path w="266700" h="184150">
                  <a:moveTo>
                    <a:pt x="265430" y="12700"/>
                  </a:moveTo>
                  <a:lnTo>
                    <a:pt x="264159" y="12700"/>
                  </a:lnTo>
                  <a:lnTo>
                    <a:pt x="264159" y="17779"/>
                  </a:lnTo>
                  <a:lnTo>
                    <a:pt x="266700" y="17779"/>
                  </a:lnTo>
                  <a:lnTo>
                    <a:pt x="266700" y="15239"/>
                  </a:lnTo>
                  <a:lnTo>
                    <a:pt x="265429" y="15239"/>
                  </a:lnTo>
                  <a:lnTo>
                    <a:pt x="265430" y="12700"/>
                  </a:lnTo>
                  <a:close/>
                </a:path>
                <a:path w="266700" h="184150">
                  <a:moveTo>
                    <a:pt x="266700" y="17780"/>
                  </a:moveTo>
                  <a:lnTo>
                    <a:pt x="264159" y="17780"/>
                  </a:lnTo>
                  <a:lnTo>
                    <a:pt x="264159" y="24129"/>
                  </a:lnTo>
                  <a:lnTo>
                    <a:pt x="266700" y="24129"/>
                  </a:lnTo>
                  <a:lnTo>
                    <a:pt x="266700" y="17780"/>
                  </a:lnTo>
                  <a:close/>
                </a:path>
                <a:path w="266700" h="184150">
                  <a:moveTo>
                    <a:pt x="266700" y="24130"/>
                  </a:moveTo>
                  <a:lnTo>
                    <a:pt x="264159" y="24130"/>
                  </a:lnTo>
                  <a:lnTo>
                    <a:pt x="264159" y="30479"/>
                  </a:lnTo>
                  <a:lnTo>
                    <a:pt x="265430" y="30479"/>
                  </a:lnTo>
                  <a:lnTo>
                    <a:pt x="265430" y="29209"/>
                  </a:lnTo>
                  <a:lnTo>
                    <a:pt x="266700" y="29209"/>
                  </a:lnTo>
                  <a:lnTo>
                    <a:pt x="266700" y="24130"/>
                  </a:lnTo>
                  <a:close/>
                </a:path>
                <a:path w="266700" h="184150">
                  <a:moveTo>
                    <a:pt x="2540" y="138430"/>
                  </a:moveTo>
                  <a:lnTo>
                    <a:pt x="1269" y="138430"/>
                  </a:lnTo>
                  <a:lnTo>
                    <a:pt x="1269" y="139700"/>
                  </a:lnTo>
                  <a:lnTo>
                    <a:pt x="0" y="139700"/>
                  </a:lnTo>
                  <a:lnTo>
                    <a:pt x="0" y="144779"/>
                  </a:lnTo>
                  <a:lnTo>
                    <a:pt x="2540" y="144779"/>
                  </a:lnTo>
                  <a:lnTo>
                    <a:pt x="2540" y="138430"/>
                  </a:lnTo>
                  <a:close/>
                </a:path>
                <a:path w="266700" h="184150">
                  <a:moveTo>
                    <a:pt x="2540" y="144780"/>
                  </a:moveTo>
                  <a:lnTo>
                    <a:pt x="0" y="144780"/>
                  </a:lnTo>
                  <a:lnTo>
                    <a:pt x="0" y="151129"/>
                  </a:lnTo>
                  <a:lnTo>
                    <a:pt x="2540" y="151129"/>
                  </a:lnTo>
                  <a:lnTo>
                    <a:pt x="2540" y="144780"/>
                  </a:lnTo>
                  <a:close/>
                </a:path>
                <a:path w="266700" h="184150">
                  <a:moveTo>
                    <a:pt x="2540" y="151130"/>
                  </a:moveTo>
                  <a:lnTo>
                    <a:pt x="0" y="151130"/>
                  </a:lnTo>
                  <a:lnTo>
                    <a:pt x="0" y="157479"/>
                  </a:lnTo>
                  <a:lnTo>
                    <a:pt x="2540" y="157479"/>
                  </a:lnTo>
                  <a:lnTo>
                    <a:pt x="2540" y="151130"/>
                  </a:lnTo>
                  <a:close/>
                </a:path>
                <a:path w="266700" h="184150">
                  <a:moveTo>
                    <a:pt x="2540" y="157480"/>
                  </a:moveTo>
                  <a:lnTo>
                    <a:pt x="0" y="157480"/>
                  </a:lnTo>
                  <a:lnTo>
                    <a:pt x="0" y="163829"/>
                  </a:lnTo>
                  <a:lnTo>
                    <a:pt x="2540" y="163829"/>
                  </a:lnTo>
                  <a:lnTo>
                    <a:pt x="2540" y="157480"/>
                  </a:lnTo>
                  <a:close/>
                </a:path>
                <a:path w="266700" h="184150">
                  <a:moveTo>
                    <a:pt x="2540" y="163830"/>
                  </a:moveTo>
                  <a:lnTo>
                    <a:pt x="0" y="163830"/>
                  </a:lnTo>
                  <a:lnTo>
                    <a:pt x="0" y="167639"/>
                  </a:lnTo>
                  <a:lnTo>
                    <a:pt x="1269" y="167639"/>
                  </a:lnTo>
                  <a:lnTo>
                    <a:pt x="1269" y="168909"/>
                  </a:lnTo>
                  <a:lnTo>
                    <a:pt x="2540" y="168909"/>
                  </a:lnTo>
                  <a:lnTo>
                    <a:pt x="2540" y="163830"/>
                  </a:lnTo>
                  <a:close/>
                </a:path>
                <a:path w="266700" h="184150">
                  <a:moveTo>
                    <a:pt x="111759" y="181609"/>
                  </a:moveTo>
                  <a:lnTo>
                    <a:pt x="85090" y="181609"/>
                  </a:lnTo>
                  <a:lnTo>
                    <a:pt x="85090" y="182879"/>
                  </a:lnTo>
                  <a:lnTo>
                    <a:pt x="111759" y="182879"/>
                  </a:lnTo>
                  <a:lnTo>
                    <a:pt x="111759" y="181609"/>
                  </a:lnTo>
                  <a:close/>
                </a:path>
                <a:path w="266700" h="184150">
                  <a:moveTo>
                    <a:pt x="177799" y="181609"/>
                  </a:moveTo>
                  <a:lnTo>
                    <a:pt x="166369" y="181609"/>
                  </a:lnTo>
                  <a:lnTo>
                    <a:pt x="166369" y="182879"/>
                  </a:lnTo>
                  <a:lnTo>
                    <a:pt x="177800" y="182879"/>
                  </a:lnTo>
                  <a:lnTo>
                    <a:pt x="177799" y="181609"/>
                  </a:lnTo>
                  <a:close/>
                </a:path>
                <a:path w="266700" h="184150">
                  <a:moveTo>
                    <a:pt x="110490" y="182880"/>
                  </a:moveTo>
                  <a:lnTo>
                    <a:pt x="86359" y="182880"/>
                  </a:lnTo>
                  <a:lnTo>
                    <a:pt x="86359" y="184150"/>
                  </a:lnTo>
                  <a:lnTo>
                    <a:pt x="110490" y="184150"/>
                  </a:lnTo>
                  <a:lnTo>
                    <a:pt x="110490" y="182880"/>
                  </a:lnTo>
                  <a:close/>
                </a:path>
                <a:path w="266700" h="184150">
                  <a:moveTo>
                    <a:pt x="176529" y="182880"/>
                  </a:moveTo>
                  <a:lnTo>
                    <a:pt x="168909" y="182880"/>
                  </a:lnTo>
                  <a:lnTo>
                    <a:pt x="168909" y="184150"/>
                  </a:lnTo>
                  <a:lnTo>
                    <a:pt x="176529" y="184150"/>
                  </a:lnTo>
                  <a:lnTo>
                    <a:pt x="176529" y="182880"/>
                  </a:lnTo>
                  <a:close/>
                </a:path>
              </a:pathLst>
            </a:custGeom>
            <a:solidFill>
              <a:srgbClr val="BEA16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4" name="object 514"/>
            <p:cNvSpPr/>
            <p:nvPr/>
          </p:nvSpPr>
          <p:spPr>
            <a:xfrm>
              <a:off x="1122680" y="3943350"/>
              <a:ext cx="261620" cy="179070"/>
            </a:xfrm>
            <a:custGeom>
              <a:avLst/>
              <a:gdLst/>
              <a:ahLst/>
              <a:cxnLst/>
              <a:rect l="l" t="t" r="r" b="b"/>
              <a:pathLst>
                <a:path w="261619" h="179070">
                  <a:moveTo>
                    <a:pt x="1270" y="161302"/>
                  </a:moveTo>
                  <a:lnTo>
                    <a:pt x="0" y="161302"/>
                  </a:lnTo>
                  <a:lnTo>
                    <a:pt x="0" y="167640"/>
                  </a:lnTo>
                  <a:lnTo>
                    <a:pt x="1270" y="167640"/>
                  </a:lnTo>
                  <a:lnTo>
                    <a:pt x="1270" y="161302"/>
                  </a:lnTo>
                  <a:close/>
                </a:path>
                <a:path w="261619" h="179070">
                  <a:moveTo>
                    <a:pt x="1270" y="154952"/>
                  </a:moveTo>
                  <a:lnTo>
                    <a:pt x="0" y="154952"/>
                  </a:lnTo>
                  <a:lnTo>
                    <a:pt x="0" y="161290"/>
                  </a:lnTo>
                  <a:lnTo>
                    <a:pt x="1270" y="161290"/>
                  </a:lnTo>
                  <a:lnTo>
                    <a:pt x="1270" y="154952"/>
                  </a:lnTo>
                  <a:close/>
                </a:path>
                <a:path w="261619" h="179070">
                  <a:moveTo>
                    <a:pt x="1270" y="148602"/>
                  </a:moveTo>
                  <a:lnTo>
                    <a:pt x="0" y="148602"/>
                  </a:lnTo>
                  <a:lnTo>
                    <a:pt x="0" y="154940"/>
                  </a:lnTo>
                  <a:lnTo>
                    <a:pt x="1270" y="154940"/>
                  </a:lnTo>
                  <a:lnTo>
                    <a:pt x="1270" y="148602"/>
                  </a:lnTo>
                  <a:close/>
                </a:path>
                <a:path w="261619" h="179070">
                  <a:moveTo>
                    <a:pt x="1270" y="142252"/>
                  </a:moveTo>
                  <a:lnTo>
                    <a:pt x="0" y="142252"/>
                  </a:lnTo>
                  <a:lnTo>
                    <a:pt x="0" y="148590"/>
                  </a:lnTo>
                  <a:lnTo>
                    <a:pt x="1270" y="148590"/>
                  </a:lnTo>
                  <a:lnTo>
                    <a:pt x="1270" y="142252"/>
                  </a:lnTo>
                  <a:close/>
                </a:path>
                <a:path w="261619" h="179070">
                  <a:moveTo>
                    <a:pt x="1270" y="135902"/>
                  </a:moveTo>
                  <a:lnTo>
                    <a:pt x="0" y="135902"/>
                  </a:lnTo>
                  <a:lnTo>
                    <a:pt x="0" y="142240"/>
                  </a:lnTo>
                  <a:lnTo>
                    <a:pt x="1270" y="142240"/>
                  </a:lnTo>
                  <a:lnTo>
                    <a:pt x="1270" y="135902"/>
                  </a:lnTo>
                  <a:close/>
                </a:path>
                <a:path w="261619" h="179070">
                  <a:moveTo>
                    <a:pt x="91440" y="0"/>
                  </a:moveTo>
                  <a:lnTo>
                    <a:pt x="60960" y="0"/>
                  </a:lnTo>
                  <a:lnTo>
                    <a:pt x="60960" y="1270"/>
                  </a:lnTo>
                  <a:lnTo>
                    <a:pt x="91440" y="1270"/>
                  </a:lnTo>
                  <a:lnTo>
                    <a:pt x="91440" y="0"/>
                  </a:lnTo>
                  <a:close/>
                </a:path>
                <a:path w="261619" h="179070">
                  <a:moveTo>
                    <a:pt x="109220" y="177800"/>
                  </a:moveTo>
                  <a:lnTo>
                    <a:pt x="82550" y="177800"/>
                  </a:lnTo>
                  <a:lnTo>
                    <a:pt x="82550" y="179070"/>
                  </a:lnTo>
                  <a:lnTo>
                    <a:pt x="109220" y="179070"/>
                  </a:lnTo>
                  <a:lnTo>
                    <a:pt x="109220" y="177800"/>
                  </a:lnTo>
                  <a:close/>
                </a:path>
                <a:path w="261619" h="179070">
                  <a:moveTo>
                    <a:pt x="175247" y="177800"/>
                  </a:moveTo>
                  <a:lnTo>
                    <a:pt x="161290" y="177800"/>
                  </a:lnTo>
                  <a:lnTo>
                    <a:pt x="161290" y="179070"/>
                  </a:lnTo>
                  <a:lnTo>
                    <a:pt x="175247" y="179070"/>
                  </a:lnTo>
                  <a:lnTo>
                    <a:pt x="175247" y="177800"/>
                  </a:lnTo>
                  <a:close/>
                </a:path>
                <a:path w="261619" h="179070">
                  <a:moveTo>
                    <a:pt x="256540" y="0"/>
                  </a:moveTo>
                  <a:lnTo>
                    <a:pt x="237490" y="0"/>
                  </a:lnTo>
                  <a:lnTo>
                    <a:pt x="237490" y="1270"/>
                  </a:lnTo>
                  <a:lnTo>
                    <a:pt x="256540" y="1270"/>
                  </a:lnTo>
                  <a:lnTo>
                    <a:pt x="256540" y="0"/>
                  </a:lnTo>
                  <a:close/>
                </a:path>
                <a:path w="261619" h="179070">
                  <a:moveTo>
                    <a:pt x="261620" y="27952"/>
                  </a:moveTo>
                  <a:lnTo>
                    <a:pt x="260350" y="27952"/>
                  </a:lnTo>
                  <a:lnTo>
                    <a:pt x="260350" y="29210"/>
                  </a:lnTo>
                  <a:lnTo>
                    <a:pt x="261620" y="29210"/>
                  </a:lnTo>
                  <a:lnTo>
                    <a:pt x="261620" y="27952"/>
                  </a:lnTo>
                  <a:close/>
                </a:path>
                <a:path w="261619" h="179070">
                  <a:moveTo>
                    <a:pt x="261620" y="21602"/>
                  </a:moveTo>
                  <a:lnTo>
                    <a:pt x="260350" y="21602"/>
                  </a:lnTo>
                  <a:lnTo>
                    <a:pt x="260350" y="27940"/>
                  </a:lnTo>
                  <a:lnTo>
                    <a:pt x="261620" y="27940"/>
                  </a:lnTo>
                  <a:lnTo>
                    <a:pt x="261620" y="21602"/>
                  </a:lnTo>
                  <a:close/>
                </a:path>
                <a:path w="261619" h="179070">
                  <a:moveTo>
                    <a:pt x="261620" y="15252"/>
                  </a:moveTo>
                  <a:lnTo>
                    <a:pt x="260350" y="15252"/>
                  </a:lnTo>
                  <a:lnTo>
                    <a:pt x="260350" y="21590"/>
                  </a:lnTo>
                  <a:lnTo>
                    <a:pt x="261620" y="21590"/>
                  </a:lnTo>
                  <a:lnTo>
                    <a:pt x="261620" y="15252"/>
                  </a:lnTo>
                  <a:close/>
                </a:path>
                <a:path w="261619" h="179070">
                  <a:moveTo>
                    <a:pt x="261620" y="8902"/>
                  </a:moveTo>
                  <a:lnTo>
                    <a:pt x="260350" y="8902"/>
                  </a:lnTo>
                  <a:lnTo>
                    <a:pt x="260350" y="15240"/>
                  </a:lnTo>
                  <a:lnTo>
                    <a:pt x="261620" y="15240"/>
                  </a:lnTo>
                  <a:lnTo>
                    <a:pt x="261620" y="8902"/>
                  </a:lnTo>
                  <a:close/>
                </a:path>
              </a:pathLst>
            </a:custGeom>
            <a:solidFill>
              <a:srgbClr val="BFA26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5" name="object 515"/>
            <p:cNvSpPr/>
            <p:nvPr/>
          </p:nvSpPr>
          <p:spPr>
            <a:xfrm>
              <a:off x="1123950" y="3944620"/>
              <a:ext cx="259079" cy="176530"/>
            </a:xfrm>
            <a:custGeom>
              <a:avLst/>
              <a:gdLst/>
              <a:ahLst/>
              <a:cxnLst/>
              <a:rect l="l" t="t" r="r" b="b"/>
              <a:pathLst>
                <a:path w="259080" h="176529">
                  <a:moveTo>
                    <a:pt x="92709" y="0"/>
                  </a:moveTo>
                  <a:lnTo>
                    <a:pt x="59690" y="0"/>
                  </a:lnTo>
                  <a:lnTo>
                    <a:pt x="59690" y="1269"/>
                  </a:lnTo>
                  <a:lnTo>
                    <a:pt x="92709" y="1269"/>
                  </a:lnTo>
                  <a:lnTo>
                    <a:pt x="92709" y="0"/>
                  </a:lnTo>
                  <a:close/>
                </a:path>
                <a:path w="259080" h="176529">
                  <a:moveTo>
                    <a:pt x="255269" y="0"/>
                  </a:moveTo>
                  <a:lnTo>
                    <a:pt x="233680" y="0"/>
                  </a:lnTo>
                  <a:lnTo>
                    <a:pt x="233680" y="1269"/>
                  </a:lnTo>
                  <a:lnTo>
                    <a:pt x="255270" y="1269"/>
                  </a:lnTo>
                  <a:lnTo>
                    <a:pt x="255269" y="0"/>
                  </a:lnTo>
                  <a:close/>
                </a:path>
                <a:path w="259080" h="176529">
                  <a:moveTo>
                    <a:pt x="259080" y="5079"/>
                  </a:moveTo>
                  <a:lnTo>
                    <a:pt x="257810" y="5079"/>
                  </a:lnTo>
                  <a:lnTo>
                    <a:pt x="257809" y="7619"/>
                  </a:lnTo>
                  <a:lnTo>
                    <a:pt x="259080" y="7619"/>
                  </a:lnTo>
                  <a:lnTo>
                    <a:pt x="259080" y="5079"/>
                  </a:lnTo>
                  <a:close/>
                </a:path>
                <a:path w="259080" h="176529">
                  <a:moveTo>
                    <a:pt x="259080" y="7619"/>
                  </a:moveTo>
                  <a:lnTo>
                    <a:pt x="257809" y="7619"/>
                  </a:lnTo>
                  <a:lnTo>
                    <a:pt x="257809" y="13969"/>
                  </a:lnTo>
                  <a:lnTo>
                    <a:pt x="259080" y="13969"/>
                  </a:lnTo>
                  <a:lnTo>
                    <a:pt x="259080" y="7619"/>
                  </a:lnTo>
                  <a:close/>
                </a:path>
                <a:path w="259080" h="176529">
                  <a:moveTo>
                    <a:pt x="259080" y="13969"/>
                  </a:moveTo>
                  <a:lnTo>
                    <a:pt x="257809" y="13969"/>
                  </a:lnTo>
                  <a:lnTo>
                    <a:pt x="257809" y="20319"/>
                  </a:lnTo>
                  <a:lnTo>
                    <a:pt x="259080" y="20319"/>
                  </a:lnTo>
                  <a:lnTo>
                    <a:pt x="259080" y="13969"/>
                  </a:lnTo>
                  <a:close/>
                </a:path>
                <a:path w="259080" h="176529">
                  <a:moveTo>
                    <a:pt x="259080" y="20319"/>
                  </a:moveTo>
                  <a:lnTo>
                    <a:pt x="257809" y="20319"/>
                  </a:lnTo>
                  <a:lnTo>
                    <a:pt x="257809" y="26669"/>
                  </a:lnTo>
                  <a:lnTo>
                    <a:pt x="259080" y="26669"/>
                  </a:lnTo>
                  <a:lnTo>
                    <a:pt x="259080" y="20319"/>
                  </a:lnTo>
                  <a:close/>
                </a:path>
                <a:path w="259080" h="176529">
                  <a:moveTo>
                    <a:pt x="259080" y="26669"/>
                  </a:moveTo>
                  <a:lnTo>
                    <a:pt x="257809" y="26669"/>
                  </a:lnTo>
                  <a:lnTo>
                    <a:pt x="257809" y="27939"/>
                  </a:lnTo>
                  <a:lnTo>
                    <a:pt x="259080" y="27939"/>
                  </a:lnTo>
                  <a:lnTo>
                    <a:pt x="259080" y="26669"/>
                  </a:lnTo>
                  <a:close/>
                </a:path>
                <a:path w="259080" h="176529">
                  <a:moveTo>
                    <a:pt x="2540" y="133349"/>
                  </a:moveTo>
                  <a:lnTo>
                    <a:pt x="0" y="133349"/>
                  </a:lnTo>
                  <a:lnTo>
                    <a:pt x="0" y="134619"/>
                  </a:lnTo>
                  <a:lnTo>
                    <a:pt x="2540" y="134619"/>
                  </a:lnTo>
                  <a:lnTo>
                    <a:pt x="2540" y="133349"/>
                  </a:lnTo>
                  <a:close/>
                </a:path>
                <a:path w="259080" h="176529">
                  <a:moveTo>
                    <a:pt x="2540" y="134619"/>
                  </a:moveTo>
                  <a:lnTo>
                    <a:pt x="0" y="134619"/>
                  </a:lnTo>
                  <a:lnTo>
                    <a:pt x="0" y="140969"/>
                  </a:lnTo>
                  <a:lnTo>
                    <a:pt x="2540" y="140969"/>
                  </a:lnTo>
                  <a:lnTo>
                    <a:pt x="2540" y="134619"/>
                  </a:lnTo>
                  <a:close/>
                </a:path>
                <a:path w="259080" h="176529">
                  <a:moveTo>
                    <a:pt x="2540" y="140969"/>
                  </a:moveTo>
                  <a:lnTo>
                    <a:pt x="0" y="140969"/>
                  </a:lnTo>
                  <a:lnTo>
                    <a:pt x="0" y="147319"/>
                  </a:lnTo>
                  <a:lnTo>
                    <a:pt x="2540" y="147319"/>
                  </a:lnTo>
                  <a:lnTo>
                    <a:pt x="2540" y="140969"/>
                  </a:lnTo>
                  <a:close/>
                </a:path>
                <a:path w="259080" h="176529">
                  <a:moveTo>
                    <a:pt x="2540" y="147319"/>
                  </a:moveTo>
                  <a:lnTo>
                    <a:pt x="0" y="147319"/>
                  </a:lnTo>
                  <a:lnTo>
                    <a:pt x="0" y="153669"/>
                  </a:lnTo>
                  <a:lnTo>
                    <a:pt x="2540" y="153669"/>
                  </a:lnTo>
                  <a:lnTo>
                    <a:pt x="2540" y="147319"/>
                  </a:lnTo>
                  <a:close/>
                </a:path>
                <a:path w="259080" h="176529">
                  <a:moveTo>
                    <a:pt x="2540" y="153669"/>
                  </a:moveTo>
                  <a:lnTo>
                    <a:pt x="0" y="153669"/>
                  </a:lnTo>
                  <a:lnTo>
                    <a:pt x="0" y="160019"/>
                  </a:lnTo>
                  <a:lnTo>
                    <a:pt x="2540" y="160019"/>
                  </a:lnTo>
                  <a:lnTo>
                    <a:pt x="2540" y="153669"/>
                  </a:lnTo>
                  <a:close/>
                </a:path>
                <a:path w="259080" h="176529">
                  <a:moveTo>
                    <a:pt x="2540" y="160019"/>
                  </a:moveTo>
                  <a:lnTo>
                    <a:pt x="0" y="160019"/>
                  </a:lnTo>
                  <a:lnTo>
                    <a:pt x="0" y="166369"/>
                  </a:lnTo>
                  <a:lnTo>
                    <a:pt x="2540" y="166369"/>
                  </a:lnTo>
                  <a:lnTo>
                    <a:pt x="2540" y="160019"/>
                  </a:lnTo>
                  <a:close/>
                </a:path>
                <a:path w="259080" h="176529">
                  <a:moveTo>
                    <a:pt x="2540" y="166369"/>
                  </a:moveTo>
                  <a:lnTo>
                    <a:pt x="1269" y="166369"/>
                  </a:lnTo>
                  <a:lnTo>
                    <a:pt x="1269" y="167639"/>
                  </a:lnTo>
                  <a:lnTo>
                    <a:pt x="2540" y="167639"/>
                  </a:lnTo>
                  <a:lnTo>
                    <a:pt x="2540" y="166369"/>
                  </a:lnTo>
                  <a:close/>
                </a:path>
                <a:path w="259080" h="176529">
                  <a:moveTo>
                    <a:pt x="109219" y="173989"/>
                  </a:moveTo>
                  <a:lnTo>
                    <a:pt x="80009" y="173989"/>
                  </a:lnTo>
                  <a:lnTo>
                    <a:pt x="80009" y="176529"/>
                  </a:lnTo>
                  <a:lnTo>
                    <a:pt x="109219" y="176529"/>
                  </a:lnTo>
                  <a:lnTo>
                    <a:pt x="109219" y="173989"/>
                  </a:lnTo>
                  <a:close/>
                </a:path>
                <a:path w="259080" h="176529">
                  <a:moveTo>
                    <a:pt x="175259" y="173989"/>
                  </a:moveTo>
                  <a:lnTo>
                    <a:pt x="154940" y="173989"/>
                  </a:lnTo>
                  <a:lnTo>
                    <a:pt x="154940" y="175259"/>
                  </a:lnTo>
                  <a:lnTo>
                    <a:pt x="158750" y="175259"/>
                  </a:lnTo>
                  <a:lnTo>
                    <a:pt x="158750" y="176529"/>
                  </a:lnTo>
                  <a:lnTo>
                    <a:pt x="175259" y="176529"/>
                  </a:lnTo>
                  <a:lnTo>
                    <a:pt x="175259" y="173989"/>
                  </a:lnTo>
                  <a:close/>
                </a:path>
              </a:pathLst>
            </a:custGeom>
            <a:solidFill>
              <a:srgbClr val="C0A36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6" name="object 516"/>
            <p:cNvSpPr/>
            <p:nvPr/>
          </p:nvSpPr>
          <p:spPr>
            <a:xfrm>
              <a:off x="1126490" y="3945890"/>
              <a:ext cx="255270" cy="172720"/>
            </a:xfrm>
            <a:custGeom>
              <a:avLst/>
              <a:gdLst/>
              <a:ahLst/>
              <a:cxnLst/>
              <a:rect l="l" t="t" r="r" b="b"/>
              <a:pathLst>
                <a:path w="255269" h="172720">
                  <a:moveTo>
                    <a:pt x="92709" y="0"/>
                  </a:moveTo>
                  <a:lnTo>
                    <a:pt x="55879" y="0"/>
                  </a:lnTo>
                  <a:lnTo>
                    <a:pt x="55879" y="2540"/>
                  </a:lnTo>
                  <a:lnTo>
                    <a:pt x="93979" y="2540"/>
                  </a:lnTo>
                  <a:lnTo>
                    <a:pt x="93979" y="1270"/>
                  </a:lnTo>
                  <a:lnTo>
                    <a:pt x="92709" y="1270"/>
                  </a:lnTo>
                  <a:lnTo>
                    <a:pt x="92709" y="0"/>
                  </a:lnTo>
                  <a:close/>
                </a:path>
                <a:path w="255269" h="172720">
                  <a:moveTo>
                    <a:pt x="255269" y="1270"/>
                  </a:moveTo>
                  <a:lnTo>
                    <a:pt x="226059" y="1270"/>
                  </a:lnTo>
                  <a:lnTo>
                    <a:pt x="226059" y="2540"/>
                  </a:lnTo>
                  <a:lnTo>
                    <a:pt x="252729" y="2540"/>
                  </a:lnTo>
                  <a:lnTo>
                    <a:pt x="252729" y="6350"/>
                  </a:lnTo>
                  <a:lnTo>
                    <a:pt x="255269" y="6350"/>
                  </a:lnTo>
                  <a:lnTo>
                    <a:pt x="255269" y="1270"/>
                  </a:lnTo>
                  <a:close/>
                </a:path>
                <a:path w="255269" h="172720">
                  <a:moveTo>
                    <a:pt x="254000" y="0"/>
                  </a:moveTo>
                  <a:lnTo>
                    <a:pt x="228600" y="0"/>
                  </a:lnTo>
                  <a:lnTo>
                    <a:pt x="228600" y="1270"/>
                  </a:lnTo>
                  <a:lnTo>
                    <a:pt x="254000" y="1270"/>
                  </a:lnTo>
                  <a:lnTo>
                    <a:pt x="254000" y="0"/>
                  </a:lnTo>
                  <a:close/>
                </a:path>
                <a:path w="255269" h="172720">
                  <a:moveTo>
                    <a:pt x="255269" y="6350"/>
                  </a:moveTo>
                  <a:lnTo>
                    <a:pt x="252729" y="6350"/>
                  </a:lnTo>
                  <a:lnTo>
                    <a:pt x="252729" y="12700"/>
                  </a:lnTo>
                  <a:lnTo>
                    <a:pt x="255269" y="12700"/>
                  </a:lnTo>
                  <a:lnTo>
                    <a:pt x="255269" y="6350"/>
                  </a:lnTo>
                  <a:close/>
                </a:path>
                <a:path w="255269" h="172720">
                  <a:moveTo>
                    <a:pt x="255269" y="12700"/>
                  </a:moveTo>
                  <a:lnTo>
                    <a:pt x="252729" y="12700"/>
                  </a:lnTo>
                  <a:lnTo>
                    <a:pt x="252729" y="19050"/>
                  </a:lnTo>
                  <a:lnTo>
                    <a:pt x="255269" y="19050"/>
                  </a:lnTo>
                  <a:lnTo>
                    <a:pt x="255269" y="12700"/>
                  </a:lnTo>
                  <a:close/>
                </a:path>
                <a:path w="255269" h="172720">
                  <a:moveTo>
                    <a:pt x="255269" y="19050"/>
                  </a:moveTo>
                  <a:lnTo>
                    <a:pt x="252729" y="19050"/>
                  </a:lnTo>
                  <a:lnTo>
                    <a:pt x="252729" y="25400"/>
                  </a:lnTo>
                  <a:lnTo>
                    <a:pt x="255269" y="25400"/>
                  </a:lnTo>
                  <a:lnTo>
                    <a:pt x="255269" y="19050"/>
                  </a:lnTo>
                  <a:close/>
                </a:path>
                <a:path w="255269" h="172720">
                  <a:moveTo>
                    <a:pt x="255269" y="25400"/>
                  </a:moveTo>
                  <a:lnTo>
                    <a:pt x="252729" y="25400"/>
                  </a:lnTo>
                  <a:lnTo>
                    <a:pt x="252729" y="27940"/>
                  </a:lnTo>
                  <a:lnTo>
                    <a:pt x="255269" y="27940"/>
                  </a:lnTo>
                  <a:lnTo>
                    <a:pt x="255269" y="25400"/>
                  </a:lnTo>
                  <a:close/>
                </a:path>
                <a:path w="255269" h="172720">
                  <a:moveTo>
                    <a:pt x="1269" y="130810"/>
                  </a:moveTo>
                  <a:lnTo>
                    <a:pt x="0" y="130810"/>
                  </a:lnTo>
                  <a:lnTo>
                    <a:pt x="0" y="133350"/>
                  </a:lnTo>
                  <a:lnTo>
                    <a:pt x="1269" y="133350"/>
                  </a:lnTo>
                  <a:lnTo>
                    <a:pt x="1269" y="130810"/>
                  </a:lnTo>
                  <a:close/>
                </a:path>
                <a:path w="255269" h="172720">
                  <a:moveTo>
                    <a:pt x="1269" y="133350"/>
                  </a:moveTo>
                  <a:lnTo>
                    <a:pt x="0" y="133350"/>
                  </a:lnTo>
                  <a:lnTo>
                    <a:pt x="0" y="139700"/>
                  </a:lnTo>
                  <a:lnTo>
                    <a:pt x="1269" y="139700"/>
                  </a:lnTo>
                  <a:lnTo>
                    <a:pt x="1269" y="133350"/>
                  </a:lnTo>
                  <a:close/>
                </a:path>
                <a:path w="255269" h="172720">
                  <a:moveTo>
                    <a:pt x="1269" y="139700"/>
                  </a:moveTo>
                  <a:lnTo>
                    <a:pt x="0" y="139700"/>
                  </a:lnTo>
                  <a:lnTo>
                    <a:pt x="0" y="146050"/>
                  </a:lnTo>
                  <a:lnTo>
                    <a:pt x="1269" y="146050"/>
                  </a:lnTo>
                  <a:lnTo>
                    <a:pt x="1269" y="139700"/>
                  </a:lnTo>
                  <a:close/>
                </a:path>
                <a:path w="255269" h="172720">
                  <a:moveTo>
                    <a:pt x="1269" y="146050"/>
                  </a:moveTo>
                  <a:lnTo>
                    <a:pt x="0" y="146050"/>
                  </a:lnTo>
                  <a:lnTo>
                    <a:pt x="0" y="152400"/>
                  </a:lnTo>
                  <a:lnTo>
                    <a:pt x="1269" y="152400"/>
                  </a:lnTo>
                  <a:lnTo>
                    <a:pt x="1269" y="146050"/>
                  </a:lnTo>
                  <a:close/>
                </a:path>
                <a:path w="255269" h="172720">
                  <a:moveTo>
                    <a:pt x="1269" y="152400"/>
                  </a:moveTo>
                  <a:lnTo>
                    <a:pt x="0" y="152400"/>
                  </a:lnTo>
                  <a:lnTo>
                    <a:pt x="0" y="158750"/>
                  </a:lnTo>
                  <a:lnTo>
                    <a:pt x="1269" y="158750"/>
                  </a:lnTo>
                  <a:lnTo>
                    <a:pt x="1269" y="152400"/>
                  </a:lnTo>
                  <a:close/>
                </a:path>
                <a:path w="255269" h="172720">
                  <a:moveTo>
                    <a:pt x="1269" y="158750"/>
                  </a:moveTo>
                  <a:lnTo>
                    <a:pt x="0" y="158750"/>
                  </a:lnTo>
                  <a:lnTo>
                    <a:pt x="0" y="165100"/>
                  </a:lnTo>
                  <a:lnTo>
                    <a:pt x="1269" y="165100"/>
                  </a:lnTo>
                  <a:lnTo>
                    <a:pt x="1269" y="158750"/>
                  </a:lnTo>
                  <a:close/>
                </a:path>
                <a:path w="255269" h="172720">
                  <a:moveTo>
                    <a:pt x="1269" y="165100"/>
                  </a:moveTo>
                  <a:lnTo>
                    <a:pt x="0" y="165100"/>
                  </a:lnTo>
                  <a:lnTo>
                    <a:pt x="0" y="166370"/>
                  </a:lnTo>
                  <a:lnTo>
                    <a:pt x="1269" y="166370"/>
                  </a:lnTo>
                  <a:lnTo>
                    <a:pt x="1269" y="165100"/>
                  </a:lnTo>
                  <a:close/>
                </a:path>
                <a:path w="255269" h="172720">
                  <a:moveTo>
                    <a:pt x="106679" y="171450"/>
                  </a:moveTo>
                  <a:lnTo>
                    <a:pt x="77469" y="171450"/>
                  </a:lnTo>
                  <a:lnTo>
                    <a:pt x="77469" y="172720"/>
                  </a:lnTo>
                  <a:lnTo>
                    <a:pt x="106679" y="172720"/>
                  </a:lnTo>
                  <a:lnTo>
                    <a:pt x="106679" y="171450"/>
                  </a:lnTo>
                  <a:close/>
                </a:path>
                <a:path w="255269" h="172720">
                  <a:moveTo>
                    <a:pt x="173990" y="171450"/>
                  </a:moveTo>
                  <a:lnTo>
                    <a:pt x="149859" y="171450"/>
                  </a:lnTo>
                  <a:lnTo>
                    <a:pt x="149859" y="172720"/>
                  </a:lnTo>
                  <a:lnTo>
                    <a:pt x="173990" y="172720"/>
                  </a:lnTo>
                  <a:lnTo>
                    <a:pt x="173990" y="171450"/>
                  </a:lnTo>
                  <a:close/>
                </a:path>
              </a:pathLst>
            </a:custGeom>
            <a:solidFill>
              <a:srgbClr val="C1A56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7" name="object 517"/>
            <p:cNvSpPr/>
            <p:nvPr/>
          </p:nvSpPr>
          <p:spPr>
            <a:xfrm>
              <a:off x="1127760" y="3948430"/>
              <a:ext cx="251460" cy="168910"/>
            </a:xfrm>
            <a:custGeom>
              <a:avLst/>
              <a:gdLst/>
              <a:ahLst/>
              <a:cxnLst/>
              <a:rect l="l" t="t" r="r" b="b"/>
              <a:pathLst>
                <a:path w="251459" h="168910">
                  <a:moveTo>
                    <a:pt x="95250" y="0"/>
                  </a:moveTo>
                  <a:lnTo>
                    <a:pt x="53340" y="0"/>
                  </a:lnTo>
                  <a:lnTo>
                    <a:pt x="53340" y="1270"/>
                  </a:lnTo>
                  <a:lnTo>
                    <a:pt x="95250" y="1270"/>
                  </a:lnTo>
                  <a:lnTo>
                    <a:pt x="95250" y="0"/>
                  </a:lnTo>
                  <a:close/>
                </a:path>
                <a:path w="251459" h="168910">
                  <a:moveTo>
                    <a:pt x="251459" y="0"/>
                  </a:moveTo>
                  <a:lnTo>
                    <a:pt x="223520" y="0"/>
                  </a:lnTo>
                  <a:lnTo>
                    <a:pt x="223520" y="1270"/>
                  </a:lnTo>
                  <a:lnTo>
                    <a:pt x="250190" y="1270"/>
                  </a:lnTo>
                  <a:lnTo>
                    <a:pt x="250190" y="3810"/>
                  </a:lnTo>
                  <a:lnTo>
                    <a:pt x="251459" y="3810"/>
                  </a:lnTo>
                  <a:lnTo>
                    <a:pt x="251459" y="0"/>
                  </a:lnTo>
                  <a:close/>
                </a:path>
                <a:path w="251459" h="168910">
                  <a:moveTo>
                    <a:pt x="251459" y="3810"/>
                  </a:moveTo>
                  <a:lnTo>
                    <a:pt x="250190" y="3810"/>
                  </a:lnTo>
                  <a:lnTo>
                    <a:pt x="250190" y="10160"/>
                  </a:lnTo>
                  <a:lnTo>
                    <a:pt x="251459" y="10160"/>
                  </a:lnTo>
                  <a:lnTo>
                    <a:pt x="251459" y="3810"/>
                  </a:lnTo>
                  <a:close/>
                </a:path>
                <a:path w="251459" h="168910">
                  <a:moveTo>
                    <a:pt x="251459" y="10160"/>
                  </a:moveTo>
                  <a:lnTo>
                    <a:pt x="250190" y="10160"/>
                  </a:lnTo>
                  <a:lnTo>
                    <a:pt x="250190" y="16510"/>
                  </a:lnTo>
                  <a:lnTo>
                    <a:pt x="251459" y="16510"/>
                  </a:lnTo>
                  <a:lnTo>
                    <a:pt x="251459" y="10160"/>
                  </a:lnTo>
                  <a:close/>
                </a:path>
                <a:path w="251459" h="168910">
                  <a:moveTo>
                    <a:pt x="251459" y="16510"/>
                  </a:moveTo>
                  <a:lnTo>
                    <a:pt x="250190" y="16510"/>
                  </a:lnTo>
                  <a:lnTo>
                    <a:pt x="250190" y="22860"/>
                  </a:lnTo>
                  <a:lnTo>
                    <a:pt x="251459" y="22860"/>
                  </a:lnTo>
                  <a:lnTo>
                    <a:pt x="251459" y="16510"/>
                  </a:lnTo>
                  <a:close/>
                </a:path>
                <a:path w="251459" h="168910">
                  <a:moveTo>
                    <a:pt x="251459" y="22860"/>
                  </a:moveTo>
                  <a:lnTo>
                    <a:pt x="250190" y="22860"/>
                  </a:lnTo>
                  <a:lnTo>
                    <a:pt x="250190" y="26670"/>
                  </a:lnTo>
                  <a:lnTo>
                    <a:pt x="251459" y="26670"/>
                  </a:lnTo>
                  <a:lnTo>
                    <a:pt x="251459" y="22860"/>
                  </a:lnTo>
                  <a:close/>
                </a:path>
                <a:path w="251459" h="168910">
                  <a:moveTo>
                    <a:pt x="2540" y="127000"/>
                  </a:moveTo>
                  <a:lnTo>
                    <a:pt x="1270" y="127000"/>
                  </a:lnTo>
                  <a:lnTo>
                    <a:pt x="1270" y="128270"/>
                  </a:lnTo>
                  <a:lnTo>
                    <a:pt x="0" y="128270"/>
                  </a:lnTo>
                  <a:lnTo>
                    <a:pt x="0" y="130810"/>
                  </a:lnTo>
                  <a:lnTo>
                    <a:pt x="2540" y="130810"/>
                  </a:lnTo>
                  <a:lnTo>
                    <a:pt x="2540" y="127000"/>
                  </a:lnTo>
                  <a:close/>
                </a:path>
                <a:path w="251459" h="168910">
                  <a:moveTo>
                    <a:pt x="2540" y="130810"/>
                  </a:moveTo>
                  <a:lnTo>
                    <a:pt x="0" y="130810"/>
                  </a:lnTo>
                  <a:lnTo>
                    <a:pt x="0" y="137160"/>
                  </a:lnTo>
                  <a:lnTo>
                    <a:pt x="2540" y="137160"/>
                  </a:lnTo>
                  <a:lnTo>
                    <a:pt x="2540" y="130810"/>
                  </a:lnTo>
                  <a:close/>
                </a:path>
                <a:path w="251459" h="168910">
                  <a:moveTo>
                    <a:pt x="2540" y="137160"/>
                  </a:moveTo>
                  <a:lnTo>
                    <a:pt x="0" y="137160"/>
                  </a:lnTo>
                  <a:lnTo>
                    <a:pt x="0" y="143510"/>
                  </a:lnTo>
                  <a:lnTo>
                    <a:pt x="2540" y="143510"/>
                  </a:lnTo>
                  <a:lnTo>
                    <a:pt x="2540" y="137160"/>
                  </a:lnTo>
                  <a:close/>
                </a:path>
                <a:path w="251459" h="168910">
                  <a:moveTo>
                    <a:pt x="2540" y="143510"/>
                  </a:moveTo>
                  <a:lnTo>
                    <a:pt x="0" y="143510"/>
                  </a:lnTo>
                  <a:lnTo>
                    <a:pt x="0" y="149860"/>
                  </a:lnTo>
                  <a:lnTo>
                    <a:pt x="2540" y="149860"/>
                  </a:lnTo>
                  <a:lnTo>
                    <a:pt x="2540" y="143510"/>
                  </a:lnTo>
                  <a:close/>
                </a:path>
                <a:path w="251459" h="168910">
                  <a:moveTo>
                    <a:pt x="2540" y="149860"/>
                  </a:moveTo>
                  <a:lnTo>
                    <a:pt x="0" y="149860"/>
                  </a:lnTo>
                  <a:lnTo>
                    <a:pt x="0" y="156210"/>
                  </a:lnTo>
                  <a:lnTo>
                    <a:pt x="2540" y="156210"/>
                  </a:lnTo>
                  <a:lnTo>
                    <a:pt x="2540" y="149860"/>
                  </a:lnTo>
                  <a:close/>
                </a:path>
                <a:path w="251459" h="168910">
                  <a:moveTo>
                    <a:pt x="2540" y="156210"/>
                  </a:moveTo>
                  <a:lnTo>
                    <a:pt x="0" y="156210"/>
                  </a:lnTo>
                  <a:lnTo>
                    <a:pt x="0" y="162560"/>
                  </a:lnTo>
                  <a:lnTo>
                    <a:pt x="2540" y="162560"/>
                  </a:lnTo>
                  <a:lnTo>
                    <a:pt x="2540" y="156210"/>
                  </a:lnTo>
                  <a:close/>
                </a:path>
                <a:path w="251459" h="168910">
                  <a:moveTo>
                    <a:pt x="2540" y="162560"/>
                  </a:moveTo>
                  <a:lnTo>
                    <a:pt x="0" y="162560"/>
                  </a:lnTo>
                  <a:lnTo>
                    <a:pt x="0" y="163830"/>
                  </a:lnTo>
                  <a:lnTo>
                    <a:pt x="2540" y="163830"/>
                  </a:lnTo>
                  <a:lnTo>
                    <a:pt x="2540" y="162560"/>
                  </a:lnTo>
                  <a:close/>
                </a:path>
                <a:path w="251459" h="168910">
                  <a:moveTo>
                    <a:pt x="105409" y="167640"/>
                  </a:moveTo>
                  <a:lnTo>
                    <a:pt x="76200" y="167640"/>
                  </a:lnTo>
                  <a:lnTo>
                    <a:pt x="76200" y="168910"/>
                  </a:lnTo>
                  <a:lnTo>
                    <a:pt x="105409" y="168910"/>
                  </a:lnTo>
                  <a:lnTo>
                    <a:pt x="105409" y="167640"/>
                  </a:lnTo>
                  <a:close/>
                </a:path>
                <a:path w="251459" h="168910">
                  <a:moveTo>
                    <a:pt x="172720" y="167640"/>
                  </a:moveTo>
                  <a:lnTo>
                    <a:pt x="147320" y="167640"/>
                  </a:lnTo>
                  <a:lnTo>
                    <a:pt x="147320" y="168910"/>
                  </a:lnTo>
                  <a:lnTo>
                    <a:pt x="172720" y="168910"/>
                  </a:lnTo>
                  <a:lnTo>
                    <a:pt x="172720" y="167640"/>
                  </a:lnTo>
                  <a:close/>
                </a:path>
              </a:pathLst>
            </a:custGeom>
            <a:solidFill>
              <a:srgbClr val="C2A66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8" name="object 518"/>
            <p:cNvSpPr/>
            <p:nvPr/>
          </p:nvSpPr>
          <p:spPr>
            <a:xfrm>
              <a:off x="1130300" y="3949700"/>
              <a:ext cx="247650" cy="166370"/>
            </a:xfrm>
            <a:custGeom>
              <a:avLst/>
              <a:gdLst/>
              <a:ahLst/>
              <a:cxnLst/>
              <a:rect l="l" t="t" r="r" b="b"/>
              <a:pathLst>
                <a:path w="247650" h="166370">
                  <a:moveTo>
                    <a:pt x="95250" y="0"/>
                  </a:moveTo>
                  <a:lnTo>
                    <a:pt x="50800" y="0"/>
                  </a:lnTo>
                  <a:lnTo>
                    <a:pt x="50800" y="2540"/>
                  </a:lnTo>
                  <a:lnTo>
                    <a:pt x="97790" y="2540"/>
                  </a:lnTo>
                  <a:lnTo>
                    <a:pt x="97790" y="1269"/>
                  </a:lnTo>
                  <a:lnTo>
                    <a:pt x="95250" y="1269"/>
                  </a:lnTo>
                  <a:lnTo>
                    <a:pt x="95250" y="0"/>
                  </a:lnTo>
                  <a:close/>
                </a:path>
                <a:path w="247650" h="166370">
                  <a:moveTo>
                    <a:pt x="247650" y="0"/>
                  </a:moveTo>
                  <a:lnTo>
                    <a:pt x="218440" y="0"/>
                  </a:lnTo>
                  <a:lnTo>
                    <a:pt x="218440" y="1269"/>
                  </a:lnTo>
                  <a:lnTo>
                    <a:pt x="215900" y="1269"/>
                  </a:lnTo>
                  <a:lnTo>
                    <a:pt x="215899" y="2540"/>
                  </a:lnTo>
                  <a:lnTo>
                    <a:pt x="245109" y="2540"/>
                  </a:lnTo>
                  <a:lnTo>
                    <a:pt x="245109" y="8889"/>
                  </a:lnTo>
                  <a:lnTo>
                    <a:pt x="247650" y="8889"/>
                  </a:lnTo>
                  <a:lnTo>
                    <a:pt x="247650" y="0"/>
                  </a:lnTo>
                  <a:close/>
                </a:path>
                <a:path w="247650" h="166370">
                  <a:moveTo>
                    <a:pt x="247650" y="8890"/>
                  </a:moveTo>
                  <a:lnTo>
                    <a:pt x="245109" y="8890"/>
                  </a:lnTo>
                  <a:lnTo>
                    <a:pt x="245109" y="15239"/>
                  </a:lnTo>
                  <a:lnTo>
                    <a:pt x="247650" y="15239"/>
                  </a:lnTo>
                  <a:lnTo>
                    <a:pt x="247650" y="8890"/>
                  </a:lnTo>
                  <a:close/>
                </a:path>
                <a:path w="247650" h="166370">
                  <a:moveTo>
                    <a:pt x="247650" y="15240"/>
                  </a:moveTo>
                  <a:lnTo>
                    <a:pt x="245109" y="15240"/>
                  </a:lnTo>
                  <a:lnTo>
                    <a:pt x="245109" y="21589"/>
                  </a:lnTo>
                  <a:lnTo>
                    <a:pt x="247650" y="21589"/>
                  </a:lnTo>
                  <a:lnTo>
                    <a:pt x="247650" y="15240"/>
                  </a:lnTo>
                  <a:close/>
                </a:path>
                <a:path w="247650" h="166370">
                  <a:moveTo>
                    <a:pt x="247650" y="21590"/>
                  </a:moveTo>
                  <a:lnTo>
                    <a:pt x="245109" y="21590"/>
                  </a:lnTo>
                  <a:lnTo>
                    <a:pt x="245109" y="26669"/>
                  </a:lnTo>
                  <a:lnTo>
                    <a:pt x="247650" y="26669"/>
                  </a:lnTo>
                  <a:lnTo>
                    <a:pt x="247650" y="21590"/>
                  </a:lnTo>
                  <a:close/>
                </a:path>
                <a:path w="247650" h="166370">
                  <a:moveTo>
                    <a:pt x="1269" y="125730"/>
                  </a:moveTo>
                  <a:lnTo>
                    <a:pt x="0" y="125730"/>
                  </a:lnTo>
                  <a:lnTo>
                    <a:pt x="0" y="129539"/>
                  </a:lnTo>
                  <a:lnTo>
                    <a:pt x="1269" y="129539"/>
                  </a:lnTo>
                  <a:lnTo>
                    <a:pt x="1269" y="125730"/>
                  </a:lnTo>
                  <a:close/>
                </a:path>
                <a:path w="247650" h="166370">
                  <a:moveTo>
                    <a:pt x="1269" y="129540"/>
                  </a:moveTo>
                  <a:lnTo>
                    <a:pt x="0" y="129540"/>
                  </a:lnTo>
                  <a:lnTo>
                    <a:pt x="0" y="135889"/>
                  </a:lnTo>
                  <a:lnTo>
                    <a:pt x="1269" y="135889"/>
                  </a:lnTo>
                  <a:lnTo>
                    <a:pt x="1269" y="129540"/>
                  </a:lnTo>
                  <a:close/>
                </a:path>
                <a:path w="247650" h="166370">
                  <a:moveTo>
                    <a:pt x="1269" y="135890"/>
                  </a:moveTo>
                  <a:lnTo>
                    <a:pt x="0" y="135890"/>
                  </a:lnTo>
                  <a:lnTo>
                    <a:pt x="0" y="142239"/>
                  </a:lnTo>
                  <a:lnTo>
                    <a:pt x="1269" y="142239"/>
                  </a:lnTo>
                  <a:lnTo>
                    <a:pt x="1269" y="135890"/>
                  </a:lnTo>
                  <a:close/>
                </a:path>
                <a:path w="247650" h="166370">
                  <a:moveTo>
                    <a:pt x="1269" y="142240"/>
                  </a:moveTo>
                  <a:lnTo>
                    <a:pt x="0" y="142240"/>
                  </a:lnTo>
                  <a:lnTo>
                    <a:pt x="0" y="148589"/>
                  </a:lnTo>
                  <a:lnTo>
                    <a:pt x="1269" y="148589"/>
                  </a:lnTo>
                  <a:lnTo>
                    <a:pt x="1269" y="142240"/>
                  </a:lnTo>
                  <a:close/>
                </a:path>
                <a:path w="247650" h="166370">
                  <a:moveTo>
                    <a:pt x="1269" y="148590"/>
                  </a:moveTo>
                  <a:lnTo>
                    <a:pt x="0" y="148590"/>
                  </a:lnTo>
                  <a:lnTo>
                    <a:pt x="0" y="154939"/>
                  </a:lnTo>
                  <a:lnTo>
                    <a:pt x="1269" y="154939"/>
                  </a:lnTo>
                  <a:lnTo>
                    <a:pt x="1269" y="148590"/>
                  </a:lnTo>
                  <a:close/>
                </a:path>
                <a:path w="247650" h="166370">
                  <a:moveTo>
                    <a:pt x="1269" y="154940"/>
                  </a:moveTo>
                  <a:lnTo>
                    <a:pt x="0" y="154940"/>
                  </a:lnTo>
                  <a:lnTo>
                    <a:pt x="0" y="161289"/>
                  </a:lnTo>
                  <a:lnTo>
                    <a:pt x="1269" y="161289"/>
                  </a:lnTo>
                  <a:lnTo>
                    <a:pt x="1269" y="154940"/>
                  </a:lnTo>
                  <a:close/>
                </a:path>
                <a:path w="247650" h="166370">
                  <a:moveTo>
                    <a:pt x="1269" y="161290"/>
                  </a:moveTo>
                  <a:lnTo>
                    <a:pt x="0" y="161290"/>
                  </a:lnTo>
                  <a:lnTo>
                    <a:pt x="0" y="162560"/>
                  </a:lnTo>
                  <a:lnTo>
                    <a:pt x="1269" y="162560"/>
                  </a:lnTo>
                  <a:lnTo>
                    <a:pt x="1269" y="161290"/>
                  </a:lnTo>
                  <a:close/>
                </a:path>
                <a:path w="247650" h="166370">
                  <a:moveTo>
                    <a:pt x="102869" y="163830"/>
                  </a:moveTo>
                  <a:lnTo>
                    <a:pt x="73659" y="163830"/>
                  </a:lnTo>
                  <a:lnTo>
                    <a:pt x="73659" y="166369"/>
                  </a:lnTo>
                  <a:lnTo>
                    <a:pt x="102869" y="166369"/>
                  </a:lnTo>
                  <a:lnTo>
                    <a:pt x="102869" y="163830"/>
                  </a:lnTo>
                  <a:close/>
                </a:path>
                <a:path w="247650" h="166370">
                  <a:moveTo>
                    <a:pt x="171450" y="163830"/>
                  </a:moveTo>
                  <a:lnTo>
                    <a:pt x="143509" y="163830"/>
                  </a:lnTo>
                  <a:lnTo>
                    <a:pt x="143509" y="165100"/>
                  </a:lnTo>
                  <a:lnTo>
                    <a:pt x="144780" y="165100"/>
                  </a:lnTo>
                  <a:lnTo>
                    <a:pt x="144780" y="166369"/>
                  </a:lnTo>
                  <a:lnTo>
                    <a:pt x="171450" y="166369"/>
                  </a:lnTo>
                  <a:lnTo>
                    <a:pt x="171450" y="163830"/>
                  </a:lnTo>
                  <a:close/>
                </a:path>
              </a:pathLst>
            </a:custGeom>
            <a:solidFill>
              <a:srgbClr val="C3A87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9" name="object 519"/>
            <p:cNvSpPr/>
            <p:nvPr/>
          </p:nvSpPr>
          <p:spPr>
            <a:xfrm>
              <a:off x="1131570" y="3952240"/>
              <a:ext cx="243840" cy="161290"/>
            </a:xfrm>
            <a:custGeom>
              <a:avLst/>
              <a:gdLst/>
              <a:ahLst/>
              <a:cxnLst/>
              <a:rect l="l" t="t" r="r" b="b"/>
              <a:pathLst>
                <a:path w="243840" h="161289">
                  <a:moveTo>
                    <a:pt x="97790" y="0"/>
                  </a:moveTo>
                  <a:lnTo>
                    <a:pt x="49530" y="0"/>
                  </a:lnTo>
                  <a:lnTo>
                    <a:pt x="49530" y="1270"/>
                  </a:lnTo>
                  <a:lnTo>
                    <a:pt x="97790" y="1270"/>
                  </a:lnTo>
                  <a:lnTo>
                    <a:pt x="97790" y="0"/>
                  </a:lnTo>
                  <a:close/>
                </a:path>
                <a:path w="243840" h="161289">
                  <a:moveTo>
                    <a:pt x="243840" y="0"/>
                  </a:moveTo>
                  <a:lnTo>
                    <a:pt x="212090" y="0"/>
                  </a:lnTo>
                  <a:lnTo>
                    <a:pt x="212090" y="1270"/>
                  </a:lnTo>
                  <a:lnTo>
                    <a:pt x="242570" y="1270"/>
                  </a:lnTo>
                  <a:lnTo>
                    <a:pt x="242570" y="6350"/>
                  </a:lnTo>
                  <a:lnTo>
                    <a:pt x="243840" y="6350"/>
                  </a:lnTo>
                  <a:lnTo>
                    <a:pt x="243840" y="0"/>
                  </a:lnTo>
                  <a:close/>
                </a:path>
                <a:path w="243840" h="161289">
                  <a:moveTo>
                    <a:pt x="243840" y="6350"/>
                  </a:moveTo>
                  <a:lnTo>
                    <a:pt x="242570" y="6350"/>
                  </a:lnTo>
                  <a:lnTo>
                    <a:pt x="242570" y="12700"/>
                  </a:lnTo>
                  <a:lnTo>
                    <a:pt x="243840" y="12700"/>
                  </a:lnTo>
                  <a:lnTo>
                    <a:pt x="243840" y="6350"/>
                  </a:lnTo>
                  <a:close/>
                </a:path>
                <a:path w="243840" h="161289">
                  <a:moveTo>
                    <a:pt x="243840" y="12700"/>
                  </a:moveTo>
                  <a:lnTo>
                    <a:pt x="242570" y="12700"/>
                  </a:lnTo>
                  <a:lnTo>
                    <a:pt x="242570" y="19050"/>
                  </a:lnTo>
                  <a:lnTo>
                    <a:pt x="243840" y="19050"/>
                  </a:lnTo>
                  <a:lnTo>
                    <a:pt x="243840" y="12700"/>
                  </a:lnTo>
                  <a:close/>
                </a:path>
                <a:path w="243840" h="161289">
                  <a:moveTo>
                    <a:pt x="243840" y="19050"/>
                  </a:moveTo>
                  <a:lnTo>
                    <a:pt x="242570" y="19050"/>
                  </a:lnTo>
                  <a:lnTo>
                    <a:pt x="242570" y="25400"/>
                  </a:lnTo>
                  <a:lnTo>
                    <a:pt x="243840" y="25400"/>
                  </a:lnTo>
                  <a:lnTo>
                    <a:pt x="243840" y="19050"/>
                  </a:lnTo>
                  <a:close/>
                </a:path>
                <a:path w="243840" h="161289">
                  <a:moveTo>
                    <a:pt x="1270" y="121920"/>
                  </a:moveTo>
                  <a:lnTo>
                    <a:pt x="0" y="121920"/>
                  </a:lnTo>
                  <a:lnTo>
                    <a:pt x="0" y="127000"/>
                  </a:lnTo>
                  <a:lnTo>
                    <a:pt x="1270" y="127000"/>
                  </a:lnTo>
                  <a:lnTo>
                    <a:pt x="1270" y="121920"/>
                  </a:lnTo>
                  <a:close/>
                </a:path>
                <a:path w="243840" h="161289">
                  <a:moveTo>
                    <a:pt x="1270" y="127000"/>
                  </a:moveTo>
                  <a:lnTo>
                    <a:pt x="0" y="127000"/>
                  </a:lnTo>
                  <a:lnTo>
                    <a:pt x="0" y="133350"/>
                  </a:lnTo>
                  <a:lnTo>
                    <a:pt x="1270" y="133350"/>
                  </a:lnTo>
                  <a:lnTo>
                    <a:pt x="1270" y="127000"/>
                  </a:lnTo>
                  <a:close/>
                </a:path>
                <a:path w="243840" h="161289">
                  <a:moveTo>
                    <a:pt x="1270" y="133350"/>
                  </a:moveTo>
                  <a:lnTo>
                    <a:pt x="0" y="133350"/>
                  </a:lnTo>
                  <a:lnTo>
                    <a:pt x="0" y="139700"/>
                  </a:lnTo>
                  <a:lnTo>
                    <a:pt x="1270" y="139700"/>
                  </a:lnTo>
                  <a:lnTo>
                    <a:pt x="1270" y="133350"/>
                  </a:lnTo>
                  <a:close/>
                </a:path>
                <a:path w="243840" h="161289">
                  <a:moveTo>
                    <a:pt x="1270" y="139700"/>
                  </a:moveTo>
                  <a:lnTo>
                    <a:pt x="0" y="139700"/>
                  </a:lnTo>
                  <a:lnTo>
                    <a:pt x="0" y="146050"/>
                  </a:lnTo>
                  <a:lnTo>
                    <a:pt x="1270" y="146050"/>
                  </a:lnTo>
                  <a:lnTo>
                    <a:pt x="1270" y="139700"/>
                  </a:lnTo>
                  <a:close/>
                </a:path>
                <a:path w="243840" h="161289">
                  <a:moveTo>
                    <a:pt x="1270" y="146050"/>
                  </a:moveTo>
                  <a:lnTo>
                    <a:pt x="0" y="146050"/>
                  </a:lnTo>
                  <a:lnTo>
                    <a:pt x="0" y="152400"/>
                  </a:lnTo>
                  <a:lnTo>
                    <a:pt x="1270" y="152400"/>
                  </a:lnTo>
                  <a:lnTo>
                    <a:pt x="1270" y="146050"/>
                  </a:lnTo>
                  <a:close/>
                </a:path>
                <a:path w="243840" h="161289">
                  <a:moveTo>
                    <a:pt x="1270" y="152400"/>
                  </a:moveTo>
                  <a:lnTo>
                    <a:pt x="0" y="152400"/>
                  </a:lnTo>
                  <a:lnTo>
                    <a:pt x="0" y="158750"/>
                  </a:lnTo>
                  <a:lnTo>
                    <a:pt x="1270" y="158750"/>
                  </a:lnTo>
                  <a:lnTo>
                    <a:pt x="1270" y="152400"/>
                  </a:lnTo>
                  <a:close/>
                </a:path>
                <a:path w="243840" h="161289">
                  <a:moveTo>
                    <a:pt x="1270" y="158750"/>
                  </a:moveTo>
                  <a:lnTo>
                    <a:pt x="0" y="158750"/>
                  </a:lnTo>
                  <a:lnTo>
                    <a:pt x="0" y="160020"/>
                  </a:lnTo>
                  <a:lnTo>
                    <a:pt x="1270" y="160020"/>
                  </a:lnTo>
                  <a:lnTo>
                    <a:pt x="1270" y="158750"/>
                  </a:lnTo>
                  <a:close/>
                </a:path>
                <a:path w="243840" h="161289">
                  <a:moveTo>
                    <a:pt x="101600" y="160020"/>
                  </a:moveTo>
                  <a:lnTo>
                    <a:pt x="72390" y="160020"/>
                  </a:lnTo>
                  <a:lnTo>
                    <a:pt x="72390" y="161290"/>
                  </a:lnTo>
                  <a:lnTo>
                    <a:pt x="101600" y="161290"/>
                  </a:lnTo>
                  <a:lnTo>
                    <a:pt x="101600" y="160020"/>
                  </a:lnTo>
                  <a:close/>
                </a:path>
                <a:path w="243840" h="161289">
                  <a:moveTo>
                    <a:pt x="171450" y="160020"/>
                  </a:moveTo>
                  <a:lnTo>
                    <a:pt x="142240" y="160020"/>
                  </a:lnTo>
                  <a:lnTo>
                    <a:pt x="142240" y="161290"/>
                  </a:lnTo>
                  <a:lnTo>
                    <a:pt x="171450" y="161290"/>
                  </a:lnTo>
                  <a:lnTo>
                    <a:pt x="171450" y="160020"/>
                  </a:lnTo>
                  <a:close/>
                </a:path>
              </a:pathLst>
            </a:custGeom>
            <a:solidFill>
              <a:srgbClr val="C4A97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0" name="object 520"/>
            <p:cNvSpPr/>
            <p:nvPr/>
          </p:nvSpPr>
          <p:spPr>
            <a:xfrm>
              <a:off x="1132840" y="3953510"/>
              <a:ext cx="241300" cy="158750"/>
            </a:xfrm>
            <a:custGeom>
              <a:avLst/>
              <a:gdLst/>
              <a:ahLst/>
              <a:cxnLst/>
              <a:rect l="l" t="t" r="r" b="b"/>
              <a:pathLst>
                <a:path w="241300" h="158750">
                  <a:moveTo>
                    <a:pt x="99059" y="0"/>
                  </a:moveTo>
                  <a:lnTo>
                    <a:pt x="48259" y="0"/>
                  </a:lnTo>
                  <a:lnTo>
                    <a:pt x="48259" y="1269"/>
                  </a:lnTo>
                  <a:lnTo>
                    <a:pt x="99059" y="1269"/>
                  </a:lnTo>
                  <a:lnTo>
                    <a:pt x="99059" y="0"/>
                  </a:lnTo>
                  <a:close/>
                </a:path>
                <a:path w="241300" h="158750">
                  <a:moveTo>
                    <a:pt x="241300" y="0"/>
                  </a:moveTo>
                  <a:lnTo>
                    <a:pt x="209550" y="0"/>
                  </a:lnTo>
                  <a:lnTo>
                    <a:pt x="209550" y="1269"/>
                  </a:lnTo>
                  <a:lnTo>
                    <a:pt x="240029" y="1269"/>
                  </a:lnTo>
                  <a:lnTo>
                    <a:pt x="240029" y="5079"/>
                  </a:lnTo>
                  <a:lnTo>
                    <a:pt x="241300" y="5079"/>
                  </a:lnTo>
                  <a:lnTo>
                    <a:pt x="241300" y="0"/>
                  </a:lnTo>
                  <a:close/>
                </a:path>
                <a:path w="241300" h="158750">
                  <a:moveTo>
                    <a:pt x="241300" y="5080"/>
                  </a:moveTo>
                  <a:lnTo>
                    <a:pt x="240029" y="5080"/>
                  </a:lnTo>
                  <a:lnTo>
                    <a:pt x="240029" y="11429"/>
                  </a:lnTo>
                  <a:lnTo>
                    <a:pt x="241300" y="11429"/>
                  </a:lnTo>
                  <a:lnTo>
                    <a:pt x="241300" y="5080"/>
                  </a:lnTo>
                  <a:close/>
                </a:path>
                <a:path w="241300" h="158750">
                  <a:moveTo>
                    <a:pt x="241300" y="11430"/>
                  </a:moveTo>
                  <a:lnTo>
                    <a:pt x="240029" y="11430"/>
                  </a:lnTo>
                  <a:lnTo>
                    <a:pt x="240029" y="17779"/>
                  </a:lnTo>
                  <a:lnTo>
                    <a:pt x="241300" y="17779"/>
                  </a:lnTo>
                  <a:lnTo>
                    <a:pt x="241300" y="11430"/>
                  </a:lnTo>
                  <a:close/>
                </a:path>
                <a:path w="241300" h="158750">
                  <a:moveTo>
                    <a:pt x="241300" y="17780"/>
                  </a:moveTo>
                  <a:lnTo>
                    <a:pt x="240029" y="17780"/>
                  </a:lnTo>
                  <a:lnTo>
                    <a:pt x="240029" y="24129"/>
                  </a:lnTo>
                  <a:lnTo>
                    <a:pt x="241300" y="24129"/>
                  </a:lnTo>
                  <a:lnTo>
                    <a:pt x="241300" y="17780"/>
                  </a:lnTo>
                  <a:close/>
                </a:path>
                <a:path w="241300" h="158750">
                  <a:moveTo>
                    <a:pt x="2540" y="119380"/>
                  </a:moveTo>
                  <a:lnTo>
                    <a:pt x="1269" y="119380"/>
                  </a:lnTo>
                  <a:lnTo>
                    <a:pt x="1269" y="120650"/>
                  </a:lnTo>
                  <a:lnTo>
                    <a:pt x="0" y="120650"/>
                  </a:lnTo>
                  <a:lnTo>
                    <a:pt x="0" y="125729"/>
                  </a:lnTo>
                  <a:lnTo>
                    <a:pt x="2540" y="125729"/>
                  </a:lnTo>
                  <a:lnTo>
                    <a:pt x="2540" y="119380"/>
                  </a:lnTo>
                  <a:close/>
                </a:path>
                <a:path w="241300" h="158750">
                  <a:moveTo>
                    <a:pt x="2540" y="125730"/>
                  </a:moveTo>
                  <a:lnTo>
                    <a:pt x="0" y="125730"/>
                  </a:lnTo>
                  <a:lnTo>
                    <a:pt x="0" y="132079"/>
                  </a:lnTo>
                  <a:lnTo>
                    <a:pt x="2540" y="132079"/>
                  </a:lnTo>
                  <a:lnTo>
                    <a:pt x="2540" y="125730"/>
                  </a:lnTo>
                  <a:close/>
                </a:path>
                <a:path w="241300" h="158750">
                  <a:moveTo>
                    <a:pt x="2540" y="132080"/>
                  </a:moveTo>
                  <a:lnTo>
                    <a:pt x="0" y="132080"/>
                  </a:lnTo>
                  <a:lnTo>
                    <a:pt x="0" y="138429"/>
                  </a:lnTo>
                  <a:lnTo>
                    <a:pt x="2540" y="138429"/>
                  </a:lnTo>
                  <a:lnTo>
                    <a:pt x="2540" y="132080"/>
                  </a:lnTo>
                  <a:close/>
                </a:path>
                <a:path w="241300" h="158750">
                  <a:moveTo>
                    <a:pt x="2540" y="138430"/>
                  </a:moveTo>
                  <a:lnTo>
                    <a:pt x="0" y="138430"/>
                  </a:lnTo>
                  <a:lnTo>
                    <a:pt x="0" y="144779"/>
                  </a:lnTo>
                  <a:lnTo>
                    <a:pt x="2540" y="144779"/>
                  </a:lnTo>
                  <a:lnTo>
                    <a:pt x="2540" y="138430"/>
                  </a:lnTo>
                  <a:close/>
                </a:path>
                <a:path w="241300" h="158750">
                  <a:moveTo>
                    <a:pt x="2540" y="144780"/>
                  </a:moveTo>
                  <a:lnTo>
                    <a:pt x="0" y="144780"/>
                  </a:lnTo>
                  <a:lnTo>
                    <a:pt x="0" y="151129"/>
                  </a:lnTo>
                  <a:lnTo>
                    <a:pt x="2540" y="151129"/>
                  </a:lnTo>
                  <a:lnTo>
                    <a:pt x="2540" y="144780"/>
                  </a:lnTo>
                  <a:close/>
                </a:path>
                <a:path w="241300" h="158750">
                  <a:moveTo>
                    <a:pt x="2540" y="151130"/>
                  </a:moveTo>
                  <a:lnTo>
                    <a:pt x="0" y="151130"/>
                  </a:lnTo>
                  <a:lnTo>
                    <a:pt x="0" y="157479"/>
                  </a:lnTo>
                  <a:lnTo>
                    <a:pt x="10159" y="157479"/>
                  </a:lnTo>
                  <a:lnTo>
                    <a:pt x="10159" y="156209"/>
                  </a:lnTo>
                  <a:lnTo>
                    <a:pt x="2540" y="156209"/>
                  </a:lnTo>
                  <a:lnTo>
                    <a:pt x="2540" y="151130"/>
                  </a:lnTo>
                  <a:close/>
                </a:path>
                <a:path w="241300" h="158750">
                  <a:moveTo>
                    <a:pt x="100329" y="156209"/>
                  </a:moveTo>
                  <a:lnTo>
                    <a:pt x="71119" y="156209"/>
                  </a:lnTo>
                  <a:lnTo>
                    <a:pt x="71119" y="157479"/>
                  </a:lnTo>
                  <a:lnTo>
                    <a:pt x="100329" y="157479"/>
                  </a:lnTo>
                  <a:lnTo>
                    <a:pt x="100329" y="156209"/>
                  </a:lnTo>
                  <a:close/>
                </a:path>
                <a:path w="241300" h="158750">
                  <a:moveTo>
                    <a:pt x="171450" y="156209"/>
                  </a:moveTo>
                  <a:lnTo>
                    <a:pt x="139700" y="156209"/>
                  </a:lnTo>
                  <a:lnTo>
                    <a:pt x="139700" y="157479"/>
                  </a:lnTo>
                  <a:lnTo>
                    <a:pt x="171450" y="157479"/>
                  </a:lnTo>
                  <a:lnTo>
                    <a:pt x="171450" y="156209"/>
                  </a:lnTo>
                  <a:close/>
                </a:path>
                <a:path w="241300" h="158750">
                  <a:moveTo>
                    <a:pt x="8889" y="157480"/>
                  </a:moveTo>
                  <a:lnTo>
                    <a:pt x="0" y="157480"/>
                  </a:lnTo>
                  <a:lnTo>
                    <a:pt x="0" y="158750"/>
                  </a:lnTo>
                  <a:lnTo>
                    <a:pt x="8889" y="158750"/>
                  </a:lnTo>
                  <a:lnTo>
                    <a:pt x="8889" y="157480"/>
                  </a:lnTo>
                  <a:close/>
                </a:path>
                <a:path w="241300" h="158750">
                  <a:moveTo>
                    <a:pt x="100329" y="157480"/>
                  </a:moveTo>
                  <a:lnTo>
                    <a:pt x="71119" y="157480"/>
                  </a:lnTo>
                  <a:lnTo>
                    <a:pt x="71119" y="158750"/>
                  </a:lnTo>
                  <a:lnTo>
                    <a:pt x="100329" y="158750"/>
                  </a:lnTo>
                  <a:lnTo>
                    <a:pt x="100329" y="157480"/>
                  </a:lnTo>
                  <a:close/>
                </a:path>
                <a:path w="241300" h="158750">
                  <a:moveTo>
                    <a:pt x="171450" y="157480"/>
                  </a:moveTo>
                  <a:lnTo>
                    <a:pt x="139700" y="157480"/>
                  </a:lnTo>
                  <a:lnTo>
                    <a:pt x="139700" y="158750"/>
                  </a:lnTo>
                  <a:lnTo>
                    <a:pt x="171450" y="158750"/>
                  </a:lnTo>
                  <a:lnTo>
                    <a:pt x="171450" y="157480"/>
                  </a:lnTo>
                  <a:close/>
                </a:path>
              </a:pathLst>
            </a:custGeom>
            <a:solidFill>
              <a:srgbClr val="C5AA7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1" name="object 521"/>
            <p:cNvSpPr/>
            <p:nvPr/>
          </p:nvSpPr>
          <p:spPr>
            <a:xfrm>
              <a:off x="1135380" y="3954780"/>
              <a:ext cx="237490" cy="154940"/>
            </a:xfrm>
            <a:custGeom>
              <a:avLst/>
              <a:gdLst/>
              <a:ahLst/>
              <a:cxnLst/>
              <a:rect l="l" t="t" r="r" b="b"/>
              <a:pathLst>
                <a:path w="237490" h="154939">
                  <a:moveTo>
                    <a:pt x="99059" y="0"/>
                  </a:moveTo>
                  <a:lnTo>
                    <a:pt x="46989" y="0"/>
                  </a:lnTo>
                  <a:lnTo>
                    <a:pt x="46989" y="2540"/>
                  </a:lnTo>
                  <a:lnTo>
                    <a:pt x="101599" y="2540"/>
                  </a:lnTo>
                  <a:lnTo>
                    <a:pt x="101599" y="1270"/>
                  </a:lnTo>
                  <a:lnTo>
                    <a:pt x="99059" y="1270"/>
                  </a:lnTo>
                  <a:lnTo>
                    <a:pt x="99059" y="0"/>
                  </a:lnTo>
                  <a:close/>
                </a:path>
                <a:path w="237490" h="154939">
                  <a:moveTo>
                    <a:pt x="237489" y="0"/>
                  </a:moveTo>
                  <a:lnTo>
                    <a:pt x="204469" y="0"/>
                  </a:lnTo>
                  <a:lnTo>
                    <a:pt x="204469" y="1270"/>
                  </a:lnTo>
                  <a:lnTo>
                    <a:pt x="201929" y="1270"/>
                  </a:lnTo>
                  <a:lnTo>
                    <a:pt x="201929" y="2540"/>
                  </a:lnTo>
                  <a:lnTo>
                    <a:pt x="234950" y="2540"/>
                  </a:lnTo>
                  <a:lnTo>
                    <a:pt x="234950" y="3810"/>
                  </a:lnTo>
                  <a:lnTo>
                    <a:pt x="237489" y="3810"/>
                  </a:lnTo>
                  <a:lnTo>
                    <a:pt x="237489" y="0"/>
                  </a:lnTo>
                  <a:close/>
                </a:path>
                <a:path w="237490" h="154939">
                  <a:moveTo>
                    <a:pt x="237489" y="3810"/>
                  </a:moveTo>
                  <a:lnTo>
                    <a:pt x="234950" y="3810"/>
                  </a:lnTo>
                  <a:lnTo>
                    <a:pt x="234950" y="10160"/>
                  </a:lnTo>
                  <a:lnTo>
                    <a:pt x="237489" y="10160"/>
                  </a:lnTo>
                  <a:lnTo>
                    <a:pt x="237489" y="3810"/>
                  </a:lnTo>
                  <a:close/>
                </a:path>
                <a:path w="237490" h="154939">
                  <a:moveTo>
                    <a:pt x="237489" y="10160"/>
                  </a:moveTo>
                  <a:lnTo>
                    <a:pt x="234950" y="10160"/>
                  </a:lnTo>
                  <a:lnTo>
                    <a:pt x="234950" y="16510"/>
                  </a:lnTo>
                  <a:lnTo>
                    <a:pt x="237489" y="16510"/>
                  </a:lnTo>
                  <a:lnTo>
                    <a:pt x="237489" y="10160"/>
                  </a:lnTo>
                  <a:close/>
                </a:path>
                <a:path w="237490" h="154939">
                  <a:moveTo>
                    <a:pt x="237489" y="16510"/>
                  </a:moveTo>
                  <a:lnTo>
                    <a:pt x="234950" y="16510"/>
                  </a:lnTo>
                  <a:lnTo>
                    <a:pt x="234950" y="22860"/>
                  </a:lnTo>
                  <a:lnTo>
                    <a:pt x="237489" y="22860"/>
                  </a:lnTo>
                  <a:lnTo>
                    <a:pt x="237489" y="16510"/>
                  </a:lnTo>
                  <a:close/>
                </a:path>
                <a:path w="237490" h="154939">
                  <a:moveTo>
                    <a:pt x="237489" y="22860"/>
                  </a:moveTo>
                  <a:lnTo>
                    <a:pt x="234950" y="22860"/>
                  </a:lnTo>
                  <a:lnTo>
                    <a:pt x="234950" y="24130"/>
                  </a:lnTo>
                  <a:lnTo>
                    <a:pt x="237489" y="24130"/>
                  </a:lnTo>
                  <a:lnTo>
                    <a:pt x="237489" y="22860"/>
                  </a:lnTo>
                  <a:close/>
                </a:path>
                <a:path w="237490" h="154939">
                  <a:moveTo>
                    <a:pt x="1269" y="118110"/>
                  </a:moveTo>
                  <a:lnTo>
                    <a:pt x="0" y="118110"/>
                  </a:lnTo>
                  <a:lnTo>
                    <a:pt x="0" y="124460"/>
                  </a:lnTo>
                  <a:lnTo>
                    <a:pt x="1269" y="124460"/>
                  </a:lnTo>
                  <a:lnTo>
                    <a:pt x="1269" y="118110"/>
                  </a:lnTo>
                  <a:close/>
                </a:path>
                <a:path w="237490" h="154939">
                  <a:moveTo>
                    <a:pt x="1269" y="124460"/>
                  </a:moveTo>
                  <a:lnTo>
                    <a:pt x="0" y="124460"/>
                  </a:lnTo>
                  <a:lnTo>
                    <a:pt x="0" y="130810"/>
                  </a:lnTo>
                  <a:lnTo>
                    <a:pt x="1269" y="130810"/>
                  </a:lnTo>
                  <a:lnTo>
                    <a:pt x="1269" y="124460"/>
                  </a:lnTo>
                  <a:close/>
                </a:path>
                <a:path w="237490" h="154939">
                  <a:moveTo>
                    <a:pt x="1269" y="130810"/>
                  </a:moveTo>
                  <a:lnTo>
                    <a:pt x="0" y="130810"/>
                  </a:lnTo>
                  <a:lnTo>
                    <a:pt x="0" y="137160"/>
                  </a:lnTo>
                  <a:lnTo>
                    <a:pt x="1269" y="137160"/>
                  </a:lnTo>
                  <a:lnTo>
                    <a:pt x="1269" y="130810"/>
                  </a:lnTo>
                  <a:close/>
                </a:path>
                <a:path w="237490" h="154939">
                  <a:moveTo>
                    <a:pt x="1269" y="137160"/>
                  </a:moveTo>
                  <a:lnTo>
                    <a:pt x="0" y="137160"/>
                  </a:lnTo>
                  <a:lnTo>
                    <a:pt x="0" y="143510"/>
                  </a:lnTo>
                  <a:lnTo>
                    <a:pt x="1269" y="143510"/>
                  </a:lnTo>
                  <a:lnTo>
                    <a:pt x="1269" y="137160"/>
                  </a:lnTo>
                  <a:close/>
                </a:path>
                <a:path w="237490" h="154939">
                  <a:moveTo>
                    <a:pt x="1269" y="143510"/>
                  </a:moveTo>
                  <a:lnTo>
                    <a:pt x="0" y="143510"/>
                  </a:lnTo>
                  <a:lnTo>
                    <a:pt x="0" y="149860"/>
                  </a:lnTo>
                  <a:lnTo>
                    <a:pt x="1269" y="149860"/>
                  </a:lnTo>
                  <a:lnTo>
                    <a:pt x="1269" y="143510"/>
                  </a:lnTo>
                  <a:close/>
                </a:path>
                <a:path w="237490" h="154939">
                  <a:moveTo>
                    <a:pt x="1269" y="149860"/>
                  </a:moveTo>
                  <a:lnTo>
                    <a:pt x="0" y="149860"/>
                  </a:lnTo>
                  <a:lnTo>
                    <a:pt x="0" y="154940"/>
                  </a:lnTo>
                  <a:lnTo>
                    <a:pt x="10159" y="154940"/>
                  </a:lnTo>
                  <a:lnTo>
                    <a:pt x="10159" y="153670"/>
                  </a:lnTo>
                  <a:lnTo>
                    <a:pt x="1269" y="153670"/>
                  </a:lnTo>
                  <a:lnTo>
                    <a:pt x="1269" y="149860"/>
                  </a:lnTo>
                  <a:close/>
                </a:path>
                <a:path w="237490" h="154939">
                  <a:moveTo>
                    <a:pt x="97789" y="153670"/>
                  </a:moveTo>
                  <a:lnTo>
                    <a:pt x="68579" y="153670"/>
                  </a:lnTo>
                  <a:lnTo>
                    <a:pt x="68579" y="154940"/>
                  </a:lnTo>
                  <a:lnTo>
                    <a:pt x="97789" y="154940"/>
                  </a:lnTo>
                  <a:lnTo>
                    <a:pt x="97789" y="153670"/>
                  </a:lnTo>
                  <a:close/>
                </a:path>
                <a:path w="237490" h="154939">
                  <a:moveTo>
                    <a:pt x="170179" y="153670"/>
                  </a:moveTo>
                  <a:lnTo>
                    <a:pt x="137159" y="153670"/>
                  </a:lnTo>
                  <a:lnTo>
                    <a:pt x="137159" y="154940"/>
                  </a:lnTo>
                  <a:lnTo>
                    <a:pt x="170179" y="154940"/>
                  </a:lnTo>
                  <a:lnTo>
                    <a:pt x="170179" y="153670"/>
                  </a:lnTo>
                  <a:close/>
                </a:path>
              </a:pathLst>
            </a:custGeom>
            <a:solidFill>
              <a:srgbClr val="C6AC7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2" name="object 522"/>
            <p:cNvSpPr/>
            <p:nvPr/>
          </p:nvSpPr>
          <p:spPr>
            <a:xfrm>
              <a:off x="1136650" y="3957320"/>
              <a:ext cx="233679" cy="151130"/>
            </a:xfrm>
            <a:custGeom>
              <a:avLst/>
              <a:gdLst/>
              <a:ahLst/>
              <a:cxnLst/>
              <a:rect l="l" t="t" r="r" b="b"/>
              <a:pathLst>
                <a:path w="233680" h="151129">
                  <a:moveTo>
                    <a:pt x="101600" y="0"/>
                  </a:moveTo>
                  <a:lnTo>
                    <a:pt x="46990" y="0"/>
                  </a:lnTo>
                  <a:lnTo>
                    <a:pt x="46990" y="1269"/>
                  </a:lnTo>
                  <a:lnTo>
                    <a:pt x="101600" y="1269"/>
                  </a:lnTo>
                  <a:lnTo>
                    <a:pt x="101600" y="0"/>
                  </a:lnTo>
                  <a:close/>
                </a:path>
                <a:path w="233680" h="151129">
                  <a:moveTo>
                    <a:pt x="233680" y="0"/>
                  </a:moveTo>
                  <a:lnTo>
                    <a:pt x="198119" y="0"/>
                  </a:lnTo>
                  <a:lnTo>
                    <a:pt x="198120" y="1269"/>
                  </a:lnTo>
                  <a:lnTo>
                    <a:pt x="232409" y="1269"/>
                  </a:lnTo>
                  <a:lnTo>
                    <a:pt x="232409" y="7619"/>
                  </a:lnTo>
                  <a:lnTo>
                    <a:pt x="233680" y="7619"/>
                  </a:lnTo>
                  <a:lnTo>
                    <a:pt x="233680" y="0"/>
                  </a:lnTo>
                  <a:close/>
                </a:path>
                <a:path w="233680" h="151129">
                  <a:moveTo>
                    <a:pt x="233680" y="7619"/>
                  </a:moveTo>
                  <a:lnTo>
                    <a:pt x="232409" y="7619"/>
                  </a:lnTo>
                  <a:lnTo>
                    <a:pt x="232409" y="13969"/>
                  </a:lnTo>
                  <a:lnTo>
                    <a:pt x="233680" y="13969"/>
                  </a:lnTo>
                  <a:lnTo>
                    <a:pt x="233680" y="7619"/>
                  </a:lnTo>
                  <a:close/>
                </a:path>
                <a:path w="233680" h="151129">
                  <a:moveTo>
                    <a:pt x="233680" y="13969"/>
                  </a:moveTo>
                  <a:lnTo>
                    <a:pt x="232409" y="13969"/>
                  </a:lnTo>
                  <a:lnTo>
                    <a:pt x="232409" y="20319"/>
                  </a:lnTo>
                  <a:lnTo>
                    <a:pt x="233680" y="20319"/>
                  </a:lnTo>
                  <a:lnTo>
                    <a:pt x="233680" y="13969"/>
                  </a:lnTo>
                  <a:close/>
                </a:path>
                <a:path w="233680" h="151129">
                  <a:moveTo>
                    <a:pt x="233680" y="20319"/>
                  </a:moveTo>
                  <a:lnTo>
                    <a:pt x="232409" y="20319"/>
                  </a:lnTo>
                  <a:lnTo>
                    <a:pt x="232409" y="22859"/>
                  </a:lnTo>
                  <a:lnTo>
                    <a:pt x="233679" y="22859"/>
                  </a:lnTo>
                  <a:lnTo>
                    <a:pt x="233680" y="20319"/>
                  </a:lnTo>
                  <a:close/>
                </a:path>
                <a:path w="233680" h="151129">
                  <a:moveTo>
                    <a:pt x="2540" y="113029"/>
                  </a:moveTo>
                  <a:lnTo>
                    <a:pt x="1269" y="113029"/>
                  </a:lnTo>
                  <a:lnTo>
                    <a:pt x="1269" y="114299"/>
                  </a:lnTo>
                  <a:lnTo>
                    <a:pt x="0" y="114299"/>
                  </a:lnTo>
                  <a:lnTo>
                    <a:pt x="0" y="115569"/>
                  </a:lnTo>
                  <a:lnTo>
                    <a:pt x="2540" y="115569"/>
                  </a:lnTo>
                  <a:lnTo>
                    <a:pt x="2540" y="113029"/>
                  </a:lnTo>
                  <a:close/>
                </a:path>
                <a:path w="233680" h="151129">
                  <a:moveTo>
                    <a:pt x="2540" y="115569"/>
                  </a:moveTo>
                  <a:lnTo>
                    <a:pt x="0" y="115569"/>
                  </a:lnTo>
                  <a:lnTo>
                    <a:pt x="0" y="121919"/>
                  </a:lnTo>
                  <a:lnTo>
                    <a:pt x="2540" y="121919"/>
                  </a:lnTo>
                  <a:lnTo>
                    <a:pt x="2540" y="115569"/>
                  </a:lnTo>
                  <a:close/>
                </a:path>
                <a:path w="233680" h="151129">
                  <a:moveTo>
                    <a:pt x="2540" y="121919"/>
                  </a:moveTo>
                  <a:lnTo>
                    <a:pt x="0" y="121919"/>
                  </a:lnTo>
                  <a:lnTo>
                    <a:pt x="0" y="128269"/>
                  </a:lnTo>
                  <a:lnTo>
                    <a:pt x="2540" y="128269"/>
                  </a:lnTo>
                  <a:lnTo>
                    <a:pt x="2540" y="121919"/>
                  </a:lnTo>
                  <a:close/>
                </a:path>
                <a:path w="233680" h="151129">
                  <a:moveTo>
                    <a:pt x="2540" y="128269"/>
                  </a:moveTo>
                  <a:lnTo>
                    <a:pt x="0" y="128269"/>
                  </a:lnTo>
                  <a:lnTo>
                    <a:pt x="0" y="134619"/>
                  </a:lnTo>
                  <a:lnTo>
                    <a:pt x="2540" y="134619"/>
                  </a:lnTo>
                  <a:lnTo>
                    <a:pt x="2540" y="128269"/>
                  </a:lnTo>
                  <a:close/>
                </a:path>
                <a:path w="233680" h="151129">
                  <a:moveTo>
                    <a:pt x="2540" y="134619"/>
                  </a:moveTo>
                  <a:lnTo>
                    <a:pt x="0" y="134619"/>
                  </a:lnTo>
                  <a:lnTo>
                    <a:pt x="0" y="140969"/>
                  </a:lnTo>
                  <a:lnTo>
                    <a:pt x="2540" y="140969"/>
                  </a:lnTo>
                  <a:lnTo>
                    <a:pt x="2540" y="134619"/>
                  </a:lnTo>
                  <a:close/>
                </a:path>
                <a:path w="233680" h="151129">
                  <a:moveTo>
                    <a:pt x="2540" y="140969"/>
                  </a:moveTo>
                  <a:lnTo>
                    <a:pt x="0" y="140969"/>
                  </a:lnTo>
                  <a:lnTo>
                    <a:pt x="0" y="147319"/>
                  </a:lnTo>
                  <a:lnTo>
                    <a:pt x="2540" y="147319"/>
                  </a:lnTo>
                  <a:lnTo>
                    <a:pt x="2540" y="140969"/>
                  </a:lnTo>
                  <a:close/>
                </a:path>
                <a:path w="233680" h="151129">
                  <a:moveTo>
                    <a:pt x="2540" y="147319"/>
                  </a:moveTo>
                  <a:lnTo>
                    <a:pt x="0" y="147319"/>
                  </a:lnTo>
                  <a:lnTo>
                    <a:pt x="0" y="151129"/>
                  </a:lnTo>
                  <a:lnTo>
                    <a:pt x="11430" y="151129"/>
                  </a:lnTo>
                  <a:lnTo>
                    <a:pt x="11430" y="149859"/>
                  </a:lnTo>
                  <a:lnTo>
                    <a:pt x="12700" y="149859"/>
                  </a:lnTo>
                  <a:lnTo>
                    <a:pt x="12700" y="148589"/>
                  </a:lnTo>
                  <a:lnTo>
                    <a:pt x="2540" y="148589"/>
                  </a:lnTo>
                  <a:lnTo>
                    <a:pt x="2540" y="147319"/>
                  </a:lnTo>
                  <a:close/>
                </a:path>
                <a:path w="233680" h="151129">
                  <a:moveTo>
                    <a:pt x="96519" y="148589"/>
                  </a:moveTo>
                  <a:lnTo>
                    <a:pt x="67309" y="148589"/>
                  </a:lnTo>
                  <a:lnTo>
                    <a:pt x="67309" y="151129"/>
                  </a:lnTo>
                  <a:lnTo>
                    <a:pt x="96519" y="151129"/>
                  </a:lnTo>
                  <a:lnTo>
                    <a:pt x="96519" y="148589"/>
                  </a:lnTo>
                  <a:close/>
                </a:path>
                <a:path w="233680" h="151129">
                  <a:moveTo>
                    <a:pt x="168909" y="148589"/>
                  </a:moveTo>
                  <a:lnTo>
                    <a:pt x="135890" y="148589"/>
                  </a:lnTo>
                  <a:lnTo>
                    <a:pt x="135890" y="151129"/>
                  </a:lnTo>
                  <a:lnTo>
                    <a:pt x="168909" y="151129"/>
                  </a:lnTo>
                  <a:lnTo>
                    <a:pt x="168909" y="148589"/>
                  </a:lnTo>
                  <a:close/>
                </a:path>
              </a:pathLst>
            </a:custGeom>
            <a:solidFill>
              <a:srgbClr val="C7AD7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3" name="object 523"/>
            <p:cNvSpPr/>
            <p:nvPr/>
          </p:nvSpPr>
          <p:spPr>
            <a:xfrm>
              <a:off x="1139190" y="3958590"/>
              <a:ext cx="229870" cy="147320"/>
            </a:xfrm>
            <a:custGeom>
              <a:avLst/>
              <a:gdLst/>
              <a:ahLst/>
              <a:cxnLst/>
              <a:rect l="l" t="t" r="r" b="b"/>
              <a:pathLst>
                <a:path w="229869" h="147320">
                  <a:moveTo>
                    <a:pt x="229869" y="0"/>
                  </a:moveTo>
                  <a:lnTo>
                    <a:pt x="194309" y="0"/>
                  </a:lnTo>
                  <a:lnTo>
                    <a:pt x="194309" y="1270"/>
                  </a:lnTo>
                  <a:lnTo>
                    <a:pt x="191769" y="1270"/>
                  </a:lnTo>
                  <a:lnTo>
                    <a:pt x="191769" y="2540"/>
                  </a:lnTo>
                  <a:lnTo>
                    <a:pt x="227329" y="2540"/>
                  </a:lnTo>
                  <a:lnTo>
                    <a:pt x="227329" y="6350"/>
                  </a:lnTo>
                  <a:lnTo>
                    <a:pt x="229869" y="6350"/>
                  </a:lnTo>
                  <a:lnTo>
                    <a:pt x="229869" y="0"/>
                  </a:lnTo>
                  <a:close/>
                </a:path>
                <a:path w="229869" h="147320">
                  <a:moveTo>
                    <a:pt x="104139" y="1270"/>
                  </a:moveTo>
                  <a:lnTo>
                    <a:pt x="45719" y="1270"/>
                  </a:lnTo>
                  <a:lnTo>
                    <a:pt x="45719" y="2540"/>
                  </a:lnTo>
                  <a:lnTo>
                    <a:pt x="104139" y="2540"/>
                  </a:lnTo>
                  <a:lnTo>
                    <a:pt x="104139" y="1270"/>
                  </a:lnTo>
                  <a:close/>
                </a:path>
                <a:path w="229869" h="147320">
                  <a:moveTo>
                    <a:pt x="101600" y="0"/>
                  </a:moveTo>
                  <a:lnTo>
                    <a:pt x="44450" y="0"/>
                  </a:lnTo>
                  <a:lnTo>
                    <a:pt x="44450" y="1270"/>
                  </a:lnTo>
                  <a:lnTo>
                    <a:pt x="101600" y="1270"/>
                  </a:lnTo>
                  <a:lnTo>
                    <a:pt x="101600" y="0"/>
                  </a:lnTo>
                  <a:close/>
                </a:path>
                <a:path w="229869" h="147320">
                  <a:moveTo>
                    <a:pt x="229869" y="6350"/>
                  </a:moveTo>
                  <a:lnTo>
                    <a:pt x="227329" y="6350"/>
                  </a:lnTo>
                  <a:lnTo>
                    <a:pt x="227329" y="12700"/>
                  </a:lnTo>
                  <a:lnTo>
                    <a:pt x="229869" y="12700"/>
                  </a:lnTo>
                  <a:lnTo>
                    <a:pt x="229869" y="6350"/>
                  </a:lnTo>
                  <a:close/>
                </a:path>
                <a:path w="229869" h="147320">
                  <a:moveTo>
                    <a:pt x="229869" y="12700"/>
                  </a:moveTo>
                  <a:lnTo>
                    <a:pt x="227329" y="12700"/>
                  </a:lnTo>
                  <a:lnTo>
                    <a:pt x="227329" y="19050"/>
                  </a:lnTo>
                  <a:lnTo>
                    <a:pt x="229869" y="19050"/>
                  </a:lnTo>
                  <a:lnTo>
                    <a:pt x="229869" y="12700"/>
                  </a:lnTo>
                  <a:close/>
                </a:path>
                <a:path w="229869" h="147320">
                  <a:moveTo>
                    <a:pt x="229869" y="19050"/>
                  </a:moveTo>
                  <a:lnTo>
                    <a:pt x="227329" y="19050"/>
                  </a:lnTo>
                  <a:lnTo>
                    <a:pt x="227329" y="22860"/>
                  </a:lnTo>
                  <a:lnTo>
                    <a:pt x="229870" y="22860"/>
                  </a:lnTo>
                  <a:lnTo>
                    <a:pt x="229869" y="19050"/>
                  </a:lnTo>
                  <a:close/>
                </a:path>
                <a:path w="229869" h="147320">
                  <a:moveTo>
                    <a:pt x="1269" y="111760"/>
                  </a:moveTo>
                  <a:lnTo>
                    <a:pt x="0" y="111760"/>
                  </a:lnTo>
                  <a:lnTo>
                    <a:pt x="0" y="114300"/>
                  </a:lnTo>
                  <a:lnTo>
                    <a:pt x="1269" y="114300"/>
                  </a:lnTo>
                  <a:lnTo>
                    <a:pt x="1269" y="111760"/>
                  </a:lnTo>
                  <a:close/>
                </a:path>
                <a:path w="229869" h="147320">
                  <a:moveTo>
                    <a:pt x="1269" y="114300"/>
                  </a:moveTo>
                  <a:lnTo>
                    <a:pt x="0" y="114300"/>
                  </a:lnTo>
                  <a:lnTo>
                    <a:pt x="0" y="120650"/>
                  </a:lnTo>
                  <a:lnTo>
                    <a:pt x="1269" y="120650"/>
                  </a:lnTo>
                  <a:lnTo>
                    <a:pt x="1269" y="114300"/>
                  </a:lnTo>
                  <a:close/>
                </a:path>
                <a:path w="229869" h="147320">
                  <a:moveTo>
                    <a:pt x="1269" y="120650"/>
                  </a:moveTo>
                  <a:lnTo>
                    <a:pt x="0" y="120650"/>
                  </a:lnTo>
                  <a:lnTo>
                    <a:pt x="0" y="127000"/>
                  </a:lnTo>
                  <a:lnTo>
                    <a:pt x="1269" y="127000"/>
                  </a:lnTo>
                  <a:lnTo>
                    <a:pt x="1269" y="120650"/>
                  </a:lnTo>
                  <a:close/>
                </a:path>
                <a:path w="229869" h="147320">
                  <a:moveTo>
                    <a:pt x="1269" y="127000"/>
                  </a:moveTo>
                  <a:lnTo>
                    <a:pt x="0" y="127000"/>
                  </a:lnTo>
                  <a:lnTo>
                    <a:pt x="0" y="133350"/>
                  </a:lnTo>
                  <a:lnTo>
                    <a:pt x="1269" y="133350"/>
                  </a:lnTo>
                  <a:lnTo>
                    <a:pt x="1269" y="127000"/>
                  </a:lnTo>
                  <a:close/>
                </a:path>
                <a:path w="229869" h="147320">
                  <a:moveTo>
                    <a:pt x="1269" y="133350"/>
                  </a:moveTo>
                  <a:lnTo>
                    <a:pt x="0" y="133350"/>
                  </a:lnTo>
                  <a:lnTo>
                    <a:pt x="0" y="139700"/>
                  </a:lnTo>
                  <a:lnTo>
                    <a:pt x="1269" y="139700"/>
                  </a:lnTo>
                  <a:lnTo>
                    <a:pt x="1269" y="133350"/>
                  </a:lnTo>
                  <a:close/>
                </a:path>
                <a:path w="229869" h="147320">
                  <a:moveTo>
                    <a:pt x="1269" y="139700"/>
                  </a:moveTo>
                  <a:lnTo>
                    <a:pt x="0" y="139700"/>
                  </a:lnTo>
                  <a:lnTo>
                    <a:pt x="0" y="147320"/>
                  </a:lnTo>
                  <a:lnTo>
                    <a:pt x="12700" y="147320"/>
                  </a:lnTo>
                  <a:lnTo>
                    <a:pt x="12700" y="146050"/>
                  </a:lnTo>
                  <a:lnTo>
                    <a:pt x="1269" y="146050"/>
                  </a:lnTo>
                  <a:lnTo>
                    <a:pt x="1269" y="139700"/>
                  </a:lnTo>
                  <a:close/>
                </a:path>
                <a:path w="229869" h="147320">
                  <a:moveTo>
                    <a:pt x="93979" y="146050"/>
                  </a:moveTo>
                  <a:lnTo>
                    <a:pt x="64769" y="146050"/>
                  </a:lnTo>
                  <a:lnTo>
                    <a:pt x="64769" y="147320"/>
                  </a:lnTo>
                  <a:lnTo>
                    <a:pt x="93979" y="147320"/>
                  </a:lnTo>
                  <a:lnTo>
                    <a:pt x="93979" y="146050"/>
                  </a:lnTo>
                  <a:close/>
                </a:path>
                <a:path w="229869" h="147320">
                  <a:moveTo>
                    <a:pt x="166369" y="146050"/>
                  </a:moveTo>
                  <a:lnTo>
                    <a:pt x="133350" y="146050"/>
                  </a:lnTo>
                  <a:lnTo>
                    <a:pt x="133350" y="147320"/>
                  </a:lnTo>
                  <a:lnTo>
                    <a:pt x="166369" y="147320"/>
                  </a:lnTo>
                  <a:lnTo>
                    <a:pt x="166369" y="146050"/>
                  </a:lnTo>
                  <a:close/>
                </a:path>
              </a:pathLst>
            </a:custGeom>
            <a:solidFill>
              <a:srgbClr val="C8AF7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4" name="object 524"/>
            <p:cNvSpPr/>
            <p:nvPr/>
          </p:nvSpPr>
          <p:spPr>
            <a:xfrm>
              <a:off x="1140460" y="3961130"/>
              <a:ext cx="226060" cy="143510"/>
            </a:xfrm>
            <a:custGeom>
              <a:avLst/>
              <a:gdLst/>
              <a:ahLst/>
              <a:cxnLst/>
              <a:rect l="l" t="t" r="r" b="b"/>
              <a:pathLst>
                <a:path w="226059" h="143510">
                  <a:moveTo>
                    <a:pt x="105410" y="0"/>
                  </a:moveTo>
                  <a:lnTo>
                    <a:pt x="45720" y="0"/>
                  </a:lnTo>
                  <a:lnTo>
                    <a:pt x="45720" y="1270"/>
                  </a:lnTo>
                  <a:lnTo>
                    <a:pt x="105410" y="1270"/>
                  </a:lnTo>
                  <a:lnTo>
                    <a:pt x="105410" y="0"/>
                  </a:lnTo>
                  <a:close/>
                </a:path>
                <a:path w="226059" h="143510">
                  <a:moveTo>
                    <a:pt x="226059" y="0"/>
                  </a:moveTo>
                  <a:lnTo>
                    <a:pt x="187959" y="0"/>
                  </a:lnTo>
                  <a:lnTo>
                    <a:pt x="187959" y="1270"/>
                  </a:lnTo>
                  <a:lnTo>
                    <a:pt x="224790" y="1270"/>
                  </a:lnTo>
                  <a:lnTo>
                    <a:pt x="224790" y="3810"/>
                  </a:lnTo>
                  <a:lnTo>
                    <a:pt x="226059" y="3810"/>
                  </a:lnTo>
                  <a:lnTo>
                    <a:pt x="226059" y="0"/>
                  </a:lnTo>
                  <a:close/>
                </a:path>
                <a:path w="226059" h="143510">
                  <a:moveTo>
                    <a:pt x="226059" y="3810"/>
                  </a:moveTo>
                  <a:lnTo>
                    <a:pt x="224790" y="3810"/>
                  </a:lnTo>
                  <a:lnTo>
                    <a:pt x="224790" y="10160"/>
                  </a:lnTo>
                  <a:lnTo>
                    <a:pt x="226059" y="10160"/>
                  </a:lnTo>
                  <a:lnTo>
                    <a:pt x="226059" y="3810"/>
                  </a:lnTo>
                  <a:close/>
                </a:path>
                <a:path w="226059" h="143510">
                  <a:moveTo>
                    <a:pt x="226059" y="10160"/>
                  </a:moveTo>
                  <a:lnTo>
                    <a:pt x="224790" y="10160"/>
                  </a:lnTo>
                  <a:lnTo>
                    <a:pt x="224790" y="16510"/>
                  </a:lnTo>
                  <a:lnTo>
                    <a:pt x="226059" y="16510"/>
                  </a:lnTo>
                  <a:lnTo>
                    <a:pt x="226059" y="10160"/>
                  </a:lnTo>
                  <a:close/>
                </a:path>
                <a:path w="226059" h="143510">
                  <a:moveTo>
                    <a:pt x="226059" y="16510"/>
                  </a:moveTo>
                  <a:lnTo>
                    <a:pt x="224790" y="16510"/>
                  </a:lnTo>
                  <a:lnTo>
                    <a:pt x="224790" y="21590"/>
                  </a:lnTo>
                  <a:lnTo>
                    <a:pt x="226059" y="21590"/>
                  </a:lnTo>
                  <a:lnTo>
                    <a:pt x="226059" y="16510"/>
                  </a:lnTo>
                  <a:close/>
                </a:path>
                <a:path w="226059" h="143510">
                  <a:moveTo>
                    <a:pt x="1270" y="107950"/>
                  </a:moveTo>
                  <a:lnTo>
                    <a:pt x="0" y="107950"/>
                  </a:lnTo>
                  <a:lnTo>
                    <a:pt x="0" y="111760"/>
                  </a:lnTo>
                  <a:lnTo>
                    <a:pt x="1270" y="111760"/>
                  </a:lnTo>
                  <a:lnTo>
                    <a:pt x="1270" y="107950"/>
                  </a:lnTo>
                  <a:close/>
                </a:path>
                <a:path w="226059" h="143510">
                  <a:moveTo>
                    <a:pt x="1270" y="111760"/>
                  </a:moveTo>
                  <a:lnTo>
                    <a:pt x="0" y="111760"/>
                  </a:lnTo>
                  <a:lnTo>
                    <a:pt x="0" y="118110"/>
                  </a:lnTo>
                  <a:lnTo>
                    <a:pt x="1270" y="118110"/>
                  </a:lnTo>
                  <a:lnTo>
                    <a:pt x="1270" y="111760"/>
                  </a:lnTo>
                  <a:close/>
                </a:path>
                <a:path w="226059" h="143510">
                  <a:moveTo>
                    <a:pt x="1270" y="118110"/>
                  </a:moveTo>
                  <a:lnTo>
                    <a:pt x="0" y="118110"/>
                  </a:lnTo>
                  <a:lnTo>
                    <a:pt x="0" y="124460"/>
                  </a:lnTo>
                  <a:lnTo>
                    <a:pt x="1270" y="124460"/>
                  </a:lnTo>
                  <a:lnTo>
                    <a:pt x="1270" y="118110"/>
                  </a:lnTo>
                  <a:close/>
                </a:path>
                <a:path w="226059" h="143510">
                  <a:moveTo>
                    <a:pt x="1270" y="124460"/>
                  </a:moveTo>
                  <a:lnTo>
                    <a:pt x="0" y="124460"/>
                  </a:lnTo>
                  <a:lnTo>
                    <a:pt x="0" y="130810"/>
                  </a:lnTo>
                  <a:lnTo>
                    <a:pt x="1270" y="130810"/>
                  </a:lnTo>
                  <a:lnTo>
                    <a:pt x="1270" y="124460"/>
                  </a:lnTo>
                  <a:close/>
                </a:path>
                <a:path w="226059" h="143510">
                  <a:moveTo>
                    <a:pt x="1270" y="130810"/>
                  </a:moveTo>
                  <a:lnTo>
                    <a:pt x="0" y="130810"/>
                  </a:lnTo>
                  <a:lnTo>
                    <a:pt x="0" y="137160"/>
                  </a:lnTo>
                  <a:lnTo>
                    <a:pt x="1270" y="137160"/>
                  </a:lnTo>
                  <a:lnTo>
                    <a:pt x="1270" y="130810"/>
                  </a:lnTo>
                  <a:close/>
                </a:path>
                <a:path w="226059" h="143510">
                  <a:moveTo>
                    <a:pt x="1270" y="137160"/>
                  </a:moveTo>
                  <a:lnTo>
                    <a:pt x="0" y="137160"/>
                  </a:lnTo>
                  <a:lnTo>
                    <a:pt x="0" y="143510"/>
                  </a:lnTo>
                  <a:lnTo>
                    <a:pt x="13970" y="143510"/>
                  </a:lnTo>
                  <a:lnTo>
                    <a:pt x="13970" y="142240"/>
                  </a:lnTo>
                  <a:lnTo>
                    <a:pt x="1270" y="142240"/>
                  </a:lnTo>
                  <a:lnTo>
                    <a:pt x="1270" y="137160"/>
                  </a:lnTo>
                  <a:close/>
                </a:path>
                <a:path w="226059" h="143510">
                  <a:moveTo>
                    <a:pt x="92709" y="142240"/>
                  </a:moveTo>
                  <a:lnTo>
                    <a:pt x="63500" y="142240"/>
                  </a:lnTo>
                  <a:lnTo>
                    <a:pt x="63500" y="143510"/>
                  </a:lnTo>
                  <a:lnTo>
                    <a:pt x="92709" y="143510"/>
                  </a:lnTo>
                  <a:lnTo>
                    <a:pt x="92709" y="142240"/>
                  </a:lnTo>
                  <a:close/>
                </a:path>
                <a:path w="226059" h="143510">
                  <a:moveTo>
                    <a:pt x="165100" y="142240"/>
                  </a:moveTo>
                  <a:lnTo>
                    <a:pt x="132080" y="142240"/>
                  </a:lnTo>
                  <a:lnTo>
                    <a:pt x="132080" y="143510"/>
                  </a:lnTo>
                  <a:lnTo>
                    <a:pt x="165100" y="143510"/>
                  </a:lnTo>
                  <a:lnTo>
                    <a:pt x="165100" y="142240"/>
                  </a:lnTo>
                  <a:close/>
                </a:path>
              </a:pathLst>
            </a:custGeom>
            <a:solidFill>
              <a:srgbClr val="C9B07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5" name="object 525"/>
            <p:cNvSpPr/>
            <p:nvPr/>
          </p:nvSpPr>
          <p:spPr>
            <a:xfrm>
              <a:off x="1141730" y="3962400"/>
              <a:ext cx="223520" cy="140970"/>
            </a:xfrm>
            <a:custGeom>
              <a:avLst/>
              <a:gdLst/>
              <a:ahLst/>
              <a:cxnLst/>
              <a:rect l="l" t="t" r="r" b="b"/>
              <a:pathLst>
                <a:path w="223519" h="140970">
                  <a:moveTo>
                    <a:pt x="107949" y="1269"/>
                  </a:moveTo>
                  <a:lnTo>
                    <a:pt x="49529" y="1269"/>
                  </a:lnTo>
                  <a:lnTo>
                    <a:pt x="49529" y="2539"/>
                  </a:lnTo>
                  <a:lnTo>
                    <a:pt x="107949" y="2539"/>
                  </a:lnTo>
                  <a:lnTo>
                    <a:pt x="107949" y="1269"/>
                  </a:lnTo>
                  <a:close/>
                </a:path>
                <a:path w="223519" h="140970">
                  <a:moveTo>
                    <a:pt x="105409" y="0"/>
                  </a:moveTo>
                  <a:lnTo>
                    <a:pt x="46989" y="0"/>
                  </a:lnTo>
                  <a:lnTo>
                    <a:pt x="46989" y="1269"/>
                  </a:lnTo>
                  <a:lnTo>
                    <a:pt x="105409" y="1269"/>
                  </a:lnTo>
                  <a:lnTo>
                    <a:pt x="105409" y="0"/>
                  </a:lnTo>
                  <a:close/>
                </a:path>
                <a:path w="223519" h="140970">
                  <a:moveTo>
                    <a:pt x="223519" y="0"/>
                  </a:moveTo>
                  <a:lnTo>
                    <a:pt x="184150" y="0"/>
                  </a:lnTo>
                  <a:lnTo>
                    <a:pt x="184150" y="1269"/>
                  </a:lnTo>
                  <a:lnTo>
                    <a:pt x="181609" y="1269"/>
                  </a:lnTo>
                  <a:lnTo>
                    <a:pt x="181609" y="2540"/>
                  </a:lnTo>
                  <a:lnTo>
                    <a:pt x="220979" y="2540"/>
                  </a:lnTo>
                  <a:lnTo>
                    <a:pt x="220979" y="8889"/>
                  </a:lnTo>
                  <a:lnTo>
                    <a:pt x="223519" y="8889"/>
                  </a:lnTo>
                  <a:lnTo>
                    <a:pt x="223519" y="0"/>
                  </a:lnTo>
                  <a:close/>
                </a:path>
                <a:path w="223519" h="140970">
                  <a:moveTo>
                    <a:pt x="223519" y="8890"/>
                  </a:moveTo>
                  <a:lnTo>
                    <a:pt x="220979" y="8890"/>
                  </a:lnTo>
                  <a:lnTo>
                    <a:pt x="220979" y="15239"/>
                  </a:lnTo>
                  <a:lnTo>
                    <a:pt x="223519" y="15239"/>
                  </a:lnTo>
                  <a:lnTo>
                    <a:pt x="223519" y="8890"/>
                  </a:lnTo>
                  <a:close/>
                </a:path>
                <a:path w="223519" h="140970">
                  <a:moveTo>
                    <a:pt x="223519" y="15240"/>
                  </a:moveTo>
                  <a:lnTo>
                    <a:pt x="220979" y="15240"/>
                  </a:lnTo>
                  <a:lnTo>
                    <a:pt x="220979" y="21589"/>
                  </a:lnTo>
                  <a:lnTo>
                    <a:pt x="222249" y="21589"/>
                  </a:lnTo>
                  <a:lnTo>
                    <a:pt x="222249" y="20319"/>
                  </a:lnTo>
                  <a:lnTo>
                    <a:pt x="223519" y="20319"/>
                  </a:lnTo>
                  <a:lnTo>
                    <a:pt x="223519" y="15240"/>
                  </a:lnTo>
                  <a:close/>
                </a:path>
                <a:path w="223519" h="140970">
                  <a:moveTo>
                    <a:pt x="2539" y="105410"/>
                  </a:moveTo>
                  <a:lnTo>
                    <a:pt x="1269" y="105410"/>
                  </a:lnTo>
                  <a:lnTo>
                    <a:pt x="1269" y="106680"/>
                  </a:lnTo>
                  <a:lnTo>
                    <a:pt x="0" y="106680"/>
                  </a:lnTo>
                  <a:lnTo>
                    <a:pt x="0" y="110489"/>
                  </a:lnTo>
                  <a:lnTo>
                    <a:pt x="2539" y="110489"/>
                  </a:lnTo>
                  <a:lnTo>
                    <a:pt x="2539" y="105410"/>
                  </a:lnTo>
                  <a:close/>
                </a:path>
                <a:path w="223519" h="140970">
                  <a:moveTo>
                    <a:pt x="2539" y="110490"/>
                  </a:moveTo>
                  <a:lnTo>
                    <a:pt x="0" y="110490"/>
                  </a:lnTo>
                  <a:lnTo>
                    <a:pt x="0" y="116839"/>
                  </a:lnTo>
                  <a:lnTo>
                    <a:pt x="2539" y="116839"/>
                  </a:lnTo>
                  <a:lnTo>
                    <a:pt x="2539" y="110490"/>
                  </a:lnTo>
                  <a:close/>
                </a:path>
                <a:path w="223519" h="140970">
                  <a:moveTo>
                    <a:pt x="2539" y="116840"/>
                  </a:moveTo>
                  <a:lnTo>
                    <a:pt x="0" y="116840"/>
                  </a:lnTo>
                  <a:lnTo>
                    <a:pt x="0" y="123189"/>
                  </a:lnTo>
                  <a:lnTo>
                    <a:pt x="2539" y="123189"/>
                  </a:lnTo>
                  <a:lnTo>
                    <a:pt x="2539" y="116840"/>
                  </a:lnTo>
                  <a:close/>
                </a:path>
                <a:path w="223519" h="140970">
                  <a:moveTo>
                    <a:pt x="2539" y="123190"/>
                  </a:moveTo>
                  <a:lnTo>
                    <a:pt x="0" y="123190"/>
                  </a:lnTo>
                  <a:lnTo>
                    <a:pt x="0" y="129539"/>
                  </a:lnTo>
                  <a:lnTo>
                    <a:pt x="2539" y="129539"/>
                  </a:lnTo>
                  <a:lnTo>
                    <a:pt x="2539" y="123190"/>
                  </a:lnTo>
                  <a:close/>
                </a:path>
                <a:path w="223519" h="140970">
                  <a:moveTo>
                    <a:pt x="2539" y="129540"/>
                  </a:moveTo>
                  <a:lnTo>
                    <a:pt x="0" y="129540"/>
                  </a:lnTo>
                  <a:lnTo>
                    <a:pt x="0" y="135889"/>
                  </a:lnTo>
                  <a:lnTo>
                    <a:pt x="2539" y="135889"/>
                  </a:lnTo>
                  <a:lnTo>
                    <a:pt x="2539" y="129540"/>
                  </a:lnTo>
                  <a:close/>
                </a:path>
                <a:path w="223519" h="140970">
                  <a:moveTo>
                    <a:pt x="2539" y="135890"/>
                  </a:moveTo>
                  <a:lnTo>
                    <a:pt x="0" y="135890"/>
                  </a:lnTo>
                  <a:lnTo>
                    <a:pt x="0" y="140969"/>
                  </a:lnTo>
                  <a:lnTo>
                    <a:pt x="13969" y="140969"/>
                  </a:lnTo>
                  <a:lnTo>
                    <a:pt x="13969" y="139700"/>
                  </a:lnTo>
                  <a:lnTo>
                    <a:pt x="16509" y="139700"/>
                  </a:lnTo>
                  <a:lnTo>
                    <a:pt x="16509" y="138430"/>
                  </a:lnTo>
                  <a:lnTo>
                    <a:pt x="2539" y="138430"/>
                  </a:lnTo>
                  <a:lnTo>
                    <a:pt x="2539" y="135890"/>
                  </a:lnTo>
                  <a:close/>
                </a:path>
                <a:path w="223519" h="140970">
                  <a:moveTo>
                    <a:pt x="91439" y="138430"/>
                  </a:moveTo>
                  <a:lnTo>
                    <a:pt x="62229" y="138430"/>
                  </a:lnTo>
                  <a:lnTo>
                    <a:pt x="62229" y="140969"/>
                  </a:lnTo>
                  <a:lnTo>
                    <a:pt x="91439" y="140969"/>
                  </a:lnTo>
                  <a:lnTo>
                    <a:pt x="91439" y="138430"/>
                  </a:lnTo>
                  <a:close/>
                </a:path>
                <a:path w="223519" h="140970">
                  <a:moveTo>
                    <a:pt x="163829" y="138430"/>
                  </a:moveTo>
                  <a:lnTo>
                    <a:pt x="130809" y="138430"/>
                  </a:lnTo>
                  <a:lnTo>
                    <a:pt x="130809" y="140969"/>
                  </a:lnTo>
                  <a:lnTo>
                    <a:pt x="163829" y="140969"/>
                  </a:lnTo>
                  <a:lnTo>
                    <a:pt x="163829" y="138430"/>
                  </a:lnTo>
                  <a:close/>
                </a:path>
              </a:pathLst>
            </a:custGeom>
            <a:solidFill>
              <a:srgbClr val="CAB18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6" name="object 526"/>
            <p:cNvSpPr/>
            <p:nvPr/>
          </p:nvSpPr>
          <p:spPr>
            <a:xfrm>
              <a:off x="1144270" y="3964940"/>
              <a:ext cx="218440" cy="135890"/>
            </a:xfrm>
            <a:custGeom>
              <a:avLst/>
              <a:gdLst/>
              <a:ahLst/>
              <a:cxnLst/>
              <a:rect l="l" t="t" r="r" b="b"/>
              <a:pathLst>
                <a:path w="218440" h="135889">
                  <a:moveTo>
                    <a:pt x="218440" y="0"/>
                  </a:moveTo>
                  <a:lnTo>
                    <a:pt x="177800" y="0"/>
                  </a:lnTo>
                  <a:lnTo>
                    <a:pt x="177800" y="1270"/>
                  </a:lnTo>
                  <a:lnTo>
                    <a:pt x="217170" y="1270"/>
                  </a:lnTo>
                  <a:lnTo>
                    <a:pt x="217170" y="6350"/>
                  </a:lnTo>
                  <a:lnTo>
                    <a:pt x="218440" y="6350"/>
                  </a:lnTo>
                  <a:lnTo>
                    <a:pt x="218440" y="0"/>
                  </a:lnTo>
                  <a:close/>
                </a:path>
                <a:path w="218440" h="135889">
                  <a:moveTo>
                    <a:pt x="107950" y="0"/>
                  </a:moveTo>
                  <a:lnTo>
                    <a:pt x="48260" y="0"/>
                  </a:lnTo>
                  <a:lnTo>
                    <a:pt x="48260" y="1270"/>
                  </a:lnTo>
                  <a:lnTo>
                    <a:pt x="107950" y="1270"/>
                  </a:lnTo>
                  <a:lnTo>
                    <a:pt x="107950" y="0"/>
                  </a:lnTo>
                  <a:close/>
                </a:path>
                <a:path w="218440" h="135889">
                  <a:moveTo>
                    <a:pt x="218440" y="6350"/>
                  </a:moveTo>
                  <a:lnTo>
                    <a:pt x="217170" y="6350"/>
                  </a:lnTo>
                  <a:lnTo>
                    <a:pt x="217170" y="12700"/>
                  </a:lnTo>
                  <a:lnTo>
                    <a:pt x="218440" y="12700"/>
                  </a:lnTo>
                  <a:lnTo>
                    <a:pt x="218440" y="6350"/>
                  </a:lnTo>
                  <a:close/>
                </a:path>
                <a:path w="218440" h="135889">
                  <a:moveTo>
                    <a:pt x="218440" y="12700"/>
                  </a:moveTo>
                  <a:lnTo>
                    <a:pt x="217170" y="12700"/>
                  </a:lnTo>
                  <a:lnTo>
                    <a:pt x="217170" y="19050"/>
                  </a:lnTo>
                  <a:lnTo>
                    <a:pt x="218440" y="19050"/>
                  </a:lnTo>
                  <a:lnTo>
                    <a:pt x="218440" y="12700"/>
                  </a:lnTo>
                  <a:close/>
                </a:path>
                <a:path w="218440" h="135889">
                  <a:moveTo>
                    <a:pt x="1270" y="102870"/>
                  </a:moveTo>
                  <a:lnTo>
                    <a:pt x="0" y="102870"/>
                  </a:lnTo>
                  <a:lnTo>
                    <a:pt x="0" y="107950"/>
                  </a:lnTo>
                  <a:lnTo>
                    <a:pt x="1270" y="107950"/>
                  </a:lnTo>
                  <a:lnTo>
                    <a:pt x="1270" y="102870"/>
                  </a:lnTo>
                  <a:close/>
                </a:path>
                <a:path w="218440" h="135889">
                  <a:moveTo>
                    <a:pt x="1270" y="107950"/>
                  </a:moveTo>
                  <a:lnTo>
                    <a:pt x="0" y="107950"/>
                  </a:lnTo>
                  <a:lnTo>
                    <a:pt x="0" y="114300"/>
                  </a:lnTo>
                  <a:lnTo>
                    <a:pt x="1270" y="114300"/>
                  </a:lnTo>
                  <a:lnTo>
                    <a:pt x="1270" y="107950"/>
                  </a:lnTo>
                  <a:close/>
                </a:path>
                <a:path w="218440" h="135889">
                  <a:moveTo>
                    <a:pt x="1270" y="114300"/>
                  </a:moveTo>
                  <a:lnTo>
                    <a:pt x="0" y="114300"/>
                  </a:lnTo>
                  <a:lnTo>
                    <a:pt x="0" y="120650"/>
                  </a:lnTo>
                  <a:lnTo>
                    <a:pt x="1270" y="120650"/>
                  </a:lnTo>
                  <a:lnTo>
                    <a:pt x="1270" y="114300"/>
                  </a:lnTo>
                  <a:close/>
                </a:path>
                <a:path w="218440" h="135889">
                  <a:moveTo>
                    <a:pt x="1270" y="120650"/>
                  </a:moveTo>
                  <a:lnTo>
                    <a:pt x="0" y="120650"/>
                  </a:lnTo>
                  <a:lnTo>
                    <a:pt x="0" y="127000"/>
                  </a:lnTo>
                  <a:lnTo>
                    <a:pt x="1270" y="127000"/>
                  </a:lnTo>
                  <a:lnTo>
                    <a:pt x="1270" y="120650"/>
                  </a:lnTo>
                  <a:close/>
                </a:path>
                <a:path w="218440" h="135889">
                  <a:moveTo>
                    <a:pt x="1270" y="127000"/>
                  </a:moveTo>
                  <a:lnTo>
                    <a:pt x="0" y="127000"/>
                  </a:lnTo>
                  <a:lnTo>
                    <a:pt x="0" y="133350"/>
                  </a:lnTo>
                  <a:lnTo>
                    <a:pt x="1270" y="133350"/>
                  </a:lnTo>
                  <a:lnTo>
                    <a:pt x="1270" y="127000"/>
                  </a:lnTo>
                  <a:close/>
                </a:path>
                <a:path w="218440" h="135889">
                  <a:moveTo>
                    <a:pt x="1270" y="133350"/>
                  </a:moveTo>
                  <a:lnTo>
                    <a:pt x="0" y="133350"/>
                  </a:lnTo>
                  <a:lnTo>
                    <a:pt x="0" y="135890"/>
                  </a:lnTo>
                  <a:lnTo>
                    <a:pt x="16509" y="135890"/>
                  </a:lnTo>
                  <a:lnTo>
                    <a:pt x="16509" y="134620"/>
                  </a:lnTo>
                  <a:lnTo>
                    <a:pt x="1270" y="134620"/>
                  </a:lnTo>
                  <a:lnTo>
                    <a:pt x="1270" y="133350"/>
                  </a:lnTo>
                  <a:close/>
                </a:path>
                <a:path w="218440" h="135889">
                  <a:moveTo>
                    <a:pt x="88900" y="134620"/>
                  </a:moveTo>
                  <a:lnTo>
                    <a:pt x="59690" y="134620"/>
                  </a:lnTo>
                  <a:lnTo>
                    <a:pt x="59690" y="135890"/>
                  </a:lnTo>
                  <a:lnTo>
                    <a:pt x="88900" y="135890"/>
                  </a:lnTo>
                  <a:lnTo>
                    <a:pt x="88900" y="134620"/>
                  </a:lnTo>
                  <a:close/>
                </a:path>
                <a:path w="218440" h="135889">
                  <a:moveTo>
                    <a:pt x="161290" y="134620"/>
                  </a:moveTo>
                  <a:lnTo>
                    <a:pt x="128270" y="134620"/>
                  </a:lnTo>
                  <a:lnTo>
                    <a:pt x="128270" y="135890"/>
                  </a:lnTo>
                  <a:lnTo>
                    <a:pt x="161290" y="135890"/>
                  </a:lnTo>
                  <a:lnTo>
                    <a:pt x="161290" y="134620"/>
                  </a:lnTo>
                  <a:close/>
                </a:path>
              </a:pathLst>
            </a:custGeom>
            <a:solidFill>
              <a:srgbClr val="CCB38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7" name="object 527"/>
            <p:cNvSpPr/>
            <p:nvPr/>
          </p:nvSpPr>
          <p:spPr>
            <a:xfrm>
              <a:off x="1145540" y="3966210"/>
              <a:ext cx="215900" cy="133350"/>
            </a:xfrm>
            <a:custGeom>
              <a:avLst/>
              <a:gdLst/>
              <a:ahLst/>
              <a:cxnLst/>
              <a:rect l="l" t="t" r="r" b="b"/>
              <a:pathLst>
                <a:path w="215900" h="133350">
                  <a:moveTo>
                    <a:pt x="107949" y="0"/>
                  </a:moveTo>
                  <a:lnTo>
                    <a:pt x="49529" y="0"/>
                  </a:lnTo>
                  <a:lnTo>
                    <a:pt x="49529" y="1269"/>
                  </a:lnTo>
                  <a:lnTo>
                    <a:pt x="107949" y="1269"/>
                  </a:lnTo>
                  <a:lnTo>
                    <a:pt x="107949" y="0"/>
                  </a:lnTo>
                  <a:close/>
                </a:path>
                <a:path w="215900" h="133350">
                  <a:moveTo>
                    <a:pt x="215900" y="0"/>
                  </a:moveTo>
                  <a:lnTo>
                    <a:pt x="173990" y="0"/>
                  </a:lnTo>
                  <a:lnTo>
                    <a:pt x="173990" y="1269"/>
                  </a:lnTo>
                  <a:lnTo>
                    <a:pt x="214629" y="1269"/>
                  </a:lnTo>
                  <a:lnTo>
                    <a:pt x="214629" y="5079"/>
                  </a:lnTo>
                  <a:lnTo>
                    <a:pt x="215900" y="5079"/>
                  </a:lnTo>
                  <a:lnTo>
                    <a:pt x="215900" y="0"/>
                  </a:lnTo>
                  <a:close/>
                </a:path>
                <a:path w="215900" h="133350">
                  <a:moveTo>
                    <a:pt x="215900" y="5080"/>
                  </a:moveTo>
                  <a:lnTo>
                    <a:pt x="214629" y="5080"/>
                  </a:lnTo>
                  <a:lnTo>
                    <a:pt x="214629" y="11429"/>
                  </a:lnTo>
                  <a:lnTo>
                    <a:pt x="215900" y="11429"/>
                  </a:lnTo>
                  <a:lnTo>
                    <a:pt x="215900" y="5080"/>
                  </a:lnTo>
                  <a:close/>
                </a:path>
                <a:path w="215900" h="133350">
                  <a:moveTo>
                    <a:pt x="215900" y="11430"/>
                  </a:moveTo>
                  <a:lnTo>
                    <a:pt x="214629" y="11430"/>
                  </a:lnTo>
                  <a:lnTo>
                    <a:pt x="214629" y="17779"/>
                  </a:lnTo>
                  <a:lnTo>
                    <a:pt x="215900" y="17779"/>
                  </a:lnTo>
                  <a:lnTo>
                    <a:pt x="215900" y="11430"/>
                  </a:lnTo>
                  <a:close/>
                </a:path>
                <a:path w="215900" h="133350">
                  <a:moveTo>
                    <a:pt x="215900" y="17780"/>
                  </a:moveTo>
                  <a:lnTo>
                    <a:pt x="214629" y="17780"/>
                  </a:lnTo>
                  <a:lnTo>
                    <a:pt x="214629" y="19050"/>
                  </a:lnTo>
                  <a:lnTo>
                    <a:pt x="215900" y="19050"/>
                  </a:lnTo>
                  <a:lnTo>
                    <a:pt x="215900" y="17780"/>
                  </a:lnTo>
                  <a:close/>
                </a:path>
                <a:path w="215900" h="133350">
                  <a:moveTo>
                    <a:pt x="2540" y="36830"/>
                  </a:moveTo>
                  <a:lnTo>
                    <a:pt x="1269" y="36830"/>
                  </a:lnTo>
                  <a:lnTo>
                    <a:pt x="1269" y="43179"/>
                  </a:lnTo>
                  <a:lnTo>
                    <a:pt x="2540" y="43179"/>
                  </a:lnTo>
                  <a:lnTo>
                    <a:pt x="2540" y="36830"/>
                  </a:lnTo>
                  <a:close/>
                </a:path>
                <a:path w="215900" h="133350">
                  <a:moveTo>
                    <a:pt x="2540" y="43180"/>
                  </a:moveTo>
                  <a:lnTo>
                    <a:pt x="1269" y="43180"/>
                  </a:lnTo>
                  <a:lnTo>
                    <a:pt x="1269" y="49529"/>
                  </a:lnTo>
                  <a:lnTo>
                    <a:pt x="2540" y="49529"/>
                  </a:lnTo>
                  <a:lnTo>
                    <a:pt x="2540" y="43180"/>
                  </a:lnTo>
                  <a:close/>
                </a:path>
                <a:path w="215900" h="133350">
                  <a:moveTo>
                    <a:pt x="2540" y="49530"/>
                  </a:moveTo>
                  <a:lnTo>
                    <a:pt x="1269" y="49530"/>
                  </a:lnTo>
                  <a:lnTo>
                    <a:pt x="1269" y="54609"/>
                  </a:lnTo>
                  <a:lnTo>
                    <a:pt x="2540" y="54609"/>
                  </a:lnTo>
                  <a:lnTo>
                    <a:pt x="2540" y="49530"/>
                  </a:lnTo>
                  <a:close/>
                </a:path>
                <a:path w="215900" h="133350">
                  <a:moveTo>
                    <a:pt x="2540" y="100330"/>
                  </a:moveTo>
                  <a:lnTo>
                    <a:pt x="0" y="100330"/>
                  </a:lnTo>
                  <a:lnTo>
                    <a:pt x="0" y="106679"/>
                  </a:lnTo>
                  <a:lnTo>
                    <a:pt x="2540" y="106679"/>
                  </a:lnTo>
                  <a:lnTo>
                    <a:pt x="2540" y="100330"/>
                  </a:lnTo>
                  <a:close/>
                </a:path>
                <a:path w="215900" h="133350">
                  <a:moveTo>
                    <a:pt x="2540" y="106680"/>
                  </a:moveTo>
                  <a:lnTo>
                    <a:pt x="0" y="106680"/>
                  </a:lnTo>
                  <a:lnTo>
                    <a:pt x="0" y="113029"/>
                  </a:lnTo>
                  <a:lnTo>
                    <a:pt x="2540" y="113029"/>
                  </a:lnTo>
                  <a:lnTo>
                    <a:pt x="2540" y="106680"/>
                  </a:lnTo>
                  <a:close/>
                </a:path>
                <a:path w="215900" h="133350">
                  <a:moveTo>
                    <a:pt x="2540" y="113030"/>
                  </a:moveTo>
                  <a:lnTo>
                    <a:pt x="0" y="113030"/>
                  </a:lnTo>
                  <a:lnTo>
                    <a:pt x="0" y="119379"/>
                  </a:lnTo>
                  <a:lnTo>
                    <a:pt x="2540" y="119379"/>
                  </a:lnTo>
                  <a:lnTo>
                    <a:pt x="2540" y="113030"/>
                  </a:lnTo>
                  <a:close/>
                </a:path>
                <a:path w="215900" h="133350">
                  <a:moveTo>
                    <a:pt x="2540" y="119380"/>
                  </a:moveTo>
                  <a:lnTo>
                    <a:pt x="0" y="119380"/>
                  </a:lnTo>
                  <a:lnTo>
                    <a:pt x="0" y="125729"/>
                  </a:lnTo>
                  <a:lnTo>
                    <a:pt x="2540" y="125729"/>
                  </a:lnTo>
                  <a:lnTo>
                    <a:pt x="2540" y="119380"/>
                  </a:lnTo>
                  <a:close/>
                </a:path>
                <a:path w="215900" h="133350">
                  <a:moveTo>
                    <a:pt x="2540" y="125730"/>
                  </a:moveTo>
                  <a:lnTo>
                    <a:pt x="0" y="125730"/>
                  </a:lnTo>
                  <a:lnTo>
                    <a:pt x="0" y="132079"/>
                  </a:lnTo>
                  <a:lnTo>
                    <a:pt x="19050" y="132079"/>
                  </a:lnTo>
                  <a:lnTo>
                    <a:pt x="19050" y="130809"/>
                  </a:lnTo>
                  <a:lnTo>
                    <a:pt x="2540" y="130809"/>
                  </a:lnTo>
                  <a:lnTo>
                    <a:pt x="2540" y="125730"/>
                  </a:lnTo>
                  <a:close/>
                </a:path>
                <a:path w="215900" h="133350">
                  <a:moveTo>
                    <a:pt x="87629" y="130809"/>
                  </a:moveTo>
                  <a:lnTo>
                    <a:pt x="58419" y="130809"/>
                  </a:lnTo>
                  <a:lnTo>
                    <a:pt x="58419" y="132079"/>
                  </a:lnTo>
                  <a:lnTo>
                    <a:pt x="87629" y="132079"/>
                  </a:lnTo>
                  <a:lnTo>
                    <a:pt x="87629" y="130809"/>
                  </a:lnTo>
                  <a:close/>
                </a:path>
                <a:path w="215900" h="133350">
                  <a:moveTo>
                    <a:pt x="160019" y="130809"/>
                  </a:moveTo>
                  <a:lnTo>
                    <a:pt x="127000" y="130809"/>
                  </a:lnTo>
                  <a:lnTo>
                    <a:pt x="127000" y="132079"/>
                  </a:lnTo>
                  <a:lnTo>
                    <a:pt x="160019" y="132079"/>
                  </a:lnTo>
                  <a:lnTo>
                    <a:pt x="160019" y="130809"/>
                  </a:lnTo>
                  <a:close/>
                </a:path>
                <a:path w="215900" h="133350">
                  <a:moveTo>
                    <a:pt x="16509" y="132080"/>
                  </a:moveTo>
                  <a:lnTo>
                    <a:pt x="0" y="132080"/>
                  </a:lnTo>
                  <a:lnTo>
                    <a:pt x="0" y="133350"/>
                  </a:lnTo>
                  <a:lnTo>
                    <a:pt x="16509" y="133350"/>
                  </a:lnTo>
                  <a:lnTo>
                    <a:pt x="16509" y="132080"/>
                  </a:lnTo>
                  <a:close/>
                </a:path>
                <a:path w="215900" h="133350">
                  <a:moveTo>
                    <a:pt x="87629" y="132080"/>
                  </a:moveTo>
                  <a:lnTo>
                    <a:pt x="58419" y="132080"/>
                  </a:lnTo>
                  <a:lnTo>
                    <a:pt x="58419" y="133350"/>
                  </a:lnTo>
                  <a:lnTo>
                    <a:pt x="87629" y="133350"/>
                  </a:lnTo>
                  <a:lnTo>
                    <a:pt x="87629" y="132080"/>
                  </a:lnTo>
                  <a:close/>
                </a:path>
                <a:path w="215900" h="133350">
                  <a:moveTo>
                    <a:pt x="160019" y="132080"/>
                  </a:moveTo>
                  <a:lnTo>
                    <a:pt x="127000" y="132080"/>
                  </a:lnTo>
                  <a:lnTo>
                    <a:pt x="127000" y="133350"/>
                  </a:lnTo>
                  <a:lnTo>
                    <a:pt x="160019" y="133350"/>
                  </a:lnTo>
                  <a:lnTo>
                    <a:pt x="160019" y="132080"/>
                  </a:lnTo>
                  <a:close/>
                </a:path>
              </a:pathLst>
            </a:custGeom>
            <a:solidFill>
              <a:srgbClr val="CCB48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8" name="object 528"/>
            <p:cNvSpPr/>
            <p:nvPr/>
          </p:nvSpPr>
          <p:spPr>
            <a:xfrm>
              <a:off x="1148080" y="3967480"/>
              <a:ext cx="212090" cy="129539"/>
            </a:xfrm>
            <a:custGeom>
              <a:avLst/>
              <a:gdLst/>
              <a:ahLst/>
              <a:cxnLst/>
              <a:rect l="l" t="t" r="r" b="b"/>
              <a:pathLst>
                <a:path w="212090" h="129539">
                  <a:moveTo>
                    <a:pt x="110490" y="1270"/>
                  </a:moveTo>
                  <a:lnTo>
                    <a:pt x="50800" y="1270"/>
                  </a:lnTo>
                  <a:lnTo>
                    <a:pt x="50800" y="2540"/>
                  </a:lnTo>
                  <a:lnTo>
                    <a:pt x="110490" y="2540"/>
                  </a:lnTo>
                  <a:lnTo>
                    <a:pt x="110490" y="1270"/>
                  </a:lnTo>
                  <a:close/>
                </a:path>
                <a:path w="212090" h="129539">
                  <a:moveTo>
                    <a:pt x="107950" y="0"/>
                  </a:moveTo>
                  <a:lnTo>
                    <a:pt x="48259" y="0"/>
                  </a:lnTo>
                  <a:lnTo>
                    <a:pt x="48259" y="1270"/>
                  </a:lnTo>
                  <a:lnTo>
                    <a:pt x="107950" y="1270"/>
                  </a:lnTo>
                  <a:lnTo>
                    <a:pt x="107950" y="0"/>
                  </a:lnTo>
                  <a:close/>
                </a:path>
                <a:path w="212090" h="129539">
                  <a:moveTo>
                    <a:pt x="212089" y="0"/>
                  </a:moveTo>
                  <a:lnTo>
                    <a:pt x="168909" y="0"/>
                  </a:lnTo>
                  <a:lnTo>
                    <a:pt x="168909" y="1270"/>
                  </a:lnTo>
                  <a:lnTo>
                    <a:pt x="166369" y="1270"/>
                  </a:lnTo>
                  <a:lnTo>
                    <a:pt x="166369" y="2540"/>
                  </a:lnTo>
                  <a:lnTo>
                    <a:pt x="209550" y="2540"/>
                  </a:lnTo>
                  <a:lnTo>
                    <a:pt x="209550" y="3810"/>
                  </a:lnTo>
                  <a:lnTo>
                    <a:pt x="212089" y="3810"/>
                  </a:lnTo>
                  <a:lnTo>
                    <a:pt x="212089" y="0"/>
                  </a:lnTo>
                  <a:close/>
                </a:path>
                <a:path w="212090" h="129539">
                  <a:moveTo>
                    <a:pt x="212089" y="3810"/>
                  </a:moveTo>
                  <a:lnTo>
                    <a:pt x="209550" y="3810"/>
                  </a:lnTo>
                  <a:lnTo>
                    <a:pt x="209550" y="10160"/>
                  </a:lnTo>
                  <a:lnTo>
                    <a:pt x="212089" y="10160"/>
                  </a:lnTo>
                  <a:lnTo>
                    <a:pt x="212089" y="3810"/>
                  </a:lnTo>
                  <a:close/>
                </a:path>
                <a:path w="212090" h="129539">
                  <a:moveTo>
                    <a:pt x="212089" y="10160"/>
                  </a:moveTo>
                  <a:lnTo>
                    <a:pt x="209550" y="10160"/>
                  </a:lnTo>
                  <a:lnTo>
                    <a:pt x="209550" y="16510"/>
                  </a:lnTo>
                  <a:lnTo>
                    <a:pt x="212089" y="16510"/>
                  </a:lnTo>
                  <a:lnTo>
                    <a:pt x="212089" y="10160"/>
                  </a:lnTo>
                  <a:close/>
                </a:path>
                <a:path w="212090" h="129539">
                  <a:moveTo>
                    <a:pt x="212089" y="16510"/>
                  </a:moveTo>
                  <a:lnTo>
                    <a:pt x="209550" y="16510"/>
                  </a:lnTo>
                  <a:lnTo>
                    <a:pt x="209550" y="19050"/>
                  </a:lnTo>
                  <a:lnTo>
                    <a:pt x="212090" y="19050"/>
                  </a:lnTo>
                  <a:lnTo>
                    <a:pt x="212089" y="16510"/>
                  </a:lnTo>
                  <a:close/>
                </a:path>
                <a:path w="212090" h="129539">
                  <a:moveTo>
                    <a:pt x="1269" y="33020"/>
                  </a:moveTo>
                  <a:lnTo>
                    <a:pt x="0" y="33020"/>
                  </a:lnTo>
                  <a:lnTo>
                    <a:pt x="0" y="35560"/>
                  </a:lnTo>
                  <a:lnTo>
                    <a:pt x="1269" y="35560"/>
                  </a:lnTo>
                  <a:lnTo>
                    <a:pt x="1269" y="33020"/>
                  </a:lnTo>
                  <a:close/>
                </a:path>
                <a:path w="212090" h="129539">
                  <a:moveTo>
                    <a:pt x="1269" y="35560"/>
                  </a:moveTo>
                  <a:lnTo>
                    <a:pt x="0" y="35560"/>
                  </a:lnTo>
                  <a:lnTo>
                    <a:pt x="0" y="41910"/>
                  </a:lnTo>
                  <a:lnTo>
                    <a:pt x="1269" y="41910"/>
                  </a:lnTo>
                  <a:lnTo>
                    <a:pt x="1269" y="35560"/>
                  </a:lnTo>
                  <a:close/>
                </a:path>
                <a:path w="212090" h="129539">
                  <a:moveTo>
                    <a:pt x="1269" y="41910"/>
                  </a:moveTo>
                  <a:lnTo>
                    <a:pt x="0" y="41910"/>
                  </a:lnTo>
                  <a:lnTo>
                    <a:pt x="0" y="48260"/>
                  </a:lnTo>
                  <a:lnTo>
                    <a:pt x="1269" y="48260"/>
                  </a:lnTo>
                  <a:lnTo>
                    <a:pt x="1269" y="41910"/>
                  </a:lnTo>
                  <a:close/>
                </a:path>
                <a:path w="212090" h="129539">
                  <a:moveTo>
                    <a:pt x="1269" y="48260"/>
                  </a:moveTo>
                  <a:lnTo>
                    <a:pt x="0" y="48260"/>
                  </a:lnTo>
                  <a:lnTo>
                    <a:pt x="0" y="54610"/>
                  </a:lnTo>
                  <a:lnTo>
                    <a:pt x="1269" y="54610"/>
                  </a:lnTo>
                  <a:lnTo>
                    <a:pt x="1269" y="48260"/>
                  </a:lnTo>
                  <a:close/>
                </a:path>
                <a:path w="212090" h="129539">
                  <a:moveTo>
                    <a:pt x="1269" y="97790"/>
                  </a:moveTo>
                  <a:lnTo>
                    <a:pt x="0" y="97790"/>
                  </a:lnTo>
                  <a:lnTo>
                    <a:pt x="0" y="99060"/>
                  </a:lnTo>
                  <a:lnTo>
                    <a:pt x="1269" y="99060"/>
                  </a:lnTo>
                  <a:lnTo>
                    <a:pt x="1269" y="97790"/>
                  </a:lnTo>
                  <a:close/>
                </a:path>
                <a:path w="212090" h="129539">
                  <a:moveTo>
                    <a:pt x="1269" y="99060"/>
                  </a:moveTo>
                  <a:lnTo>
                    <a:pt x="0" y="99060"/>
                  </a:lnTo>
                  <a:lnTo>
                    <a:pt x="0" y="105410"/>
                  </a:lnTo>
                  <a:lnTo>
                    <a:pt x="1269" y="105410"/>
                  </a:lnTo>
                  <a:lnTo>
                    <a:pt x="1269" y="99060"/>
                  </a:lnTo>
                  <a:close/>
                </a:path>
                <a:path w="212090" h="129539">
                  <a:moveTo>
                    <a:pt x="1269" y="105410"/>
                  </a:moveTo>
                  <a:lnTo>
                    <a:pt x="0" y="105410"/>
                  </a:lnTo>
                  <a:lnTo>
                    <a:pt x="0" y="111760"/>
                  </a:lnTo>
                  <a:lnTo>
                    <a:pt x="1269" y="111760"/>
                  </a:lnTo>
                  <a:lnTo>
                    <a:pt x="1269" y="105410"/>
                  </a:lnTo>
                  <a:close/>
                </a:path>
                <a:path w="212090" h="129539">
                  <a:moveTo>
                    <a:pt x="1269" y="111760"/>
                  </a:moveTo>
                  <a:lnTo>
                    <a:pt x="0" y="111760"/>
                  </a:lnTo>
                  <a:lnTo>
                    <a:pt x="0" y="118110"/>
                  </a:lnTo>
                  <a:lnTo>
                    <a:pt x="1269" y="118110"/>
                  </a:lnTo>
                  <a:lnTo>
                    <a:pt x="1269" y="111760"/>
                  </a:lnTo>
                  <a:close/>
                </a:path>
                <a:path w="212090" h="129539">
                  <a:moveTo>
                    <a:pt x="1269" y="118110"/>
                  </a:moveTo>
                  <a:lnTo>
                    <a:pt x="0" y="118110"/>
                  </a:lnTo>
                  <a:lnTo>
                    <a:pt x="0" y="124460"/>
                  </a:lnTo>
                  <a:lnTo>
                    <a:pt x="1269" y="124460"/>
                  </a:lnTo>
                  <a:lnTo>
                    <a:pt x="1269" y="118110"/>
                  </a:lnTo>
                  <a:close/>
                </a:path>
                <a:path w="212090" h="129539">
                  <a:moveTo>
                    <a:pt x="1269" y="124460"/>
                  </a:moveTo>
                  <a:lnTo>
                    <a:pt x="0" y="124460"/>
                  </a:lnTo>
                  <a:lnTo>
                    <a:pt x="0" y="129540"/>
                  </a:lnTo>
                  <a:lnTo>
                    <a:pt x="19049" y="129540"/>
                  </a:lnTo>
                  <a:lnTo>
                    <a:pt x="19049" y="128270"/>
                  </a:lnTo>
                  <a:lnTo>
                    <a:pt x="1269" y="128270"/>
                  </a:lnTo>
                  <a:lnTo>
                    <a:pt x="1269" y="124460"/>
                  </a:lnTo>
                  <a:close/>
                </a:path>
                <a:path w="212090" h="129539">
                  <a:moveTo>
                    <a:pt x="85089" y="128270"/>
                  </a:moveTo>
                  <a:lnTo>
                    <a:pt x="55879" y="128270"/>
                  </a:lnTo>
                  <a:lnTo>
                    <a:pt x="55879" y="129540"/>
                  </a:lnTo>
                  <a:lnTo>
                    <a:pt x="85089" y="129540"/>
                  </a:lnTo>
                  <a:lnTo>
                    <a:pt x="85089" y="128270"/>
                  </a:lnTo>
                  <a:close/>
                </a:path>
                <a:path w="212090" h="129539">
                  <a:moveTo>
                    <a:pt x="157479" y="128270"/>
                  </a:moveTo>
                  <a:lnTo>
                    <a:pt x="124459" y="128270"/>
                  </a:lnTo>
                  <a:lnTo>
                    <a:pt x="124459" y="129540"/>
                  </a:lnTo>
                  <a:lnTo>
                    <a:pt x="157479" y="129540"/>
                  </a:lnTo>
                  <a:lnTo>
                    <a:pt x="157479" y="128270"/>
                  </a:lnTo>
                  <a:close/>
                </a:path>
              </a:pathLst>
            </a:custGeom>
            <a:solidFill>
              <a:srgbClr val="CDB68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9" name="object 529"/>
            <p:cNvSpPr/>
            <p:nvPr/>
          </p:nvSpPr>
          <p:spPr>
            <a:xfrm>
              <a:off x="1149350" y="3970020"/>
              <a:ext cx="208279" cy="125730"/>
            </a:xfrm>
            <a:custGeom>
              <a:avLst/>
              <a:gdLst/>
              <a:ahLst/>
              <a:cxnLst/>
              <a:rect l="l" t="t" r="r" b="b"/>
              <a:pathLst>
                <a:path w="208280" h="125729">
                  <a:moveTo>
                    <a:pt x="111759" y="0"/>
                  </a:moveTo>
                  <a:lnTo>
                    <a:pt x="50800" y="0"/>
                  </a:lnTo>
                  <a:lnTo>
                    <a:pt x="50800" y="1269"/>
                  </a:lnTo>
                  <a:lnTo>
                    <a:pt x="111759" y="1269"/>
                  </a:lnTo>
                  <a:lnTo>
                    <a:pt x="111759" y="0"/>
                  </a:lnTo>
                  <a:close/>
                </a:path>
                <a:path w="208280" h="125729">
                  <a:moveTo>
                    <a:pt x="208280" y="0"/>
                  </a:moveTo>
                  <a:lnTo>
                    <a:pt x="163830" y="0"/>
                  </a:lnTo>
                  <a:lnTo>
                    <a:pt x="163830" y="1269"/>
                  </a:lnTo>
                  <a:lnTo>
                    <a:pt x="207009" y="1269"/>
                  </a:lnTo>
                  <a:lnTo>
                    <a:pt x="207009" y="7619"/>
                  </a:lnTo>
                  <a:lnTo>
                    <a:pt x="208280" y="7619"/>
                  </a:lnTo>
                  <a:lnTo>
                    <a:pt x="208280" y="0"/>
                  </a:lnTo>
                  <a:close/>
                </a:path>
                <a:path w="208280" h="125729">
                  <a:moveTo>
                    <a:pt x="208280" y="7619"/>
                  </a:moveTo>
                  <a:lnTo>
                    <a:pt x="207009" y="7619"/>
                  </a:lnTo>
                  <a:lnTo>
                    <a:pt x="207009" y="13969"/>
                  </a:lnTo>
                  <a:lnTo>
                    <a:pt x="208280" y="13969"/>
                  </a:lnTo>
                  <a:lnTo>
                    <a:pt x="208280" y="7619"/>
                  </a:lnTo>
                  <a:close/>
                </a:path>
                <a:path w="208280" h="125729">
                  <a:moveTo>
                    <a:pt x="208280" y="13969"/>
                  </a:moveTo>
                  <a:lnTo>
                    <a:pt x="207009" y="13969"/>
                  </a:lnTo>
                  <a:lnTo>
                    <a:pt x="207009" y="17779"/>
                  </a:lnTo>
                  <a:lnTo>
                    <a:pt x="208280" y="17779"/>
                  </a:lnTo>
                  <a:lnTo>
                    <a:pt x="208280" y="13969"/>
                  </a:lnTo>
                  <a:close/>
                </a:path>
                <a:path w="208280" h="125729">
                  <a:moveTo>
                    <a:pt x="2540" y="27939"/>
                  </a:moveTo>
                  <a:lnTo>
                    <a:pt x="0" y="27939"/>
                  </a:lnTo>
                  <a:lnTo>
                    <a:pt x="0" y="33019"/>
                  </a:lnTo>
                  <a:lnTo>
                    <a:pt x="2540" y="33019"/>
                  </a:lnTo>
                  <a:lnTo>
                    <a:pt x="2540" y="27939"/>
                  </a:lnTo>
                  <a:close/>
                </a:path>
                <a:path w="208280" h="125729">
                  <a:moveTo>
                    <a:pt x="2540" y="33019"/>
                  </a:moveTo>
                  <a:lnTo>
                    <a:pt x="0" y="33019"/>
                  </a:lnTo>
                  <a:lnTo>
                    <a:pt x="0" y="39369"/>
                  </a:lnTo>
                  <a:lnTo>
                    <a:pt x="2540" y="39369"/>
                  </a:lnTo>
                  <a:lnTo>
                    <a:pt x="2540" y="33019"/>
                  </a:lnTo>
                  <a:close/>
                </a:path>
                <a:path w="208280" h="125729">
                  <a:moveTo>
                    <a:pt x="2540" y="39369"/>
                  </a:moveTo>
                  <a:lnTo>
                    <a:pt x="0" y="39369"/>
                  </a:lnTo>
                  <a:lnTo>
                    <a:pt x="0" y="45719"/>
                  </a:lnTo>
                  <a:lnTo>
                    <a:pt x="2540" y="45719"/>
                  </a:lnTo>
                  <a:lnTo>
                    <a:pt x="2540" y="39369"/>
                  </a:lnTo>
                  <a:close/>
                </a:path>
                <a:path w="208280" h="125729">
                  <a:moveTo>
                    <a:pt x="2540" y="45719"/>
                  </a:moveTo>
                  <a:lnTo>
                    <a:pt x="0" y="45719"/>
                  </a:lnTo>
                  <a:lnTo>
                    <a:pt x="0" y="52069"/>
                  </a:lnTo>
                  <a:lnTo>
                    <a:pt x="2540" y="52069"/>
                  </a:lnTo>
                  <a:lnTo>
                    <a:pt x="2540" y="45719"/>
                  </a:lnTo>
                  <a:close/>
                </a:path>
                <a:path w="208280" h="125729">
                  <a:moveTo>
                    <a:pt x="2540" y="52069"/>
                  </a:moveTo>
                  <a:lnTo>
                    <a:pt x="1269" y="52069"/>
                  </a:lnTo>
                  <a:lnTo>
                    <a:pt x="1269" y="53339"/>
                  </a:lnTo>
                  <a:lnTo>
                    <a:pt x="2540" y="53339"/>
                  </a:lnTo>
                  <a:lnTo>
                    <a:pt x="2540" y="52069"/>
                  </a:lnTo>
                  <a:close/>
                </a:path>
                <a:path w="208280" h="125729">
                  <a:moveTo>
                    <a:pt x="2540" y="93979"/>
                  </a:moveTo>
                  <a:lnTo>
                    <a:pt x="1269" y="93979"/>
                  </a:lnTo>
                  <a:lnTo>
                    <a:pt x="1269" y="95249"/>
                  </a:lnTo>
                  <a:lnTo>
                    <a:pt x="0" y="95249"/>
                  </a:lnTo>
                  <a:lnTo>
                    <a:pt x="0" y="96519"/>
                  </a:lnTo>
                  <a:lnTo>
                    <a:pt x="2540" y="96519"/>
                  </a:lnTo>
                  <a:lnTo>
                    <a:pt x="2540" y="93979"/>
                  </a:lnTo>
                  <a:close/>
                </a:path>
                <a:path w="208280" h="125729">
                  <a:moveTo>
                    <a:pt x="2540" y="96519"/>
                  </a:moveTo>
                  <a:lnTo>
                    <a:pt x="0" y="96519"/>
                  </a:lnTo>
                  <a:lnTo>
                    <a:pt x="0" y="102869"/>
                  </a:lnTo>
                  <a:lnTo>
                    <a:pt x="2540" y="102869"/>
                  </a:lnTo>
                  <a:lnTo>
                    <a:pt x="2540" y="96519"/>
                  </a:lnTo>
                  <a:close/>
                </a:path>
                <a:path w="208280" h="125729">
                  <a:moveTo>
                    <a:pt x="2540" y="102869"/>
                  </a:moveTo>
                  <a:lnTo>
                    <a:pt x="0" y="102869"/>
                  </a:lnTo>
                  <a:lnTo>
                    <a:pt x="0" y="109219"/>
                  </a:lnTo>
                  <a:lnTo>
                    <a:pt x="2540" y="109219"/>
                  </a:lnTo>
                  <a:lnTo>
                    <a:pt x="2540" y="102869"/>
                  </a:lnTo>
                  <a:close/>
                </a:path>
                <a:path w="208280" h="125729">
                  <a:moveTo>
                    <a:pt x="2540" y="109219"/>
                  </a:moveTo>
                  <a:lnTo>
                    <a:pt x="0" y="109219"/>
                  </a:lnTo>
                  <a:lnTo>
                    <a:pt x="0" y="115569"/>
                  </a:lnTo>
                  <a:lnTo>
                    <a:pt x="2540" y="115569"/>
                  </a:lnTo>
                  <a:lnTo>
                    <a:pt x="2540" y="109219"/>
                  </a:lnTo>
                  <a:close/>
                </a:path>
                <a:path w="208280" h="125729">
                  <a:moveTo>
                    <a:pt x="2540" y="115569"/>
                  </a:moveTo>
                  <a:lnTo>
                    <a:pt x="0" y="115569"/>
                  </a:lnTo>
                  <a:lnTo>
                    <a:pt x="0" y="121919"/>
                  </a:lnTo>
                  <a:lnTo>
                    <a:pt x="2540" y="121919"/>
                  </a:lnTo>
                  <a:lnTo>
                    <a:pt x="2540" y="115569"/>
                  </a:lnTo>
                  <a:close/>
                </a:path>
                <a:path w="208280" h="125729">
                  <a:moveTo>
                    <a:pt x="2540" y="121919"/>
                  </a:moveTo>
                  <a:lnTo>
                    <a:pt x="0" y="121919"/>
                  </a:lnTo>
                  <a:lnTo>
                    <a:pt x="0" y="125729"/>
                  </a:lnTo>
                  <a:lnTo>
                    <a:pt x="19050" y="125729"/>
                  </a:lnTo>
                  <a:lnTo>
                    <a:pt x="19050" y="124459"/>
                  </a:lnTo>
                  <a:lnTo>
                    <a:pt x="2540" y="124459"/>
                  </a:lnTo>
                  <a:lnTo>
                    <a:pt x="2540" y="121919"/>
                  </a:lnTo>
                  <a:close/>
                </a:path>
                <a:path w="208280" h="125729">
                  <a:moveTo>
                    <a:pt x="83819" y="124459"/>
                  </a:moveTo>
                  <a:lnTo>
                    <a:pt x="54609" y="124459"/>
                  </a:lnTo>
                  <a:lnTo>
                    <a:pt x="54609" y="125729"/>
                  </a:lnTo>
                  <a:lnTo>
                    <a:pt x="83819" y="125729"/>
                  </a:lnTo>
                  <a:lnTo>
                    <a:pt x="83819" y="124459"/>
                  </a:lnTo>
                  <a:close/>
                </a:path>
                <a:path w="208280" h="125729">
                  <a:moveTo>
                    <a:pt x="156209" y="124459"/>
                  </a:moveTo>
                  <a:lnTo>
                    <a:pt x="123190" y="124459"/>
                  </a:lnTo>
                  <a:lnTo>
                    <a:pt x="123190" y="125729"/>
                  </a:lnTo>
                  <a:lnTo>
                    <a:pt x="156209" y="125729"/>
                  </a:lnTo>
                  <a:lnTo>
                    <a:pt x="156209" y="124459"/>
                  </a:lnTo>
                  <a:close/>
                </a:path>
              </a:pathLst>
            </a:custGeom>
            <a:solidFill>
              <a:srgbClr val="CDB78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30" name="object 530"/>
            <p:cNvSpPr/>
            <p:nvPr/>
          </p:nvSpPr>
          <p:spPr>
            <a:xfrm>
              <a:off x="1151890" y="3971290"/>
              <a:ext cx="204470" cy="123189"/>
            </a:xfrm>
            <a:custGeom>
              <a:avLst/>
              <a:gdLst/>
              <a:ahLst/>
              <a:cxnLst/>
              <a:rect l="l" t="t" r="r" b="b"/>
              <a:pathLst>
                <a:path w="204469" h="123189">
                  <a:moveTo>
                    <a:pt x="204469" y="0"/>
                  </a:moveTo>
                  <a:lnTo>
                    <a:pt x="158750" y="0"/>
                  </a:lnTo>
                  <a:lnTo>
                    <a:pt x="158750" y="1270"/>
                  </a:lnTo>
                  <a:lnTo>
                    <a:pt x="156209" y="1270"/>
                  </a:lnTo>
                  <a:lnTo>
                    <a:pt x="156209" y="2540"/>
                  </a:lnTo>
                  <a:lnTo>
                    <a:pt x="201929" y="2540"/>
                  </a:lnTo>
                  <a:lnTo>
                    <a:pt x="201929" y="6350"/>
                  </a:lnTo>
                  <a:lnTo>
                    <a:pt x="204469" y="6350"/>
                  </a:lnTo>
                  <a:lnTo>
                    <a:pt x="204469" y="0"/>
                  </a:lnTo>
                  <a:close/>
                </a:path>
                <a:path w="204469" h="123189">
                  <a:moveTo>
                    <a:pt x="113029" y="1270"/>
                  </a:moveTo>
                  <a:lnTo>
                    <a:pt x="52069" y="1270"/>
                  </a:lnTo>
                  <a:lnTo>
                    <a:pt x="52069" y="2540"/>
                  </a:lnTo>
                  <a:lnTo>
                    <a:pt x="113029" y="2540"/>
                  </a:lnTo>
                  <a:lnTo>
                    <a:pt x="113029" y="1270"/>
                  </a:lnTo>
                  <a:close/>
                </a:path>
                <a:path w="204469" h="123189">
                  <a:moveTo>
                    <a:pt x="110490" y="0"/>
                  </a:moveTo>
                  <a:lnTo>
                    <a:pt x="50800" y="0"/>
                  </a:lnTo>
                  <a:lnTo>
                    <a:pt x="50800" y="1270"/>
                  </a:lnTo>
                  <a:lnTo>
                    <a:pt x="110490" y="1270"/>
                  </a:lnTo>
                  <a:lnTo>
                    <a:pt x="110490" y="0"/>
                  </a:lnTo>
                  <a:close/>
                </a:path>
                <a:path w="204469" h="123189">
                  <a:moveTo>
                    <a:pt x="204469" y="6350"/>
                  </a:moveTo>
                  <a:lnTo>
                    <a:pt x="201929" y="6350"/>
                  </a:lnTo>
                  <a:lnTo>
                    <a:pt x="201929" y="12700"/>
                  </a:lnTo>
                  <a:lnTo>
                    <a:pt x="204469" y="12700"/>
                  </a:lnTo>
                  <a:lnTo>
                    <a:pt x="204469" y="6350"/>
                  </a:lnTo>
                  <a:close/>
                </a:path>
                <a:path w="204469" h="123189">
                  <a:moveTo>
                    <a:pt x="204469" y="12700"/>
                  </a:moveTo>
                  <a:lnTo>
                    <a:pt x="201929" y="12700"/>
                  </a:lnTo>
                  <a:lnTo>
                    <a:pt x="201929" y="17780"/>
                  </a:lnTo>
                  <a:lnTo>
                    <a:pt x="203200" y="17780"/>
                  </a:lnTo>
                  <a:lnTo>
                    <a:pt x="203200" y="16510"/>
                  </a:lnTo>
                  <a:lnTo>
                    <a:pt x="204469" y="16510"/>
                  </a:lnTo>
                  <a:lnTo>
                    <a:pt x="204469" y="12700"/>
                  </a:lnTo>
                  <a:close/>
                </a:path>
                <a:path w="204469" h="123189">
                  <a:moveTo>
                    <a:pt x="1269" y="26670"/>
                  </a:moveTo>
                  <a:lnTo>
                    <a:pt x="0" y="26670"/>
                  </a:lnTo>
                  <a:lnTo>
                    <a:pt x="0" y="31750"/>
                  </a:lnTo>
                  <a:lnTo>
                    <a:pt x="1269" y="31750"/>
                  </a:lnTo>
                  <a:lnTo>
                    <a:pt x="1269" y="26670"/>
                  </a:lnTo>
                  <a:close/>
                </a:path>
                <a:path w="204469" h="123189">
                  <a:moveTo>
                    <a:pt x="1269" y="31750"/>
                  </a:moveTo>
                  <a:lnTo>
                    <a:pt x="0" y="31750"/>
                  </a:lnTo>
                  <a:lnTo>
                    <a:pt x="0" y="38100"/>
                  </a:lnTo>
                  <a:lnTo>
                    <a:pt x="1269" y="38100"/>
                  </a:lnTo>
                  <a:lnTo>
                    <a:pt x="1269" y="31750"/>
                  </a:lnTo>
                  <a:close/>
                </a:path>
                <a:path w="204469" h="123189">
                  <a:moveTo>
                    <a:pt x="1269" y="38100"/>
                  </a:moveTo>
                  <a:lnTo>
                    <a:pt x="0" y="38100"/>
                  </a:lnTo>
                  <a:lnTo>
                    <a:pt x="0" y="44450"/>
                  </a:lnTo>
                  <a:lnTo>
                    <a:pt x="1269" y="44450"/>
                  </a:lnTo>
                  <a:lnTo>
                    <a:pt x="1269" y="38100"/>
                  </a:lnTo>
                  <a:close/>
                </a:path>
                <a:path w="204469" h="123189">
                  <a:moveTo>
                    <a:pt x="1269" y="44450"/>
                  </a:moveTo>
                  <a:lnTo>
                    <a:pt x="0" y="44450"/>
                  </a:lnTo>
                  <a:lnTo>
                    <a:pt x="0" y="50800"/>
                  </a:lnTo>
                  <a:lnTo>
                    <a:pt x="1269" y="50800"/>
                  </a:lnTo>
                  <a:lnTo>
                    <a:pt x="1269" y="44450"/>
                  </a:lnTo>
                  <a:close/>
                </a:path>
                <a:path w="204469" h="123189">
                  <a:moveTo>
                    <a:pt x="1269" y="50800"/>
                  </a:moveTo>
                  <a:lnTo>
                    <a:pt x="0" y="50800"/>
                  </a:lnTo>
                  <a:lnTo>
                    <a:pt x="0" y="52070"/>
                  </a:lnTo>
                  <a:lnTo>
                    <a:pt x="1269" y="52070"/>
                  </a:lnTo>
                  <a:lnTo>
                    <a:pt x="1269" y="50800"/>
                  </a:lnTo>
                  <a:close/>
                </a:path>
                <a:path w="204469" h="123189">
                  <a:moveTo>
                    <a:pt x="1269" y="92710"/>
                  </a:moveTo>
                  <a:lnTo>
                    <a:pt x="0" y="92710"/>
                  </a:lnTo>
                  <a:lnTo>
                    <a:pt x="0" y="95250"/>
                  </a:lnTo>
                  <a:lnTo>
                    <a:pt x="1269" y="95250"/>
                  </a:lnTo>
                  <a:lnTo>
                    <a:pt x="1269" y="92710"/>
                  </a:lnTo>
                  <a:close/>
                </a:path>
                <a:path w="204469" h="123189">
                  <a:moveTo>
                    <a:pt x="1269" y="95250"/>
                  </a:moveTo>
                  <a:lnTo>
                    <a:pt x="0" y="95250"/>
                  </a:lnTo>
                  <a:lnTo>
                    <a:pt x="0" y="101600"/>
                  </a:lnTo>
                  <a:lnTo>
                    <a:pt x="1269" y="101600"/>
                  </a:lnTo>
                  <a:lnTo>
                    <a:pt x="1269" y="95250"/>
                  </a:lnTo>
                  <a:close/>
                </a:path>
                <a:path w="204469" h="123189">
                  <a:moveTo>
                    <a:pt x="1269" y="101600"/>
                  </a:moveTo>
                  <a:lnTo>
                    <a:pt x="0" y="101600"/>
                  </a:lnTo>
                  <a:lnTo>
                    <a:pt x="0" y="107950"/>
                  </a:lnTo>
                  <a:lnTo>
                    <a:pt x="1269" y="107950"/>
                  </a:lnTo>
                  <a:lnTo>
                    <a:pt x="1269" y="101600"/>
                  </a:lnTo>
                  <a:close/>
                </a:path>
                <a:path w="204469" h="123189">
                  <a:moveTo>
                    <a:pt x="1269" y="107950"/>
                  </a:moveTo>
                  <a:lnTo>
                    <a:pt x="0" y="107950"/>
                  </a:lnTo>
                  <a:lnTo>
                    <a:pt x="0" y="114300"/>
                  </a:lnTo>
                  <a:lnTo>
                    <a:pt x="1269" y="114300"/>
                  </a:lnTo>
                  <a:lnTo>
                    <a:pt x="1269" y="107950"/>
                  </a:lnTo>
                  <a:close/>
                </a:path>
                <a:path w="204469" h="123189">
                  <a:moveTo>
                    <a:pt x="1269" y="114300"/>
                  </a:moveTo>
                  <a:lnTo>
                    <a:pt x="0" y="114300"/>
                  </a:lnTo>
                  <a:lnTo>
                    <a:pt x="0" y="123190"/>
                  </a:lnTo>
                  <a:lnTo>
                    <a:pt x="19050" y="123190"/>
                  </a:lnTo>
                  <a:lnTo>
                    <a:pt x="19050" y="121920"/>
                  </a:lnTo>
                  <a:lnTo>
                    <a:pt x="21589" y="121920"/>
                  </a:lnTo>
                  <a:lnTo>
                    <a:pt x="21589" y="120650"/>
                  </a:lnTo>
                  <a:lnTo>
                    <a:pt x="1269" y="120650"/>
                  </a:lnTo>
                  <a:lnTo>
                    <a:pt x="1269" y="114300"/>
                  </a:lnTo>
                  <a:close/>
                </a:path>
                <a:path w="204469" h="123189">
                  <a:moveTo>
                    <a:pt x="81279" y="120650"/>
                  </a:moveTo>
                  <a:lnTo>
                    <a:pt x="52069" y="120650"/>
                  </a:lnTo>
                  <a:lnTo>
                    <a:pt x="52069" y="123190"/>
                  </a:lnTo>
                  <a:lnTo>
                    <a:pt x="81279" y="123190"/>
                  </a:lnTo>
                  <a:lnTo>
                    <a:pt x="81279" y="120650"/>
                  </a:lnTo>
                  <a:close/>
                </a:path>
                <a:path w="204469" h="123189">
                  <a:moveTo>
                    <a:pt x="153669" y="120650"/>
                  </a:moveTo>
                  <a:lnTo>
                    <a:pt x="120650" y="120650"/>
                  </a:lnTo>
                  <a:lnTo>
                    <a:pt x="120650" y="123190"/>
                  </a:lnTo>
                  <a:lnTo>
                    <a:pt x="153669" y="123190"/>
                  </a:lnTo>
                  <a:lnTo>
                    <a:pt x="153669" y="120650"/>
                  </a:lnTo>
                  <a:close/>
                </a:path>
              </a:pathLst>
            </a:custGeom>
            <a:solidFill>
              <a:srgbClr val="CEB88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31" name="object 531"/>
            <p:cNvSpPr/>
            <p:nvPr/>
          </p:nvSpPr>
          <p:spPr>
            <a:xfrm>
              <a:off x="1153160" y="3973830"/>
              <a:ext cx="200660" cy="118110"/>
            </a:xfrm>
            <a:custGeom>
              <a:avLst/>
              <a:gdLst/>
              <a:ahLst/>
              <a:cxnLst/>
              <a:rect l="l" t="t" r="r" b="b"/>
              <a:pathLst>
                <a:path w="200659" h="118110">
                  <a:moveTo>
                    <a:pt x="114300" y="0"/>
                  </a:moveTo>
                  <a:lnTo>
                    <a:pt x="53340" y="0"/>
                  </a:lnTo>
                  <a:lnTo>
                    <a:pt x="53340" y="1270"/>
                  </a:lnTo>
                  <a:lnTo>
                    <a:pt x="114300" y="1270"/>
                  </a:lnTo>
                  <a:lnTo>
                    <a:pt x="114300" y="0"/>
                  </a:lnTo>
                  <a:close/>
                </a:path>
                <a:path w="200659" h="118110">
                  <a:moveTo>
                    <a:pt x="200659" y="0"/>
                  </a:moveTo>
                  <a:lnTo>
                    <a:pt x="152400" y="0"/>
                  </a:lnTo>
                  <a:lnTo>
                    <a:pt x="152400" y="1270"/>
                  </a:lnTo>
                  <a:lnTo>
                    <a:pt x="199390" y="1270"/>
                  </a:lnTo>
                  <a:lnTo>
                    <a:pt x="199390" y="3810"/>
                  </a:lnTo>
                  <a:lnTo>
                    <a:pt x="200659" y="3810"/>
                  </a:lnTo>
                  <a:lnTo>
                    <a:pt x="200659" y="0"/>
                  </a:lnTo>
                  <a:close/>
                </a:path>
                <a:path w="200659" h="118110">
                  <a:moveTo>
                    <a:pt x="200659" y="3810"/>
                  </a:moveTo>
                  <a:lnTo>
                    <a:pt x="199390" y="3810"/>
                  </a:lnTo>
                  <a:lnTo>
                    <a:pt x="199390" y="10160"/>
                  </a:lnTo>
                  <a:lnTo>
                    <a:pt x="200659" y="10160"/>
                  </a:lnTo>
                  <a:lnTo>
                    <a:pt x="200659" y="3810"/>
                  </a:lnTo>
                  <a:close/>
                </a:path>
                <a:path w="200659" h="118110">
                  <a:moveTo>
                    <a:pt x="200659" y="10160"/>
                  </a:moveTo>
                  <a:lnTo>
                    <a:pt x="199390" y="10160"/>
                  </a:lnTo>
                  <a:lnTo>
                    <a:pt x="199390" y="16510"/>
                  </a:lnTo>
                  <a:lnTo>
                    <a:pt x="200659" y="16510"/>
                  </a:lnTo>
                  <a:lnTo>
                    <a:pt x="200659" y="10160"/>
                  </a:lnTo>
                  <a:close/>
                </a:path>
                <a:path w="200659" h="118110">
                  <a:moveTo>
                    <a:pt x="1270" y="22860"/>
                  </a:moveTo>
                  <a:lnTo>
                    <a:pt x="0" y="22860"/>
                  </a:lnTo>
                  <a:lnTo>
                    <a:pt x="0" y="29210"/>
                  </a:lnTo>
                  <a:lnTo>
                    <a:pt x="1270" y="29210"/>
                  </a:lnTo>
                  <a:lnTo>
                    <a:pt x="1270" y="22860"/>
                  </a:lnTo>
                  <a:close/>
                </a:path>
                <a:path w="200659" h="118110">
                  <a:moveTo>
                    <a:pt x="1270" y="29210"/>
                  </a:moveTo>
                  <a:lnTo>
                    <a:pt x="0" y="29210"/>
                  </a:lnTo>
                  <a:lnTo>
                    <a:pt x="0" y="35560"/>
                  </a:lnTo>
                  <a:lnTo>
                    <a:pt x="1270" y="35560"/>
                  </a:lnTo>
                  <a:lnTo>
                    <a:pt x="1270" y="29210"/>
                  </a:lnTo>
                  <a:close/>
                </a:path>
                <a:path w="200659" h="118110">
                  <a:moveTo>
                    <a:pt x="1270" y="35560"/>
                  </a:moveTo>
                  <a:lnTo>
                    <a:pt x="0" y="35560"/>
                  </a:lnTo>
                  <a:lnTo>
                    <a:pt x="0" y="41910"/>
                  </a:lnTo>
                  <a:lnTo>
                    <a:pt x="1270" y="41910"/>
                  </a:lnTo>
                  <a:lnTo>
                    <a:pt x="1270" y="35560"/>
                  </a:lnTo>
                  <a:close/>
                </a:path>
                <a:path w="200659" h="118110">
                  <a:moveTo>
                    <a:pt x="1270" y="41910"/>
                  </a:moveTo>
                  <a:lnTo>
                    <a:pt x="0" y="41910"/>
                  </a:lnTo>
                  <a:lnTo>
                    <a:pt x="0" y="48260"/>
                  </a:lnTo>
                  <a:lnTo>
                    <a:pt x="1270" y="48260"/>
                  </a:lnTo>
                  <a:lnTo>
                    <a:pt x="1270" y="41910"/>
                  </a:lnTo>
                  <a:close/>
                </a:path>
                <a:path w="200659" h="118110">
                  <a:moveTo>
                    <a:pt x="1270" y="48260"/>
                  </a:moveTo>
                  <a:lnTo>
                    <a:pt x="0" y="48260"/>
                  </a:lnTo>
                  <a:lnTo>
                    <a:pt x="0" y="50800"/>
                  </a:lnTo>
                  <a:lnTo>
                    <a:pt x="1270" y="50800"/>
                  </a:lnTo>
                  <a:lnTo>
                    <a:pt x="1270" y="48260"/>
                  </a:lnTo>
                  <a:close/>
                </a:path>
                <a:path w="200659" h="118110">
                  <a:moveTo>
                    <a:pt x="1270" y="88900"/>
                  </a:moveTo>
                  <a:lnTo>
                    <a:pt x="0" y="88900"/>
                  </a:lnTo>
                  <a:lnTo>
                    <a:pt x="0" y="92710"/>
                  </a:lnTo>
                  <a:lnTo>
                    <a:pt x="1270" y="92710"/>
                  </a:lnTo>
                  <a:lnTo>
                    <a:pt x="1270" y="88900"/>
                  </a:lnTo>
                  <a:close/>
                </a:path>
                <a:path w="200659" h="118110">
                  <a:moveTo>
                    <a:pt x="1270" y="92710"/>
                  </a:moveTo>
                  <a:lnTo>
                    <a:pt x="0" y="92710"/>
                  </a:lnTo>
                  <a:lnTo>
                    <a:pt x="0" y="99060"/>
                  </a:lnTo>
                  <a:lnTo>
                    <a:pt x="1270" y="99060"/>
                  </a:lnTo>
                  <a:lnTo>
                    <a:pt x="1270" y="92710"/>
                  </a:lnTo>
                  <a:close/>
                </a:path>
                <a:path w="200659" h="118110">
                  <a:moveTo>
                    <a:pt x="1270" y="99060"/>
                  </a:moveTo>
                  <a:lnTo>
                    <a:pt x="0" y="99060"/>
                  </a:lnTo>
                  <a:lnTo>
                    <a:pt x="0" y="105410"/>
                  </a:lnTo>
                  <a:lnTo>
                    <a:pt x="1270" y="105410"/>
                  </a:lnTo>
                  <a:lnTo>
                    <a:pt x="1270" y="99060"/>
                  </a:lnTo>
                  <a:close/>
                </a:path>
                <a:path w="200659" h="118110">
                  <a:moveTo>
                    <a:pt x="1270" y="105410"/>
                  </a:moveTo>
                  <a:lnTo>
                    <a:pt x="0" y="105410"/>
                  </a:lnTo>
                  <a:lnTo>
                    <a:pt x="0" y="111760"/>
                  </a:lnTo>
                  <a:lnTo>
                    <a:pt x="1270" y="111760"/>
                  </a:lnTo>
                  <a:lnTo>
                    <a:pt x="1270" y="105410"/>
                  </a:lnTo>
                  <a:close/>
                </a:path>
                <a:path w="200659" h="118110">
                  <a:moveTo>
                    <a:pt x="1270" y="111760"/>
                  </a:moveTo>
                  <a:lnTo>
                    <a:pt x="0" y="111760"/>
                  </a:lnTo>
                  <a:lnTo>
                    <a:pt x="0" y="118110"/>
                  </a:lnTo>
                  <a:lnTo>
                    <a:pt x="21590" y="118110"/>
                  </a:lnTo>
                  <a:lnTo>
                    <a:pt x="21590" y="116840"/>
                  </a:lnTo>
                  <a:lnTo>
                    <a:pt x="1270" y="116840"/>
                  </a:lnTo>
                  <a:lnTo>
                    <a:pt x="1270" y="111760"/>
                  </a:lnTo>
                  <a:close/>
                </a:path>
                <a:path w="200659" h="118110">
                  <a:moveTo>
                    <a:pt x="80009" y="116840"/>
                  </a:moveTo>
                  <a:lnTo>
                    <a:pt x="50800" y="116840"/>
                  </a:lnTo>
                  <a:lnTo>
                    <a:pt x="50800" y="118110"/>
                  </a:lnTo>
                  <a:lnTo>
                    <a:pt x="80009" y="118110"/>
                  </a:lnTo>
                  <a:lnTo>
                    <a:pt x="80009" y="116840"/>
                  </a:lnTo>
                  <a:close/>
                </a:path>
                <a:path w="200659" h="118110">
                  <a:moveTo>
                    <a:pt x="152400" y="116840"/>
                  </a:moveTo>
                  <a:lnTo>
                    <a:pt x="119380" y="116840"/>
                  </a:lnTo>
                  <a:lnTo>
                    <a:pt x="119380" y="118110"/>
                  </a:lnTo>
                  <a:lnTo>
                    <a:pt x="152400" y="118110"/>
                  </a:lnTo>
                  <a:lnTo>
                    <a:pt x="152400" y="116840"/>
                  </a:lnTo>
                  <a:close/>
                </a:path>
              </a:pathLst>
            </a:custGeom>
            <a:solidFill>
              <a:srgbClr val="CFBA8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32" name="object 532"/>
            <p:cNvSpPr/>
            <p:nvPr/>
          </p:nvSpPr>
          <p:spPr>
            <a:xfrm>
              <a:off x="1154430" y="3975100"/>
              <a:ext cx="198120" cy="115570"/>
            </a:xfrm>
            <a:custGeom>
              <a:avLst/>
              <a:gdLst/>
              <a:ahLst/>
              <a:cxnLst/>
              <a:rect l="l" t="t" r="r" b="b"/>
              <a:pathLst>
                <a:path w="198119" h="115570">
                  <a:moveTo>
                    <a:pt x="115569" y="0"/>
                  </a:moveTo>
                  <a:lnTo>
                    <a:pt x="54609" y="0"/>
                  </a:lnTo>
                  <a:lnTo>
                    <a:pt x="54609" y="1269"/>
                  </a:lnTo>
                  <a:lnTo>
                    <a:pt x="115569" y="1269"/>
                  </a:lnTo>
                  <a:lnTo>
                    <a:pt x="115569" y="0"/>
                  </a:lnTo>
                  <a:close/>
                </a:path>
                <a:path w="198119" h="115570">
                  <a:moveTo>
                    <a:pt x="198119" y="0"/>
                  </a:moveTo>
                  <a:lnTo>
                    <a:pt x="149859" y="0"/>
                  </a:lnTo>
                  <a:lnTo>
                    <a:pt x="149859" y="1269"/>
                  </a:lnTo>
                  <a:lnTo>
                    <a:pt x="196850" y="1269"/>
                  </a:lnTo>
                  <a:lnTo>
                    <a:pt x="196850" y="2539"/>
                  </a:lnTo>
                  <a:lnTo>
                    <a:pt x="198119" y="2539"/>
                  </a:lnTo>
                  <a:lnTo>
                    <a:pt x="198119" y="0"/>
                  </a:lnTo>
                  <a:close/>
                </a:path>
                <a:path w="198119" h="115570">
                  <a:moveTo>
                    <a:pt x="198119" y="2540"/>
                  </a:moveTo>
                  <a:lnTo>
                    <a:pt x="196850" y="2540"/>
                  </a:lnTo>
                  <a:lnTo>
                    <a:pt x="196850" y="8889"/>
                  </a:lnTo>
                  <a:lnTo>
                    <a:pt x="198119" y="8889"/>
                  </a:lnTo>
                  <a:lnTo>
                    <a:pt x="198119" y="2540"/>
                  </a:lnTo>
                  <a:close/>
                </a:path>
                <a:path w="198119" h="115570">
                  <a:moveTo>
                    <a:pt x="198119" y="8890"/>
                  </a:moveTo>
                  <a:lnTo>
                    <a:pt x="196850" y="8890"/>
                  </a:lnTo>
                  <a:lnTo>
                    <a:pt x="196850" y="15239"/>
                  </a:lnTo>
                  <a:lnTo>
                    <a:pt x="198119" y="15239"/>
                  </a:lnTo>
                  <a:lnTo>
                    <a:pt x="198119" y="8890"/>
                  </a:lnTo>
                  <a:close/>
                </a:path>
                <a:path w="198119" h="115570">
                  <a:moveTo>
                    <a:pt x="2539" y="20319"/>
                  </a:moveTo>
                  <a:lnTo>
                    <a:pt x="1269" y="20319"/>
                  </a:lnTo>
                  <a:lnTo>
                    <a:pt x="1269" y="21589"/>
                  </a:lnTo>
                  <a:lnTo>
                    <a:pt x="2539" y="21589"/>
                  </a:lnTo>
                  <a:lnTo>
                    <a:pt x="2539" y="20319"/>
                  </a:lnTo>
                  <a:close/>
                </a:path>
                <a:path w="198119" h="115570">
                  <a:moveTo>
                    <a:pt x="2539" y="21590"/>
                  </a:moveTo>
                  <a:lnTo>
                    <a:pt x="0" y="21590"/>
                  </a:lnTo>
                  <a:lnTo>
                    <a:pt x="0" y="27939"/>
                  </a:lnTo>
                  <a:lnTo>
                    <a:pt x="2539" y="27939"/>
                  </a:lnTo>
                  <a:lnTo>
                    <a:pt x="2539" y="21590"/>
                  </a:lnTo>
                  <a:close/>
                </a:path>
                <a:path w="198119" h="115570">
                  <a:moveTo>
                    <a:pt x="2539" y="27940"/>
                  </a:moveTo>
                  <a:lnTo>
                    <a:pt x="0" y="27940"/>
                  </a:lnTo>
                  <a:lnTo>
                    <a:pt x="0" y="34289"/>
                  </a:lnTo>
                  <a:lnTo>
                    <a:pt x="2539" y="34289"/>
                  </a:lnTo>
                  <a:lnTo>
                    <a:pt x="2539" y="27940"/>
                  </a:lnTo>
                  <a:close/>
                </a:path>
                <a:path w="198119" h="115570">
                  <a:moveTo>
                    <a:pt x="2539" y="34290"/>
                  </a:moveTo>
                  <a:lnTo>
                    <a:pt x="0" y="34290"/>
                  </a:lnTo>
                  <a:lnTo>
                    <a:pt x="0" y="40639"/>
                  </a:lnTo>
                  <a:lnTo>
                    <a:pt x="2539" y="40639"/>
                  </a:lnTo>
                  <a:lnTo>
                    <a:pt x="2539" y="34290"/>
                  </a:lnTo>
                  <a:close/>
                </a:path>
                <a:path w="198119" h="115570">
                  <a:moveTo>
                    <a:pt x="2539" y="40640"/>
                  </a:moveTo>
                  <a:lnTo>
                    <a:pt x="0" y="40640"/>
                  </a:lnTo>
                  <a:lnTo>
                    <a:pt x="0" y="46989"/>
                  </a:lnTo>
                  <a:lnTo>
                    <a:pt x="2539" y="46989"/>
                  </a:lnTo>
                  <a:lnTo>
                    <a:pt x="2539" y="40640"/>
                  </a:lnTo>
                  <a:close/>
                </a:path>
                <a:path w="198119" h="115570">
                  <a:moveTo>
                    <a:pt x="2539" y="46990"/>
                  </a:moveTo>
                  <a:lnTo>
                    <a:pt x="0" y="46990"/>
                  </a:lnTo>
                  <a:lnTo>
                    <a:pt x="0" y="50800"/>
                  </a:lnTo>
                  <a:lnTo>
                    <a:pt x="2539" y="50800"/>
                  </a:lnTo>
                  <a:lnTo>
                    <a:pt x="2539" y="46990"/>
                  </a:lnTo>
                  <a:close/>
                </a:path>
                <a:path w="198119" h="115570">
                  <a:moveTo>
                    <a:pt x="2539" y="86360"/>
                  </a:moveTo>
                  <a:lnTo>
                    <a:pt x="0" y="86360"/>
                  </a:lnTo>
                  <a:lnTo>
                    <a:pt x="0" y="91439"/>
                  </a:lnTo>
                  <a:lnTo>
                    <a:pt x="2539" y="91439"/>
                  </a:lnTo>
                  <a:lnTo>
                    <a:pt x="2539" y="86360"/>
                  </a:lnTo>
                  <a:close/>
                </a:path>
                <a:path w="198119" h="115570">
                  <a:moveTo>
                    <a:pt x="2539" y="91440"/>
                  </a:moveTo>
                  <a:lnTo>
                    <a:pt x="0" y="91440"/>
                  </a:lnTo>
                  <a:lnTo>
                    <a:pt x="0" y="97789"/>
                  </a:lnTo>
                  <a:lnTo>
                    <a:pt x="2539" y="97789"/>
                  </a:lnTo>
                  <a:lnTo>
                    <a:pt x="2539" y="91440"/>
                  </a:lnTo>
                  <a:close/>
                </a:path>
                <a:path w="198119" h="115570">
                  <a:moveTo>
                    <a:pt x="2539" y="97790"/>
                  </a:moveTo>
                  <a:lnTo>
                    <a:pt x="0" y="97790"/>
                  </a:lnTo>
                  <a:lnTo>
                    <a:pt x="0" y="104139"/>
                  </a:lnTo>
                  <a:lnTo>
                    <a:pt x="2539" y="104139"/>
                  </a:lnTo>
                  <a:lnTo>
                    <a:pt x="2539" y="97790"/>
                  </a:lnTo>
                  <a:close/>
                </a:path>
                <a:path w="198119" h="115570">
                  <a:moveTo>
                    <a:pt x="2539" y="104140"/>
                  </a:moveTo>
                  <a:lnTo>
                    <a:pt x="0" y="104140"/>
                  </a:lnTo>
                  <a:lnTo>
                    <a:pt x="0" y="110489"/>
                  </a:lnTo>
                  <a:lnTo>
                    <a:pt x="2539" y="110489"/>
                  </a:lnTo>
                  <a:lnTo>
                    <a:pt x="2539" y="104140"/>
                  </a:lnTo>
                  <a:close/>
                </a:path>
                <a:path w="198119" h="115570">
                  <a:moveTo>
                    <a:pt x="2539" y="110490"/>
                  </a:moveTo>
                  <a:lnTo>
                    <a:pt x="0" y="110490"/>
                  </a:lnTo>
                  <a:lnTo>
                    <a:pt x="0" y="115569"/>
                  </a:lnTo>
                  <a:lnTo>
                    <a:pt x="22859" y="115569"/>
                  </a:lnTo>
                  <a:lnTo>
                    <a:pt x="22859" y="114300"/>
                  </a:lnTo>
                  <a:lnTo>
                    <a:pt x="25399" y="114300"/>
                  </a:lnTo>
                  <a:lnTo>
                    <a:pt x="25399" y="113030"/>
                  </a:lnTo>
                  <a:lnTo>
                    <a:pt x="2539" y="113030"/>
                  </a:lnTo>
                  <a:lnTo>
                    <a:pt x="2539" y="110490"/>
                  </a:lnTo>
                  <a:close/>
                </a:path>
                <a:path w="198119" h="115570">
                  <a:moveTo>
                    <a:pt x="78739" y="113030"/>
                  </a:moveTo>
                  <a:lnTo>
                    <a:pt x="49529" y="113030"/>
                  </a:lnTo>
                  <a:lnTo>
                    <a:pt x="49529" y="115569"/>
                  </a:lnTo>
                  <a:lnTo>
                    <a:pt x="78739" y="115569"/>
                  </a:lnTo>
                  <a:lnTo>
                    <a:pt x="78739" y="113030"/>
                  </a:lnTo>
                  <a:close/>
                </a:path>
                <a:path w="198119" h="115570">
                  <a:moveTo>
                    <a:pt x="151129" y="113030"/>
                  </a:moveTo>
                  <a:lnTo>
                    <a:pt x="118109" y="113030"/>
                  </a:lnTo>
                  <a:lnTo>
                    <a:pt x="118109" y="115569"/>
                  </a:lnTo>
                  <a:lnTo>
                    <a:pt x="151129" y="115569"/>
                  </a:lnTo>
                  <a:lnTo>
                    <a:pt x="151129" y="113030"/>
                  </a:lnTo>
                  <a:close/>
                </a:path>
              </a:pathLst>
            </a:custGeom>
            <a:solidFill>
              <a:srgbClr val="D0BB9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33" name="object 533"/>
            <p:cNvSpPr/>
            <p:nvPr/>
          </p:nvSpPr>
          <p:spPr>
            <a:xfrm>
              <a:off x="1156970" y="3976370"/>
              <a:ext cx="194310" cy="111760"/>
            </a:xfrm>
            <a:custGeom>
              <a:avLst/>
              <a:gdLst/>
              <a:ahLst/>
              <a:cxnLst/>
              <a:rect l="l" t="t" r="r" b="b"/>
              <a:pathLst>
                <a:path w="194309" h="111760">
                  <a:moveTo>
                    <a:pt x="114300" y="0"/>
                  </a:moveTo>
                  <a:lnTo>
                    <a:pt x="53340" y="0"/>
                  </a:lnTo>
                  <a:lnTo>
                    <a:pt x="53340" y="1269"/>
                  </a:lnTo>
                  <a:lnTo>
                    <a:pt x="114300" y="1269"/>
                  </a:lnTo>
                  <a:lnTo>
                    <a:pt x="114300" y="0"/>
                  </a:lnTo>
                  <a:close/>
                </a:path>
                <a:path w="194309" h="111760">
                  <a:moveTo>
                    <a:pt x="194310" y="0"/>
                  </a:moveTo>
                  <a:lnTo>
                    <a:pt x="144780" y="0"/>
                  </a:lnTo>
                  <a:lnTo>
                    <a:pt x="144780" y="1269"/>
                  </a:lnTo>
                  <a:lnTo>
                    <a:pt x="194310" y="1269"/>
                  </a:lnTo>
                  <a:lnTo>
                    <a:pt x="194310" y="0"/>
                  </a:lnTo>
                  <a:close/>
                </a:path>
                <a:path w="194309" h="111760">
                  <a:moveTo>
                    <a:pt x="116840" y="1269"/>
                  </a:moveTo>
                  <a:lnTo>
                    <a:pt x="55880" y="1269"/>
                  </a:lnTo>
                  <a:lnTo>
                    <a:pt x="55880" y="2539"/>
                  </a:lnTo>
                  <a:lnTo>
                    <a:pt x="116840" y="2539"/>
                  </a:lnTo>
                  <a:lnTo>
                    <a:pt x="116840" y="1269"/>
                  </a:lnTo>
                  <a:close/>
                </a:path>
                <a:path w="194309" h="111760">
                  <a:moveTo>
                    <a:pt x="194310" y="1269"/>
                  </a:moveTo>
                  <a:lnTo>
                    <a:pt x="142240" y="1269"/>
                  </a:lnTo>
                  <a:lnTo>
                    <a:pt x="142240" y="2539"/>
                  </a:lnTo>
                  <a:lnTo>
                    <a:pt x="191770" y="2539"/>
                  </a:lnTo>
                  <a:lnTo>
                    <a:pt x="191770" y="7619"/>
                  </a:lnTo>
                  <a:lnTo>
                    <a:pt x="194310" y="7619"/>
                  </a:lnTo>
                  <a:lnTo>
                    <a:pt x="194310" y="1269"/>
                  </a:lnTo>
                  <a:close/>
                </a:path>
                <a:path w="194309" h="111760">
                  <a:moveTo>
                    <a:pt x="194310" y="7619"/>
                  </a:moveTo>
                  <a:lnTo>
                    <a:pt x="191770" y="7619"/>
                  </a:lnTo>
                  <a:lnTo>
                    <a:pt x="191770" y="13969"/>
                  </a:lnTo>
                  <a:lnTo>
                    <a:pt x="194310" y="13969"/>
                  </a:lnTo>
                  <a:lnTo>
                    <a:pt x="194310" y="7619"/>
                  </a:lnTo>
                  <a:close/>
                </a:path>
                <a:path w="194309" h="111760">
                  <a:moveTo>
                    <a:pt x="194310" y="13969"/>
                  </a:moveTo>
                  <a:lnTo>
                    <a:pt x="191770" y="13969"/>
                  </a:lnTo>
                  <a:lnTo>
                    <a:pt x="191770" y="15240"/>
                  </a:lnTo>
                  <a:lnTo>
                    <a:pt x="194310" y="15240"/>
                  </a:lnTo>
                  <a:lnTo>
                    <a:pt x="194310" y="13969"/>
                  </a:lnTo>
                  <a:close/>
                </a:path>
                <a:path w="194309" h="111760">
                  <a:moveTo>
                    <a:pt x="1270" y="19049"/>
                  </a:moveTo>
                  <a:lnTo>
                    <a:pt x="0" y="19049"/>
                  </a:lnTo>
                  <a:lnTo>
                    <a:pt x="0" y="20319"/>
                  </a:lnTo>
                  <a:lnTo>
                    <a:pt x="1270" y="20319"/>
                  </a:lnTo>
                  <a:lnTo>
                    <a:pt x="1270" y="19049"/>
                  </a:lnTo>
                  <a:close/>
                </a:path>
                <a:path w="194309" h="111760">
                  <a:moveTo>
                    <a:pt x="1270" y="20319"/>
                  </a:moveTo>
                  <a:lnTo>
                    <a:pt x="0" y="20319"/>
                  </a:lnTo>
                  <a:lnTo>
                    <a:pt x="0" y="26669"/>
                  </a:lnTo>
                  <a:lnTo>
                    <a:pt x="1270" y="26669"/>
                  </a:lnTo>
                  <a:lnTo>
                    <a:pt x="1270" y="20319"/>
                  </a:lnTo>
                  <a:close/>
                </a:path>
                <a:path w="194309" h="111760">
                  <a:moveTo>
                    <a:pt x="1270" y="26669"/>
                  </a:moveTo>
                  <a:lnTo>
                    <a:pt x="0" y="26669"/>
                  </a:lnTo>
                  <a:lnTo>
                    <a:pt x="0" y="33019"/>
                  </a:lnTo>
                  <a:lnTo>
                    <a:pt x="1270" y="33019"/>
                  </a:lnTo>
                  <a:lnTo>
                    <a:pt x="1270" y="26669"/>
                  </a:lnTo>
                  <a:close/>
                </a:path>
                <a:path w="194309" h="111760">
                  <a:moveTo>
                    <a:pt x="1270" y="33019"/>
                  </a:moveTo>
                  <a:lnTo>
                    <a:pt x="0" y="33019"/>
                  </a:lnTo>
                  <a:lnTo>
                    <a:pt x="0" y="39369"/>
                  </a:lnTo>
                  <a:lnTo>
                    <a:pt x="1270" y="39369"/>
                  </a:lnTo>
                  <a:lnTo>
                    <a:pt x="1270" y="33019"/>
                  </a:lnTo>
                  <a:close/>
                </a:path>
                <a:path w="194309" h="111760">
                  <a:moveTo>
                    <a:pt x="1270" y="39369"/>
                  </a:moveTo>
                  <a:lnTo>
                    <a:pt x="0" y="39369"/>
                  </a:lnTo>
                  <a:lnTo>
                    <a:pt x="0" y="45719"/>
                  </a:lnTo>
                  <a:lnTo>
                    <a:pt x="1270" y="45719"/>
                  </a:lnTo>
                  <a:lnTo>
                    <a:pt x="1270" y="39369"/>
                  </a:lnTo>
                  <a:close/>
                </a:path>
                <a:path w="194309" h="111760">
                  <a:moveTo>
                    <a:pt x="1270" y="45719"/>
                  </a:moveTo>
                  <a:lnTo>
                    <a:pt x="0" y="45719"/>
                  </a:lnTo>
                  <a:lnTo>
                    <a:pt x="0" y="50799"/>
                  </a:lnTo>
                  <a:lnTo>
                    <a:pt x="1270" y="50799"/>
                  </a:lnTo>
                  <a:lnTo>
                    <a:pt x="1270" y="45719"/>
                  </a:lnTo>
                  <a:close/>
                </a:path>
                <a:path w="194309" h="111760">
                  <a:moveTo>
                    <a:pt x="1270" y="83819"/>
                  </a:moveTo>
                  <a:lnTo>
                    <a:pt x="0" y="83819"/>
                  </a:lnTo>
                  <a:lnTo>
                    <a:pt x="0" y="90169"/>
                  </a:lnTo>
                  <a:lnTo>
                    <a:pt x="1270" y="90169"/>
                  </a:lnTo>
                  <a:lnTo>
                    <a:pt x="1270" y="83819"/>
                  </a:lnTo>
                  <a:close/>
                </a:path>
                <a:path w="194309" h="111760">
                  <a:moveTo>
                    <a:pt x="1270" y="90169"/>
                  </a:moveTo>
                  <a:lnTo>
                    <a:pt x="0" y="90169"/>
                  </a:lnTo>
                  <a:lnTo>
                    <a:pt x="0" y="96519"/>
                  </a:lnTo>
                  <a:lnTo>
                    <a:pt x="1270" y="96519"/>
                  </a:lnTo>
                  <a:lnTo>
                    <a:pt x="1270" y="90169"/>
                  </a:lnTo>
                  <a:close/>
                </a:path>
                <a:path w="194309" h="111760">
                  <a:moveTo>
                    <a:pt x="1270" y="96519"/>
                  </a:moveTo>
                  <a:lnTo>
                    <a:pt x="0" y="96519"/>
                  </a:lnTo>
                  <a:lnTo>
                    <a:pt x="0" y="102869"/>
                  </a:lnTo>
                  <a:lnTo>
                    <a:pt x="1270" y="102869"/>
                  </a:lnTo>
                  <a:lnTo>
                    <a:pt x="1270" y="96519"/>
                  </a:lnTo>
                  <a:close/>
                </a:path>
                <a:path w="194309" h="111760">
                  <a:moveTo>
                    <a:pt x="1270" y="102869"/>
                  </a:moveTo>
                  <a:lnTo>
                    <a:pt x="0" y="102869"/>
                  </a:lnTo>
                  <a:lnTo>
                    <a:pt x="0" y="109219"/>
                  </a:lnTo>
                  <a:lnTo>
                    <a:pt x="1270" y="109219"/>
                  </a:lnTo>
                  <a:lnTo>
                    <a:pt x="1270" y="102869"/>
                  </a:lnTo>
                  <a:close/>
                </a:path>
                <a:path w="194309" h="111760">
                  <a:moveTo>
                    <a:pt x="1270" y="109219"/>
                  </a:moveTo>
                  <a:lnTo>
                    <a:pt x="0" y="109219"/>
                  </a:lnTo>
                  <a:lnTo>
                    <a:pt x="0" y="111759"/>
                  </a:lnTo>
                  <a:lnTo>
                    <a:pt x="24130" y="111759"/>
                  </a:lnTo>
                  <a:lnTo>
                    <a:pt x="24130" y="110489"/>
                  </a:lnTo>
                  <a:lnTo>
                    <a:pt x="1270" y="110489"/>
                  </a:lnTo>
                  <a:lnTo>
                    <a:pt x="1270" y="109219"/>
                  </a:lnTo>
                  <a:close/>
                </a:path>
                <a:path w="194309" h="111760">
                  <a:moveTo>
                    <a:pt x="76200" y="110489"/>
                  </a:moveTo>
                  <a:lnTo>
                    <a:pt x="46990" y="110489"/>
                  </a:lnTo>
                  <a:lnTo>
                    <a:pt x="46990" y="111759"/>
                  </a:lnTo>
                  <a:lnTo>
                    <a:pt x="76200" y="111759"/>
                  </a:lnTo>
                  <a:lnTo>
                    <a:pt x="76200" y="110489"/>
                  </a:lnTo>
                  <a:close/>
                </a:path>
                <a:path w="194309" h="111760">
                  <a:moveTo>
                    <a:pt x="148590" y="110489"/>
                  </a:moveTo>
                  <a:lnTo>
                    <a:pt x="115570" y="110489"/>
                  </a:lnTo>
                  <a:lnTo>
                    <a:pt x="115570" y="111759"/>
                  </a:lnTo>
                  <a:lnTo>
                    <a:pt x="148590" y="111759"/>
                  </a:lnTo>
                  <a:lnTo>
                    <a:pt x="148590" y="110489"/>
                  </a:lnTo>
                  <a:close/>
                </a:path>
              </a:pathLst>
            </a:custGeom>
            <a:solidFill>
              <a:srgbClr val="D1BC9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34" name="object 534"/>
            <p:cNvSpPr/>
            <p:nvPr/>
          </p:nvSpPr>
          <p:spPr>
            <a:xfrm>
              <a:off x="1158240" y="3978910"/>
              <a:ext cx="190500" cy="107950"/>
            </a:xfrm>
            <a:custGeom>
              <a:avLst/>
              <a:gdLst/>
              <a:ahLst/>
              <a:cxnLst/>
              <a:rect l="l" t="t" r="r" b="b"/>
              <a:pathLst>
                <a:path w="190500" h="107950">
                  <a:moveTo>
                    <a:pt x="118109" y="0"/>
                  </a:moveTo>
                  <a:lnTo>
                    <a:pt x="55879" y="0"/>
                  </a:lnTo>
                  <a:lnTo>
                    <a:pt x="55879" y="1269"/>
                  </a:lnTo>
                  <a:lnTo>
                    <a:pt x="118109" y="1269"/>
                  </a:lnTo>
                  <a:lnTo>
                    <a:pt x="118109" y="0"/>
                  </a:lnTo>
                  <a:close/>
                </a:path>
                <a:path w="190500" h="107950">
                  <a:moveTo>
                    <a:pt x="190500" y="0"/>
                  </a:moveTo>
                  <a:lnTo>
                    <a:pt x="138429" y="0"/>
                  </a:lnTo>
                  <a:lnTo>
                    <a:pt x="138429" y="1269"/>
                  </a:lnTo>
                  <a:lnTo>
                    <a:pt x="189229" y="1269"/>
                  </a:lnTo>
                  <a:lnTo>
                    <a:pt x="189229" y="5079"/>
                  </a:lnTo>
                  <a:lnTo>
                    <a:pt x="190500" y="5079"/>
                  </a:lnTo>
                  <a:lnTo>
                    <a:pt x="190500" y="0"/>
                  </a:lnTo>
                  <a:close/>
                </a:path>
                <a:path w="190500" h="107950">
                  <a:moveTo>
                    <a:pt x="190500" y="5080"/>
                  </a:moveTo>
                  <a:lnTo>
                    <a:pt x="189229" y="5080"/>
                  </a:lnTo>
                  <a:lnTo>
                    <a:pt x="189229" y="11429"/>
                  </a:lnTo>
                  <a:lnTo>
                    <a:pt x="190500" y="11429"/>
                  </a:lnTo>
                  <a:lnTo>
                    <a:pt x="190500" y="5080"/>
                  </a:lnTo>
                  <a:close/>
                </a:path>
                <a:path w="190500" h="107950">
                  <a:moveTo>
                    <a:pt x="190500" y="11430"/>
                  </a:moveTo>
                  <a:lnTo>
                    <a:pt x="189229" y="11430"/>
                  </a:lnTo>
                  <a:lnTo>
                    <a:pt x="189229" y="13969"/>
                  </a:lnTo>
                  <a:lnTo>
                    <a:pt x="190499" y="13969"/>
                  </a:lnTo>
                  <a:lnTo>
                    <a:pt x="190500" y="11430"/>
                  </a:lnTo>
                  <a:close/>
                </a:path>
                <a:path w="190500" h="107950">
                  <a:moveTo>
                    <a:pt x="2540" y="16509"/>
                  </a:moveTo>
                  <a:lnTo>
                    <a:pt x="0" y="16509"/>
                  </a:lnTo>
                  <a:lnTo>
                    <a:pt x="0" y="17779"/>
                  </a:lnTo>
                  <a:lnTo>
                    <a:pt x="2540" y="17779"/>
                  </a:lnTo>
                  <a:lnTo>
                    <a:pt x="2540" y="16509"/>
                  </a:lnTo>
                  <a:close/>
                </a:path>
                <a:path w="190500" h="107950">
                  <a:moveTo>
                    <a:pt x="2540" y="17780"/>
                  </a:moveTo>
                  <a:lnTo>
                    <a:pt x="0" y="17780"/>
                  </a:lnTo>
                  <a:lnTo>
                    <a:pt x="0" y="24129"/>
                  </a:lnTo>
                  <a:lnTo>
                    <a:pt x="2540" y="24129"/>
                  </a:lnTo>
                  <a:lnTo>
                    <a:pt x="2540" y="17780"/>
                  </a:lnTo>
                  <a:close/>
                </a:path>
                <a:path w="190500" h="107950">
                  <a:moveTo>
                    <a:pt x="2540" y="24130"/>
                  </a:moveTo>
                  <a:lnTo>
                    <a:pt x="0" y="24130"/>
                  </a:lnTo>
                  <a:lnTo>
                    <a:pt x="0" y="30479"/>
                  </a:lnTo>
                  <a:lnTo>
                    <a:pt x="2540" y="30479"/>
                  </a:lnTo>
                  <a:lnTo>
                    <a:pt x="2540" y="24130"/>
                  </a:lnTo>
                  <a:close/>
                </a:path>
                <a:path w="190500" h="107950">
                  <a:moveTo>
                    <a:pt x="2540" y="30480"/>
                  </a:moveTo>
                  <a:lnTo>
                    <a:pt x="0" y="30480"/>
                  </a:lnTo>
                  <a:lnTo>
                    <a:pt x="0" y="36829"/>
                  </a:lnTo>
                  <a:lnTo>
                    <a:pt x="2540" y="36829"/>
                  </a:lnTo>
                  <a:lnTo>
                    <a:pt x="2540" y="30480"/>
                  </a:lnTo>
                  <a:close/>
                </a:path>
                <a:path w="190500" h="107950">
                  <a:moveTo>
                    <a:pt x="2540" y="36830"/>
                  </a:moveTo>
                  <a:lnTo>
                    <a:pt x="0" y="36830"/>
                  </a:lnTo>
                  <a:lnTo>
                    <a:pt x="0" y="43179"/>
                  </a:lnTo>
                  <a:lnTo>
                    <a:pt x="2540" y="43179"/>
                  </a:lnTo>
                  <a:lnTo>
                    <a:pt x="2540" y="36830"/>
                  </a:lnTo>
                  <a:close/>
                </a:path>
                <a:path w="190500" h="107950">
                  <a:moveTo>
                    <a:pt x="2540" y="43180"/>
                  </a:moveTo>
                  <a:lnTo>
                    <a:pt x="0" y="43180"/>
                  </a:lnTo>
                  <a:lnTo>
                    <a:pt x="0" y="49529"/>
                  </a:lnTo>
                  <a:lnTo>
                    <a:pt x="2540" y="49529"/>
                  </a:lnTo>
                  <a:lnTo>
                    <a:pt x="2540" y="43180"/>
                  </a:lnTo>
                  <a:close/>
                </a:path>
                <a:path w="190500" h="107950">
                  <a:moveTo>
                    <a:pt x="2540" y="80009"/>
                  </a:moveTo>
                  <a:lnTo>
                    <a:pt x="1269" y="80009"/>
                  </a:lnTo>
                  <a:lnTo>
                    <a:pt x="1269" y="81279"/>
                  </a:lnTo>
                  <a:lnTo>
                    <a:pt x="2540" y="81279"/>
                  </a:lnTo>
                  <a:lnTo>
                    <a:pt x="2540" y="80009"/>
                  </a:lnTo>
                  <a:close/>
                </a:path>
                <a:path w="190500" h="107950">
                  <a:moveTo>
                    <a:pt x="2540" y="81280"/>
                  </a:moveTo>
                  <a:lnTo>
                    <a:pt x="0" y="81280"/>
                  </a:lnTo>
                  <a:lnTo>
                    <a:pt x="0" y="87629"/>
                  </a:lnTo>
                  <a:lnTo>
                    <a:pt x="2540" y="87629"/>
                  </a:lnTo>
                  <a:lnTo>
                    <a:pt x="2540" y="81280"/>
                  </a:lnTo>
                  <a:close/>
                </a:path>
                <a:path w="190500" h="107950">
                  <a:moveTo>
                    <a:pt x="2540" y="87630"/>
                  </a:moveTo>
                  <a:lnTo>
                    <a:pt x="0" y="87630"/>
                  </a:lnTo>
                  <a:lnTo>
                    <a:pt x="0" y="93979"/>
                  </a:lnTo>
                  <a:lnTo>
                    <a:pt x="2540" y="93979"/>
                  </a:lnTo>
                  <a:lnTo>
                    <a:pt x="2540" y="87630"/>
                  </a:lnTo>
                  <a:close/>
                </a:path>
                <a:path w="190500" h="107950">
                  <a:moveTo>
                    <a:pt x="2540" y="93980"/>
                  </a:moveTo>
                  <a:lnTo>
                    <a:pt x="0" y="93980"/>
                  </a:lnTo>
                  <a:lnTo>
                    <a:pt x="0" y="100329"/>
                  </a:lnTo>
                  <a:lnTo>
                    <a:pt x="2540" y="100329"/>
                  </a:lnTo>
                  <a:lnTo>
                    <a:pt x="2540" y="93980"/>
                  </a:lnTo>
                  <a:close/>
                </a:path>
                <a:path w="190500" h="107950">
                  <a:moveTo>
                    <a:pt x="2540" y="100330"/>
                  </a:moveTo>
                  <a:lnTo>
                    <a:pt x="0" y="100330"/>
                  </a:lnTo>
                  <a:lnTo>
                    <a:pt x="0" y="106679"/>
                  </a:lnTo>
                  <a:lnTo>
                    <a:pt x="27940" y="106679"/>
                  </a:lnTo>
                  <a:lnTo>
                    <a:pt x="27940" y="105409"/>
                  </a:lnTo>
                  <a:lnTo>
                    <a:pt x="2540" y="105409"/>
                  </a:lnTo>
                  <a:lnTo>
                    <a:pt x="2540" y="100330"/>
                  </a:lnTo>
                  <a:close/>
                </a:path>
                <a:path w="190500" h="107950">
                  <a:moveTo>
                    <a:pt x="74929" y="105409"/>
                  </a:moveTo>
                  <a:lnTo>
                    <a:pt x="45719" y="105409"/>
                  </a:lnTo>
                  <a:lnTo>
                    <a:pt x="45719" y="106679"/>
                  </a:lnTo>
                  <a:lnTo>
                    <a:pt x="74929" y="106679"/>
                  </a:lnTo>
                  <a:lnTo>
                    <a:pt x="74929" y="105409"/>
                  </a:lnTo>
                  <a:close/>
                </a:path>
                <a:path w="190500" h="107950">
                  <a:moveTo>
                    <a:pt x="147319" y="105409"/>
                  </a:moveTo>
                  <a:lnTo>
                    <a:pt x="114300" y="105409"/>
                  </a:lnTo>
                  <a:lnTo>
                    <a:pt x="114300" y="106679"/>
                  </a:lnTo>
                  <a:lnTo>
                    <a:pt x="147319" y="106679"/>
                  </a:lnTo>
                  <a:lnTo>
                    <a:pt x="147319" y="105409"/>
                  </a:lnTo>
                  <a:close/>
                </a:path>
                <a:path w="190500" h="107950">
                  <a:moveTo>
                    <a:pt x="25400" y="106680"/>
                  </a:moveTo>
                  <a:lnTo>
                    <a:pt x="0" y="106680"/>
                  </a:lnTo>
                  <a:lnTo>
                    <a:pt x="0" y="107950"/>
                  </a:lnTo>
                  <a:lnTo>
                    <a:pt x="25400" y="107950"/>
                  </a:lnTo>
                  <a:lnTo>
                    <a:pt x="25400" y="106680"/>
                  </a:lnTo>
                  <a:close/>
                </a:path>
                <a:path w="190500" h="107950">
                  <a:moveTo>
                    <a:pt x="74929" y="106680"/>
                  </a:moveTo>
                  <a:lnTo>
                    <a:pt x="45719" y="106680"/>
                  </a:lnTo>
                  <a:lnTo>
                    <a:pt x="45719" y="107950"/>
                  </a:lnTo>
                  <a:lnTo>
                    <a:pt x="74929" y="107950"/>
                  </a:lnTo>
                  <a:lnTo>
                    <a:pt x="74929" y="106680"/>
                  </a:lnTo>
                  <a:close/>
                </a:path>
                <a:path w="190500" h="107950">
                  <a:moveTo>
                    <a:pt x="147319" y="106680"/>
                  </a:moveTo>
                  <a:lnTo>
                    <a:pt x="114300" y="106680"/>
                  </a:lnTo>
                  <a:lnTo>
                    <a:pt x="114300" y="107950"/>
                  </a:lnTo>
                  <a:lnTo>
                    <a:pt x="147319" y="107950"/>
                  </a:lnTo>
                  <a:lnTo>
                    <a:pt x="147319" y="106680"/>
                  </a:lnTo>
                  <a:close/>
                </a:path>
              </a:pathLst>
            </a:custGeom>
            <a:solidFill>
              <a:srgbClr val="D2BE9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35" name="object 535"/>
            <p:cNvSpPr/>
            <p:nvPr/>
          </p:nvSpPr>
          <p:spPr>
            <a:xfrm>
              <a:off x="1160780" y="3980180"/>
              <a:ext cx="186690" cy="104139"/>
            </a:xfrm>
            <a:custGeom>
              <a:avLst/>
              <a:gdLst/>
              <a:ahLst/>
              <a:cxnLst/>
              <a:rect l="l" t="t" r="r" b="b"/>
              <a:pathLst>
                <a:path w="186690" h="104139">
                  <a:moveTo>
                    <a:pt x="119380" y="1270"/>
                  </a:moveTo>
                  <a:lnTo>
                    <a:pt x="57150" y="1270"/>
                  </a:lnTo>
                  <a:lnTo>
                    <a:pt x="57150" y="2540"/>
                  </a:lnTo>
                  <a:lnTo>
                    <a:pt x="119380" y="2540"/>
                  </a:lnTo>
                  <a:lnTo>
                    <a:pt x="119380" y="1270"/>
                  </a:lnTo>
                  <a:close/>
                </a:path>
                <a:path w="186690" h="104139">
                  <a:moveTo>
                    <a:pt x="116839" y="0"/>
                  </a:moveTo>
                  <a:lnTo>
                    <a:pt x="55879" y="0"/>
                  </a:lnTo>
                  <a:lnTo>
                    <a:pt x="55879" y="1270"/>
                  </a:lnTo>
                  <a:lnTo>
                    <a:pt x="116839" y="1270"/>
                  </a:lnTo>
                  <a:lnTo>
                    <a:pt x="116839" y="0"/>
                  </a:lnTo>
                  <a:close/>
                </a:path>
                <a:path w="186690" h="104139">
                  <a:moveTo>
                    <a:pt x="186689" y="0"/>
                  </a:moveTo>
                  <a:lnTo>
                    <a:pt x="133350" y="0"/>
                  </a:lnTo>
                  <a:lnTo>
                    <a:pt x="133350" y="1270"/>
                  </a:lnTo>
                  <a:lnTo>
                    <a:pt x="132079" y="1270"/>
                  </a:lnTo>
                  <a:lnTo>
                    <a:pt x="132079" y="2540"/>
                  </a:lnTo>
                  <a:lnTo>
                    <a:pt x="184150" y="2540"/>
                  </a:lnTo>
                  <a:lnTo>
                    <a:pt x="184150" y="3810"/>
                  </a:lnTo>
                  <a:lnTo>
                    <a:pt x="186689" y="3810"/>
                  </a:lnTo>
                  <a:lnTo>
                    <a:pt x="186689" y="0"/>
                  </a:lnTo>
                  <a:close/>
                </a:path>
                <a:path w="186690" h="104139">
                  <a:moveTo>
                    <a:pt x="186689" y="3810"/>
                  </a:moveTo>
                  <a:lnTo>
                    <a:pt x="184150" y="3810"/>
                  </a:lnTo>
                  <a:lnTo>
                    <a:pt x="184150" y="10160"/>
                  </a:lnTo>
                  <a:lnTo>
                    <a:pt x="186689" y="10160"/>
                  </a:lnTo>
                  <a:lnTo>
                    <a:pt x="186689" y="3810"/>
                  </a:lnTo>
                  <a:close/>
                </a:path>
                <a:path w="186690" h="104139">
                  <a:moveTo>
                    <a:pt x="186689" y="10160"/>
                  </a:moveTo>
                  <a:lnTo>
                    <a:pt x="184150" y="10160"/>
                  </a:lnTo>
                  <a:lnTo>
                    <a:pt x="184150" y="13970"/>
                  </a:lnTo>
                  <a:lnTo>
                    <a:pt x="185419" y="13970"/>
                  </a:lnTo>
                  <a:lnTo>
                    <a:pt x="185419" y="12700"/>
                  </a:lnTo>
                  <a:lnTo>
                    <a:pt x="186689" y="12700"/>
                  </a:lnTo>
                  <a:lnTo>
                    <a:pt x="186689" y="10160"/>
                  </a:lnTo>
                  <a:close/>
                </a:path>
                <a:path w="186690" h="104139">
                  <a:moveTo>
                    <a:pt x="1269" y="16510"/>
                  </a:moveTo>
                  <a:lnTo>
                    <a:pt x="0" y="16510"/>
                  </a:lnTo>
                  <a:lnTo>
                    <a:pt x="0" y="22860"/>
                  </a:lnTo>
                  <a:lnTo>
                    <a:pt x="1269" y="22860"/>
                  </a:lnTo>
                  <a:lnTo>
                    <a:pt x="1269" y="16510"/>
                  </a:lnTo>
                  <a:close/>
                </a:path>
                <a:path w="186690" h="104139">
                  <a:moveTo>
                    <a:pt x="1269" y="22860"/>
                  </a:moveTo>
                  <a:lnTo>
                    <a:pt x="0" y="22860"/>
                  </a:lnTo>
                  <a:lnTo>
                    <a:pt x="0" y="29210"/>
                  </a:lnTo>
                  <a:lnTo>
                    <a:pt x="1269" y="29210"/>
                  </a:lnTo>
                  <a:lnTo>
                    <a:pt x="1269" y="22860"/>
                  </a:lnTo>
                  <a:close/>
                </a:path>
                <a:path w="186690" h="104139">
                  <a:moveTo>
                    <a:pt x="1269" y="29210"/>
                  </a:moveTo>
                  <a:lnTo>
                    <a:pt x="0" y="29210"/>
                  </a:lnTo>
                  <a:lnTo>
                    <a:pt x="0" y="35560"/>
                  </a:lnTo>
                  <a:lnTo>
                    <a:pt x="1269" y="35560"/>
                  </a:lnTo>
                  <a:lnTo>
                    <a:pt x="1269" y="29210"/>
                  </a:lnTo>
                  <a:close/>
                </a:path>
                <a:path w="186690" h="104139">
                  <a:moveTo>
                    <a:pt x="1269" y="35560"/>
                  </a:moveTo>
                  <a:lnTo>
                    <a:pt x="0" y="35560"/>
                  </a:lnTo>
                  <a:lnTo>
                    <a:pt x="0" y="41910"/>
                  </a:lnTo>
                  <a:lnTo>
                    <a:pt x="1269" y="41910"/>
                  </a:lnTo>
                  <a:lnTo>
                    <a:pt x="1269" y="35560"/>
                  </a:lnTo>
                  <a:close/>
                </a:path>
                <a:path w="186690" h="104139">
                  <a:moveTo>
                    <a:pt x="1269" y="41910"/>
                  </a:moveTo>
                  <a:lnTo>
                    <a:pt x="0" y="41910"/>
                  </a:lnTo>
                  <a:lnTo>
                    <a:pt x="0" y="48260"/>
                  </a:lnTo>
                  <a:lnTo>
                    <a:pt x="1269" y="48260"/>
                  </a:lnTo>
                  <a:lnTo>
                    <a:pt x="1269" y="41910"/>
                  </a:lnTo>
                  <a:close/>
                </a:path>
                <a:path w="186690" h="104139">
                  <a:moveTo>
                    <a:pt x="1269" y="48260"/>
                  </a:moveTo>
                  <a:lnTo>
                    <a:pt x="0" y="48260"/>
                  </a:lnTo>
                  <a:lnTo>
                    <a:pt x="0" y="49530"/>
                  </a:lnTo>
                  <a:lnTo>
                    <a:pt x="1269" y="49530"/>
                  </a:lnTo>
                  <a:lnTo>
                    <a:pt x="1269" y="48260"/>
                  </a:lnTo>
                  <a:close/>
                </a:path>
                <a:path w="186690" h="104139">
                  <a:moveTo>
                    <a:pt x="1269" y="78740"/>
                  </a:moveTo>
                  <a:lnTo>
                    <a:pt x="0" y="78740"/>
                  </a:lnTo>
                  <a:lnTo>
                    <a:pt x="0" y="80010"/>
                  </a:lnTo>
                  <a:lnTo>
                    <a:pt x="1269" y="80010"/>
                  </a:lnTo>
                  <a:lnTo>
                    <a:pt x="1269" y="78740"/>
                  </a:lnTo>
                  <a:close/>
                </a:path>
                <a:path w="186690" h="104139">
                  <a:moveTo>
                    <a:pt x="1269" y="80010"/>
                  </a:moveTo>
                  <a:lnTo>
                    <a:pt x="0" y="80010"/>
                  </a:lnTo>
                  <a:lnTo>
                    <a:pt x="0" y="86360"/>
                  </a:lnTo>
                  <a:lnTo>
                    <a:pt x="1269" y="86360"/>
                  </a:lnTo>
                  <a:lnTo>
                    <a:pt x="1269" y="80010"/>
                  </a:lnTo>
                  <a:close/>
                </a:path>
                <a:path w="186690" h="104139">
                  <a:moveTo>
                    <a:pt x="1269" y="86360"/>
                  </a:moveTo>
                  <a:lnTo>
                    <a:pt x="0" y="86360"/>
                  </a:lnTo>
                  <a:lnTo>
                    <a:pt x="0" y="92710"/>
                  </a:lnTo>
                  <a:lnTo>
                    <a:pt x="1269" y="92710"/>
                  </a:lnTo>
                  <a:lnTo>
                    <a:pt x="1269" y="86360"/>
                  </a:lnTo>
                  <a:close/>
                </a:path>
                <a:path w="186690" h="104139">
                  <a:moveTo>
                    <a:pt x="1269" y="92710"/>
                  </a:moveTo>
                  <a:lnTo>
                    <a:pt x="0" y="92710"/>
                  </a:lnTo>
                  <a:lnTo>
                    <a:pt x="0" y="99060"/>
                  </a:lnTo>
                  <a:lnTo>
                    <a:pt x="1269" y="99060"/>
                  </a:lnTo>
                  <a:lnTo>
                    <a:pt x="1269" y="92710"/>
                  </a:lnTo>
                  <a:close/>
                </a:path>
                <a:path w="186690" h="104139">
                  <a:moveTo>
                    <a:pt x="1269" y="99060"/>
                  </a:moveTo>
                  <a:lnTo>
                    <a:pt x="0" y="99060"/>
                  </a:lnTo>
                  <a:lnTo>
                    <a:pt x="0" y="104140"/>
                  </a:lnTo>
                  <a:lnTo>
                    <a:pt x="26669" y="104140"/>
                  </a:lnTo>
                  <a:lnTo>
                    <a:pt x="26669" y="102870"/>
                  </a:lnTo>
                  <a:lnTo>
                    <a:pt x="1269" y="102870"/>
                  </a:lnTo>
                  <a:lnTo>
                    <a:pt x="1269" y="99060"/>
                  </a:lnTo>
                  <a:close/>
                </a:path>
                <a:path w="186690" h="104139">
                  <a:moveTo>
                    <a:pt x="72389" y="102870"/>
                  </a:moveTo>
                  <a:lnTo>
                    <a:pt x="43179" y="102870"/>
                  </a:lnTo>
                  <a:lnTo>
                    <a:pt x="43179" y="104140"/>
                  </a:lnTo>
                  <a:lnTo>
                    <a:pt x="72389" y="104140"/>
                  </a:lnTo>
                  <a:lnTo>
                    <a:pt x="72389" y="102870"/>
                  </a:lnTo>
                  <a:close/>
                </a:path>
                <a:path w="186690" h="104139">
                  <a:moveTo>
                    <a:pt x="144779" y="102870"/>
                  </a:moveTo>
                  <a:lnTo>
                    <a:pt x="111759" y="102870"/>
                  </a:lnTo>
                  <a:lnTo>
                    <a:pt x="111759" y="104140"/>
                  </a:lnTo>
                  <a:lnTo>
                    <a:pt x="144779" y="104140"/>
                  </a:lnTo>
                  <a:lnTo>
                    <a:pt x="144779" y="102870"/>
                  </a:lnTo>
                  <a:close/>
                </a:path>
              </a:pathLst>
            </a:custGeom>
            <a:solidFill>
              <a:srgbClr val="D3BF9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36" name="object 536"/>
            <p:cNvSpPr/>
            <p:nvPr/>
          </p:nvSpPr>
          <p:spPr>
            <a:xfrm>
              <a:off x="1162050" y="3982720"/>
              <a:ext cx="182880" cy="100330"/>
            </a:xfrm>
            <a:custGeom>
              <a:avLst/>
              <a:gdLst/>
              <a:ahLst/>
              <a:cxnLst/>
              <a:rect l="l" t="t" r="r" b="b"/>
              <a:pathLst>
                <a:path w="182880" h="100329">
                  <a:moveTo>
                    <a:pt x="120650" y="0"/>
                  </a:moveTo>
                  <a:lnTo>
                    <a:pt x="58419" y="0"/>
                  </a:lnTo>
                  <a:lnTo>
                    <a:pt x="58419" y="1269"/>
                  </a:lnTo>
                  <a:lnTo>
                    <a:pt x="120650" y="1269"/>
                  </a:lnTo>
                  <a:lnTo>
                    <a:pt x="120650" y="0"/>
                  </a:lnTo>
                  <a:close/>
                </a:path>
                <a:path w="182880" h="100329">
                  <a:moveTo>
                    <a:pt x="182880" y="0"/>
                  </a:moveTo>
                  <a:lnTo>
                    <a:pt x="128269" y="0"/>
                  </a:lnTo>
                  <a:lnTo>
                    <a:pt x="128269" y="1269"/>
                  </a:lnTo>
                  <a:lnTo>
                    <a:pt x="181609" y="1269"/>
                  </a:lnTo>
                  <a:lnTo>
                    <a:pt x="181609" y="7619"/>
                  </a:lnTo>
                  <a:lnTo>
                    <a:pt x="182880" y="7619"/>
                  </a:lnTo>
                  <a:lnTo>
                    <a:pt x="182880" y="0"/>
                  </a:lnTo>
                  <a:close/>
                </a:path>
                <a:path w="182880" h="100329">
                  <a:moveTo>
                    <a:pt x="182880" y="7619"/>
                  </a:moveTo>
                  <a:lnTo>
                    <a:pt x="181609" y="7619"/>
                  </a:lnTo>
                  <a:lnTo>
                    <a:pt x="181609" y="12699"/>
                  </a:lnTo>
                  <a:lnTo>
                    <a:pt x="182880" y="12699"/>
                  </a:lnTo>
                  <a:lnTo>
                    <a:pt x="182880" y="7619"/>
                  </a:lnTo>
                  <a:close/>
                </a:path>
                <a:path w="182880" h="100329">
                  <a:moveTo>
                    <a:pt x="1269" y="13969"/>
                  </a:moveTo>
                  <a:lnTo>
                    <a:pt x="0" y="13969"/>
                  </a:lnTo>
                  <a:lnTo>
                    <a:pt x="0" y="20319"/>
                  </a:lnTo>
                  <a:lnTo>
                    <a:pt x="1269" y="20319"/>
                  </a:lnTo>
                  <a:lnTo>
                    <a:pt x="1269" y="13969"/>
                  </a:lnTo>
                  <a:close/>
                </a:path>
                <a:path w="182880" h="100329">
                  <a:moveTo>
                    <a:pt x="1269" y="20319"/>
                  </a:moveTo>
                  <a:lnTo>
                    <a:pt x="0" y="20319"/>
                  </a:lnTo>
                  <a:lnTo>
                    <a:pt x="0" y="26669"/>
                  </a:lnTo>
                  <a:lnTo>
                    <a:pt x="1269" y="26669"/>
                  </a:lnTo>
                  <a:lnTo>
                    <a:pt x="1269" y="20319"/>
                  </a:lnTo>
                  <a:close/>
                </a:path>
                <a:path w="182880" h="100329">
                  <a:moveTo>
                    <a:pt x="1269" y="26669"/>
                  </a:moveTo>
                  <a:lnTo>
                    <a:pt x="0" y="26669"/>
                  </a:lnTo>
                  <a:lnTo>
                    <a:pt x="0" y="33019"/>
                  </a:lnTo>
                  <a:lnTo>
                    <a:pt x="1269" y="33019"/>
                  </a:lnTo>
                  <a:lnTo>
                    <a:pt x="1269" y="26669"/>
                  </a:lnTo>
                  <a:close/>
                </a:path>
                <a:path w="182880" h="100329">
                  <a:moveTo>
                    <a:pt x="1269" y="33019"/>
                  </a:moveTo>
                  <a:lnTo>
                    <a:pt x="0" y="33019"/>
                  </a:lnTo>
                  <a:lnTo>
                    <a:pt x="0" y="39369"/>
                  </a:lnTo>
                  <a:lnTo>
                    <a:pt x="1269" y="39369"/>
                  </a:lnTo>
                  <a:lnTo>
                    <a:pt x="1269" y="33019"/>
                  </a:lnTo>
                  <a:close/>
                </a:path>
                <a:path w="182880" h="100329">
                  <a:moveTo>
                    <a:pt x="1269" y="39369"/>
                  </a:moveTo>
                  <a:lnTo>
                    <a:pt x="0" y="39369"/>
                  </a:lnTo>
                  <a:lnTo>
                    <a:pt x="0" y="45719"/>
                  </a:lnTo>
                  <a:lnTo>
                    <a:pt x="1269" y="45719"/>
                  </a:lnTo>
                  <a:lnTo>
                    <a:pt x="1269" y="39369"/>
                  </a:lnTo>
                  <a:close/>
                </a:path>
                <a:path w="182880" h="100329">
                  <a:moveTo>
                    <a:pt x="1269" y="45719"/>
                  </a:moveTo>
                  <a:lnTo>
                    <a:pt x="0" y="45719"/>
                  </a:lnTo>
                  <a:lnTo>
                    <a:pt x="0" y="48259"/>
                  </a:lnTo>
                  <a:lnTo>
                    <a:pt x="1269" y="48259"/>
                  </a:lnTo>
                  <a:lnTo>
                    <a:pt x="1269" y="45719"/>
                  </a:lnTo>
                  <a:close/>
                </a:path>
                <a:path w="182880" h="100329">
                  <a:moveTo>
                    <a:pt x="1269" y="74929"/>
                  </a:moveTo>
                  <a:lnTo>
                    <a:pt x="0" y="74929"/>
                  </a:lnTo>
                  <a:lnTo>
                    <a:pt x="0" y="77469"/>
                  </a:lnTo>
                  <a:lnTo>
                    <a:pt x="1269" y="77469"/>
                  </a:lnTo>
                  <a:lnTo>
                    <a:pt x="1269" y="74929"/>
                  </a:lnTo>
                  <a:close/>
                </a:path>
                <a:path w="182880" h="100329">
                  <a:moveTo>
                    <a:pt x="1269" y="77469"/>
                  </a:moveTo>
                  <a:lnTo>
                    <a:pt x="0" y="77469"/>
                  </a:lnTo>
                  <a:lnTo>
                    <a:pt x="0" y="83819"/>
                  </a:lnTo>
                  <a:lnTo>
                    <a:pt x="1269" y="83819"/>
                  </a:lnTo>
                  <a:lnTo>
                    <a:pt x="1269" y="77469"/>
                  </a:lnTo>
                  <a:close/>
                </a:path>
                <a:path w="182880" h="100329">
                  <a:moveTo>
                    <a:pt x="1269" y="83819"/>
                  </a:moveTo>
                  <a:lnTo>
                    <a:pt x="0" y="83819"/>
                  </a:lnTo>
                  <a:lnTo>
                    <a:pt x="0" y="90169"/>
                  </a:lnTo>
                  <a:lnTo>
                    <a:pt x="1269" y="90169"/>
                  </a:lnTo>
                  <a:lnTo>
                    <a:pt x="1269" y="83819"/>
                  </a:lnTo>
                  <a:close/>
                </a:path>
                <a:path w="182880" h="100329">
                  <a:moveTo>
                    <a:pt x="1269" y="90169"/>
                  </a:moveTo>
                  <a:lnTo>
                    <a:pt x="0" y="90169"/>
                  </a:lnTo>
                  <a:lnTo>
                    <a:pt x="0" y="96519"/>
                  </a:lnTo>
                  <a:lnTo>
                    <a:pt x="1269" y="96519"/>
                  </a:lnTo>
                  <a:lnTo>
                    <a:pt x="1269" y="90169"/>
                  </a:lnTo>
                  <a:close/>
                </a:path>
                <a:path w="182880" h="100329">
                  <a:moveTo>
                    <a:pt x="1269" y="96519"/>
                  </a:moveTo>
                  <a:lnTo>
                    <a:pt x="0" y="96519"/>
                  </a:lnTo>
                  <a:lnTo>
                    <a:pt x="0" y="100329"/>
                  </a:lnTo>
                  <a:lnTo>
                    <a:pt x="27939" y="100329"/>
                  </a:lnTo>
                  <a:lnTo>
                    <a:pt x="27939" y="99059"/>
                  </a:lnTo>
                  <a:lnTo>
                    <a:pt x="1269" y="99059"/>
                  </a:lnTo>
                  <a:lnTo>
                    <a:pt x="1269" y="96519"/>
                  </a:lnTo>
                  <a:close/>
                </a:path>
                <a:path w="182880" h="100329">
                  <a:moveTo>
                    <a:pt x="71119" y="99059"/>
                  </a:moveTo>
                  <a:lnTo>
                    <a:pt x="41909" y="99059"/>
                  </a:lnTo>
                  <a:lnTo>
                    <a:pt x="41909" y="100329"/>
                  </a:lnTo>
                  <a:lnTo>
                    <a:pt x="71119" y="100329"/>
                  </a:lnTo>
                  <a:lnTo>
                    <a:pt x="71119" y="99059"/>
                  </a:lnTo>
                  <a:close/>
                </a:path>
                <a:path w="182880" h="100329">
                  <a:moveTo>
                    <a:pt x="143509" y="99059"/>
                  </a:moveTo>
                  <a:lnTo>
                    <a:pt x="110490" y="99059"/>
                  </a:lnTo>
                  <a:lnTo>
                    <a:pt x="110490" y="100329"/>
                  </a:lnTo>
                  <a:lnTo>
                    <a:pt x="143509" y="100329"/>
                  </a:lnTo>
                  <a:lnTo>
                    <a:pt x="143509" y="99059"/>
                  </a:lnTo>
                  <a:close/>
                </a:path>
              </a:pathLst>
            </a:custGeom>
            <a:solidFill>
              <a:srgbClr val="D4C19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37" name="object 537"/>
            <p:cNvSpPr/>
            <p:nvPr/>
          </p:nvSpPr>
          <p:spPr>
            <a:xfrm>
              <a:off x="1163320" y="3983990"/>
              <a:ext cx="180340" cy="97790"/>
            </a:xfrm>
            <a:custGeom>
              <a:avLst/>
              <a:gdLst/>
              <a:ahLst/>
              <a:cxnLst/>
              <a:rect l="l" t="t" r="r" b="b"/>
              <a:pathLst>
                <a:path w="180340" h="97789">
                  <a:moveTo>
                    <a:pt x="180340" y="0"/>
                  </a:moveTo>
                  <a:lnTo>
                    <a:pt x="124460" y="0"/>
                  </a:lnTo>
                  <a:lnTo>
                    <a:pt x="124460" y="1269"/>
                  </a:lnTo>
                  <a:lnTo>
                    <a:pt x="60960" y="1269"/>
                  </a:lnTo>
                  <a:lnTo>
                    <a:pt x="60960" y="2539"/>
                  </a:lnTo>
                  <a:lnTo>
                    <a:pt x="177800" y="2539"/>
                  </a:lnTo>
                  <a:lnTo>
                    <a:pt x="177800" y="6349"/>
                  </a:lnTo>
                  <a:lnTo>
                    <a:pt x="180340" y="6349"/>
                  </a:lnTo>
                  <a:lnTo>
                    <a:pt x="180340" y="0"/>
                  </a:lnTo>
                  <a:close/>
                </a:path>
                <a:path w="180340" h="97789">
                  <a:moveTo>
                    <a:pt x="121920" y="0"/>
                  </a:moveTo>
                  <a:lnTo>
                    <a:pt x="58420" y="0"/>
                  </a:lnTo>
                  <a:lnTo>
                    <a:pt x="58420" y="1269"/>
                  </a:lnTo>
                  <a:lnTo>
                    <a:pt x="121920" y="1269"/>
                  </a:lnTo>
                  <a:lnTo>
                    <a:pt x="121920" y="0"/>
                  </a:lnTo>
                  <a:close/>
                </a:path>
                <a:path w="180340" h="97789">
                  <a:moveTo>
                    <a:pt x="180340" y="6349"/>
                  </a:moveTo>
                  <a:lnTo>
                    <a:pt x="177800" y="6349"/>
                  </a:lnTo>
                  <a:lnTo>
                    <a:pt x="177800" y="12699"/>
                  </a:lnTo>
                  <a:lnTo>
                    <a:pt x="179069" y="12699"/>
                  </a:lnTo>
                  <a:lnTo>
                    <a:pt x="179069" y="11429"/>
                  </a:lnTo>
                  <a:lnTo>
                    <a:pt x="180340" y="11429"/>
                  </a:lnTo>
                  <a:lnTo>
                    <a:pt x="180340" y="6349"/>
                  </a:lnTo>
                  <a:close/>
                </a:path>
                <a:path w="180340" h="97789">
                  <a:moveTo>
                    <a:pt x="1270" y="12699"/>
                  </a:moveTo>
                  <a:lnTo>
                    <a:pt x="0" y="12699"/>
                  </a:lnTo>
                  <a:lnTo>
                    <a:pt x="0" y="19049"/>
                  </a:lnTo>
                  <a:lnTo>
                    <a:pt x="2540" y="19049"/>
                  </a:lnTo>
                  <a:lnTo>
                    <a:pt x="2540" y="13969"/>
                  </a:lnTo>
                  <a:lnTo>
                    <a:pt x="1270" y="13969"/>
                  </a:lnTo>
                  <a:lnTo>
                    <a:pt x="1270" y="12699"/>
                  </a:lnTo>
                  <a:close/>
                </a:path>
                <a:path w="180340" h="97789">
                  <a:moveTo>
                    <a:pt x="2540" y="19049"/>
                  </a:moveTo>
                  <a:lnTo>
                    <a:pt x="0" y="19049"/>
                  </a:lnTo>
                  <a:lnTo>
                    <a:pt x="0" y="25399"/>
                  </a:lnTo>
                  <a:lnTo>
                    <a:pt x="2540" y="25399"/>
                  </a:lnTo>
                  <a:lnTo>
                    <a:pt x="2540" y="19049"/>
                  </a:lnTo>
                  <a:close/>
                </a:path>
                <a:path w="180340" h="97789">
                  <a:moveTo>
                    <a:pt x="2540" y="25399"/>
                  </a:moveTo>
                  <a:lnTo>
                    <a:pt x="0" y="25399"/>
                  </a:lnTo>
                  <a:lnTo>
                    <a:pt x="0" y="31749"/>
                  </a:lnTo>
                  <a:lnTo>
                    <a:pt x="2540" y="31749"/>
                  </a:lnTo>
                  <a:lnTo>
                    <a:pt x="2540" y="25399"/>
                  </a:lnTo>
                  <a:close/>
                </a:path>
                <a:path w="180340" h="97789">
                  <a:moveTo>
                    <a:pt x="2540" y="31749"/>
                  </a:moveTo>
                  <a:lnTo>
                    <a:pt x="0" y="31749"/>
                  </a:lnTo>
                  <a:lnTo>
                    <a:pt x="0" y="38099"/>
                  </a:lnTo>
                  <a:lnTo>
                    <a:pt x="2540" y="38099"/>
                  </a:lnTo>
                  <a:lnTo>
                    <a:pt x="2540" y="31749"/>
                  </a:lnTo>
                  <a:close/>
                </a:path>
                <a:path w="180340" h="97789">
                  <a:moveTo>
                    <a:pt x="2540" y="38099"/>
                  </a:moveTo>
                  <a:lnTo>
                    <a:pt x="0" y="38099"/>
                  </a:lnTo>
                  <a:lnTo>
                    <a:pt x="0" y="44449"/>
                  </a:lnTo>
                  <a:lnTo>
                    <a:pt x="2540" y="44449"/>
                  </a:lnTo>
                  <a:lnTo>
                    <a:pt x="2540" y="38099"/>
                  </a:lnTo>
                  <a:close/>
                </a:path>
                <a:path w="180340" h="97789">
                  <a:moveTo>
                    <a:pt x="2540" y="44449"/>
                  </a:moveTo>
                  <a:lnTo>
                    <a:pt x="0" y="44449"/>
                  </a:lnTo>
                  <a:lnTo>
                    <a:pt x="0" y="46989"/>
                  </a:lnTo>
                  <a:lnTo>
                    <a:pt x="1270" y="46989"/>
                  </a:lnTo>
                  <a:lnTo>
                    <a:pt x="1270" y="48259"/>
                  </a:lnTo>
                  <a:lnTo>
                    <a:pt x="2540" y="48259"/>
                  </a:lnTo>
                  <a:lnTo>
                    <a:pt x="2540" y="44449"/>
                  </a:lnTo>
                  <a:close/>
                </a:path>
                <a:path w="180340" h="97789">
                  <a:moveTo>
                    <a:pt x="2540" y="72389"/>
                  </a:moveTo>
                  <a:lnTo>
                    <a:pt x="1270" y="72389"/>
                  </a:lnTo>
                  <a:lnTo>
                    <a:pt x="1270" y="73659"/>
                  </a:lnTo>
                  <a:lnTo>
                    <a:pt x="0" y="73659"/>
                  </a:lnTo>
                  <a:lnTo>
                    <a:pt x="0" y="76199"/>
                  </a:lnTo>
                  <a:lnTo>
                    <a:pt x="2540" y="76199"/>
                  </a:lnTo>
                  <a:lnTo>
                    <a:pt x="2540" y="72389"/>
                  </a:lnTo>
                  <a:close/>
                </a:path>
                <a:path w="180340" h="97789">
                  <a:moveTo>
                    <a:pt x="2540" y="76199"/>
                  </a:moveTo>
                  <a:lnTo>
                    <a:pt x="0" y="76199"/>
                  </a:lnTo>
                  <a:lnTo>
                    <a:pt x="0" y="82549"/>
                  </a:lnTo>
                  <a:lnTo>
                    <a:pt x="2540" y="82549"/>
                  </a:lnTo>
                  <a:lnTo>
                    <a:pt x="2540" y="76199"/>
                  </a:lnTo>
                  <a:close/>
                </a:path>
                <a:path w="180340" h="97789">
                  <a:moveTo>
                    <a:pt x="2540" y="82549"/>
                  </a:moveTo>
                  <a:lnTo>
                    <a:pt x="0" y="82549"/>
                  </a:lnTo>
                  <a:lnTo>
                    <a:pt x="0" y="88899"/>
                  </a:lnTo>
                  <a:lnTo>
                    <a:pt x="2540" y="88899"/>
                  </a:lnTo>
                  <a:lnTo>
                    <a:pt x="2540" y="82549"/>
                  </a:lnTo>
                  <a:close/>
                </a:path>
                <a:path w="180340" h="97789">
                  <a:moveTo>
                    <a:pt x="2540" y="88899"/>
                  </a:moveTo>
                  <a:lnTo>
                    <a:pt x="0" y="88899"/>
                  </a:lnTo>
                  <a:lnTo>
                    <a:pt x="0" y="97789"/>
                  </a:lnTo>
                  <a:lnTo>
                    <a:pt x="29210" y="97789"/>
                  </a:lnTo>
                  <a:lnTo>
                    <a:pt x="29210" y="96519"/>
                  </a:lnTo>
                  <a:lnTo>
                    <a:pt x="30480" y="96519"/>
                  </a:lnTo>
                  <a:lnTo>
                    <a:pt x="30480" y="95249"/>
                  </a:lnTo>
                  <a:lnTo>
                    <a:pt x="2540" y="95249"/>
                  </a:lnTo>
                  <a:lnTo>
                    <a:pt x="2540" y="88899"/>
                  </a:lnTo>
                  <a:close/>
                </a:path>
                <a:path w="180340" h="97789">
                  <a:moveTo>
                    <a:pt x="69850" y="95249"/>
                  </a:moveTo>
                  <a:lnTo>
                    <a:pt x="40640" y="95249"/>
                  </a:lnTo>
                  <a:lnTo>
                    <a:pt x="40640" y="97789"/>
                  </a:lnTo>
                  <a:lnTo>
                    <a:pt x="69850" y="97789"/>
                  </a:lnTo>
                  <a:lnTo>
                    <a:pt x="69850" y="95249"/>
                  </a:lnTo>
                  <a:close/>
                </a:path>
                <a:path w="180340" h="97789">
                  <a:moveTo>
                    <a:pt x="142240" y="95249"/>
                  </a:moveTo>
                  <a:lnTo>
                    <a:pt x="109220" y="95249"/>
                  </a:lnTo>
                  <a:lnTo>
                    <a:pt x="109220" y="97789"/>
                  </a:lnTo>
                  <a:lnTo>
                    <a:pt x="142240" y="97789"/>
                  </a:lnTo>
                  <a:lnTo>
                    <a:pt x="142240" y="95249"/>
                  </a:lnTo>
                  <a:close/>
                </a:path>
              </a:pathLst>
            </a:custGeom>
            <a:solidFill>
              <a:srgbClr val="D5C29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38" name="object 538"/>
            <p:cNvSpPr/>
            <p:nvPr/>
          </p:nvSpPr>
          <p:spPr>
            <a:xfrm>
              <a:off x="1165860" y="3986530"/>
              <a:ext cx="175260" cy="92710"/>
            </a:xfrm>
            <a:custGeom>
              <a:avLst/>
              <a:gdLst/>
              <a:ahLst/>
              <a:cxnLst/>
              <a:rect l="l" t="t" r="r" b="b"/>
              <a:pathLst>
                <a:path w="175259" h="92710">
                  <a:moveTo>
                    <a:pt x="175259" y="0"/>
                  </a:moveTo>
                  <a:lnTo>
                    <a:pt x="59690" y="0"/>
                  </a:lnTo>
                  <a:lnTo>
                    <a:pt x="59690" y="1270"/>
                  </a:lnTo>
                  <a:lnTo>
                    <a:pt x="173990" y="1270"/>
                  </a:lnTo>
                  <a:lnTo>
                    <a:pt x="173990" y="3810"/>
                  </a:lnTo>
                  <a:lnTo>
                    <a:pt x="175259" y="3810"/>
                  </a:lnTo>
                  <a:lnTo>
                    <a:pt x="175259" y="0"/>
                  </a:lnTo>
                  <a:close/>
                </a:path>
                <a:path w="175259" h="92710">
                  <a:moveTo>
                    <a:pt x="175259" y="3810"/>
                  </a:moveTo>
                  <a:lnTo>
                    <a:pt x="173990" y="3810"/>
                  </a:lnTo>
                  <a:lnTo>
                    <a:pt x="173990" y="10160"/>
                  </a:lnTo>
                  <a:lnTo>
                    <a:pt x="175259" y="10160"/>
                  </a:lnTo>
                  <a:lnTo>
                    <a:pt x="175259" y="3810"/>
                  </a:lnTo>
                  <a:close/>
                </a:path>
                <a:path w="175259" h="92710">
                  <a:moveTo>
                    <a:pt x="1270" y="11430"/>
                  </a:moveTo>
                  <a:lnTo>
                    <a:pt x="0" y="11430"/>
                  </a:lnTo>
                  <a:lnTo>
                    <a:pt x="0" y="16510"/>
                  </a:lnTo>
                  <a:lnTo>
                    <a:pt x="1270" y="16510"/>
                  </a:lnTo>
                  <a:lnTo>
                    <a:pt x="1270" y="11430"/>
                  </a:lnTo>
                  <a:close/>
                </a:path>
                <a:path w="175259" h="92710">
                  <a:moveTo>
                    <a:pt x="1270" y="16510"/>
                  </a:moveTo>
                  <a:lnTo>
                    <a:pt x="0" y="16510"/>
                  </a:lnTo>
                  <a:lnTo>
                    <a:pt x="0" y="22860"/>
                  </a:lnTo>
                  <a:lnTo>
                    <a:pt x="1270" y="22860"/>
                  </a:lnTo>
                  <a:lnTo>
                    <a:pt x="1270" y="16510"/>
                  </a:lnTo>
                  <a:close/>
                </a:path>
                <a:path w="175259" h="92710">
                  <a:moveTo>
                    <a:pt x="1270" y="22860"/>
                  </a:moveTo>
                  <a:lnTo>
                    <a:pt x="0" y="22860"/>
                  </a:lnTo>
                  <a:lnTo>
                    <a:pt x="0" y="29210"/>
                  </a:lnTo>
                  <a:lnTo>
                    <a:pt x="1270" y="29210"/>
                  </a:lnTo>
                  <a:lnTo>
                    <a:pt x="1270" y="22860"/>
                  </a:lnTo>
                  <a:close/>
                </a:path>
                <a:path w="175259" h="92710">
                  <a:moveTo>
                    <a:pt x="1270" y="29210"/>
                  </a:moveTo>
                  <a:lnTo>
                    <a:pt x="0" y="29210"/>
                  </a:lnTo>
                  <a:lnTo>
                    <a:pt x="0" y="35560"/>
                  </a:lnTo>
                  <a:lnTo>
                    <a:pt x="1270" y="35560"/>
                  </a:lnTo>
                  <a:lnTo>
                    <a:pt x="1270" y="29210"/>
                  </a:lnTo>
                  <a:close/>
                </a:path>
                <a:path w="175259" h="92710">
                  <a:moveTo>
                    <a:pt x="1270" y="35560"/>
                  </a:moveTo>
                  <a:lnTo>
                    <a:pt x="0" y="35560"/>
                  </a:lnTo>
                  <a:lnTo>
                    <a:pt x="0" y="41910"/>
                  </a:lnTo>
                  <a:lnTo>
                    <a:pt x="1270" y="41910"/>
                  </a:lnTo>
                  <a:lnTo>
                    <a:pt x="1270" y="35560"/>
                  </a:lnTo>
                  <a:close/>
                </a:path>
                <a:path w="175259" h="92710">
                  <a:moveTo>
                    <a:pt x="1270" y="41910"/>
                  </a:moveTo>
                  <a:lnTo>
                    <a:pt x="0" y="41910"/>
                  </a:lnTo>
                  <a:lnTo>
                    <a:pt x="0" y="46990"/>
                  </a:lnTo>
                  <a:lnTo>
                    <a:pt x="1270" y="46990"/>
                  </a:lnTo>
                  <a:lnTo>
                    <a:pt x="1270" y="41910"/>
                  </a:lnTo>
                  <a:close/>
                </a:path>
                <a:path w="175259" h="92710">
                  <a:moveTo>
                    <a:pt x="1270" y="69850"/>
                  </a:moveTo>
                  <a:lnTo>
                    <a:pt x="0" y="69850"/>
                  </a:lnTo>
                  <a:lnTo>
                    <a:pt x="0" y="73660"/>
                  </a:lnTo>
                  <a:lnTo>
                    <a:pt x="1270" y="73660"/>
                  </a:lnTo>
                  <a:lnTo>
                    <a:pt x="1270" y="69850"/>
                  </a:lnTo>
                  <a:close/>
                </a:path>
                <a:path w="175259" h="92710">
                  <a:moveTo>
                    <a:pt x="1270" y="73660"/>
                  </a:moveTo>
                  <a:lnTo>
                    <a:pt x="0" y="73660"/>
                  </a:lnTo>
                  <a:lnTo>
                    <a:pt x="0" y="80010"/>
                  </a:lnTo>
                  <a:lnTo>
                    <a:pt x="1270" y="80010"/>
                  </a:lnTo>
                  <a:lnTo>
                    <a:pt x="1270" y="73660"/>
                  </a:lnTo>
                  <a:close/>
                </a:path>
                <a:path w="175259" h="92710">
                  <a:moveTo>
                    <a:pt x="1270" y="80010"/>
                  </a:moveTo>
                  <a:lnTo>
                    <a:pt x="0" y="80010"/>
                  </a:lnTo>
                  <a:lnTo>
                    <a:pt x="0" y="86360"/>
                  </a:lnTo>
                  <a:lnTo>
                    <a:pt x="1270" y="86360"/>
                  </a:lnTo>
                  <a:lnTo>
                    <a:pt x="1270" y="80010"/>
                  </a:lnTo>
                  <a:close/>
                </a:path>
                <a:path w="175259" h="92710">
                  <a:moveTo>
                    <a:pt x="1270" y="86360"/>
                  </a:moveTo>
                  <a:lnTo>
                    <a:pt x="0" y="86360"/>
                  </a:lnTo>
                  <a:lnTo>
                    <a:pt x="0" y="92710"/>
                  </a:lnTo>
                  <a:lnTo>
                    <a:pt x="30480" y="92710"/>
                  </a:lnTo>
                  <a:lnTo>
                    <a:pt x="30480" y="91440"/>
                  </a:lnTo>
                  <a:lnTo>
                    <a:pt x="1270" y="91440"/>
                  </a:lnTo>
                  <a:lnTo>
                    <a:pt x="1270" y="86360"/>
                  </a:lnTo>
                  <a:close/>
                </a:path>
                <a:path w="175259" h="92710">
                  <a:moveTo>
                    <a:pt x="67309" y="91440"/>
                  </a:moveTo>
                  <a:lnTo>
                    <a:pt x="38100" y="91440"/>
                  </a:lnTo>
                  <a:lnTo>
                    <a:pt x="38100" y="92710"/>
                  </a:lnTo>
                  <a:lnTo>
                    <a:pt x="67309" y="92710"/>
                  </a:lnTo>
                  <a:lnTo>
                    <a:pt x="67309" y="91440"/>
                  </a:lnTo>
                  <a:close/>
                </a:path>
                <a:path w="175259" h="92710">
                  <a:moveTo>
                    <a:pt x="139700" y="91440"/>
                  </a:moveTo>
                  <a:lnTo>
                    <a:pt x="106680" y="91440"/>
                  </a:lnTo>
                  <a:lnTo>
                    <a:pt x="106680" y="92710"/>
                  </a:lnTo>
                  <a:lnTo>
                    <a:pt x="139700" y="92710"/>
                  </a:lnTo>
                  <a:lnTo>
                    <a:pt x="139700" y="91440"/>
                  </a:lnTo>
                  <a:close/>
                </a:path>
              </a:pathLst>
            </a:custGeom>
            <a:solidFill>
              <a:srgbClr val="D6C39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39" name="object 539"/>
            <p:cNvSpPr/>
            <p:nvPr/>
          </p:nvSpPr>
          <p:spPr>
            <a:xfrm>
              <a:off x="1167130" y="3987800"/>
              <a:ext cx="172720" cy="90170"/>
            </a:xfrm>
            <a:custGeom>
              <a:avLst/>
              <a:gdLst/>
              <a:ahLst/>
              <a:cxnLst/>
              <a:rect l="l" t="t" r="r" b="b"/>
              <a:pathLst>
                <a:path w="172719" h="90170">
                  <a:moveTo>
                    <a:pt x="172719" y="0"/>
                  </a:moveTo>
                  <a:lnTo>
                    <a:pt x="60959" y="0"/>
                  </a:lnTo>
                  <a:lnTo>
                    <a:pt x="60959" y="1269"/>
                  </a:lnTo>
                  <a:lnTo>
                    <a:pt x="171450" y="1269"/>
                  </a:lnTo>
                  <a:lnTo>
                    <a:pt x="171450" y="2539"/>
                  </a:lnTo>
                  <a:lnTo>
                    <a:pt x="172719" y="2539"/>
                  </a:lnTo>
                  <a:lnTo>
                    <a:pt x="172719" y="0"/>
                  </a:lnTo>
                  <a:close/>
                </a:path>
                <a:path w="172719" h="90170">
                  <a:moveTo>
                    <a:pt x="172719" y="2540"/>
                  </a:moveTo>
                  <a:lnTo>
                    <a:pt x="171450" y="2540"/>
                  </a:lnTo>
                  <a:lnTo>
                    <a:pt x="171450" y="8889"/>
                  </a:lnTo>
                  <a:lnTo>
                    <a:pt x="172719" y="8889"/>
                  </a:lnTo>
                  <a:lnTo>
                    <a:pt x="172719" y="2540"/>
                  </a:lnTo>
                  <a:close/>
                </a:path>
                <a:path w="172719" h="90170">
                  <a:moveTo>
                    <a:pt x="2539" y="11430"/>
                  </a:moveTo>
                  <a:lnTo>
                    <a:pt x="0" y="11430"/>
                  </a:lnTo>
                  <a:lnTo>
                    <a:pt x="0" y="15239"/>
                  </a:lnTo>
                  <a:lnTo>
                    <a:pt x="2539" y="15239"/>
                  </a:lnTo>
                  <a:lnTo>
                    <a:pt x="2539" y="11430"/>
                  </a:lnTo>
                  <a:close/>
                </a:path>
                <a:path w="172719" h="90170">
                  <a:moveTo>
                    <a:pt x="172719" y="8890"/>
                  </a:moveTo>
                  <a:lnTo>
                    <a:pt x="171450" y="8890"/>
                  </a:lnTo>
                  <a:lnTo>
                    <a:pt x="171450" y="10160"/>
                  </a:lnTo>
                  <a:lnTo>
                    <a:pt x="172719" y="10160"/>
                  </a:lnTo>
                  <a:lnTo>
                    <a:pt x="172719" y="8890"/>
                  </a:lnTo>
                  <a:close/>
                </a:path>
                <a:path w="172719" h="90170">
                  <a:moveTo>
                    <a:pt x="2539" y="15240"/>
                  </a:moveTo>
                  <a:lnTo>
                    <a:pt x="0" y="15240"/>
                  </a:lnTo>
                  <a:lnTo>
                    <a:pt x="0" y="21589"/>
                  </a:lnTo>
                  <a:lnTo>
                    <a:pt x="2539" y="21589"/>
                  </a:lnTo>
                  <a:lnTo>
                    <a:pt x="2539" y="15240"/>
                  </a:lnTo>
                  <a:close/>
                </a:path>
                <a:path w="172719" h="90170">
                  <a:moveTo>
                    <a:pt x="2539" y="21590"/>
                  </a:moveTo>
                  <a:lnTo>
                    <a:pt x="0" y="21590"/>
                  </a:lnTo>
                  <a:lnTo>
                    <a:pt x="0" y="27939"/>
                  </a:lnTo>
                  <a:lnTo>
                    <a:pt x="2539" y="27939"/>
                  </a:lnTo>
                  <a:lnTo>
                    <a:pt x="2539" y="21590"/>
                  </a:lnTo>
                  <a:close/>
                </a:path>
                <a:path w="172719" h="90170">
                  <a:moveTo>
                    <a:pt x="2539" y="27940"/>
                  </a:moveTo>
                  <a:lnTo>
                    <a:pt x="0" y="27940"/>
                  </a:lnTo>
                  <a:lnTo>
                    <a:pt x="0" y="34289"/>
                  </a:lnTo>
                  <a:lnTo>
                    <a:pt x="2539" y="34289"/>
                  </a:lnTo>
                  <a:lnTo>
                    <a:pt x="2539" y="27940"/>
                  </a:lnTo>
                  <a:close/>
                </a:path>
                <a:path w="172719" h="90170">
                  <a:moveTo>
                    <a:pt x="2539" y="34290"/>
                  </a:moveTo>
                  <a:lnTo>
                    <a:pt x="0" y="34290"/>
                  </a:lnTo>
                  <a:lnTo>
                    <a:pt x="0" y="40639"/>
                  </a:lnTo>
                  <a:lnTo>
                    <a:pt x="2539" y="40639"/>
                  </a:lnTo>
                  <a:lnTo>
                    <a:pt x="2539" y="34290"/>
                  </a:lnTo>
                  <a:close/>
                </a:path>
                <a:path w="172719" h="90170">
                  <a:moveTo>
                    <a:pt x="2539" y="40640"/>
                  </a:moveTo>
                  <a:lnTo>
                    <a:pt x="0" y="40640"/>
                  </a:lnTo>
                  <a:lnTo>
                    <a:pt x="0" y="45719"/>
                  </a:lnTo>
                  <a:lnTo>
                    <a:pt x="1269" y="45719"/>
                  </a:lnTo>
                  <a:lnTo>
                    <a:pt x="1269" y="46989"/>
                  </a:lnTo>
                  <a:lnTo>
                    <a:pt x="2539" y="46989"/>
                  </a:lnTo>
                  <a:lnTo>
                    <a:pt x="2539" y="40640"/>
                  </a:lnTo>
                  <a:close/>
                </a:path>
                <a:path w="172719" h="90170">
                  <a:moveTo>
                    <a:pt x="2539" y="66040"/>
                  </a:moveTo>
                  <a:lnTo>
                    <a:pt x="1269" y="66040"/>
                  </a:lnTo>
                  <a:lnTo>
                    <a:pt x="1269" y="67310"/>
                  </a:lnTo>
                  <a:lnTo>
                    <a:pt x="0" y="67310"/>
                  </a:lnTo>
                  <a:lnTo>
                    <a:pt x="0" y="72389"/>
                  </a:lnTo>
                  <a:lnTo>
                    <a:pt x="2539" y="72389"/>
                  </a:lnTo>
                  <a:lnTo>
                    <a:pt x="2539" y="66040"/>
                  </a:lnTo>
                  <a:close/>
                </a:path>
                <a:path w="172719" h="90170">
                  <a:moveTo>
                    <a:pt x="2539" y="72390"/>
                  </a:moveTo>
                  <a:lnTo>
                    <a:pt x="0" y="72390"/>
                  </a:lnTo>
                  <a:lnTo>
                    <a:pt x="0" y="78739"/>
                  </a:lnTo>
                  <a:lnTo>
                    <a:pt x="2539" y="78739"/>
                  </a:lnTo>
                  <a:lnTo>
                    <a:pt x="2539" y="72390"/>
                  </a:lnTo>
                  <a:close/>
                </a:path>
                <a:path w="172719" h="90170">
                  <a:moveTo>
                    <a:pt x="2539" y="78740"/>
                  </a:moveTo>
                  <a:lnTo>
                    <a:pt x="0" y="78740"/>
                  </a:lnTo>
                  <a:lnTo>
                    <a:pt x="0" y="85089"/>
                  </a:lnTo>
                  <a:lnTo>
                    <a:pt x="2539" y="85089"/>
                  </a:lnTo>
                  <a:lnTo>
                    <a:pt x="2539" y="78740"/>
                  </a:lnTo>
                  <a:close/>
                </a:path>
                <a:path w="172719" h="90170">
                  <a:moveTo>
                    <a:pt x="2539" y="85090"/>
                  </a:moveTo>
                  <a:lnTo>
                    <a:pt x="0" y="85090"/>
                  </a:lnTo>
                  <a:lnTo>
                    <a:pt x="0" y="90169"/>
                  </a:lnTo>
                  <a:lnTo>
                    <a:pt x="31750" y="90169"/>
                  </a:lnTo>
                  <a:lnTo>
                    <a:pt x="31750" y="88900"/>
                  </a:lnTo>
                  <a:lnTo>
                    <a:pt x="33019" y="88900"/>
                  </a:lnTo>
                  <a:lnTo>
                    <a:pt x="33019" y="87630"/>
                  </a:lnTo>
                  <a:lnTo>
                    <a:pt x="2539" y="87630"/>
                  </a:lnTo>
                  <a:lnTo>
                    <a:pt x="2539" y="85090"/>
                  </a:lnTo>
                  <a:close/>
                </a:path>
                <a:path w="172719" h="90170">
                  <a:moveTo>
                    <a:pt x="66039" y="87630"/>
                  </a:moveTo>
                  <a:lnTo>
                    <a:pt x="36829" y="87630"/>
                  </a:lnTo>
                  <a:lnTo>
                    <a:pt x="36829" y="90169"/>
                  </a:lnTo>
                  <a:lnTo>
                    <a:pt x="66039" y="90169"/>
                  </a:lnTo>
                  <a:lnTo>
                    <a:pt x="66039" y="87630"/>
                  </a:lnTo>
                  <a:close/>
                </a:path>
                <a:path w="172719" h="90170">
                  <a:moveTo>
                    <a:pt x="138429" y="87630"/>
                  </a:moveTo>
                  <a:lnTo>
                    <a:pt x="105409" y="87630"/>
                  </a:lnTo>
                  <a:lnTo>
                    <a:pt x="105409" y="90169"/>
                  </a:lnTo>
                  <a:lnTo>
                    <a:pt x="138429" y="90169"/>
                  </a:lnTo>
                  <a:lnTo>
                    <a:pt x="138429" y="87630"/>
                  </a:lnTo>
                  <a:close/>
                </a:path>
              </a:pathLst>
            </a:custGeom>
            <a:solidFill>
              <a:srgbClr val="D7C5A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40" name="object 540"/>
            <p:cNvSpPr/>
            <p:nvPr/>
          </p:nvSpPr>
          <p:spPr>
            <a:xfrm>
              <a:off x="1169670" y="3989070"/>
              <a:ext cx="168910" cy="86360"/>
            </a:xfrm>
            <a:custGeom>
              <a:avLst/>
              <a:gdLst/>
              <a:ahLst/>
              <a:cxnLst/>
              <a:rect l="l" t="t" r="r" b="b"/>
              <a:pathLst>
                <a:path w="168909" h="86360">
                  <a:moveTo>
                    <a:pt x="168910" y="0"/>
                  </a:moveTo>
                  <a:lnTo>
                    <a:pt x="59690" y="0"/>
                  </a:lnTo>
                  <a:lnTo>
                    <a:pt x="59690" y="1269"/>
                  </a:lnTo>
                  <a:lnTo>
                    <a:pt x="168910" y="1269"/>
                  </a:lnTo>
                  <a:lnTo>
                    <a:pt x="168910" y="0"/>
                  </a:lnTo>
                  <a:close/>
                </a:path>
                <a:path w="168909" h="86360">
                  <a:moveTo>
                    <a:pt x="168910" y="1269"/>
                  </a:moveTo>
                  <a:lnTo>
                    <a:pt x="62230" y="1269"/>
                  </a:lnTo>
                  <a:lnTo>
                    <a:pt x="62230" y="2539"/>
                  </a:lnTo>
                  <a:lnTo>
                    <a:pt x="166370" y="2539"/>
                  </a:lnTo>
                  <a:lnTo>
                    <a:pt x="166370" y="7619"/>
                  </a:lnTo>
                  <a:lnTo>
                    <a:pt x="168910" y="7619"/>
                  </a:lnTo>
                  <a:lnTo>
                    <a:pt x="168910" y="1269"/>
                  </a:lnTo>
                  <a:close/>
                </a:path>
                <a:path w="168909" h="86360">
                  <a:moveTo>
                    <a:pt x="1270" y="11429"/>
                  </a:moveTo>
                  <a:lnTo>
                    <a:pt x="0" y="11429"/>
                  </a:lnTo>
                  <a:lnTo>
                    <a:pt x="0" y="13969"/>
                  </a:lnTo>
                  <a:lnTo>
                    <a:pt x="1270" y="13969"/>
                  </a:lnTo>
                  <a:lnTo>
                    <a:pt x="1270" y="11429"/>
                  </a:lnTo>
                  <a:close/>
                </a:path>
                <a:path w="168909" h="86360">
                  <a:moveTo>
                    <a:pt x="168910" y="7619"/>
                  </a:moveTo>
                  <a:lnTo>
                    <a:pt x="166370" y="7619"/>
                  </a:lnTo>
                  <a:lnTo>
                    <a:pt x="166370" y="10159"/>
                  </a:lnTo>
                  <a:lnTo>
                    <a:pt x="168910" y="10159"/>
                  </a:lnTo>
                  <a:lnTo>
                    <a:pt x="168910" y="7619"/>
                  </a:lnTo>
                  <a:close/>
                </a:path>
                <a:path w="168909" h="86360">
                  <a:moveTo>
                    <a:pt x="1270" y="13969"/>
                  </a:moveTo>
                  <a:lnTo>
                    <a:pt x="0" y="13969"/>
                  </a:lnTo>
                  <a:lnTo>
                    <a:pt x="0" y="20319"/>
                  </a:lnTo>
                  <a:lnTo>
                    <a:pt x="1270" y="20319"/>
                  </a:lnTo>
                  <a:lnTo>
                    <a:pt x="1270" y="13969"/>
                  </a:lnTo>
                  <a:close/>
                </a:path>
                <a:path w="168909" h="86360">
                  <a:moveTo>
                    <a:pt x="1270" y="20319"/>
                  </a:moveTo>
                  <a:lnTo>
                    <a:pt x="0" y="20319"/>
                  </a:lnTo>
                  <a:lnTo>
                    <a:pt x="0" y="26669"/>
                  </a:lnTo>
                  <a:lnTo>
                    <a:pt x="1270" y="26669"/>
                  </a:lnTo>
                  <a:lnTo>
                    <a:pt x="1270" y="20319"/>
                  </a:lnTo>
                  <a:close/>
                </a:path>
                <a:path w="168909" h="86360">
                  <a:moveTo>
                    <a:pt x="1270" y="26669"/>
                  </a:moveTo>
                  <a:lnTo>
                    <a:pt x="0" y="26669"/>
                  </a:lnTo>
                  <a:lnTo>
                    <a:pt x="0" y="33019"/>
                  </a:lnTo>
                  <a:lnTo>
                    <a:pt x="1270" y="33019"/>
                  </a:lnTo>
                  <a:lnTo>
                    <a:pt x="1270" y="26669"/>
                  </a:lnTo>
                  <a:close/>
                </a:path>
                <a:path w="168909" h="86360">
                  <a:moveTo>
                    <a:pt x="1270" y="33019"/>
                  </a:moveTo>
                  <a:lnTo>
                    <a:pt x="0" y="33019"/>
                  </a:lnTo>
                  <a:lnTo>
                    <a:pt x="0" y="39369"/>
                  </a:lnTo>
                  <a:lnTo>
                    <a:pt x="1270" y="39369"/>
                  </a:lnTo>
                  <a:lnTo>
                    <a:pt x="1270" y="33019"/>
                  </a:lnTo>
                  <a:close/>
                </a:path>
                <a:path w="168909" h="86360">
                  <a:moveTo>
                    <a:pt x="1270" y="39369"/>
                  </a:moveTo>
                  <a:lnTo>
                    <a:pt x="0" y="39369"/>
                  </a:lnTo>
                  <a:lnTo>
                    <a:pt x="0" y="45719"/>
                  </a:lnTo>
                  <a:lnTo>
                    <a:pt x="1270" y="45719"/>
                  </a:lnTo>
                  <a:lnTo>
                    <a:pt x="1270" y="39369"/>
                  </a:lnTo>
                  <a:close/>
                </a:path>
                <a:path w="168909" h="86360">
                  <a:moveTo>
                    <a:pt x="1270" y="45719"/>
                  </a:moveTo>
                  <a:lnTo>
                    <a:pt x="0" y="45719"/>
                  </a:lnTo>
                  <a:lnTo>
                    <a:pt x="0" y="46989"/>
                  </a:lnTo>
                  <a:lnTo>
                    <a:pt x="1270" y="46989"/>
                  </a:lnTo>
                  <a:lnTo>
                    <a:pt x="1270" y="45719"/>
                  </a:lnTo>
                  <a:close/>
                </a:path>
                <a:path w="168909" h="86360">
                  <a:moveTo>
                    <a:pt x="1270" y="64769"/>
                  </a:moveTo>
                  <a:lnTo>
                    <a:pt x="0" y="64769"/>
                  </a:lnTo>
                  <a:lnTo>
                    <a:pt x="0" y="71119"/>
                  </a:lnTo>
                  <a:lnTo>
                    <a:pt x="1270" y="71119"/>
                  </a:lnTo>
                  <a:lnTo>
                    <a:pt x="1270" y="64769"/>
                  </a:lnTo>
                  <a:close/>
                </a:path>
                <a:path w="168909" h="86360">
                  <a:moveTo>
                    <a:pt x="1270" y="71119"/>
                  </a:moveTo>
                  <a:lnTo>
                    <a:pt x="0" y="71119"/>
                  </a:lnTo>
                  <a:lnTo>
                    <a:pt x="0" y="77469"/>
                  </a:lnTo>
                  <a:lnTo>
                    <a:pt x="1270" y="77469"/>
                  </a:lnTo>
                  <a:lnTo>
                    <a:pt x="1270" y="71119"/>
                  </a:lnTo>
                  <a:close/>
                </a:path>
                <a:path w="168909" h="86360">
                  <a:moveTo>
                    <a:pt x="1270" y="77469"/>
                  </a:moveTo>
                  <a:lnTo>
                    <a:pt x="0" y="77469"/>
                  </a:lnTo>
                  <a:lnTo>
                    <a:pt x="0" y="83819"/>
                  </a:lnTo>
                  <a:lnTo>
                    <a:pt x="1270" y="83819"/>
                  </a:lnTo>
                  <a:lnTo>
                    <a:pt x="1270" y="77469"/>
                  </a:lnTo>
                  <a:close/>
                </a:path>
                <a:path w="168909" h="86360">
                  <a:moveTo>
                    <a:pt x="1270" y="83819"/>
                  </a:moveTo>
                  <a:lnTo>
                    <a:pt x="0" y="83819"/>
                  </a:lnTo>
                  <a:lnTo>
                    <a:pt x="0" y="86359"/>
                  </a:lnTo>
                  <a:lnTo>
                    <a:pt x="33019" y="86359"/>
                  </a:lnTo>
                  <a:lnTo>
                    <a:pt x="33019" y="85089"/>
                  </a:lnTo>
                  <a:lnTo>
                    <a:pt x="1270" y="85089"/>
                  </a:lnTo>
                  <a:lnTo>
                    <a:pt x="1270" y="83819"/>
                  </a:lnTo>
                  <a:close/>
                </a:path>
                <a:path w="168909" h="86360">
                  <a:moveTo>
                    <a:pt x="63500" y="85089"/>
                  </a:moveTo>
                  <a:lnTo>
                    <a:pt x="34290" y="85089"/>
                  </a:lnTo>
                  <a:lnTo>
                    <a:pt x="34290" y="86359"/>
                  </a:lnTo>
                  <a:lnTo>
                    <a:pt x="63500" y="86359"/>
                  </a:lnTo>
                  <a:lnTo>
                    <a:pt x="63500" y="85089"/>
                  </a:lnTo>
                  <a:close/>
                </a:path>
                <a:path w="168909" h="86360">
                  <a:moveTo>
                    <a:pt x="135890" y="85089"/>
                  </a:moveTo>
                  <a:lnTo>
                    <a:pt x="102870" y="85089"/>
                  </a:lnTo>
                  <a:lnTo>
                    <a:pt x="102870" y="86359"/>
                  </a:lnTo>
                  <a:lnTo>
                    <a:pt x="135890" y="86359"/>
                  </a:lnTo>
                  <a:lnTo>
                    <a:pt x="135890" y="85089"/>
                  </a:lnTo>
                  <a:close/>
                </a:path>
              </a:pathLst>
            </a:custGeom>
            <a:solidFill>
              <a:srgbClr val="D8C6A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41" name="object 541"/>
            <p:cNvSpPr/>
            <p:nvPr/>
          </p:nvSpPr>
          <p:spPr>
            <a:xfrm>
              <a:off x="1170940" y="3991610"/>
              <a:ext cx="165100" cy="82550"/>
            </a:xfrm>
            <a:custGeom>
              <a:avLst/>
              <a:gdLst/>
              <a:ahLst/>
              <a:cxnLst/>
              <a:rect l="l" t="t" r="r" b="b"/>
              <a:pathLst>
                <a:path w="165100" h="82550">
                  <a:moveTo>
                    <a:pt x="165100" y="0"/>
                  </a:moveTo>
                  <a:lnTo>
                    <a:pt x="62229" y="0"/>
                  </a:lnTo>
                  <a:lnTo>
                    <a:pt x="62229" y="1269"/>
                  </a:lnTo>
                  <a:lnTo>
                    <a:pt x="163829" y="1269"/>
                  </a:lnTo>
                  <a:lnTo>
                    <a:pt x="163829" y="5079"/>
                  </a:lnTo>
                  <a:lnTo>
                    <a:pt x="165100" y="5079"/>
                  </a:lnTo>
                  <a:lnTo>
                    <a:pt x="165100" y="0"/>
                  </a:lnTo>
                  <a:close/>
                </a:path>
                <a:path w="165100" h="82550">
                  <a:moveTo>
                    <a:pt x="1270" y="8889"/>
                  </a:moveTo>
                  <a:lnTo>
                    <a:pt x="0" y="8889"/>
                  </a:lnTo>
                  <a:lnTo>
                    <a:pt x="0" y="11429"/>
                  </a:lnTo>
                  <a:lnTo>
                    <a:pt x="2540" y="11429"/>
                  </a:lnTo>
                  <a:lnTo>
                    <a:pt x="2540" y="10159"/>
                  </a:lnTo>
                  <a:lnTo>
                    <a:pt x="1270" y="10159"/>
                  </a:lnTo>
                  <a:lnTo>
                    <a:pt x="1270" y="8889"/>
                  </a:lnTo>
                  <a:close/>
                </a:path>
                <a:path w="165100" h="82550">
                  <a:moveTo>
                    <a:pt x="165100" y="5080"/>
                  </a:moveTo>
                  <a:lnTo>
                    <a:pt x="163829" y="5080"/>
                  </a:lnTo>
                  <a:lnTo>
                    <a:pt x="163829" y="8889"/>
                  </a:lnTo>
                  <a:lnTo>
                    <a:pt x="165099" y="8889"/>
                  </a:lnTo>
                  <a:lnTo>
                    <a:pt x="165100" y="5080"/>
                  </a:lnTo>
                  <a:close/>
                </a:path>
                <a:path w="165100" h="82550">
                  <a:moveTo>
                    <a:pt x="2540" y="11430"/>
                  </a:moveTo>
                  <a:lnTo>
                    <a:pt x="0" y="11430"/>
                  </a:lnTo>
                  <a:lnTo>
                    <a:pt x="0" y="17779"/>
                  </a:lnTo>
                  <a:lnTo>
                    <a:pt x="2540" y="17779"/>
                  </a:lnTo>
                  <a:lnTo>
                    <a:pt x="2540" y="11430"/>
                  </a:lnTo>
                  <a:close/>
                </a:path>
                <a:path w="165100" h="82550">
                  <a:moveTo>
                    <a:pt x="2540" y="17780"/>
                  </a:moveTo>
                  <a:lnTo>
                    <a:pt x="0" y="17780"/>
                  </a:lnTo>
                  <a:lnTo>
                    <a:pt x="0" y="24129"/>
                  </a:lnTo>
                  <a:lnTo>
                    <a:pt x="2540" y="24129"/>
                  </a:lnTo>
                  <a:lnTo>
                    <a:pt x="2540" y="17780"/>
                  </a:lnTo>
                  <a:close/>
                </a:path>
                <a:path w="165100" h="82550">
                  <a:moveTo>
                    <a:pt x="2540" y="24130"/>
                  </a:moveTo>
                  <a:lnTo>
                    <a:pt x="0" y="24130"/>
                  </a:lnTo>
                  <a:lnTo>
                    <a:pt x="0" y="30479"/>
                  </a:lnTo>
                  <a:lnTo>
                    <a:pt x="2540" y="30479"/>
                  </a:lnTo>
                  <a:lnTo>
                    <a:pt x="2540" y="24130"/>
                  </a:lnTo>
                  <a:close/>
                </a:path>
                <a:path w="165100" h="82550">
                  <a:moveTo>
                    <a:pt x="2540" y="30480"/>
                  </a:moveTo>
                  <a:lnTo>
                    <a:pt x="0" y="30480"/>
                  </a:lnTo>
                  <a:lnTo>
                    <a:pt x="0" y="36829"/>
                  </a:lnTo>
                  <a:lnTo>
                    <a:pt x="2540" y="36829"/>
                  </a:lnTo>
                  <a:lnTo>
                    <a:pt x="2540" y="30480"/>
                  </a:lnTo>
                  <a:close/>
                </a:path>
                <a:path w="165100" h="82550">
                  <a:moveTo>
                    <a:pt x="2540" y="36830"/>
                  </a:moveTo>
                  <a:lnTo>
                    <a:pt x="0" y="36830"/>
                  </a:lnTo>
                  <a:lnTo>
                    <a:pt x="0" y="43179"/>
                  </a:lnTo>
                  <a:lnTo>
                    <a:pt x="2540" y="43179"/>
                  </a:lnTo>
                  <a:lnTo>
                    <a:pt x="2540" y="36830"/>
                  </a:lnTo>
                  <a:close/>
                </a:path>
                <a:path w="165100" h="82550">
                  <a:moveTo>
                    <a:pt x="2540" y="43180"/>
                  </a:moveTo>
                  <a:lnTo>
                    <a:pt x="0" y="43180"/>
                  </a:lnTo>
                  <a:lnTo>
                    <a:pt x="0" y="45719"/>
                  </a:lnTo>
                  <a:lnTo>
                    <a:pt x="2540" y="45719"/>
                  </a:lnTo>
                  <a:lnTo>
                    <a:pt x="2540" y="43180"/>
                  </a:lnTo>
                  <a:close/>
                </a:path>
                <a:path w="165100" h="82550">
                  <a:moveTo>
                    <a:pt x="2540" y="60959"/>
                  </a:moveTo>
                  <a:lnTo>
                    <a:pt x="0" y="60959"/>
                  </a:lnTo>
                  <a:lnTo>
                    <a:pt x="0" y="62229"/>
                  </a:lnTo>
                  <a:lnTo>
                    <a:pt x="2540" y="62229"/>
                  </a:lnTo>
                  <a:lnTo>
                    <a:pt x="2540" y="60959"/>
                  </a:lnTo>
                  <a:close/>
                </a:path>
                <a:path w="165100" h="82550">
                  <a:moveTo>
                    <a:pt x="2540" y="62230"/>
                  </a:moveTo>
                  <a:lnTo>
                    <a:pt x="0" y="62230"/>
                  </a:lnTo>
                  <a:lnTo>
                    <a:pt x="0" y="68579"/>
                  </a:lnTo>
                  <a:lnTo>
                    <a:pt x="2540" y="68579"/>
                  </a:lnTo>
                  <a:lnTo>
                    <a:pt x="2540" y="62230"/>
                  </a:lnTo>
                  <a:close/>
                </a:path>
                <a:path w="165100" h="82550">
                  <a:moveTo>
                    <a:pt x="2540" y="68580"/>
                  </a:moveTo>
                  <a:lnTo>
                    <a:pt x="0" y="68580"/>
                  </a:lnTo>
                  <a:lnTo>
                    <a:pt x="0" y="74929"/>
                  </a:lnTo>
                  <a:lnTo>
                    <a:pt x="2540" y="74929"/>
                  </a:lnTo>
                  <a:lnTo>
                    <a:pt x="2540" y="68580"/>
                  </a:lnTo>
                  <a:close/>
                </a:path>
                <a:path w="165100" h="82550">
                  <a:moveTo>
                    <a:pt x="2540" y="74930"/>
                  </a:moveTo>
                  <a:lnTo>
                    <a:pt x="0" y="74930"/>
                  </a:lnTo>
                  <a:lnTo>
                    <a:pt x="0" y="82550"/>
                  </a:lnTo>
                  <a:lnTo>
                    <a:pt x="62229" y="82550"/>
                  </a:lnTo>
                  <a:lnTo>
                    <a:pt x="62229" y="81280"/>
                  </a:lnTo>
                  <a:lnTo>
                    <a:pt x="2540" y="81280"/>
                  </a:lnTo>
                  <a:lnTo>
                    <a:pt x="2540" y="74930"/>
                  </a:lnTo>
                  <a:close/>
                </a:path>
                <a:path w="165100" h="82550">
                  <a:moveTo>
                    <a:pt x="134619" y="81280"/>
                  </a:moveTo>
                  <a:lnTo>
                    <a:pt x="101600" y="81280"/>
                  </a:lnTo>
                  <a:lnTo>
                    <a:pt x="101600" y="82550"/>
                  </a:lnTo>
                  <a:lnTo>
                    <a:pt x="134619" y="82550"/>
                  </a:lnTo>
                  <a:lnTo>
                    <a:pt x="134619" y="81280"/>
                  </a:lnTo>
                  <a:close/>
                </a:path>
              </a:pathLst>
            </a:custGeom>
            <a:solidFill>
              <a:srgbClr val="D9C8A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42" name="object 542"/>
            <p:cNvSpPr/>
            <p:nvPr/>
          </p:nvSpPr>
          <p:spPr>
            <a:xfrm>
              <a:off x="1173480" y="3992880"/>
              <a:ext cx="161290" cy="80010"/>
            </a:xfrm>
            <a:custGeom>
              <a:avLst/>
              <a:gdLst/>
              <a:ahLst/>
              <a:cxnLst/>
              <a:rect l="l" t="t" r="r" b="b"/>
              <a:pathLst>
                <a:path w="161290" h="80010">
                  <a:moveTo>
                    <a:pt x="161289" y="0"/>
                  </a:moveTo>
                  <a:lnTo>
                    <a:pt x="62229" y="0"/>
                  </a:lnTo>
                  <a:lnTo>
                    <a:pt x="62229" y="1270"/>
                  </a:lnTo>
                  <a:lnTo>
                    <a:pt x="63500" y="1270"/>
                  </a:lnTo>
                  <a:lnTo>
                    <a:pt x="63500" y="2540"/>
                  </a:lnTo>
                  <a:lnTo>
                    <a:pt x="158750" y="2540"/>
                  </a:lnTo>
                  <a:lnTo>
                    <a:pt x="158750" y="3810"/>
                  </a:lnTo>
                  <a:lnTo>
                    <a:pt x="161289" y="3810"/>
                  </a:lnTo>
                  <a:lnTo>
                    <a:pt x="161289" y="0"/>
                  </a:lnTo>
                  <a:close/>
                </a:path>
                <a:path w="161290" h="80010">
                  <a:moveTo>
                    <a:pt x="161289" y="3810"/>
                  </a:moveTo>
                  <a:lnTo>
                    <a:pt x="158750" y="3810"/>
                  </a:lnTo>
                  <a:lnTo>
                    <a:pt x="158750" y="8890"/>
                  </a:lnTo>
                  <a:lnTo>
                    <a:pt x="160019" y="8890"/>
                  </a:lnTo>
                  <a:lnTo>
                    <a:pt x="160019" y="7620"/>
                  </a:lnTo>
                  <a:lnTo>
                    <a:pt x="161289" y="7620"/>
                  </a:lnTo>
                  <a:lnTo>
                    <a:pt x="161289" y="3810"/>
                  </a:lnTo>
                  <a:close/>
                </a:path>
                <a:path w="161290" h="80010">
                  <a:moveTo>
                    <a:pt x="1269" y="10160"/>
                  </a:moveTo>
                  <a:lnTo>
                    <a:pt x="0" y="10160"/>
                  </a:lnTo>
                  <a:lnTo>
                    <a:pt x="0" y="16510"/>
                  </a:lnTo>
                  <a:lnTo>
                    <a:pt x="1269" y="16510"/>
                  </a:lnTo>
                  <a:lnTo>
                    <a:pt x="1269" y="10160"/>
                  </a:lnTo>
                  <a:close/>
                </a:path>
                <a:path w="161290" h="80010">
                  <a:moveTo>
                    <a:pt x="1269" y="16510"/>
                  </a:moveTo>
                  <a:lnTo>
                    <a:pt x="0" y="16510"/>
                  </a:lnTo>
                  <a:lnTo>
                    <a:pt x="0" y="22860"/>
                  </a:lnTo>
                  <a:lnTo>
                    <a:pt x="1269" y="22860"/>
                  </a:lnTo>
                  <a:lnTo>
                    <a:pt x="1269" y="16510"/>
                  </a:lnTo>
                  <a:close/>
                </a:path>
                <a:path w="161290" h="80010">
                  <a:moveTo>
                    <a:pt x="1269" y="22860"/>
                  </a:moveTo>
                  <a:lnTo>
                    <a:pt x="0" y="22860"/>
                  </a:lnTo>
                  <a:lnTo>
                    <a:pt x="0" y="29210"/>
                  </a:lnTo>
                  <a:lnTo>
                    <a:pt x="1269" y="29210"/>
                  </a:lnTo>
                  <a:lnTo>
                    <a:pt x="1269" y="22860"/>
                  </a:lnTo>
                  <a:close/>
                </a:path>
                <a:path w="161290" h="80010">
                  <a:moveTo>
                    <a:pt x="1269" y="29210"/>
                  </a:moveTo>
                  <a:lnTo>
                    <a:pt x="0" y="29210"/>
                  </a:lnTo>
                  <a:lnTo>
                    <a:pt x="0" y="35560"/>
                  </a:lnTo>
                  <a:lnTo>
                    <a:pt x="1269" y="35560"/>
                  </a:lnTo>
                  <a:lnTo>
                    <a:pt x="1269" y="29210"/>
                  </a:lnTo>
                  <a:close/>
                </a:path>
                <a:path w="161290" h="80010">
                  <a:moveTo>
                    <a:pt x="1269" y="35560"/>
                  </a:moveTo>
                  <a:lnTo>
                    <a:pt x="0" y="35560"/>
                  </a:lnTo>
                  <a:lnTo>
                    <a:pt x="0" y="41910"/>
                  </a:lnTo>
                  <a:lnTo>
                    <a:pt x="1269" y="41910"/>
                  </a:lnTo>
                  <a:lnTo>
                    <a:pt x="1269" y="35560"/>
                  </a:lnTo>
                  <a:close/>
                </a:path>
                <a:path w="161290" h="80010">
                  <a:moveTo>
                    <a:pt x="1269" y="41910"/>
                  </a:moveTo>
                  <a:lnTo>
                    <a:pt x="0" y="41910"/>
                  </a:lnTo>
                  <a:lnTo>
                    <a:pt x="0" y="45720"/>
                  </a:lnTo>
                  <a:lnTo>
                    <a:pt x="1269" y="45720"/>
                  </a:lnTo>
                  <a:lnTo>
                    <a:pt x="1269" y="41910"/>
                  </a:lnTo>
                  <a:close/>
                </a:path>
                <a:path w="161290" h="80010">
                  <a:moveTo>
                    <a:pt x="1269" y="58420"/>
                  </a:moveTo>
                  <a:lnTo>
                    <a:pt x="0" y="58420"/>
                  </a:lnTo>
                  <a:lnTo>
                    <a:pt x="0" y="60960"/>
                  </a:lnTo>
                  <a:lnTo>
                    <a:pt x="1269" y="60960"/>
                  </a:lnTo>
                  <a:lnTo>
                    <a:pt x="1269" y="58420"/>
                  </a:lnTo>
                  <a:close/>
                </a:path>
                <a:path w="161290" h="80010">
                  <a:moveTo>
                    <a:pt x="1269" y="60960"/>
                  </a:moveTo>
                  <a:lnTo>
                    <a:pt x="0" y="60960"/>
                  </a:lnTo>
                  <a:lnTo>
                    <a:pt x="0" y="67310"/>
                  </a:lnTo>
                  <a:lnTo>
                    <a:pt x="1269" y="67310"/>
                  </a:lnTo>
                  <a:lnTo>
                    <a:pt x="1269" y="60960"/>
                  </a:lnTo>
                  <a:close/>
                </a:path>
                <a:path w="161290" h="80010">
                  <a:moveTo>
                    <a:pt x="1269" y="67310"/>
                  </a:moveTo>
                  <a:lnTo>
                    <a:pt x="0" y="67310"/>
                  </a:lnTo>
                  <a:lnTo>
                    <a:pt x="0" y="73660"/>
                  </a:lnTo>
                  <a:lnTo>
                    <a:pt x="1269" y="73660"/>
                  </a:lnTo>
                  <a:lnTo>
                    <a:pt x="1269" y="67310"/>
                  </a:lnTo>
                  <a:close/>
                </a:path>
                <a:path w="161290" h="80010">
                  <a:moveTo>
                    <a:pt x="1269" y="73660"/>
                  </a:moveTo>
                  <a:lnTo>
                    <a:pt x="0" y="73660"/>
                  </a:lnTo>
                  <a:lnTo>
                    <a:pt x="0" y="80010"/>
                  </a:lnTo>
                  <a:lnTo>
                    <a:pt x="59689" y="80010"/>
                  </a:lnTo>
                  <a:lnTo>
                    <a:pt x="59689" y="77470"/>
                  </a:lnTo>
                  <a:lnTo>
                    <a:pt x="1269" y="77470"/>
                  </a:lnTo>
                  <a:lnTo>
                    <a:pt x="1269" y="73660"/>
                  </a:lnTo>
                  <a:close/>
                </a:path>
                <a:path w="161290" h="80010">
                  <a:moveTo>
                    <a:pt x="132079" y="77470"/>
                  </a:moveTo>
                  <a:lnTo>
                    <a:pt x="99059" y="77470"/>
                  </a:lnTo>
                  <a:lnTo>
                    <a:pt x="99059" y="80010"/>
                  </a:lnTo>
                  <a:lnTo>
                    <a:pt x="132079" y="80010"/>
                  </a:lnTo>
                  <a:lnTo>
                    <a:pt x="132079" y="77470"/>
                  </a:lnTo>
                  <a:close/>
                </a:path>
              </a:pathLst>
            </a:custGeom>
            <a:solidFill>
              <a:srgbClr val="DAC9A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43" name="object 543"/>
            <p:cNvSpPr/>
            <p:nvPr/>
          </p:nvSpPr>
          <p:spPr>
            <a:xfrm>
              <a:off x="1174750" y="3995420"/>
              <a:ext cx="157480" cy="74930"/>
            </a:xfrm>
            <a:custGeom>
              <a:avLst/>
              <a:gdLst/>
              <a:ahLst/>
              <a:cxnLst/>
              <a:rect l="l" t="t" r="r" b="b"/>
              <a:pathLst>
                <a:path w="157480" h="74929">
                  <a:moveTo>
                    <a:pt x="157480" y="0"/>
                  </a:moveTo>
                  <a:lnTo>
                    <a:pt x="64769" y="0"/>
                  </a:lnTo>
                  <a:lnTo>
                    <a:pt x="64769" y="1269"/>
                  </a:lnTo>
                  <a:lnTo>
                    <a:pt x="156209" y="1269"/>
                  </a:lnTo>
                  <a:lnTo>
                    <a:pt x="156209" y="6349"/>
                  </a:lnTo>
                  <a:lnTo>
                    <a:pt x="157480" y="6349"/>
                  </a:lnTo>
                  <a:lnTo>
                    <a:pt x="157480" y="0"/>
                  </a:lnTo>
                  <a:close/>
                </a:path>
                <a:path w="157480" h="74929">
                  <a:moveTo>
                    <a:pt x="1269" y="7619"/>
                  </a:moveTo>
                  <a:lnTo>
                    <a:pt x="0" y="7619"/>
                  </a:lnTo>
                  <a:lnTo>
                    <a:pt x="0" y="13969"/>
                  </a:lnTo>
                  <a:lnTo>
                    <a:pt x="1269" y="13969"/>
                  </a:lnTo>
                  <a:lnTo>
                    <a:pt x="1269" y="7619"/>
                  </a:lnTo>
                  <a:close/>
                </a:path>
                <a:path w="157480" h="74929">
                  <a:moveTo>
                    <a:pt x="1269" y="13969"/>
                  </a:moveTo>
                  <a:lnTo>
                    <a:pt x="0" y="13969"/>
                  </a:lnTo>
                  <a:lnTo>
                    <a:pt x="0" y="20319"/>
                  </a:lnTo>
                  <a:lnTo>
                    <a:pt x="1269" y="20319"/>
                  </a:lnTo>
                  <a:lnTo>
                    <a:pt x="1269" y="13969"/>
                  </a:lnTo>
                  <a:close/>
                </a:path>
                <a:path w="157480" h="74929">
                  <a:moveTo>
                    <a:pt x="1269" y="20319"/>
                  </a:moveTo>
                  <a:lnTo>
                    <a:pt x="0" y="20319"/>
                  </a:lnTo>
                  <a:lnTo>
                    <a:pt x="0" y="26669"/>
                  </a:lnTo>
                  <a:lnTo>
                    <a:pt x="1269" y="26669"/>
                  </a:lnTo>
                  <a:lnTo>
                    <a:pt x="1269" y="20319"/>
                  </a:lnTo>
                  <a:close/>
                </a:path>
                <a:path w="157480" h="74929">
                  <a:moveTo>
                    <a:pt x="1269" y="26669"/>
                  </a:moveTo>
                  <a:lnTo>
                    <a:pt x="0" y="26669"/>
                  </a:lnTo>
                  <a:lnTo>
                    <a:pt x="0" y="33019"/>
                  </a:lnTo>
                  <a:lnTo>
                    <a:pt x="1269" y="33019"/>
                  </a:lnTo>
                  <a:lnTo>
                    <a:pt x="1269" y="26669"/>
                  </a:lnTo>
                  <a:close/>
                </a:path>
                <a:path w="157480" h="74929">
                  <a:moveTo>
                    <a:pt x="1269" y="33019"/>
                  </a:moveTo>
                  <a:lnTo>
                    <a:pt x="0" y="33019"/>
                  </a:lnTo>
                  <a:lnTo>
                    <a:pt x="0" y="39369"/>
                  </a:lnTo>
                  <a:lnTo>
                    <a:pt x="1269" y="39369"/>
                  </a:lnTo>
                  <a:lnTo>
                    <a:pt x="1269" y="33019"/>
                  </a:lnTo>
                  <a:close/>
                </a:path>
                <a:path w="157480" h="74929">
                  <a:moveTo>
                    <a:pt x="1269" y="39369"/>
                  </a:moveTo>
                  <a:lnTo>
                    <a:pt x="0" y="39369"/>
                  </a:lnTo>
                  <a:lnTo>
                    <a:pt x="0" y="44449"/>
                  </a:lnTo>
                  <a:lnTo>
                    <a:pt x="1269" y="44449"/>
                  </a:lnTo>
                  <a:lnTo>
                    <a:pt x="1269" y="39369"/>
                  </a:lnTo>
                  <a:close/>
                </a:path>
                <a:path w="157480" h="74929">
                  <a:moveTo>
                    <a:pt x="1269" y="55879"/>
                  </a:moveTo>
                  <a:lnTo>
                    <a:pt x="0" y="55879"/>
                  </a:lnTo>
                  <a:lnTo>
                    <a:pt x="0" y="58419"/>
                  </a:lnTo>
                  <a:lnTo>
                    <a:pt x="1269" y="58419"/>
                  </a:lnTo>
                  <a:lnTo>
                    <a:pt x="1269" y="55879"/>
                  </a:lnTo>
                  <a:close/>
                </a:path>
                <a:path w="157480" h="74929">
                  <a:moveTo>
                    <a:pt x="1269" y="58419"/>
                  </a:moveTo>
                  <a:lnTo>
                    <a:pt x="0" y="58419"/>
                  </a:lnTo>
                  <a:lnTo>
                    <a:pt x="0" y="64769"/>
                  </a:lnTo>
                  <a:lnTo>
                    <a:pt x="1269" y="64769"/>
                  </a:lnTo>
                  <a:lnTo>
                    <a:pt x="1269" y="58419"/>
                  </a:lnTo>
                  <a:close/>
                </a:path>
                <a:path w="157480" h="74929">
                  <a:moveTo>
                    <a:pt x="1269" y="64769"/>
                  </a:moveTo>
                  <a:lnTo>
                    <a:pt x="0" y="64769"/>
                  </a:lnTo>
                  <a:lnTo>
                    <a:pt x="0" y="71119"/>
                  </a:lnTo>
                  <a:lnTo>
                    <a:pt x="1269" y="71119"/>
                  </a:lnTo>
                  <a:lnTo>
                    <a:pt x="1269" y="64769"/>
                  </a:lnTo>
                  <a:close/>
                </a:path>
                <a:path w="157480" h="74929">
                  <a:moveTo>
                    <a:pt x="1269" y="71119"/>
                  </a:moveTo>
                  <a:lnTo>
                    <a:pt x="0" y="71119"/>
                  </a:lnTo>
                  <a:lnTo>
                    <a:pt x="0" y="74929"/>
                  </a:lnTo>
                  <a:lnTo>
                    <a:pt x="58419" y="74929"/>
                  </a:lnTo>
                  <a:lnTo>
                    <a:pt x="58419" y="73659"/>
                  </a:lnTo>
                  <a:lnTo>
                    <a:pt x="1269" y="73659"/>
                  </a:lnTo>
                  <a:lnTo>
                    <a:pt x="1269" y="71119"/>
                  </a:lnTo>
                  <a:close/>
                </a:path>
                <a:path w="157480" h="74929">
                  <a:moveTo>
                    <a:pt x="130809" y="73659"/>
                  </a:moveTo>
                  <a:lnTo>
                    <a:pt x="97790" y="73659"/>
                  </a:lnTo>
                  <a:lnTo>
                    <a:pt x="97790" y="74929"/>
                  </a:lnTo>
                  <a:lnTo>
                    <a:pt x="130809" y="74929"/>
                  </a:lnTo>
                  <a:lnTo>
                    <a:pt x="130809" y="73659"/>
                  </a:lnTo>
                  <a:close/>
                </a:path>
              </a:pathLst>
            </a:custGeom>
            <a:solidFill>
              <a:srgbClr val="DBCAA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44" name="object 544"/>
            <p:cNvSpPr/>
            <p:nvPr/>
          </p:nvSpPr>
          <p:spPr>
            <a:xfrm>
              <a:off x="1176020" y="3996690"/>
              <a:ext cx="154940" cy="72390"/>
            </a:xfrm>
            <a:custGeom>
              <a:avLst/>
              <a:gdLst/>
              <a:ahLst/>
              <a:cxnLst/>
              <a:rect l="l" t="t" r="r" b="b"/>
              <a:pathLst>
                <a:path w="154940" h="72389">
                  <a:moveTo>
                    <a:pt x="154940" y="0"/>
                  </a:moveTo>
                  <a:lnTo>
                    <a:pt x="66040" y="0"/>
                  </a:lnTo>
                  <a:lnTo>
                    <a:pt x="66040" y="1270"/>
                  </a:lnTo>
                  <a:lnTo>
                    <a:pt x="153670" y="1270"/>
                  </a:lnTo>
                  <a:lnTo>
                    <a:pt x="153670" y="6350"/>
                  </a:lnTo>
                  <a:lnTo>
                    <a:pt x="154940" y="6350"/>
                  </a:lnTo>
                  <a:lnTo>
                    <a:pt x="154940" y="0"/>
                  </a:lnTo>
                  <a:close/>
                </a:path>
                <a:path w="154940" h="72389">
                  <a:moveTo>
                    <a:pt x="2540" y="7620"/>
                  </a:moveTo>
                  <a:lnTo>
                    <a:pt x="0" y="7620"/>
                  </a:lnTo>
                  <a:lnTo>
                    <a:pt x="0" y="12700"/>
                  </a:lnTo>
                  <a:lnTo>
                    <a:pt x="2540" y="12700"/>
                  </a:lnTo>
                  <a:lnTo>
                    <a:pt x="2540" y="7620"/>
                  </a:lnTo>
                  <a:close/>
                </a:path>
                <a:path w="154940" h="72389">
                  <a:moveTo>
                    <a:pt x="2540" y="12700"/>
                  </a:moveTo>
                  <a:lnTo>
                    <a:pt x="0" y="12700"/>
                  </a:lnTo>
                  <a:lnTo>
                    <a:pt x="0" y="19050"/>
                  </a:lnTo>
                  <a:lnTo>
                    <a:pt x="2540" y="19050"/>
                  </a:lnTo>
                  <a:lnTo>
                    <a:pt x="2540" y="12700"/>
                  </a:lnTo>
                  <a:close/>
                </a:path>
                <a:path w="154940" h="72389">
                  <a:moveTo>
                    <a:pt x="2540" y="19050"/>
                  </a:moveTo>
                  <a:lnTo>
                    <a:pt x="0" y="19050"/>
                  </a:lnTo>
                  <a:lnTo>
                    <a:pt x="0" y="25400"/>
                  </a:lnTo>
                  <a:lnTo>
                    <a:pt x="2540" y="25400"/>
                  </a:lnTo>
                  <a:lnTo>
                    <a:pt x="2540" y="19050"/>
                  </a:lnTo>
                  <a:close/>
                </a:path>
                <a:path w="154940" h="72389">
                  <a:moveTo>
                    <a:pt x="2540" y="25400"/>
                  </a:moveTo>
                  <a:lnTo>
                    <a:pt x="0" y="25400"/>
                  </a:lnTo>
                  <a:lnTo>
                    <a:pt x="0" y="31750"/>
                  </a:lnTo>
                  <a:lnTo>
                    <a:pt x="2540" y="31750"/>
                  </a:lnTo>
                  <a:lnTo>
                    <a:pt x="2540" y="25400"/>
                  </a:lnTo>
                  <a:close/>
                </a:path>
                <a:path w="154940" h="72389">
                  <a:moveTo>
                    <a:pt x="2540" y="31750"/>
                  </a:moveTo>
                  <a:lnTo>
                    <a:pt x="0" y="31750"/>
                  </a:lnTo>
                  <a:lnTo>
                    <a:pt x="0" y="38100"/>
                  </a:lnTo>
                  <a:lnTo>
                    <a:pt x="2540" y="38100"/>
                  </a:lnTo>
                  <a:lnTo>
                    <a:pt x="2540" y="31750"/>
                  </a:lnTo>
                  <a:close/>
                </a:path>
                <a:path w="154940" h="72389">
                  <a:moveTo>
                    <a:pt x="2540" y="38100"/>
                  </a:moveTo>
                  <a:lnTo>
                    <a:pt x="0" y="38100"/>
                  </a:lnTo>
                  <a:lnTo>
                    <a:pt x="0" y="43180"/>
                  </a:lnTo>
                  <a:lnTo>
                    <a:pt x="1270" y="43180"/>
                  </a:lnTo>
                  <a:lnTo>
                    <a:pt x="1270" y="44450"/>
                  </a:lnTo>
                  <a:lnTo>
                    <a:pt x="2540" y="44450"/>
                  </a:lnTo>
                  <a:lnTo>
                    <a:pt x="2540" y="38100"/>
                  </a:lnTo>
                  <a:close/>
                </a:path>
                <a:path w="154940" h="72389">
                  <a:moveTo>
                    <a:pt x="2540" y="53340"/>
                  </a:moveTo>
                  <a:lnTo>
                    <a:pt x="0" y="53340"/>
                  </a:lnTo>
                  <a:lnTo>
                    <a:pt x="0" y="57150"/>
                  </a:lnTo>
                  <a:lnTo>
                    <a:pt x="2540" y="57150"/>
                  </a:lnTo>
                  <a:lnTo>
                    <a:pt x="2540" y="53340"/>
                  </a:lnTo>
                  <a:close/>
                </a:path>
                <a:path w="154940" h="72389">
                  <a:moveTo>
                    <a:pt x="2540" y="57150"/>
                  </a:moveTo>
                  <a:lnTo>
                    <a:pt x="0" y="57150"/>
                  </a:lnTo>
                  <a:lnTo>
                    <a:pt x="0" y="63500"/>
                  </a:lnTo>
                  <a:lnTo>
                    <a:pt x="2540" y="63500"/>
                  </a:lnTo>
                  <a:lnTo>
                    <a:pt x="2540" y="57150"/>
                  </a:lnTo>
                  <a:close/>
                </a:path>
                <a:path w="154940" h="72389">
                  <a:moveTo>
                    <a:pt x="2540" y="63500"/>
                  </a:moveTo>
                  <a:lnTo>
                    <a:pt x="0" y="63500"/>
                  </a:lnTo>
                  <a:lnTo>
                    <a:pt x="0" y="72390"/>
                  </a:lnTo>
                  <a:lnTo>
                    <a:pt x="57150" y="72390"/>
                  </a:lnTo>
                  <a:lnTo>
                    <a:pt x="57150" y="69850"/>
                  </a:lnTo>
                  <a:lnTo>
                    <a:pt x="2540" y="69850"/>
                  </a:lnTo>
                  <a:lnTo>
                    <a:pt x="2540" y="63500"/>
                  </a:lnTo>
                  <a:close/>
                </a:path>
                <a:path w="154940" h="72389">
                  <a:moveTo>
                    <a:pt x="129540" y="69850"/>
                  </a:moveTo>
                  <a:lnTo>
                    <a:pt x="96520" y="69850"/>
                  </a:lnTo>
                  <a:lnTo>
                    <a:pt x="96520" y="72390"/>
                  </a:lnTo>
                  <a:lnTo>
                    <a:pt x="129540" y="72390"/>
                  </a:lnTo>
                  <a:lnTo>
                    <a:pt x="129540" y="69850"/>
                  </a:lnTo>
                  <a:close/>
                </a:path>
              </a:pathLst>
            </a:custGeom>
            <a:solidFill>
              <a:srgbClr val="DCCCA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45" name="object 545"/>
            <p:cNvSpPr/>
            <p:nvPr/>
          </p:nvSpPr>
          <p:spPr>
            <a:xfrm>
              <a:off x="1178560" y="3997960"/>
              <a:ext cx="151130" cy="68580"/>
            </a:xfrm>
            <a:custGeom>
              <a:avLst/>
              <a:gdLst/>
              <a:ahLst/>
              <a:cxnLst/>
              <a:rect l="l" t="t" r="r" b="b"/>
              <a:pathLst>
                <a:path w="151130" h="68579">
                  <a:moveTo>
                    <a:pt x="151130" y="0"/>
                  </a:moveTo>
                  <a:lnTo>
                    <a:pt x="64770" y="0"/>
                  </a:lnTo>
                  <a:lnTo>
                    <a:pt x="64770" y="1269"/>
                  </a:lnTo>
                  <a:lnTo>
                    <a:pt x="67309" y="1269"/>
                  </a:lnTo>
                  <a:lnTo>
                    <a:pt x="67309" y="2539"/>
                  </a:lnTo>
                  <a:lnTo>
                    <a:pt x="148590" y="2539"/>
                  </a:lnTo>
                  <a:lnTo>
                    <a:pt x="148590" y="5079"/>
                  </a:lnTo>
                  <a:lnTo>
                    <a:pt x="151130" y="5079"/>
                  </a:lnTo>
                  <a:lnTo>
                    <a:pt x="151130" y="0"/>
                  </a:lnTo>
                  <a:close/>
                </a:path>
                <a:path w="151130" h="68579">
                  <a:moveTo>
                    <a:pt x="1270" y="7619"/>
                  </a:moveTo>
                  <a:lnTo>
                    <a:pt x="0" y="7619"/>
                  </a:lnTo>
                  <a:lnTo>
                    <a:pt x="0" y="11429"/>
                  </a:lnTo>
                  <a:lnTo>
                    <a:pt x="1270" y="11429"/>
                  </a:lnTo>
                  <a:lnTo>
                    <a:pt x="1270" y="7619"/>
                  </a:lnTo>
                  <a:close/>
                </a:path>
                <a:path w="151130" h="68579">
                  <a:moveTo>
                    <a:pt x="151130" y="5080"/>
                  </a:moveTo>
                  <a:lnTo>
                    <a:pt x="148590" y="5080"/>
                  </a:lnTo>
                  <a:lnTo>
                    <a:pt x="148590" y="6350"/>
                  </a:lnTo>
                  <a:lnTo>
                    <a:pt x="151130" y="6350"/>
                  </a:lnTo>
                  <a:lnTo>
                    <a:pt x="151130" y="5080"/>
                  </a:lnTo>
                  <a:close/>
                </a:path>
                <a:path w="151130" h="68579">
                  <a:moveTo>
                    <a:pt x="1270" y="11430"/>
                  </a:moveTo>
                  <a:lnTo>
                    <a:pt x="0" y="11430"/>
                  </a:lnTo>
                  <a:lnTo>
                    <a:pt x="0" y="17779"/>
                  </a:lnTo>
                  <a:lnTo>
                    <a:pt x="1270" y="17779"/>
                  </a:lnTo>
                  <a:lnTo>
                    <a:pt x="1270" y="11430"/>
                  </a:lnTo>
                  <a:close/>
                </a:path>
                <a:path w="151130" h="68579">
                  <a:moveTo>
                    <a:pt x="1270" y="17780"/>
                  </a:moveTo>
                  <a:lnTo>
                    <a:pt x="0" y="17780"/>
                  </a:lnTo>
                  <a:lnTo>
                    <a:pt x="0" y="24129"/>
                  </a:lnTo>
                  <a:lnTo>
                    <a:pt x="1270" y="24129"/>
                  </a:lnTo>
                  <a:lnTo>
                    <a:pt x="1270" y="17780"/>
                  </a:lnTo>
                  <a:close/>
                </a:path>
                <a:path w="151130" h="68579">
                  <a:moveTo>
                    <a:pt x="1270" y="24130"/>
                  </a:moveTo>
                  <a:lnTo>
                    <a:pt x="0" y="24130"/>
                  </a:lnTo>
                  <a:lnTo>
                    <a:pt x="0" y="30479"/>
                  </a:lnTo>
                  <a:lnTo>
                    <a:pt x="1270" y="30479"/>
                  </a:lnTo>
                  <a:lnTo>
                    <a:pt x="1270" y="24130"/>
                  </a:lnTo>
                  <a:close/>
                </a:path>
                <a:path w="151130" h="68579">
                  <a:moveTo>
                    <a:pt x="1270" y="30480"/>
                  </a:moveTo>
                  <a:lnTo>
                    <a:pt x="0" y="30480"/>
                  </a:lnTo>
                  <a:lnTo>
                    <a:pt x="0" y="36829"/>
                  </a:lnTo>
                  <a:lnTo>
                    <a:pt x="1270" y="36829"/>
                  </a:lnTo>
                  <a:lnTo>
                    <a:pt x="1270" y="30480"/>
                  </a:lnTo>
                  <a:close/>
                </a:path>
                <a:path w="151130" h="68579">
                  <a:moveTo>
                    <a:pt x="1270" y="36830"/>
                  </a:moveTo>
                  <a:lnTo>
                    <a:pt x="0" y="36830"/>
                  </a:lnTo>
                  <a:lnTo>
                    <a:pt x="0" y="43179"/>
                  </a:lnTo>
                  <a:lnTo>
                    <a:pt x="1270" y="43179"/>
                  </a:lnTo>
                  <a:lnTo>
                    <a:pt x="1270" y="36830"/>
                  </a:lnTo>
                  <a:close/>
                </a:path>
                <a:path w="151130" h="68579">
                  <a:moveTo>
                    <a:pt x="1270" y="43180"/>
                  </a:moveTo>
                  <a:lnTo>
                    <a:pt x="0" y="43180"/>
                  </a:lnTo>
                  <a:lnTo>
                    <a:pt x="0" y="44450"/>
                  </a:lnTo>
                  <a:lnTo>
                    <a:pt x="1270" y="44450"/>
                  </a:lnTo>
                  <a:lnTo>
                    <a:pt x="1270" y="43180"/>
                  </a:lnTo>
                  <a:close/>
                </a:path>
                <a:path w="151130" h="68579">
                  <a:moveTo>
                    <a:pt x="1270" y="50800"/>
                  </a:moveTo>
                  <a:lnTo>
                    <a:pt x="0" y="50800"/>
                  </a:lnTo>
                  <a:lnTo>
                    <a:pt x="0" y="55879"/>
                  </a:lnTo>
                  <a:lnTo>
                    <a:pt x="1270" y="55879"/>
                  </a:lnTo>
                  <a:lnTo>
                    <a:pt x="1270" y="50800"/>
                  </a:lnTo>
                  <a:close/>
                </a:path>
                <a:path w="151130" h="68579">
                  <a:moveTo>
                    <a:pt x="1270" y="55880"/>
                  </a:moveTo>
                  <a:lnTo>
                    <a:pt x="0" y="55880"/>
                  </a:lnTo>
                  <a:lnTo>
                    <a:pt x="0" y="62229"/>
                  </a:lnTo>
                  <a:lnTo>
                    <a:pt x="1270" y="62229"/>
                  </a:lnTo>
                  <a:lnTo>
                    <a:pt x="1270" y="55880"/>
                  </a:lnTo>
                  <a:close/>
                </a:path>
                <a:path w="151130" h="68579">
                  <a:moveTo>
                    <a:pt x="1270" y="62230"/>
                  </a:moveTo>
                  <a:lnTo>
                    <a:pt x="0" y="62230"/>
                  </a:lnTo>
                  <a:lnTo>
                    <a:pt x="0" y="68580"/>
                  </a:lnTo>
                  <a:lnTo>
                    <a:pt x="54610" y="68580"/>
                  </a:lnTo>
                  <a:lnTo>
                    <a:pt x="54610" y="67309"/>
                  </a:lnTo>
                  <a:lnTo>
                    <a:pt x="1270" y="67309"/>
                  </a:lnTo>
                  <a:lnTo>
                    <a:pt x="1270" y="62230"/>
                  </a:lnTo>
                  <a:close/>
                </a:path>
                <a:path w="151130" h="68579">
                  <a:moveTo>
                    <a:pt x="127000" y="67309"/>
                  </a:moveTo>
                  <a:lnTo>
                    <a:pt x="93980" y="67309"/>
                  </a:lnTo>
                  <a:lnTo>
                    <a:pt x="93980" y="68579"/>
                  </a:lnTo>
                  <a:lnTo>
                    <a:pt x="127000" y="68579"/>
                  </a:lnTo>
                  <a:lnTo>
                    <a:pt x="127000" y="67309"/>
                  </a:lnTo>
                  <a:close/>
                </a:path>
              </a:pathLst>
            </a:custGeom>
            <a:solidFill>
              <a:srgbClr val="DDCDA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46" name="object 546"/>
            <p:cNvSpPr/>
            <p:nvPr/>
          </p:nvSpPr>
          <p:spPr>
            <a:xfrm>
              <a:off x="1179830" y="4000500"/>
              <a:ext cx="147320" cy="64769"/>
            </a:xfrm>
            <a:custGeom>
              <a:avLst/>
              <a:gdLst/>
              <a:ahLst/>
              <a:cxnLst/>
              <a:rect l="l" t="t" r="r" b="b"/>
              <a:pathLst>
                <a:path w="147319" h="64770">
                  <a:moveTo>
                    <a:pt x="147319" y="0"/>
                  </a:moveTo>
                  <a:lnTo>
                    <a:pt x="67309" y="0"/>
                  </a:lnTo>
                  <a:lnTo>
                    <a:pt x="67309" y="1269"/>
                  </a:lnTo>
                  <a:lnTo>
                    <a:pt x="146050" y="1269"/>
                  </a:lnTo>
                  <a:lnTo>
                    <a:pt x="146050" y="2539"/>
                  </a:lnTo>
                  <a:lnTo>
                    <a:pt x="147319" y="2539"/>
                  </a:lnTo>
                  <a:lnTo>
                    <a:pt x="147319" y="0"/>
                  </a:lnTo>
                  <a:close/>
                </a:path>
                <a:path w="147319" h="64770">
                  <a:moveTo>
                    <a:pt x="2539" y="6350"/>
                  </a:moveTo>
                  <a:lnTo>
                    <a:pt x="0" y="6350"/>
                  </a:lnTo>
                  <a:lnTo>
                    <a:pt x="0" y="8889"/>
                  </a:lnTo>
                  <a:lnTo>
                    <a:pt x="2539" y="8889"/>
                  </a:lnTo>
                  <a:lnTo>
                    <a:pt x="2539" y="6350"/>
                  </a:lnTo>
                  <a:close/>
                </a:path>
                <a:path w="147319" h="64770">
                  <a:moveTo>
                    <a:pt x="147319" y="2540"/>
                  </a:moveTo>
                  <a:lnTo>
                    <a:pt x="146050" y="2540"/>
                  </a:lnTo>
                  <a:lnTo>
                    <a:pt x="146050" y="5080"/>
                  </a:lnTo>
                  <a:lnTo>
                    <a:pt x="147319" y="5080"/>
                  </a:lnTo>
                  <a:lnTo>
                    <a:pt x="147319" y="2540"/>
                  </a:lnTo>
                  <a:close/>
                </a:path>
                <a:path w="147319" h="64770">
                  <a:moveTo>
                    <a:pt x="2539" y="8890"/>
                  </a:moveTo>
                  <a:lnTo>
                    <a:pt x="0" y="8890"/>
                  </a:lnTo>
                  <a:lnTo>
                    <a:pt x="0" y="15239"/>
                  </a:lnTo>
                  <a:lnTo>
                    <a:pt x="2539" y="15239"/>
                  </a:lnTo>
                  <a:lnTo>
                    <a:pt x="2539" y="8890"/>
                  </a:lnTo>
                  <a:close/>
                </a:path>
                <a:path w="147319" h="64770">
                  <a:moveTo>
                    <a:pt x="2539" y="15240"/>
                  </a:moveTo>
                  <a:lnTo>
                    <a:pt x="0" y="15240"/>
                  </a:lnTo>
                  <a:lnTo>
                    <a:pt x="0" y="21589"/>
                  </a:lnTo>
                  <a:lnTo>
                    <a:pt x="2539" y="21589"/>
                  </a:lnTo>
                  <a:lnTo>
                    <a:pt x="2539" y="15240"/>
                  </a:lnTo>
                  <a:close/>
                </a:path>
                <a:path w="147319" h="64770">
                  <a:moveTo>
                    <a:pt x="2539" y="21590"/>
                  </a:moveTo>
                  <a:lnTo>
                    <a:pt x="0" y="21590"/>
                  </a:lnTo>
                  <a:lnTo>
                    <a:pt x="0" y="27939"/>
                  </a:lnTo>
                  <a:lnTo>
                    <a:pt x="2539" y="27939"/>
                  </a:lnTo>
                  <a:lnTo>
                    <a:pt x="2539" y="21590"/>
                  </a:lnTo>
                  <a:close/>
                </a:path>
                <a:path w="147319" h="64770">
                  <a:moveTo>
                    <a:pt x="2539" y="27940"/>
                  </a:moveTo>
                  <a:lnTo>
                    <a:pt x="0" y="27940"/>
                  </a:lnTo>
                  <a:lnTo>
                    <a:pt x="0" y="34289"/>
                  </a:lnTo>
                  <a:lnTo>
                    <a:pt x="2539" y="34289"/>
                  </a:lnTo>
                  <a:lnTo>
                    <a:pt x="2539" y="27940"/>
                  </a:lnTo>
                  <a:close/>
                </a:path>
                <a:path w="147319" h="64770">
                  <a:moveTo>
                    <a:pt x="2539" y="34290"/>
                  </a:moveTo>
                  <a:lnTo>
                    <a:pt x="0" y="34290"/>
                  </a:lnTo>
                  <a:lnTo>
                    <a:pt x="0" y="40639"/>
                  </a:lnTo>
                  <a:lnTo>
                    <a:pt x="2539" y="40639"/>
                  </a:lnTo>
                  <a:lnTo>
                    <a:pt x="2539" y="34290"/>
                  </a:lnTo>
                  <a:close/>
                </a:path>
                <a:path w="147319" h="64770">
                  <a:moveTo>
                    <a:pt x="2539" y="40640"/>
                  </a:moveTo>
                  <a:lnTo>
                    <a:pt x="0" y="40640"/>
                  </a:lnTo>
                  <a:lnTo>
                    <a:pt x="0" y="41910"/>
                  </a:lnTo>
                  <a:lnTo>
                    <a:pt x="1269" y="41910"/>
                  </a:lnTo>
                  <a:lnTo>
                    <a:pt x="1269" y="43180"/>
                  </a:lnTo>
                  <a:lnTo>
                    <a:pt x="2539" y="43180"/>
                  </a:lnTo>
                  <a:lnTo>
                    <a:pt x="2539" y="40640"/>
                  </a:lnTo>
                  <a:close/>
                </a:path>
                <a:path w="147319" h="64770">
                  <a:moveTo>
                    <a:pt x="2539" y="46990"/>
                  </a:moveTo>
                  <a:lnTo>
                    <a:pt x="1269" y="46990"/>
                  </a:lnTo>
                  <a:lnTo>
                    <a:pt x="1269" y="48260"/>
                  </a:lnTo>
                  <a:lnTo>
                    <a:pt x="0" y="48260"/>
                  </a:lnTo>
                  <a:lnTo>
                    <a:pt x="0" y="53339"/>
                  </a:lnTo>
                  <a:lnTo>
                    <a:pt x="2539" y="53339"/>
                  </a:lnTo>
                  <a:lnTo>
                    <a:pt x="2539" y="46990"/>
                  </a:lnTo>
                  <a:close/>
                </a:path>
                <a:path w="147319" h="64770">
                  <a:moveTo>
                    <a:pt x="2539" y="53340"/>
                  </a:moveTo>
                  <a:lnTo>
                    <a:pt x="0" y="53340"/>
                  </a:lnTo>
                  <a:lnTo>
                    <a:pt x="0" y="59689"/>
                  </a:lnTo>
                  <a:lnTo>
                    <a:pt x="2539" y="59689"/>
                  </a:lnTo>
                  <a:lnTo>
                    <a:pt x="2539" y="53340"/>
                  </a:lnTo>
                  <a:close/>
                </a:path>
                <a:path w="147319" h="64770">
                  <a:moveTo>
                    <a:pt x="2539" y="59690"/>
                  </a:moveTo>
                  <a:lnTo>
                    <a:pt x="0" y="59690"/>
                  </a:lnTo>
                  <a:lnTo>
                    <a:pt x="0" y="64769"/>
                  </a:lnTo>
                  <a:lnTo>
                    <a:pt x="53340" y="64769"/>
                  </a:lnTo>
                  <a:lnTo>
                    <a:pt x="53339" y="62230"/>
                  </a:lnTo>
                  <a:lnTo>
                    <a:pt x="2539" y="62230"/>
                  </a:lnTo>
                  <a:lnTo>
                    <a:pt x="2539" y="59690"/>
                  </a:lnTo>
                  <a:close/>
                </a:path>
                <a:path w="147319" h="64770">
                  <a:moveTo>
                    <a:pt x="125729" y="62230"/>
                  </a:moveTo>
                  <a:lnTo>
                    <a:pt x="92709" y="62230"/>
                  </a:lnTo>
                  <a:lnTo>
                    <a:pt x="92709" y="64769"/>
                  </a:lnTo>
                  <a:lnTo>
                    <a:pt x="125729" y="64769"/>
                  </a:lnTo>
                  <a:lnTo>
                    <a:pt x="125729" y="62230"/>
                  </a:lnTo>
                  <a:close/>
                </a:path>
              </a:pathLst>
            </a:custGeom>
            <a:solidFill>
              <a:srgbClr val="DECFB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47" name="object 547"/>
            <p:cNvSpPr/>
            <p:nvPr/>
          </p:nvSpPr>
          <p:spPr>
            <a:xfrm>
              <a:off x="1182370" y="4001770"/>
              <a:ext cx="143510" cy="60960"/>
            </a:xfrm>
            <a:custGeom>
              <a:avLst/>
              <a:gdLst/>
              <a:ahLst/>
              <a:cxnLst/>
              <a:rect l="l" t="t" r="r" b="b"/>
              <a:pathLst>
                <a:path w="143509" h="60960">
                  <a:moveTo>
                    <a:pt x="143510" y="0"/>
                  </a:moveTo>
                  <a:lnTo>
                    <a:pt x="67310" y="0"/>
                  </a:lnTo>
                  <a:lnTo>
                    <a:pt x="67310" y="1269"/>
                  </a:lnTo>
                  <a:lnTo>
                    <a:pt x="143510" y="1269"/>
                  </a:lnTo>
                  <a:lnTo>
                    <a:pt x="143510" y="0"/>
                  </a:lnTo>
                  <a:close/>
                </a:path>
                <a:path w="143509" h="60960">
                  <a:moveTo>
                    <a:pt x="1270" y="6349"/>
                  </a:moveTo>
                  <a:lnTo>
                    <a:pt x="0" y="6349"/>
                  </a:lnTo>
                  <a:lnTo>
                    <a:pt x="0" y="7619"/>
                  </a:lnTo>
                  <a:lnTo>
                    <a:pt x="1270" y="7619"/>
                  </a:lnTo>
                  <a:lnTo>
                    <a:pt x="1270" y="6349"/>
                  </a:lnTo>
                  <a:close/>
                </a:path>
                <a:path w="143509" h="60960">
                  <a:moveTo>
                    <a:pt x="143510" y="1269"/>
                  </a:moveTo>
                  <a:lnTo>
                    <a:pt x="68580" y="1269"/>
                  </a:lnTo>
                  <a:lnTo>
                    <a:pt x="68580" y="2539"/>
                  </a:lnTo>
                  <a:lnTo>
                    <a:pt x="140970" y="2539"/>
                  </a:lnTo>
                  <a:lnTo>
                    <a:pt x="140970" y="5079"/>
                  </a:lnTo>
                  <a:lnTo>
                    <a:pt x="142240" y="5079"/>
                  </a:lnTo>
                  <a:lnTo>
                    <a:pt x="142240" y="3809"/>
                  </a:lnTo>
                  <a:lnTo>
                    <a:pt x="143510" y="3809"/>
                  </a:lnTo>
                  <a:lnTo>
                    <a:pt x="143510" y="1269"/>
                  </a:lnTo>
                  <a:close/>
                </a:path>
                <a:path w="143509" h="60960">
                  <a:moveTo>
                    <a:pt x="1270" y="7619"/>
                  </a:moveTo>
                  <a:lnTo>
                    <a:pt x="0" y="7619"/>
                  </a:lnTo>
                  <a:lnTo>
                    <a:pt x="0" y="13969"/>
                  </a:lnTo>
                  <a:lnTo>
                    <a:pt x="1270" y="13969"/>
                  </a:lnTo>
                  <a:lnTo>
                    <a:pt x="1270" y="7619"/>
                  </a:lnTo>
                  <a:close/>
                </a:path>
                <a:path w="143509" h="60960">
                  <a:moveTo>
                    <a:pt x="1270" y="13969"/>
                  </a:moveTo>
                  <a:lnTo>
                    <a:pt x="0" y="13969"/>
                  </a:lnTo>
                  <a:lnTo>
                    <a:pt x="0" y="20319"/>
                  </a:lnTo>
                  <a:lnTo>
                    <a:pt x="1270" y="20319"/>
                  </a:lnTo>
                  <a:lnTo>
                    <a:pt x="1270" y="13969"/>
                  </a:lnTo>
                  <a:close/>
                </a:path>
                <a:path w="143509" h="60960">
                  <a:moveTo>
                    <a:pt x="1270" y="20319"/>
                  </a:moveTo>
                  <a:lnTo>
                    <a:pt x="0" y="20319"/>
                  </a:lnTo>
                  <a:lnTo>
                    <a:pt x="0" y="26669"/>
                  </a:lnTo>
                  <a:lnTo>
                    <a:pt x="1270" y="26669"/>
                  </a:lnTo>
                  <a:lnTo>
                    <a:pt x="1270" y="20319"/>
                  </a:lnTo>
                  <a:close/>
                </a:path>
                <a:path w="143509" h="60960">
                  <a:moveTo>
                    <a:pt x="1270" y="26669"/>
                  </a:moveTo>
                  <a:lnTo>
                    <a:pt x="0" y="26669"/>
                  </a:lnTo>
                  <a:lnTo>
                    <a:pt x="0" y="33019"/>
                  </a:lnTo>
                  <a:lnTo>
                    <a:pt x="1270" y="33019"/>
                  </a:lnTo>
                  <a:lnTo>
                    <a:pt x="1270" y="26669"/>
                  </a:lnTo>
                  <a:close/>
                </a:path>
                <a:path w="143509" h="60960">
                  <a:moveTo>
                    <a:pt x="1270" y="33019"/>
                  </a:moveTo>
                  <a:lnTo>
                    <a:pt x="0" y="33019"/>
                  </a:lnTo>
                  <a:lnTo>
                    <a:pt x="0" y="39369"/>
                  </a:lnTo>
                  <a:lnTo>
                    <a:pt x="1270" y="39369"/>
                  </a:lnTo>
                  <a:lnTo>
                    <a:pt x="1270" y="33019"/>
                  </a:lnTo>
                  <a:close/>
                </a:path>
                <a:path w="143509" h="60960">
                  <a:moveTo>
                    <a:pt x="1270" y="39369"/>
                  </a:moveTo>
                  <a:lnTo>
                    <a:pt x="0" y="39369"/>
                  </a:lnTo>
                  <a:lnTo>
                    <a:pt x="0" y="43179"/>
                  </a:lnTo>
                  <a:lnTo>
                    <a:pt x="1270" y="43179"/>
                  </a:lnTo>
                  <a:lnTo>
                    <a:pt x="1270" y="39369"/>
                  </a:lnTo>
                  <a:close/>
                </a:path>
                <a:path w="143509" h="60960">
                  <a:moveTo>
                    <a:pt x="1270" y="45719"/>
                  </a:moveTo>
                  <a:lnTo>
                    <a:pt x="0" y="45719"/>
                  </a:lnTo>
                  <a:lnTo>
                    <a:pt x="0" y="52069"/>
                  </a:lnTo>
                  <a:lnTo>
                    <a:pt x="1270" y="52069"/>
                  </a:lnTo>
                  <a:lnTo>
                    <a:pt x="1270" y="45719"/>
                  </a:lnTo>
                  <a:close/>
                </a:path>
                <a:path w="143509" h="60960">
                  <a:moveTo>
                    <a:pt x="1270" y="52069"/>
                  </a:moveTo>
                  <a:lnTo>
                    <a:pt x="0" y="52069"/>
                  </a:lnTo>
                  <a:lnTo>
                    <a:pt x="0" y="58419"/>
                  </a:lnTo>
                  <a:lnTo>
                    <a:pt x="1270" y="58419"/>
                  </a:lnTo>
                  <a:lnTo>
                    <a:pt x="1270" y="52069"/>
                  </a:lnTo>
                  <a:close/>
                </a:path>
                <a:path w="143509" h="60960">
                  <a:moveTo>
                    <a:pt x="1270" y="58419"/>
                  </a:moveTo>
                  <a:lnTo>
                    <a:pt x="0" y="58419"/>
                  </a:lnTo>
                  <a:lnTo>
                    <a:pt x="0" y="60959"/>
                  </a:lnTo>
                  <a:lnTo>
                    <a:pt x="50800" y="60959"/>
                  </a:lnTo>
                  <a:lnTo>
                    <a:pt x="50800" y="59689"/>
                  </a:lnTo>
                  <a:lnTo>
                    <a:pt x="1270" y="59689"/>
                  </a:lnTo>
                  <a:lnTo>
                    <a:pt x="1270" y="58419"/>
                  </a:lnTo>
                  <a:close/>
                </a:path>
                <a:path w="143509" h="60960">
                  <a:moveTo>
                    <a:pt x="123190" y="59689"/>
                  </a:moveTo>
                  <a:lnTo>
                    <a:pt x="90170" y="59689"/>
                  </a:lnTo>
                  <a:lnTo>
                    <a:pt x="90170" y="60959"/>
                  </a:lnTo>
                  <a:lnTo>
                    <a:pt x="123190" y="60959"/>
                  </a:lnTo>
                  <a:lnTo>
                    <a:pt x="123190" y="59689"/>
                  </a:lnTo>
                  <a:close/>
                </a:path>
              </a:pathLst>
            </a:custGeom>
            <a:solidFill>
              <a:srgbClr val="DED0B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48" name="object 548"/>
            <p:cNvSpPr/>
            <p:nvPr/>
          </p:nvSpPr>
          <p:spPr>
            <a:xfrm>
              <a:off x="1183640" y="4004310"/>
              <a:ext cx="139700" cy="57150"/>
            </a:xfrm>
            <a:custGeom>
              <a:avLst/>
              <a:gdLst/>
              <a:ahLst/>
              <a:cxnLst/>
              <a:rect l="l" t="t" r="r" b="b"/>
              <a:pathLst>
                <a:path w="139700" h="57150">
                  <a:moveTo>
                    <a:pt x="1269" y="3809"/>
                  </a:moveTo>
                  <a:lnTo>
                    <a:pt x="0" y="3809"/>
                  </a:lnTo>
                  <a:lnTo>
                    <a:pt x="0" y="5079"/>
                  </a:lnTo>
                  <a:lnTo>
                    <a:pt x="1269" y="5079"/>
                  </a:lnTo>
                  <a:lnTo>
                    <a:pt x="1269" y="3809"/>
                  </a:lnTo>
                  <a:close/>
                </a:path>
                <a:path w="139700" h="57150">
                  <a:moveTo>
                    <a:pt x="139700" y="0"/>
                  </a:moveTo>
                  <a:lnTo>
                    <a:pt x="69850" y="0"/>
                  </a:lnTo>
                  <a:lnTo>
                    <a:pt x="69850" y="1269"/>
                  </a:lnTo>
                  <a:lnTo>
                    <a:pt x="138429" y="1269"/>
                  </a:lnTo>
                  <a:lnTo>
                    <a:pt x="138429" y="2539"/>
                  </a:lnTo>
                  <a:lnTo>
                    <a:pt x="139700" y="2539"/>
                  </a:lnTo>
                  <a:lnTo>
                    <a:pt x="139700" y="0"/>
                  </a:lnTo>
                  <a:close/>
                </a:path>
                <a:path w="139700" h="57150">
                  <a:moveTo>
                    <a:pt x="1269" y="5080"/>
                  </a:moveTo>
                  <a:lnTo>
                    <a:pt x="0" y="5080"/>
                  </a:lnTo>
                  <a:lnTo>
                    <a:pt x="0" y="11429"/>
                  </a:lnTo>
                  <a:lnTo>
                    <a:pt x="1269" y="11429"/>
                  </a:lnTo>
                  <a:lnTo>
                    <a:pt x="1269" y="5080"/>
                  </a:lnTo>
                  <a:close/>
                </a:path>
                <a:path w="139700" h="57150">
                  <a:moveTo>
                    <a:pt x="1269" y="11430"/>
                  </a:moveTo>
                  <a:lnTo>
                    <a:pt x="0" y="11430"/>
                  </a:lnTo>
                  <a:lnTo>
                    <a:pt x="0" y="17779"/>
                  </a:lnTo>
                  <a:lnTo>
                    <a:pt x="1269" y="17779"/>
                  </a:lnTo>
                  <a:lnTo>
                    <a:pt x="1269" y="11430"/>
                  </a:lnTo>
                  <a:close/>
                </a:path>
                <a:path w="139700" h="57150">
                  <a:moveTo>
                    <a:pt x="1269" y="17780"/>
                  </a:moveTo>
                  <a:lnTo>
                    <a:pt x="0" y="17780"/>
                  </a:lnTo>
                  <a:lnTo>
                    <a:pt x="0" y="24129"/>
                  </a:lnTo>
                  <a:lnTo>
                    <a:pt x="1269" y="24129"/>
                  </a:lnTo>
                  <a:lnTo>
                    <a:pt x="1269" y="17780"/>
                  </a:lnTo>
                  <a:close/>
                </a:path>
                <a:path w="139700" h="57150">
                  <a:moveTo>
                    <a:pt x="1269" y="24130"/>
                  </a:moveTo>
                  <a:lnTo>
                    <a:pt x="0" y="24130"/>
                  </a:lnTo>
                  <a:lnTo>
                    <a:pt x="0" y="30479"/>
                  </a:lnTo>
                  <a:lnTo>
                    <a:pt x="1269" y="30479"/>
                  </a:lnTo>
                  <a:lnTo>
                    <a:pt x="1269" y="24130"/>
                  </a:lnTo>
                  <a:close/>
                </a:path>
                <a:path w="139700" h="57150">
                  <a:moveTo>
                    <a:pt x="1269" y="30480"/>
                  </a:moveTo>
                  <a:lnTo>
                    <a:pt x="0" y="30480"/>
                  </a:lnTo>
                  <a:lnTo>
                    <a:pt x="0" y="36829"/>
                  </a:lnTo>
                  <a:lnTo>
                    <a:pt x="1269" y="36829"/>
                  </a:lnTo>
                  <a:lnTo>
                    <a:pt x="1269" y="30480"/>
                  </a:lnTo>
                  <a:close/>
                </a:path>
                <a:path w="139700" h="57150">
                  <a:moveTo>
                    <a:pt x="1269" y="41909"/>
                  </a:moveTo>
                  <a:lnTo>
                    <a:pt x="0" y="41909"/>
                  </a:lnTo>
                  <a:lnTo>
                    <a:pt x="0" y="43179"/>
                  </a:lnTo>
                  <a:lnTo>
                    <a:pt x="1269" y="43179"/>
                  </a:lnTo>
                  <a:lnTo>
                    <a:pt x="1269" y="41909"/>
                  </a:lnTo>
                  <a:close/>
                </a:path>
                <a:path w="139700" h="57150">
                  <a:moveTo>
                    <a:pt x="1269" y="36830"/>
                  </a:moveTo>
                  <a:lnTo>
                    <a:pt x="0" y="36830"/>
                  </a:lnTo>
                  <a:lnTo>
                    <a:pt x="0" y="40639"/>
                  </a:lnTo>
                  <a:lnTo>
                    <a:pt x="1269" y="40639"/>
                  </a:lnTo>
                  <a:lnTo>
                    <a:pt x="1269" y="36830"/>
                  </a:lnTo>
                  <a:close/>
                </a:path>
                <a:path w="139700" h="57150">
                  <a:moveTo>
                    <a:pt x="1269" y="43180"/>
                  </a:moveTo>
                  <a:lnTo>
                    <a:pt x="0" y="43180"/>
                  </a:lnTo>
                  <a:lnTo>
                    <a:pt x="0" y="49529"/>
                  </a:lnTo>
                  <a:lnTo>
                    <a:pt x="1269" y="49529"/>
                  </a:lnTo>
                  <a:lnTo>
                    <a:pt x="1269" y="43180"/>
                  </a:lnTo>
                  <a:close/>
                </a:path>
                <a:path w="139700" h="57150">
                  <a:moveTo>
                    <a:pt x="1269" y="49530"/>
                  </a:moveTo>
                  <a:lnTo>
                    <a:pt x="0" y="49530"/>
                  </a:lnTo>
                  <a:lnTo>
                    <a:pt x="0" y="57150"/>
                  </a:lnTo>
                  <a:lnTo>
                    <a:pt x="49529" y="57150"/>
                  </a:lnTo>
                  <a:lnTo>
                    <a:pt x="49529" y="55880"/>
                  </a:lnTo>
                  <a:lnTo>
                    <a:pt x="1270" y="55880"/>
                  </a:lnTo>
                  <a:lnTo>
                    <a:pt x="1269" y="49530"/>
                  </a:lnTo>
                  <a:close/>
                </a:path>
                <a:path w="139700" h="57150">
                  <a:moveTo>
                    <a:pt x="121919" y="55880"/>
                  </a:moveTo>
                  <a:lnTo>
                    <a:pt x="88900" y="55880"/>
                  </a:lnTo>
                  <a:lnTo>
                    <a:pt x="88900" y="57150"/>
                  </a:lnTo>
                  <a:lnTo>
                    <a:pt x="121919" y="57150"/>
                  </a:lnTo>
                  <a:lnTo>
                    <a:pt x="121919" y="55880"/>
                  </a:lnTo>
                  <a:close/>
                </a:path>
              </a:pathLst>
            </a:custGeom>
            <a:solidFill>
              <a:srgbClr val="DFD1B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49" name="object 549"/>
            <p:cNvSpPr/>
            <p:nvPr/>
          </p:nvSpPr>
          <p:spPr>
            <a:xfrm>
              <a:off x="1184910" y="4005580"/>
              <a:ext cx="137160" cy="54610"/>
            </a:xfrm>
            <a:custGeom>
              <a:avLst/>
              <a:gdLst/>
              <a:ahLst/>
              <a:cxnLst/>
              <a:rect l="l" t="t" r="r" b="b"/>
              <a:pathLst>
                <a:path w="137159" h="54610">
                  <a:moveTo>
                    <a:pt x="135890" y="2540"/>
                  </a:moveTo>
                  <a:lnTo>
                    <a:pt x="134620" y="2540"/>
                  </a:lnTo>
                  <a:lnTo>
                    <a:pt x="134620" y="3810"/>
                  </a:lnTo>
                  <a:lnTo>
                    <a:pt x="135890" y="3810"/>
                  </a:lnTo>
                  <a:lnTo>
                    <a:pt x="135890" y="2540"/>
                  </a:lnTo>
                  <a:close/>
                </a:path>
                <a:path w="137159" h="54610">
                  <a:moveTo>
                    <a:pt x="137159" y="0"/>
                  </a:moveTo>
                  <a:lnTo>
                    <a:pt x="67309" y="0"/>
                  </a:lnTo>
                  <a:lnTo>
                    <a:pt x="67309" y="1270"/>
                  </a:lnTo>
                  <a:lnTo>
                    <a:pt x="64770" y="1270"/>
                  </a:lnTo>
                  <a:lnTo>
                    <a:pt x="64770" y="2540"/>
                  </a:lnTo>
                  <a:lnTo>
                    <a:pt x="137160" y="2540"/>
                  </a:lnTo>
                  <a:lnTo>
                    <a:pt x="137159" y="0"/>
                  </a:lnTo>
                  <a:close/>
                </a:path>
                <a:path w="137159" h="54610">
                  <a:moveTo>
                    <a:pt x="1269" y="3810"/>
                  </a:moveTo>
                  <a:lnTo>
                    <a:pt x="0" y="3810"/>
                  </a:lnTo>
                  <a:lnTo>
                    <a:pt x="0" y="10160"/>
                  </a:lnTo>
                  <a:lnTo>
                    <a:pt x="2540" y="10160"/>
                  </a:lnTo>
                  <a:lnTo>
                    <a:pt x="2540" y="5080"/>
                  </a:lnTo>
                  <a:lnTo>
                    <a:pt x="1269" y="5080"/>
                  </a:lnTo>
                  <a:lnTo>
                    <a:pt x="1269" y="3810"/>
                  </a:lnTo>
                  <a:close/>
                </a:path>
                <a:path w="137159" h="54610">
                  <a:moveTo>
                    <a:pt x="2540" y="10160"/>
                  </a:moveTo>
                  <a:lnTo>
                    <a:pt x="0" y="10160"/>
                  </a:lnTo>
                  <a:lnTo>
                    <a:pt x="0" y="16510"/>
                  </a:lnTo>
                  <a:lnTo>
                    <a:pt x="2540" y="16510"/>
                  </a:lnTo>
                  <a:lnTo>
                    <a:pt x="2540" y="10160"/>
                  </a:lnTo>
                  <a:close/>
                </a:path>
                <a:path w="137159" h="54610">
                  <a:moveTo>
                    <a:pt x="2540" y="16510"/>
                  </a:moveTo>
                  <a:lnTo>
                    <a:pt x="0" y="16510"/>
                  </a:lnTo>
                  <a:lnTo>
                    <a:pt x="0" y="22860"/>
                  </a:lnTo>
                  <a:lnTo>
                    <a:pt x="2540" y="22860"/>
                  </a:lnTo>
                  <a:lnTo>
                    <a:pt x="2540" y="16510"/>
                  </a:lnTo>
                  <a:close/>
                </a:path>
                <a:path w="137159" h="54610">
                  <a:moveTo>
                    <a:pt x="2540" y="22860"/>
                  </a:moveTo>
                  <a:lnTo>
                    <a:pt x="0" y="22860"/>
                  </a:lnTo>
                  <a:lnTo>
                    <a:pt x="0" y="29210"/>
                  </a:lnTo>
                  <a:lnTo>
                    <a:pt x="2540" y="29210"/>
                  </a:lnTo>
                  <a:lnTo>
                    <a:pt x="2540" y="22860"/>
                  </a:lnTo>
                  <a:close/>
                </a:path>
                <a:path w="137159" h="54610">
                  <a:moveTo>
                    <a:pt x="2540" y="29210"/>
                  </a:moveTo>
                  <a:lnTo>
                    <a:pt x="0" y="29210"/>
                  </a:lnTo>
                  <a:lnTo>
                    <a:pt x="0" y="35560"/>
                  </a:lnTo>
                  <a:lnTo>
                    <a:pt x="2540" y="35560"/>
                  </a:lnTo>
                  <a:lnTo>
                    <a:pt x="2540" y="29210"/>
                  </a:lnTo>
                  <a:close/>
                </a:path>
                <a:path w="137159" h="54610">
                  <a:moveTo>
                    <a:pt x="2540" y="35560"/>
                  </a:moveTo>
                  <a:lnTo>
                    <a:pt x="0" y="35560"/>
                  </a:lnTo>
                  <a:lnTo>
                    <a:pt x="0" y="41910"/>
                  </a:lnTo>
                  <a:lnTo>
                    <a:pt x="2540" y="41910"/>
                  </a:lnTo>
                  <a:lnTo>
                    <a:pt x="2540" y="35560"/>
                  </a:lnTo>
                  <a:close/>
                </a:path>
                <a:path w="137159" h="54610">
                  <a:moveTo>
                    <a:pt x="2540" y="41910"/>
                  </a:moveTo>
                  <a:lnTo>
                    <a:pt x="0" y="41910"/>
                  </a:lnTo>
                  <a:lnTo>
                    <a:pt x="0" y="48260"/>
                  </a:lnTo>
                  <a:lnTo>
                    <a:pt x="2540" y="48260"/>
                  </a:lnTo>
                  <a:lnTo>
                    <a:pt x="2540" y="41910"/>
                  </a:lnTo>
                  <a:close/>
                </a:path>
                <a:path w="137159" h="54610">
                  <a:moveTo>
                    <a:pt x="2540" y="48260"/>
                  </a:moveTo>
                  <a:lnTo>
                    <a:pt x="0" y="48260"/>
                  </a:lnTo>
                  <a:lnTo>
                    <a:pt x="0" y="54610"/>
                  </a:lnTo>
                  <a:lnTo>
                    <a:pt x="49530" y="54610"/>
                  </a:lnTo>
                  <a:lnTo>
                    <a:pt x="49530" y="53340"/>
                  </a:lnTo>
                  <a:lnTo>
                    <a:pt x="52070" y="53340"/>
                  </a:lnTo>
                  <a:lnTo>
                    <a:pt x="52070" y="52070"/>
                  </a:lnTo>
                  <a:lnTo>
                    <a:pt x="2540" y="52070"/>
                  </a:lnTo>
                  <a:lnTo>
                    <a:pt x="2540" y="48260"/>
                  </a:lnTo>
                  <a:close/>
                </a:path>
                <a:path w="137159" h="54610">
                  <a:moveTo>
                    <a:pt x="120650" y="52070"/>
                  </a:moveTo>
                  <a:lnTo>
                    <a:pt x="87630" y="52070"/>
                  </a:lnTo>
                  <a:lnTo>
                    <a:pt x="87630" y="54610"/>
                  </a:lnTo>
                  <a:lnTo>
                    <a:pt x="120650" y="54610"/>
                  </a:lnTo>
                  <a:lnTo>
                    <a:pt x="120650" y="52070"/>
                  </a:lnTo>
                  <a:close/>
                </a:path>
              </a:pathLst>
            </a:custGeom>
            <a:solidFill>
              <a:srgbClr val="E0D3B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50" name="object 550"/>
            <p:cNvSpPr/>
            <p:nvPr/>
          </p:nvSpPr>
          <p:spPr>
            <a:xfrm>
              <a:off x="1187450" y="4008120"/>
              <a:ext cx="132080" cy="49530"/>
            </a:xfrm>
            <a:custGeom>
              <a:avLst/>
              <a:gdLst/>
              <a:ahLst/>
              <a:cxnLst/>
              <a:rect l="l" t="t" r="r" b="b"/>
              <a:pathLst>
                <a:path w="132080" h="49529">
                  <a:moveTo>
                    <a:pt x="132080" y="0"/>
                  </a:moveTo>
                  <a:lnTo>
                    <a:pt x="59690" y="0"/>
                  </a:lnTo>
                  <a:lnTo>
                    <a:pt x="59690" y="1269"/>
                  </a:lnTo>
                  <a:lnTo>
                    <a:pt x="132080" y="1269"/>
                  </a:lnTo>
                  <a:lnTo>
                    <a:pt x="132080" y="0"/>
                  </a:lnTo>
                  <a:close/>
                </a:path>
                <a:path w="132080" h="49529">
                  <a:moveTo>
                    <a:pt x="1269" y="2539"/>
                  </a:moveTo>
                  <a:lnTo>
                    <a:pt x="0" y="2539"/>
                  </a:lnTo>
                  <a:lnTo>
                    <a:pt x="0" y="7619"/>
                  </a:lnTo>
                  <a:lnTo>
                    <a:pt x="1269" y="7619"/>
                  </a:lnTo>
                  <a:lnTo>
                    <a:pt x="1269" y="2539"/>
                  </a:lnTo>
                  <a:close/>
                </a:path>
                <a:path w="132080" h="49529">
                  <a:moveTo>
                    <a:pt x="1269" y="7619"/>
                  </a:moveTo>
                  <a:lnTo>
                    <a:pt x="0" y="7619"/>
                  </a:lnTo>
                  <a:lnTo>
                    <a:pt x="0" y="13969"/>
                  </a:lnTo>
                  <a:lnTo>
                    <a:pt x="1269" y="13969"/>
                  </a:lnTo>
                  <a:lnTo>
                    <a:pt x="1269" y="7619"/>
                  </a:lnTo>
                  <a:close/>
                </a:path>
                <a:path w="132080" h="49529">
                  <a:moveTo>
                    <a:pt x="1269" y="13969"/>
                  </a:moveTo>
                  <a:lnTo>
                    <a:pt x="0" y="13969"/>
                  </a:lnTo>
                  <a:lnTo>
                    <a:pt x="0" y="20319"/>
                  </a:lnTo>
                  <a:lnTo>
                    <a:pt x="1269" y="20319"/>
                  </a:lnTo>
                  <a:lnTo>
                    <a:pt x="1269" y="13969"/>
                  </a:lnTo>
                  <a:close/>
                </a:path>
                <a:path w="132080" h="49529">
                  <a:moveTo>
                    <a:pt x="1269" y="20319"/>
                  </a:moveTo>
                  <a:lnTo>
                    <a:pt x="0" y="20319"/>
                  </a:lnTo>
                  <a:lnTo>
                    <a:pt x="0" y="26669"/>
                  </a:lnTo>
                  <a:lnTo>
                    <a:pt x="1269" y="26669"/>
                  </a:lnTo>
                  <a:lnTo>
                    <a:pt x="1269" y="20319"/>
                  </a:lnTo>
                  <a:close/>
                </a:path>
                <a:path w="132080" h="49529">
                  <a:moveTo>
                    <a:pt x="1269" y="26669"/>
                  </a:moveTo>
                  <a:lnTo>
                    <a:pt x="0" y="26669"/>
                  </a:lnTo>
                  <a:lnTo>
                    <a:pt x="0" y="33019"/>
                  </a:lnTo>
                  <a:lnTo>
                    <a:pt x="1269" y="33019"/>
                  </a:lnTo>
                  <a:lnTo>
                    <a:pt x="1269" y="26669"/>
                  </a:lnTo>
                  <a:close/>
                </a:path>
                <a:path w="132080" h="49529">
                  <a:moveTo>
                    <a:pt x="1269" y="33019"/>
                  </a:moveTo>
                  <a:lnTo>
                    <a:pt x="0" y="33019"/>
                  </a:lnTo>
                  <a:lnTo>
                    <a:pt x="0" y="39369"/>
                  </a:lnTo>
                  <a:lnTo>
                    <a:pt x="1269" y="39369"/>
                  </a:lnTo>
                  <a:lnTo>
                    <a:pt x="1269" y="33019"/>
                  </a:lnTo>
                  <a:close/>
                </a:path>
                <a:path w="132080" h="49529">
                  <a:moveTo>
                    <a:pt x="1269" y="39369"/>
                  </a:moveTo>
                  <a:lnTo>
                    <a:pt x="0" y="39369"/>
                  </a:lnTo>
                  <a:lnTo>
                    <a:pt x="0" y="45719"/>
                  </a:lnTo>
                  <a:lnTo>
                    <a:pt x="1269" y="45719"/>
                  </a:lnTo>
                  <a:lnTo>
                    <a:pt x="1269" y="39369"/>
                  </a:lnTo>
                  <a:close/>
                </a:path>
                <a:path w="132080" h="49529">
                  <a:moveTo>
                    <a:pt x="1269" y="45719"/>
                  </a:moveTo>
                  <a:lnTo>
                    <a:pt x="0" y="45719"/>
                  </a:lnTo>
                  <a:lnTo>
                    <a:pt x="0" y="49529"/>
                  </a:lnTo>
                  <a:lnTo>
                    <a:pt x="52070" y="49529"/>
                  </a:lnTo>
                  <a:lnTo>
                    <a:pt x="52070" y="48259"/>
                  </a:lnTo>
                  <a:lnTo>
                    <a:pt x="1269" y="48259"/>
                  </a:lnTo>
                  <a:lnTo>
                    <a:pt x="1269" y="45719"/>
                  </a:lnTo>
                  <a:close/>
                </a:path>
                <a:path w="132080" h="49529">
                  <a:moveTo>
                    <a:pt x="118109" y="48259"/>
                  </a:moveTo>
                  <a:lnTo>
                    <a:pt x="85090" y="48259"/>
                  </a:lnTo>
                  <a:lnTo>
                    <a:pt x="85090" y="49529"/>
                  </a:lnTo>
                  <a:lnTo>
                    <a:pt x="118109" y="49529"/>
                  </a:lnTo>
                  <a:lnTo>
                    <a:pt x="118109" y="48259"/>
                  </a:lnTo>
                  <a:close/>
                </a:path>
              </a:pathLst>
            </a:custGeom>
            <a:solidFill>
              <a:srgbClr val="E1D4B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51" name="object 551"/>
            <p:cNvSpPr/>
            <p:nvPr/>
          </p:nvSpPr>
          <p:spPr>
            <a:xfrm>
              <a:off x="1188720" y="4009390"/>
              <a:ext cx="129539" cy="46990"/>
            </a:xfrm>
            <a:custGeom>
              <a:avLst/>
              <a:gdLst/>
              <a:ahLst/>
              <a:cxnLst/>
              <a:rect l="l" t="t" r="r" b="b"/>
              <a:pathLst>
                <a:path w="129540" h="46989">
                  <a:moveTo>
                    <a:pt x="2540" y="2539"/>
                  </a:moveTo>
                  <a:lnTo>
                    <a:pt x="0" y="2539"/>
                  </a:lnTo>
                  <a:lnTo>
                    <a:pt x="0" y="6349"/>
                  </a:lnTo>
                  <a:lnTo>
                    <a:pt x="2540" y="6349"/>
                  </a:lnTo>
                  <a:lnTo>
                    <a:pt x="2540" y="2539"/>
                  </a:lnTo>
                  <a:close/>
                </a:path>
                <a:path w="129540" h="46989">
                  <a:moveTo>
                    <a:pt x="129540" y="0"/>
                  </a:moveTo>
                  <a:lnTo>
                    <a:pt x="55880" y="0"/>
                  </a:lnTo>
                  <a:lnTo>
                    <a:pt x="55880" y="1269"/>
                  </a:lnTo>
                  <a:lnTo>
                    <a:pt x="129540" y="1269"/>
                  </a:lnTo>
                  <a:lnTo>
                    <a:pt x="129540" y="0"/>
                  </a:lnTo>
                  <a:close/>
                </a:path>
                <a:path w="129540" h="46989">
                  <a:moveTo>
                    <a:pt x="2540" y="6349"/>
                  </a:moveTo>
                  <a:lnTo>
                    <a:pt x="0" y="6349"/>
                  </a:lnTo>
                  <a:lnTo>
                    <a:pt x="0" y="12699"/>
                  </a:lnTo>
                  <a:lnTo>
                    <a:pt x="2540" y="12699"/>
                  </a:lnTo>
                  <a:lnTo>
                    <a:pt x="2540" y="6349"/>
                  </a:lnTo>
                  <a:close/>
                </a:path>
                <a:path w="129540" h="46989">
                  <a:moveTo>
                    <a:pt x="2540" y="12699"/>
                  </a:moveTo>
                  <a:lnTo>
                    <a:pt x="0" y="12699"/>
                  </a:lnTo>
                  <a:lnTo>
                    <a:pt x="0" y="19049"/>
                  </a:lnTo>
                  <a:lnTo>
                    <a:pt x="2540" y="19049"/>
                  </a:lnTo>
                  <a:lnTo>
                    <a:pt x="2540" y="12699"/>
                  </a:lnTo>
                  <a:close/>
                </a:path>
                <a:path w="129540" h="46989">
                  <a:moveTo>
                    <a:pt x="2540" y="19049"/>
                  </a:moveTo>
                  <a:lnTo>
                    <a:pt x="0" y="19049"/>
                  </a:lnTo>
                  <a:lnTo>
                    <a:pt x="0" y="25399"/>
                  </a:lnTo>
                  <a:lnTo>
                    <a:pt x="2540" y="25399"/>
                  </a:lnTo>
                  <a:lnTo>
                    <a:pt x="2540" y="19049"/>
                  </a:lnTo>
                  <a:close/>
                </a:path>
                <a:path w="129540" h="46989">
                  <a:moveTo>
                    <a:pt x="2540" y="25399"/>
                  </a:moveTo>
                  <a:lnTo>
                    <a:pt x="0" y="25399"/>
                  </a:lnTo>
                  <a:lnTo>
                    <a:pt x="0" y="31749"/>
                  </a:lnTo>
                  <a:lnTo>
                    <a:pt x="2540" y="31749"/>
                  </a:lnTo>
                  <a:lnTo>
                    <a:pt x="2540" y="25399"/>
                  </a:lnTo>
                  <a:close/>
                </a:path>
                <a:path w="129540" h="46989">
                  <a:moveTo>
                    <a:pt x="2540" y="31749"/>
                  </a:moveTo>
                  <a:lnTo>
                    <a:pt x="0" y="31749"/>
                  </a:lnTo>
                  <a:lnTo>
                    <a:pt x="0" y="38099"/>
                  </a:lnTo>
                  <a:lnTo>
                    <a:pt x="2540" y="38099"/>
                  </a:lnTo>
                  <a:lnTo>
                    <a:pt x="2540" y="31749"/>
                  </a:lnTo>
                  <a:close/>
                </a:path>
                <a:path w="129540" h="46989">
                  <a:moveTo>
                    <a:pt x="2540" y="38099"/>
                  </a:moveTo>
                  <a:lnTo>
                    <a:pt x="0" y="38099"/>
                  </a:lnTo>
                  <a:lnTo>
                    <a:pt x="0" y="46989"/>
                  </a:lnTo>
                  <a:lnTo>
                    <a:pt x="52070" y="46989"/>
                  </a:lnTo>
                  <a:lnTo>
                    <a:pt x="52070" y="45719"/>
                  </a:lnTo>
                  <a:lnTo>
                    <a:pt x="54610" y="45719"/>
                  </a:lnTo>
                  <a:lnTo>
                    <a:pt x="54610" y="44449"/>
                  </a:lnTo>
                  <a:lnTo>
                    <a:pt x="2540" y="44449"/>
                  </a:lnTo>
                  <a:lnTo>
                    <a:pt x="2540" y="38099"/>
                  </a:lnTo>
                  <a:close/>
                </a:path>
                <a:path w="129540" h="46989">
                  <a:moveTo>
                    <a:pt x="116840" y="44449"/>
                  </a:moveTo>
                  <a:lnTo>
                    <a:pt x="83820" y="44449"/>
                  </a:lnTo>
                  <a:lnTo>
                    <a:pt x="83820" y="46989"/>
                  </a:lnTo>
                  <a:lnTo>
                    <a:pt x="116840" y="46989"/>
                  </a:lnTo>
                  <a:lnTo>
                    <a:pt x="116840" y="44449"/>
                  </a:lnTo>
                  <a:close/>
                </a:path>
              </a:pathLst>
            </a:custGeom>
            <a:solidFill>
              <a:srgbClr val="E2D5B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52" name="object 552"/>
            <p:cNvSpPr/>
            <p:nvPr/>
          </p:nvSpPr>
          <p:spPr>
            <a:xfrm>
              <a:off x="1191260" y="4010660"/>
              <a:ext cx="124460" cy="43180"/>
            </a:xfrm>
            <a:custGeom>
              <a:avLst/>
              <a:gdLst/>
              <a:ahLst/>
              <a:cxnLst/>
              <a:rect l="l" t="t" r="r" b="b"/>
              <a:pathLst>
                <a:path w="124459" h="43179">
                  <a:moveTo>
                    <a:pt x="1270" y="2539"/>
                  </a:moveTo>
                  <a:lnTo>
                    <a:pt x="0" y="2539"/>
                  </a:lnTo>
                  <a:lnTo>
                    <a:pt x="0" y="5079"/>
                  </a:lnTo>
                  <a:lnTo>
                    <a:pt x="1270" y="5079"/>
                  </a:lnTo>
                  <a:lnTo>
                    <a:pt x="1270" y="2539"/>
                  </a:lnTo>
                  <a:close/>
                </a:path>
                <a:path w="124459" h="43179">
                  <a:moveTo>
                    <a:pt x="123190" y="1269"/>
                  </a:moveTo>
                  <a:lnTo>
                    <a:pt x="48259" y="1269"/>
                  </a:lnTo>
                  <a:lnTo>
                    <a:pt x="48259" y="2539"/>
                  </a:lnTo>
                  <a:lnTo>
                    <a:pt x="123190" y="2539"/>
                  </a:lnTo>
                  <a:lnTo>
                    <a:pt x="123190" y="1269"/>
                  </a:lnTo>
                  <a:close/>
                </a:path>
                <a:path w="124459" h="43179">
                  <a:moveTo>
                    <a:pt x="124459" y="0"/>
                  </a:moveTo>
                  <a:lnTo>
                    <a:pt x="50800" y="0"/>
                  </a:lnTo>
                  <a:lnTo>
                    <a:pt x="50800" y="1269"/>
                  </a:lnTo>
                  <a:lnTo>
                    <a:pt x="124459" y="1269"/>
                  </a:lnTo>
                  <a:lnTo>
                    <a:pt x="124459" y="0"/>
                  </a:lnTo>
                  <a:close/>
                </a:path>
                <a:path w="124459" h="43179">
                  <a:moveTo>
                    <a:pt x="1270" y="5080"/>
                  </a:moveTo>
                  <a:lnTo>
                    <a:pt x="0" y="5080"/>
                  </a:lnTo>
                  <a:lnTo>
                    <a:pt x="0" y="11429"/>
                  </a:lnTo>
                  <a:lnTo>
                    <a:pt x="1270" y="11429"/>
                  </a:lnTo>
                  <a:lnTo>
                    <a:pt x="1270" y="5080"/>
                  </a:lnTo>
                  <a:close/>
                </a:path>
                <a:path w="124459" h="43179">
                  <a:moveTo>
                    <a:pt x="1270" y="11430"/>
                  </a:moveTo>
                  <a:lnTo>
                    <a:pt x="0" y="11430"/>
                  </a:lnTo>
                  <a:lnTo>
                    <a:pt x="0" y="17779"/>
                  </a:lnTo>
                  <a:lnTo>
                    <a:pt x="1270" y="17779"/>
                  </a:lnTo>
                  <a:lnTo>
                    <a:pt x="1270" y="11430"/>
                  </a:lnTo>
                  <a:close/>
                </a:path>
                <a:path w="124459" h="43179">
                  <a:moveTo>
                    <a:pt x="1270" y="17780"/>
                  </a:moveTo>
                  <a:lnTo>
                    <a:pt x="0" y="17780"/>
                  </a:lnTo>
                  <a:lnTo>
                    <a:pt x="0" y="24129"/>
                  </a:lnTo>
                  <a:lnTo>
                    <a:pt x="1270" y="24129"/>
                  </a:lnTo>
                  <a:lnTo>
                    <a:pt x="1270" y="17780"/>
                  </a:lnTo>
                  <a:close/>
                </a:path>
                <a:path w="124459" h="43179">
                  <a:moveTo>
                    <a:pt x="1270" y="24130"/>
                  </a:moveTo>
                  <a:lnTo>
                    <a:pt x="0" y="24130"/>
                  </a:lnTo>
                  <a:lnTo>
                    <a:pt x="0" y="30479"/>
                  </a:lnTo>
                  <a:lnTo>
                    <a:pt x="1270" y="30479"/>
                  </a:lnTo>
                  <a:lnTo>
                    <a:pt x="1270" y="24130"/>
                  </a:lnTo>
                  <a:close/>
                </a:path>
                <a:path w="124459" h="43179">
                  <a:moveTo>
                    <a:pt x="1270" y="30480"/>
                  </a:moveTo>
                  <a:lnTo>
                    <a:pt x="0" y="30480"/>
                  </a:lnTo>
                  <a:lnTo>
                    <a:pt x="0" y="36829"/>
                  </a:lnTo>
                  <a:lnTo>
                    <a:pt x="1270" y="36829"/>
                  </a:lnTo>
                  <a:lnTo>
                    <a:pt x="1270" y="30480"/>
                  </a:lnTo>
                  <a:close/>
                </a:path>
                <a:path w="124459" h="43179">
                  <a:moveTo>
                    <a:pt x="1270" y="36830"/>
                  </a:moveTo>
                  <a:lnTo>
                    <a:pt x="0" y="36830"/>
                  </a:lnTo>
                  <a:lnTo>
                    <a:pt x="0" y="43180"/>
                  </a:lnTo>
                  <a:lnTo>
                    <a:pt x="54610" y="43180"/>
                  </a:lnTo>
                  <a:lnTo>
                    <a:pt x="54610" y="41909"/>
                  </a:lnTo>
                  <a:lnTo>
                    <a:pt x="1270" y="41909"/>
                  </a:lnTo>
                  <a:lnTo>
                    <a:pt x="1270" y="36830"/>
                  </a:lnTo>
                  <a:close/>
                </a:path>
                <a:path w="124459" h="43179">
                  <a:moveTo>
                    <a:pt x="114300" y="41909"/>
                  </a:moveTo>
                  <a:lnTo>
                    <a:pt x="81280" y="41909"/>
                  </a:lnTo>
                  <a:lnTo>
                    <a:pt x="81280" y="43179"/>
                  </a:lnTo>
                  <a:lnTo>
                    <a:pt x="114300" y="43179"/>
                  </a:lnTo>
                  <a:lnTo>
                    <a:pt x="114300" y="41909"/>
                  </a:lnTo>
                  <a:close/>
                </a:path>
              </a:pathLst>
            </a:custGeom>
            <a:solidFill>
              <a:srgbClr val="E3D7B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53" name="object 553"/>
            <p:cNvSpPr/>
            <p:nvPr/>
          </p:nvSpPr>
          <p:spPr>
            <a:xfrm>
              <a:off x="1192530" y="4013200"/>
              <a:ext cx="119380" cy="39370"/>
            </a:xfrm>
            <a:custGeom>
              <a:avLst/>
              <a:gdLst/>
              <a:ahLst/>
              <a:cxnLst/>
              <a:rect l="l" t="t" r="r" b="b"/>
              <a:pathLst>
                <a:path w="119380" h="39370">
                  <a:moveTo>
                    <a:pt x="1269" y="0"/>
                  </a:moveTo>
                  <a:lnTo>
                    <a:pt x="0" y="0"/>
                  </a:lnTo>
                  <a:lnTo>
                    <a:pt x="0" y="2539"/>
                  </a:lnTo>
                  <a:lnTo>
                    <a:pt x="2539" y="2539"/>
                  </a:lnTo>
                  <a:lnTo>
                    <a:pt x="2539" y="1269"/>
                  </a:lnTo>
                  <a:lnTo>
                    <a:pt x="1269" y="1269"/>
                  </a:lnTo>
                  <a:lnTo>
                    <a:pt x="1269" y="0"/>
                  </a:lnTo>
                  <a:close/>
                </a:path>
                <a:path w="119380" h="39370">
                  <a:moveTo>
                    <a:pt x="119380" y="0"/>
                  </a:moveTo>
                  <a:lnTo>
                    <a:pt x="44450" y="0"/>
                  </a:lnTo>
                  <a:lnTo>
                    <a:pt x="44450" y="1269"/>
                  </a:lnTo>
                  <a:lnTo>
                    <a:pt x="119380" y="1269"/>
                  </a:lnTo>
                  <a:lnTo>
                    <a:pt x="119380" y="0"/>
                  </a:lnTo>
                  <a:close/>
                </a:path>
                <a:path w="119380" h="39370">
                  <a:moveTo>
                    <a:pt x="2539" y="2540"/>
                  </a:moveTo>
                  <a:lnTo>
                    <a:pt x="0" y="2540"/>
                  </a:lnTo>
                  <a:lnTo>
                    <a:pt x="0" y="8889"/>
                  </a:lnTo>
                  <a:lnTo>
                    <a:pt x="2539" y="8889"/>
                  </a:lnTo>
                  <a:lnTo>
                    <a:pt x="2539" y="2540"/>
                  </a:lnTo>
                  <a:close/>
                </a:path>
                <a:path w="119380" h="39370">
                  <a:moveTo>
                    <a:pt x="2539" y="8890"/>
                  </a:moveTo>
                  <a:lnTo>
                    <a:pt x="0" y="8890"/>
                  </a:lnTo>
                  <a:lnTo>
                    <a:pt x="0" y="15239"/>
                  </a:lnTo>
                  <a:lnTo>
                    <a:pt x="2539" y="15239"/>
                  </a:lnTo>
                  <a:lnTo>
                    <a:pt x="2539" y="8890"/>
                  </a:lnTo>
                  <a:close/>
                </a:path>
                <a:path w="119380" h="39370">
                  <a:moveTo>
                    <a:pt x="2539" y="15240"/>
                  </a:moveTo>
                  <a:lnTo>
                    <a:pt x="0" y="15240"/>
                  </a:lnTo>
                  <a:lnTo>
                    <a:pt x="0" y="21589"/>
                  </a:lnTo>
                  <a:lnTo>
                    <a:pt x="2539" y="21589"/>
                  </a:lnTo>
                  <a:lnTo>
                    <a:pt x="2539" y="15240"/>
                  </a:lnTo>
                  <a:close/>
                </a:path>
                <a:path w="119380" h="39370">
                  <a:moveTo>
                    <a:pt x="2539" y="21590"/>
                  </a:moveTo>
                  <a:lnTo>
                    <a:pt x="0" y="21590"/>
                  </a:lnTo>
                  <a:lnTo>
                    <a:pt x="0" y="27939"/>
                  </a:lnTo>
                  <a:lnTo>
                    <a:pt x="2539" y="27939"/>
                  </a:lnTo>
                  <a:lnTo>
                    <a:pt x="2539" y="21590"/>
                  </a:lnTo>
                  <a:close/>
                </a:path>
                <a:path w="119380" h="39370">
                  <a:moveTo>
                    <a:pt x="2539" y="27940"/>
                  </a:moveTo>
                  <a:lnTo>
                    <a:pt x="0" y="27940"/>
                  </a:lnTo>
                  <a:lnTo>
                    <a:pt x="0" y="34289"/>
                  </a:lnTo>
                  <a:lnTo>
                    <a:pt x="2539" y="34289"/>
                  </a:lnTo>
                  <a:lnTo>
                    <a:pt x="2539" y="27940"/>
                  </a:lnTo>
                  <a:close/>
                </a:path>
                <a:path w="119380" h="39370">
                  <a:moveTo>
                    <a:pt x="2539" y="34290"/>
                  </a:moveTo>
                  <a:lnTo>
                    <a:pt x="0" y="34290"/>
                  </a:lnTo>
                  <a:lnTo>
                    <a:pt x="0" y="39369"/>
                  </a:lnTo>
                  <a:lnTo>
                    <a:pt x="54609" y="39369"/>
                  </a:lnTo>
                  <a:lnTo>
                    <a:pt x="54609" y="38100"/>
                  </a:lnTo>
                  <a:lnTo>
                    <a:pt x="2539" y="38100"/>
                  </a:lnTo>
                  <a:lnTo>
                    <a:pt x="2539" y="34290"/>
                  </a:lnTo>
                  <a:close/>
                </a:path>
                <a:path w="119380" h="39370">
                  <a:moveTo>
                    <a:pt x="113029" y="38100"/>
                  </a:moveTo>
                  <a:lnTo>
                    <a:pt x="80009" y="38100"/>
                  </a:lnTo>
                  <a:lnTo>
                    <a:pt x="80009" y="39369"/>
                  </a:lnTo>
                  <a:lnTo>
                    <a:pt x="113029" y="39369"/>
                  </a:lnTo>
                  <a:lnTo>
                    <a:pt x="113029" y="38100"/>
                  </a:lnTo>
                  <a:close/>
                </a:path>
              </a:pathLst>
            </a:custGeom>
            <a:solidFill>
              <a:srgbClr val="E4D8C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54" name="object 554"/>
            <p:cNvSpPr/>
            <p:nvPr/>
          </p:nvSpPr>
          <p:spPr>
            <a:xfrm>
              <a:off x="1195070" y="4014470"/>
              <a:ext cx="114300" cy="36830"/>
            </a:xfrm>
            <a:custGeom>
              <a:avLst/>
              <a:gdLst/>
              <a:ahLst/>
              <a:cxnLst/>
              <a:rect l="l" t="t" r="r" b="b"/>
              <a:pathLst>
                <a:path w="114300" h="36829">
                  <a:moveTo>
                    <a:pt x="114300" y="0"/>
                  </a:moveTo>
                  <a:lnTo>
                    <a:pt x="39370" y="0"/>
                  </a:lnTo>
                  <a:lnTo>
                    <a:pt x="39370" y="1269"/>
                  </a:lnTo>
                  <a:lnTo>
                    <a:pt x="114300" y="1269"/>
                  </a:lnTo>
                  <a:lnTo>
                    <a:pt x="114300" y="0"/>
                  </a:lnTo>
                  <a:close/>
                </a:path>
                <a:path w="114300" h="36829">
                  <a:moveTo>
                    <a:pt x="2540" y="1269"/>
                  </a:moveTo>
                  <a:lnTo>
                    <a:pt x="0" y="1269"/>
                  </a:lnTo>
                  <a:lnTo>
                    <a:pt x="0" y="7619"/>
                  </a:lnTo>
                  <a:lnTo>
                    <a:pt x="1270" y="7619"/>
                  </a:lnTo>
                  <a:lnTo>
                    <a:pt x="1270" y="2539"/>
                  </a:lnTo>
                  <a:lnTo>
                    <a:pt x="2540" y="2539"/>
                  </a:lnTo>
                  <a:lnTo>
                    <a:pt x="2540" y="1269"/>
                  </a:lnTo>
                  <a:close/>
                </a:path>
                <a:path w="114300" h="36829">
                  <a:moveTo>
                    <a:pt x="111759" y="1269"/>
                  </a:moveTo>
                  <a:lnTo>
                    <a:pt x="38100" y="1269"/>
                  </a:lnTo>
                  <a:lnTo>
                    <a:pt x="38100" y="2539"/>
                  </a:lnTo>
                  <a:lnTo>
                    <a:pt x="111759" y="2539"/>
                  </a:lnTo>
                  <a:lnTo>
                    <a:pt x="111759" y="1269"/>
                  </a:lnTo>
                  <a:close/>
                </a:path>
                <a:path w="114300" h="36829">
                  <a:moveTo>
                    <a:pt x="1270" y="7619"/>
                  </a:moveTo>
                  <a:lnTo>
                    <a:pt x="0" y="7619"/>
                  </a:lnTo>
                  <a:lnTo>
                    <a:pt x="0" y="13969"/>
                  </a:lnTo>
                  <a:lnTo>
                    <a:pt x="1270" y="13969"/>
                  </a:lnTo>
                  <a:lnTo>
                    <a:pt x="1270" y="7619"/>
                  </a:lnTo>
                  <a:close/>
                </a:path>
                <a:path w="114300" h="36829">
                  <a:moveTo>
                    <a:pt x="1270" y="13969"/>
                  </a:moveTo>
                  <a:lnTo>
                    <a:pt x="0" y="13969"/>
                  </a:lnTo>
                  <a:lnTo>
                    <a:pt x="0" y="20319"/>
                  </a:lnTo>
                  <a:lnTo>
                    <a:pt x="1270" y="20319"/>
                  </a:lnTo>
                  <a:lnTo>
                    <a:pt x="1270" y="13969"/>
                  </a:lnTo>
                  <a:close/>
                </a:path>
                <a:path w="114300" h="36829">
                  <a:moveTo>
                    <a:pt x="1270" y="20319"/>
                  </a:moveTo>
                  <a:lnTo>
                    <a:pt x="0" y="20319"/>
                  </a:lnTo>
                  <a:lnTo>
                    <a:pt x="0" y="26669"/>
                  </a:lnTo>
                  <a:lnTo>
                    <a:pt x="1270" y="26669"/>
                  </a:lnTo>
                  <a:lnTo>
                    <a:pt x="1270" y="20319"/>
                  </a:lnTo>
                  <a:close/>
                </a:path>
                <a:path w="114300" h="36829">
                  <a:moveTo>
                    <a:pt x="1270" y="26669"/>
                  </a:moveTo>
                  <a:lnTo>
                    <a:pt x="0" y="26669"/>
                  </a:lnTo>
                  <a:lnTo>
                    <a:pt x="0" y="33019"/>
                  </a:lnTo>
                  <a:lnTo>
                    <a:pt x="1270" y="33019"/>
                  </a:lnTo>
                  <a:lnTo>
                    <a:pt x="1270" y="26669"/>
                  </a:lnTo>
                  <a:close/>
                </a:path>
                <a:path w="114300" h="36829">
                  <a:moveTo>
                    <a:pt x="1270" y="33019"/>
                  </a:moveTo>
                  <a:lnTo>
                    <a:pt x="0" y="33019"/>
                  </a:lnTo>
                  <a:lnTo>
                    <a:pt x="0" y="36829"/>
                  </a:lnTo>
                  <a:lnTo>
                    <a:pt x="54609" y="36829"/>
                  </a:lnTo>
                  <a:lnTo>
                    <a:pt x="54609" y="35559"/>
                  </a:lnTo>
                  <a:lnTo>
                    <a:pt x="57150" y="35559"/>
                  </a:lnTo>
                  <a:lnTo>
                    <a:pt x="57150" y="34289"/>
                  </a:lnTo>
                  <a:lnTo>
                    <a:pt x="1270" y="34289"/>
                  </a:lnTo>
                  <a:lnTo>
                    <a:pt x="1270" y="33019"/>
                  </a:lnTo>
                  <a:close/>
                </a:path>
                <a:path w="114300" h="36829">
                  <a:moveTo>
                    <a:pt x="110490" y="34289"/>
                  </a:moveTo>
                  <a:lnTo>
                    <a:pt x="77470" y="34289"/>
                  </a:lnTo>
                  <a:lnTo>
                    <a:pt x="77470" y="36829"/>
                  </a:lnTo>
                  <a:lnTo>
                    <a:pt x="110490" y="36829"/>
                  </a:lnTo>
                  <a:lnTo>
                    <a:pt x="110490" y="34289"/>
                  </a:lnTo>
                  <a:close/>
                </a:path>
              </a:pathLst>
            </a:custGeom>
            <a:solidFill>
              <a:srgbClr val="E5DA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55" name="object 555"/>
            <p:cNvSpPr/>
            <p:nvPr/>
          </p:nvSpPr>
          <p:spPr>
            <a:xfrm>
              <a:off x="1196340" y="4017010"/>
              <a:ext cx="109220" cy="31750"/>
            </a:xfrm>
            <a:custGeom>
              <a:avLst/>
              <a:gdLst/>
              <a:ahLst/>
              <a:cxnLst/>
              <a:rect l="l" t="t" r="r" b="b"/>
              <a:pathLst>
                <a:path w="109219" h="31750">
                  <a:moveTo>
                    <a:pt x="3809" y="0"/>
                  </a:moveTo>
                  <a:lnTo>
                    <a:pt x="0" y="0"/>
                  </a:lnTo>
                  <a:lnTo>
                    <a:pt x="0" y="5079"/>
                  </a:lnTo>
                  <a:lnTo>
                    <a:pt x="1269" y="5079"/>
                  </a:lnTo>
                  <a:lnTo>
                    <a:pt x="1269" y="1269"/>
                  </a:lnTo>
                  <a:lnTo>
                    <a:pt x="3809" y="1269"/>
                  </a:lnTo>
                  <a:lnTo>
                    <a:pt x="3809" y="0"/>
                  </a:lnTo>
                  <a:close/>
                </a:path>
                <a:path w="109219" h="31750">
                  <a:moveTo>
                    <a:pt x="109220" y="0"/>
                  </a:moveTo>
                  <a:lnTo>
                    <a:pt x="34290" y="0"/>
                  </a:lnTo>
                  <a:lnTo>
                    <a:pt x="34290" y="1269"/>
                  </a:lnTo>
                  <a:lnTo>
                    <a:pt x="109220" y="1269"/>
                  </a:lnTo>
                  <a:lnTo>
                    <a:pt x="109220" y="0"/>
                  </a:lnTo>
                  <a:close/>
                </a:path>
                <a:path w="109219" h="31750">
                  <a:moveTo>
                    <a:pt x="1269" y="5080"/>
                  </a:moveTo>
                  <a:lnTo>
                    <a:pt x="0" y="5080"/>
                  </a:lnTo>
                  <a:lnTo>
                    <a:pt x="0" y="11429"/>
                  </a:lnTo>
                  <a:lnTo>
                    <a:pt x="1269" y="11429"/>
                  </a:lnTo>
                  <a:lnTo>
                    <a:pt x="1269" y="5080"/>
                  </a:lnTo>
                  <a:close/>
                </a:path>
                <a:path w="109219" h="31750">
                  <a:moveTo>
                    <a:pt x="1269" y="11430"/>
                  </a:moveTo>
                  <a:lnTo>
                    <a:pt x="0" y="11430"/>
                  </a:lnTo>
                  <a:lnTo>
                    <a:pt x="0" y="17779"/>
                  </a:lnTo>
                  <a:lnTo>
                    <a:pt x="1269" y="17779"/>
                  </a:lnTo>
                  <a:lnTo>
                    <a:pt x="1269" y="11430"/>
                  </a:lnTo>
                  <a:close/>
                </a:path>
                <a:path w="109219" h="31750">
                  <a:moveTo>
                    <a:pt x="1269" y="17780"/>
                  </a:moveTo>
                  <a:lnTo>
                    <a:pt x="0" y="17780"/>
                  </a:lnTo>
                  <a:lnTo>
                    <a:pt x="0" y="24129"/>
                  </a:lnTo>
                  <a:lnTo>
                    <a:pt x="1269" y="24129"/>
                  </a:lnTo>
                  <a:lnTo>
                    <a:pt x="1269" y="17780"/>
                  </a:lnTo>
                  <a:close/>
                </a:path>
                <a:path w="109219" h="31750">
                  <a:moveTo>
                    <a:pt x="1269" y="24130"/>
                  </a:moveTo>
                  <a:lnTo>
                    <a:pt x="0" y="24130"/>
                  </a:lnTo>
                  <a:lnTo>
                    <a:pt x="0" y="31750"/>
                  </a:lnTo>
                  <a:lnTo>
                    <a:pt x="57150" y="31750"/>
                  </a:lnTo>
                  <a:lnTo>
                    <a:pt x="57149" y="30480"/>
                  </a:lnTo>
                  <a:lnTo>
                    <a:pt x="1269" y="30480"/>
                  </a:lnTo>
                  <a:lnTo>
                    <a:pt x="1269" y="24130"/>
                  </a:lnTo>
                  <a:close/>
                </a:path>
                <a:path w="109219" h="31750">
                  <a:moveTo>
                    <a:pt x="109219" y="30480"/>
                  </a:moveTo>
                  <a:lnTo>
                    <a:pt x="76200" y="30480"/>
                  </a:lnTo>
                  <a:lnTo>
                    <a:pt x="76200" y="31750"/>
                  </a:lnTo>
                  <a:lnTo>
                    <a:pt x="109219" y="31750"/>
                  </a:lnTo>
                  <a:lnTo>
                    <a:pt x="109219" y="30480"/>
                  </a:lnTo>
                  <a:close/>
                </a:path>
              </a:pathLst>
            </a:custGeom>
            <a:solidFill>
              <a:srgbClr val="E6DBC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56" name="object 556"/>
            <p:cNvSpPr/>
            <p:nvPr/>
          </p:nvSpPr>
          <p:spPr>
            <a:xfrm>
              <a:off x="1197610" y="4018280"/>
              <a:ext cx="107950" cy="29209"/>
            </a:xfrm>
            <a:custGeom>
              <a:avLst/>
              <a:gdLst/>
              <a:ahLst/>
              <a:cxnLst/>
              <a:rect l="l" t="t" r="r" b="b"/>
              <a:pathLst>
                <a:path w="107950" h="29210">
                  <a:moveTo>
                    <a:pt x="3809" y="0"/>
                  </a:moveTo>
                  <a:lnTo>
                    <a:pt x="0" y="0"/>
                  </a:lnTo>
                  <a:lnTo>
                    <a:pt x="0" y="3810"/>
                  </a:lnTo>
                  <a:lnTo>
                    <a:pt x="2540" y="3810"/>
                  </a:lnTo>
                  <a:lnTo>
                    <a:pt x="2540" y="1270"/>
                  </a:lnTo>
                  <a:lnTo>
                    <a:pt x="3809" y="1270"/>
                  </a:lnTo>
                  <a:lnTo>
                    <a:pt x="3809" y="0"/>
                  </a:lnTo>
                  <a:close/>
                </a:path>
                <a:path w="107950" h="29210">
                  <a:moveTo>
                    <a:pt x="107950" y="0"/>
                  </a:moveTo>
                  <a:lnTo>
                    <a:pt x="30480" y="0"/>
                  </a:lnTo>
                  <a:lnTo>
                    <a:pt x="30480" y="1270"/>
                  </a:lnTo>
                  <a:lnTo>
                    <a:pt x="107950" y="1270"/>
                  </a:lnTo>
                  <a:lnTo>
                    <a:pt x="107950" y="0"/>
                  </a:lnTo>
                  <a:close/>
                </a:path>
                <a:path w="107950" h="29210">
                  <a:moveTo>
                    <a:pt x="2540" y="3810"/>
                  </a:moveTo>
                  <a:lnTo>
                    <a:pt x="0" y="3810"/>
                  </a:lnTo>
                  <a:lnTo>
                    <a:pt x="0" y="10160"/>
                  </a:lnTo>
                  <a:lnTo>
                    <a:pt x="2540" y="10160"/>
                  </a:lnTo>
                  <a:lnTo>
                    <a:pt x="2540" y="3810"/>
                  </a:lnTo>
                  <a:close/>
                </a:path>
                <a:path w="107950" h="29210">
                  <a:moveTo>
                    <a:pt x="2540" y="10160"/>
                  </a:moveTo>
                  <a:lnTo>
                    <a:pt x="0" y="10160"/>
                  </a:lnTo>
                  <a:lnTo>
                    <a:pt x="0" y="16510"/>
                  </a:lnTo>
                  <a:lnTo>
                    <a:pt x="2540" y="16510"/>
                  </a:lnTo>
                  <a:lnTo>
                    <a:pt x="2540" y="10160"/>
                  </a:lnTo>
                  <a:close/>
                </a:path>
                <a:path w="107950" h="29210">
                  <a:moveTo>
                    <a:pt x="2540" y="16510"/>
                  </a:moveTo>
                  <a:lnTo>
                    <a:pt x="0" y="16510"/>
                  </a:lnTo>
                  <a:lnTo>
                    <a:pt x="0" y="22860"/>
                  </a:lnTo>
                  <a:lnTo>
                    <a:pt x="2540" y="22860"/>
                  </a:lnTo>
                  <a:lnTo>
                    <a:pt x="2540" y="16510"/>
                  </a:lnTo>
                  <a:close/>
                </a:path>
                <a:path w="107950" h="29210">
                  <a:moveTo>
                    <a:pt x="2540" y="22860"/>
                  </a:moveTo>
                  <a:lnTo>
                    <a:pt x="0" y="22860"/>
                  </a:lnTo>
                  <a:lnTo>
                    <a:pt x="0" y="29210"/>
                  </a:lnTo>
                  <a:lnTo>
                    <a:pt x="58420" y="29210"/>
                  </a:lnTo>
                  <a:lnTo>
                    <a:pt x="58420" y="27940"/>
                  </a:lnTo>
                  <a:lnTo>
                    <a:pt x="60959" y="27940"/>
                  </a:lnTo>
                  <a:lnTo>
                    <a:pt x="60959" y="26670"/>
                  </a:lnTo>
                  <a:lnTo>
                    <a:pt x="2540" y="26670"/>
                  </a:lnTo>
                  <a:lnTo>
                    <a:pt x="2540" y="22860"/>
                  </a:lnTo>
                  <a:close/>
                </a:path>
                <a:path w="107950" h="29210">
                  <a:moveTo>
                    <a:pt x="107950" y="26670"/>
                  </a:moveTo>
                  <a:lnTo>
                    <a:pt x="74930" y="26670"/>
                  </a:lnTo>
                  <a:lnTo>
                    <a:pt x="74930" y="29210"/>
                  </a:lnTo>
                  <a:lnTo>
                    <a:pt x="107950" y="29210"/>
                  </a:lnTo>
                  <a:lnTo>
                    <a:pt x="107950" y="26670"/>
                  </a:lnTo>
                  <a:close/>
                </a:path>
              </a:pathLst>
            </a:custGeom>
            <a:solidFill>
              <a:srgbClr val="E7DCC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57" name="object 557"/>
            <p:cNvSpPr/>
            <p:nvPr/>
          </p:nvSpPr>
          <p:spPr>
            <a:xfrm>
              <a:off x="1200150" y="4019550"/>
              <a:ext cx="105410" cy="25400"/>
            </a:xfrm>
            <a:custGeom>
              <a:avLst/>
              <a:gdLst/>
              <a:ahLst/>
              <a:cxnLst/>
              <a:rect l="l" t="t" r="r" b="b"/>
              <a:pathLst>
                <a:path w="105409" h="25400">
                  <a:moveTo>
                    <a:pt x="3809" y="0"/>
                  </a:moveTo>
                  <a:lnTo>
                    <a:pt x="0" y="0"/>
                  </a:lnTo>
                  <a:lnTo>
                    <a:pt x="0" y="8889"/>
                  </a:lnTo>
                  <a:lnTo>
                    <a:pt x="1269" y="8889"/>
                  </a:lnTo>
                  <a:lnTo>
                    <a:pt x="1269" y="2540"/>
                  </a:lnTo>
                  <a:lnTo>
                    <a:pt x="6350" y="2540"/>
                  </a:lnTo>
                  <a:lnTo>
                    <a:pt x="6350" y="1269"/>
                  </a:lnTo>
                  <a:lnTo>
                    <a:pt x="3809" y="1269"/>
                  </a:lnTo>
                  <a:lnTo>
                    <a:pt x="3809" y="0"/>
                  </a:lnTo>
                  <a:close/>
                </a:path>
                <a:path w="105409" h="25400">
                  <a:moveTo>
                    <a:pt x="105410" y="0"/>
                  </a:moveTo>
                  <a:lnTo>
                    <a:pt x="25400" y="0"/>
                  </a:lnTo>
                  <a:lnTo>
                    <a:pt x="25400" y="1269"/>
                  </a:lnTo>
                  <a:lnTo>
                    <a:pt x="22859" y="1269"/>
                  </a:lnTo>
                  <a:lnTo>
                    <a:pt x="22859" y="2540"/>
                  </a:lnTo>
                  <a:lnTo>
                    <a:pt x="105409" y="2540"/>
                  </a:lnTo>
                  <a:lnTo>
                    <a:pt x="105410" y="0"/>
                  </a:lnTo>
                  <a:close/>
                </a:path>
                <a:path w="105409" h="25400">
                  <a:moveTo>
                    <a:pt x="1269" y="8890"/>
                  </a:moveTo>
                  <a:lnTo>
                    <a:pt x="0" y="8890"/>
                  </a:lnTo>
                  <a:lnTo>
                    <a:pt x="0" y="15239"/>
                  </a:lnTo>
                  <a:lnTo>
                    <a:pt x="1269" y="15239"/>
                  </a:lnTo>
                  <a:lnTo>
                    <a:pt x="1269" y="8890"/>
                  </a:lnTo>
                  <a:close/>
                </a:path>
                <a:path w="105409" h="25400">
                  <a:moveTo>
                    <a:pt x="1269" y="15240"/>
                  </a:moveTo>
                  <a:lnTo>
                    <a:pt x="0" y="15240"/>
                  </a:lnTo>
                  <a:lnTo>
                    <a:pt x="0" y="21589"/>
                  </a:lnTo>
                  <a:lnTo>
                    <a:pt x="1269" y="21589"/>
                  </a:lnTo>
                  <a:lnTo>
                    <a:pt x="1269" y="15240"/>
                  </a:lnTo>
                  <a:close/>
                </a:path>
                <a:path w="105409" h="25400">
                  <a:moveTo>
                    <a:pt x="1269" y="21590"/>
                  </a:moveTo>
                  <a:lnTo>
                    <a:pt x="0" y="21590"/>
                  </a:lnTo>
                  <a:lnTo>
                    <a:pt x="0" y="25400"/>
                  </a:lnTo>
                  <a:lnTo>
                    <a:pt x="60959" y="25400"/>
                  </a:lnTo>
                  <a:lnTo>
                    <a:pt x="60959" y="24130"/>
                  </a:lnTo>
                  <a:lnTo>
                    <a:pt x="1269" y="24130"/>
                  </a:lnTo>
                  <a:lnTo>
                    <a:pt x="1269" y="21590"/>
                  </a:lnTo>
                  <a:close/>
                </a:path>
                <a:path w="105409" h="25400">
                  <a:moveTo>
                    <a:pt x="105409" y="24130"/>
                  </a:moveTo>
                  <a:lnTo>
                    <a:pt x="72390" y="24130"/>
                  </a:lnTo>
                  <a:lnTo>
                    <a:pt x="72390" y="25400"/>
                  </a:lnTo>
                  <a:lnTo>
                    <a:pt x="105409" y="25400"/>
                  </a:lnTo>
                  <a:lnTo>
                    <a:pt x="105409" y="24130"/>
                  </a:lnTo>
                  <a:close/>
                </a:path>
              </a:pathLst>
            </a:custGeom>
            <a:solidFill>
              <a:srgbClr val="E8DEC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58" name="object 558"/>
            <p:cNvSpPr/>
            <p:nvPr/>
          </p:nvSpPr>
          <p:spPr>
            <a:xfrm>
              <a:off x="1201420" y="4022090"/>
              <a:ext cx="104139" cy="21590"/>
            </a:xfrm>
            <a:custGeom>
              <a:avLst/>
              <a:gdLst/>
              <a:ahLst/>
              <a:cxnLst/>
              <a:rect l="l" t="t" r="r" b="b"/>
              <a:pathLst>
                <a:path w="104140" h="21589">
                  <a:moveTo>
                    <a:pt x="6350" y="0"/>
                  </a:moveTo>
                  <a:lnTo>
                    <a:pt x="0" y="0"/>
                  </a:lnTo>
                  <a:lnTo>
                    <a:pt x="0" y="6350"/>
                  </a:lnTo>
                  <a:lnTo>
                    <a:pt x="2540" y="6350"/>
                  </a:lnTo>
                  <a:lnTo>
                    <a:pt x="2540" y="1270"/>
                  </a:lnTo>
                  <a:lnTo>
                    <a:pt x="6350" y="1270"/>
                  </a:lnTo>
                  <a:lnTo>
                    <a:pt x="6350" y="0"/>
                  </a:lnTo>
                  <a:close/>
                </a:path>
                <a:path w="104140" h="21589">
                  <a:moveTo>
                    <a:pt x="104140" y="0"/>
                  </a:moveTo>
                  <a:lnTo>
                    <a:pt x="19050" y="0"/>
                  </a:lnTo>
                  <a:lnTo>
                    <a:pt x="19050" y="1270"/>
                  </a:lnTo>
                  <a:lnTo>
                    <a:pt x="102870" y="1270"/>
                  </a:lnTo>
                  <a:lnTo>
                    <a:pt x="102870" y="6350"/>
                  </a:lnTo>
                  <a:lnTo>
                    <a:pt x="104140" y="6350"/>
                  </a:lnTo>
                  <a:lnTo>
                    <a:pt x="104140" y="0"/>
                  </a:lnTo>
                  <a:close/>
                </a:path>
                <a:path w="104140" h="21589">
                  <a:moveTo>
                    <a:pt x="2540" y="6350"/>
                  </a:moveTo>
                  <a:lnTo>
                    <a:pt x="0" y="6350"/>
                  </a:lnTo>
                  <a:lnTo>
                    <a:pt x="0" y="12700"/>
                  </a:lnTo>
                  <a:lnTo>
                    <a:pt x="2540" y="12700"/>
                  </a:lnTo>
                  <a:lnTo>
                    <a:pt x="2540" y="6350"/>
                  </a:lnTo>
                  <a:close/>
                </a:path>
                <a:path w="104140" h="21589">
                  <a:moveTo>
                    <a:pt x="104140" y="6350"/>
                  </a:moveTo>
                  <a:lnTo>
                    <a:pt x="102870" y="6350"/>
                  </a:lnTo>
                  <a:lnTo>
                    <a:pt x="102870" y="12700"/>
                  </a:lnTo>
                  <a:lnTo>
                    <a:pt x="104140" y="12700"/>
                  </a:lnTo>
                  <a:lnTo>
                    <a:pt x="104140" y="6350"/>
                  </a:lnTo>
                  <a:close/>
                </a:path>
                <a:path w="104140" h="21589">
                  <a:moveTo>
                    <a:pt x="2540" y="12700"/>
                  </a:moveTo>
                  <a:lnTo>
                    <a:pt x="0" y="12700"/>
                  </a:lnTo>
                  <a:lnTo>
                    <a:pt x="0" y="21590"/>
                  </a:lnTo>
                  <a:lnTo>
                    <a:pt x="60960" y="21590"/>
                  </a:lnTo>
                  <a:lnTo>
                    <a:pt x="60960" y="20320"/>
                  </a:lnTo>
                  <a:lnTo>
                    <a:pt x="63500" y="20320"/>
                  </a:lnTo>
                  <a:lnTo>
                    <a:pt x="63500" y="19050"/>
                  </a:lnTo>
                  <a:lnTo>
                    <a:pt x="2540" y="19050"/>
                  </a:lnTo>
                  <a:lnTo>
                    <a:pt x="2540" y="12700"/>
                  </a:lnTo>
                  <a:close/>
                </a:path>
                <a:path w="104140" h="21589">
                  <a:moveTo>
                    <a:pt x="104140" y="12700"/>
                  </a:moveTo>
                  <a:lnTo>
                    <a:pt x="102870" y="12700"/>
                  </a:lnTo>
                  <a:lnTo>
                    <a:pt x="102870" y="19050"/>
                  </a:lnTo>
                  <a:lnTo>
                    <a:pt x="71120" y="19050"/>
                  </a:lnTo>
                  <a:lnTo>
                    <a:pt x="71120" y="21590"/>
                  </a:lnTo>
                  <a:lnTo>
                    <a:pt x="104140" y="21590"/>
                  </a:lnTo>
                  <a:lnTo>
                    <a:pt x="104140" y="12700"/>
                  </a:lnTo>
                  <a:close/>
                </a:path>
              </a:pathLst>
            </a:custGeom>
            <a:solidFill>
              <a:srgbClr val="E9DFC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59" name="object 559"/>
            <p:cNvSpPr/>
            <p:nvPr/>
          </p:nvSpPr>
          <p:spPr>
            <a:xfrm>
              <a:off x="1203960" y="4023360"/>
              <a:ext cx="100330" cy="17780"/>
            </a:xfrm>
            <a:custGeom>
              <a:avLst/>
              <a:gdLst/>
              <a:ahLst/>
              <a:cxnLst/>
              <a:rect l="l" t="t" r="r" b="b"/>
              <a:pathLst>
                <a:path w="100330" h="17779">
                  <a:moveTo>
                    <a:pt x="6350" y="0"/>
                  </a:moveTo>
                  <a:lnTo>
                    <a:pt x="0" y="0"/>
                  </a:lnTo>
                  <a:lnTo>
                    <a:pt x="0" y="5079"/>
                  </a:lnTo>
                  <a:lnTo>
                    <a:pt x="1270" y="5079"/>
                  </a:lnTo>
                  <a:lnTo>
                    <a:pt x="1270" y="2539"/>
                  </a:lnTo>
                  <a:lnTo>
                    <a:pt x="8890" y="2539"/>
                  </a:lnTo>
                  <a:lnTo>
                    <a:pt x="8890" y="1269"/>
                  </a:lnTo>
                  <a:lnTo>
                    <a:pt x="6350" y="1269"/>
                  </a:lnTo>
                  <a:lnTo>
                    <a:pt x="6350" y="0"/>
                  </a:lnTo>
                  <a:close/>
                </a:path>
                <a:path w="100330" h="17779">
                  <a:moveTo>
                    <a:pt x="100330" y="0"/>
                  </a:moveTo>
                  <a:lnTo>
                    <a:pt x="13970" y="0"/>
                  </a:lnTo>
                  <a:lnTo>
                    <a:pt x="13970" y="1269"/>
                  </a:lnTo>
                  <a:lnTo>
                    <a:pt x="11430" y="1269"/>
                  </a:lnTo>
                  <a:lnTo>
                    <a:pt x="11430" y="2539"/>
                  </a:lnTo>
                  <a:lnTo>
                    <a:pt x="97790" y="2539"/>
                  </a:lnTo>
                  <a:lnTo>
                    <a:pt x="97790" y="5079"/>
                  </a:lnTo>
                  <a:lnTo>
                    <a:pt x="100330" y="5079"/>
                  </a:lnTo>
                  <a:lnTo>
                    <a:pt x="100330" y="0"/>
                  </a:lnTo>
                  <a:close/>
                </a:path>
                <a:path w="100330" h="17779">
                  <a:moveTo>
                    <a:pt x="1270" y="5080"/>
                  </a:moveTo>
                  <a:lnTo>
                    <a:pt x="0" y="5080"/>
                  </a:lnTo>
                  <a:lnTo>
                    <a:pt x="0" y="11429"/>
                  </a:lnTo>
                  <a:lnTo>
                    <a:pt x="1270" y="11429"/>
                  </a:lnTo>
                  <a:lnTo>
                    <a:pt x="1270" y="5080"/>
                  </a:lnTo>
                  <a:close/>
                </a:path>
                <a:path w="100330" h="17779">
                  <a:moveTo>
                    <a:pt x="100330" y="5080"/>
                  </a:moveTo>
                  <a:lnTo>
                    <a:pt x="97790" y="5080"/>
                  </a:lnTo>
                  <a:lnTo>
                    <a:pt x="97790" y="11429"/>
                  </a:lnTo>
                  <a:lnTo>
                    <a:pt x="100330" y="11429"/>
                  </a:lnTo>
                  <a:lnTo>
                    <a:pt x="100330" y="5080"/>
                  </a:lnTo>
                  <a:close/>
                </a:path>
                <a:path w="100330" h="17779">
                  <a:moveTo>
                    <a:pt x="1270" y="11430"/>
                  </a:moveTo>
                  <a:lnTo>
                    <a:pt x="0" y="11430"/>
                  </a:lnTo>
                  <a:lnTo>
                    <a:pt x="0" y="17780"/>
                  </a:lnTo>
                  <a:lnTo>
                    <a:pt x="63500" y="17780"/>
                  </a:lnTo>
                  <a:lnTo>
                    <a:pt x="63500" y="16509"/>
                  </a:lnTo>
                  <a:lnTo>
                    <a:pt x="1270" y="16509"/>
                  </a:lnTo>
                  <a:lnTo>
                    <a:pt x="1270" y="11430"/>
                  </a:lnTo>
                  <a:close/>
                </a:path>
                <a:path w="100330" h="17779">
                  <a:moveTo>
                    <a:pt x="100330" y="11430"/>
                  </a:moveTo>
                  <a:lnTo>
                    <a:pt x="97790" y="11430"/>
                  </a:lnTo>
                  <a:lnTo>
                    <a:pt x="97790" y="16509"/>
                  </a:lnTo>
                  <a:lnTo>
                    <a:pt x="68580" y="16509"/>
                  </a:lnTo>
                  <a:lnTo>
                    <a:pt x="68580" y="17780"/>
                  </a:lnTo>
                  <a:lnTo>
                    <a:pt x="100330" y="17780"/>
                  </a:lnTo>
                  <a:lnTo>
                    <a:pt x="100330" y="11430"/>
                  </a:lnTo>
                  <a:close/>
                </a:path>
              </a:pathLst>
            </a:custGeom>
            <a:solidFill>
              <a:srgbClr val="EAE1C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60" name="object 560"/>
            <p:cNvSpPr/>
            <p:nvPr/>
          </p:nvSpPr>
          <p:spPr>
            <a:xfrm>
              <a:off x="1205230" y="4025900"/>
              <a:ext cx="96520" cy="13970"/>
            </a:xfrm>
            <a:custGeom>
              <a:avLst/>
              <a:gdLst/>
              <a:ahLst/>
              <a:cxnLst/>
              <a:rect l="l" t="t" r="r" b="b"/>
              <a:pathLst>
                <a:path w="96519" h="13970">
                  <a:moveTo>
                    <a:pt x="96519" y="0"/>
                  </a:moveTo>
                  <a:lnTo>
                    <a:pt x="0" y="0"/>
                  </a:lnTo>
                  <a:lnTo>
                    <a:pt x="0" y="2539"/>
                  </a:lnTo>
                  <a:lnTo>
                    <a:pt x="1269" y="2539"/>
                  </a:lnTo>
                  <a:lnTo>
                    <a:pt x="1269" y="1269"/>
                  </a:lnTo>
                  <a:lnTo>
                    <a:pt x="96519" y="1269"/>
                  </a:lnTo>
                  <a:lnTo>
                    <a:pt x="96519" y="0"/>
                  </a:lnTo>
                  <a:close/>
                </a:path>
                <a:path w="96519" h="13970">
                  <a:moveTo>
                    <a:pt x="96519" y="1269"/>
                  </a:moveTo>
                  <a:lnTo>
                    <a:pt x="95250" y="1269"/>
                  </a:lnTo>
                  <a:lnTo>
                    <a:pt x="95250" y="2539"/>
                  </a:lnTo>
                  <a:lnTo>
                    <a:pt x="96519" y="2539"/>
                  </a:lnTo>
                  <a:lnTo>
                    <a:pt x="96519" y="1269"/>
                  </a:lnTo>
                  <a:close/>
                </a:path>
                <a:path w="96519" h="13970">
                  <a:moveTo>
                    <a:pt x="1269" y="2540"/>
                  </a:moveTo>
                  <a:lnTo>
                    <a:pt x="0" y="2540"/>
                  </a:lnTo>
                  <a:lnTo>
                    <a:pt x="0" y="8889"/>
                  </a:lnTo>
                  <a:lnTo>
                    <a:pt x="1269" y="8889"/>
                  </a:lnTo>
                  <a:lnTo>
                    <a:pt x="1269" y="2540"/>
                  </a:lnTo>
                  <a:close/>
                </a:path>
                <a:path w="96519" h="13970">
                  <a:moveTo>
                    <a:pt x="96519" y="2540"/>
                  </a:moveTo>
                  <a:lnTo>
                    <a:pt x="95250" y="2540"/>
                  </a:lnTo>
                  <a:lnTo>
                    <a:pt x="95250" y="8889"/>
                  </a:lnTo>
                  <a:lnTo>
                    <a:pt x="96519" y="8889"/>
                  </a:lnTo>
                  <a:lnTo>
                    <a:pt x="96519" y="2540"/>
                  </a:lnTo>
                  <a:close/>
                </a:path>
                <a:path w="96519" h="13970">
                  <a:moveTo>
                    <a:pt x="1269" y="8890"/>
                  </a:moveTo>
                  <a:lnTo>
                    <a:pt x="0" y="8890"/>
                  </a:lnTo>
                  <a:lnTo>
                    <a:pt x="0" y="13969"/>
                  </a:lnTo>
                  <a:lnTo>
                    <a:pt x="63500" y="13969"/>
                  </a:lnTo>
                  <a:lnTo>
                    <a:pt x="63500" y="12700"/>
                  </a:lnTo>
                  <a:lnTo>
                    <a:pt x="1269" y="12700"/>
                  </a:lnTo>
                  <a:lnTo>
                    <a:pt x="1269" y="8890"/>
                  </a:lnTo>
                  <a:close/>
                </a:path>
                <a:path w="96519" h="13970">
                  <a:moveTo>
                    <a:pt x="96519" y="8890"/>
                  </a:moveTo>
                  <a:lnTo>
                    <a:pt x="95250" y="8890"/>
                  </a:lnTo>
                  <a:lnTo>
                    <a:pt x="95250" y="12700"/>
                  </a:lnTo>
                  <a:lnTo>
                    <a:pt x="67309" y="12700"/>
                  </a:lnTo>
                  <a:lnTo>
                    <a:pt x="67309" y="13969"/>
                  </a:lnTo>
                  <a:lnTo>
                    <a:pt x="96519" y="13969"/>
                  </a:lnTo>
                  <a:lnTo>
                    <a:pt x="96519" y="8890"/>
                  </a:lnTo>
                  <a:close/>
                </a:path>
              </a:pathLst>
            </a:custGeom>
            <a:solidFill>
              <a:srgbClr val="EBE2D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61" name="object 561"/>
            <p:cNvSpPr/>
            <p:nvPr/>
          </p:nvSpPr>
          <p:spPr>
            <a:xfrm>
              <a:off x="1206500" y="4027170"/>
              <a:ext cx="93980" cy="11430"/>
            </a:xfrm>
            <a:custGeom>
              <a:avLst/>
              <a:gdLst/>
              <a:ahLst/>
              <a:cxnLst/>
              <a:rect l="l" t="t" r="r" b="b"/>
              <a:pathLst>
                <a:path w="93980" h="11429">
                  <a:moveTo>
                    <a:pt x="93980" y="0"/>
                  </a:moveTo>
                  <a:lnTo>
                    <a:pt x="0" y="0"/>
                  </a:lnTo>
                  <a:lnTo>
                    <a:pt x="0" y="1270"/>
                  </a:lnTo>
                  <a:lnTo>
                    <a:pt x="0" y="2540"/>
                  </a:lnTo>
                  <a:lnTo>
                    <a:pt x="0" y="7620"/>
                  </a:lnTo>
                  <a:lnTo>
                    <a:pt x="0" y="8890"/>
                  </a:lnTo>
                  <a:lnTo>
                    <a:pt x="0" y="10160"/>
                  </a:lnTo>
                  <a:lnTo>
                    <a:pt x="0" y="11430"/>
                  </a:lnTo>
                  <a:lnTo>
                    <a:pt x="64770" y="11430"/>
                  </a:lnTo>
                  <a:lnTo>
                    <a:pt x="64770" y="10160"/>
                  </a:lnTo>
                  <a:lnTo>
                    <a:pt x="66040" y="10160"/>
                  </a:lnTo>
                  <a:lnTo>
                    <a:pt x="66040" y="11430"/>
                  </a:lnTo>
                  <a:lnTo>
                    <a:pt x="93980" y="11430"/>
                  </a:lnTo>
                  <a:lnTo>
                    <a:pt x="93980" y="10160"/>
                  </a:lnTo>
                  <a:lnTo>
                    <a:pt x="93980" y="8890"/>
                  </a:lnTo>
                  <a:lnTo>
                    <a:pt x="93980" y="7632"/>
                  </a:lnTo>
                  <a:lnTo>
                    <a:pt x="91440" y="7632"/>
                  </a:lnTo>
                  <a:lnTo>
                    <a:pt x="91440" y="8890"/>
                  </a:lnTo>
                  <a:lnTo>
                    <a:pt x="2540" y="8890"/>
                  </a:lnTo>
                  <a:lnTo>
                    <a:pt x="2540" y="7620"/>
                  </a:lnTo>
                  <a:lnTo>
                    <a:pt x="2540" y="2540"/>
                  </a:lnTo>
                  <a:lnTo>
                    <a:pt x="91440" y="2540"/>
                  </a:lnTo>
                  <a:lnTo>
                    <a:pt x="91440" y="7620"/>
                  </a:lnTo>
                  <a:lnTo>
                    <a:pt x="93980" y="7620"/>
                  </a:lnTo>
                  <a:lnTo>
                    <a:pt x="93980" y="2540"/>
                  </a:lnTo>
                  <a:lnTo>
                    <a:pt x="93980" y="1270"/>
                  </a:lnTo>
                  <a:lnTo>
                    <a:pt x="93980" y="0"/>
                  </a:lnTo>
                  <a:close/>
                </a:path>
              </a:pathLst>
            </a:custGeom>
            <a:solidFill>
              <a:srgbClr val="ECE3D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62" name="object 562"/>
            <p:cNvSpPr/>
            <p:nvPr/>
          </p:nvSpPr>
          <p:spPr>
            <a:xfrm>
              <a:off x="1209040" y="4029710"/>
              <a:ext cx="88900" cy="6350"/>
            </a:xfrm>
            <a:custGeom>
              <a:avLst/>
              <a:gdLst/>
              <a:ahLst/>
              <a:cxnLst/>
              <a:rect l="l" t="t" r="r" b="b"/>
              <a:pathLst>
                <a:path w="88900" h="6350">
                  <a:moveTo>
                    <a:pt x="88900" y="0"/>
                  </a:moveTo>
                  <a:lnTo>
                    <a:pt x="0" y="0"/>
                  </a:lnTo>
                  <a:lnTo>
                    <a:pt x="0" y="5079"/>
                  </a:lnTo>
                  <a:lnTo>
                    <a:pt x="1269" y="5079"/>
                  </a:lnTo>
                  <a:lnTo>
                    <a:pt x="1269" y="1269"/>
                  </a:lnTo>
                  <a:lnTo>
                    <a:pt x="88900" y="1269"/>
                  </a:lnTo>
                  <a:lnTo>
                    <a:pt x="88900" y="0"/>
                  </a:lnTo>
                  <a:close/>
                </a:path>
                <a:path w="88900" h="6350">
                  <a:moveTo>
                    <a:pt x="88900" y="1269"/>
                  </a:moveTo>
                  <a:lnTo>
                    <a:pt x="87629" y="1269"/>
                  </a:lnTo>
                  <a:lnTo>
                    <a:pt x="87629" y="5079"/>
                  </a:lnTo>
                  <a:lnTo>
                    <a:pt x="88900" y="5079"/>
                  </a:lnTo>
                  <a:lnTo>
                    <a:pt x="88900" y="1269"/>
                  </a:lnTo>
                  <a:close/>
                </a:path>
                <a:path w="88900" h="6350">
                  <a:moveTo>
                    <a:pt x="88900" y="5080"/>
                  </a:moveTo>
                  <a:lnTo>
                    <a:pt x="0" y="5080"/>
                  </a:lnTo>
                  <a:lnTo>
                    <a:pt x="0" y="6350"/>
                  </a:lnTo>
                  <a:lnTo>
                    <a:pt x="88900" y="6350"/>
                  </a:lnTo>
                  <a:lnTo>
                    <a:pt x="88900" y="5080"/>
                  </a:lnTo>
                  <a:close/>
                </a:path>
              </a:pathLst>
            </a:custGeom>
            <a:solidFill>
              <a:srgbClr val="EDE5D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63" name="object 563"/>
            <p:cNvSpPr/>
            <p:nvPr/>
          </p:nvSpPr>
          <p:spPr>
            <a:xfrm>
              <a:off x="1210310" y="4030980"/>
              <a:ext cx="86360" cy="3810"/>
            </a:xfrm>
            <a:custGeom>
              <a:avLst/>
              <a:gdLst/>
              <a:ahLst/>
              <a:cxnLst/>
              <a:rect l="l" t="t" r="r" b="b"/>
              <a:pathLst>
                <a:path w="86359" h="3810">
                  <a:moveTo>
                    <a:pt x="86359" y="0"/>
                  </a:moveTo>
                  <a:lnTo>
                    <a:pt x="0" y="0"/>
                  </a:lnTo>
                  <a:lnTo>
                    <a:pt x="0" y="3810"/>
                  </a:lnTo>
                  <a:lnTo>
                    <a:pt x="86359" y="3810"/>
                  </a:lnTo>
                  <a:lnTo>
                    <a:pt x="86359" y="0"/>
                  </a:lnTo>
                  <a:close/>
                </a:path>
              </a:pathLst>
            </a:custGeom>
            <a:solidFill>
              <a:srgbClr val="EFE8D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64" name="object 564"/>
            <p:cNvSpPr/>
            <p:nvPr/>
          </p:nvSpPr>
          <p:spPr>
            <a:xfrm>
              <a:off x="1276350" y="3952240"/>
              <a:ext cx="209550" cy="306070"/>
            </a:xfrm>
            <a:custGeom>
              <a:avLst/>
              <a:gdLst/>
              <a:ahLst/>
              <a:cxnLst/>
              <a:rect l="l" t="t" r="r" b="b"/>
              <a:pathLst>
                <a:path w="209550" h="306070">
                  <a:moveTo>
                    <a:pt x="1270" y="165112"/>
                  </a:moveTo>
                  <a:lnTo>
                    <a:pt x="0" y="165112"/>
                  </a:lnTo>
                  <a:lnTo>
                    <a:pt x="0" y="167640"/>
                  </a:lnTo>
                  <a:lnTo>
                    <a:pt x="1270" y="167640"/>
                  </a:lnTo>
                  <a:lnTo>
                    <a:pt x="1270" y="165112"/>
                  </a:lnTo>
                  <a:close/>
                </a:path>
                <a:path w="209550" h="306070">
                  <a:moveTo>
                    <a:pt x="1270" y="158762"/>
                  </a:moveTo>
                  <a:lnTo>
                    <a:pt x="0" y="158762"/>
                  </a:lnTo>
                  <a:lnTo>
                    <a:pt x="0" y="165100"/>
                  </a:lnTo>
                  <a:lnTo>
                    <a:pt x="1270" y="165100"/>
                  </a:lnTo>
                  <a:lnTo>
                    <a:pt x="1270" y="158762"/>
                  </a:lnTo>
                  <a:close/>
                </a:path>
                <a:path w="209550" h="306070">
                  <a:moveTo>
                    <a:pt x="1270" y="154940"/>
                  </a:moveTo>
                  <a:lnTo>
                    <a:pt x="0" y="154940"/>
                  </a:lnTo>
                  <a:lnTo>
                    <a:pt x="0" y="158750"/>
                  </a:lnTo>
                  <a:lnTo>
                    <a:pt x="1270" y="158750"/>
                  </a:lnTo>
                  <a:lnTo>
                    <a:pt x="1270" y="154940"/>
                  </a:lnTo>
                  <a:close/>
                </a:path>
                <a:path w="209550" h="306070">
                  <a:moveTo>
                    <a:pt x="106680" y="304812"/>
                  </a:moveTo>
                  <a:lnTo>
                    <a:pt x="101600" y="304812"/>
                  </a:lnTo>
                  <a:lnTo>
                    <a:pt x="101600" y="306070"/>
                  </a:lnTo>
                  <a:lnTo>
                    <a:pt x="106680" y="306070"/>
                  </a:lnTo>
                  <a:lnTo>
                    <a:pt x="106680" y="304812"/>
                  </a:lnTo>
                  <a:close/>
                </a:path>
                <a:path w="209550" h="306070">
                  <a:moveTo>
                    <a:pt x="110490" y="303530"/>
                  </a:moveTo>
                  <a:lnTo>
                    <a:pt x="100330" y="303530"/>
                  </a:lnTo>
                  <a:lnTo>
                    <a:pt x="100330" y="304800"/>
                  </a:lnTo>
                  <a:lnTo>
                    <a:pt x="110490" y="304800"/>
                  </a:lnTo>
                  <a:lnTo>
                    <a:pt x="110490" y="303530"/>
                  </a:lnTo>
                  <a:close/>
                </a:path>
                <a:path w="209550" h="306070">
                  <a:moveTo>
                    <a:pt x="125730" y="0"/>
                  </a:moveTo>
                  <a:lnTo>
                    <a:pt x="87630" y="0"/>
                  </a:lnTo>
                  <a:lnTo>
                    <a:pt x="87630" y="1270"/>
                  </a:lnTo>
                  <a:lnTo>
                    <a:pt x="125730" y="1270"/>
                  </a:lnTo>
                  <a:lnTo>
                    <a:pt x="125730" y="0"/>
                  </a:lnTo>
                  <a:close/>
                </a:path>
                <a:path w="209550" h="306070">
                  <a:moveTo>
                    <a:pt x="209550" y="158762"/>
                  </a:moveTo>
                  <a:lnTo>
                    <a:pt x="208280" y="158762"/>
                  </a:lnTo>
                  <a:lnTo>
                    <a:pt x="208280" y="165100"/>
                  </a:lnTo>
                  <a:lnTo>
                    <a:pt x="209550" y="165100"/>
                  </a:lnTo>
                  <a:lnTo>
                    <a:pt x="209550" y="158762"/>
                  </a:lnTo>
                  <a:close/>
                </a:path>
                <a:path w="209550" h="306070">
                  <a:moveTo>
                    <a:pt x="209550" y="153670"/>
                  </a:moveTo>
                  <a:lnTo>
                    <a:pt x="208280" y="153670"/>
                  </a:lnTo>
                  <a:lnTo>
                    <a:pt x="208280" y="158750"/>
                  </a:lnTo>
                  <a:lnTo>
                    <a:pt x="209550" y="158750"/>
                  </a:lnTo>
                  <a:lnTo>
                    <a:pt x="209550" y="153670"/>
                  </a:lnTo>
                  <a:close/>
                </a:path>
              </a:pathLst>
            </a:custGeom>
            <a:solidFill>
              <a:srgbClr val="BC9D6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65" name="object 565"/>
            <p:cNvSpPr/>
            <p:nvPr/>
          </p:nvSpPr>
          <p:spPr>
            <a:xfrm>
              <a:off x="1277620" y="3953510"/>
              <a:ext cx="207010" cy="302260"/>
            </a:xfrm>
            <a:custGeom>
              <a:avLst/>
              <a:gdLst/>
              <a:ahLst/>
              <a:cxnLst/>
              <a:rect l="l" t="t" r="r" b="b"/>
              <a:pathLst>
                <a:path w="207009" h="302260">
                  <a:moveTo>
                    <a:pt x="124460" y="0"/>
                  </a:moveTo>
                  <a:lnTo>
                    <a:pt x="86360" y="0"/>
                  </a:lnTo>
                  <a:lnTo>
                    <a:pt x="86360" y="1269"/>
                  </a:lnTo>
                  <a:lnTo>
                    <a:pt x="124460" y="1269"/>
                  </a:lnTo>
                  <a:lnTo>
                    <a:pt x="124460" y="0"/>
                  </a:lnTo>
                  <a:close/>
                </a:path>
                <a:path w="207009" h="302260">
                  <a:moveTo>
                    <a:pt x="205740" y="148589"/>
                  </a:moveTo>
                  <a:lnTo>
                    <a:pt x="204470" y="148589"/>
                  </a:lnTo>
                  <a:lnTo>
                    <a:pt x="204470" y="151129"/>
                  </a:lnTo>
                  <a:lnTo>
                    <a:pt x="207010" y="151129"/>
                  </a:lnTo>
                  <a:lnTo>
                    <a:pt x="207010" y="149859"/>
                  </a:lnTo>
                  <a:lnTo>
                    <a:pt x="205740" y="149859"/>
                  </a:lnTo>
                  <a:lnTo>
                    <a:pt x="205740" y="148589"/>
                  </a:lnTo>
                  <a:close/>
                </a:path>
                <a:path w="207009" h="302260">
                  <a:moveTo>
                    <a:pt x="1270" y="151130"/>
                  </a:moveTo>
                  <a:lnTo>
                    <a:pt x="0" y="151130"/>
                  </a:lnTo>
                  <a:lnTo>
                    <a:pt x="0" y="157479"/>
                  </a:lnTo>
                  <a:lnTo>
                    <a:pt x="1270" y="157479"/>
                  </a:lnTo>
                  <a:lnTo>
                    <a:pt x="1270" y="151130"/>
                  </a:lnTo>
                  <a:close/>
                </a:path>
                <a:path w="207009" h="302260">
                  <a:moveTo>
                    <a:pt x="207009" y="151130"/>
                  </a:moveTo>
                  <a:lnTo>
                    <a:pt x="204470" y="151130"/>
                  </a:lnTo>
                  <a:lnTo>
                    <a:pt x="204470" y="157479"/>
                  </a:lnTo>
                  <a:lnTo>
                    <a:pt x="207010" y="157479"/>
                  </a:lnTo>
                  <a:lnTo>
                    <a:pt x="207009" y="151130"/>
                  </a:lnTo>
                  <a:close/>
                </a:path>
                <a:path w="207009" h="302260">
                  <a:moveTo>
                    <a:pt x="1270" y="157480"/>
                  </a:moveTo>
                  <a:lnTo>
                    <a:pt x="0" y="157480"/>
                  </a:lnTo>
                  <a:lnTo>
                    <a:pt x="0" y="163829"/>
                  </a:lnTo>
                  <a:lnTo>
                    <a:pt x="1270" y="163829"/>
                  </a:lnTo>
                  <a:lnTo>
                    <a:pt x="1270" y="157480"/>
                  </a:lnTo>
                  <a:close/>
                </a:path>
                <a:path w="207009" h="302260">
                  <a:moveTo>
                    <a:pt x="207010" y="157480"/>
                  </a:moveTo>
                  <a:lnTo>
                    <a:pt x="204470" y="157480"/>
                  </a:lnTo>
                  <a:lnTo>
                    <a:pt x="204470" y="163829"/>
                  </a:lnTo>
                  <a:lnTo>
                    <a:pt x="207010" y="163829"/>
                  </a:lnTo>
                  <a:lnTo>
                    <a:pt x="207010" y="157480"/>
                  </a:lnTo>
                  <a:close/>
                </a:path>
                <a:path w="207009" h="302260">
                  <a:moveTo>
                    <a:pt x="1270" y="163830"/>
                  </a:moveTo>
                  <a:lnTo>
                    <a:pt x="0" y="163830"/>
                  </a:lnTo>
                  <a:lnTo>
                    <a:pt x="0" y="168909"/>
                  </a:lnTo>
                  <a:lnTo>
                    <a:pt x="1270" y="168909"/>
                  </a:lnTo>
                  <a:lnTo>
                    <a:pt x="1270" y="163830"/>
                  </a:lnTo>
                  <a:close/>
                </a:path>
                <a:path w="207009" h="302260">
                  <a:moveTo>
                    <a:pt x="207010" y="163830"/>
                  </a:moveTo>
                  <a:lnTo>
                    <a:pt x="204470" y="163830"/>
                  </a:lnTo>
                  <a:lnTo>
                    <a:pt x="204470" y="167639"/>
                  </a:lnTo>
                  <a:lnTo>
                    <a:pt x="205740" y="167639"/>
                  </a:lnTo>
                  <a:lnTo>
                    <a:pt x="205740" y="166369"/>
                  </a:lnTo>
                  <a:lnTo>
                    <a:pt x="207010" y="166369"/>
                  </a:lnTo>
                  <a:lnTo>
                    <a:pt x="207010" y="163830"/>
                  </a:lnTo>
                  <a:close/>
                </a:path>
                <a:path w="207009" h="302260">
                  <a:moveTo>
                    <a:pt x="110490" y="300989"/>
                  </a:moveTo>
                  <a:lnTo>
                    <a:pt x="96520" y="300989"/>
                  </a:lnTo>
                  <a:lnTo>
                    <a:pt x="96520" y="302259"/>
                  </a:lnTo>
                  <a:lnTo>
                    <a:pt x="110490" y="302259"/>
                  </a:lnTo>
                  <a:lnTo>
                    <a:pt x="110490" y="300989"/>
                  </a:lnTo>
                  <a:close/>
                </a:path>
              </a:pathLst>
            </a:custGeom>
            <a:solidFill>
              <a:srgbClr val="BC9E6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66" name="object 566"/>
            <p:cNvSpPr/>
            <p:nvPr/>
          </p:nvSpPr>
          <p:spPr>
            <a:xfrm>
              <a:off x="1278890" y="3954780"/>
              <a:ext cx="203200" cy="299720"/>
            </a:xfrm>
            <a:custGeom>
              <a:avLst/>
              <a:gdLst/>
              <a:ahLst/>
              <a:cxnLst/>
              <a:rect l="l" t="t" r="r" b="b"/>
              <a:pathLst>
                <a:path w="203200" h="299720">
                  <a:moveTo>
                    <a:pt x="123190" y="0"/>
                  </a:moveTo>
                  <a:lnTo>
                    <a:pt x="85090" y="0"/>
                  </a:lnTo>
                  <a:lnTo>
                    <a:pt x="85090" y="2540"/>
                  </a:lnTo>
                  <a:lnTo>
                    <a:pt x="123190" y="2540"/>
                  </a:lnTo>
                  <a:lnTo>
                    <a:pt x="123190" y="0"/>
                  </a:lnTo>
                  <a:close/>
                </a:path>
                <a:path w="203200" h="299720">
                  <a:moveTo>
                    <a:pt x="2540" y="144780"/>
                  </a:moveTo>
                  <a:lnTo>
                    <a:pt x="1269" y="144780"/>
                  </a:lnTo>
                  <a:lnTo>
                    <a:pt x="1269" y="147320"/>
                  </a:lnTo>
                  <a:lnTo>
                    <a:pt x="0" y="147320"/>
                  </a:lnTo>
                  <a:lnTo>
                    <a:pt x="0" y="149860"/>
                  </a:lnTo>
                  <a:lnTo>
                    <a:pt x="2540" y="149860"/>
                  </a:lnTo>
                  <a:lnTo>
                    <a:pt x="2540" y="144780"/>
                  </a:lnTo>
                  <a:close/>
                </a:path>
                <a:path w="203200" h="299720">
                  <a:moveTo>
                    <a:pt x="203200" y="146050"/>
                  </a:moveTo>
                  <a:lnTo>
                    <a:pt x="201929" y="146050"/>
                  </a:lnTo>
                  <a:lnTo>
                    <a:pt x="201929" y="149860"/>
                  </a:lnTo>
                  <a:lnTo>
                    <a:pt x="203200" y="149860"/>
                  </a:lnTo>
                  <a:lnTo>
                    <a:pt x="203200" y="146050"/>
                  </a:lnTo>
                  <a:close/>
                </a:path>
                <a:path w="203200" h="299720">
                  <a:moveTo>
                    <a:pt x="2540" y="149860"/>
                  </a:moveTo>
                  <a:lnTo>
                    <a:pt x="0" y="149860"/>
                  </a:lnTo>
                  <a:lnTo>
                    <a:pt x="0" y="156210"/>
                  </a:lnTo>
                  <a:lnTo>
                    <a:pt x="2540" y="156210"/>
                  </a:lnTo>
                  <a:lnTo>
                    <a:pt x="2540" y="149860"/>
                  </a:lnTo>
                  <a:close/>
                </a:path>
                <a:path w="203200" h="299720">
                  <a:moveTo>
                    <a:pt x="203200" y="149860"/>
                  </a:moveTo>
                  <a:lnTo>
                    <a:pt x="201929" y="149860"/>
                  </a:lnTo>
                  <a:lnTo>
                    <a:pt x="201929" y="156210"/>
                  </a:lnTo>
                  <a:lnTo>
                    <a:pt x="203200" y="156210"/>
                  </a:lnTo>
                  <a:lnTo>
                    <a:pt x="203200" y="149860"/>
                  </a:lnTo>
                  <a:close/>
                </a:path>
                <a:path w="203200" h="299720">
                  <a:moveTo>
                    <a:pt x="2540" y="156210"/>
                  </a:moveTo>
                  <a:lnTo>
                    <a:pt x="0" y="156210"/>
                  </a:lnTo>
                  <a:lnTo>
                    <a:pt x="0" y="162560"/>
                  </a:lnTo>
                  <a:lnTo>
                    <a:pt x="2540" y="162560"/>
                  </a:lnTo>
                  <a:lnTo>
                    <a:pt x="2540" y="156210"/>
                  </a:lnTo>
                  <a:close/>
                </a:path>
                <a:path w="203200" h="299720">
                  <a:moveTo>
                    <a:pt x="203200" y="156210"/>
                  </a:moveTo>
                  <a:lnTo>
                    <a:pt x="201929" y="156210"/>
                  </a:lnTo>
                  <a:lnTo>
                    <a:pt x="201929" y="162560"/>
                  </a:lnTo>
                  <a:lnTo>
                    <a:pt x="203200" y="162560"/>
                  </a:lnTo>
                  <a:lnTo>
                    <a:pt x="203200" y="156210"/>
                  </a:lnTo>
                  <a:close/>
                </a:path>
                <a:path w="203200" h="299720">
                  <a:moveTo>
                    <a:pt x="2540" y="162560"/>
                  </a:moveTo>
                  <a:lnTo>
                    <a:pt x="0" y="162560"/>
                  </a:lnTo>
                  <a:lnTo>
                    <a:pt x="0" y="168910"/>
                  </a:lnTo>
                  <a:lnTo>
                    <a:pt x="2540" y="168910"/>
                  </a:lnTo>
                  <a:lnTo>
                    <a:pt x="2540" y="162560"/>
                  </a:lnTo>
                  <a:close/>
                </a:path>
                <a:path w="203200" h="299720">
                  <a:moveTo>
                    <a:pt x="203200" y="162560"/>
                  </a:moveTo>
                  <a:lnTo>
                    <a:pt x="201929" y="162560"/>
                  </a:lnTo>
                  <a:lnTo>
                    <a:pt x="201929" y="168910"/>
                  </a:lnTo>
                  <a:lnTo>
                    <a:pt x="203200" y="168910"/>
                  </a:lnTo>
                  <a:lnTo>
                    <a:pt x="203200" y="162560"/>
                  </a:lnTo>
                  <a:close/>
                </a:path>
                <a:path w="203200" h="299720">
                  <a:moveTo>
                    <a:pt x="2540" y="168910"/>
                  </a:moveTo>
                  <a:lnTo>
                    <a:pt x="0" y="168910"/>
                  </a:lnTo>
                  <a:lnTo>
                    <a:pt x="0" y="170180"/>
                  </a:lnTo>
                  <a:lnTo>
                    <a:pt x="2540" y="170180"/>
                  </a:lnTo>
                  <a:lnTo>
                    <a:pt x="2540" y="168910"/>
                  </a:lnTo>
                  <a:close/>
                </a:path>
                <a:path w="203200" h="299720">
                  <a:moveTo>
                    <a:pt x="111759" y="298450"/>
                  </a:moveTo>
                  <a:lnTo>
                    <a:pt x="92709" y="298450"/>
                  </a:lnTo>
                  <a:lnTo>
                    <a:pt x="92709" y="299720"/>
                  </a:lnTo>
                  <a:lnTo>
                    <a:pt x="111759" y="299720"/>
                  </a:lnTo>
                  <a:lnTo>
                    <a:pt x="111759" y="298450"/>
                  </a:lnTo>
                  <a:close/>
                </a:path>
              </a:pathLst>
            </a:custGeom>
            <a:solidFill>
              <a:srgbClr val="BD9F6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67" name="object 567"/>
            <p:cNvSpPr/>
            <p:nvPr/>
          </p:nvSpPr>
          <p:spPr>
            <a:xfrm>
              <a:off x="1281430" y="3957320"/>
              <a:ext cx="199390" cy="295910"/>
            </a:xfrm>
            <a:custGeom>
              <a:avLst/>
              <a:gdLst/>
              <a:ahLst/>
              <a:cxnLst/>
              <a:rect l="l" t="t" r="r" b="b"/>
              <a:pathLst>
                <a:path w="199390" h="295910">
                  <a:moveTo>
                    <a:pt x="120650" y="0"/>
                  </a:moveTo>
                  <a:lnTo>
                    <a:pt x="82550" y="0"/>
                  </a:lnTo>
                  <a:lnTo>
                    <a:pt x="82550" y="1269"/>
                  </a:lnTo>
                  <a:lnTo>
                    <a:pt x="120650" y="1269"/>
                  </a:lnTo>
                  <a:lnTo>
                    <a:pt x="120650" y="0"/>
                  </a:lnTo>
                  <a:close/>
                </a:path>
                <a:path w="199390" h="295910">
                  <a:moveTo>
                    <a:pt x="1269" y="140969"/>
                  </a:moveTo>
                  <a:lnTo>
                    <a:pt x="0" y="140969"/>
                  </a:lnTo>
                  <a:lnTo>
                    <a:pt x="0" y="147319"/>
                  </a:lnTo>
                  <a:lnTo>
                    <a:pt x="1269" y="147319"/>
                  </a:lnTo>
                  <a:lnTo>
                    <a:pt x="1269" y="140969"/>
                  </a:lnTo>
                  <a:close/>
                </a:path>
                <a:path w="199390" h="295910">
                  <a:moveTo>
                    <a:pt x="198119" y="142239"/>
                  </a:moveTo>
                  <a:lnTo>
                    <a:pt x="196850" y="142239"/>
                  </a:lnTo>
                  <a:lnTo>
                    <a:pt x="196850" y="147319"/>
                  </a:lnTo>
                  <a:lnTo>
                    <a:pt x="199389" y="147319"/>
                  </a:lnTo>
                  <a:lnTo>
                    <a:pt x="199389" y="143509"/>
                  </a:lnTo>
                  <a:lnTo>
                    <a:pt x="198119" y="143509"/>
                  </a:lnTo>
                  <a:lnTo>
                    <a:pt x="198119" y="142239"/>
                  </a:lnTo>
                  <a:close/>
                </a:path>
                <a:path w="199390" h="295910">
                  <a:moveTo>
                    <a:pt x="1269" y="147319"/>
                  </a:moveTo>
                  <a:lnTo>
                    <a:pt x="0" y="147319"/>
                  </a:lnTo>
                  <a:lnTo>
                    <a:pt x="0" y="153669"/>
                  </a:lnTo>
                  <a:lnTo>
                    <a:pt x="1269" y="153669"/>
                  </a:lnTo>
                  <a:lnTo>
                    <a:pt x="1269" y="147319"/>
                  </a:lnTo>
                  <a:close/>
                </a:path>
                <a:path w="199390" h="295910">
                  <a:moveTo>
                    <a:pt x="199389" y="147319"/>
                  </a:moveTo>
                  <a:lnTo>
                    <a:pt x="196850" y="147319"/>
                  </a:lnTo>
                  <a:lnTo>
                    <a:pt x="196850" y="153669"/>
                  </a:lnTo>
                  <a:lnTo>
                    <a:pt x="199389" y="153669"/>
                  </a:lnTo>
                  <a:lnTo>
                    <a:pt x="199389" y="147319"/>
                  </a:lnTo>
                  <a:close/>
                </a:path>
                <a:path w="199390" h="295910">
                  <a:moveTo>
                    <a:pt x="1269" y="153669"/>
                  </a:moveTo>
                  <a:lnTo>
                    <a:pt x="0" y="153669"/>
                  </a:lnTo>
                  <a:lnTo>
                    <a:pt x="0" y="160019"/>
                  </a:lnTo>
                  <a:lnTo>
                    <a:pt x="1269" y="160019"/>
                  </a:lnTo>
                  <a:lnTo>
                    <a:pt x="1269" y="153669"/>
                  </a:lnTo>
                  <a:close/>
                </a:path>
                <a:path w="199390" h="295910">
                  <a:moveTo>
                    <a:pt x="199389" y="153669"/>
                  </a:moveTo>
                  <a:lnTo>
                    <a:pt x="196850" y="153669"/>
                  </a:lnTo>
                  <a:lnTo>
                    <a:pt x="196850" y="160019"/>
                  </a:lnTo>
                  <a:lnTo>
                    <a:pt x="199389" y="160019"/>
                  </a:lnTo>
                  <a:lnTo>
                    <a:pt x="199389" y="153669"/>
                  </a:lnTo>
                  <a:close/>
                </a:path>
                <a:path w="199390" h="295910">
                  <a:moveTo>
                    <a:pt x="1269" y="160019"/>
                  </a:moveTo>
                  <a:lnTo>
                    <a:pt x="0" y="160019"/>
                  </a:lnTo>
                  <a:lnTo>
                    <a:pt x="0" y="166369"/>
                  </a:lnTo>
                  <a:lnTo>
                    <a:pt x="1269" y="166369"/>
                  </a:lnTo>
                  <a:lnTo>
                    <a:pt x="1269" y="160019"/>
                  </a:lnTo>
                  <a:close/>
                </a:path>
                <a:path w="199390" h="295910">
                  <a:moveTo>
                    <a:pt x="199389" y="160019"/>
                  </a:moveTo>
                  <a:lnTo>
                    <a:pt x="196850" y="160019"/>
                  </a:lnTo>
                  <a:lnTo>
                    <a:pt x="196850" y="166369"/>
                  </a:lnTo>
                  <a:lnTo>
                    <a:pt x="199389" y="166369"/>
                  </a:lnTo>
                  <a:lnTo>
                    <a:pt x="199389" y="160019"/>
                  </a:lnTo>
                  <a:close/>
                </a:path>
                <a:path w="199390" h="295910">
                  <a:moveTo>
                    <a:pt x="1269" y="166369"/>
                  </a:moveTo>
                  <a:lnTo>
                    <a:pt x="0" y="166369"/>
                  </a:lnTo>
                  <a:lnTo>
                    <a:pt x="0" y="168909"/>
                  </a:lnTo>
                  <a:lnTo>
                    <a:pt x="1269" y="168909"/>
                  </a:lnTo>
                  <a:lnTo>
                    <a:pt x="1269" y="166369"/>
                  </a:lnTo>
                  <a:close/>
                </a:path>
                <a:path w="199390" h="295910">
                  <a:moveTo>
                    <a:pt x="199389" y="166369"/>
                  </a:moveTo>
                  <a:lnTo>
                    <a:pt x="196850" y="166369"/>
                  </a:lnTo>
                  <a:lnTo>
                    <a:pt x="196850" y="167639"/>
                  </a:lnTo>
                  <a:lnTo>
                    <a:pt x="199389" y="167639"/>
                  </a:lnTo>
                  <a:lnTo>
                    <a:pt x="199389" y="166369"/>
                  </a:lnTo>
                  <a:close/>
                </a:path>
                <a:path w="199390" h="295910">
                  <a:moveTo>
                    <a:pt x="111759" y="294639"/>
                  </a:moveTo>
                  <a:lnTo>
                    <a:pt x="88900" y="294639"/>
                  </a:lnTo>
                  <a:lnTo>
                    <a:pt x="88900" y="295909"/>
                  </a:lnTo>
                  <a:lnTo>
                    <a:pt x="111759" y="295909"/>
                  </a:lnTo>
                  <a:lnTo>
                    <a:pt x="111759" y="294639"/>
                  </a:lnTo>
                  <a:close/>
                </a:path>
                <a:path w="199390" h="295910">
                  <a:moveTo>
                    <a:pt x="113029" y="293369"/>
                  </a:moveTo>
                  <a:lnTo>
                    <a:pt x="87629" y="293369"/>
                  </a:lnTo>
                  <a:lnTo>
                    <a:pt x="87629" y="294639"/>
                  </a:lnTo>
                  <a:lnTo>
                    <a:pt x="113029" y="294639"/>
                  </a:lnTo>
                  <a:lnTo>
                    <a:pt x="113029" y="293369"/>
                  </a:lnTo>
                  <a:close/>
                </a:path>
              </a:pathLst>
            </a:custGeom>
            <a:solidFill>
              <a:srgbClr val="BEA06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68" name="object 568"/>
            <p:cNvSpPr/>
            <p:nvPr/>
          </p:nvSpPr>
          <p:spPr>
            <a:xfrm>
              <a:off x="1282700" y="3958590"/>
              <a:ext cx="195580" cy="292100"/>
            </a:xfrm>
            <a:custGeom>
              <a:avLst/>
              <a:gdLst/>
              <a:ahLst/>
              <a:cxnLst/>
              <a:rect l="l" t="t" r="r" b="b"/>
              <a:pathLst>
                <a:path w="195580" h="292100">
                  <a:moveTo>
                    <a:pt x="1270" y="165112"/>
                  </a:moveTo>
                  <a:lnTo>
                    <a:pt x="0" y="165112"/>
                  </a:lnTo>
                  <a:lnTo>
                    <a:pt x="0" y="167640"/>
                  </a:lnTo>
                  <a:lnTo>
                    <a:pt x="1270" y="167640"/>
                  </a:lnTo>
                  <a:lnTo>
                    <a:pt x="1270" y="165112"/>
                  </a:lnTo>
                  <a:close/>
                </a:path>
                <a:path w="195580" h="292100">
                  <a:moveTo>
                    <a:pt x="1270" y="158762"/>
                  </a:moveTo>
                  <a:lnTo>
                    <a:pt x="0" y="158762"/>
                  </a:lnTo>
                  <a:lnTo>
                    <a:pt x="0" y="165100"/>
                  </a:lnTo>
                  <a:lnTo>
                    <a:pt x="1270" y="165100"/>
                  </a:lnTo>
                  <a:lnTo>
                    <a:pt x="1270" y="158762"/>
                  </a:lnTo>
                  <a:close/>
                </a:path>
                <a:path w="195580" h="292100">
                  <a:moveTo>
                    <a:pt x="1270" y="152412"/>
                  </a:moveTo>
                  <a:lnTo>
                    <a:pt x="0" y="152412"/>
                  </a:lnTo>
                  <a:lnTo>
                    <a:pt x="0" y="158750"/>
                  </a:lnTo>
                  <a:lnTo>
                    <a:pt x="1270" y="158750"/>
                  </a:lnTo>
                  <a:lnTo>
                    <a:pt x="1270" y="152412"/>
                  </a:lnTo>
                  <a:close/>
                </a:path>
                <a:path w="195580" h="292100">
                  <a:moveTo>
                    <a:pt x="1270" y="146062"/>
                  </a:moveTo>
                  <a:lnTo>
                    <a:pt x="0" y="146062"/>
                  </a:lnTo>
                  <a:lnTo>
                    <a:pt x="0" y="152400"/>
                  </a:lnTo>
                  <a:lnTo>
                    <a:pt x="1270" y="152400"/>
                  </a:lnTo>
                  <a:lnTo>
                    <a:pt x="1270" y="146062"/>
                  </a:lnTo>
                  <a:close/>
                </a:path>
                <a:path w="195580" h="292100">
                  <a:moveTo>
                    <a:pt x="1270" y="139712"/>
                  </a:moveTo>
                  <a:lnTo>
                    <a:pt x="0" y="139712"/>
                  </a:lnTo>
                  <a:lnTo>
                    <a:pt x="0" y="146050"/>
                  </a:lnTo>
                  <a:lnTo>
                    <a:pt x="1270" y="146050"/>
                  </a:lnTo>
                  <a:lnTo>
                    <a:pt x="1270" y="139712"/>
                  </a:lnTo>
                  <a:close/>
                </a:path>
                <a:path w="195580" h="292100">
                  <a:moveTo>
                    <a:pt x="114300" y="290830"/>
                  </a:moveTo>
                  <a:lnTo>
                    <a:pt x="85090" y="290830"/>
                  </a:lnTo>
                  <a:lnTo>
                    <a:pt x="85090" y="292100"/>
                  </a:lnTo>
                  <a:lnTo>
                    <a:pt x="114300" y="292100"/>
                  </a:lnTo>
                  <a:lnTo>
                    <a:pt x="114300" y="290830"/>
                  </a:lnTo>
                  <a:close/>
                </a:path>
                <a:path w="195580" h="292100">
                  <a:moveTo>
                    <a:pt x="119380" y="0"/>
                  </a:moveTo>
                  <a:lnTo>
                    <a:pt x="81280" y="0"/>
                  </a:lnTo>
                  <a:lnTo>
                    <a:pt x="81280" y="1270"/>
                  </a:lnTo>
                  <a:lnTo>
                    <a:pt x="119380" y="1270"/>
                  </a:lnTo>
                  <a:lnTo>
                    <a:pt x="119380" y="0"/>
                  </a:lnTo>
                  <a:close/>
                </a:path>
                <a:path w="195580" h="292100">
                  <a:moveTo>
                    <a:pt x="195580" y="165112"/>
                  </a:moveTo>
                  <a:lnTo>
                    <a:pt x="194310" y="165112"/>
                  </a:lnTo>
                  <a:lnTo>
                    <a:pt x="194310" y="166370"/>
                  </a:lnTo>
                  <a:lnTo>
                    <a:pt x="195580" y="166370"/>
                  </a:lnTo>
                  <a:lnTo>
                    <a:pt x="195580" y="165112"/>
                  </a:lnTo>
                  <a:close/>
                </a:path>
                <a:path w="195580" h="292100">
                  <a:moveTo>
                    <a:pt x="195580" y="158762"/>
                  </a:moveTo>
                  <a:lnTo>
                    <a:pt x="194310" y="158762"/>
                  </a:lnTo>
                  <a:lnTo>
                    <a:pt x="194310" y="165100"/>
                  </a:lnTo>
                  <a:lnTo>
                    <a:pt x="195580" y="165100"/>
                  </a:lnTo>
                  <a:lnTo>
                    <a:pt x="195580" y="158762"/>
                  </a:lnTo>
                  <a:close/>
                </a:path>
                <a:path w="195580" h="292100">
                  <a:moveTo>
                    <a:pt x="195580" y="152412"/>
                  </a:moveTo>
                  <a:lnTo>
                    <a:pt x="194310" y="152412"/>
                  </a:lnTo>
                  <a:lnTo>
                    <a:pt x="194310" y="158750"/>
                  </a:lnTo>
                  <a:lnTo>
                    <a:pt x="195580" y="158750"/>
                  </a:lnTo>
                  <a:lnTo>
                    <a:pt x="195580" y="152412"/>
                  </a:lnTo>
                  <a:close/>
                </a:path>
                <a:path w="195580" h="292100">
                  <a:moveTo>
                    <a:pt x="195580" y="146062"/>
                  </a:moveTo>
                  <a:lnTo>
                    <a:pt x="194310" y="146062"/>
                  </a:lnTo>
                  <a:lnTo>
                    <a:pt x="194310" y="152400"/>
                  </a:lnTo>
                  <a:lnTo>
                    <a:pt x="195580" y="152400"/>
                  </a:lnTo>
                  <a:lnTo>
                    <a:pt x="195580" y="146062"/>
                  </a:lnTo>
                  <a:close/>
                </a:path>
                <a:path w="195580" h="292100">
                  <a:moveTo>
                    <a:pt x="195580" y="140970"/>
                  </a:moveTo>
                  <a:lnTo>
                    <a:pt x="194310" y="140970"/>
                  </a:lnTo>
                  <a:lnTo>
                    <a:pt x="194310" y="146050"/>
                  </a:lnTo>
                  <a:lnTo>
                    <a:pt x="195580" y="146050"/>
                  </a:lnTo>
                  <a:lnTo>
                    <a:pt x="195580" y="140970"/>
                  </a:lnTo>
                  <a:close/>
                </a:path>
              </a:pathLst>
            </a:custGeom>
            <a:solidFill>
              <a:srgbClr val="BFA26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69" name="object 569"/>
            <p:cNvSpPr/>
            <p:nvPr/>
          </p:nvSpPr>
          <p:spPr>
            <a:xfrm>
              <a:off x="1283970" y="3959860"/>
              <a:ext cx="193040" cy="289560"/>
            </a:xfrm>
            <a:custGeom>
              <a:avLst/>
              <a:gdLst/>
              <a:ahLst/>
              <a:cxnLst/>
              <a:rect l="l" t="t" r="r" b="b"/>
              <a:pathLst>
                <a:path w="193040" h="289560">
                  <a:moveTo>
                    <a:pt x="118110" y="0"/>
                  </a:moveTo>
                  <a:lnTo>
                    <a:pt x="80010" y="0"/>
                  </a:lnTo>
                  <a:lnTo>
                    <a:pt x="80010" y="2539"/>
                  </a:lnTo>
                  <a:lnTo>
                    <a:pt x="118110" y="2539"/>
                  </a:lnTo>
                  <a:lnTo>
                    <a:pt x="118110" y="0"/>
                  </a:lnTo>
                  <a:close/>
                </a:path>
                <a:path w="193040" h="289560">
                  <a:moveTo>
                    <a:pt x="2540" y="137159"/>
                  </a:moveTo>
                  <a:lnTo>
                    <a:pt x="0" y="137159"/>
                  </a:lnTo>
                  <a:lnTo>
                    <a:pt x="0" y="138429"/>
                  </a:lnTo>
                  <a:lnTo>
                    <a:pt x="2540" y="138429"/>
                  </a:lnTo>
                  <a:lnTo>
                    <a:pt x="2540" y="137159"/>
                  </a:lnTo>
                  <a:close/>
                </a:path>
                <a:path w="193040" h="289560">
                  <a:moveTo>
                    <a:pt x="2540" y="138430"/>
                  </a:moveTo>
                  <a:lnTo>
                    <a:pt x="0" y="138430"/>
                  </a:lnTo>
                  <a:lnTo>
                    <a:pt x="0" y="144779"/>
                  </a:lnTo>
                  <a:lnTo>
                    <a:pt x="2540" y="144779"/>
                  </a:lnTo>
                  <a:lnTo>
                    <a:pt x="2540" y="138430"/>
                  </a:lnTo>
                  <a:close/>
                </a:path>
                <a:path w="193040" h="289560">
                  <a:moveTo>
                    <a:pt x="193040" y="138430"/>
                  </a:moveTo>
                  <a:lnTo>
                    <a:pt x="191770" y="138430"/>
                  </a:lnTo>
                  <a:lnTo>
                    <a:pt x="191770" y="144779"/>
                  </a:lnTo>
                  <a:lnTo>
                    <a:pt x="193040" y="144779"/>
                  </a:lnTo>
                  <a:lnTo>
                    <a:pt x="193040" y="138430"/>
                  </a:lnTo>
                  <a:close/>
                </a:path>
                <a:path w="193040" h="289560">
                  <a:moveTo>
                    <a:pt x="2540" y="144780"/>
                  </a:moveTo>
                  <a:lnTo>
                    <a:pt x="0" y="144780"/>
                  </a:lnTo>
                  <a:lnTo>
                    <a:pt x="0" y="151129"/>
                  </a:lnTo>
                  <a:lnTo>
                    <a:pt x="2540" y="151129"/>
                  </a:lnTo>
                  <a:lnTo>
                    <a:pt x="2540" y="144780"/>
                  </a:lnTo>
                  <a:close/>
                </a:path>
                <a:path w="193040" h="289560">
                  <a:moveTo>
                    <a:pt x="193040" y="144780"/>
                  </a:moveTo>
                  <a:lnTo>
                    <a:pt x="191770" y="144780"/>
                  </a:lnTo>
                  <a:lnTo>
                    <a:pt x="191770" y="151129"/>
                  </a:lnTo>
                  <a:lnTo>
                    <a:pt x="193040" y="151129"/>
                  </a:lnTo>
                  <a:lnTo>
                    <a:pt x="193040" y="144780"/>
                  </a:lnTo>
                  <a:close/>
                </a:path>
                <a:path w="193040" h="289560">
                  <a:moveTo>
                    <a:pt x="2540" y="151130"/>
                  </a:moveTo>
                  <a:lnTo>
                    <a:pt x="0" y="151130"/>
                  </a:lnTo>
                  <a:lnTo>
                    <a:pt x="0" y="157479"/>
                  </a:lnTo>
                  <a:lnTo>
                    <a:pt x="2540" y="157479"/>
                  </a:lnTo>
                  <a:lnTo>
                    <a:pt x="2540" y="151130"/>
                  </a:lnTo>
                  <a:close/>
                </a:path>
                <a:path w="193040" h="289560">
                  <a:moveTo>
                    <a:pt x="193040" y="151130"/>
                  </a:moveTo>
                  <a:lnTo>
                    <a:pt x="191770" y="151130"/>
                  </a:lnTo>
                  <a:lnTo>
                    <a:pt x="191770" y="157479"/>
                  </a:lnTo>
                  <a:lnTo>
                    <a:pt x="193040" y="157479"/>
                  </a:lnTo>
                  <a:lnTo>
                    <a:pt x="193040" y="151130"/>
                  </a:lnTo>
                  <a:close/>
                </a:path>
                <a:path w="193040" h="289560">
                  <a:moveTo>
                    <a:pt x="2540" y="157480"/>
                  </a:moveTo>
                  <a:lnTo>
                    <a:pt x="0" y="157480"/>
                  </a:lnTo>
                  <a:lnTo>
                    <a:pt x="0" y="163829"/>
                  </a:lnTo>
                  <a:lnTo>
                    <a:pt x="2540" y="163829"/>
                  </a:lnTo>
                  <a:lnTo>
                    <a:pt x="2540" y="157480"/>
                  </a:lnTo>
                  <a:close/>
                </a:path>
                <a:path w="193040" h="289560">
                  <a:moveTo>
                    <a:pt x="193040" y="157480"/>
                  </a:moveTo>
                  <a:lnTo>
                    <a:pt x="191770" y="157480"/>
                  </a:lnTo>
                  <a:lnTo>
                    <a:pt x="191770" y="163829"/>
                  </a:lnTo>
                  <a:lnTo>
                    <a:pt x="193040" y="163829"/>
                  </a:lnTo>
                  <a:lnTo>
                    <a:pt x="193040" y="157480"/>
                  </a:lnTo>
                  <a:close/>
                </a:path>
                <a:path w="193040" h="289560">
                  <a:moveTo>
                    <a:pt x="2540" y="163830"/>
                  </a:moveTo>
                  <a:lnTo>
                    <a:pt x="0" y="163830"/>
                  </a:lnTo>
                  <a:lnTo>
                    <a:pt x="0" y="166369"/>
                  </a:lnTo>
                  <a:lnTo>
                    <a:pt x="1270" y="166369"/>
                  </a:lnTo>
                  <a:lnTo>
                    <a:pt x="1270" y="167639"/>
                  </a:lnTo>
                  <a:lnTo>
                    <a:pt x="2540" y="167639"/>
                  </a:lnTo>
                  <a:lnTo>
                    <a:pt x="2540" y="163830"/>
                  </a:lnTo>
                  <a:close/>
                </a:path>
                <a:path w="193040" h="289560">
                  <a:moveTo>
                    <a:pt x="193040" y="163830"/>
                  </a:moveTo>
                  <a:lnTo>
                    <a:pt x="191770" y="163830"/>
                  </a:lnTo>
                  <a:lnTo>
                    <a:pt x="191770" y="166369"/>
                  </a:lnTo>
                  <a:lnTo>
                    <a:pt x="193040" y="166369"/>
                  </a:lnTo>
                  <a:lnTo>
                    <a:pt x="193040" y="163830"/>
                  </a:lnTo>
                  <a:close/>
                </a:path>
                <a:path w="193040" h="289560">
                  <a:moveTo>
                    <a:pt x="115569" y="287019"/>
                  </a:moveTo>
                  <a:lnTo>
                    <a:pt x="82550" y="287019"/>
                  </a:lnTo>
                  <a:lnTo>
                    <a:pt x="82550" y="289559"/>
                  </a:lnTo>
                  <a:lnTo>
                    <a:pt x="115569" y="289559"/>
                  </a:lnTo>
                  <a:lnTo>
                    <a:pt x="115569" y="287019"/>
                  </a:lnTo>
                  <a:close/>
                </a:path>
              </a:pathLst>
            </a:custGeom>
            <a:solidFill>
              <a:srgbClr val="C0A36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70" name="object 570"/>
            <p:cNvSpPr/>
            <p:nvPr/>
          </p:nvSpPr>
          <p:spPr>
            <a:xfrm>
              <a:off x="1286510" y="3962400"/>
              <a:ext cx="189230" cy="284480"/>
            </a:xfrm>
            <a:custGeom>
              <a:avLst/>
              <a:gdLst/>
              <a:ahLst/>
              <a:cxnLst/>
              <a:rect l="l" t="t" r="r" b="b"/>
              <a:pathLst>
                <a:path w="189230" h="284479">
                  <a:moveTo>
                    <a:pt x="115570" y="0"/>
                  </a:moveTo>
                  <a:lnTo>
                    <a:pt x="77470" y="0"/>
                  </a:lnTo>
                  <a:lnTo>
                    <a:pt x="77470" y="1269"/>
                  </a:lnTo>
                  <a:lnTo>
                    <a:pt x="115570" y="1269"/>
                  </a:lnTo>
                  <a:lnTo>
                    <a:pt x="115570" y="0"/>
                  </a:lnTo>
                  <a:close/>
                </a:path>
                <a:path w="189230" h="284479">
                  <a:moveTo>
                    <a:pt x="1270" y="133350"/>
                  </a:moveTo>
                  <a:lnTo>
                    <a:pt x="0" y="133350"/>
                  </a:lnTo>
                  <a:lnTo>
                    <a:pt x="0" y="135889"/>
                  </a:lnTo>
                  <a:lnTo>
                    <a:pt x="1270" y="135889"/>
                  </a:lnTo>
                  <a:lnTo>
                    <a:pt x="1270" y="133350"/>
                  </a:lnTo>
                  <a:close/>
                </a:path>
                <a:path w="189230" h="284479">
                  <a:moveTo>
                    <a:pt x="189230" y="134619"/>
                  </a:moveTo>
                  <a:lnTo>
                    <a:pt x="186690" y="134619"/>
                  </a:lnTo>
                  <a:lnTo>
                    <a:pt x="186690" y="135889"/>
                  </a:lnTo>
                  <a:lnTo>
                    <a:pt x="189230" y="135889"/>
                  </a:lnTo>
                  <a:lnTo>
                    <a:pt x="189230" y="134619"/>
                  </a:lnTo>
                  <a:close/>
                </a:path>
                <a:path w="189230" h="284479">
                  <a:moveTo>
                    <a:pt x="1270" y="135890"/>
                  </a:moveTo>
                  <a:lnTo>
                    <a:pt x="0" y="135890"/>
                  </a:lnTo>
                  <a:lnTo>
                    <a:pt x="0" y="142239"/>
                  </a:lnTo>
                  <a:lnTo>
                    <a:pt x="1270" y="142239"/>
                  </a:lnTo>
                  <a:lnTo>
                    <a:pt x="1270" y="135890"/>
                  </a:lnTo>
                  <a:close/>
                </a:path>
                <a:path w="189230" h="284479">
                  <a:moveTo>
                    <a:pt x="189230" y="135890"/>
                  </a:moveTo>
                  <a:lnTo>
                    <a:pt x="186690" y="135890"/>
                  </a:lnTo>
                  <a:lnTo>
                    <a:pt x="186690" y="142239"/>
                  </a:lnTo>
                  <a:lnTo>
                    <a:pt x="189230" y="142239"/>
                  </a:lnTo>
                  <a:lnTo>
                    <a:pt x="189230" y="135890"/>
                  </a:lnTo>
                  <a:close/>
                </a:path>
                <a:path w="189230" h="284479">
                  <a:moveTo>
                    <a:pt x="1270" y="142240"/>
                  </a:moveTo>
                  <a:lnTo>
                    <a:pt x="0" y="142240"/>
                  </a:lnTo>
                  <a:lnTo>
                    <a:pt x="0" y="148589"/>
                  </a:lnTo>
                  <a:lnTo>
                    <a:pt x="1270" y="148589"/>
                  </a:lnTo>
                  <a:lnTo>
                    <a:pt x="1270" y="142240"/>
                  </a:lnTo>
                  <a:close/>
                </a:path>
                <a:path w="189230" h="284479">
                  <a:moveTo>
                    <a:pt x="189230" y="142240"/>
                  </a:moveTo>
                  <a:lnTo>
                    <a:pt x="186690" y="142240"/>
                  </a:lnTo>
                  <a:lnTo>
                    <a:pt x="186690" y="148589"/>
                  </a:lnTo>
                  <a:lnTo>
                    <a:pt x="189230" y="148589"/>
                  </a:lnTo>
                  <a:lnTo>
                    <a:pt x="189230" y="142240"/>
                  </a:lnTo>
                  <a:close/>
                </a:path>
                <a:path w="189230" h="284479">
                  <a:moveTo>
                    <a:pt x="1270" y="148590"/>
                  </a:moveTo>
                  <a:lnTo>
                    <a:pt x="0" y="148590"/>
                  </a:lnTo>
                  <a:lnTo>
                    <a:pt x="0" y="154939"/>
                  </a:lnTo>
                  <a:lnTo>
                    <a:pt x="1270" y="154939"/>
                  </a:lnTo>
                  <a:lnTo>
                    <a:pt x="1270" y="148590"/>
                  </a:lnTo>
                  <a:close/>
                </a:path>
                <a:path w="189230" h="284479">
                  <a:moveTo>
                    <a:pt x="189230" y="148590"/>
                  </a:moveTo>
                  <a:lnTo>
                    <a:pt x="186690" y="148590"/>
                  </a:lnTo>
                  <a:lnTo>
                    <a:pt x="186690" y="154939"/>
                  </a:lnTo>
                  <a:lnTo>
                    <a:pt x="189230" y="154939"/>
                  </a:lnTo>
                  <a:lnTo>
                    <a:pt x="189230" y="148590"/>
                  </a:lnTo>
                  <a:close/>
                </a:path>
                <a:path w="189230" h="284479">
                  <a:moveTo>
                    <a:pt x="1270" y="154940"/>
                  </a:moveTo>
                  <a:lnTo>
                    <a:pt x="0" y="154940"/>
                  </a:lnTo>
                  <a:lnTo>
                    <a:pt x="0" y="161289"/>
                  </a:lnTo>
                  <a:lnTo>
                    <a:pt x="1270" y="161289"/>
                  </a:lnTo>
                  <a:lnTo>
                    <a:pt x="1270" y="154940"/>
                  </a:lnTo>
                  <a:close/>
                </a:path>
                <a:path w="189230" h="284479">
                  <a:moveTo>
                    <a:pt x="189230" y="154940"/>
                  </a:moveTo>
                  <a:lnTo>
                    <a:pt x="186690" y="154940"/>
                  </a:lnTo>
                  <a:lnTo>
                    <a:pt x="186690" y="161289"/>
                  </a:lnTo>
                  <a:lnTo>
                    <a:pt x="189230" y="161289"/>
                  </a:lnTo>
                  <a:lnTo>
                    <a:pt x="189230" y="154940"/>
                  </a:lnTo>
                  <a:close/>
                </a:path>
                <a:path w="189230" h="284479">
                  <a:moveTo>
                    <a:pt x="1270" y="161290"/>
                  </a:moveTo>
                  <a:lnTo>
                    <a:pt x="0" y="161290"/>
                  </a:lnTo>
                  <a:lnTo>
                    <a:pt x="0" y="165100"/>
                  </a:lnTo>
                  <a:lnTo>
                    <a:pt x="1270" y="165100"/>
                  </a:lnTo>
                  <a:lnTo>
                    <a:pt x="1270" y="161290"/>
                  </a:lnTo>
                  <a:close/>
                </a:path>
                <a:path w="189230" h="284479">
                  <a:moveTo>
                    <a:pt x="189230" y="161290"/>
                  </a:moveTo>
                  <a:lnTo>
                    <a:pt x="186690" y="161290"/>
                  </a:lnTo>
                  <a:lnTo>
                    <a:pt x="186690" y="165100"/>
                  </a:lnTo>
                  <a:lnTo>
                    <a:pt x="187959" y="165100"/>
                  </a:lnTo>
                  <a:lnTo>
                    <a:pt x="187959" y="163830"/>
                  </a:lnTo>
                  <a:lnTo>
                    <a:pt x="189230" y="163830"/>
                  </a:lnTo>
                  <a:lnTo>
                    <a:pt x="189230" y="161290"/>
                  </a:lnTo>
                  <a:close/>
                </a:path>
                <a:path w="189230" h="284479">
                  <a:moveTo>
                    <a:pt x="113029" y="283210"/>
                  </a:moveTo>
                  <a:lnTo>
                    <a:pt x="78740" y="283210"/>
                  </a:lnTo>
                  <a:lnTo>
                    <a:pt x="78740" y="284480"/>
                  </a:lnTo>
                  <a:lnTo>
                    <a:pt x="113029" y="284480"/>
                  </a:lnTo>
                  <a:lnTo>
                    <a:pt x="113029" y="283210"/>
                  </a:lnTo>
                  <a:close/>
                </a:path>
              </a:pathLst>
            </a:custGeom>
            <a:solidFill>
              <a:srgbClr val="C1A46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71" name="object 571"/>
            <p:cNvSpPr/>
            <p:nvPr/>
          </p:nvSpPr>
          <p:spPr>
            <a:xfrm>
              <a:off x="1287780" y="3963670"/>
              <a:ext cx="185420" cy="281940"/>
            </a:xfrm>
            <a:custGeom>
              <a:avLst/>
              <a:gdLst/>
              <a:ahLst/>
              <a:cxnLst/>
              <a:rect l="l" t="t" r="r" b="b"/>
              <a:pathLst>
                <a:path w="185419" h="281939">
                  <a:moveTo>
                    <a:pt x="114300" y="0"/>
                  </a:moveTo>
                  <a:lnTo>
                    <a:pt x="76200" y="0"/>
                  </a:lnTo>
                  <a:lnTo>
                    <a:pt x="76200" y="2539"/>
                  </a:lnTo>
                  <a:lnTo>
                    <a:pt x="114300" y="2539"/>
                  </a:lnTo>
                  <a:lnTo>
                    <a:pt x="114300" y="0"/>
                  </a:lnTo>
                  <a:close/>
                </a:path>
                <a:path w="185419" h="281939">
                  <a:moveTo>
                    <a:pt x="2539" y="130809"/>
                  </a:moveTo>
                  <a:lnTo>
                    <a:pt x="1269" y="130809"/>
                  </a:lnTo>
                  <a:lnTo>
                    <a:pt x="1269" y="132079"/>
                  </a:lnTo>
                  <a:lnTo>
                    <a:pt x="0" y="132079"/>
                  </a:lnTo>
                  <a:lnTo>
                    <a:pt x="0" y="134619"/>
                  </a:lnTo>
                  <a:lnTo>
                    <a:pt x="2539" y="134619"/>
                  </a:lnTo>
                  <a:lnTo>
                    <a:pt x="2539" y="130809"/>
                  </a:lnTo>
                  <a:close/>
                </a:path>
                <a:path w="185419" h="281939">
                  <a:moveTo>
                    <a:pt x="185419" y="132079"/>
                  </a:moveTo>
                  <a:lnTo>
                    <a:pt x="184150" y="132079"/>
                  </a:lnTo>
                  <a:lnTo>
                    <a:pt x="184150" y="134619"/>
                  </a:lnTo>
                  <a:lnTo>
                    <a:pt x="185419" y="134619"/>
                  </a:lnTo>
                  <a:lnTo>
                    <a:pt x="185419" y="132079"/>
                  </a:lnTo>
                  <a:close/>
                </a:path>
                <a:path w="185419" h="281939">
                  <a:moveTo>
                    <a:pt x="2539" y="134619"/>
                  </a:moveTo>
                  <a:lnTo>
                    <a:pt x="0" y="134619"/>
                  </a:lnTo>
                  <a:lnTo>
                    <a:pt x="0" y="140969"/>
                  </a:lnTo>
                  <a:lnTo>
                    <a:pt x="2539" y="140969"/>
                  </a:lnTo>
                  <a:lnTo>
                    <a:pt x="2539" y="134619"/>
                  </a:lnTo>
                  <a:close/>
                </a:path>
                <a:path w="185419" h="281939">
                  <a:moveTo>
                    <a:pt x="185419" y="134619"/>
                  </a:moveTo>
                  <a:lnTo>
                    <a:pt x="184150" y="134619"/>
                  </a:lnTo>
                  <a:lnTo>
                    <a:pt x="184150" y="140969"/>
                  </a:lnTo>
                  <a:lnTo>
                    <a:pt x="185419" y="140969"/>
                  </a:lnTo>
                  <a:lnTo>
                    <a:pt x="185419" y="134619"/>
                  </a:lnTo>
                  <a:close/>
                </a:path>
                <a:path w="185419" h="281939">
                  <a:moveTo>
                    <a:pt x="2539" y="140969"/>
                  </a:moveTo>
                  <a:lnTo>
                    <a:pt x="0" y="140969"/>
                  </a:lnTo>
                  <a:lnTo>
                    <a:pt x="0" y="147319"/>
                  </a:lnTo>
                  <a:lnTo>
                    <a:pt x="2539" y="147319"/>
                  </a:lnTo>
                  <a:lnTo>
                    <a:pt x="2539" y="140969"/>
                  </a:lnTo>
                  <a:close/>
                </a:path>
                <a:path w="185419" h="281939">
                  <a:moveTo>
                    <a:pt x="185419" y="140969"/>
                  </a:moveTo>
                  <a:lnTo>
                    <a:pt x="184150" y="140969"/>
                  </a:lnTo>
                  <a:lnTo>
                    <a:pt x="184150" y="147319"/>
                  </a:lnTo>
                  <a:lnTo>
                    <a:pt x="185419" y="147319"/>
                  </a:lnTo>
                  <a:lnTo>
                    <a:pt x="185419" y="140969"/>
                  </a:lnTo>
                  <a:close/>
                </a:path>
                <a:path w="185419" h="281939">
                  <a:moveTo>
                    <a:pt x="2539" y="147319"/>
                  </a:moveTo>
                  <a:lnTo>
                    <a:pt x="0" y="147319"/>
                  </a:lnTo>
                  <a:lnTo>
                    <a:pt x="0" y="153669"/>
                  </a:lnTo>
                  <a:lnTo>
                    <a:pt x="2539" y="153669"/>
                  </a:lnTo>
                  <a:lnTo>
                    <a:pt x="2539" y="147319"/>
                  </a:lnTo>
                  <a:close/>
                </a:path>
                <a:path w="185419" h="281939">
                  <a:moveTo>
                    <a:pt x="185419" y="147319"/>
                  </a:moveTo>
                  <a:lnTo>
                    <a:pt x="184150" y="147319"/>
                  </a:lnTo>
                  <a:lnTo>
                    <a:pt x="184150" y="153669"/>
                  </a:lnTo>
                  <a:lnTo>
                    <a:pt x="185419" y="153669"/>
                  </a:lnTo>
                  <a:lnTo>
                    <a:pt x="185419" y="147319"/>
                  </a:lnTo>
                  <a:close/>
                </a:path>
                <a:path w="185419" h="281939">
                  <a:moveTo>
                    <a:pt x="2539" y="153669"/>
                  </a:moveTo>
                  <a:lnTo>
                    <a:pt x="0" y="153669"/>
                  </a:lnTo>
                  <a:lnTo>
                    <a:pt x="0" y="160019"/>
                  </a:lnTo>
                  <a:lnTo>
                    <a:pt x="2539" y="160019"/>
                  </a:lnTo>
                  <a:lnTo>
                    <a:pt x="2539" y="153669"/>
                  </a:lnTo>
                  <a:close/>
                </a:path>
                <a:path w="185419" h="281939">
                  <a:moveTo>
                    <a:pt x="185419" y="153669"/>
                  </a:moveTo>
                  <a:lnTo>
                    <a:pt x="184150" y="153669"/>
                  </a:lnTo>
                  <a:lnTo>
                    <a:pt x="184150" y="160019"/>
                  </a:lnTo>
                  <a:lnTo>
                    <a:pt x="185419" y="160019"/>
                  </a:lnTo>
                  <a:lnTo>
                    <a:pt x="185419" y="153669"/>
                  </a:lnTo>
                  <a:close/>
                </a:path>
                <a:path w="185419" h="281939">
                  <a:moveTo>
                    <a:pt x="2539" y="160019"/>
                  </a:moveTo>
                  <a:lnTo>
                    <a:pt x="0" y="160019"/>
                  </a:lnTo>
                  <a:lnTo>
                    <a:pt x="0" y="163829"/>
                  </a:lnTo>
                  <a:lnTo>
                    <a:pt x="2539" y="163829"/>
                  </a:lnTo>
                  <a:lnTo>
                    <a:pt x="2539" y="160019"/>
                  </a:lnTo>
                  <a:close/>
                </a:path>
                <a:path w="185419" h="281939">
                  <a:moveTo>
                    <a:pt x="185419" y="160019"/>
                  </a:moveTo>
                  <a:lnTo>
                    <a:pt x="184150" y="160019"/>
                  </a:lnTo>
                  <a:lnTo>
                    <a:pt x="184150" y="163829"/>
                  </a:lnTo>
                  <a:lnTo>
                    <a:pt x="185419" y="163829"/>
                  </a:lnTo>
                  <a:lnTo>
                    <a:pt x="185419" y="160019"/>
                  </a:lnTo>
                  <a:close/>
                </a:path>
                <a:path w="185419" h="281939">
                  <a:moveTo>
                    <a:pt x="111759" y="279399"/>
                  </a:moveTo>
                  <a:lnTo>
                    <a:pt x="77469" y="279399"/>
                  </a:lnTo>
                  <a:lnTo>
                    <a:pt x="77469" y="281939"/>
                  </a:lnTo>
                  <a:lnTo>
                    <a:pt x="111759" y="281939"/>
                  </a:lnTo>
                  <a:lnTo>
                    <a:pt x="111759" y="279399"/>
                  </a:lnTo>
                  <a:close/>
                </a:path>
              </a:pathLst>
            </a:custGeom>
            <a:solidFill>
              <a:srgbClr val="C2A66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72" name="object 572"/>
            <p:cNvSpPr/>
            <p:nvPr/>
          </p:nvSpPr>
          <p:spPr>
            <a:xfrm>
              <a:off x="1290320" y="3966210"/>
              <a:ext cx="181610" cy="276860"/>
            </a:xfrm>
            <a:custGeom>
              <a:avLst/>
              <a:gdLst/>
              <a:ahLst/>
              <a:cxnLst/>
              <a:rect l="l" t="t" r="r" b="b"/>
              <a:pathLst>
                <a:path w="181609" h="276860">
                  <a:moveTo>
                    <a:pt x="1270" y="157492"/>
                  </a:moveTo>
                  <a:lnTo>
                    <a:pt x="0" y="157492"/>
                  </a:lnTo>
                  <a:lnTo>
                    <a:pt x="0" y="161290"/>
                  </a:lnTo>
                  <a:lnTo>
                    <a:pt x="1270" y="161290"/>
                  </a:lnTo>
                  <a:lnTo>
                    <a:pt x="1270" y="157492"/>
                  </a:lnTo>
                  <a:close/>
                </a:path>
                <a:path w="181609" h="276860">
                  <a:moveTo>
                    <a:pt x="1270" y="151142"/>
                  </a:moveTo>
                  <a:lnTo>
                    <a:pt x="0" y="151142"/>
                  </a:lnTo>
                  <a:lnTo>
                    <a:pt x="0" y="157480"/>
                  </a:lnTo>
                  <a:lnTo>
                    <a:pt x="1270" y="157480"/>
                  </a:lnTo>
                  <a:lnTo>
                    <a:pt x="1270" y="151142"/>
                  </a:lnTo>
                  <a:close/>
                </a:path>
                <a:path w="181609" h="276860">
                  <a:moveTo>
                    <a:pt x="1270" y="144792"/>
                  </a:moveTo>
                  <a:lnTo>
                    <a:pt x="0" y="144792"/>
                  </a:lnTo>
                  <a:lnTo>
                    <a:pt x="0" y="151130"/>
                  </a:lnTo>
                  <a:lnTo>
                    <a:pt x="1270" y="151130"/>
                  </a:lnTo>
                  <a:lnTo>
                    <a:pt x="1270" y="144792"/>
                  </a:lnTo>
                  <a:close/>
                </a:path>
                <a:path w="181609" h="276860">
                  <a:moveTo>
                    <a:pt x="1270" y="138442"/>
                  </a:moveTo>
                  <a:lnTo>
                    <a:pt x="0" y="138442"/>
                  </a:lnTo>
                  <a:lnTo>
                    <a:pt x="0" y="144780"/>
                  </a:lnTo>
                  <a:lnTo>
                    <a:pt x="1270" y="144780"/>
                  </a:lnTo>
                  <a:lnTo>
                    <a:pt x="1270" y="138442"/>
                  </a:lnTo>
                  <a:close/>
                </a:path>
                <a:path w="181609" h="276860">
                  <a:moveTo>
                    <a:pt x="1270" y="132092"/>
                  </a:moveTo>
                  <a:lnTo>
                    <a:pt x="0" y="132092"/>
                  </a:lnTo>
                  <a:lnTo>
                    <a:pt x="0" y="138430"/>
                  </a:lnTo>
                  <a:lnTo>
                    <a:pt x="1270" y="138430"/>
                  </a:lnTo>
                  <a:lnTo>
                    <a:pt x="1270" y="132092"/>
                  </a:lnTo>
                  <a:close/>
                </a:path>
                <a:path w="181609" h="276860">
                  <a:moveTo>
                    <a:pt x="1270" y="127000"/>
                  </a:moveTo>
                  <a:lnTo>
                    <a:pt x="0" y="127000"/>
                  </a:lnTo>
                  <a:lnTo>
                    <a:pt x="0" y="132080"/>
                  </a:lnTo>
                  <a:lnTo>
                    <a:pt x="1270" y="132080"/>
                  </a:lnTo>
                  <a:lnTo>
                    <a:pt x="1270" y="127000"/>
                  </a:lnTo>
                  <a:close/>
                </a:path>
                <a:path w="181609" h="276860">
                  <a:moveTo>
                    <a:pt x="109207" y="275590"/>
                  </a:moveTo>
                  <a:lnTo>
                    <a:pt x="74930" y="275590"/>
                  </a:lnTo>
                  <a:lnTo>
                    <a:pt x="74930" y="276860"/>
                  </a:lnTo>
                  <a:lnTo>
                    <a:pt x="109207" y="276860"/>
                  </a:lnTo>
                  <a:lnTo>
                    <a:pt x="109207" y="275590"/>
                  </a:lnTo>
                  <a:close/>
                </a:path>
                <a:path w="181609" h="276860">
                  <a:moveTo>
                    <a:pt x="111760" y="0"/>
                  </a:moveTo>
                  <a:lnTo>
                    <a:pt x="73660" y="0"/>
                  </a:lnTo>
                  <a:lnTo>
                    <a:pt x="73660" y="1270"/>
                  </a:lnTo>
                  <a:lnTo>
                    <a:pt x="111760" y="1270"/>
                  </a:lnTo>
                  <a:lnTo>
                    <a:pt x="111760" y="0"/>
                  </a:lnTo>
                  <a:close/>
                </a:path>
                <a:path w="181609" h="276860">
                  <a:moveTo>
                    <a:pt x="181610" y="157492"/>
                  </a:moveTo>
                  <a:lnTo>
                    <a:pt x="179070" y="157492"/>
                  </a:lnTo>
                  <a:lnTo>
                    <a:pt x="179070" y="161290"/>
                  </a:lnTo>
                  <a:lnTo>
                    <a:pt x="181610" y="161290"/>
                  </a:lnTo>
                  <a:lnTo>
                    <a:pt x="181610" y="157492"/>
                  </a:lnTo>
                  <a:close/>
                </a:path>
                <a:path w="181609" h="276860">
                  <a:moveTo>
                    <a:pt x="181610" y="151142"/>
                  </a:moveTo>
                  <a:lnTo>
                    <a:pt x="179070" y="151142"/>
                  </a:lnTo>
                  <a:lnTo>
                    <a:pt x="179070" y="157480"/>
                  </a:lnTo>
                  <a:lnTo>
                    <a:pt x="181610" y="157480"/>
                  </a:lnTo>
                  <a:lnTo>
                    <a:pt x="181610" y="151142"/>
                  </a:lnTo>
                  <a:close/>
                </a:path>
                <a:path w="181609" h="276860">
                  <a:moveTo>
                    <a:pt x="181610" y="144792"/>
                  </a:moveTo>
                  <a:lnTo>
                    <a:pt x="179070" y="144792"/>
                  </a:lnTo>
                  <a:lnTo>
                    <a:pt x="179070" y="151130"/>
                  </a:lnTo>
                  <a:lnTo>
                    <a:pt x="181610" y="151130"/>
                  </a:lnTo>
                  <a:lnTo>
                    <a:pt x="181610" y="144792"/>
                  </a:lnTo>
                  <a:close/>
                </a:path>
                <a:path w="181609" h="276860">
                  <a:moveTo>
                    <a:pt x="181610" y="138442"/>
                  </a:moveTo>
                  <a:lnTo>
                    <a:pt x="179070" y="138442"/>
                  </a:lnTo>
                  <a:lnTo>
                    <a:pt x="179070" y="144780"/>
                  </a:lnTo>
                  <a:lnTo>
                    <a:pt x="181610" y="144780"/>
                  </a:lnTo>
                  <a:lnTo>
                    <a:pt x="181610" y="138442"/>
                  </a:lnTo>
                  <a:close/>
                </a:path>
                <a:path w="181609" h="276860">
                  <a:moveTo>
                    <a:pt x="181610" y="132092"/>
                  </a:moveTo>
                  <a:lnTo>
                    <a:pt x="179070" y="132092"/>
                  </a:lnTo>
                  <a:lnTo>
                    <a:pt x="179070" y="138430"/>
                  </a:lnTo>
                  <a:lnTo>
                    <a:pt x="181610" y="138430"/>
                  </a:lnTo>
                  <a:lnTo>
                    <a:pt x="181610" y="132092"/>
                  </a:lnTo>
                  <a:close/>
                </a:path>
                <a:path w="181609" h="276860">
                  <a:moveTo>
                    <a:pt x="181610" y="128270"/>
                  </a:moveTo>
                  <a:lnTo>
                    <a:pt x="179070" y="128270"/>
                  </a:lnTo>
                  <a:lnTo>
                    <a:pt x="179070" y="132080"/>
                  </a:lnTo>
                  <a:lnTo>
                    <a:pt x="181610" y="132080"/>
                  </a:lnTo>
                  <a:lnTo>
                    <a:pt x="181610" y="128270"/>
                  </a:lnTo>
                  <a:close/>
                </a:path>
              </a:pathLst>
            </a:custGeom>
            <a:solidFill>
              <a:srgbClr val="C3A77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73" name="object 573"/>
            <p:cNvSpPr/>
            <p:nvPr/>
          </p:nvSpPr>
          <p:spPr>
            <a:xfrm>
              <a:off x="1291590" y="3967480"/>
              <a:ext cx="177800" cy="274320"/>
            </a:xfrm>
            <a:custGeom>
              <a:avLst/>
              <a:gdLst/>
              <a:ahLst/>
              <a:cxnLst/>
              <a:rect l="l" t="t" r="r" b="b"/>
              <a:pathLst>
                <a:path w="177800" h="274320">
                  <a:moveTo>
                    <a:pt x="1270" y="156222"/>
                  </a:moveTo>
                  <a:lnTo>
                    <a:pt x="0" y="156222"/>
                  </a:lnTo>
                  <a:lnTo>
                    <a:pt x="0" y="160020"/>
                  </a:lnTo>
                  <a:lnTo>
                    <a:pt x="1270" y="160020"/>
                  </a:lnTo>
                  <a:lnTo>
                    <a:pt x="1270" y="156222"/>
                  </a:lnTo>
                  <a:close/>
                </a:path>
                <a:path w="177800" h="274320">
                  <a:moveTo>
                    <a:pt x="1270" y="149872"/>
                  </a:moveTo>
                  <a:lnTo>
                    <a:pt x="0" y="149872"/>
                  </a:lnTo>
                  <a:lnTo>
                    <a:pt x="0" y="156210"/>
                  </a:lnTo>
                  <a:lnTo>
                    <a:pt x="1270" y="156210"/>
                  </a:lnTo>
                  <a:lnTo>
                    <a:pt x="1270" y="149872"/>
                  </a:lnTo>
                  <a:close/>
                </a:path>
                <a:path w="177800" h="274320">
                  <a:moveTo>
                    <a:pt x="1270" y="143522"/>
                  </a:moveTo>
                  <a:lnTo>
                    <a:pt x="0" y="143522"/>
                  </a:lnTo>
                  <a:lnTo>
                    <a:pt x="0" y="149860"/>
                  </a:lnTo>
                  <a:lnTo>
                    <a:pt x="1270" y="149860"/>
                  </a:lnTo>
                  <a:lnTo>
                    <a:pt x="1270" y="143522"/>
                  </a:lnTo>
                  <a:close/>
                </a:path>
                <a:path w="177800" h="274320">
                  <a:moveTo>
                    <a:pt x="1270" y="137172"/>
                  </a:moveTo>
                  <a:lnTo>
                    <a:pt x="0" y="137172"/>
                  </a:lnTo>
                  <a:lnTo>
                    <a:pt x="0" y="143510"/>
                  </a:lnTo>
                  <a:lnTo>
                    <a:pt x="1270" y="143510"/>
                  </a:lnTo>
                  <a:lnTo>
                    <a:pt x="1270" y="137172"/>
                  </a:lnTo>
                  <a:close/>
                </a:path>
                <a:path w="177800" h="274320">
                  <a:moveTo>
                    <a:pt x="1270" y="130822"/>
                  </a:moveTo>
                  <a:lnTo>
                    <a:pt x="0" y="130822"/>
                  </a:lnTo>
                  <a:lnTo>
                    <a:pt x="0" y="137160"/>
                  </a:lnTo>
                  <a:lnTo>
                    <a:pt x="1270" y="137160"/>
                  </a:lnTo>
                  <a:lnTo>
                    <a:pt x="1270" y="130822"/>
                  </a:lnTo>
                  <a:close/>
                </a:path>
                <a:path w="177800" h="274320">
                  <a:moveTo>
                    <a:pt x="1270" y="125730"/>
                  </a:moveTo>
                  <a:lnTo>
                    <a:pt x="0" y="125730"/>
                  </a:lnTo>
                  <a:lnTo>
                    <a:pt x="0" y="130810"/>
                  </a:lnTo>
                  <a:lnTo>
                    <a:pt x="1270" y="130810"/>
                  </a:lnTo>
                  <a:lnTo>
                    <a:pt x="1270" y="125730"/>
                  </a:lnTo>
                  <a:close/>
                </a:path>
                <a:path w="177800" h="274320">
                  <a:moveTo>
                    <a:pt x="107937" y="273050"/>
                  </a:moveTo>
                  <a:lnTo>
                    <a:pt x="72390" y="273050"/>
                  </a:lnTo>
                  <a:lnTo>
                    <a:pt x="72390" y="274320"/>
                  </a:lnTo>
                  <a:lnTo>
                    <a:pt x="107937" y="274320"/>
                  </a:lnTo>
                  <a:lnTo>
                    <a:pt x="107937" y="273050"/>
                  </a:lnTo>
                  <a:close/>
                </a:path>
                <a:path w="177800" h="274320">
                  <a:moveTo>
                    <a:pt x="110490" y="0"/>
                  </a:moveTo>
                  <a:lnTo>
                    <a:pt x="72390" y="0"/>
                  </a:lnTo>
                  <a:lnTo>
                    <a:pt x="72390" y="1270"/>
                  </a:lnTo>
                  <a:lnTo>
                    <a:pt x="110490" y="1270"/>
                  </a:lnTo>
                  <a:lnTo>
                    <a:pt x="110490" y="0"/>
                  </a:lnTo>
                  <a:close/>
                </a:path>
                <a:path w="177800" h="274320">
                  <a:moveTo>
                    <a:pt x="177800" y="156222"/>
                  </a:moveTo>
                  <a:lnTo>
                    <a:pt x="176530" y="156222"/>
                  </a:lnTo>
                  <a:lnTo>
                    <a:pt x="176530" y="160020"/>
                  </a:lnTo>
                  <a:lnTo>
                    <a:pt x="177800" y="160020"/>
                  </a:lnTo>
                  <a:lnTo>
                    <a:pt x="177800" y="156222"/>
                  </a:lnTo>
                  <a:close/>
                </a:path>
                <a:path w="177800" h="274320">
                  <a:moveTo>
                    <a:pt x="177800" y="149872"/>
                  </a:moveTo>
                  <a:lnTo>
                    <a:pt x="176530" y="149872"/>
                  </a:lnTo>
                  <a:lnTo>
                    <a:pt x="176530" y="156210"/>
                  </a:lnTo>
                  <a:lnTo>
                    <a:pt x="177800" y="156210"/>
                  </a:lnTo>
                  <a:lnTo>
                    <a:pt x="177800" y="149872"/>
                  </a:lnTo>
                  <a:close/>
                </a:path>
                <a:path w="177800" h="274320">
                  <a:moveTo>
                    <a:pt x="177800" y="143522"/>
                  </a:moveTo>
                  <a:lnTo>
                    <a:pt x="176530" y="143522"/>
                  </a:lnTo>
                  <a:lnTo>
                    <a:pt x="176530" y="149860"/>
                  </a:lnTo>
                  <a:lnTo>
                    <a:pt x="177800" y="149860"/>
                  </a:lnTo>
                  <a:lnTo>
                    <a:pt x="177800" y="143522"/>
                  </a:lnTo>
                  <a:close/>
                </a:path>
                <a:path w="177800" h="274320">
                  <a:moveTo>
                    <a:pt x="177800" y="137172"/>
                  </a:moveTo>
                  <a:lnTo>
                    <a:pt x="176530" y="137172"/>
                  </a:lnTo>
                  <a:lnTo>
                    <a:pt x="176530" y="143510"/>
                  </a:lnTo>
                  <a:lnTo>
                    <a:pt x="177800" y="143510"/>
                  </a:lnTo>
                  <a:lnTo>
                    <a:pt x="177800" y="137172"/>
                  </a:lnTo>
                  <a:close/>
                </a:path>
                <a:path w="177800" h="274320">
                  <a:moveTo>
                    <a:pt x="177800" y="130822"/>
                  </a:moveTo>
                  <a:lnTo>
                    <a:pt x="176530" y="130822"/>
                  </a:lnTo>
                  <a:lnTo>
                    <a:pt x="176530" y="137160"/>
                  </a:lnTo>
                  <a:lnTo>
                    <a:pt x="177800" y="137160"/>
                  </a:lnTo>
                  <a:lnTo>
                    <a:pt x="177800" y="130822"/>
                  </a:lnTo>
                  <a:close/>
                </a:path>
                <a:path w="177800" h="274320">
                  <a:moveTo>
                    <a:pt x="177800" y="125730"/>
                  </a:moveTo>
                  <a:lnTo>
                    <a:pt x="176530" y="125730"/>
                  </a:lnTo>
                  <a:lnTo>
                    <a:pt x="176530" y="130810"/>
                  </a:lnTo>
                  <a:lnTo>
                    <a:pt x="177800" y="130810"/>
                  </a:lnTo>
                  <a:lnTo>
                    <a:pt x="177800" y="125730"/>
                  </a:lnTo>
                  <a:close/>
                </a:path>
              </a:pathLst>
            </a:custGeom>
            <a:solidFill>
              <a:srgbClr val="C3A87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74" name="object 574"/>
            <p:cNvSpPr/>
            <p:nvPr/>
          </p:nvSpPr>
          <p:spPr>
            <a:xfrm>
              <a:off x="1292860" y="3968750"/>
              <a:ext cx="175260" cy="271780"/>
            </a:xfrm>
            <a:custGeom>
              <a:avLst/>
              <a:gdLst/>
              <a:ahLst/>
              <a:cxnLst/>
              <a:rect l="l" t="t" r="r" b="b"/>
              <a:pathLst>
                <a:path w="175259" h="271779">
                  <a:moveTo>
                    <a:pt x="2540" y="154952"/>
                  </a:moveTo>
                  <a:lnTo>
                    <a:pt x="0" y="154952"/>
                  </a:lnTo>
                  <a:lnTo>
                    <a:pt x="0" y="157480"/>
                  </a:lnTo>
                  <a:lnTo>
                    <a:pt x="2540" y="157480"/>
                  </a:lnTo>
                  <a:lnTo>
                    <a:pt x="2540" y="154952"/>
                  </a:lnTo>
                  <a:close/>
                </a:path>
                <a:path w="175259" h="271779">
                  <a:moveTo>
                    <a:pt x="2540" y="148602"/>
                  </a:moveTo>
                  <a:lnTo>
                    <a:pt x="0" y="148602"/>
                  </a:lnTo>
                  <a:lnTo>
                    <a:pt x="0" y="154940"/>
                  </a:lnTo>
                  <a:lnTo>
                    <a:pt x="2540" y="154940"/>
                  </a:lnTo>
                  <a:lnTo>
                    <a:pt x="2540" y="148602"/>
                  </a:lnTo>
                  <a:close/>
                </a:path>
                <a:path w="175259" h="271779">
                  <a:moveTo>
                    <a:pt x="2540" y="142252"/>
                  </a:moveTo>
                  <a:lnTo>
                    <a:pt x="0" y="142252"/>
                  </a:lnTo>
                  <a:lnTo>
                    <a:pt x="0" y="148590"/>
                  </a:lnTo>
                  <a:lnTo>
                    <a:pt x="2540" y="148590"/>
                  </a:lnTo>
                  <a:lnTo>
                    <a:pt x="2540" y="142252"/>
                  </a:lnTo>
                  <a:close/>
                </a:path>
                <a:path w="175259" h="271779">
                  <a:moveTo>
                    <a:pt x="2540" y="135902"/>
                  </a:moveTo>
                  <a:lnTo>
                    <a:pt x="0" y="135902"/>
                  </a:lnTo>
                  <a:lnTo>
                    <a:pt x="0" y="142240"/>
                  </a:lnTo>
                  <a:lnTo>
                    <a:pt x="2540" y="142240"/>
                  </a:lnTo>
                  <a:lnTo>
                    <a:pt x="2540" y="135902"/>
                  </a:lnTo>
                  <a:close/>
                </a:path>
                <a:path w="175259" h="271779">
                  <a:moveTo>
                    <a:pt x="2540" y="129552"/>
                  </a:moveTo>
                  <a:lnTo>
                    <a:pt x="0" y="129552"/>
                  </a:lnTo>
                  <a:lnTo>
                    <a:pt x="0" y="135890"/>
                  </a:lnTo>
                  <a:lnTo>
                    <a:pt x="2540" y="135890"/>
                  </a:lnTo>
                  <a:lnTo>
                    <a:pt x="2540" y="129552"/>
                  </a:lnTo>
                  <a:close/>
                </a:path>
                <a:path w="175259" h="271779">
                  <a:moveTo>
                    <a:pt x="2540" y="123202"/>
                  </a:moveTo>
                  <a:lnTo>
                    <a:pt x="0" y="123202"/>
                  </a:lnTo>
                  <a:lnTo>
                    <a:pt x="0" y="129540"/>
                  </a:lnTo>
                  <a:lnTo>
                    <a:pt x="2540" y="129540"/>
                  </a:lnTo>
                  <a:lnTo>
                    <a:pt x="2540" y="123202"/>
                  </a:lnTo>
                  <a:close/>
                </a:path>
                <a:path w="175259" h="271779">
                  <a:moveTo>
                    <a:pt x="106667" y="269240"/>
                  </a:moveTo>
                  <a:lnTo>
                    <a:pt x="71120" y="269240"/>
                  </a:lnTo>
                  <a:lnTo>
                    <a:pt x="71120" y="271780"/>
                  </a:lnTo>
                  <a:lnTo>
                    <a:pt x="106667" y="271780"/>
                  </a:lnTo>
                  <a:lnTo>
                    <a:pt x="106667" y="269240"/>
                  </a:lnTo>
                  <a:close/>
                </a:path>
                <a:path w="175259" h="271779">
                  <a:moveTo>
                    <a:pt x="109220" y="0"/>
                  </a:moveTo>
                  <a:lnTo>
                    <a:pt x="71120" y="0"/>
                  </a:lnTo>
                  <a:lnTo>
                    <a:pt x="71120" y="2540"/>
                  </a:lnTo>
                  <a:lnTo>
                    <a:pt x="109220" y="2540"/>
                  </a:lnTo>
                  <a:lnTo>
                    <a:pt x="109220" y="0"/>
                  </a:lnTo>
                  <a:close/>
                </a:path>
                <a:path w="175259" h="271779">
                  <a:moveTo>
                    <a:pt x="175260" y="154952"/>
                  </a:moveTo>
                  <a:lnTo>
                    <a:pt x="173990" y="154952"/>
                  </a:lnTo>
                  <a:lnTo>
                    <a:pt x="173990" y="158750"/>
                  </a:lnTo>
                  <a:lnTo>
                    <a:pt x="175260" y="158750"/>
                  </a:lnTo>
                  <a:lnTo>
                    <a:pt x="175260" y="154952"/>
                  </a:lnTo>
                  <a:close/>
                </a:path>
                <a:path w="175259" h="271779">
                  <a:moveTo>
                    <a:pt x="175260" y="148602"/>
                  </a:moveTo>
                  <a:lnTo>
                    <a:pt x="173990" y="148602"/>
                  </a:lnTo>
                  <a:lnTo>
                    <a:pt x="173990" y="154940"/>
                  </a:lnTo>
                  <a:lnTo>
                    <a:pt x="175260" y="154940"/>
                  </a:lnTo>
                  <a:lnTo>
                    <a:pt x="175260" y="148602"/>
                  </a:lnTo>
                  <a:close/>
                </a:path>
                <a:path w="175259" h="271779">
                  <a:moveTo>
                    <a:pt x="175260" y="142252"/>
                  </a:moveTo>
                  <a:lnTo>
                    <a:pt x="173990" y="142252"/>
                  </a:lnTo>
                  <a:lnTo>
                    <a:pt x="173990" y="148590"/>
                  </a:lnTo>
                  <a:lnTo>
                    <a:pt x="175260" y="148590"/>
                  </a:lnTo>
                  <a:lnTo>
                    <a:pt x="175260" y="142252"/>
                  </a:lnTo>
                  <a:close/>
                </a:path>
                <a:path w="175259" h="271779">
                  <a:moveTo>
                    <a:pt x="175260" y="135902"/>
                  </a:moveTo>
                  <a:lnTo>
                    <a:pt x="173990" y="135902"/>
                  </a:lnTo>
                  <a:lnTo>
                    <a:pt x="173990" y="142240"/>
                  </a:lnTo>
                  <a:lnTo>
                    <a:pt x="175260" y="142240"/>
                  </a:lnTo>
                  <a:lnTo>
                    <a:pt x="175260" y="135902"/>
                  </a:lnTo>
                  <a:close/>
                </a:path>
                <a:path w="175259" h="271779">
                  <a:moveTo>
                    <a:pt x="175260" y="129552"/>
                  </a:moveTo>
                  <a:lnTo>
                    <a:pt x="173990" y="129552"/>
                  </a:lnTo>
                  <a:lnTo>
                    <a:pt x="173990" y="135890"/>
                  </a:lnTo>
                  <a:lnTo>
                    <a:pt x="175260" y="135890"/>
                  </a:lnTo>
                  <a:lnTo>
                    <a:pt x="175260" y="129552"/>
                  </a:lnTo>
                  <a:close/>
                </a:path>
                <a:path w="175259" h="271779">
                  <a:moveTo>
                    <a:pt x="175260" y="124460"/>
                  </a:moveTo>
                  <a:lnTo>
                    <a:pt x="173990" y="124460"/>
                  </a:lnTo>
                  <a:lnTo>
                    <a:pt x="173990" y="129540"/>
                  </a:lnTo>
                  <a:lnTo>
                    <a:pt x="175260" y="129540"/>
                  </a:lnTo>
                  <a:lnTo>
                    <a:pt x="175260" y="124460"/>
                  </a:lnTo>
                  <a:close/>
                </a:path>
              </a:pathLst>
            </a:custGeom>
            <a:solidFill>
              <a:srgbClr val="C4A97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75" name="object 575"/>
            <p:cNvSpPr/>
            <p:nvPr/>
          </p:nvSpPr>
          <p:spPr>
            <a:xfrm>
              <a:off x="1295400" y="3971290"/>
              <a:ext cx="171450" cy="266700"/>
            </a:xfrm>
            <a:custGeom>
              <a:avLst/>
              <a:gdLst/>
              <a:ahLst/>
              <a:cxnLst/>
              <a:rect l="l" t="t" r="r" b="b"/>
              <a:pathLst>
                <a:path w="171450" h="266700">
                  <a:moveTo>
                    <a:pt x="1270" y="152412"/>
                  </a:moveTo>
                  <a:lnTo>
                    <a:pt x="0" y="152412"/>
                  </a:lnTo>
                  <a:lnTo>
                    <a:pt x="0" y="153670"/>
                  </a:lnTo>
                  <a:lnTo>
                    <a:pt x="1270" y="153670"/>
                  </a:lnTo>
                  <a:lnTo>
                    <a:pt x="1270" y="152412"/>
                  </a:lnTo>
                  <a:close/>
                </a:path>
                <a:path w="171450" h="266700">
                  <a:moveTo>
                    <a:pt x="1270" y="146062"/>
                  </a:moveTo>
                  <a:lnTo>
                    <a:pt x="0" y="146062"/>
                  </a:lnTo>
                  <a:lnTo>
                    <a:pt x="0" y="152400"/>
                  </a:lnTo>
                  <a:lnTo>
                    <a:pt x="1270" y="152400"/>
                  </a:lnTo>
                  <a:lnTo>
                    <a:pt x="1270" y="146062"/>
                  </a:lnTo>
                  <a:close/>
                </a:path>
                <a:path w="171450" h="266700">
                  <a:moveTo>
                    <a:pt x="1270" y="139712"/>
                  </a:moveTo>
                  <a:lnTo>
                    <a:pt x="0" y="139712"/>
                  </a:lnTo>
                  <a:lnTo>
                    <a:pt x="0" y="146050"/>
                  </a:lnTo>
                  <a:lnTo>
                    <a:pt x="1270" y="146050"/>
                  </a:lnTo>
                  <a:lnTo>
                    <a:pt x="1270" y="139712"/>
                  </a:lnTo>
                  <a:close/>
                </a:path>
                <a:path w="171450" h="266700">
                  <a:moveTo>
                    <a:pt x="1270" y="133362"/>
                  </a:moveTo>
                  <a:lnTo>
                    <a:pt x="0" y="133362"/>
                  </a:lnTo>
                  <a:lnTo>
                    <a:pt x="0" y="139700"/>
                  </a:lnTo>
                  <a:lnTo>
                    <a:pt x="1270" y="139700"/>
                  </a:lnTo>
                  <a:lnTo>
                    <a:pt x="1270" y="133362"/>
                  </a:lnTo>
                  <a:close/>
                </a:path>
                <a:path w="171450" h="266700">
                  <a:moveTo>
                    <a:pt x="1270" y="127012"/>
                  </a:moveTo>
                  <a:lnTo>
                    <a:pt x="0" y="127012"/>
                  </a:lnTo>
                  <a:lnTo>
                    <a:pt x="0" y="133350"/>
                  </a:lnTo>
                  <a:lnTo>
                    <a:pt x="1270" y="133350"/>
                  </a:lnTo>
                  <a:lnTo>
                    <a:pt x="1270" y="127012"/>
                  </a:lnTo>
                  <a:close/>
                </a:path>
                <a:path w="171450" h="266700">
                  <a:moveTo>
                    <a:pt x="1270" y="120662"/>
                  </a:moveTo>
                  <a:lnTo>
                    <a:pt x="0" y="120662"/>
                  </a:lnTo>
                  <a:lnTo>
                    <a:pt x="0" y="127000"/>
                  </a:lnTo>
                  <a:lnTo>
                    <a:pt x="1270" y="127000"/>
                  </a:lnTo>
                  <a:lnTo>
                    <a:pt x="1270" y="120662"/>
                  </a:lnTo>
                  <a:close/>
                </a:path>
                <a:path w="171450" h="266700">
                  <a:moveTo>
                    <a:pt x="1270" y="119380"/>
                  </a:moveTo>
                  <a:lnTo>
                    <a:pt x="0" y="119380"/>
                  </a:lnTo>
                  <a:lnTo>
                    <a:pt x="0" y="120650"/>
                  </a:lnTo>
                  <a:lnTo>
                    <a:pt x="1270" y="120650"/>
                  </a:lnTo>
                  <a:lnTo>
                    <a:pt x="1270" y="119380"/>
                  </a:lnTo>
                  <a:close/>
                </a:path>
                <a:path w="171450" h="266700">
                  <a:moveTo>
                    <a:pt x="104127" y="265430"/>
                  </a:moveTo>
                  <a:lnTo>
                    <a:pt x="68580" y="265430"/>
                  </a:lnTo>
                  <a:lnTo>
                    <a:pt x="68580" y="266700"/>
                  </a:lnTo>
                  <a:lnTo>
                    <a:pt x="104127" y="266700"/>
                  </a:lnTo>
                  <a:lnTo>
                    <a:pt x="104127" y="265430"/>
                  </a:lnTo>
                  <a:close/>
                </a:path>
                <a:path w="171450" h="266700">
                  <a:moveTo>
                    <a:pt x="106680" y="0"/>
                  </a:moveTo>
                  <a:lnTo>
                    <a:pt x="68580" y="0"/>
                  </a:lnTo>
                  <a:lnTo>
                    <a:pt x="68580" y="1270"/>
                  </a:lnTo>
                  <a:lnTo>
                    <a:pt x="106680" y="1270"/>
                  </a:lnTo>
                  <a:lnTo>
                    <a:pt x="106680" y="0"/>
                  </a:lnTo>
                  <a:close/>
                </a:path>
                <a:path w="171450" h="266700">
                  <a:moveTo>
                    <a:pt x="170180" y="119380"/>
                  </a:moveTo>
                  <a:lnTo>
                    <a:pt x="168910" y="119380"/>
                  </a:lnTo>
                  <a:lnTo>
                    <a:pt x="168910" y="120650"/>
                  </a:lnTo>
                  <a:lnTo>
                    <a:pt x="170180" y="120650"/>
                  </a:lnTo>
                  <a:lnTo>
                    <a:pt x="170180" y="119380"/>
                  </a:lnTo>
                  <a:close/>
                </a:path>
                <a:path w="171450" h="266700">
                  <a:moveTo>
                    <a:pt x="171450" y="152412"/>
                  </a:moveTo>
                  <a:lnTo>
                    <a:pt x="168910" y="152412"/>
                  </a:lnTo>
                  <a:lnTo>
                    <a:pt x="168910" y="154940"/>
                  </a:lnTo>
                  <a:lnTo>
                    <a:pt x="171450" y="154940"/>
                  </a:lnTo>
                  <a:lnTo>
                    <a:pt x="171450" y="152412"/>
                  </a:lnTo>
                  <a:close/>
                </a:path>
                <a:path w="171450" h="266700">
                  <a:moveTo>
                    <a:pt x="171450" y="146062"/>
                  </a:moveTo>
                  <a:lnTo>
                    <a:pt x="168910" y="146062"/>
                  </a:lnTo>
                  <a:lnTo>
                    <a:pt x="168910" y="152400"/>
                  </a:lnTo>
                  <a:lnTo>
                    <a:pt x="171450" y="152400"/>
                  </a:lnTo>
                  <a:lnTo>
                    <a:pt x="171450" y="146062"/>
                  </a:lnTo>
                  <a:close/>
                </a:path>
                <a:path w="171450" h="266700">
                  <a:moveTo>
                    <a:pt x="171450" y="139712"/>
                  </a:moveTo>
                  <a:lnTo>
                    <a:pt x="168910" y="139712"/>
                  </a:lnTo>
                  <a:lnTo>
                    <a:pt x="168910" y="146050"/>
                  </a:lnTo>
                  <a:lnTo>
                    <a:pt x="171450" y="146050"/>
                  </a:lnTo>
                  <a:lnTo>
                    <a:pt x="171450" y="139712"/>
                  </a:lnTo>
                  <a:close/>
                </a:path>
                <a:path w="171450" h="266700">
                  <a:moveTo>
                    <a:pt x="171450" y="133362"/>
                  </a:moveTo>
                  <a:lnTo>
                    <a:pt x="168910" y="133362"/>
                  </a:lnTo>
                  <a:lnTo>
                    <a:pt x="168910" y="139700"/>
                  </a:lnTo>
                  <a:lnTo>
                    <a:pt x="171450" y="139700"/>
                  </a:lnTo>
                  <a:lnTo>
                    <a:pt x="171450" y="133362"/>
                  </a:lnTo>
                  <a:close/>
                </a:path>
                <a:path w="171450" h="266700">
                  <a:moveTo>
                    <a:pt x="171450" y="127012"/>
                  </a:moveTo>
                  <a:lnTo>
                    <a:pt x="168910" y="127012"/>
                  </a:lnTo>
                  <a:lnTo>
                    <a:pt x="168910" y="133350"/>
                  </a:lnTo>
                  <a:lnTo>
                    <a:pt x="171450" y="133350"/>
                  </a:lnTo>
                  <a:lnTo>
                    <a:pt x="171450" y="127012"/>
                  </a:lnTo>
                  <a:close/>
                </a:path>
                <a:path w="171450" h="266700">
                  <a:moveTo>
                    <a:pt x="171450" y="120662"/>
                  </a:moveTo>
                  <a:lnTo>
                    <a:pt x="168910" y="120662"/>
                  </a:lnTo>
                  <a:lnTo>
                    <a:pt x="168910" y="127000"/>
                  </a:lnTo>
                  <a:lnTo>
                    <a:pt x="171450" y="127000"/>
                  </a:lnTo>
                  <a:lnTo>
                    <a:pt x="171450" y="120662"/>
                  </a:lnTo>
                  <a:close/>
                </a:path>
              </a:pathLst>
            </a:custGeom>
            <a:solidFill>
              <a:srgbClr val="C5AB7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76" name="object 576"/>
            <p:cNvSpPr/>
            <p:nvPr/>
          </p:nvSpPr>
          <p:spPr>
            <a:xfrm>
              <a:off x="1296670" y="3972560"/>
              <a:ext cx="167640" cy="264160"/>
            </a:xfrm>
            <a:custGeom>
              <a:avLst/>
              <a:gdLst/>
              <a:ahLst/>
              <a:cxnLst/>
              <a:rect l="l" t="t" r="r" b="b"/>
              <a:pathLst>
                <a:path w="167640" h="264160">
                  <a:moveTo>
                    <a:pt x="105410" y="0"/>
                  </a:moveTo>
                  <a:lnTo>
                    <a:pt x="67310" y="0"/>
                  </a:lnTo>
                  <a:lnTo>
                    <a:pt x="67310" y="2539"/>
                  </a:lnTo>
                  <a:lnTo>
                    <a:pt x="105410" y="2539"/>
                  </a:lnTo>
                  <a:lnTo>
                    <a:pt x="105410" y="0"/>
                  </a:lnTo>
                  <a:close/>
                </a:path>
                <a:path w="167640" h="264160">
                  <a:moveTo>
                    <a:pt x="2540" y="116839"/>
                  </a:moveTo>
                  <a:lnTo>
                    <a:pt x="1270" y="116839"/>
                  </a:lnTo>
                  <a:lnTo>
                    <a:pt x="1270" y="118109"/>
                  </a:lnTo>
                  <a:lnTo>
                    <a:pt x="0" y="118109"/>
                  </a:lnTo>
                  <a:lnTo>
                    <a:pt x="0" y="119379"/>
                  </a:lnTo>
                  <a:lnTo>
                    <a:pt x="2540" y="119379"/>
                  </a:lnTo>
                  <a:lnTo>
                    <a:pt x="2540" y="116839"/>
                  </a:lnTo>
                  <a:close/>
                </a:path>
                <a:path w="167640" h="264160">
                  <a:moveTo>
                    <a:pt x="167640" y="118109"/>
                  </a:moveTo>
                  <a:lnTo>
                    <a:pt x="166370" y="118109"/>
                  </a:lnTo>
                  <a:lnTo>
                    <a:pt x="166370" y="119379"/>
                  </a:lnTo>
                  <a:lnTo>
                    <a:pt x="167640" y="119379"/>
                  </a:lnTo>
                  <a:lnTo>
                    <a:pt x="167640" y="118109"/>
                  </a:lnTo>
                  <a:close/>
                </a:path>
                <a:path w="167640" h="264160">
                  <a:moveTo>
                    <a:pt x="2540" y="119380"/>
                  </a:moveTo>
                  <a:lnTo>
                    <a:pt x="0" y="119380"/>
                  </a:lnTo>
                  <a:lnTo>
                    <a:pt x="0" y="125729"/>
                  </a:lnTo>
                  <a:lnTo>
                    <a:pt x="2540" y="125729"/>
                  </a:lnTo>
                  <a:lnTo>
                    <a:pt x="2540" y="119380"/>
                  </a:lnTo>
                  <a:close/>
                </a:path>
                <a:path w="167640" h="264160">
                  <a:moveTo>
                    <a:pt x="167640" y="119380"/>
                  </a:moveTo>
                  <a:lnTo>
                    <a:pt x="166370" y="119380"/>
                  </a:lnTo>
                  <a:lnTo>
                    <a:pt x="166370" y="125729"/>
                  </a:lnTo>
                  <a:lnTo>
                    <a:pt x="167640" y="125729"/>
                  </a:lnTo>
                  <a:lnTo>
                    <a:pt x="167640" y="119380"/>
                  </a:lnTo>
                  <a:close/>
                </a:path>
                <a:path w="167640" h="264160">
                  <a:moveTo>
                    <a:pt x="2540" y="125730"/>
                  </a:moveTo>
                  <a:lnTo>
                    <a:pt x="0" y="125730"/>
                  </a:lnTo>
                  <a:lnTo>
                    <a:pt x="0" y="132079"/>
                  </a:lnTo>
                  <a:lnTo>
                    <a:pt x="2540" y="132079"/>
                  </a:lnTo>
                  <a:lnTo>
                    <a:pt x="2540" y="125730"/>
                  </a:lnTo>
                  <a:close/>
                </a:path>
                <a:path w="167640" h="264160">
                  <a:moveTo>
                    <a:pt x="167640" y="125730"/>
                  </a:moveTo>
                  <a:lnTo>
                    <a:pt x="166370" y="125730"/>
                  </a:lnTo>
                  <a:lnTo>
                    <a:pt x="166370" y="132079"/>
                  </a:lnTo>
                  <a:lnTo>
                    <a:pt x="167640" y="132079"/>
                  </a:lnTo>
                  <a:lnTo>
                    <a:pt x="167640" y="125730"/>
                  </a:lnTo>
                  <a:close/>
                </a:path>
                <a:path w="167640" h="264160">
                  <a:moveTo>
                    <a:pt x="2540" y="132080"/>
                  </a:moveTo>
                  <a:lnTo>
                    <a:pt x="0" y="132080"/>
                  </a:lnTo>
                  <a:lnTo>
                    <a:pt x="0" y="138429"/>
                  </a:lnTo>
                  <a:lnTo>
                    <a:pt x="2540" y="138429"/>
                  </a:lnTo>
                  <a:lnTo>
                    <a:pt x="2540" y="132080"/>
                  </a:lnTo>
                  <a:close/>
                </a:path>
                <a:path w="167640" h="264160">
                  <a:moveTo>
                    <a:pt x="167640" y="132080"/>
                  </a:moveTo>
                  <a:lnTo>
                    <a:pt x="166370" y="132080"/>
                  </a:lnTo>
                  <a:lnTo>
                    <a:pt x="166370" y="138429"/>
                  </a:lnTo>
                  <a:lnTo>
                    <a:pt x="167640" y="138429"/>
                  </a:lnTo>
                  <a:lnTo>
                    <a:pt x="167640" y="132080"/>
                  </a:lnTo>
                  <a:close/>
                </a:path>
                <a:path w="167640" h="264160">
                  <a:moveTo>
                    <a:pt x="2540" y="138430"/>
                  </a:moveTo>
                  <a:lnTo>
                    <a:pt x="0" y="138430"/>
                  </a:lnTo>
                  <a:lnTo>
                    <a:pt x="0" y="144779"/>
                  </a:lnTo>
                  <a:lnTo>
                    <a:pt x="2540" y="144779"/>
                  </a:lnTo>
                  <a:lnTo>
                    <a:pt x="2540" y="138430"/>
                  </a:lnTo>
                  <a:close/>
                </a:path>
                <a:path w="167640" h="264160">
                  <a:moveTo>
                    <a:pt x="167640" y="138430"/>
                  </a:moveTo>
                  <a:lnTo>
                    <a:pt x="166370" y="138430"/>
                  </a:lnTo>
                  <a:lnTo>
                    <a:pt x="166370" y="144779"/>
                  </a:lnTo>
                  <a:lnTo>
                    <a:pt x="167640" y="144779"/>
                  </a:lnTo>
                  <a:lnTo>
                    <a:pt x="167640" y="138430"/>
                  </a:lnTo>
                  <a:close/>
                </a:path>
                <a:path w="167640" h="264160">
                  <a:moveTo>
                    <a:pt x="2540" y="144780"/>
                  </a:moveTo>
                  <a:lnTo>
                    <a:pt x="0" y="144780"/>
                  </a:lnTo>
                  <a:lnTo>
                    <a:pt x="0" y="151129"/>
                  </a:lnTo>
                  <a:lnTo>
                    <a:pt x="2540" y="151129"/>
                  </a:lnTo>
                  <a:lnTo>
                    <a:pt x="2540" y="144780"/>
                  </a:lnTo>
                  <a:close/>
                </a:path>
                <a:path w="167640" h="264160">
                  <a:moveTo>
                    <a:pt x="167640" y="144780"/>
                  </a:moveTo>
                  <a:lnTo>
                    <a:pt x="166370" y="144780"/>
                  </a:lnTo>
                  <a:lnTo>
                    <a:pt x="166370" y="151129"/>
                  </a:lnTo>
                  <a:lnTo>
                    <a:pt x="167640" y="151129"/>
                  </a:lnTo>
                  <a:lnTo>
                    <a:pt x="167640" y="144780"/>
                  </a:lnTo>
                  <a:close/>
                </a:path>
                <a:path w="167640" h="264160">
                  <a:moveTo>
                    <a:pt x="2540" y="151130"/>
                  </a:moveTo>
                  <a:lnTo>
                    <a:pt x="0" y="151130"/>
                  </a:lnTo>
                  <a:lnTo>
                    <a:pt x="0" y="152400"/>
                  </a:lnTo>
                  <a:lnTo>
                    <a:pt x="2540" y="152400"/>
                  </a:lnTo>
                  <a:lnTo>
                    <a:pt x="2540" y="151130"/>
                  </a:lnTo>
                  <a:close/>
                </a:path>
                <a:path w="167640" h="264160">
                  <a:moveTo>
                    <a:pt x="167640" y="151130"/>
                  </a:moveTo>
                  <a:lnTo>
                    <a:pt x="166370" y="151130"/>
                  </a:lnTo>
                  <a:lnTo>
                    <a:pt x="166370" y="153669"/>
                  </a:lnTo>
                  <a:lnTo>
                    <a:pt x="167640" y="153669"/>
                  </a:lnTo>
                  <a:lnTo>
                    <a:pt x="167640" y="151130"/>
                  </a:lnTo>
                  <a:close/>
                </a:path>
                <a:path w="167640" h="264160">
                  <a:moveTo>
                    <a:pt x="102869" y="261619"/>
                  </a:moveTo>
                  <a:lnTo>
                    <a:pt x="67310" y="261619"/>
                  </a:lnTo>
                  <a:lnTo>
                    <a:pt x="67310" y="264159"/>
                  </a:lnTo>
                  <a:lnTo>
                    <a:pt x="102869" y="264159"/>
                  </a:lnTo>
                  <a:lnTo>
                    <a:pt x="102869" y="261619"/>
                  </a:lnTo>
                  <a:close/>
                </a:path>
              </a:pathLst>
            </a:custGeom>
            <a:solidFill>
              <a:srgbClr val="C6AC7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77" name="object 577"/>
            <p:cNvSpPr/>
            <p:nvPr/>
          </p:nvSpPr>
          <p:spPr>
            <a:xfrm>
              <a:off x="1299210" y="3975100"/>
              <a:ext cx="163830" cy="259079"/>
            </a:xfrm>
            <a:custGeom>
              <a:avLst/>
              <a:gdLst/>
              <a:ahLst/>
              <a:cxnLst/>
              <a:rect l="l" t="t" r="r" b="b"/>
              <a:pathLst>
                <a:path w="163830" h="259079">
                  <a:moveTo>
                    <a:pt x="102870" y="0"/>
                  </a:moveTo>
                  <a:lnTo>
                    <a:pt x="64770" y="0"/>
                  </a:lnTo>
                  <a:lnTo>
                    <a:pt x="64770" y="1269"/>
                  </a:lnTo>
                  <a:lnTo>
                    <a:pt x="102870" y="1269"/>
                  </a:lnTo>
                  <a:lnTo>
                    <a:pt x="102870" y="0"/>
                  </a:lnTo>
                  <a:close/>
                </a:path>
                <a:path w="163830" h="259079">
                  <a:moveTo>
                    <a:pt x="1270" y="113030"/>
                  </a:moveTo>
                  <a:lnTo>
                    <a:pt x="0" y="113030"/>
                  </a:lnTo>
                  <a:lnTo>
                    <a:pt x="0" y="116839"/>
                  </a:lnTo>
                  <a:lnTo>
                    <a:pt x="1270" y="116839"/>
                  </a:lnTo>
                  <a:lnTo>
                    <a:pt x="1270" y="113030"/>
                  </a:lnTo>
                  <a:close/>
                </a:path>
                <a:path w="163830" h="259079">
                  <a:moveTo>
                    <a:pt x="162559" y="113030"/>
                  </a:moveTo>
                  <a:lnTo>
                    <a:pt x="161290" y="113030"/>
                  </a:lnTo>
                  <a:lnTo>
                    <a:pt x="161290" y="116839"/>
                  </a:lnTo>
                  <a:lnTo>
                    <a:pt x="163830" y="116839"/>
                  </a:lnTo>
                  <a:lnTo>
                    <a:pt x="163830" y="114300"/>
                  </a:lnTo>
                  <a:lnTo>
                    <a:pt x="162559" y="114300"/>
                  </a:lnTo>
                  <a:lnTo>
                    <a:pt x="162559" y="113030"/>
                  </a:lnTo>
                  <a:close/>
                </a:path>
                <a:path w="163830" h="259079">
                  <a:moveTo>
                    <a:pt x="1270" y="116840"/>
                  </a:moveTo>
                  <a:lnTo>
                    <a:pt x="0" y="116840"/>
                  </a:lnTo>
                  <a:lnTo>
                    <a:pt x="0" y="123189"/>
                  </a:lnTo>
                  <a:lnTo>
                    <a:pt x="1270" y="123189"/>
                  </a:lnTo>
                  <a:lnTo>
                    <a:pt x="1270" y="116840"/>
                  </a:lnTo>
                  <a:close/>
                </a:path>
                <a:path w="163830" h="259079">
                  <a:moveTo>
                    <a:pt x="163830" y="116840"/>
                  </a:moveTo>
                  <a:lnTo>
                    <a:pt x="161290" y="116840"/>
                  </a:lnTo>
                  <a:lnTo>
                    <a:pt x="161290" y="123189"/>
                  </a:lnTo>
                  <a:lnTo>
                    <a:pt x="163830" y="123189"/>
                  </a:lnTo>
                  <a:lnTo>
                    <a:pt x="163830" y="116840"/>
                  </a:lnTo>
                  <a:close/>
                </a:path>
                <a:path w="163830" h="259079">
                  <a:moveTo>
                    <a:pt x="1270" y="123190"/>
                  </a:moveTo>
                  <a:lnTo>
                    <a:pt x="0" y="123190"/>
                  </a:lnTo>
                  <a:lnTo>
                    <a:pt x="0" y="129539"/>
                  </a:lnTo>
                  <a:lnTo>
                    <a:pt x="1270" y="129539"/>
                  </a:lnTo>
                  <a:lnTo>
                    <a:pt x="1270" y="123190"/>
                  </a:lnTo>
                  <a:close/>
                </a:path>
                <a:path w="163830" h="259079">
                  <a:moveTo>
                    <a:pt x="163830" y="123190"/>
                  </a:moveTo>
                  <a:lnTo>
                    <a:pt x="161290" y="123190"/>
                  </a:lnTo>
                  <a:lnTo>
                    <a:pt x="161290" y="129539"/>
                  </a:lnTo>
                  <a:lnTo>
                    <a:pt x="163830" y="129539"/>
                  </a:lnTo>
                  <a:lnTo>
                    <a:pt x="163830" y="123190"/>
                  </a:lnTo>
                  <a:close/>
                </a:path>
                <a:path w="163830" h="259079">
                  <a:moveTo>
                    <a:pt x="1270" y="129540"/>
                  </a:moveTo>
                  <a:lnTo>
                    <a:pt x="0" y="129540"/>
                  </a:lnTo>
                  <a:lnTo>
                    <a:pt x="0" y="135889"/>
                  </a:lnTo>
                  <a:lnTo>
                    <a:pt x="1270" y="135889"/>
                  </a:lnTo>
                  <a:lnTo>
                    <a:pt x="1270" y="129540"/>
                  </a:lnTo>
                  <a:close/>
                </a:path>
                <a:path w="163830" h="259079">
                  <a:moveTo>
                    <a:pt x="163830" y="129540"/>
                  </a:moveTo>
                  <a:lnTo>
                    <a:pt x="161290" y="129540"/>
                  </a:lnTo>
                  <a:lnTo>
                    <a:pt x="161290" y="135889"/>
                  </a:lnTo>
                  <a:lnTo>
                    <a:pt x="163830" y="135889"/>
                  </a:lnTo>
                  <a:lnTo>
                    <a:pt x="163830" y="129540"/>
                  </a:lnTo>
                  <a:close/>
                </a:path>
                <a:path w="163830" h="259079">
                  <a:moveTo>
                    <a:pt x="1270" y="135890"/>
                  </a:moveTo>
                  <a:lnTo>
                    <a:pt x="0" y="135890"/>
                  </a:lnTo>
                  <a:lnTo>
                    <a:pt x="0" y="142239"/>
                  </a:lnTo>
                  <a:lnTo>
                    <a:pt x="1270" y="142239"/>
                  </a:lnTo>
                  <a:lnTo>
                    <a:pt x="1270" y="135890"/>
                  </a:lnTo>
                  <a:close/>
                </a:path>
                <a:path w="163830" h="259079">
                  <a:moveTo>
                    <a:pt x="163830" y="135890"/>
                  </a:moveTo>
                  <a:lnTo>
                    <a:pt x="161290" y="135890"/>
                  </a:lnTo>
                  <a:lnTo>
                    <a:pt x="161290" y="142239"/>
                  </a:lnTo>
                  <a:lnTo>
                    <a:pt x="163830" y="142239"/>
                  </a:lnTo>
                  <a:lnTo>
                    <a:pt x="163830" y="135890"/>
                  </a:lnTo>
                  <a:close/>
                </a:path>
                <a:path w="163830" h="259079">
                  <a:moveTo>
                    <a:pt x="1270" y="142240"/>
                  </a:moveTo>
                  <a:lnTo>
                    <a:pt x="0" y="142240"/>
                  </a:lnTo>
                  <a:lnTo>
                    <a:pt x="0" y="148589"/>
                  </a:lnTo>
                  <a:lnTo>
                    <a:pt x="1270" y="148589"/>
                  </a:lnTo>
                  <a:lnTo>
                    <a:pt x="1270" y="142240"/>
                  </a:lnTo>
                  <a:close/>
                </a:path>
                <a:path w="163830" h="259079">
                  <a:moveTo>
                    <a:pt x="163830" y="142240"/>
                  </a:moveTo>
                  <a:lnTo>
                    <a:pt x="161290" y="142240"/>
                  </a:lnTo>
                  <a:lnTo>
                    <a:pt x="161290" y="148589"/>
                  </a:lnTo>
                  <a:lnTo>
                    <a:pt x="163830" y="148589"/>
                  </a:lnTo>
                  <a:lnTo>
                    <a:pt x="163830" y="142240"/>
                  </a:lnTo>
                  <a:close/>
                </a:path>
                <a:path w="163830" h="259079">
                  <a:moveTo>
                    <a:pt x="163830" y="148590"/>
                  </a:moveTo>
                  <a:lnTo>
                    <a:pt x="161290" y="148590"/>
                  </a:lnTo>
                  <a:lnTo>
                    <a:pt x="161290" y="149860"/>
                  </a:lnTo>
                  <a:lnTo>
                    <a:pt x="163830" y="149860"/>
                  </a:lnTo>
                  <a:lnTo>
                    <a:pt x="163830" y="148590"/>
                  </a:lnTo>
                  <a:close/>
                </a:path>
                <a:path w="163830" h="259079">
                  <a:moveTo>
                    <a:pt x="100329" y="257810"/>
                  </a:moveTo>
                  <a:lnTo>
                    <a:pt x="64770" y="257810"/>
                  </a:lnTo>
                  <a:lnTo>
                    <a:pt x="64770" y="259080"/>
                  </a:lnTo>
                  <a:lnTo>
                    <a:pt x="100329" y="259080"/>
                  </a:lnTo>
                  <a:lnTo>
                    <a:pt x="100329" y="257810"/>
                  </a:lnTo>
                  <a:close/>
                </a:path>
              </a:pathLst>
            </a:custGeom>
            <a:solidFill>
              <a:srgbClr val="C7AD7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78" name="object 578"/>
            <p:cNvSpPr/>
            <p:nvPr/>
          </p:nvSpPr>
          <p:spPr>
            <a:xfrm>
              <a:off x="1300480" y="3976370"/>
              <a:ext cx="160020" cy="256540"/>
            </a:xfrm>
            <a:custGeom>
              <a:avLst/>
              <a:gdLst/>
              <a:ahLst/>
              <a:cxnLst/>
              <a:rect l="l" t="t" r="r" b="b"/>
              <a:pathLst>
                <a:path w="160019" h="256539">
                  <a:moveTo>
                    <a:pt x="101600" y="0"/>
                  </a:moveTo>
                  <a:lnTo>
                    <a:pt x="63500" y="0"/>
                  </a:lnTo>
                  <a:lnTo>
                    <a:pt x="63500" y="2539"/>
                  </a:lnTo>
                  <a:lnTo>
                    <a:pt x="101600" y="2539"/>
                  </a:lnTo>
                  <a:lnTo>
                    <a:pt x="101600" y="0"/>
                  </a:lnTo>
                  <a:close/>
                </a:path>
                <a:path w="160019" h="256539">
                  <a:moveTo>
                    <a:pt x="2539" y="110489"/>
                  </a:moveTo>
                  <a:lnTo>
                    <a:pt x="1269" y="110489"/>
                  </a:lnTo>
                  <a:lnTo>
                    <a:pt x="1269" y="111759"/>
                  </a:lnTo>
                  <a:lnTo>
                    <a:pt x="0" y="111759"/>
                  </a:lnTo>
                  <a:lnTo>
                    <a:pt x="0" y="115569"/>
                  </a:lnTo>
                  <a:lnTo>
                    <a:pt x="2539" y="115569"/>
                  </a:lnTo>
                  <a:lnTo>
                    <a:pt x="2539" y="110489"/>
                  </a:lnTo>
                  <a:close/>
                </a:path>
                <a:path w="160019" h="256539">
                  <a:moveTo>
                    <a:pt x="160019" y="111759"/>
                  </a:moveTo>
                  <a:lnTo>
                    <a:pt x="158750" y="111759"/>
                  </a:lnTo>
                  <a:lnTo>
                    <a:pt x="158750" y="115569"/>
                  </a:lnTo>
                  <a:lnTo>
                    <a:pt x="160019" y="115569"/>
                  </a:lnTo>
                  <a:lnTo>
                    <a:pt x="160019" y="111759"/>
                  </a:lnTo>
                  <a:close/>
                </a:path>
                <a:path w="160019" h="256539">
                  <a:moveTo>
                    <a:pt x="2539" y="115569"/>
                  </a:moveTo>
                  <a:lnTo>
                    <a:pt x="0" y="115569"/>
                  </a:lnTo>
                  <a:lnTo>
                    <a:pt x="0" y="121919"/>
                  </a:lnTo>
                  <a:lnTo>
                    <a:pt x="2539" y="121919"/>
                  </a:lnTo>
                  <a:lnTo>
                    <a:pt x="2539" y="115569"/>
                  </a:lnTo>
                  <a:close/>
                </a:path>
                <a:path w="160019" h="256539">
                  <a:moveTo>
                    <a:pt x="160019" y="115569"/>
                  </a:moveTo>
                  <a:lnTo>
                    <a:pt x="158750" y="115569"/>
                  </a:lnTo>
                  <a:lnTo>
                    <a:pt x="158750" y="121919"/>
                  </a:lnTo>
                  <a:lnTo>
                    <a:pt x="160019" y="121919"/>
                  </a:lnTo>
                  <a:lnTo>
                    <a:pt x="160019" y="115569"/>
                  </a:lnTo>
                  <a:close/>
                </a:path>
                <a:path w="160019" h="256539">
                  <a:moveTo>
                    <a:pt x="2539" y="121919"/>
                  </a:moveTo>
                  <a:lnTo>
                    <a:pt x="0" y="121919"/>
                  </a:lnTo>
                  <a:lnTo>
                    <a:pt x="0" y="128269"/>
                  </a:lnTo>
                  <a:lnTo>
                    <a:pt x="2539" y="128269"/>
                  </a:lnTo>
                  <a:lnTo>
                    <a:pt x="2539" y="121919"/>
                  </a:lnTo>
                  <a:close/>
                </a:path>
                <a:path w="160019" h="256539">
                  <a:moveTo>
                    <a:pt x="160019" y="121919"/>
                  </a:moveTo>
                  <a:lnTo>
                    <a:pt x="158750" y="121919"/>
                  </a:lnTo>
                  <a:lnTo>
                    <a:pt x="158750" y="128269"/>
                  </a:lnTo>
                  <a:lnTo>
                    <a:pt x="160019" y="128269"/>
                  </a:lnTo>
                  <a:lnTo>
                    <a:pt x="160019" y="121919"/>
                  </a:lnTo>
                  <a:close/>
                </a:path>
                <a:path w="160019" h="256539">
                  <a:moveTo>
                    <a:pt x="2539" y="128269"/>
                  </a:moveTo>
                  <a:lnTo>
                    <a:pt x="0" y="128269"/>
                  </a:lnTo>
                  <a:lnTo>
                    <a:pt x="0" y="134619"/>
                  </a:lnTo>
                  <a:lnTo>
                    <a:pt x="2539" y="134619"/>
                  </a:lnTo>
                  <a:lnTo>
                    <a:pt x="2539" y="128269"/>
                  </a:lnTo>
                  <a:close/>
                </a:path>
                <a:path w="160019" h="256539">
                  <a:moveTo>
                    <a:pt x="160019" y="128269"/>
                  </a:moveTo>
                  <a:lnTo>
                    <a:pt x="158750" y="128269"/>
                  </a:lnTo>
                  <a:lnTo>
                    <a:pt x="158750" y="134619"/>
                  </a:lnTo>
                  <a:lnTo>
                    <a:pt x="160019" y="134619"/>
                  </a:lnTo>
                  <a:lnTo>
                    <a:pt x="160019" y="128269"/>
                  </a:lnTo>
                  <a:close/>
                </a:path>
                <a:path w="160019" h="256539">
                  <a:moveTo>
                    <a:pt x="2539" y="134619"/>
                  </a:moveTo>
                  <a:lnTo>
                    <a:pt x="0" y="134619"/>
                  </a:lnTo>
                  <a:lnTo>
                    <a:pt x="0" y="140969"/>
                  </a:lnTo>
                  <a:lnTo>
                    <a:pt x="2539" y="140969"/>
                  </a:lnTo>
                  <a:lnTo>
                    <a:pt x="2539" y="134619"/>
                  </a:lnTo>
                  <a:close/>
                </a:path>
                <a:path w="160019" h="256539">
                  <a:moveTo>
                    <a:pt x="160019" y="134619"/>
                  </a:moveTo>
                  <a:lnTo>
                    <a:pt x="158750" y="134619"/>
                  </a:lnTo>
                  <a:lnTo>
                    <a:pt x="158750" y="140969"/>
                  </a:lnTo>
                  <a:lnTo>
                    <a:pt x="160019" y="140969"/>
                  </a:lnTo>
                  <a:lnTo>
                    <a:pt x="160019" y="134619"/>
                  </a:lnTo>
                  <a:close/>
                </a:path>
                <a:path w="160019" h="256539">
                  <a:moveTo>
                    <a:pt x="2539" y="140969"/>
                  </a:moveTo>
                  <a:lnTo>
                    <a:pt x="0" y="140969"/>
                  </a:lnTo>
                  <a:lnTo>
                    <a:pt x="0" y="146049"/>
                  </a:lnTo>
                  <a:lnTo>
                    <a:pt x="2539" y="146049"/>
                  </a:lnTo>
                  <a:lnTo>
                    <a:pt x="2539" y="140969"/>
                  </a:lnTo>
                  <a:close/>
                </a:path>
                <a:path w="160019" h="256539">
                  <a:moveTo>
                    <a:pt x="160019" y="140969"/>
                  </a:moveTo>
                  <a:lnTo>
                    <a:pt x="158750" y="140969"/>
                  </a:lnTo>
                  <a:lnTo>
                    <a:pt x="158750" y="147319"/>
                  </a:lnTo>
                  <a:lnTo>
                    <a:pt x="160019" y="147319"/>
                  </a:lnTo>
                  <a:lnTo>
                    <a:pt x="160019" y="140969"/>
                  </a:lnTo>
                  <a:close/>
                </a:path>
                <a:path w="160019" h="256539">
                  <a:moveTo>
                    <a:pt x="99059" y="255269"/>
                  </a:moveTo>
                  <a:lnTo>
                    <a:pt x="63500" y="255269"/>
                  </a:lnTo>
                  <a:lnTo>
                    <a:pt x="63500" y="256539"/>
                  </a:lnTo>
                  <a:lnTo>
                    <a:pt x="99059" y="256539"/>
                  </a:lnTo>
                  <a:lnTo>
                    <a:pt x="99059" y="255269"/>
                  </a:lnTo>
                  <a:close/>
                </a:path>
              </a:pathLst>
            </a:custGeom>
            <a:solidFill>
              <a:srgbClr val="C8AF7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79" name="object 579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1303020" y="3978910"/>
              <a:ext cx="156210" cy="252729"/>
            </a:xfrm>
            <a:prstGeom prst="rect">
              <a:avLst/>
            </a:prstGeom>
          </p:spPr>
        </p:pic>
        <p:sp>
          <p:nvSpPr>
            <p:cNvPr id="580" name="object 580"/>
            <p:cNvSpPr/>
            <p:nvPr/>
          </p:nvSpPr>
          <p:spPr>
            <a:xfrm>
              <a:off x="1372870" y="3935730"/>
              <a:ext cx="276860" cy="190500"/>
            </a:xfrm>
            <a:custGeom>
              <a:avLst/>
              <a:gdLst/>
              <a:ahLst/>
              <a:cxnLst/>
              <a:rect l="l" t="t" r="r" b="b"/>
              <a:pathLst>
                <a:path w="276860" h="190500">
                  <a:moveTo>
                    <a:pt x="20319" y="0"/>
                  </a:moveTo>
                  <a:lnTo>
                    <a:pt x="19050" y="0"/>
                  </a:lnTo>
                  <a:lnTo>
                    <a:pt x="19050" y="1270"/>
                  </a:lnTo>
                  <a:lnTo>
                    <a:pt x="20319" y="1270"/>
                  </a:lnTo>
                  <a:lnTo>
                    <a:pt x="20319" y="0"/>
                  </a:lnTo>
                  <a:close/>
                </a:path>
                <a:path w="276860" h="190500">
                  <a:moveTo>
                    <a:pt x="1270" y="30480"/>
                  </a:moveTo>
                  <a:lnTo>
                    <a:pt x="0" y="30480"/>
                  </a:lnTo>
                  <a:lnTo>
                    <a:pt x="0" y="31750"/>
                  </a:lnTo>
                  <a:lnTo>
                    <a:pt x="1270" y="31750"/>
                  </a:lnTo>
                  <a:lnTo>
                    <a:pt x="1270" y="30480"/>
                  </a:lnTo>
                  <a:close/>
                </a:path>
                <a:path w="276860" h="190500">
                  <a:moveTo>
                    <a:pt x="275590" y="151130"/>
                  </a:moveTo>
                  <a:lnTo>
                    <a:pt x="274319" y="151130"/>
                  </a:lnTo>
                  <a:lnTo>
                    <a:pt x="274319" y="156210"/>
                  </a:lnTo>
                  <a:lnTo>
                    <a:pt x="276860" y="156210"/>
                  </a:lnTo>
                  <a:lnTo>
                    <a:pt x="276860" y="153670"/>
                  </a:lnTo>
                  <a:lnTo>
                    <a:pt x="275589" y="153670"/>
                  </a:lnTo>
                  <a:lnTo>
                    <a:pt x="275590" y="151130"/>
                  </a:lnTo>
                  <a:close/>
                </a:path>
                <a:path w="276860" h="190500">
                  <a:moveTo>
                    <a:pt x="276860" y="156210"/>
                  </a:moveTo>
                  <a:lnTo>
                    <a:pt x="274319" y="156210"/>
                  </a:lnTo>
                  <a:lnTo>
                    <a:pt x="274319" y="162560"/>
                  </a:lnTo>
                  <a:lnTo>
                    <a:pt x="276860" y="162560"/>
                  </a:lnTo>
                  <a:lnTo>
                    <a:pt x="276860" y="156210"/>
                  </a:lnTo>
                  <a:close/>
                </a:path>
                <a:path w="276860" h="190500">
                  <a:moveTo>
                    <a:pt x="276860" y="162560"/>
                  </a:moveTo>
                  <a:lnTo>
                    <a:pt x="274319" y="162560"/>
                  </a:lnTo>
                  <a:lnTo>
                    <a:pt x="274319" y="168910"/>
                  </a:lnTo>
                  <a:lnTo>
                    <a:pt x="275590" y="168910"/>
                  </a:lnTo>
                  <a:lnTo>
                    <a:pt x="275590" y="166370"/>
                  </a:lnTo>
                  <a:lnTo>
                    <a:pt x="276860" y="166370"/>
                  </a:lnTo>
                  <a:lnTo>
                    <a:pt x="276860" y="162560"/>
                  </a:lnTo>
                  <a:close/>
                </a:path>
                <a:path w="276860" h="190500">
                  <a:moveTo>
                    <a:pt x="110490" y="189230"/>
                  </a:moveTo>
                  <a:lnTo>
                    <a:pt x="97790" y="189230"/>
                  </a:lnTo>
                  <a:lnTo>
                    <a:pt x="97790" y="190500"/>
                  </a:lnTo>
                  <a:lnTo>
                    <a:pt x="110490" y="190500"/>
                  </a:lnTo>
                  <a:lnTo>
                    <a:pt x="110490" y="189230"/>
                  </a:lnTo>
                  <a:close/>
                </a:path>
                <a:path w="276860" h="190500">
                  <a:moveTo>
                    <a:pt x="180340" y="189230"/>
                  </a:moveTo>
                  <a:lnTo>
                    <a:pt x="163830" y="189230"/>
                  </a:lnTo>
                  <a:lnTo>
                    <a:pt x="163830" y="190500"/>
                  </a:lnTo>
                  <a:lnTo>
                    <a:pt x="180340" y="190500"/>
                  </a:lnTo>
                  <a:lnTo>
                    <a:pt x="180340" y="189230"/>
                  </a:lnTo>
                  <a:close/>
                </a:path>
              </a:pathLst>
            </a:custGeom>
            <a:solidFill>
              <a:srgbClr val="BC9D6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81" name="object 581"/>
            <p:cNvSpPr/>
            <p:nvPr/>
          </p:nvSpPr>
          <p:spPr>
            <a:xfrm>
              <a:off x="1374140" y="3937000"/>
              <a:ext cx="273050" cy="187960"/>
            </a:xfrm>
            <a:custGeom>
              <a:avLst/>
              <a:gdLst/>
              <a:ahLst/>
              <a:cxnLst/>
              <a:rect l="l" t="t" r="r" b="b"/>
              <a:pathLst>
                <a:path w="273050" h="187960">
                  <a:moveTo>
                    <a:pt x="21590" y="0"/>
                  </a:moveTo>
                  <a:lnTo>
                    <a:pt x="16509" y="0"/>
                  </a:lnTo>
                  <a:lnTo>
                    <a:pt x="16509" y="2539"/>
                  </a:lnTo>
                  <a:lnTo>
                    <a:pt x="24129" y="2539"/>
                  </a:lnTo>
                  <a:lnTo>
                    <a:pt x="24129" y="1269"/>
                  </a:lnTo>
                  <a:lnTo>
                    <a:pt x="21590" y="1269"/>
                  </a:lnTo>
                  <a:lnTo>
                    <a:pt x="21590" y="0"/>
                  </a:lnTo>
                  <a:close/>
                </a:path>
                <a:path w="273050" h="187960">
                  <a:moveTo>
                    <a:pt x="196849" y="1269"/>
                  </a:moveTo>
                  <a:lnTo>
                    <a:pt x="189229" y="1269"/>
                  </a:lnTo>
                  <a:lnTo>
                    <a:pt x="189229" y="2539"/>
                  </a:lnTo>
                  <a:lnTo>
                    <a:pt x="196849" y="2539"/>
                  </a:lnTo>
                  <a:lnTo>
                    <a:pt x="196849" y="1269"/>
                  </a:lnTo>
                  <a:close/>
                </a:path>
                <a:path w="273050" h="187960">
                  <a:moveTo>
                    <a:pt x="1269" y="26669"/>
                  </a:moveTo>
                  <a:lnTo>
                    <a:pt x="0" y="26669"/>
                  </a:lnTo>
                  <a:lnTo>
                    <a:pt x="0" y="27939"/>
                  </a:lnTo>
                  <a:lnTo>
                    <a:pt x="1269" y="27939"/>
                  </a:lnTo>
                  <a:lnTo>
                    <a:pt x="1269" y="26669"/>
                  </a:lnTo>
                  <a:close/>
                </a:path>
                <a:path w="273050" h="187960">
                  <a:moveTo>
                    <a:pt x="1269" y="27940"/>
                  </a:moveTo>
                  <a:lnTo>
                    <a:pt x="0" y="27940"/>
                  </a:lnTo>
                  <a:lnTo>
                    <a:pt x="0" y="31750"/>
                  </a:lnTo>
                  <a:lnTo>
                    <a:pt x="1269" y="31750"/>
                  </a:lnTo>
                  <a:lnTo>
                    <a:pt x="1269" y="27940"/>
                  </a:lnTo>
                  <a:close/>
                </a:path>
                <a:path w="273050" h="187960">
                  <a:moveTo>
                    <a:pt x="273049" y="148590"/>
                  </a:moveTo>
                  <a:lnTo>
                    <a:pt x="271779" y="148590"/>
                  </a:lnTo>
                  <a:lnTo>
                    <a:pt x="271779" y="154939"/>
                  </a:lnTo>
                  <a:lnTo>
                    <a:pt x="273049" y="154939"/>
                  </a:lnTo>
                  <a:lnTo>
                    <a:pt x="273049" y="148590"/>
                  </a:lnTo>
                  <a:close/>
                </a:path>
                <a:path w="273050" h="187960">
                  <a:moveTo>
                    <a:pt x="273049" y="154940"/>
                  </a:moveTo>
                  <a:lnTo>
                    <a:pt x="271779" y="154940"/>
                  </a:lnTo>
                  <a:lnTo>
                    <a:pt x="271779" y="161289"/>
                  </a:lnTo>
                  <a:lnTo>
                    <a:pt x="273049" y="161289"/>
                  </a:lnTo>
                  <a:lnTo>
                    <a:pt x="273049" y="154940"/>
                  </a:lnTo>
                  <a:close/>
                </a:path>
                <a:path w="273050" h="187960">
                  <a:moveTo>
                    <a:pt x="273049" y="161290"/>
                  </a:moveTo>
                  <a:lnTo>
                    <a:pt x="271779" y="161290"/>
                  </a:lnTo>
                  <a:lnTo>
                    <a:pt x="271779" y="167639"/>
                  </a:lnTo>
                  <a:lnTo>
                    <a:pt x="273049" y="167639"/>
                  </a:lnTo>
                  <a:lnTo>
                    <a:pt x="273049" y="161290"/>
                  </a:lnTo>
                  <a:close/>
                </a:path>
                <a:path w="273050" h="187960">
                  <a:moveTo>
                    <a:pt x="273050" y="167640"/>
                  </a:moveTo>
                  <a:lnTo>
                    <a:pt x="271779" y="167640"/>
                  </a:lnTo>
                  <a:lnTo>
                    <a:pt x="271779" y="168910"/>
                  </a:lnTo>
                  <a:lnTo>
                    <a:pt x="273050" y="168910"/>
                  </a:lnTo>
                  <a:lnTo>
                    <a:pt x="273050" y="167640"/>
                  </a:lnTo>
                  <a:close/>
                </a:path>
                <a:path w="273050" h="187960">
                  <a:moveTo>
                    <a:pt x="113029" y="185419"/>
                  </a:moveTo>
                  <a:lnTo>
                    <a:pt x="92709" y="185419"/>
                  </a:lnTo>
                  <a:lnTo>
                    <a:pt x="92709" y="186689"/>
                  </a:lnTo>
                  <a:lnTo>
                    <a:pt x="113029" y="186689"/>
                  </a:lnTo>
                  <a:lnTo>
                    <a:pt x="113029" y="185419"/>
                  </a:lnTo>
                  <a:close/>
                </a:path>
                <a:path w="273050" h="187960">
                  <a:moveTo>
                    <a:pt x="182879" y="185419"/>
                  </a:moveTo>
                  <a:lnTo>
                    <a:pt x="160019" y="185419"/>
                  </a:lnTo>
                  <a:lnTo>
                    <a:pt x="160019" y="186689"/>
                  </a:lnTo>
                  <a:lnTo>
                    <a:pt x="182879" y="186689"/>
                  </a:lnTo>
                  <a:lnTo>
                    <a:pt x="182879" y="185419"/>
                  </a:lnTo>
                  <a:close/>
                </a:path>
                <a:path w="273050" h="187960">
                  <a:moveTo>
                    <a:pt x="113030" y="186690"/>
                  </a:moveTo>
                  <a:lnTo>
                    <a:pt x="95250" y="186690"/>
                  </a:lnTo>
                  <a:lnTo>
                    <a:pt x="95250" y="187960"/>
                  </a:lnTo>
                  <a:lnTo>
                    <a:pt x="113030" y="187960"/>
                  </a:lnTo>
                  <a:lnTo>
                    <a:pt x="113030" y="186690"/>
                  </a:lnTo>
                  <a:close/>
                </a:path>
                <a:path w="273050" h="187960">
                  <a:moveTo>
                    <a:pt x="181609" y="186690"/>
                  </a:moveTo>
                  <a:lnTo>
                    <a:pt x="161290" y="186690"/>
                  </a:lnTo>
                  <a:lnTo>
                    <a:pt x="161290" y="187960"/>
                  </a:lnTo>
                  <a:lnTo>
                    <a:pt x="181609" y="187960"/>
                  </a:lnTo>
                  <a:lnTo>
                    <a:pt x="181609" y="186690"/>
                  </a:lnTo>
                  <a:close/>
                </a:path>
              </a:pathLst>
            </a:custGeom>
            <a:solidFill>
              <a:srgbClr val="BC9E6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82" name="object 582"/>
            <p:cNvSpPr/>
            <p:nvPr/>
          </p:nvSpPr>
          <p:spPr>
            <a:xfrm>
              <a:off x="1375410" y="3939540"/>
              <a:ext cx="270510" cy="182880"/>
            </a:xfrm>
            <a:custGeom>
              <a:avLst/>
              <a:gdLst/>
              <a:ahLst/>
              <a:cxnLst/>
              <a:rect l="l" t="t" r="r" b="b"/>
              <a:pathLst>
                <a:path w="270510" h="182879">
                  <a:moveTo>
                    <a:pt x="25400" y="0"/>
                  </a:moveTo>
                  <a:lnTo>
                    <a:pt x="13970" y="0"/>
                  </a:lnTo>
                  <a:lnTo>
                    <a:pt x="13970" y="1269"/>
                  </a:lnTo>
                  <a:lnTo>
                    <a:pt x="25400" y="1269"/>
                  </a:lnTo>
                  <a:lnTo>
                    <a:pt x="25400" y="0"/>
                  </a:lnTo>
                  <a:close/>
                </a:path>
                <a:path w="270510" h="182879">
                  <a:moveTo>
                    <a:pt x="198120" y="0"/>
                  </a:moveTo>
                  <a:lnTo>
                    <a:pt x="186690" y="0"/>
                  </a:lnTo>
                  <a:lnTo>
                    <a:pt x="186690" y="1269"/>
                  </a:lnTo>
                  <a:lnTo>
                    <a:pt x="198120" y="1269"/>
                  </a:lnTo>
                  <a:lnTo>
                    <a:pt x="198120" y="0"/>
                  </a:lnTo>
                  <a:close/>
                </a:path>
                <a:path w="270510" h="182879">
                  <a:moveTo>
                    <a:pt x="2540" y="20319"/>
                  </a:moveTo>
                  <a:lnTo>
                    <a:pt x="1270" y="20319"/>
                  </a:lnTo>
                  <a:lnTo>
                    <a:pt x="1270" y="21589"/>
                  </a:lnTo>
                  <a:lnTo>
                    <a:pt x="0" y="21589"/>
                  </a:lnTo>
                  <a:lnTo>
                    <a:pt x="0" y="25399"/>
                  </a:lnTo>
                  <a:lnTo>
                    <a:pt x="2540" y="25399"/>
                  </a:lnTo>
                  <a:lnTo>
                    <a:pt x="2540" y="20319"/>
                  </a:lnTo>
                  <a:close/>
                </a:path>
                <a:path w="270510" h="182879">
                  <a:moveTo>
                    <a:pt x="2540" y="25399"/>
                  </a:moveTo>
                  <a:lnTo>
                    <a:pt x="0" y="25399"/>
                  </a:lnTo>
                  <a:lnTo>
                    <a:pt x="0" y="29209"/>
                  </a:lnTo>
                  <a:lnTo>
                    <a:pt x="1270" y="29209"/>
                  </a:lnTo>
                  <a:lnTo>
                    <a:pt x="1270" y="30479"/>
                  </a:lnTo>
                  <a:lnTo>
                    <a:pt x="2540" y="30479"/>
                  </a:lnTo>
                  <a:lnTo>
                    <a:pt x="2540" y="25399"/>
                  </a:lnTo>
                  <a:close/>
                </a:path>
                <a:path w="270510" h="182879">
                  <a:moveTo>
                    <a:pt x="270509" y="144779"/>
                  </a:moveTo>
                  <a:lnTo>
                    <a:pt x="267970" y="144779"/>
                  </a:lnTo>
                  <a:lnTo>
                    <a:pt x="267970" y="146049"/>
                  </a:lnTo>
                  <a:lnTo>
                    <a:pt x="270509" y="146049"/>
                  </a:lnTo>
                  <a:lnTo>
                    <a:pt x="270509" y="144779"/>
                  </a:lnTo>
                  <a:close/>
                </a:path>
                <a:path w="270510" h="182879">
                  <a:moveTo>
                    <a:pt x="270509" y="146049"/>
                  </a:moveTo>
                  <a:lnTo>
                    <a:pt x="267970" y="146049"/>
                  </a:lnTo>
                  <a:lnTo>
                    <a:pt x="267970" y="152399"/>
                  </a:lnTo>
                  <a:lnTo>
                    <a:pt x="270509" y="152399"/>
                  </a:lnTo>
                  <a:lnTo>
                    <a:pt x="270509" y="146049"/>
                  </a:lnTo>
                  <a:close/>
                </a:path>
                <a:path w="270510" h="182879">
                  <a:moveTo>
                    <a:pt x="270509" y="152399"/>
                  </a:moveTo>
                  <a:lnTo>
                    <a:pt x="267970" y="152399"/>
                  </a:lnTo>
                  <a:lnTo>
                    <a:pt x="267970" y="158749"/>
                  </a:lnTo>
                  <a:lnTo>
                    <a:pt x="270509" y="158749"/>
                  </a:lnTo>
                  <a:lnTo>
                    <a:pt x="270509" y="152399"/>
                  </a:lnTo>
                  <a:close/>
                </a:path>
                <a:path w="270510" h="182879">
                  <a:moveTo>
                    <a:pt x="270509" y="158749"/>
                  </a:moveTo>
                  <a:lnTo>
                    <a:pt x="267970" y="158749"/>
                  </a:lnTo>
                  <a:lnTo>
                    <a:pt x="267970" y="165099"/>
                  </a:lnTo>
                  <a:lnTo>
                    <a:pt x="270509" y="165099"/>
                  </a:lnTo>
                  <a:lnTo>
                    <a:pt x="270509" y="158749"/>
                  </a:lnTo>
                  <a:close/>
                </a:path>
                <a:path w="270510" h="182879">
                  <a:moveTo>
                    <a:pt x="270509" y="165099"/>
                  </a:moveTo>
                  <a:lnTo>
                    <a:pt x="267970" y="165099"/>
                  </a:lnTo>
                  <a:lnTo>
                    <a:pt x="267970" y="171449"/>
                  </a:lnTo>
                  <a:lnTo>
                    <a:pt x="269240" y="171449"/>
                  </a:lnTo>
                  <a:lnTo>
                    <a:pt x="269240" y="168909"/>
                  </a:lnTo>
                  <a:lnTo>
                    <a:pt x="270509" y="168909"/>
                  </a:lnTo>
                  <a:lnTo>
                    <a:pt x="270509" y="165099"/>
                  </a:lnTo>
                  <a:close/>
                </a:path>
                <a:path w="270510" h="182879">
                  <a:moveTo>
                    <a:pt x="113030" y="181609"/>
                  </a:moveTo>
                  <a:lnTo>
                    <a:pt x="88900" y="181609"/>
                  </a:lnTo>
                  <a:lnTo>
                    <a:pt x="88900" y="182879"/>
                  </a:lnTo>
                  <a:lnTo>
                    <a:pt x="113030" y="182879"/>
                  </a:lnTo>
                  <a:lnTo>
                    <a:pt x="113030" y="181609"/>
                  </a:lnTo>
                  <a:close/>
                </a:path>
                <a:path w="270510" h="182879">
                  <a:moveTo>
                    <a:pt x="181609" y="181609"/>
                  </a:moveTo>
                  <a:lnTo>
                    <a:pt x="158750" y="181609"/>
                  </a:lnTo>
                  <a:lnTo>
                    <a:pt x="158750" y="182879"/>
                  </a:lnTo>
                  <a:lnTo>
                    <a:pt x="181609" y="182879"/>
                  </a:lnTo>
                  <a:lnTo>
                    <a:pt x="181609" y="181609"/>
                  </a:lnTo>
                  <a:close/>
                </a:path>
              </a:pathLst>
            </a:custGeom>
            <a:solidFill>
              <a:srgbClr val="BD9F6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83" name="object 583"/>
            <p:cNvSpPr/>
            <p:nvPr/>
          </p:nvSpPr>
          <p:spPr>
            <a:xfrm>
              <a:off x="1377950" y="3940810"/>
              <a:ext cx="265430" cy="180340"/>
            </a:xfrm>
            <a:custGeom>
              <a:avLst/>
              <a:gdLst/>
              <a:ahLst/>
              <a:cxnLst/>
              <a:rect l="l" t="t" r="r" b="b"/>
              <a:pathLst>
                <a:path w="265430" h="180339">
                  <a:moveTo>
                    <a:pt x="24129" y="0"/>
                  </a:moveTo>
                  <a:lnTo>
                    <a:pt x="10159" y="0"/>
                  </a:lnTo>
                  <a:lnTo>
                    <a:pt x="10159" y="2539"/>
                  </a:lnTo>
                  <a:lnTo>
                    <a:pt x="26669" y="2539"/>
                  </a:lnTo>
                  <a:lnTo>
                    <a:pt x="26669" y="1269"/>
                  </a:lnTo>
                  <a:lnTo>
                    <a:pt x="24129" y="1269"/>
                  </a:lnTo>
                  <a:lnTo>
                    <a:pt x="24129" y="0"/>
                  </a:lnTo>
                  <a:close/>
                </a:path>
                <a:path w="265430" h="180339">
                  <a:moveTo>
                    <a:pt x="199389" y="1269"/>
                  </a:moveTo>
                  <a:lnTo>
                    <a:pt x="179069" y="1269"/>
                  </a:lnTo>
                  <a:lnTo>
                    <a:pt x="179069" y="2539"/>
                  </a:lnTo>
                  <a:lnTo>
                    <a:pt x="199389" y="2539"/>
                  </a:lnTo>
                  <a:lnTo>
                    <a:pt x="199389" y="1269"/>
                  </a:lnTo>
                  <a:close/>
                </a:path>
                <a:path w="265430" h="180339">
                  <a:moveTo>
                    <a:pt x="198119" y="0"/>
                  </a:moveTo>
                  <a:lnTo>
                    <a:pt x="181609" y="0"/>
                  </a:lnTo>
                  <a:lnTo>
                    <a:pt x="181609" y="1269"/>
                  </a:lnTo>
                  <a:lnTo>
                    <a:pt x="198119" y="1269"/>
                  </a:lnTo>
                  <a:lnTo>
                    <a:pt x="198119" y="0"/>
                  </a:lnTo>
                  <a:close/>
                </a:path>
                <a:path w="265430" h="180339">
                  <a:moveTo>
                    <a:pt x="1269" y="16509"/>
                  </a:moveTo>
                  <a:lnTo>
                    <a:pt x="0" y="16509"/>
                  </a:lnTo>
                  <a:lnTo>
                    <a:pt x="0" y="17779"/>
                  </a:lnTo>
                  <a:lnTo>
                    <a:pt x="1269" y="17779"/>
                  </a:lnTo>
                  <a:lnTo>
                    <a:pt x="1269" y="16509"/>
                  </a:lnTo>
                  <a:close/>
                </a:path>
                <a:path w="265430" h="180339">
                  <a:moveTo>
                    <a:pt x="1269" y="17780"/>
                  </a:moveTo>
                  <a:lnTo>
                    <a:pt x="0" y="17780"/>
                  </a:lnTo>
                  <a:lnTo>
                    <a:pt x="0" y="24129"/>
                  </a:lnTo>
                  <a:lnTo>
                    <a:pt x="1269" y="24129"/>
                  </a:lnTo>
                  <a:lnTo>
                    <a:pt x="1269" y="17780"/>
                  </a:lnTo>
                  <a:close/>
                </a:path>
                <a:path w="265430" h="180339">
                  <a:moveTo>
                    <a:pt x="1269" y="24130"/>
                  </a:moveTo>
                  <a:lnTo>
                    <a:pt x="0" y="24130"/>
                  </a:lnTo>
                  <a:lnTo>
                    <a:pt x="0" y="29209"/>
                  </a:lnTo>
                  <a:lnTo>
                    <a:pt x="1269" y="29209"/>
                  </a:lnTo>
                  <a:lnTo>
                    <a:pt x="1269" y="24130"/>
                  </a:lnTo>
                  <a:close/>
                </a:path>
                <a:path w="265430" h="180339">
                  <a:moveTo>
                    <a:pt x="265430" y="142239"/>
                  </a:moveTo>
                  <a:lnTo>
                    <a:pt x="264160" y="142239"/>
                  </a:lnTo>
                  <a:lnTo>
                    <a:pt x="264160" y="144779"/>
                  </a:lnTo>
                  <a:lnTo>
                    <a:pt x="265430" y="144779"/>
                  </a:lnTo>
                  <a:lnTo>
                    <a:pt x="265430" y="142239"/>
                  </a:lnTo>
                  <a:close/>
                </a:path>
                <a:path w="265430" h="180339">
                  <a:moveTo>
                    <a:pt x="265430" y="144780"/>
                  </a:moveTo>
                  <a:lnTo>
                    <a:pt x="264160" y="144780"/>
                  </a:lnTo>
                  <a:lnTo>
                    <a:pt x="264160" y="151129"/>
                  </a:lnTo>
                  <a:lnTo>
                    <a:pt x="265430" y="151129"/>
                  </a:lnTo>
                  <a:lnTo>
                    <a:pt x="265430" y="144780"/>
                  </a:lnTo>
                  <a:close/>
                </a:path>
                <a:path w="265430" h="180339">
                  <a:moveTo>
                    <a:pt x="265430" y="151130"/>
                  </a:moveTo>
                  <a:lnTo>
                    <a:pt x="264160" y="151130"/>
                  </a:lnTo>
                  <a:lnTo>
                    <a:pt x="264160" y="157479"/>
                  </a:lnTo>
                  <a:lnTo>
                    <a:pt x="265430" y="157479"/>
                  </a:lnTo>
                  <a:lnTo>
                    <a:pt x="265430" y="151130"/>
                  </a:lnTo>
                  <a:close/>
                </a:path>
                <a:path w="265430" h="180339">
                  <a:moveTo>
                    <a:pt x="265430" y="157480"/>
                  </a:moveTo>
                  <a:lnTo>
                    <a:pt x="264160" y="157480"/>
                  </a:lnTo>
                  <a:lnTo>
                    <a:pt x="264160" y="163829"/>
                  </a:lnTo>
                  <a:lnTo>
                    <a:pt x="265430" y="163829"/>
                  </a:lnTo>
                  <a:lnTo>
                    <a:pt x="265430" y="157480"/>
                  </a:lnTo>
                  <a:close/>
                </a:path>
                <a:path w="265430" h="180339">
                  <a:moveTo>
                    <a:pt x="265430" y="163830"/>
                  </a:moveTo>
                  <a:lnTo>
                    <a:pt x="264160" y="163830"/>
                  </a:lnTo>
                  <a:lnTo>
                    <a:pt x="264160" y="170179"/>
                  </a:lnTo>
                  <a:lnTo>
                    <a:pt x="265430" y="170179"/>
                  </a:lnTo>
                  <a:lnTo>
                    <a:pt x="265430" y="163830"/>
                  </a:lnTo>
                  <a:close/>
                </a:path>
                <a:path w="265430" h="180339">
                  <a:moveTo>
                    <a:pt x="265430" y="170180"/>
                  </a:moveTo>
                  <a:lnTo>
                    <a:pt x="264160" y="170180"/>
                  </a:lnTo>
                  <a:lnTo>
                    <a:pt x="264160" y="171450"/>
                  </a:lnTo>
                  <a:lnTo>
                    <a:pt x="265430" y="171450"/>
                  </a:lnTo>
                  <a:lnTo>
                    <a:pt x="265430" y="170180"/>
                  </a:lnTo>
                  <a:close/>
                </a:path>
                <a:path w="265430" h="180339">
                  <a:moveTo>
                    <a:pt x="110490" y="179069"/>
                  </a:moveTo>
                  <a:lnTo>
                    <a:pt x="85090" y="179069"/>
                  </a:lnTo>
                  <a:lnTo>
                    <a:pt x="85090" y="180339"/>
                  </a:lnTo>
                  <a:lnTo>
                    <a:pt x="110490" y="180339"/>
                  </a:lnTo>
                  <a:lnTo>
                    <a:pt x="110490" y="179069"/>
                  </a:lnTo>
                  <a:close/>
                </a:path>
                <a:path w="265430" h="180339">
                  <a:moveTo>
                    <a:pt x="111759" y="177800"/>
                  </a:moveTo>
                  <a:lnTo>
                    <a:pt x="83819" y="177800"/>
                  </a:lnTo>
                  <a:lnTo>
                    <a:pt x="83819" y="179069"/>
                  </a:lnTo>
                  <a:lnTo>
                    <a:pt x="111759" y="179069"/>
                  </a:lnTo>
                  <a:lnTo>
                    <a:pt x="111759" y="177800"/>
                  </a:lnTo>
                  <a:close/>
                </a:path>
                <a:path w="265430" h="180339">
                  <a:moveTo>
                    <a:pt x="180340" y="179069"/>
                  </a:moveTo>
                  <a:lnTo>
                    <a:pt x="154940" y="179069"/>
                  </a:lnTo>
                  <a:lnTo>
                    <a:pt x="154940" y="180339"/>
                  </a:lnTo>
                  <a:lnTo>
                    <a:pt x="180340" y="180339"/>
                  </a:lnTo>
                  <a:lnTo>
                    <a:pt x="180340" y="179069"/>
                  </a:lnTo>
                  <a:close/>
                </a:path>
                <a:path w="265430" h="180339">
                  <a:moveTo>
                    <a:pt x="181609" y="177800"/>
                  </a:moveTo>
                  <a:lnTo>
                    <a:pt x="153669" y="177800"/>
                  </a:lnTo>
                  <a:lnTo>
                    <a:pt x="153669" y="179069"/>
                  </a:lnTo>
                  <a:lnTo>
                    <a:pt x="181609" y="179069"/>
                  </a:lnTo>
                  <a:lnTo>
                    <a:pt x="181609" y="177800"/>
                  </a:lnTo>
                  <a:close/>
                </a:path>
              </a:pathLst>
            </a:custGeom>
            <a:solidFill>
              <a:srgbClr val="BEA16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84" name="object 584"/>
            <p:cNvSpPr/>
            <p:nvPr/>
          </p:nvSpPr>
          <p:spPr>
            <a:xfrm>
              <a:off x="1379220" y="3943350"/>
              <a:ext cx="262890" cy="175260"/>
            </a:xfrm>
            <a:custGeom>
              <a:avLst/>
              <a:gdLst/>
              <a:ahLst/>
              <a:cxnLst/>
              <a:rect l="l" t="t" r="r" b="b"/>
              <a:pathLst>
                <a:path w="262889" h="175260">
                  <a:moveTo>
                    <a:pt x="27940" y="0"/>
                  </a:moveTo>
                  <a:lnTo>
                    <a:pt x="7620" y="0"/>
                  </a:lnTo>
                  <a:lnTo>
                    <a:pt x="7620" y="1269"/>
                  </a:lnTo>
                  <a:lnTo>
                    <a:pt x="27940" y="1269"/>
                  </a:lnTo>
                  <a:lnTo>
                    <a:pt x="27940" y="0"/>
                  </a:lnTo>
                  <a:close/>
                </a:path>
                <a:path w="262889" h="175260">
                  <a:moveTo>
                    <a:pt x="199390" y="0"/>
                  </a:moveTo>
                  <a:lnTo>
                    <a:pt x="176530" y="0"/>
                  </a:lnTo>
                  <a:lnTo>
                    <a:pt x="176530" y="1269"/>
                  </a:lnTo>
                  <a:lnTo>
                    <a:pt x="199390" y="1269"/>
                  </a:lnTo>
                  <a:lnTo>
                    <a:pt x="199390" y="0"/>
                  </a:lnTo>
                  <a:close/>
                </a:path>
                <a:path w="262889" h="175260">
                  <a:moveTo>
                    <a:pt x="2540" y="10160"/>
                  </a:moveTo>
                  <a:lnTo>
                    <a:pt x="1270" y="10160"/>
                  </a:lnTo>
                  <a:lnTo>
                    <a:pt x="1270" y="12700"/>
                  </a:lnTo>
                  <a:lnTo>
                    <a:pt x="0" y="12700"/>
                  </a:lnTo>
                  <a:lnTo>
                    <a:pt x="0" y="15239"/>
                  </a:lnTo>
                  <a:lnTo>
                    <a:pt x="2540" y="15239"/>
                  </a:lnTo>
                  <a:lnTo>
                    <a:pt x="2540" y="10160"/>
                  </a:lnTo>
                  <a:close/>
                </a:path>
                <a:path w="262889" h="175260">
                  <a:moveTo>
                    <a:pt x="2540" y="15240"/>
                  </a:moveTo>
                  <a:lnTo>
                    <a:pt x="0" y="15240"/>
                  </a:lnTo>
                  <a:lnTo>
                    <a:pt x="0" y="21589"/>
                  </a:lnTo>
                  <a:lnTo>
                    <a:pt x="2540" y="21589"/>
                  </a:lnTo>
                  <a:lnTo>
                    <a:pt x="2540" y="15240"/>
                  </a:lnTo>
                  <a:close/>
                </a:path>
                <a:path w="262889" h="175260">
                  <a:moveTo>
                    <a:pt x="2540" y="21590"/>
                  </a:moveTo>
                  <a:lnTo>
                    <a:pt x="0" y="21590"/>
                  </a:lnTo>
                  <a:lnTo>
                    <a:pt x="0" y="27939"/>
                  </a:lnTo>
                  <a:lnTo>
                    <a:pt x="2540" y="27939"/>
                  </a:lnTo>
                  <a:lnTo>
                    <a:pt x="2540" y="21590"/>
                  </a:lnTo>
                  <a:close/>
                </a:path>
                <a:path w="262889" h="175260">
                  <a:moveTo>
                    <a:pt x="262890" y="138430"/>
                  </a:moveTo>
                  <a:lnTo>
                    <a:pt x="260350" y="138430"/>
                  </a:lnTo>
                  <a:lnTo>
                    <a:pt x="260350" y="142239"/>
                  </a:lnTo>
                  <a:lnTo>
                    <a:pt x="262890" y="142239"/>
                  </a:lnTo>
                  <a:lnTo>
                    <a:pt x="262890" y="138430"/>
                  </a:lnTo>
                  <a:close/>
                </a:path>
                <a:path w="262889" h="175260">
                  <a:moveTo>
                    <a:pt x="262890" y="142240"/>
                  </a:moveTo>
                  <a:lnTo>
                    <a:pt x="260350" y="142240"/>
                  </a:lnTo>
                  <a:lnTo>
                    <a:pt x="260350" y="148589"/>
                  </a:lnTo>
                  <a:lnTo>
                    <a:pt x="262890" y="148589"/>
                  </a:lnTo>
                  <a:lnTo>
                    <a:pt x="262890" y="142240"/>
                  </a:lnTo>
                  <a:close/>
                </a:path>
                <a:path w="262889" h="175260">
                  <a:moveTo>
                    <a:pt x="262890" y="148590"/>
                  </a:moveTo>
                  <a:lnTo>
                    <a:pt x="260350" y="148590"/>
                  </a:lnTo>
                  <a:lnTo>
                    <a:pt x="260350" y="154939"/>
                  </a:lnTo>
                  <a:lnTo>
                    <a:pt x="262890" y="154939"/>
                  </a:lnTo>
                  <a:lnTo>
                    <a:pt x="262890" y="148590"/>
                  </a:lnTo>
                  <a:close/>
                </a:path>
                <a:path w="262889" h="175260">
                  <a:moveTo>
                    <a:pt x="262890" y="154940"/>
                  </a:moveTo>
                  <a:lnTo>
                    <a:pt x="260350" y="154940"/>
                  </a:lnTo>
                  <a:lnTo>
                    <a:pt x="260350" y="161289"/>
                  </a:lnTo>
                  <a:lnTo>
                    <a:pt x="262890" y="161289"/>
                  </a:lnTo>
                  <a:lnTo>
                    <a:pt x="262890" y="154940"/>
                  </a:lnTo>
                  <a:close/>
                </a:path>
                <a:path w="262889" h="175260">
                  <a:moveTo>
                    <a:pt x="262890" y="161290"/>
                  </a:moveTo>
                  <a:lnTo>
                    <a:pt x="260350" y="161290"/>
                  </a:lnTo>
                  <a:lnTo>
                    <a:pt x="260350" y="167639"/>
                  </a:lnTo>
                  <a:lnTo>
                    <a:pt x="262890" y="167639"/>
                  </a:lnTo>
                  <a:lnTo>
                    <a:pt x="262890" y="161290"/>
                  </a:lnTo>
                  <a:close/>
                </a:path>
                <a:path w="262889" h="175260">
                  <a:moveTo>
                    <a:pt x="262890" y="167640"/>
                  </a:moveTo>
                  <a:lnTo>
                    <a:pt x="260350" y="167640"/>
                  </a:lnTo>
                  <a:lnTo>
                    <a:pt x="260350" y="168910"/>
                  </a:lnTo>
                  <a:lnTo>
                    <a:pt x="262890" y="168910"/>
                  </a:lnTo>
                  <a:lnTo>
                    <a:pt x="262890" y="167640"/>
                  </a:lnTo>
                  <a:close/>
                </a:path>
                <a:path w="262889" h="175260">
                  <a:moveTo>
                    <a:pt x="110490" y="173990"/>
                  </a:moveTo>
                  <a:lnTo>
                    <a:pt x="81280" y="173990"/>
                  </a:lnTo>
                  <a:lnTo>
                    <a:pt x="81280" y="175260"/>
                  </a:lnTo>
                  <a:lnTo>
                    <a:pt x="110490" y="175260"/>
                  </a:lnTo>
                  <a:lnTo>
                    <a:pt x="110490" y="173990"/>
                  </a:lnTo>
                  <a:close/>
                </a:path>
                <a:path w="262889" h="175260">
                  <a:moveTo>
                    <a:pt x="180340" y="173990"/>
                  </a:moveTo>
                  <a:lnTo>
                    <a:pt x="152400" y="173990"/>
                  </a:lnTo>
                  <a:lnTo>
                    <a:pt x="152400" y="175260"/>
                  </a:lnTo>
                  <a:lnTo>
                    <a:pt x="180340" y="175260"/>
                  </a:lnTo>
                  <a:lnTo>
                    <a:pt x="180340" y="173990"/>
                  </a:lnTo>
                  <a:close/>
                </a:path>
              </a:pathLst>
            </a:custGeom>
            <a:solidFill>
              <a:srgbClr val="BFA26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85" name="object 585"/>
            <p:cNvSpPr/>
            <p:nvPr/>
          </p:nvSpPr>
          <p:spPr>
            <a:xfrm>
              <a:off x="1381760" y="3944620"/>
              <a:ext cx="257810" cy="172720"/>
            </a:xfrm>
            <a:custGeom>
              <a:avLst/>
              <a:gdLst/>
              <a:ahLst/>
              <a:cxnLst/>
              <a:rect l="l" t="t" r="r" b="b"/>
              <a:pathLst>
                <a:path w="257810" h="172720">
                  <a:moveTo>
                    <a:pt x="1270" y="26682"/>
                  </a:moveTo>
                  <a:lnTo>
                    <a:pt x="0" y="26682"/>
                  </a:lnTo>
                  <a:lnTo>
                    <a:pt x="0" y="27940"/>
                  </a:lnTo>
                  <a:lnTo>
                    <a:pt x="1270" y="27940"/>
                  </a:lnTo>
                  <a:lnTo>
                    <a:pt x="1270" y="26682"/>
                  </a:lnTo>
                  <a:close/>
                </a:path>
                <a:path w="257810" h="172720">
                  <a:moveTo>
                    <a:pt x="1270" y="20332"/>
                  </a:moveTo>
                  <a:lnTo>
                    <a:pt x="0" y="20332"/>
                  </a:lnTo>
                  <a:lnTo>
                    <a:pt x="0" y="26670"/>
                  </a:lnTo>
                  <a:lnTo>
                    <a:pt x="1270" y="26670"/>
                  </a:lnTo>
                  <a:lnTo>
                    <a:pt x="1270" y="20332"/>
                  </a:lnTo>
                  <a:close/>
                </a:path>
                <a:path w="257810" h="172720">
                  <a:moveTo>
                    <a:pt x="1270" y="13982"/>
                  </a:moveTo>
                  <a:lnTo>
                    <a:pt x="0" y="13982"/>
                  </a:lnTo>
                  <a:lnTo>
                    <a:pt x="0" y="20320"/>
                  </a:lnTo>
                  <a:lnTo>
                    <a:pt x="1270" y="20320"/>
                  </a:lnTo>
                  <a:lnTo>
                    <a:pt x="1270" y="13982"/>
                  </a:lnTo>
                  <a:close/>
                </a:path>
                <a:path w="257810" h="172720">
                  <a:moveTo>
                    <a:pt x="1270" y="7632"/>
                  </a:moveTo>
                  <a:lnTo>
                    <a:pt x="0" y="7632"/>
                  </a:lnTo>
                  <a:lnTo>
                    <a:pt x="0" y="13970"/>
                  </a:lnTo>
                  <a:lnTo>
                    <a:pt x="1270" y="13970"/>
                  </a:lnTo>
                  <a:lnTo>
                    <a:pt x="1270" y="7632"/>
                  </a:lnTo>
                  <a:close/>
                </a:path>
                <a:path w="257810" h="172720">
                  <a:moveTo>
                    <a:pt x="1270" y="6350"/>
                  </a:moveTo>
                  <a:lnTo>
                    <a:pt x="0" y="6350"/>
                  </a:lnTo>
                  <a:lnTo>
                    <a:pt x="0" y="7620"/>
                  </a:lnTo>
                  <a:lnTo>
                    <a:pt x="1270" y="7620"/>
                  </a:lnTo>
                  <a:lnTo>
                    <a:pt x="1270" y="6350"/>
                  </a:lnTo>
                  <a:close/>
                </a:path>
                <a:path w="257810" h="172720">
                  <a:moveTo>
                    <a:pt x="27940" y="0"/>
                  </a:moveTo>
                  <a:lnTo>
                    <a:pt x="5080" y="0"/>
                  </a:lnTo>
                  <a:lnTo>
                    <a:pt x="5080" y="1270"/>
                  </a:lnTo>
                  <a:lnTo>
                    <a:pt x="27940" y="1270"/>
                  </a:lnTo>
                  <a:lnTo>
                    <a:pt x="27940" y="0"/>
                  </a:lnTo>
                  <a:close/>
                </a:path>
                <a:path w="257810" h="172720">
                  <a:moveTo>
                    <a:pt x="107950" y="171450"/>
                  </a:moveTo>
                  <a:lnTo>
                    <a:pt x="78740" y="171450"/>
                  </a:lnTo>
                  <a:lnTo>
                    <a:pt x="78740" y="172720"/>
                  </a:lnTo>
                  <a:lnTo>
                    <a:pt x="107950" y="172720"/>
                  </a:lnTo>
                  <a:lnTo>
                    <a:pt x="107950" y="171450"/>
                  </a:lnTo>
                  <a:close/>
                </a:path>
                <a:path w="257810" h="172720">
                  <a:moveTo>
                    <a:pt x="179070" y="171450"/>
                  </a:moveTo>
                  <a:lnTo>
                    <a:pt x="148590" y="171450"/>
                  </a:lnTo>
                  <a:lnTo>
                    <a:pt x="148590" y="172720"/>
                  </a:lnTo>
                  <a:lnTo>
                    <a:pt x="179070" y="172720"/>
                  </a:lnTo>
                  <a:lnTo>
                    <a:pt x="179070" y="171450"/>
                  </a:lnTo>
                  <a:close/>
                </a:path>
                <a:path w="257810" h="172720">
                  <a:moveTo>
                    <a:pt x="196850" y="0"/>
                  </a:moveTo>
                  <a:lnTo>
                    <a:pt x="171450" y="0"/>
                  </a:lnTo>
                  <a:lnTo>
                    <a:pt x="171450" y="1282"/>
                  </a:lnTo>
                  <a:lnTo>
                    <a:pt x="196850" y="1282"/>
                  </a:lnTo>
                  <a:lnTo>
                    <a:pt x="196850" y="0"/>
                  </a:lnTo>
                  <a:close/>
                </a:path>
                <a:path w="257810" h="172720">
                  <a:moveTo>
                    <a:pt x="257810" y="166382"/>
                  </a:moveTo>
                  <a:lnTo>
                    <a:pt x="256540" y="166382"/>
                  </a:lnTo>
                  <a:lnTo>
                    <a:pt x="256540" y="168910"/>
                  </a:lnTo>
                  <a:lnTo>
                    <a:pt x="257810" y="168910"/>
                  </a:lnTo>
                  <a:lnTo>
                    <a:pt x="257810" y="166382"/>
                  </a:lnTo>
                  <a:close/>
                </a:path>
                <a:path w="257810" h="172720">
                  <a:moveTo>
                    <a:pt x="257810" y="160032"/>
                  </a:moveTo>
                  <a:lnTo>
                    <a:pt x="256540" y="160032"/>
                  </a:lnTo>
                  <a:lnTo>
                    <a:pt x="256540" y="166370"/>
                  </a:lnTo>
                  <a:lnTo>
                    <a:pt x="257810" y="166370"/>
                  </a:lnTo>
                  <a:lnTo>
                    <a:pt x="257810" y="160032"/>
                  </a:lnTo>
                  <a:close/>
                </a:path>
                <a:path w="257810" h="172720">
                  <a:moveTo>
                    <a:pt x="257810" y="153682"/>
                  </a:moveTo>
                  <a:lnTo>
                    <a:pt x="256540" y="153682"/>
                  </a:lnTo>
                  <a:lnTo>
                    <a:pt x="256540" y="160020"/>
                  </a:lnTo>
                  <a:lnTo>
                    <a:pt x="257810" y="160020"/>
                  </a:lnTo>
                  <a:lnTo>
                    <a:pt x="257810" y="153682"/>
                  </a:lnTo>
                  <a:close/>
                </a:path>
                <a:path w="257810" h="172720">
                  <a:moveTo>
                    <a:pt x="257810" y="147332"/>
                  </a:moveTo>
                  <a:lnTo>
                    <a:pt x="256540" y="147332"/>
                  </a:lnTo>
                  <a:lnTo>
                    <a:pt x="256540" y="153670"/>
                  </a:lnTo>
                  <a:lnTo>
                    <a:pt x="257810" y="153670"/>
                  </a:lnTo>
                  <a:lnTo>
                    <a:pt x="257810" y="147332"/>
                  </a:lnTo>
                  <a:close/>
                </a:path>
                <a:path w="257810" h="172720">
                  <a:moveTo>
                    <a:pt x="257810" y="140982"/>
                  </a:moveTo>
                  <a:lnTo>
                    <a:pt x="256540" y="140982"/>
                  </a:lnTo>
                  <a:lnTo>
                    <a:pt x="256540" y="147320"/>
                  </a:lnTo>
                  <a:lnTo>
                    <a:pt x="257810" y="147320"/>
                  </a:lnTo>
                  <a:lnTo>
                    <a:pt x="257810" y="140982"/>
                  </a:lnTo>
                  <a:close/>
                </a:path>
                <a:path w="257810" h="172720">
                  <a:moveTo>
                    <a:pt x="257810" y="135890"/>
                  </a:moveTo>
                  <a:lnTo>
                    <a:pt x="256540" y="135890"/>
                  </a:lnTo>
                  <a:lnTo>
                    <a:pt x="256540" y="140970"/>
                  </a:lnTo>
                  <a:lnTo>
                    <a:pt x="257810" y="140970"/>
                  </a:lnTo>
                  <a:lnTo>
                    <a:pt x="257810" y="135890"/>
                  </a:lnTo>
                  <a:close/>
                </a:path>
              </a:pathLst>
            </a:custGeom>
            <a:solidFill>
              <a:srgbClr val="C0A46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86" name="object 586"/>
            <p:cNvSpPr/>
            <p:nvPr/>
          </p:nvSpPr>
          <p:spPr>
            <a:xfrm>
              <a:off x="1383030" y="3945890"/>
              <a:ext cx="255270" cy="170180"/>
            </a:xfrm>
            <a:custGeom>
              <a:avLst/>
              <a:gdLst/>
              <a:ahLst/>
              <a:cxnLst/>
              <a:rect l="l" t="t" r="r" b="b"/>
              <a:pathLst>
                <a:path w="255269" h="170179">
                  <a:moveTo>
                    <a:pt x="196849" y="0"/>
                  </a:moveTo>
                  <a:lnTo>
                    <a:pt x="167639" y="0"/>
                  </a:lnTo>
                  <a:lnTo>
                    <a:pt x="167639" y="1270"/>
                  </a:lnTo>
                  <a:lnTo>
                    <a:pt x="165100" y="1270"/>
                  </a:lnTo>
                  <a:lnTo>
                    <a:pt x="165100" y="2540"/>
                  </a:lnTo>
                  <a:lnTo>
                    <a:pt x="196850" y="2540"/>
                  </a:lnTo>
                  <a:lnTo>
                    <a:pt x="196849" y="0"/>
                  </a:lnTo>
                  <a:close/>
                </a:path>
                <a:path w="255269" h="170179">
                  <a:moveTo>
                    <a:pt x="1269" y="3810"/>
                  </a:moveTo>
                  <a:lnTo>
                    <a:pt x="0" y="3810"/>
                  </a:lnTo>
                  <a:lnTo>
                    <a:pt x="0" y="6350"/>
                  </a:lnTo>
                  <a:lnTo>
                    <a:pt x="1269" y="6350"/>
                  </a:lnTo>
                  <a:lnTo>
                    <a:pt x="1269" y="3810"/>
                  </a:lnTo>
                  <a:close/>
                </a:path>
                <a:path w="255269" h="170179">
                  <a:moveTo>
                    <a:pt x="30479" y="1270"/>
                  </a:moveTo>
                  <a:lnTo>
                    <a:pt x="1269" y="1270"/>
                  </a:lnTo>
                  <a:lnTo>
                    <a:pt x="1269" y="2540"/>
                  </a:lnTo>
                  <a:lnTo>
                    <a:pt x="30479" y="2540"/>
                  </a:lnTo>
                  <a:lnTo>
                    <a:pt x="30479" y="1270"/>
                  </a:lnTo>
                  <a:close/>
                </a:path>
                <a:path w="255269" h="170179">
                  <a:moveTo>
                    <a:pt x="29209" y="0"/>
                  </a:moveTo>
                  <a:lnTo>
                    <a:pt x="2539" y="0"/>
                  </a:lnTo>
                  <a:lnTo>
                    <a:pt x="2539" y="1270"/>
                  </a:lnTo>
                  <a:lnTo>
                    <a:pt x="29209" y="1270"/>
                  </a:lnTo>
                  <a:lnTo>
                    <a:pt x="29209" y="0"/>
                  </a:lnTo>
                  <a:close/>
                </a:path>
                <a:path w="255269" h="170179">
                  <a:moveTo>
                    <a:pt x="1269" y="6350"/>
                  </a:moveTo>
                  <a:lnTo>
                    <a:pt x="0" y="6350"/>
                  </a:lnTo>
                  <a:lnTo>
                    <a:pt x="0" y="12700"/>
                  </a:lnTo>
                  <a:lnTo>
                    <a:pt x="1269" y="12700"/>
                  </a:lnTo>
                  <a:lnTo>
                    <a:pt x="1269" y="6350"/>
                  </a:lnTo>
                  <a:close/>
                </a:path>
                <a:path w="255269" h="170179">
                  <a:moveTo>
                    <a:pt x="1269" y="12700"/>
                  </a:moveTo>
                  <a:lnTo>
                    <a:pt x="0" y="12700"/>
                  </a:lnTo>
                  <a:lnTo>
                    <a:pt x="0" y="19050"/>
                  </a:lnTo>
                  <a:lnTo>
                    <a:pt x="1269" y="19050"/>
                  </a:lnTo>
                  <a:lnTo>
                    <a:pt x="1269" y="12700"/>
                  </a:lnTo>
                  <a:close/>
                </a:path>
                <a:path w="255269" h="170179">
                  <a:moveTo>
                    <a:pt x="1269" y="19050"/>
                  </a:moveTo>
                  <a:lnTo>
                    <a:pt x="0" y="19050"/>
                  </a:lnTo>
                  <a:lnTo>
                    <a:pt x="0" y="25400"/>
                  </a:lnTo>
                  <a:lnTo>
                    <a:pt x="1269" y="25400"/>
                  </a:lnTo>
                  <a:lnTo>
                    <a:pt x="1269" y="19050"/>
                  </a:lnTo>
                  <a:close/>
                </a:path>
                <a:path w="255269" h="170179">
                  <a:moveTo>
                    <a:pt x="1269" y="25400"/>
                  </a:moveTo>
                  <a:lnTo>
                    <a:pt x="0" y="25400"/>
                  </a:lnTo>
                  <a:lnTo>
                    <a:pt x="0" y="27940"/>
                  </a:lnTo>
                  <a:lnTo>
                    <a:pt x="1269" y="27940"/>
                  </a:lnTo>
                  <a:lnTo>
                    <a:pt x="1269" y="25400"/>
                  </a:lnTo>
                  <a:close/>
                </a:path>
                <a:path w="255269" h="170179">
                  <a:moveTo>
                    <a:pt x="255269" y="134620"/>
                  </a:moveTo>
                  <a:lnTo>
                    <a:pt x="254000" y="134620"/>
                  </a:lnTo>
                  <a:lnTo>
                    <a:pt x="254000" y="139700"/>
                  </a:lnTo>
                  <a:lnTo>
                    <a:pt x="255269" y="139700"/>
                  </a:lnTo>
                  <a:lnTo>
                    <a:pt x="255269" y="134620"/>
                  </a:lnTo>
                  <a:close/>
                </a:path>
                <a:path w="255269" h="170179">
                  <a:moveTo>
                    <a:pt x="255269" y="139700"/>
                  </a:moveTo>
                  <a:lnTo>
                    <a:pt x="254000" y="139700"/>
                  </a:lnTo>
                  <a:lnTo>
                    <a:pt x="254000" y="146050"/>
                  </a:lnTo>
                  <a:lnTo>
                    <a:pt x="255269" y="146050"/>
                  </a:lnTo>
                  <a:lnTo>
                    <a:pt x="255269" y="139700"/>
                  </a:lnTo>
                  <a:close/>
                </a:path>
                <a:path w="255269" h="170179">
                  <a:moveTo>
                    <a:pt x="255269" y="146050"/>
                  </a:moveTo>
                  <a:lnTo>
                    <a:pt x="254000" y="146050"/>
                  </a:lnTo>
                  <a:lnTo>
                    <a:pt x="254000" y="152400"/>
                  </a:lnTo>
                  <a:lnTo>
                    <a:pt x="255269" y="152400"/>
                  </a:lnTo>
                  <a:lnTo>
                    <a:pt x="255269" y="146050"/>
                  </a:lnTo>
                  <a:close/>
                </a:path>
                <a:path w="255269" h="170179">
                  <a:moveTo>
                    <a:pt x="255269" y="152400"/>
                  </a:moveTo>
                  <a:lnTo>
                    <a:pt x="254000" y="152400"/>
                  </a:lnTo>
                  <a:lnTo>
                    <a:pt x="254000" y="158750"/>
                  </a:lnTo>
                  <a:lnTo>
                    <a:pt x="255269" y="158750"/>
                  </a:lnTo>
                  <a:lnTo>
                    <a:pt x="255269" y="152400"/>
                  </a:lnTo>
                  <a:close/>
                </a:path>
                <a:path w="255269" h="170179">
                  <a:moveTo>
                    <a:pt x="255269" y="158750"/>
                  </a:moveTo>
                  <a:lnTo>
                    <a:pt x="254000" y="158750"/>
                  </a:lnTo>
                  <a:lnTo>
                    <a:pt x="254000" y="165100"/>
                  </a:lnTo>
                  <a:lnTo>
                    <a:pt x="255269" y="165100"/>
                  </a:lnTo>
                  <a:lnTo>
                    <a:pt x="255269" y="158750"/>
                  </a:lnTo>
                  <a:close/>
                </a:path>
                <a:path w="255269" h="170179">
                  <a:moveTo>
                    <a:pt x="106679" y="167640"/>
                  </a:moveTo>
                  <a:lnTo>
                    <a:pt x="77469" y="167640"/>
                  </a:lnTo>
                  <a:lnTo>
                    <a:pt x="77469" y="170180"/>
                  </a:lnTo>
                  <a:lnTo>
                    <a:pt x="106679" y="170180"/>
                  </a:lnTo>
                  <a:lnTo>
                    <a:pt x="106679" y="167640"/>
                  </a:lnTo>
                  <a:close/>
                </a:path>
                <a:path w="255269" h="170179">
                  <a:moveTo>
                    <a:pt x="177800" y="168910"/>
                  </a:moveTo>
                  <a:lnTo>
                    <a:pt x="147319" y="168910"/>
                  </a:lnTo>
                  <a:lnTo>
                    <a:pt x="147319" y="170180"/>
                  </a:lnTo>
                  <a:lnTo>
                    <a:pt x="177800" y="170180"/>
                  </a:lnTo>
                  <a:lnTo>
                    <a:pt x="177800" y="168910"/>
                  </a:lnTo>
                  <a:close/>
                </a:path>
                <a:path w="255269" h="170179">
                  <a:moveTo>
                    <a:pt x="179069" y="167640"/>
                  </a:moveTo>
                  <a:lnTo>
                    <a:pt x="146050" y="167640"/>
                  </a:lnTo>
                  <a:lnTo>
                    <a:pt x="146050" y="168910"/>
                  </a:lnTo>
                  <a:lnTo>
                    <a:pt x="179069" y="168910"/>
                  </a:lnTo>
                  <a:lnTo>
                    <a:pt x="179069" y="167640"/>
                  </a:lnTo>
                  <a:close/>
                </a:path>
                <a:path w="255269" h="170179">
                  <a:moveTo>
                    <a:pt x="254000" y="167640"/>
                  </a:moveTo>
                  <a:lnTo>
                    <a:pt x="247650" y="167640"/>
                  </a:lnTo>
                  <a:lnTo>
                    <a:pt x="247650" y="168910"/>
                  </a:lnTo>
                  <a:lnTo>
                    <a:pt x="254000" y="168910"/>
                  </a:lnTo>
                  <a:lnTo>
                    <a:pt x="254000" y="167640"/>
                  </a:lnTo>
                  <a:close/>
                </a:path>
                <a:path w="255269" h="170179">
                  <a:moveTo>
                    <a:pt x="255269" y="165100"/>
                  </a:moveTo>
                  <a:lnTo>
                    <a:pt x="254000" y="165100"/>
                  </a:lnTo>
                  <a:lnTo>
                    <a:pt x="254000" y="167640"/>
                  </a:lnTo>
                  <a:lnTo>
                    <a:pt x="255269" y="167640"/>
                  </a:lnTo>
                  <a:lnTo>
                    <a:pt x="255269" y="165100"/>
                  </a:lnTo>
                  <a:close/>
                </a:path>
              </a:pathLst>
            </a:custGeom>
            <a:solidFill>
              <a:srgbClr val="C1A56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87" name="object 587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1384300" y="3948430"/>
              <a:ext cx="252730" cy="165100"/>
            </a:xfrm>
            <a:prstGeom prst="rect">
              <a:avLst/>
            </a:prstGeom>
          </p:spPr>
        </p:pic>
        <p:sp>
          <p:nvSpPr>
            <p:cNvPr id="588" name="object 588"/>
            <p:cNvSpPr/>
            <p:nvPr/>
          </p:nvSpPr>
          <p:spPr>
            <a:xfrm>
              <a:off x="1372870" y="3773170"/>
              <a:ext cx="276860" cy="194310"/>
            </a:xfrm>
            <a:custGeom>
              <a:avLst/>
              <a:gdLst/>
              <a:ahLst/>
              <a:cxnLst/>
              <a:rect l="l" t="t" r="r" b="b"/>
              <a:pathLst>
                <a:path w="276860" h="194310">
                  <a:moveTo>
                    <a:pt x="176530" y="0"/>
                  </a:moveTo>
                  <a:lnTo>
                    <a:pt x="175260" y="0"/>
                  </a:lnTo>
                  <a:lnTo>
                    <a:pt x="175260" y="1269"/>
                  </a:lnTo>
                  <a:lnTo>
                    <a:pt x="176529" y="1269"/>
                  </a:lnTo>
                  <a:lnTo>
                    <a:pt x="176530" y="0"/>
                  </a:lnTo>
                  <a:close/>
                </a:path>
                <a:path w="276860" h="194310">
                  <a:moveTo>
                    <a:pt x="275590" y="25399"/>
                  </a:moveTo>
                  <a:lnTo>
                    <a:pt x="274319" y="25399"/>
                  </a:lnTo>
                  <a:lnTo>
                    <a:pt x="274319" y="26669"/>
                  </a:lnTo>
                  <a:lnTo>
                    <a:pt x="275590" y="26669"/>
                  </a:lnTo>
                  <a:lnTo>
                    <a:pt x="275590" y="25399"/>
                  </a:lnTo>
                  <a:close/>
                </a:path>
                <a:path w="276860" h="194310">
                  <a:moveTo>
                    <a:pt x="276860" y="26669"/>
                  </a:moveTo>
                  <a:lnTo>
                    <a:pt x="274319" y="26669"/>
                  </a:lnTo>
                  <a:lnTo>
                    <a:pt x="274319" y="33019"/>
                  </a:lnTo>
                  <a:lnTo>
                    <a:pt x="276860" y="33019"/>
                  </a:lnTo>
                  <a:lnTo>
                    <a:pt x="276860" y="26669"/>
                  </a:lnTo>
                  <a:close/>
                </a:path>
                <a:path w="276860" h="194310">
                  <a:moveTo>
                    <a:pt x="276860" y="33019"/>
                  </a:moveTo>
                  <a:lnTo>
                    <a:pt x="274319" y="33019"/>
                  </a:lnTo>
                  <a:lnTo>
                    <a:pt x="274319" y="39369"/>
                  </a:lnTo>
                  <a:lnTo>
                    <a:pt x="276860" y="39369"/>
                  </a:lnTo>
                  <a:lnTo>
                    <a:pt x="276860" y="33019"/>
                  </a:lnTo>
                  <a:close/>
                </a:path>
                <a:path w="276860" h="194310">
                  <a:moveTo>
                    <a:pt x="276860" y="39369"/>
                  </a:moveTo>
                  <a:lnTo>
                    <a:pt x="274319" y="39369"/>
                  </a:lnTo>
                  <a:lnTo>
                    <a:pt x="274319" y="45719"/>
                  </a:lnTo>
                  <a:lnTo>
                    <a:pt x="276860" y="45719"/>
                  </a:lnTo>
                  <a:lnTo>
                    <a:pt x="276860" y="39369"/>
                  </a:lnTo>
                  <a:close/>
                </a:path>
                <a:path w="276860" h="194310">
                  <a:moveTo>
                    <a:pt x="276860" y="45719"/>
                  </a:moveTo>
                  <a:lnTo>
                    <a:pt x="274319" y="45719"/>
                  </a:lnTo>
                  <a:lnTo>
                    <a:pt x="274319" y="46989"/>
                  </a:lnTo>
                  <a:lnTo>
                    <a:pt x="276860" y="46989"/>
                  </a:lnTo>
                  <a:lnTo>
                    <a:pt x="276860" y="45719"/>
                  </a:lnTo>
                  <a:close/>
                </a:path>
                <a:path w="276860" h="194310">
                  <a:moveTo>
                    <a:pt x="1270" y="162559"/>
                  </a:moveTo>
                  <a:lnTo>
                    <a:pt x="0" y="162559"/>
                  </a:lnTo>
                  <a:lnTo>
                    <a:pt x="0" y="163829"/>
                  </a:lnTo>
                  <a:lnTo>
                    <a:pt x="1270" y="163829"/>
                  </a:lnTo>
                  <a:lnTo>
                    <a:pt x="1270" y="162559"/>
                  </a:lnTo>
                  <a:close/>
                </a:path>
                <a:path w="276860" h="194310">
                  <a:moveTo>
                    <a:pt x="24130" y="191769"/>
                  </a:moveTo>
                  <a:lnTo>
                    <a:pt x="17780" y="191769"/>
                  </a:lnTo>
                  <a:lnTo>
                    <a:pt x="17780" y="194309"/>
                  </a:lnTo>
                  <a:lnTo>
                    <a:pt x="21590" y="194309"/>
                  </a:lnTo>
                  <a:lnTo>
                    <a:pt x="21590" y="193039"/>
                  </a:lnTo>
                  <a:lnTo>
                    <a:pt x="24130" y="193039"/>
                  </a:lnTo>
                  <a:lnTo>
                    <a:pt x="24130" y="191769"/>
                  </a:lnTo>
                  <a:close/>
                </a:path>
                <a:path w="276860" h="194310">
                  <a:moveTo>
                    <a:pt x="200660" y="193039"/>
                  </a:moveTo>
                  <a:lnTo>
                    <a:pt x="189230" y="193039"/>
                  </a:lnTo>
                  <a:lnTo>
                    <a:pt x="189230" y="194309"/>
                  </a:lnTo>
                  <a:lnTo>
                    <a:pt x="200660" y="194309"/>
                  </a:lnTo>
                  <a:lnTo>
                    <a:pt x="200660" y="193039"/>
                  </a:lnTo>
                  <a:close/>
                </a:path>
                <a:path w="276860" h="194310">
                  <a:moveTo>
                    <a:pt x="204470" y="191769"/>
                  </a:moveTo>
                  <a:lnTo>
                    <a:pt x="187960" y="191769"/>
                  </a:lnTo>
                  <a:lnTo>
                    <a:pt x="187960" y="193039"/>
                  </a:lnTo>
                  <a:lnTo>
                    <a:pt x="204470" y="193039"/>
                  </a:lnTo>
                  <a:lnTo>
                    <a:pt x="204470" y="191769"/>
                  </a:lnTo>
                  <a:close/>
                </a:path>
              </a:pathLst>
            </a:custGeom>
            <a:solidFill>
              <a:srgbClr val="BC9D6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89" name="object 589"/>
            <p:cNvSpPr/>
            <p:nvPr/>
          </p:nvSpPr>
          <p:spPr>
            <a:xfrm>
              <a:off x="1374140" y="3774440"/>
              <a:ext cx="273050" cy="190500"/>
            </a:xfrm>
            <a:custGeom>
              <a:avLst/>
              <a:gdLst/>
              <a:ahLst/>
              <a:cxnLst/>
              <a:rect l="l" t="t" r="r" b="b"/>
              <a:pathLst>
                <a:path w="273050" h="190500">
                  <a:moveTo>
                    <a:pt x="176529" y="0"/>
                  </a:moveTo>
                  <a:lnTo>
                    <a:pt x="172719" y="0"/>
                  </a:lnTo>
                  <a:lnTo>
                    <a:pt x="172719" y="1270"/>
                  </a:lnTo>
                  <a:lnTo>
                    <a:pt x="170179" y="1270"/>
                  </a:lnTo>
                  <a:lnTo>
                    <a:pt x="170179" y="2540"/>
                  </a:lnTo>
                  <a:lnTo>
                    <a:pt x="176529" y="2540"/>
                  </a:lnTo>
                  <a:lnTo>
                    <a:pt x="176529" y="0"/>
                  </a:lnTo>
                  <a:close/>
                </a:path>
                <a:path w="273050" h="190500">
                  <a:moveTo>
                    <a:pt x="273049" y="22860"/>
                  </a:moveTo>
                  <a:lnTo>
                    <a:pt x="271779" y="22860"/>
                  </a:lnTo>
                  <a:lnTo>
                    <a:pt x="271779" y="25400"/>
                  </a:lnTo>
                  <a:lnTo>
                    <a:pt x="273049" y="25400"/>
                  </a:lnTo>
                  <a:lnTo>
                    <a:pt x="273049" y="22860"/>
                  </a:lnTo>
                  <a:close/>
                </a:path>
                <a:path w="273050" h="190500">
                  <a:moveTo>
                    <a:pt x="273049" y="25400"/>
                  </a:moveTo>
                  <a:lnTo>
                    <a:pt x="271779" y="25400"/>
                  </a:lnTo>
                  <a:lnTo>
                    <a:pt x="271779" y="31750"/>
                  </a:lnTo>
                  <a:lnTo>
                    <a:pt x="273049" y="31750"/>
                  </a:lnTo>
                  <a:lnTo>
                    <a:pt x="273049" y="25400"/>
                  </a:lnTo>
                  <a:close/>
                </a:path>
                <a:path w="273050" h="190500">
                  <a:moveTo>
                    <a:pt x="273049" y="31750"/>
                  </a:moveTo>
                  <a:lnTo>
                    <a:pt x="271779" y="31750"/>
                  </a:lnTo>
                  <a:lnTo>
                    <a:pt x="271779" y="38100"/>
                  </a:lnTo>
                  <a:lnTo>
                    <a:pt x="273049" y="38100"/>
                  </a:lnTo>
                  <a:lnTo>
                    <a:pt x="273049" y="31750"/>
                  </a:lnTo>
                  <a:close/>
                </a:path>
                <a:path w="273050" h="190500">
                  <a:moveTo>
                    <a:pt x="273049" y="38100"/>
                  </a:moveTo>
                  <a:lnTo>
                    <a:pt x="271779" y="38100"/>
                  </a:lnTo>
                  <a:lnTo>
                    <a:pt x="271779" y="44450"/>
                  </a:lnTo>
                  <a:lnTo>
                    <a:pt x="273049" y="44450"/>
                  </a:lnTo>
                  <a:lnTo>
                    <a:pt x="273049" y="38100"/>
                  </a:lnTo>
                  <a:close/>
                </a:path>
                <a:path w="273050" h="190500">
                  <a:moveTo>
                    <a:pt x="273049" y="44450"/>
                  </a:moveTo>
                  <a:lnTo>
                    <a:pt x="271779" y="44450"/>
                  </a:lnTo>
                  <a:lnTo>
                    <a:pt x="271779" y="46990"/>
                  </a:lnTo>
                  <a:lnTo>
                    <a:pt x="273049" y="46990"/>
                  </a:lnTo>
                  <a:lnTo>
                    <a:pt x="273049" y="44450"/>
                  </a:lnTo>
                  <a:close/>
                </a:path>
                <a:path w="273050" h="190500">
                  <a:moveTo>
                    <a:pt x="1269" y="161290"/>
                  </a:moveTo>
                  <a:lnTo>
                    <a:pt x="0" y="161290"/>
                  </a:lnTo>
                  <a:lnTo>
                    <a:pt x="0" y="165100"/>
                  </a:lnTo>
                  <a:lnTo>
                    <a:pt x="1269" y="165100"/>
                  </a:lnTo>
                  <a:lnTo>
                    <a:pt x="1269" y="161290"/>
                  </a:lnTo>
                  <a:close/>
                </a:path>
                <a:path w="273050" h="190500">
                  <a:moveTo>
                    <a:pt x="25400" y="189230"/>
                  </a:moveTo>
                  <a:lnTo>
                    <a:pt x="15240" y="189230"/>
                  </a:lnTo>
                  <a:lnTo>
                    <a:pt x="15240" y="190500"/>
                  </a:lnTo>
                  <a:lnTo>
                    <a:pt x="25400" y="190500"/>
                  </a:lnTo>
                  <a:lnTo>
                    <a:pt x="25400" y="189230"/>
                  </a:lnTo>
                  <a:close/>
                </a:path>
                <a:path w="273050" h="190500">
                  <a:moveTo>
                    <a:pt x="204469" y="189230"/>
                  </a:moveTo>
                  <a:lnTo>
                    <a:pt x="184150" y="189230"/>
                  </a:lnTo>
                  <a:lnTo>
                    <a:pt x="184150" y="190500"/>
                  </a:lnTo>
                  <a:lnTo>
                    <a:pt x="204469" y="190500"/>
                  </a:lnTo>
                  <a:lnTo>
                    <a:pt x="204469" y="189230"/>
                  </a:lnTo>
                  <a:close/>
                </a:path>
              </a:pathLst>
            </a:custGeom>
            <a:solidFill>
              <a:srgbClr val="BC9E6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90" name="object 590"/>
            <p:cNvSpPr/>
            <p:nvPr/>
          </p:nvSpPr>
          <p:spPr>
            <a:xfrm>
              <a:off x="1375410" y="3776980"/>
              <a:ext cx="270510" cy="186690"/>
            </a:xfrm>
            <a:custGeom>
              <a:avLst/>
              <a:gdLst/>
              <a:ahLst/>
              <a:cxnLst/>
              <a:rect l="l" t="t" r="r" b="b"/>
              <a:pathLst>
                <a:path w="270510" h="186689">
                  <a:moveTo>
                    <a:pt x="176530" y="0"/>
                  </a:moveTo>
                  <a:lnTo>
                    <a:pt x="160020" y="0"/>
                  </a:lnTo>
                  <a:lnTo>
                    <a:pt x="160020" y="1270"/>
                  </a:lnTo>
                  <a:lnTo>
                    <a:pt x="176530" y="1270"/>
                  </a:lnTo>
                  <a:lnTo>
                    <a:pt x="176530" y="0"/>
                  </a:lnTo>
                  <a:close/>
                </a:path>
                <a:path w="270510" h="186689">
                  <a:moveTo>
                    <a:pt x="269240" y="19050"/>
                  </a:moveTo>
                  <a:lnTo>
                    <a:pt x="267970" y="19050"/>
                  </a:lnTo>
                  <a:lnTo>
                    <a:pt x="267970" y="22860"/>
                  </a:lnTo>
                  <a:lnTo>
                    <a:pt x="270509" y="22860"/>
                  </a:lnTo>
                  <a:lnTo>
                    <a:pt x="270509" y="20320"/>
                  </a:lnTo>
                  <a:lnTo>
                    <a:pt x="269240" y="20320"/>
                  </a:lnTo>
                  <a:lnTo>
                    <a:pt x="269240" y="19050"/>
                  </a:lnTo>
                  <a:close/>
                </a:path>
                <a:path w="270510" h="186689">
                  <a:moveTo>
                    <a:pt x="270509" y="22860"/>
                  </a:moveTo>
                  <a:lnTo>
                    <a:pt x="267970" y="22860"/>
                  </a:lnTo>
                  <a:lnTo>
                    <a:pt x="267970" y="29210"/>
                  </a:lnTo>
                  <a:lnTo>
                    <a:pt x="270509" y="29210"/>
                  </a:lnTo>
                  <a:lnTo>
                    <a:pt x="270509" y="22860"/>
                  </a:lnTo>
                  <a:close/>
                </a:path>
                <a:path w="270510" h="186689">
                  <a:moveTo>
                    <a:pt x="270509" y="29210"/>
                  </a:moveTo>
                  <a:lnTo>
                    <a:pt x="267970" y="29210"/>
                  </a:lnTo>
                  <a:lnTo>
                    <a:pt x="267970" y="35560"/>
                  </a:lnTo>
                  <a:lnTo>
                    <a:pt x="270509" y="35560"/>
                  </a:lnTo>
                  <a:lnTo>
                    <a:pt x="270509" y="29210"/>
                  </a:lnTo>
                  <a:close/>
                </a:path>
                <a:path w="270510" h="186689">
                  <a:moveTo>
                    <a:pt x="270509" y="35560"/>
                  </a:moveTo>
                  <a:lnTo>
                    <a:pt x="267970" y="35560"/>
                  </a:lnTo>
                  <a:lnTo>
                    <a:pt x="267970" y="41910"/>
                  </a:lnTo>
                  <a:lnTo>
                    <a:pt x="270509" y="41910"/>
                  </a:lnTo>
                  <a:lnTo>
                    <a:pt x="270509" y="35560"/>
                  </a:lnTo>
                  <a:close/>
                </a:path>
                <a:path w="270510" h="186689">
                  <a:moveTo>
                    <a:pt x="270509" y="41910"/>
                  </a:moveTo>
                  <a:lnTo>
                    <a:pt x="267970" y="41910"/>
                  </a:lnTo>
                  <a:lnTo>
                    <a:pt x="267970" y="46990"/>
                  </a:lnTo>
                  <a:lnTo>
                    <a:pt x="269240" y="46990"/>
                  </a:lnTo>
                  <a:lnTo>
                    <a:pt x="269240" y="45720"/>
                  </a:lnTo>
                  <a:lnTo>
                    <a:pt x="270509" y="45720"/>
                  </a:lnTo>
                  <a:lnTo>
                    <a:pt x="270509" y="41910"/>
                  </a:lnTo>
                  <a:close/>
                </a:path>
                <a:path w="270510" h="186689">
                  <a:moveTo>
                    <a:pt x="2540" y="157480"/>
                  </a:moveTo>
                  <a:lnTo>
                    <a:pt x="0" y="157480"/>
                  </a:lnTo>
                  <a:lnTo>
                    <a:pt x="0" y="162560"/>
                  </a:lnTo>
                  <a:lnTo>
                    <a:pt x="2540" y="162560"/>
                  </a:lnTo>
                  <a:lnTo>
                    <a:pt x="2540" y="157480"/>
                  </a:lnTo>
                  <a:close/>
                </a:path>
                <a:path w="270510" h="186689">
                  <a:moveTo>
                    <a:pt x="2540" y="162560"/>
                  </a:moveTo>
                  <a:lnTo>
                    <a:pt x="0" y="162560"/>
                  </a:lnTo>
                  <a:lnTo>
                    <a:pt x="0" y="165100"/>
                  </a:lnTo>
                  <a:lnTo>
                    <a:pt x="1270" y="165100"/>
                  </a:lnTo>
                  <a:lnTo>
                    <a:pt x="1270" y="166370"/>
                  </a:lnTo>
                  <a:lnTo>
                    <a:pt x="2540" y="166370"/>
                  </a:lnTo>
                  <a:lnTo>
                    <a:pt x="2540" y="162560"/>
                  </a:lnTo>
                  <a:close/>
                </a:path>
                <a:path w="270510" h="186689">
                  <a:moveTo>
                    <a:pt x="26670" y="185420"/>
                  </a:moveTo>
                  <a:lnTo>
                    <a:pt x="13970" y="185420"/>
                  </a:lnTo>
                  <a:lnTo>
                    <a:pt x="13970" y="186690"/>
                  </a:lnTo>
                  <a:lnTo>
                    <a:pt x="26670" y="186690"/>
                  </a:lnTo>
                  <a:lnTo>
                    <a:pt x="26670" y="185420"/>
                  </a:lnTo>
                  <a:close/>
                </a:path>
                <a:path w="270510" h="186689">
                  <a:moveTo>
                    <a:pt x="204470" y="185420"/>
                  </a:moveTo>
                  <a:lnTo>
                    <a:pt x="180340" y="185420"/>
                  </a:lnTo>
                  <a:lnTo>
                    <a:pt x="180340" y="186690"/>
                  </a:lnTo>
                  <a:lnTo>
                    <a:pt x="204470" y="186690"/>
                  </a:lnTo>
                  <a:lnTo>
                    <a:pt x="204470" y="185420"/>
                  </a:lnTo>
                  <a:close/>
                </a:path>
              </a:pathLst>
            </a:custGeom>
            <a:solidFill>
              <a:srgbClr val="BD9F6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91" name="object 591"/>
            <p:cNvSpPr/>
            <p:nvPr/>
          </p:nvSpPr>
          <p:spPr>
            <a:xfrm>
              <a:off x="1377950" y="3778250"/>
              <a:ext cx="265430" cy="184150"/>
            </a:xfrm>
            <a:custGeom>
              <a:avLst/>
              <a:gdLst/>
              <a:ahLst/>
              <a:cxnLst/>
              <a:rect l="l" t="t" r="r" b="b"/>
              <a:pathLst>
                <a:path w="265430" h="184150">
                  <a:moveTo>
                    <a:pt x="177800" y="0"/>
                  </a:moveTo>
                  <a:lnTo>
                    <a:pt x="157480" y="0"/>
                  </a:lnTo>
                  <a:lnTo>
                    <a:pt x="157480" y="1269"/>
                  </a:lnTo>
                  <a:lnTo>
                    <a:pt x="177800" y="1269"/>
                  </a:lnTo>
                  <a:lnTo>
                    <a:pt x="177800" y="0"/>
                  </a:lnTo>
                  <a:close/>
                </a:path>
                <a:path w="265430" h="184150">
                  <a:moveTo>
                    <a:pt x="265430" y="16510"/>
                  </a:moveTo>
                  <a:lnTo>
                    <a:pt x="264160" y="16510"/>
                  </a:lnTo>
                  <a:lnTo>
                    <a:pt x="264160" y="21589"/>
                  </a:lnTo>
                  <a:lnTo>
                    <a:pt x="265430" y="21589"/>
                  </a:lnTo>
                  <a:lnTo>
                    <a:pt x="265430" y="16510"/>
                  </a:lnTo>
                  <a:close/>
                </a:path>
                <a:path w="265430" h="184150">
                  <a:moveTo>
                    <a:pt x="265430" y="21590"/>
                  </a:moveTo>
                  <a:lnTo>
                    <a:pt x="264160" y="21590"/>
                  </a:lnTo>
                  <a:lnTo>
                    <a:pt x="264160" y="27939"/>
                  </a:lnTo>
                  <a:lnTo>
                    <a:pt x="265430" y="27939"/>
                  </a:lnTo>
                  <a:lnTo>
                    <a:pt x="265430" y="21590"/>
                  </a:lnTo>
                  <a:close/>
                </a:path>
                <a:path w="265430" h="184150">
                  <a:moveTo>
                    <a:pt x="265430" y="27940"/>
                  </a:moveTo>
                  <a:lnTo>
                    <a:pt x="264160" y="27940"/>
                  </a:lnTo>
                  <a:lnTo>
                    <a:pt x="264160" y="34289"/>
                  </a:lnTo>
                  <a:lnTo>
                    <a:pt x="265430" y="34289"/>
                  </a:lnTo>
                  <a:lnTo>
                    <a:pt x="265430" y="27940"/>
                  </a:lnTo>
                  <a:close/>
                </a:path>
                <a:path w="265430" h="184150">
                  <a:moveTo>
                    <a:pt x="265430" y="34290"/>
                  </a:moveTo>
                  <a:lnTo>
                    <a:pt x="264160" y="34290"/>
                  </a:lnTo>
                  <a:lnTo>
                    <a:pt x="264160" y="40639"/>
                  </a:lnTo>
                  <a:lnTo>
                    <a:pt x="265430" y="40639"/>
                  </a:lnTo>
                  <a:lnTo>
                    <a:pt x="265430" y="34290"/>
                  </a:lnTo>
                  <a:close/>
                </a:path>
                <a:path w="265430" h="184150">
                  <a:moveTo>
                    <a:pt x="265430" y="40640"/>
                  </a:moveTo>
                  <a:lnTo>
                    <a:pt x="264160" y="40640"/>
                  </a:lnTo>
                  <a:lnTo>
                    <a:pt x="264160" y="46989"/>
                  </a:lnTo>
                  <a:lnTo>
                    <a:pt x="265430" y="46989"/>
                  </a:lnTo>
                  <a:lnTo>
                    <a:pt x="265430" y="40640"/>
                  </a:lnTo>
                  <a:close/>
                </a:path>
                <a:path w="265430" h="184150">
                  <a:moveTo>
                    <a:pt x="1269" y="154940"/>
                  </a:moveTo>
                  <a:lnTo>
                    <a:pt x="0" y="154940"/>
                  </a:lnTo>
                  <a:lnTo>
                    <a:pt x="0" y="161289"/>
                  </a:lnTo>
                  <a:lnTo>
                    <a:pt x="1269" y="161289"/>
                  </a:lnTo>
                  <a:lnTo>
                    <a:pt x="1269" y="154940"/>
                  </a:lnTo>
                  <a:close/>
                </a:path>
                <a:path w="265430" h="184150">
                  <a:moveTo>
                    <a:pt x="1269" y="161290"/>
                  </a:moveTo>
                  <a:lnTo>
                    <a:pt x="0" y="161290"/>
                  </a:lnTo>
                  <a:lnTo>
                    <a:pt x="0" y="167639"/>
                  </a:lnTo>
                  <a:lnTo>
                    <a:pt x="1269" y="167639"/>
                  </a:lnTo>
                  <a:lnTo>
                    <a:pt x="1269" y="161290"/>
                  </a:lnTo>
                  <a:close/>
                </a:path>
                <a:path w="265430" h="184150">
                  <a:moveTo>
                    <a:pt x="25400" y="182880"/>
                  </a:moveTo>
                  <a:lnTo>
                    <a:pt x="10159" y="182880"/>
                  </a:lnTo>
                  <a:lnTo>
                    <a:pt x="10159" y="184150"/>
                  </a:lnTo>
                  <a:lnTo>
                    <a:pt x="25400" y="184150"/>
                  </a:lnTo>
                  <a:lnTo>
                    <a:pt x="25400" y="182880"/>
                  </a:lnTo>
                  <a:close/>
                </a:path>
                <a:path w="265430" h="184150">
                  <a:moveTo>
                    <a:pt x="27940" y="181610"/>
                  </a:moveTo>
                  <a:lnTo>
                    <a:pt x="8890" y="181610"/>
                  </a:lnTo>
                  <a:lnTo>
                    <a:pt x="8890" y="182880"/>
                  </a:lnTo>
                  <a:lnTo>
                    <a:pt x="27940" y="182880"/>
                  </a:lnTo>
                  <a:lnTo>
                    <a:pt x="27940" y="181610"/>
                  </a:lnTo>
                  <a:close/>
                </a:path>
                <a:path w="265430" h="184150">
                  <a:moveTo>
                    <a:pt x="203200" y="181610"/>
                  </a:moveTo>
                  <a:lnTo>
                    <a:pt x="173990" y="181610"/>
                  </a:lnTo>
                  <a:lnTo>
                    <a:pt x="173990" y="182880"/>
                  </a:lnTo>
                  <a:lnTo>
                    <a:pt x="176530" y="182880"/>
                  </a:lnTo>
                  <a:lnTo>
                    <a:pt x="176530" y="184150"/>
                  </a:lnTo>
                  <a:lnTo>
                    <a:pt x="203200" y="184150"/>
                  </a:lnTo>
                  <a:lnTo>
                    <a:pt x="203200" y="181610"/>
                  </a:lnTo>
                  <a:close/>
                </a:path>
              </a:pathLst>
            </a:custGeom>
            <a:solidFill>
              <a:srgbClr val="BEA16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92" name="object 592"/>
            <p:cNvSpPr/>
            <p:nvPr/>
          </p:nvSpPr>
          <p:spPr>
            <a:xfrm>
              <a:off x="1379220" y="3779520"/>
              <a:ext cx="262890" cy="180340"/>
            </a:xfrm>
            <a:custGeom>
              <a:avLst/>
              <a:gdLst/>
              <a:ahLst/>
              <a:cxnLst/>
              <a:rect l="l" t="t" r="r" b="b"/>
              <a:pathLst>
                <a:path w="262889" h="180339">
                  <a:moveTo>
                    <a:pt x="179070" y="0"/>
                  </a:moveTo>
                  <a:lnTo>
                    <a:pt x="154940" y="0"/>
                  </a:lnTo>
                  <a:lnTo>
                    <a:pt x="154940" y="1269"/>
                  </a:lnTo>
                  <a:lnTo>
                    <a:pt x="179070" y="1269"/>
                  </a:lnTo>
                  <a:lnTo>
                    <a:pt x="179070" y="0"/>
                  </a:lnTo>
                  <a:close/>
                </a:path>
                <a:path w="262889" h="180339">
                  <a:moveTo>
                    <a:pt x="97790" y="0"/>
                  </a:moveTo>
                  <a:lnTo>
                    <a:pt x="90170" y="0"/>
                  </a:lnTo>
                  <a:lnTo>
                    <a:pt x="90170" y="1269"/>
                  </a:lnTo>
                  <a:lnTo>
                    <a:pt x="97790" y="1269"/>
                  </a:lnTo>
                  <a:lnTo>
                    <a:pt x="97790" y="0"/>
                  </a:lnTo>
                  <a:close/>
                </a:path>
                <a:path w="262889" h="180339">
                  <a:moveTo>
                    <a:pt x="100330" y="1269"/>
                  </a:moveTo>
                  <a:lnTo>
                    <a:pt x="88900" y="1269"/>
                  </a:lnTo>
                  <a:lnTo>
                    <a:pt x="88900" y="2539"/>
                  </a:lnTo>
                  <a:lnTo>
                    <a:pt x="100330" y="2539"/>
                  </a:lnTo>
                  <a:lnTo>
                    <a:pt x="100330" y="1269"/>
                  </a:lnTo>
                  <a:close/>
                </a:path>
                <a:path w="262889" h="180339">
                  <a:moveTo>
                    <a:pt x="180340" y="1269"/>
                  </a:moveTo>
                  <a:lnTo>
                    <a:pt x="154940" y="1269"/>
                  </a:lnTo>
                  <a:lnTo>
                    <a:pt x="154940" y="2539"/>
                  </a:lnTo>
                  <a:lnTo>
                    <a:pt x="180340" y="2539"/>
                  </a:lnTo>
                  <a:lnTo>
                    <a:pt x="180340" y="1269"/>
                  </a:lnTo>
                  <a:close/>
                </a:path>
                <a:path w="262889" h="180339">
                  <a:moveTo>
                    <a:pt x="261619" y="12699"/>
                  </a:moveTo>
                  <a:lnTo>
                    <a:pt x="260350" y="12699"/>
                  </a:lnTo>
                  <a:lnTo>
                    <a:pt x="260350" y="13969"/>
                  </a:lnTo>
                  <a:lnTo>
                    <a:pt x="261619" y="13969"/>
                  </a:lnTo>
                  <a:lnTo>
                    <a:pt x="261619" y="12699"/>
                  </a:lnTo>
                  <a:close/>
                </a:path>
                <a:path w="262889" h="180339">
                  <a:moveTo>
                    <a:pt x="262890" y="13969"/>
                  </a:moveTo>
                  <a:lnTo>
                    <a:pt x="260350" y="13969"/>
                  </a:lnTo>
                  <a:lnTo>
                    <a:pt x="260350" y="20319"/>
                  </a:lnTo>
                  <a:lnTo>
                    <a:pt x="262890" y="20319"/>
                  </a:lnTo>
                  <a:lnTo>
                    <a:pt x="262890" y="13969"/>
                  </a:lnTo>
                  <a:close/>
                </a:path>
                <a:path w="262889" h="180339">
                  <a:moveTo>
                    <a:pt x="262890" y="20319"/>
                  </a:moveTo>
                  <a:lnTo>
                    <a:pt x="260350" y="20319"/>
                  </a:lnTo>
                  <a:lnTo>
                    <a:pt x="260350" y="26669"/>
                  </a:lnTo>
                  <a:lnTo>
                    <a:pt x="262890" y="26669"/>
                  </a:lnTo>
                  <a:lnTo>
                    <a:pt x="262890" y="20319"/>
                  </a:lnTo>
                  <a:close/>
                </a:path>
                <a:path w="262889" h="180339">
                  <a:moveTo>
                    <a:pt x="262890" y="26669"/>
                  </a:moveTo>
                  <a:lnTo>
                    <a:pt x="260350" y="26669"/>
                  </a:lnTo>
                  <a:lnTo>
                    <a:pt x="260350" y="33019"/>
                  </a:lnTo>
                  <a:lnTo>
                    <a:pt x="262890" y="33019"/>
                  </a:lnTo>
                  <a:lnTo>
                    <a:pt x="262890" y="26669"/>
                  </a:lnTo>
                  <a:close/>
                </a:path>
                <a:path w="262889" h="180339">
                  <a:moveTo>
                    <a:pt x="262890" y="33019"/>
                  </a:moveTo>
                  <a:lnTo>
                    <a:pt x="260350" y="33019"/>
                  </a:lnTo>
                  <a:lnTo>
                    <a:pt x="260350" y="39369"/>
                  </a:lnTo>
                  <a:lnTo>
                    <a:pt x="262890" y="39369"/>
                  </a:lnTo>
                  <a:lnTo>
                    <a:pt x="262890" y="33019"/>
                  </a:lnTo>
                  <a:close/>
                </a:path>
                <a:path w="262889" h="180339">
                  <a:moveTo>
                    <a:pt x="262890" y="39369"/>
                  </a:moveTo>
                  <a:lnTo>
                    <a:pt x="260350" y="39369"/>
                  </a:lnTo>
                  <a:lnTo>
                    <a:pt x="260350" y="45719"/>
                  </a:lnTo>
                  <a:lnTo>
                    <a:pt x="262890" y="45719"/>
                  </a:lnTo>
                  <a:lnTo>
                    <a:pt x="262890" y="39369"/>
                  </a:lnTo>
                  <a:close/>
                </a:path>
                <a:path w="262889" h="180339">
                  <a:moveTo>
                    <a:pt x="261620" y="45719"/>
                  </a:moveTo>
                  <a:lnTo>
                    <a:pt x="260350" y="45719"/>
                  </a:lnTo>
                  <a:lnTo>
                    <a:pt x="260350" y="46989"/>
                  </a:lnTo>
                  <a:lnTo>
                    <a:pt x="261620" y="46989"/>
                  </a:lnTo>
                  <a:lnTo>
                    <a:pt x="261620" y="45719"/>
                  </a:lnTo>
                  <a:close/>
                </a:path>
                <a:path w="262889" h="180339">
                  <a:moveTo>
                    <a:pt x="2540" y="152399"/>
                  </a:moveTo>
                  <a:lnTo>
                    <a:pt x="1270" y="152399"/>
                  </a:lnTo>
                  <a:lnTo>
                    <a:pt x="1270" y="153669"/>
                  </a:lnTo>
                  <a:lnTo>
                    <a:pt x="2540" y="153669"/>
                  </a:lnTo>
                  <a:lnTo>
                    <a:pt x="2540" y="152399"/>
                  </a:lnTo>
                  <a:close/>
                </a:path>
                <a:path w="262889" h="180339">
                  <a:moveTo>
                    <a:pt x="2540" y="153669"/>
                  </a:moveTo>
                  <a:lnTo>
                    <a:pt x="0" y="153669"/>
                  </a:lnTo>
                  <a:lnTo>
                    <a:pt x="0" y="160019"/>
                  </a:lnTo>
                  <a:lnTo>
                    <a:pt x="2540" y="160019"/>
                  </a:lnTo>
                  <a:lnTo>
                    <a:pt x="2540" y="153669"/>
                  </a:lnTo>
                  <a:close/>
                </a:path>
                <a:path w="262889" h="180339">
                  <a:moveTo>
                    <a:pt x="2540" y="160019"/>
                  </a:moveTo>
                  <a:lnTo>
                    <a:pt x="0" y="160019"/>
                  </a:lnTo>
                  <a:lnTo>
                    <a:pt x="0" y="166369"/>
                  </a:lnTo>
                  <a:lnTo>
                    <a:pt x="2540" y="166369"/>
                  </a:lnTo>
                  <a:lnTo>
                    <a:pt x="2540" y="160019"/>
                  </a:lnTo>
                  <a:close/>
                </a:path>
                <a:path w="262889" h="180339">
                  <a:moveTo>
                    <a:pt x="2540" y="166369"/>
                  </a:moveTo>
                  <a:lnTo>
                    <a:pt x="0" y="166369"/>
                  </a:lnTo>
                  <a:lnTo>
                    <a:pt x="0" y="168909"/>
                  </a:lnTo>
                  <a:lnTo>
                    <a:pt x="1270" y="168909"/>
                  </a:lnTo>
                  <a:lnTo>
                    <a:pt x="1270" y="170179"/>
                  </a:lnTo>
                  <a:lnTo>
                    <a:pt x="2540" y="170179"/>
                  </a:lnTo>
                  <a:lnTo>
                    <a:pt x="2540" y="166369"/>
                  </a:lnTo>
                  <a:close/>
                </a:path>
                <a:path w="262889" h="180339">
                  <a:moveTo>
                    <a:pt x="29210" y="179069"/>
                  </a:moveTo>
                  <a:lnTo>
                    <a:pt x="7620" y="179069"/>
                  </a:lnTo>
                  <a:lnTo>
                    <a:pt x="7620" y="180339"/>
                  </a:lnTo>
                  <a:lnTo>
                    <a:pt x="29210" y="180339"/>
                  </a:lnTo>
                  <a:lnTo>
                    <a:pt x="29210" y="179069"/>
                  </a:lnTo>
                  <a:close/>
                </a:path>
                <a:path w="262889" h="180339">
                  <a:moveTo>
                    <a:pt x="203200" y="179069"/>
                  </a:moveTo>
                  <a:lnTo>
                    <a:pt x="170180" y="179069"/>
                  </a:lnTo>
                  <a:lnTo>
                    <a:pt x="170180" y="180339"/>
                  </a:lnTo>
                  <a:lnTo>
                    <a:pt x="203200" y="180339"/>
                  </a:lnTo>
                  <a:lnTo>
                    <a:pt x="203200" y="179069"/>
                  </a:lnTo>
                  <a:close/>
                </a:path>
              </a:pathLst>
            </a:custGeom>
            <a:solidFill>
              <a:srgbClr val="BFA26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93" name="object 593"/>
            <p:cNvSpPr/>
            <p:nvPr/>
          </p:nvSpPr>
          <p:spPr>
            <a:xfrm>
              <a:off x="1381760" y="3782060"/>
              <a:ext cx="257810" cy="176530"/>
            </a:xfrm>
            <a:custGeom>
              <a:avLst/>
              <a:gdLst/>
              <a:ahLst/>
              <a:cxnLst/>
              <a:rect l="l" t="t" r="r" b="b"/>
              <a:pathLst>
                <a:path w="257810" h="176529">
                  <a:moveTo>
                    <a:pt x="100329" y="0"/>
                  </a:moveTo>
                  <a:lnTo>
                    <a:pt x="86359" y="0"/>
                  </a:lnTo>
                  <a:lnTo>
                    <a:pt x="86359" y="1269"/>
                  </a:lnTo>
                  <a:lnTo>
                    <a:pt x="100329" y="1269"/>
                  </a:lnTo>
                  <a:lnTo>
                    <a:pt x="100329" y="0"/>
                  </a:lnTo>
                  <a:close/>
                </a:path>
                <a:path w="257810" h="176529">
                  <a:moveTo>
                    <a:pt x="179070" y="0"/>
                  </a:moveTo>
                  <a:lnTo>
                    <a:pt x="151130" y="0"/>
                  </a:lnTo>
                  <a:lnTo>
                    <a:pt x="151130" y="1269"/>
                  </a:lnTo>
                  <a:lnTo>
                    <a:pt x="179070" y="1269"/>
                  </a:lnTo>
                  <a:lnTo>
                    <a:pt x="179070" y="0"/>
                  </a:lnTo>
                  <a:close/>
                </a:path>
                <a:path w="257810" h="176529">
                  <a:moveTo>
                    <a:pt x="257809" y="10159"/>
                  </a:moveTo>
                  <a:lnTo>
                    <a:pt x="256540" y="10159"/>
                  </a:lnTo>
                  <a:lnTo>
                    <a:pt x="256540" y="11429"/>
                  </a:lnTo>
                  <a:lnTo>
                    <a:pt x="257809" y="11429"/>
                  </a:lnTo>
                  <a:lnTo>
                    <a:pt x="257809" y="10159"/>
                  </a:lnTo>
                  <a:close/>
                </a:path>
                <a:path w="257810" h="176529">
                  <a:moveTo>
                    <a:pt x="257809" y="11430"/>
                  </a:moveTo>
                  <a:lnTo>
                    <a:pt x="256540" y="11430"/>
                  </a:lnTo>
                  <a:lnTo>
                    <a:pt x="256540" y="17779"/>
                  </a:lnTo>
                  <a:lnTo>
                    <a:pt x="257809" y="17779"/>
                  </a:lnTo>
                  <a:lnTo>
                    <a:pt x="257809" y="11430"/>
                  </a:lnTo>
                  <a:close/>
                </a:path>
                <a:path w="257810" h="176529">
                  <a:moveTo>
                    <a:pt x="257809" y="17780"/>
                  </a:moveTo>
                  <a:lnTo>
                    <a:pt x="256540" y="17780"/>
                  </a:lnTo>
                  <a:lnTo>
                    <a:pt x="256540" y="24129"/>
                  </a:lnTo>
                  <a:lnTo>
                    <a:pt x="257809" y="24129"/>
                  </a:lnTo>
                  <a:lnTo>
                    <a:pt x="257809" y="17780"/>
                  </a:lnTo>
                  <a:close/>
                </a:path>
                <a:path w="257810" h="176529">
                  <a:moveTo>
                    <a:pt x="257809" y="24130"/>
                  </a:moveTo>
                  <a:lnTo>
                    <a:pt x="256540" y="24130"/>
                  </a:lnTo>
                  <a:lnTo>
                    <a:pt x="256540" y="30479"/>
                  </a:lnTo>
                  <a:lnTo>
                    <a:pt x="257809" y="30479"/>
                  </a:lnTo>
                  <a:lnTo>
                    <a:pt x="257809" y="24130"/>
                  </a:lnTo>
                  <a:close/>
                </a:path>
                <a:path w="257810" h="176529">
                  <a:moveTo>
                    <a:pt x="257809" y="30480"/>
                  </a:moveTo>
                  <a:lnTo>
                    <a:pt x="256540" y="30480"/>
                  </a:lnTo>
                  <a:lnTo>
                    <a:pt x="256540" y="36829"/>
                  </a:lnTo>
                  <a:lnTo>
                    <a:pt x="257809" y="36829"/>
                  </a:lnTo>
                  <a:lnTo>
                    <a:pt x="257809" y="30480"/>
                  </a:lnTo>
                  <a:close/>
                </a:path>
                <a:path w="257810" h="176529">
                  <a:moveTo>
                    <a:pt x="257809" y="36830"/>
                  </a:moveTo>
                  <a:lnTo>
                    <a:pt x="256540" y="36830"/>
                  </a:lnTo>
                  <a:lnTo>
                    <a:pt x="256540" y="43179"/>
                  </a:lnTo>
                  <a:lnTo>
                    <a:pt x="257809" y="43179"/>
                  </a:lnTo>
                  <a:lnTo>
                    <a:pt x="257809" y="36830"/>
                  </a:lnTo>
                  <a:close/>
                </a:path>
                <a:path w="257810" h="176529">
                  <a:moveTo>
                    <a:pt x="257809" y="43180"/>
                  </a:moveTo>
                  <a:lnTo>
                    <a:pt x="256540" y="43180"/>
                  </a:lnTo>
                  <a:lnTo>
                    <a:pt x="256540" y="44450"/>
                  </a:lnTo>
                  <a:lnTo>
                    <a:pt x="257809" y="44450"/>
                  </a:lnTo>
                  <a:lnTo>
                    <a:pt x="257809" y="43180"/>
                  </a:lnTo>
                  <a:close/>
                </a:path>
                <a:path w="257810" h="176529">
                  <a:moveTo>
                    <a:pt x="1270" y="148589"/>
                  </a:moveTo>
                  <a:lnTo>
                    <a:pt x="0" y="148589"/>
                  </a:lnTo>
                  <a:lnTo>
                    <a:pt x="0" y="151129"/>
                  </a:lnTo>
                  <a:lnTo>
                    <a:pt x="1270" y="151129"/>
                  </a:lnTo>
                  <a:lnTo>
                    <a:pt x="1270" y="148589"/>
                  </a:lnTo>
                  <a:close/>
                </a:path>
                <a:path w="257810" h="176529">
                  <a:moveTo>
                    <a:pt x="1270" y="151130"/>
                  </a:moveTo>
                  <a:lnTo>
                    <a:pt x="0" y="151130"/>
                  </a:lnTo>
                  <a:lnTo>
                    <a:pt x="0" y="157479"/>
                  </a:lnTo>
                  <a:lnTo>
                    <a:pt x="1270" y="157479"/>
                  </a:lnTo>
                  <a:lnTo>
                    <a:pt x="1270" y="151130"/>
                  </a:lnTo>
                  <a:close/>
                </a:path>
                <a:path w="257810" h="176529">
                  <a:moveTo>
                    <a:pt x="1270" y="157480"/>
                  </a:moveTo>
                  <a:lnTo>
                    <a:pt x="0" y="157480"/>
                  </a:lnTo>
                  <a:lnTo>
                    <a:pt x="0" y="163829"/>
                  </a:lnTo>
                  <a:lnTo>
                    <a:pt x="1270" y="163829"/>
                  </a:lnTo>
                  <a:lnTo>
                    <a:pt x="1270" y="157480"/>
                  </a:lnTo>
                  <a:close/>
                </a:path>
                <a:path w="257810" h="176529">
                  <a:moveTo>
                    <a:pt x="1270" y="163830"/>
                  </a:moveTo>
                  <a:lnTo>
                    <a:pt x="0" y="163830"/>
                  </a:lnTo>
                  <a:lnTo>
                    <a:pt x="0" y="170179"/>
                  </a:lnTo>
                  <a:lnTo>
                    <a:pt x="1270" y="170179"/>
                  </a:lnTo>
                  <a:lnTo>
                    <a:pt x="1270" y="163830"/>
                  </a:lnTo>
                  <a:close/>
                </a:path>
                <a:path w="257810" h="176529">
                  <a:moveTo>
                    <a:pt x="30479" y="173989"/>
                  </a:moveTo>
                  <a:lnTo>
                    <a:pt x="3809" y="173989"/>
                  </a:lnTo>
                  <a:lnTo>
                    <a:pt x="3809" y="176529"/>
                  </a:lnTo>
                  <a:lnTo>
                    <a:pt x="27940" y="176529"/>
                  </a:lnTo>
                  <a:lnTo>
                    <a:pt x="27940" y="175259"/>
                  </a:lnTo>
                  <a:lnTo>
                    <a:pt x="30479" y="175259"/>
                  </a:lnTo>
                  <a:lnTo>
                    <a:pt x="30479" y="173989"/>
                  </a:lnTo>
                  <a:close/>
                </a:path>
                <a:path w="257810" h="176529">
                  <a:moveTo>
                    <a:pt x="200660" y="175259"/>
                  </a:moveTo>
                  <a:lnTo>
                    <a:pt x="166370" y="175259"/>
                  </a:lnTo>
                  <a:lnTo>
                    <a:pt x="166370" y="176529"/>
                  </a:lnTo>
                  <a:lnTo>
                    <a:pt x="200659" y="176529"/>
                  </a:lnTo>
                  <a:lnTo>
                    <a:pt x="200660" y="175259"/>
                  </a:lnTo>
                  <a:close/>
                </a:path>
                <a:path w="257810" h="176529">
                  <a:moveTo>
                    <a:pt x="201930" y="173989"/>
                  </a:moveTo>
                  <a:lnTo>
                    <a:pt x="163830" y="173989"/>
                  </a:lnTo>
                  <a:lnTo>
                    <a:pt x="163830" y="175259"/>
                  </a:lnTo>
                  <a:lnTo>
                    <a:pt x="201930" y="175259"/>
                  </a:lnTo>
                  <a:lnTo>
                    <a:pt x="201930" y="173989"/>
                  </a:lnTo>
                  <a:close/>
                </a:path>
              </a:pathLst>
            </a:custGeom>
            <a:solidFill>
              <a:srgbClr val="C0A36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94" name="object 594"/>
            <p:cNvSpPr/>
            <p:nvPr/>
          </p:nvSpPr>
          <p:spPr>
            <a:xfrm>
              <a:off x="1383030" y="3783330"/>
              <a:ext cx="255270" cy="172720"/>
            </a:xfrm>
            <a:custGeom>
              <a:avLst/>
              <a:gdLst/>
              <a:ahLst/>
              <a:cxnLst/>
              <a:rect l="l" t="t" r="r" b="b"/>
              <a:pathLst>
                <a:path w="255269" h="172720">
                  <a:moveTo>
                    <a:pt x="1270" y="168922"/>
                  </a:moveTo>
                  <a:lnTo>
                    <a:pt x="0" y="168922"/>
                  </a:lnTo>
                  <a:lnTo>
                    <a:pt x="0" y="171450"/>
                  </a:lnTo>
                  <a:lnTo>
                    <a:pt x="1270" y="171450"/>
                  </a:lnTo>
                  <a:lnTo>
                    <a:pt x="1270" y="168922"/>
                  </a:lnTo>
                  <a:close/>
                </a:path>
                <a:path w="255269" h="172720">
                  <a:moveTo>
                    <a:pt x="1270" y="162572"/>
                  </a:moveTo>
                  <a:lnTo>
                    <a:pt x="0" y="162572"/>
                  </a:lnTo>
                  <a:lnTo>
                    <a:pt x="0" y="168910"/>
                  </a:lnTo>
                  <a:lnTo>
                    <a:pt x="1270" y="168910"/>
                  </a:lnTo>
                  <a:lnTo>
                    <a:pt x="1270" y="162572"/>
                  </a:lnTo>
                  <a:close/>
                </a:path>
                <a:path w="255269" h="172720">
                  <a:moveTo>
                    <a:pt x="1270" y="156222"/>
                  </a:moveTo>
                  <a:lnTo>
                    <a:pt x="0" y="156222"/>
                  </a:lnTo>
                  <a:lnTo>
                    <a:pt x="0" y="162560"/>
                  </a:lnTo>
                  <a:lnTo>
                    <a:pt x="1270" y="162560"/>
                  </a:lnTo>
                  <a:lnTo>
                    <a:pt x="1270" y="156222"/>
                  </a:lnTo>
                  <a:close/>
                </a:path>
                <a:path w="255269" h="172720">
                  <a:moveTo>
                    <a:pt x="1270" y="149872"/>
                  </a:moveTo>
                  <a:lnTo>
                    <a:pt x="0" y="149872"/>
                  </a:lnTo>
                  <a:lnTo>
                    <a:pt x="0" y="156210"/>
                  </a:lnTo>
                  <a:lnTo>
                    <a:pt x="1270" y="156210"/>
                  </a:lnTo>
                  <a:lnTo>
                    <a:pt x="1270" y="149872"/>
                  </a:lnTo>
                  <a:close/>
                </a:path>
                <a:path w="255269" h="172720">
                  <a:moveTo>
                    <a:pt x="1270" y="147320"/>
                  </a:moveTo>
                  <a:lnTo>
                    <a:pt x="0" y="147320"/>
                  </a:lnTo>
                  <a:lnTo>
                    <a:pt x="0" y="149860"/>
                  </a:lnTo>
                  <a:lnTo>
                    <a:pt x="1270" y="149860"/>
                  </a:lnTo>
                  <a:lnTo>
                    <a:pt x="1270" y="147320"/>
                  </a:lnTo>
                  <a:close/>
                </a:path>
                <a:path w="255269" h="172720">
                  <a:moveTo>
                    <a:pt x="31750" y="171450"/>
                  </a:moveTo>
                  <a:lnTo>
                    <a:pt x="1270" y="171450"/>
                  </a:lnTo>
                  <a:lnTo>
                    <a:pt x="1270" y="172720"/>
                  </a:lnTo>
                  <a:lnTo>
                    <a:pt x="31750" y="172720"/>
                  </a:lnTo>
                  <a:lnTo>
                    <a:pt x="31750" y="171450"/>
                  </a:lnTo>
                  <a:close/>
                </a:path>
                <a:path w="255269" h="172720">
                  <a:moveTo>
                    <a:pt x="104140" y="1270"/>
                  </a:moveTo>
                  <a:lnTo>
                    <a:pt x="100330" y="1270"/>
                  </a:lnTo>
                  <a:lnTo>
                    <a:pt x="100330" y="0"/>
                  </a:lnTo>
                  <a:lnTo>
                    <a:pt x="83820" y="0"/>
                  </a:lnTo>
                  <a:lnTo>
                    <a:pt x="83820" y="1270"/>
                  </a:lnTo>
                  <a:lnTo>
                    <a:pt x="82550" y="1270"/>
                  </a:lnTo>
                  <a:lnTo>
                    <a:pt x="82550" y="2540"/>
                  </a:lnTo>
                  <a:lnTo>
                    <a:pt x="104140" y="2540"/>
                  </a:lnTo>
                  <a:lnTo>
                    <a:pt x="104140" y="1270"/>
                  </a:lnTo>
                  <a:close/>
                </a:path>
                <a:path w="255269" h="172720">
                  <a:moveTo>
                    <a:pt x="179070" y="0"/>
                  </a:moveTo>
                  <a:lnTo>
                    <a:pt x="149860" y="0"/>
                  </a:lnTo>
                  <a:lnTo>
                    <a:pt x="149860" y="2540"/>
                  </a:lnTo>
                  <a:lnTo>
                    <a:pt x="179070" y="2540"/>
                  </a:lnTo>
                  <a:lnTo>
                    <a:pt x="179070" y="0"/>
                  </a:lnTo>
                  <a:close/>
                </a:path>
                <a:path w="255269" h="172720">
                  <a:moveTo>
                    <a:pt x="200660" y="171450"/>
                  </a:moveTo>
                  <a:lnTo>
                    <a:pt x="160020" y="171450"/>
                  </a:lnTo>
                  <a:lnTo>
                    <a:pt x="160020" y="172720"/>
                  </a:lnTo>
                  <a:lnTo>
                    <a:pt x="200660" y="172720"/>
                  </a:lnTo>
                  <a:lnTo>
                    <a:pt x="200660" y="171450"/>
                  </a:lnTo>
                  <a:close/>
                </a:path>
                <a:path w="255269" h="172720">
                  <a:moveTo>
                    <a:pt x="255270" y="41922"/>
                  </a:moveTo>
                  <a:lnTo>
                    <a:pt x="254000" y="41922"/>
                  </a:lnTo>
                  <a:lnTo>
                    <a:pt x="254000" y="44450"/>
                  </a:lnTo>
                  <a:lnTo>
                    <a:pt x="255270" y="44450"/>
                  </a:lnTo>
                  <a:lnTo>
                    <a:pt x="255270" y="41922"/>
                  </a:lnTo>
                  <a:close/>
                </a:path>
                <a:path w="255269" h="172720">
                  <a:moveTo>
                    <a:pt x="255270" y="35572"/>
                  </a:moveTo>
                  <a:lnTo>
                    <a:pt x="254000" y="35572"/>
                  </a:lnTo>
                  <a:lnTo>
                    <a:pt x="254000" y="41910"/>
                  </a:lnTo>
                  <a:lnTo>
                    <a:pt x="255270" y="41910"/>
                  </a:lnTo>
                  <a:lnTo>
                    <a:pt x="255270" y="35572"/>
                  </a:lnTo>
                  <a:close/>
                </a:path>
                <a:path w="255269" h="172720">
                  <a:moveTo>
                    <a:pt x="255270" y="29222"/>
                  </a:moveTo>
                  <a:lnTo>
                    <a:pt x="254000" y="29222"/>
                  </a:lnTo>
                  <a:lnTo>
                    <a:pt x="254000" y="35560"/>
                  </a:lnTo>
                  <a:lnTo>
                    <a:pt x="255270" y="35560"/>
                  </a:lnTo>
                  <a:lnTo>
                    <a:pt x="255270" y="29222"/>
                  </a:lnTo>
                  <a:close/>
                </a:path>
                <a:path w="255269" h="172720">
                  <a:moveTo>
                    <a:pt x="255270" y="22872"/>
                  </a:moveTo>
                  <a:lnTo>
                    <a:pt x="254000" y="22872"/>
                  </a:lnTo>
                  <a:lnTo>
                    <a:pt x="254000" y="29210"/>
                  </a:lnTo>
                  <a:lnTo>
                    <a:pt x="255270" y="29210"/>
                  </a:lnTo>
                  <a:lnTo>
                    <a:pt x="255270" y="22872"/>
                  </a:lnTo>
                  <a:close/>
                </a:path>
                <a:path w="255269" h="172720">
                  <a:moveTo>
                    <a:pt x="255270" y="16522"/>
                  </a:moveTo>
                  <a:lnTo>
                    <a:pt x="254000" y="16522"/>
                  </a:lnTo>
                  <a:lnTo>
                    <a:pt x="254000" y="22860"/>
                  </a:lnTo>
                  <a:lnTo>
                    <a:pt x="255270" y="22860"/>
                  </a:lnTo>
                  <a:lnTo>
                    <a:pt x="255270" y="16522"/>
                  </a:lnTo>
                  <a:close/>
                </a:path>
                <a:path w="255269" h="172720">
                  <a:moveTo>
                    <a:pt x="255270" y="10172"/>
                  </a:moveTo>
                  <a:lnTo>
                    <a:pt x="254000" y="10172"/>
                  </a:lnTo>
                  <a:lnTo>
                    <a:pt x="254000" y="16510"/>
                  </a:lnTo>
                  <a:lnTo>
                    <a:pt x="255270" y="16510"/>
                  </a:lnTo>
                  <a:lnTo>
                    <a:pt x="255270" y="10172"/>
                  </a:lnTo>
                  <a:close/>
                </a:path>
                <a:path w="255269" h="172720">
                  <a:moveTo>
                    <a:pt x="255270" y="8890"/>
                  </a:moveTo>
                  <a:lnTo>
                    <a:pt x="254000" y="8890"/>
                  </a:lnTo>
                  <a:lnTo>
                    <a:pt x="254000" y="10160"/>
                  </a:lnTo>
                  <a:lnTo>
                    <a:pt x="255270" y="10160"/>
                  </a:lnTo>
                  <a:lnTo>
                    <a:pt x="255270" y="8890"/>
                  </a:lnTo>
                  <a:close/>
                </a:path>
              </a:pathLst>
            </a:custGeom>
            <a:solidFill>
              <a:srgbClr val="C1A56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95" name="object 595"/>
            <p:cNvSpPr/>
            <p:nvPr/>
          </p:nvSpPr>
          <p:spPr>
            <a:xfrm>
              <a:off x="1384300" y="3785870"/>
              <a:ext cx="252729" cy="168910"/>
            </a:xfrm>
            <a:custGeom>
              <a:avLst/>
              <a:gdLst/>
              <a:ahLst/>
              <a:cxnLst/>
              <a:rect l="l" t="t" r="r" b="b"/>
              <a:pathLst>
                <a:path w="252730" h="168910">
                  <a:moveTo>
                    <a:pt x="105409" y="0"/>
                  </a:moveTo>
                  <a:lnTo>
                    <a:pt x="80009" y="0"/>
                  </a:lnTo>
                  <a:lnTo>
                    <a:pt x="80009" y="1269"/>
                  </a:lnTo>
                  <a:lnTo>
                    <a:pt x="105409" y="1269"/>
                  </a:lnTo>
                  <a:lnTo>
                    <a:pt x="105409" y="0"/>
                  </a:lnTo>
                  <a:close/>
                </a:path>
                <a:path w="252730" h="168910">
                  <a:moveTo>
                    <a:pt x="177800" y="0"/>
                  </a:moveTo>
                  <a:lnTo>
                    <a:pt x="148590" y="0"/>
                  </a:lnTo>
                  <a:lnTo>
                    <a:pt x="148590" y="1269"/>
                  </a:lnTo>
                  <a:lnTo>
                    <a:pt x="177800" y="1269"/>
                  </a:lnTo>
                  <a:lnTo>
                    <a:pt x="177800" y="0"/>
                  </a:lnTo>
                  <a:close/>
                </a:path>
                <a:path w="252730" h="168910">
                  <a:moveTo>
                    <a:pt x="252730" y="6349"/>
                  </a:moveTo>
                  <a:lnTo>
                    <a:pt x="250189" y="6349"/>
                  </a:lnTo>
                  <a:lnTo>
                    <a:pt x="250189" y="7619"/>
                  </a:lnTo>
                  <a:lnTo>
                    <a:pt x="252730" y="7619"/>
                  </a:lnTo>
                  <a:lnTo>
                    <a:pt x="252730" y="6349"/>
                  </a:lnTo>
                  <a:close/>
                </a:path>
                <a:path w="252730" h="168910">
                  <a:moveTo>
                    <a:pt x="252730" y="7619"/>
                  </a:moveTo>
                  <a:lnTo>
                    <a:pt x="250189" y="7619"/>
                  </a:lnTo>
                  <a:lnTo>
                    <a:pt x="250189" y="13969"/>
                  </a:lnTo>
                  <a:lnTo>
                    <a:pt x="252730" y="13969"/>
                  </a:lnTo>
                  <a:lnTo>
                    <a:pt x="252730" y="7619"/>
                  </a:lnTo>
                  <a:close/>
                </a:path>
                <a:path w="252730" h="168910">
                  <a:moveTo>
                    <a:pt x="252730" y="13969"/>
                  </a:moveTo>
                  <a:lnTo>
                    <a:pt x="250189" y="13969"/>
                  </a:lnTo>
                  <a:lnTo>
                    <a:pt x="250189" y="20319"/>
                  </a:lnTo>
                  <a:lnTo>
                    <a:pt x="252730" y="20319"/>
                  </a:lnTo>
                  <a:lnTo>
                    <a:pt x="252730" y="13969"/>
                  </a:lnTo>
                  <a:close/>
                </a:path>
                <a:path w="252730" h="168910">
                  <a:moveTo>
                    <a:pt x="252730" y="20319"/>
                  </a:moveTo>
                  <a:lnTo>
                    <a:pt x="250189" y="20319"/>
                  </a:lnTo>
                  <a:lnTo>
                    <a:pt x="250189" y="26669"/>
                  </a:lnTo>
                  <a:lnTo>
                    <a:pt x="252730" y="26669"/>
                  </a:lnTo>
                  <a:lnTo>
                    <a:pt x="252730" y="20319"/>
                  </a:lnTo>
                  <a:close/>
                </a:path>
                <a:path w="252730" h="168910">
                  <a:moveTo>
                    <a:pt x="252730" y="26669"/>
                  </a:moveTo>
                  <a:lnTo>
                    <a:pt x="250189" y="26669"/>
                  </a:lnTo>
                  <a:lnTo>
                    <a:pt x="250189" y="33019"/>
                  </a:lnTo>
                  <a:lnTo>
                    <a:pt x="252730" y="33019"/>
                  </a:lnTo>
                  <a:lnTo>
                    <a:pt x="252730" y="26669"/>
                  </a:lnTo>
                  <a:close/>
                </a:path>
                <a:path w="252730" h="168910">
                  <a:moveTo>
                    <a:pt x="252730" y="33019"/>
                  </a:moveTo>
                  <a:lnTo>
                    <a:pt x="250189" y="33019"/>
                  </a:lnTo>
                  <a:lnTo>
                    <a:pt x="250189" y="39369"/>
                  </a:lnTo>
                  <a:lnTo>
                    <a:pt x="252730" y="39369"/>
                  </a:lnTo>
                  <a:lnTo>
                    <a:pt x="252730" y="33019"/>
                  </a:lnTo>
                  <a:close/>
                </a:path>
                <a:path w="252730" h="168910">
                  <a:moveTo>
                    <a:pt x="252730" y="39369"/>
                  </a:moveTo>
                  <a:lnTo>
                    <a:pt x="250189" y="39369"/>
                  </a:lnTo>
                  <a:lnTo>
                    <a:pt x="250189" y="43179"/>
                  </a:lnTo>
                  <a:lnTo>
                    <a:pt x="251459" y="43179"/>
                  </a:lnTo>
                  <a:lnTo>
                    <a:pt x="251459" y="41909"/>
                  </a:lnTo>
                  <a:lnTo>
                    <a:pt x="252730" y="41909"/>
                  </a:lnTo>
                  <a:lnTo>
                    <a:pt x="252730" y="39369"/>
                  </a:lnTo>
                  <a:close/>
                </a:path>
                <a:path w="252730" h="168910">
                  <a:moveTo>
                    <a:pt x="2540" y="143509"/>
                  </a:moveTo>
                  <a:lnTo>
                    <a:pt x="0" y="143509"/>
                  </a:lnTo>
                  <a:lnTo>
                    <a:pt x="0" y="147319"/>
                  </a:lnTo>
                  <a:lnTo>
                    <a:pt x="2540" y="147319"/>
                  </a:lnTo>
                  <a:lnTo>
                    <a:pt x="2540" y="143509"/>
                  </a:lnTo>
                  <a:close/>
                </a:path>
                <a:path w="252730" h="168910">
                  <a:moveTo>
                    <a:pt x="2540" y="147319"/>
                  </a:moveTo>
                  <a:lnTo>
                    <a:pt x="0" y="147319"/>
                  </a:lnTo>
                  <a:lnTo>
                    <a:pt x="0" y="153669"/>
                  </a:lnTo>
                  <a:lnTo>
                    <a:pt x="2540" y="153669"/>
                  </a:lnTo>
                  <a:lnTo>
                    <a:pt x="2540" y="147319"/>
                  </a:lnTo>
                  <a:close/>
                </a:path>
                <a:path w="252730" h="168910">
                  <a:moveTo>
                    <a:pt x="2540" y="153669"/>
                  </a:moveTo>
                  <a:lnTo>
                    <a:pt x="0" y="153669"/>
                  </a:lnTo>
                  <a:lnTo>
                    <a:pt x="0" y="160019"/>
                  </a:lnTo>
                  <a:lnTo>
                    <a:pt x="2540" y="160019"/>
                  </a:lnTo>
                  <a:lnTo>
                    <a:pt x="2540" y="153669"/>
                  </a:lnTo>
                  <a:close/>
                </a:path>
                <a:path w="252730" h="168910">
                  <a:moveTo>
                    <a:pt x="2540" y="160019"/>
                  </a:moveTo>
                  <a:lnTo>
                    <a:pt x="0" y="160019"/>
                  </a:lnTo>
                  <a:lnTo>
                    <a:pt x="0" y="168909"/>
                  </a:lnTo>
                  <a:lnTo>
                    <a:pt x="33020" y="168909"/>
                  </a:lnTo>
                  <a:lnTo>
                    <a:pt x="33020" y="167639"/>
                  </a:lnTo>
                  <a:lnTo>
                    <a:pt x="34290" y="167639"/>
                  </a:lnTo>
                  <a:lnTo>
                    <a:pt x="34290" y="166369"/>
                  </a:lnTo>
                  <a:lnTo>
                    <a:pt x="2540" y="166369"/>
                  </a:lnTo>
                  <a:lnTo>
                    <a:pt x="2540" y="160019"/>
                  </a:lnTo>
                  <a:close/>
                </a:path>
                <a:path w="252730" h="168910">
                  <a:moveTo>
                    <a:pt x="199390" y="166369"/>
                  </a:moveTo>
                  <a:lnTo>
                    <a:pt x="154940" y="166369"/>
                  </a:lnTo>
                  <a:lnTo>
                    <a:pt x="154940" y="167639"/>
                  </a:lnTo>
                  <a:lnTo>
                    <a:pt x="156209" y="167639"/>
                  </a:lnTo>
                  <a:lnTo>
                    <a:pt x="156209" y="168909"/>
                  </a:lnTo>
                  <a:lnTo>
                    <a:pt x="199390" y="168909"/>
                  </a:lnTo>
                  <a:lnTo>
                    <a:pt x="199390" y="166369"/>
                  </a:lnTo>
                  <a:close/>
                </a:path>
              </a:pathLst>
            </a:custGeom>
            <a:solidFill>
              <a:srgbClr val="C2A66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96" name="object 596"/>
            <p:cNvSpPr/>
            <p:nvPr/>
          </p:nvSpPr>
          <p:spPr>
            <a:xfrm>
              <a:off x="1386840" y="3787140"/>
              <a:ext cx="247650" cy="165100"/>
            </a:xfrm>
            <a:custGeom>
              <a:avLst/>
              <a:gdLst/>
              <a:ahLst/>
              <a:cxnLst/>
              <a:rect l="l" t="t" r="r" b="b"/>
              <a:pathLst>
                <a:path w="247650" h="165100">
                  <a:moveTo>
                    <a:pt x="104139" y="0"/>
                  </a:moveTo>
                  <a:lnTo>
                    <a:pt x="77469" y="0"/>
                  </a:lnTo>
                  <a:lnTo>
                    <a:pt x="77469" y="1270"/>
                  </a:lnTo>
                  <a:lnTo>
                    <a:pt x="104140" y="1270"/>
                  </a:lnTo>
                  <a:lnTo>
                    <a:pt x="104139" y="0"/>
                  </a:lnTo>
                  <a:close/>
                </a:path>
                <a:path w="247650" h="165100">
                  <a:moveTo>
                    <a:pt x="175259" y="0"/>
                  </a:moveTo>
                  <a:lnTo>
                    <a:pt x="146050" y="0"/>
                  </a:lnTo>
                  <a:lnTo>
                    <a:pt x="146050" y="1270"/>
                  </a:lnTo>
                  <a:lnTo>
                    <a:pt x="175259" y="1270"/>
                  </a:lnTo>
                  <a:lnTo>
                    <a:pt x="175259" y="0"/>
                  </a:lnTo>
                  <a:close/>
                </a:path>
                <a:path w="247650" h="165100">
                  <a:moveTo>
                    <a:pt x="247649" y="5080"/>
                  </a:moveTo>
                  <a:lnTo>
                    <a:pt x="246379" y="5080"/>
                  </a:lnTo>
                  <a:lnTo>
                    <a:pt x="246379" y="6350"/>
                  </a:lnTo>
                  <a:lnTo>
                    <a:pt x="247649" y="6350"/>
                  </a:lnTo>
                  <a:lnTo>
                    <a:pt x="247649" y="5080"/>
                  </a:lnTo>
                  <a:close/>
                </a:path>
                <a:path w="247650" h="165100">
                  <a:moveTo>
                    <a:pt x="247649" y="6350"/>
                  </a:moveTo>
                  <a:lnTo>
                    <a:pt x="246379" y="6350"/>
                  </a:lnTo>
                  <a:lnTo>
                    <a:pt x="246379" y="12700"/>
                  </a:lnTo>
                  <a:lnTo>
                    <a:pt x="247649" y="12700"/>
                  </a:lnTo>
                  <a:lnTo>
                    <a:pt x="247649" y="6350"/>
                  </a:lnTo>
                  <a:close/>
                </a:path>
                <a:path w="247650" h="165100">
                  <a:moveTo>
                    <a:pt x="247649" y="12700"/>
                  </a:moveTo>
                  <a:lnTo>
                    <a:pt x="246379" y="12700"/>
                  </a:lnTo>
                  <a:lnTo>
                    <a:pt x="246379" y="19050"/>
                  </a:lnTo>
                  <a:lnTo>
                    <a:pt x="247649" y="19050"/>
                  </a:lnTo>
                  <a:lnTo>
                    <a:pt x="247649" y="12700"/>
                  </a:lnTo>
                  <a:close/>
                </a:path>
                <a:path w="247650" h="165100">
                  <a:moveTo>
                    <a:pt x="247649" y="19050"/>
                  </a:moveTo>
                  <a:lnTo>
                    <a:pt x="246379" y="19050"/>
                  </a:lnTo>
                  <a:lnTo>
                    <a:pt x="246379" y="25400"/>
                  </a:lnTo>
                  <a:lnTo>
                    <a:pt x="247649" y="25400"/>
                  </a:lnTo>
                  <a:lnTo>
                    <a:pt x="247649" y="19050"/>
                  </a:lnTo>
                  <a:close/>
                </a:path>
                <a:path w="247650" h="165100">
                  <a:moveTo>
                    <a:pt x="247649" y="25400"/>
                  </a:moveTo>
                  <a:lnTo>
                    <a:pt x="246379" y="25400"/>
                  </a:lnTo>
                  <a:lnTo>
                    <a:pt x="246379" y="31750"/>
                  </a:lnTo>
                  <a:lnTo>
                    <a:pt x="247649" y="31750"/>
                  </a:lnTo>
                  <a:lnTo>
                    <a:pt x="247649" y="25400"/>
                  </a:lnTo>
                  <a:close/>
                </a:path>
                <a:path w="247650" h="165100">
                  <a:moveTo>
                    <a:pt x="247649" y="31750"/>
                  </a:moveTo>
                  <a:lnTo>
                    <a:pt x="246379" y="31750"/>
                  </a:lnTo>
                  <a:lnTo>
                    <a:pt x="246379" y="38100"/>
                  </a:lnTo>
                  <a:lnTo>
                    <a:pt x="247649" y="38100"/>
                  </a:lnTo>
                  <a:lnTo>
                    <a:pt x="247649" y="31750"/>
                  </a:lnTo>
                  <a:close/>
                </a:path>
                <a:path w="247650" h="165100">
                  <a:moveTo>
                    <a:pt x="247649" y="38100"/>
                  </a:moveTo>
                  <a:lnTo>
                    <a:pt x="246379" y="38100"/>
                  </a:lnTo>
                  <a:lnTo>
                    <a:pt x="246379" y="41910"/>
                  </a:lnTo>
                  <a:lnTo>
                    <a:pt x="247649" y="41910"/>
                  </a:lnTo>
                  <a:lnTo>
                    <a:pt x="247649" y="38100"/>
                  </a:lnTo>
                  <a:close/>
                </a:path>
                <a:path w="247650" h="165100">
                  <a:moveTo>
                    <a:pt x="1269" y="140970"/>
                  </a:moveTo>
                  <a:lnTo>
                    <a:pt x="0" y="140970"/>
                  </a:lnTo>
                  <a:lnTo>
                    <a:pt x="0" y="146050"/>
                  </a:lnTo>
                  <a:lnTo>
                    <a:pt x="1269" y="146050"/>
                  </a:lnTo>
                  <a:lnTo>
                    <a:pt x="1269" y="140970"/>
                  </a:lnTo>
                  <a:close/>
                </a:path>
                <a:path w="247650" h="165100">
                  <a:moveTo>
                    <a:pt x="1269" y="146050"/>
                  </a:moveTo>
                  <a:lnTo>
                    <a:pt x="0" y="146050"/>
                  </a:lnTo>
                  <a:lnTo>
                    <a:pt x="0" y="152400"/>
                  </a:lnTo>
                  <a:lnTo>
                    <a:pt x="1269" y="152400"/>
                  </a:lnTo>
                  <a:lnTo>
                    <a:pt x="1269" y="146050"/>
                  </a:lnTo>
                  <a:close/>
                </a:path>
                <a:path w="247650" h="165100">
                  <a:moveTo>
                    <a:pt x="1269" y="152400"/>
                  </a:moveTo>
                  <a:lnTo>
                    <a:pt x="0" y="152400"/>
                  </a:lnTo>
                  <a:lnTo>
                    <a:pt x="0" y="158750"/>
                  </a:lnTo>
                  <a:lnTo>
                    <a:pt x="1269" y="158750"/>
                  </a:lnTo>
                  <a:lnTo>
                    <a:pt x="1269" y="152400"/>
                  </a:lnTo>
                  <a:close/>
                </a:path>
                <a:path w="247650" h="165100">
                  <a:moveTo>
                    <a:pt x="1269" y="158750"/>
                  </a:moveTo>
                  <a:lnTo>
                    <a:pt x="0" y="158750"/>
                  </a:lnTo>
                  <a:lnTo>
                    <a:pt x="0" y="165100"/>
                  </a:lnTo>
                  <a:lnTo>
                    <a:pt x="34289" y="165100"/>
                  </a:lnTo>
                  <a:lnTo>
                    <a:pt x="34289" y="163830"/>
                  </a:lnTo>
                  <a:lnTo>
                    <a:pt x="1269" y="163830"/>
                  </a:lnTo>
                  <a:lnTo>
                    <a:pt x="1269" y="158750"/>
                  </a:lnTo>
                  <a:close/>
                </a:path>
                <a:path w="247650" h="165100">
                  <a:moveTo>
                    <a:pt x="196850" y="163830"/>
                  </a:moveTo>
                  <a:lnTo>
                    <a:pt x="149859" y="163830"/>
                  </a:lnTo>
                  <a:lnTo>
                    <a:pt x="149859" y="165100"/>
                  </a:lnTo>
                  <a:lnTo>
                    <a:pt x="196850" y="165100"/>
                  </a:lnTo>
                  <a:lnTo>
                    <a:pt x="196850" y="163830"/>
                  </a:lnTo>
                  <a:close/>
                </a:path>
              </a:pathLst>
            </a:custGeom>
            <a:solidFill>
              <a:srgbClr val="C3A87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97" name="object 597"/>
            <p:cNvSpPr/>
            <p:nvPr/>
          </p:nvSpPr>
          <p:spPr>
            <a:xfrm>
              <a:off x="1388110" y="3788410"/>
              <a:ext cx="245110" cy="162560"/>
            </a:xfrm>
            <a:custGeom>
              <a:avLst/>
              <a:gdLst/>
              <a:ahLst/>
              <a:cxnLst/>
              <a:rect l="l" t="t" r="r" b="b"/>
              <a:pathLst>
                <a:path w="245110" h="162560">
                  <a:moveTo>
                    <a:pt x="102870" y="0"/>
                  </a:moveTo>
                  <a:lnTo>
                    <a:pt x="74930" y="0"/>
                  </a:lnTo>
                  <a:lnTo>
                    <a:pt x="74930" y="2539"/>
                  </a:lnTo>
                  <a:lnTo>
                    <a:pt x="104140" y="2539"/>
                  </a:lnTo>
                  <a:lnTo>
                    <a:pt x="104140" y="1269"/>
                  </a:lnTo>
                  <a:lnTo>
                    <a:pt x="102870" y="1269"/>
                  </a:lnTo>
                  <a:lnTo>
                    <a:pt x="102870" y="0"/>
                  </a:lnTo>
                  <a:close/>
                </a:path>
                <a:path w="245110" h="162560">
                  <a:moveTo>
                    <a:pt x="173990" y="0"/>
                  </a:moveTo>
                  <a:lnTo>
                    <a:pt x="144780" y="0"/>
                  </a:lnTo>
                  <a:lnTo>
                    <a:pt x="144780" y="2539"/>
                  </a:lnTo>
                  <a:lnTo>
                    <a:pt x="173990" y="2539"/>
                  </a:lnTo>
                  <a:lnTo>
                    <a:pt x="173990" y="0"/>
                  </a:lnTo>
                  <a:close/>
                </a:path>
                <a:path w="245110" h="162560">
                  <a:moveTo>
                    <a:pt x="245109" y="3809"/>
                  </a:moveTo>
                  <a:lnTo>
                    <a:pt x="242570" y="3809"/>
                  </a:lnTo>
                  <a:lnTo>
                    <a:pt x="242570" y="5079"/>
                  </a:lnTo>
                  <a:lnTo>
                    <a:pt x="245109" y="5079"/>
                  </a:lnTo>
                  <a:lnTo>
                    <a:pt x="245109" y="3809"/>
                  </a:lnTo>
                  <a:close/>
                </a:path>
                <a:path w="245110" h="162560">
                  <a:moveTo>
                    <a:pt x="245109" y="5080"/>
                  </a:moveTo>
                  <a:lnTo>
                    <a:pt x="242570" y="5080"/>
                  </a:lnTo>
                  <a:lnTo>
                    <a:pt x="242570" y="11429"/>
                  </a:lnTo>
                  <a:lnTo>
                    <a:pt x="245109" y="11429"/>
                  </a:lnTo>
                  <a:lnTo>
                    <a:pt x="245109" y="5080"/>
                  </a:lnTo>
                  <a:close/>
                </a:path>
                <a:path w="245110" h="162560">
                  <a:moveTo>
                    <a:pt x="245109" y="11430"/>
                  </a:moveTo>
                  <a:lnTo>
                    <a:pt x="242570" y="11430"/>
                  </a:lnTo>
                  <a:lnTo>
                    <a:pt x="242570" y="17779"/>
                  </a:lnTo>
                  <a:lnTo>
                    <a:pt x="245109" y="17779"/>
                  </a:lnTo>
                  <a:lnTo>
                    <a:pt x="245109" y="11430"/>
                  </a:lnTo>
                  <a:close/>
                </a:path>
                <a:path w="245110" h="162560">
                  <a:moveTo>
                    <a:pt x="245109" y="17780"/>
                  </a:moveTo>
                  <a:lnTo>
                    <a:pt x="242570" y="17780"/>
                  </a:lnTo>
                  <a:lnTo>
                    <a:pt x="242570" y="24129"/>
                  </a:lnTo>
                  <a:lnTo>
                    <a:pt x="245109" y="24129"/>
                  </a:lnTo>
                  <a:lnTo>
                    <a:pt x="245109" y="17780"/>
                  </a:lnTo>
                  <a:close/>
                </a:path>
                <a:path w="245110" h="162560">
                  <a:moveTo>
                    <a:pt x="245109" y="24130"/>
                  </a:moveTo>
                  <a:lnTo>
                    <a:pt x="242570" y="24130"/>
                  </a:lnTo>
                  <a:lnTo>
                    <a:pt x="242570" y="30479"/>
                  </a:lnTo>
                  <a:lnTo>
                    <a:pt x="245109" y="30479"/>
                  </a:lnTo>
                  <a:lnTo>
                    <a:pt x="245109" y="24130"/>
                  </a:lnTo>
                  <a:close/>
                </a:path>
                <a:path w="245110" h="162560">
                  <a:moveTo>
                    <a:pt x="245109" y="30480"/>
                  </a:moveTo>
                  <a:lnTo>
                    <a:pt x="242570" y="30480"/>
                  </a:lnTo>
                  <a:lnTo>
                    <a:pt x="242570" y="36829"/>
                  </a:lnTo>
                  <a:lnTo>
                    <a:pt x="245109" y="36829"/>
                  </a:lnTo>
                  <a:lnTo>
                    <a:pt x="245109" y="30480"/>
                  </a:lnTo>
                  <a:close/>
                </a:path>
                <a:path w="245110" h="162560">
                  <a:moveTo>
                    <a:pt x="245109" y="36830"/>
                  </a:moveTo>
                  <a:lnTo>
                    <a:pt x="242570" y="36830"/>
                  </a:lnTo>
                  <a:lnTo>
                    <a:pt x="242570" y="43179"/>
                  </a:lnTo>
                  <a:lnTo>
                    <a:pt x="243840" y="43179"/>
                  </a:lnTo>
                  <a:lnTo>
                    <a:pt x="243840" y="41909"/>
                  </a:lnTo>
                  <a:lnTo>
                    <a:pt x="245109" y="41909"/>
                  </a:lnTo>
                  <a:lnTo>
                    <a:pt x="245109" y="36830"/>
                  </a:lnTo>
                  <a:close/>
                </a:path>
                <a:path w="245110" h="162560">
                  <a:moveTo>
                    <a:pt x="2540" y="138430"/>
                  </a:moveTo>
                  <a:lnTo>
                    <a:pt x="1270" y="138430"/>
                  </a:lnTo>
                  <a:lnTo>
                    <a:pt x="1270" y="139700"/>
                  </a:lnTo>
                  <a:lnTo>
                    <a:pt x="0" y="139700"/>
                  </a:lnTo>
                  <a:lnTo>
                    <a:pt x="0" y="144779"/>
                  </a:lnTo>
                  <a:lnTo>
                    <a:pt x="2540" y="144779"/>
                  </a:lnTo>
                  <a:lnTo>
                    <a:pt x="2540" y="138430"/>
                  </a:lnTo>
                  <a:close/>
                </a:path>
                <a:path w="245110" h="162560">
                  <a:moveTo>
                    <a:pt x="2540" y="144780"/>
                  </a:moveTo>
                  <a:lnTo>
                    <a:pt x="0" y="144780"/>
                  </a:lnTo>
                  <a:lnTo>
                    <a:pt x="0" y="151129"/>
                  </a:lnTo>
                  <a:lnTo>
                    <a:pt x="2540" y="151129"/>
                  </a:lnTo>
                  <a:lnTo>
                    <a:pt x="2540" y="144780"/>
                  </a:lnTo>
                  <a:close/>
                </a:path>
                <a:path w="245110" h="162560">
                  <a:moveTo>
                    <a:pt x="2540" y="151130"/>
                  </a:moveTo>
                  <a:lnTo>
                    <a:pt x="0" y="151130"/>
                  </a:lnTo>
                  <a:lnTo>
                    <a:pt x="0" y="157479"/>
                  </a:lnTo>
                  <a:lnTo>
                    <a:pt x="2540" y="157479"/>
                  </a:lnTo>
                  <a:lnTo>
                    <a:pt x="2540" y="151130"/>
                  </a:lnTo>
                  <a:close/>
                </a:path>
                <a:path w="245110" h="162560">
                  <a:moveTo>
                    <a:pt x="2540" y="157480"/>
                  </a:moveTo>
                  <a:lnTo>
                    <a:pt x="0" y="157480"/>
                  </a:lnTo>
                  <a:lnTo>
                    <a:pt x="0" y="162559"/>
                  </a:lnTo>
                  <a:lnTo>
                    <a:pt x="35559" y="162559"/>
                  </a:lnTo>
                  <a:lnTo>
                    <a:pt x="35559" y="161289"/>
                  </a:lnTo>
                  <a:lnTo>
                    <a:pt x="2540" y="161289"/>
                  </a:lnTo>
                  <a:lnTo>
                    <a:pt x="2540" y="157480"/>
                  </a:lnTo>
                  <a:close/>
                </a:path>
                <a:path w="245110" h="162560">
                  <a:moveTo>
                    <a:pt x="195580" y="161289"/>
                  </a:moveTo>
                  <a:lnTo>
                    <a:pt x="146050" y="161289"/>
                  </a:lnTo>
                  <a:lnTo>
                    <a:pt x="146050" y="162559"/>
                  </a:lnTo>
                  <a:lnTo>
                    <a:pt x="195580" y="162559"/>
                  </a:lnTo>
                  <a:lnTo>
                    <a:pt x="195580" y="161289"/>
                  </a:lnTo>
                  <a:close/>
                </a:path>
              </a:pathLst>
            </a:custGeom>
            <a:solidFill>
              <a:srgbClr val="C4A97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98" name="object 598"/>
            <p:cNvSpPr/>
            <p:nvPr/>
          </p:nvSpPr>
          <p:spPr>
            <a:xfrm>
              <a:off x="1390650" y="3790950"/>
              <a:ext cx="240029" cy="158750"/>
            </a:xfrm>
            <a:custGeom>
              <a:avLst/>
              <a:gdLst/>
              <a:ahLst/>
              <a:cxnLst/>
              <a:rect l="l" t="t" r="r" b="b"/>
              <a:pathLst>
                <a:path w="240030" h="158750">
                  <a:moveTo>
                    <a:pt x="101600" y="0"/>
                  </a:moveTo>
                  <a:lnTo>
                    <a:pt x="71119" y="0"/>
                  </a:lnTo>
                  <a:lnTo>
                    <a:pt x="71119" y="1269"/>
                  </a:lnTo>
                  <a:lnTo>
                    <a:pt x="101600" y="1269"/>
                  </a:lnTo>
                  <a:lnTo>
                    <a:pt x="101600" y="0"/>
                  </a:lnTo>
                  <a:close/>
                </a:path>
                <a:path w="240030" h="158750">
                  <a:moveTo>
                    <a:pt x="171450" y="0"/>
                  </a:moveTo>
                  <a:lnTo>
                    <a:pt x="142240" y="0"/>
                  </a:lnTo>
                  <a:lnTo>
                    <a:pt x="142240" y="1269"/>
                  </a:lnTo>
                  <a:lnTo>
                    <a:pt x="171450" y="1269"/>
                  </a:lnTo>
                  <a:lnTo>
                    <a:pt x="171450" y="0"/>
                  </a:lnTo>
                  <a:close/>
                </a:path>
                <a:path w="240030" h="158750">
                  <a:moveTo>
                    <a:pt x="240030" y="1269"/>
                  </a:moveTo>
                  <a:lnTo>
                    <a:pt x="238760" y="1269"/>
                  </a:lnTo>
                  <a:lnTo>
                    <a:pt x="238760" y="2539"/>
                  </a:lnTo>
                  <a:lnTo>
                    <a:pt x="240030" y="2539"/>
                  </a:lnTo>
                  <a:lnTo>
                    <a:pt x="240030" y="1269"/>
                  </a:lnTo>
                  <a:close/>
                </a:path>
                <a:path w="240030" h="158750">
                  <a:moveTo>
                    <a:pt x="240030" y="2540"/>
                  </a:moveTo>
                  <a:lnTo>
                    <a:pt x="238760" y="2540"/>
                  </a:lnTo>
                  <a:lnTo>
                    <a:pt x="238760" y="8889"/>
                  </a:lnTo>
                  <a:lnTo>
                    <a:pt x="240030" y="8889"/>
                  </a:lnTo>
                  <a:lnTo>
                    <a:pt x="240030" y="2540"/>
                  </a:lnTo>
                  <a:close/>
                </a:path>
                <a:path w="240030" h="158750">
                  <a:moveTo>
                    <a:pt x="240030" y="8890"/>
                  </a:moveTo>
                  <a:lnTo>
                    <a:pt x="238760" y="8890"/>
                  </a:lnTo>
                  <a:lnTo>
                    <a:pt x="238760" y="15239"/>
                  </a:lnTo>
                  <a:lnTo>
                    <a:pt x="240030" y="15239"/>
                  </a:lnTo>
                  <a:lnTo>
                    <a:pt x="240030" y="8890"/>
                  </a:lnTo>
                  <a:close/>
                </a:path>
                <a:path w="240030" h="158750">
                  <a:moveTo>
                    <a:pt x="240030" y="15240"/>
                  </a:moveTo>
                  <a:lnTo>
                    <a:pt x="238760" y="15240"/>
                  </a:lnTo>
                  <a:lnTo>
                    <a:pt x="238760" y="21589"/>
                  </a:lnTo>
                  <a:lnTo>
                    <a:pt x="240030" y="21589"/>
                  </a:lnTo>
                  <a:lnTo>
                    <a:pt x="240030" y="15240"/>
                  </a:lnTo>
                  <a:close/>
                </a:path>
                <a:path w="240030" h="158750">
                  <a:moveTo>
                    <a:pt x="240030" y="21590"/>
                  </a:moveTo>
                  <a:lnTo>
                    <a:pt x="238760" y="21590"/>
                  </a:lnTo>
                  <a:lnTo>
                    <a:pt x="238760" y="27939"/>
                  </a:lnTo>
                  <a:lnTo>
                    <a:pt x="240030" y="27939"/>
                  </a:lnTo>
                  <a:lnTo>
                    <a:pt x="240030" y="21590"/>
                  </a:lnTo>
                  <a:close/>
                </a:path>
                <a:path w="240030" h="158750">
                  <a:moveTo>
                    <a:pt x="240030" y="27940"/>
                  </a:moveTo>
                  <a:lnTo>
                    <a:pt x="238760" y="27940"/>
                  </a:lnTo>
                  <a:lnTo>
                    <a:pt x="238760" y="34289"/>
                  </a:lnTo>
                  <a:lnTo>
                    <a:pt x="240030" y="34289"/>
                  </a:lnTo>
                  <a:lnTo>
                    <a:pt x="240030" y="27940"/>
                  </a:lnTo>
                  <a:close/>
                </a:path>
                <a:path w="240030" h="158750">
                  <a:moveTo>
                    <a:pt x="240030" y="34290"/>
                  </a:moveTo>
                  <a:lnTo>
                    <a:pt x="238760" y="34290"/>
                  </a:lnTo>
                  <a:lnTo>
                    <a:pt x="238760" y="40639"/>
                  </a:lnTo>
                  <a:lnTo>
                    <a:pt x="240030" y="40639"/>
                  </a:lnTo>
                  <a:lnTo>
                    <a:pt x="240030" y="34290"/>
                  </a:lnTo>
                  <a:close/>
                </a:path>
                <a:path w="240030" h="158750">
                  <a:moveTo>
                    <a:pt x="1269" y="135890"/>
                  </a:moveTo>
                  <a:lnTo>
                    <a:pt x="0" y="135890"/>
                  </a:lnTo>
                  <a:lnTo>
                    <a:pt x="0" y="142239"/>
                  </a:lnTo>
                  <a:lnTo>
                    <a:pt x="1269" y="142239"/>
                  </a:lnTo>
                  <a:lnTo>
                    <a:pt x="1269" y="135890"/>
                  </a:lnTo>
                  <a:close/>
                </a:path>
                <a:path w="240030" h="158750">
                  <a:moveTo>
                    <a:pt x="1269" y="142240"/>
                  </a:moveTo>
                  <a:lnTo>
                    <a:pt x="0" y="142240"/>
                  </a:lnTo>
                  <a:lnTo>
                    <a:pt x="0" y="148589"/>
                  </a:lnTo>
                  <a:lnTo>
                    <a:pt x="1269" y="148589"/>
                  </a:lnTo>
                  <a:lnTo>
                    <a:pt x="1269" y="142240"/>
                  </a:lnTo>
                  <a:close/>
                </a:path>
                <a:path w="240030" h="158750">
                  <a:moveTo>
                    <a:pt x="1269" y="148590"/>
                  </a:moveTo>
                  <a:lnTo>
                    <a:pt x="0" y="148590"/>
                  </a:lnTo>
                  <a:lnTo>
                    <a:pt x="0" y="154939"/>
                  </a:lnTo>
                  <a:lnTo>
                    <a:pt x="1269" y="154939"/>
                  </a:lnTo>
                  <a:lnTo>
                    <a:pt x="1269" y="148590"/>
                  </a:lnTo>
                  <a:close/>
                </a:path>
                <a:path w="240030" h="158750">
                  <a:moveTo>
                    <a:pt x="1269" y="154940"/>
                  </a:moveTo>
                  <a:lnTo>
                    <a:pt x="0" y="154940"/>
                  </a:lnTo>
                  <a:lnTo>
                    <a:pt x="0" y="158750"/>
                  </a:lnTo>
                  <a:lnTo>
                    <a:pt x="35559" y="158750"/>
                  </a:lnTo>
                  <a:lnTo>
                    <a:pt x="35559" y="157480"/>
                  </a:lnTo>
                  <a:lnTo>
                    <a:pt x="36829" y="157480"/>
                  </a:lnTo>
                  <a:lnTo>
                    <a:pt x="36829" y="156210"/>
                  </a:lnTo>
                  <a:lnTo>
                    <a:pt x="1269" y="156210"/>
                  </a:lnTo>
                  <a:lnTo>
                    <a:pt x="1269" y="154940"/>
                  </a:lnTo>
                  <a:close/>
                </a:path>
                <a:path w="240030" h="158750">
                  <a:moveTo>
                    <a:pt x="193040" y="156210"/>
                  </a:moveTo>
                  <a:lnTo>
                    <a:pt x="139700" y="156210"/>
                  </a:lnTo>
                  <a:lnTo>
                    <a:pt x="139700" y="157480"/>
                  </a:lnTo>
                  <a:lnTo>
                    <a:pt x="142240" y="157480"/>
                  </a:lnTo>
                  <a:lnTo>
                    <a:pt x="142240" y="158750"/>
                  </a:lnTo>
                  <a:lnTo>
                    <a:pt x="193040" y="158750"/>
                  </a:lnTo>
                  <a:lnTo>
                    <a:pt x="193040" y="156210"/>
                  </a:lnTo>
                  <a:close/>
                </a:path>
              </a:pathLst>
            </a:custGeom>
            <a:solidFill>
              <a:srgbClr val="C5AA7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99" name="object 599"/>
            <p:cNvSpPr/>
            <p:nvPr/>
          </p:nvSpPr>
          <p:spPr>
            <a:xfrm>
              <a:off x="1391920" y="3792220"/>
              <a:ext cx="237490" cy="154940"/>
            </a:xfrm>
            <a:custGeom>
              <a:avLst/>
              <a:gdLst/>
              <a:ahLst/>
              <a:cxnLst/>
              <a:rect l="l" t="t" r="r" b="b"/>
              <a:pathLst>
                <a:path w="237489" h="154939">
                  <a:moveTo>
                    <a:pt x="101600" y="0"/>
                  </a:moveTo>
                  <a:lnTo>
                    <a:pt x="69850" y="0"/>
                  </a:lnTo>
                  <a:lnTo>
                    <a:pt x="69850" y="1269"/>
                  </a:lnTo>
                  <a:lnTo>
                    <a:pt x="101600" y="1269"/>
                  </a:lnTo>
                  <a:lnTo>
                    <a:pt x="101600" y="0"/>
                  </a:lnTo>
                  <a:close/>
                </a:path>
                <a:path w="237489" h="154939">
                  <a:moveTo>
                    <a:pt x="170180" y="0"/>
                  </a:moveTo>
                  <a:lnTo>
                    <a:pt x="140970" y="0"/>
                  </a:lnTo>
                  <a:lnTo>
                    <a:pt x="140970" y="1269"/>
                  </a:lnTo>
                  <a:lnTo>
                    <a:pt x="170180" y="1269"/>
                  </a:lnTo>
                  <a:lnTo>
                    <a:pt x="170180" y="0"/>
                  </a:lnTo>
                  <a:close/>
                </a:path>
                <a:path w="237489" h="154939">
                  <a:moveTo>
                    <a:pt x="237490" y="0"/>
                  </a:moveTo>
                  <a:lnTo>
                    <a:pt x="231140" y="0"/>
                  </a:lnTo>
                  <a:lnTo>
                    <a:pt x="231140" y="1269"/>
                  </a:lnTo>
                  <a:lnTo>
                    <a:pt x="237490" y="1269"/>
                  </a:lnTo>
                  <a:lnTo>
                    <a:pt x="237490" y="0"/>
                  </a:lnTo>
                  <a:close/>
                </a:path>
                <a:path w="237489" h="154939">
                  <a:moveTo>
                    <a:pt x="101600" y="1269"/>
                  </a:moveTo>
                  <a:lnTo>
                    <a:pt x="68580" y="1269"/>
                  </a:lnTo>
                  <a:lnTo>
                    <a:pt x="68580" y="2539"/>
                  </a:lnTo>
                  <a:lnTo>
                    <a:pt x="101600" y="2539"/>
                  </a:lnTo>
                  <a:lnTo>
                    <a:pt x="101600" y="1269"/>
                  </a:lnTo>
                  <a:close/>
                </a:path>
                <a:path w="237489" h="154939">
                  <a:moveTo>
                    <a:pt x="170180" y="1269"/>
                  </a:moveTo>
                  <a:lnTo>
                    <a:pt x="140970" y="1269"/>
                  </a:lnTo>
                  <a:lnTo>
                    <a:pt x="140970" y="2539"/>
                  </a:lnTo>
                  <a:lnTo>
                    <a:pt x="170180" y="2539"/>
                  </a:lnTo>
                  <a:lnTo>
                    <a:pt x="170180" y="1269"/>
                  </a:lnTo>
                  <a:close/>
                </a:path>
                <a:path w="237489" h="154939">
                  <a:moveTo>
                    <a:pt x="237490" y="1269"/>
                  </a:moveTo>
                  <a:lnTo>
                    <a:pt x="229870" y="1269"/>
                  </a:lnTo>
                  <a:lnTo>
                    <a:pt x="229870" y="2539"/>
                  </a:lnTo>
                  <a:lnTo>
                    <a:pt x="236219" y="2539"/>
                  </a:lnTo>
                  <a:lnTo>
                    <a:pt x="236219" y="7619"/>
                  </a:lnTo>
                  <a:lnTo>
                    <a:pt x="237490" y="7619"/>
                  </a:lnTo>
                  <a:lnTo>
                    <a:pt x="237490" y="1269"/>
                  </a:lnTo>
                  <a:close/>
                </a:path>
                <a:path w="237489" h="154939">
                  <a:moveTo>
                    <a:pt x="237490" y="7619"/>
                  </a:moveTo>
                  <a:lnTo>
                    <a:pt x="236219" y="7619"/>
                  </a:lnTo>
                  <a:lnTo>
                    <a:pt x="236219" y="13969"/>
                  </a:lnTo>
                  <a:lnTo>
                    <a:pt x="237490" y="13969"/>
                  </a:lnTo>
                  <a:lnTo>
                    <a:pt x="237490" y="7619"/>
                  </a:lnTo>
                  <a:close/>
                </a:path>
                <a:path w="237489" h="154939">
                  <a:moveTo>
                    <a:pt x="237490" y="13969"/>
                  </a:moveTo>
                  <a:lnTo>
                    <a:pt x="236219" y="13969"/>
                  </a:lnTo>
                  <a:lnTo>
                    <a:pt x="236219" y="20319"/>
                  </a:lnTo>
                  <a:lnTo>
                    <a:pt x="237490" y="20319"/>
                  </a:lnTo>
                  <a:lnTo>
                    <a:pt x="237490" y="13969"/>
                  </a:lnTo>
                  <a:close/>
                </a:path>
                <a:path w="237489" h="154939">
                  <a:moveTo>
                    <a:pt x="237490" y="20319"/>
                  </a:moveTo>
                  <a:lnTo>
                    <a:pt x="236219" y="20319"/>
                  </a:lnTo>
                  <a:lnTo>
                    <a:pt x="236219" y="26669"/>
                  </a:lnTo>
                  <a:lnTo>
                    <a:pt x="237490" y="26669"/>
                  </a:lnTo>
                  <a:lnTo>
                    <a:pt x="237490" y="20319"/>
                  </a:lnTo>
                  <a:close/>
                </a:path>
                <a:path w="237489" h="154939">
                  <a:moveTo>
                    <a:pt x="237490" y="26669"/>
                  </a:moveTo>
                  <a:lnTo>
                    <a:pt x="236219" y="26669"/>
                  </a:lnTo>
                  <a:lnTo>
                    <a:pt x="236219" y="33019"/>
                  </a:lnTo>
                  <a:lnTo>
                    <a:pt x="237490" y="33019"/>
                  </a:lnTo>
                  <a:lnTo>
                    <a:pt x="237490" y="26669"/>
                  </a:lnTo>
                  <a:close/>
                </a:path>
                <a:path w="237489" h="154939">
                  <a:moveTo>
                    <a:pt x="237490" y="33019"/>
                  </a:moveTo>
                  <a:lnTo>
                    <a:pt x="236219" y="33019"/>
                  </a:lnTo>
                  <a:lnTo>
                    <a:pt x="236219" y="39369"/>
                  </a:lnTo>
                  <a:lnTo>
                    <a:pt x="237490" y="39369"/>
                  </a:lnTo>
                  <a:lnTo>
                    <a:pt x="237490" y="33019"/>
                  </a:lnTo>
                  <a:close/>
                </a:path>
                <a:path w="237489" h="154939">
                  <a:moveTo>
                    <a:pt x="237490" y="39369"/>
                  </a:moveTo>
                  <a:lnTo>
                    <a:pt x="236219" y="39369"/>
                  </a:lnTo>
                  <a:lnTo>
                    <a:pt x="236219" y="40639"/>
                  </a:lnTo>
                  <a:lnTo>
                    <a:pt x="237490" y="40639"/>
                  </a:lnTo>
                  <a:lnTo>
                    <a:pt x="237490" y="39369"/>
                  </a:lnTo>
                  <a:close/>
                </a:path>
                <a:path w="237489" h="154939">
                  <a:moveTo>
                    <a:pt x="2540" y="132079"/>
                  </a:moveTo>
                  <a:lnTo>
                    <a:pt x="1270" y="132079"/>
                  </a:lnTo>
                  <a:lnTo>
                    <a:pt x="1270" y="133349"/>
                  </a:lnTo>
                  <a:lnTo>
                    <a:pt x="0" y="133349"/>
                  </a:lnTo>
                  <a:lnTo>
                    <a:pt x="0" y="134619"/>
                  </a:lnTo>
                  <a:lnTo>
                    <a:pt x="2540" y="134619"/>
                  </a:lnTo>
                  <a:lnTo>
                    <a:pt x="2540" y="132079"/>
                  </a:lnTo>
                  <a:close/>
                </a:path>
                <a:path w="237489" h="154939">
                  <a:moveTo>
                    <a:pt x="2540" y="134619"/>
                  </a:moveTo>
                  <a:lnTo>
                    <a:pt x="0" y="134619"/>
                  </a:lnTo>
                  <a:lnTo>
                    <a:pt x="0" y="140969"/>
                  </a:lnTo>
                  <a:lnTo>
                    <a:pt x="2540" y="140969"/>
                  </a:lnTo>
                  <a:lnTo>
                    <a:pt x="2540" y="134619"/>
                  </a:lnTo>
                  <a:close/>
                </a:path>
                <a:path w="237489" h="154939">
                  <a:moveTo>
                    <a:pt x="2540" y="140969"/>
                  </a:moveTo>
                  <a:lnTo>
                    <a:pt x="0" y="140969"/>
                  </a:lnTo>
                  <a:lnTo>
                    <a:pt x="0" y="147319"/>
                  </a:lnTo>
                  <a:lnTo>
                    <a:pt x="2540" y="147319"/>
                  </a:lnTo>
                  <a:lnTo>
                    <a:pt x="2540" y="140969"/>
                  </a:lnTo>
                  <a:close/>
                </a:path>
                <a:path w="237489" h="154939">
                  <a:moveTo>
                    <a:pt x="2540" y="147319"/>
                  </a:moveTo>
                  <a:lnTo>
                    <a:pt x="0" y="147319"/>
                  </a:lnTo>
                  <a:lnTo>
                    <a:pt x="0" y="154939"/>
                  </a:lnTo>
                  <a:lnTo>
                    <a:pt x="38100" y="154939"/>
                  </a:lnTo>
                  <a:lnTo>
                    <a:pt x="38099" y="153669"/>
                  </a:lnTo>
                  <a:lnTo>
                    <a:pt x="2540" y="153669"/>
                  </a:lnTo>
                  <a:lnTo>
                    <a:pt x="2540" y="147319"/>
                  </a:lnTo>
                  <a:close/>
                </a:path>
                <a:path w="237489" h="154939">
                  <a:moveTo>
                    <a:pt x="190500" y="153669"/>
                  </a:moveTo>
                  <a:lnTo>
                    <a:pt x="135890" y="153669"/>
                  </a:lnTo>
                  <a:lnTo>
                    <a:pt x="135890" y="154939"/>
                  </a:lnTo>
                  <a:lnTo>
                    <a:pt x="190500" y="154939"/>
                  </a:lnTo>
                  <a:lnTo>
                    <a:pt x="190500" y="153669"/>
                  </a:lnTo>
                  <a:close/>
                </a:path>
              </a:pathLst>
            </a:custGeom>
            <a:solidFill>
              <a:srgbClr val="C6AC7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00" name="object 600"/>
            <p:cNvSpPr/>
            <p:nvPr/>
          </p:nvSpPr>
          <p:spPr>
            <a:xfrm>
              <a:off x="1394460" y="3794760"/>
              <a:ext cx="233679" cy="151130"/>
            </a:xfrm>
            <a:custGeom>
              <a:avLst/>
              <a:gdLst/>
              <a:ahLst/>
              <a:cxnLst/>
              <a:rect l="l" t="t" r="r" b="b"/>
              <a:pathLst>
                <a:path w="233680" h="151129">
                  <a:moveTo>
                    <a:pt x="99059" y="0"/>
                  </a:moveTo>
                  <a:lnTo>
                    <a:pt x="66040" y="0"/>
                  </a:lnTo>
                  <a:lnTo>
                    <a:pt x="66040" y="1269"/>
                  </a:lnTo>
                  <a:lnTo>
                    <a:pt x="99059" y="1269"/>
                  </a:lnTo>
                  <a:lnTo>
                    <a:pt x="99059" y="0"/>
                  </a:lnTo>
                  <a:close/>
                </a:path>
                <a:path w="233680" h="151129">
                  <a:moveTo>
                    <a:pt x="167640" y="0"/>
                  </a:moveTo>
                  <a:lnTo>
                    <a:pt x="138430" y="0"/>
                  </a:lnTo>
                  <a:lnTo>
                    <a:pt x="138430" y="1269"/>
                  </a:lnTo>
                  <a:lnTo>
                    <a:pt x="167640" y="1269"/>
                  </a:lnTo>
                  <a:lnTo>
                    <a:pt x="167640" y="0"/>
                  </a:lnTo>
                  <a:close/>
                </a:path>
                <a:path w="233680" h="151129">
                  <a:moveTo>
                    <a:pt x="233679" y="0"/>
                  </a:moveTo>
                  <a:lnTo>
                    <a:pt x="224790" y="0"/>
                  </a:lnTo>
                  <a:lnTo>
                    <a:pt x="224790" y="1269"/>
                  </a:lnTo>
                  <a:lnTo>
                    <a:pt x="231140" y="1269"/>
                  </a:lnTo>
                  <a:lnTo>
                    <a:pt x="231140" y="5079"/>
                  </a:lnTo>
                  <a:lnTo>
                    <a:pt x="233679" y="5079"/>
                  </a:lnTo>
                  <a:lnTo>
                    <a:pt x="233679" y="0"/>
                  </a:lnTo>
                  <a:close/>
                </a:path>
                <a:path w="233680" h="151129">
                  <a:moveTo>
                    <a:pt x="233679" y="5080"/>
                  </a:moveTo>
                  <a:lnTo>
                    <a:pt x="231140" y="5080"/>
                  </a:lnTo>
                  <a:lnTo>
                    <a:pt x="231140" y="11429"/>
                  </a:lnTo>
                  <a:lnTo>
                    <a:pt x="233679" y="11429"/>
                  </a:lnTo>
                  <a:lnTo>
                    <a:pt x="233679" y="5080"/>
                  </a:lnTo>
                  <a:close/>
                </a:path>
                <a:path w="233680" h="151129">
                  <a:moveTo>
                    <a:pt x="233679" y="11430"/>
                  </a:moveTo>
                  <a:lnTo>
                    <a:pt x="231140" y="11430"/>
                  </a:lnTo>
                  <a:lnTo>
                    <a:pt x="231140" y="17779"/>
                  </a:lnTo>
                  <a:lnTo>
                    <a:pt x="233679" y="17779"/>
                  </a:lnTo>
                  <a:lnTo>
                    <a:pt x="233679" y="11430"/>
                  </a:lnTo>
                  <a:close/>
                </a:path>
                <a:path w="233680" h="151129">
                  <a:moveTo>
                    <a:pt x="233679" y="17780"/>
                  </a:moveTo>
                  <a:lnTo>
                    <a:pt x="231140" y="17780"/>
                  </a:lnTo>
                  <a:lnTo>
                    <a:pt x="231140" y="24129"/>
                  </a:lnTo>
                  <a:lnTo>
                    <a:pt x="233679" y="24129"/>
                  </a:lnTo>
                  <a:lnTo>
                    <a:pt x="233679" y="17780"/>
                  </a:lnTo>
                  <a:close/>
                </a:path>
                <a:path w="233680" h="151129">
                  <a:moveTo>
                    <a:pt x="233679" y="24130"/>
                  </a:moveTo>
                  <a:lnTo>
                    <a:pt x="231140" y="24130"/>
                  </a:lnTo>
                  <a:lnTo>
                    <a:pt x="231140" y="30479"/>
                  </a:lnTo>
                  <a:lnTo>
                    <a:pt x="233679" y="30479"/>
                  </a:lnTo>
                  <a:lnTo>
                    <a:pt x="233679" y="24130"/>
                  </a:lnTo>
                  <a:close/>
                </a:path>
                <a:path w="233680" h="151129">
                  <a:moveTo>
                    <a:pt x="233679" y="30480"/>
                  </a:moveTo>
                  <a:lnTo>
                    <a:pt x="231140" y="30480"/>
                  </a:lnTo>
                  <a:lnTo>
                    <a:pt x="231140" y="36829"/>
                  </a:lnTo>
                  <a:lnTo>
                    <a:pt x="233679" y="36829"/>
                  </a:lnTo>
                  <a:lnTo>
                    <a:pt x="233679" y="30480"/>
                  </a:lnTo>
                  <a:close/>
                </a:path>
                <a:path w="233680" h="151129">
                  <a:moveTo>
                    <a:pt x="233679" y="36830"/>
                  </a:moveTo>
                  <a:lnTo>
                    <a:pt x="231140" y="36830"/>
                  </a:lnTo>
                  <a:lnTo>
                    <a:pt x="231140" y="39369"/>
                  </a:lnTo>
                  <a:lnTo>
                    <a:pt x="232409" y="39369"/>
                  </a:lnTo>
                  <a:lnTo>
                    <a:pt x="232409" y="38100"/>
                  </a:lnTo>
                  <a:lnTo>
                    <a:pt x="233679" y="38100"/>
                  </a:lnTo>
                  <a:lnTo>
                    <a:pt x="233679" y="36830"/>
                  </a:lnTo>
                  <a:close/>
                </a:path>
                <a:path w="233680" h="151129">
                  <a:moveTo>
                    <a:pt x="1270" y="129539"/>
                  </a:moveTo>
                  <a:lnTo>
                    <a:pt x="0" y="129539"/>
                  </a:lnTo>
                  <a:lnTo>
                    <a:pt x="0" y="132079"/>
                  </a:lnTo>
                  <a:lnTo>
                    <a:pt x="1270" y="132079"/>
                  </a:lnTo>
                  <a:lnTo>
                    <a:pt x="1270" y="129539"/>
                  </a:lnTo>
                  <a:close/>
                </a:path>
                <a:path w="233680" h="151129">
                  <a:moveTo>
                    <a:pt x="1270" y="132080"/>
                  </a:moveTo>
                  <a:lnTo>
                    <a:pt x="0" y="132080"/>
                  </a:lnTo>
                  <a:lnTo>
                    <a:pt x="0" y="138429"/>
                  </a:lnTo>
                  <a:lnTo>
                    <a:pt x="1270" y="138429"/>
                  </a:lnTo>
                  <a:lnTo>
                    <a:pt x="1270" y="132080"/>
                  </a:lnTo>
                  <a:close/>
                </a:path>
                <a:path w="233680" h="151129">
                  <a:moveTo>
                    <a:pt x="1270" y="138430"/>
                  </a:moveTo>
                  <a:lnTo>
                    <a:pt x="0" y="138430"/>
                  </a:lnTo>
                  <a:lnTo>
                    <a:pt x="0" y="144779"/>
                  </a:lnTo>
                  <a:lnTo>
                    <a:pt x="1270" y="144779"/>
                  </a:lnTo>
                  <a:lnTo>
                    <a:pt x="1270" y="138430"/>
                  </a:lnTo>
                  <a:close/>
                </a:path>
                <a:path w="233680" h="151129">
                  <a:moveTo>
                    <a:pt x="1270" y="144780"/>
                  </a:moveTo>
                  <a:lnTo>
                    <a:pt x="0" y="144780"/>
                  </a:lnTo>
                  <a:lnTo>
                    <a:pt x="0" y="151130"/>
                  </a:lnTo>
                  <a:lnTo>
                    <a:pt x="38100" y="151130"/>
                  </a:lnTo>
                  <a:lnTo>
                    <a:pt x="38100" y="149859"/>
                  </a:lnTo>
                  <a:lnTo>
                    <a:pt x="39370" y="149859"/>
                  </a:lnTo>
                  <a:lnTo>
                    <a:pt x="39370" y="148589"/>
                  </a:lnTo>
                  <a:lnTo>
                    <a:pt x="1270" y="148589"/>
                  </a:lnTo>
                  <a:lnTo>
                    <a:pt x="1270" y="144780"/>
                  </a:lnTo>
                  <a:close/>
                </a:path>
                <a:path w="233680" h="151129">
                  <a:moveTo>
                    <a:pt x="187960" y="149859"/>
                  </a:moveTo>
                  <a:lnTo>
                    <a:pt x="132080" y="149859"/>
                  </a:lnTo>
                  <a:lnTo>
                    <a:pt x="132080" y="151129"/>
                  </a:lnTo>
                  <a:lnTo>
                    <a:pt x="187959" y="151129"/>
                  </a:lnTo>
                  <a:lnTo>
                    <a:pt x="187960" y="149859"/>
                  </a:lnTo>
                  <a:close/>
                </a:path>
                <a:path w="233680" h="151129">
                  <a:moveTo>
                    <a:pt x="186690" y="148589"/>
                  </a:moveTo>
                  <a:lnTo>
                    <a:pt x="129540" y="148589"/>
                  </a:lnTo>
                  <a:lnTo>
                    <a:pt x="129540" y="149859"/>
                  </a:lnTo>
                  <a:lnTo>
                    <a:pt x="186690" y="149859"/>
                  </a:lnTo>
                  <a:lnTo>
                    <a:pt x="186690" y="148589"/>
                  </a:lnTo>
                  <a:close/>
                </a:path>
              </a:pathLst>
            </a:custGeom>
            <a:solidFill>
              <a:srgbClr val="C7AD7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01" name="object 601"/>
            <p:cNvSpPr/>
            <p:nvPr/>
          </p:nvSpPr>
          <p:spPr>
            <a:xfrm>
              <a:off x="1395730" y="3796030"/>
              <a:ext cx="229870" cy="147320"/>
            </a:xfrm>
            <a:custGeom>
              <a:avLst/>
              <a:gdLst/>
              <a:ahLst/>
              <a:cxnLst/>
              <a:rect l="l" t="t" r="r" b="b"/>
              <a:pathLst>
                <a:path w="229869" h="147320">
                  <a:moveTo>
                    <a:pt x="97789" y="0"/>
                  </a:moveTo>
                  <a:lnTo>
                    <a:pt x="64769" y="0"/>
                  </a:lnTo>
                  <a:lnTo>
                    <a:pt x="64769" y="2540"/>
                  </a:lnTo>
                  <a:lnTo>
                    <a:pt x="97789" y="2540"/>
                  </a:lnTo>
                  <a:lnTo>
                    <a:pt x="97789" y="0"/>
                  </a:lnTo>
                  <a:close/>
                </a:path>
                <a:path w="229869" h="147320">
                  <a:moveTo>
                    <a:pt x="166369" y="0"/>
                  </a:moveTo>
                  <a:lnTo>
                    <a:pt x="137159" y="0"/>
                  </a:lnTo>
                  <a:lnTo>
                    <a:pt x="137159" y="2540"/>
                  </a:lnTo>
                  <a:lnTo>
                    <a:pt x="166369" y="2540"/>
                  </a:lnTo>
                  <a:lnTo>
                    <a:pt x="166369" y="0"/>
                  </a:lnTo>
                  <a:close/>
                </a:path>
                <a:path w="229869" h="147320">
                  <a:moveTo>
                    <a:pt x="229869" y="0"/>
                  </a:moveTo>
                  <a:lnTo>
                    <a:pt x="220979" y="0"/>
                  </a:lnTo>
                  <a:lnTo>
                    <a:pt x="220979" y="1270"/>
                  </a:lnTo>
                  <a:lnTo>
                    <a:pt x="219709" y="1270"/>
                  </a:lnTo>
                  <a:lnTo>
                    <a:pt x="219709" y="2540"/>
                  </a:lnTo>
                  <a:lnTo>
                    <a:pt x="228600" y="2540"/>
                  </a:lnTo>
                  <a:lnTo>
                    <a:pt x="228600" y="3810"/>
                  </a:lnTo>
                  <a:lnTo>
                    <a:pt x="229869" y="3810"/>
                  </a:lnTo>
                  <a:lnTo>
                    <a:pt x="229869" y="0"/>
                  </a:lnTo>
                  <a:close/>
                </a:path>
                <a:path w="229869" h="147320">
                  <a:moveTo>
                    <a:pt x="229869" y="3810"/>
                  </a:moveTo>
                  <a:lnTo>
                    <a:pt x="228600" y="3810"/>
                  </a:lnTo>
                  <a:lnTo>
                    <a:pt x="228600" y="10160"/>
                  </a:lnTo>
                  <a:lnTo>
                    <a:pt x="229869" y="10160"/>
                  </a:lnTo>
                  <a:lnTo>
                    <a:pt x="229869" y="3810"/>
                  </a:lnTo>
                  <a:close/>
                </a:path>
                <a:path w="229869" h="147320">
                  <a:moveTo>
                    <a:pt x="229869" y="10160"/>
                  </a:moveTo>
                  <a:lnTo>
                    <a:pt x="228600" y="10160"/>
                  </a:lnTo>
                  <a:lnTo>
                    <a:pt x="228600" y="16510"/>
                  </a:lnTo>
                  <a:lnTo>
                    <a:pt x="229869" y="16510"/>
                  </a:lnTo>
                  <a:lnTo>
                    <a:pt x="229869" y="10160"/>
                  </a:lnTo>
                  <a:close/>
                </a:path>
                <a:path w="229869" h="147320">
                  <a:moveTo>
                    <a:pt x="229869" y="16510"/>
                  </a:moveTo>
                  <a:lnTo>
                    <a:pt x="228600" y="16510"/>
                  </a:lnTo>
                  <a:lnTo>
                    <a:pt x="228600" y="22860"/>
                  </a:lnTo>
                  <a:lnTo>
                    <a:pt x="229869" y="22860"/>
                  </a:lnTo>
                  <a:lnTo>
                    <a:pt x="229869" y="16510"/>
                  </a:lnTo>
                  <a:close/>
                </a:path>
                <a:path w="229869" h="147320">
                  <a:moveTo>
                    <a:pt x="229869" y="22860"/>
                  </a:moveTo>
                  <a:lnTo>
                    <a:pt x="228600" y="22860"/>
                  </a:lnTo>
                  <a:lnTo>
                    <a:pt x="228600" y="29210"/>
                  </a:lnTo>
                  <a:lnTo>
                    <a:pt x="229869" y="29210"/>
                  </a:lnTo>
                  <a:lnTo>
                    <a:pt x="229869" y="22860"/>
                  </a:lnTo>
                  <a:close/>
                </a:path>
                <a:path w="229869" h="147320">
                  <a:moveTo>
                    <a:pt x="229869" y="29210"/>
                  </a:moveTo>
                  <a:lnTo>
                    <a:pt x="228600" y="29210"/>
                  </a:lnTo>
                  <a:lnTo>
                    <a:pt x="228600" y="35560"/>
                  </a:lnTo>
                  <a:lnTo>
                    <a:pt x="229869" y="35560"/>
                  </a:lnTo>
                  <a:lnTo>
                    <a:pt x="229869" y="29210"/>
                  </a:lnTo>
                  <a:close/>
                </a:path>
                <a:path w="229869" h="147320">
                  <a:moveTo>
                    <a:pt x="229869" y="35560"/>
                  </a:moveTo>
                  <a:lnTo>
                    <a:pt x="228600" y="35560"/>
                  </a:lnTo>
                  <a:lnTo>
                    <a:pt x="228600" y="38100"/>
                  </a:lnTo>
                  <a:lnTo>
                    <a:pt x="229869" y="38100"/>
                  </a:lnTo>
                  <a:lnTo>
                    <a:pt x="229869" y="35560"/>
                  </a:lnTo>
                  <a:close/>
                </a:path>
                <a:path w="229869" h="147320">
                  <a:moveTo>
                    <a:pt x="1269" y="127000"/>
                  </a:moveTo>
                  <a:lnTo>
                    <a:pt x="0" y="127000"/>
                  </a:lnTo>
                  <a:lnTo>
                    <a:pt x="0" y="130810"/>
                  </a:lnTo>
                  <a:lnTo>
                    <a:pt x="1269" y="130810"/>
                  </a:lnTo>
                  <a:lnTo>
                    <a:pt x="1269" y="127000"/>
                  </a:lnTo>
                  <a:close/>
                </a:path>
                <a:path w="229869" h="147320">
                  <a:moveTo>
                    <a:pt x="1269" y="130810"/>
                  </a:moveTo>
                  <a:lnTo>
                    <a:pt x="0" y="130810"/>
                  </a:lnTo>
                  <a:lnTo>
                    <a:pt x="0" y="137160"/>
                  </a:lnTo>
                  <a:lnTo>
                    <a:pt x="1269" y="137160"/>
                  </a:lnTo>
                  <a:lnTo>
                    <a:pt x="1269" y="130810"/>
                  </a:lnTo>
                  <a:close/>
                </a:path>
                <a:path w="229869" h="147320">
                  <a:moveTo>
                    <a:pt x="1269" y="137160"/>
                  </a:moveTo>
                  <a:lnTo>
                    <a:pt x="0" y="137160"/>
                  </a:lnTo>
                  <a:lnTo>
                    <a:pt x="0" y="143510"/>
                  </a:lnTo>
                  <a:lnTo>
                    <a:pt x="1269" y="143510"/>
                  </a:lnTo>
                  <a:lnTo>
                    <a:pt x="1269" y="137160"/>
                  </a:lnTo>
                  <a:close/>
                </a:path>
                <a:path w="229869" h="147320">
                  <a:moveTo>
                    <a:pt x="1269" y="143510"/>
                  </a:moveTo>
                  <a:lnTo>
                    <a:pt x="0" y="143510"/>
                  </a:lnTo>
                  <a:lnTo>
                    <a:pt x="0" y="147320"/>
                  </a:lnTo>
                  <a:lnTo>
                    <a:pt x="40640" y="147320"/>
                  </a:lnTo>
                  <a:lnTo>
                    <a:pt x="40640" y="146050"/>
                  </a:lnTo>
                  <a:lnTo>
                    <a:pt x="1269" y="146050"/>
                  </a:lnTo>
                  <a:lnTo>
                    <a:pt x="1269" y="143510"/>
                  </a:lnTo>
                  <a:close/>
                </a:path>
                <a:path w="229869" h="147320">
                  <a:moveTo>
                    <a:pt x="185419" y="146050"/>
                  </a:moveTo>
                  <a:lnTo>
                    <a:pt x="125729" y="146050"/>
                  </a:lnTo>
                  <a:lnTo>
                    <a:pt x="125729" y="147320"/>
                  </a:lnTo>
                  <a:lnTo>
                    <a:pt x="185419" y="147320"/>
                  </a:lnTo>
                  <a:lnTo>
                    <a:pt x="185419" y="146050"/>
                  </a:lnTo>
                  <a:close/>
                </a:path>
              </a:pathLst>
            </a:custGeom>
            <a:solidFill>
              <a:srgbClr val="C8AF7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02" name="object 602"/>
            <p:cNvSpPr/>
            <p:nvPr/>
          </p:nvSpPr>
          <p:spPr>
            <a:xfrm>
              <a:off x="1397000" y="3798570"/>
              <a:ext cx="227329" cy="143510"/>
            </a:xfrm>
            <a:custGeom>
              <a:avLst/>
              <a:gdLst/>
              <a:ahLst/>
              <a:cxnLst/>
              <a:rect l="l" t="t" r="r" b="b"/>
              <a:pathLst>
                <a:path w="227330" h="143510">
                  <a:moveTo>
                    <a:pt x="96519" y="0"/>
                  </a:moveTo>
                  <a:lnTo>
                    <a:pt x="63500" y="0"/>
                  </a:lnTo>
                  <a:lnTo>
                    <a:pt x="63500" y="1269"/>
                  </a:lnTo>
                  <a:lnTo>
                    <a:pt x="96519" y="1269"/>
                  </a:lnTo>
                  <a:lnTo>
                    <a:pt x="96519" y="0"/>
                  </a:lnTo>
                  <a:close/>
                </a:path>
                <a:path w="227330" h="143510">
                  <a:moveTo>
                    <a:pt x="165100" y="0"/>
                  </a:moveTo>
                  <a:lnTo>
                    <a:pt x="135890" y="0"/>
                  </a:lnTo>
                  <a:lnTo>
                    <a:pt x="135890" y="1269"/>
                  </a:lnTo>
                  <a:lnTo>
                    <a:pt x="165100" y="1269"/>
                  </a:lnTo>
                  <a:lnTo>
                    <a:pt x="165100" y="0"/>
                  </a:lnTo>
                  <a:close/>
                </a:path>
                <a:path w="227330" h="143510">
                  <a:moveTo>
                    <a:pt x="227330" y="0"/>
                  </a:moveTo>
                  <a:lnTo>
                    <a:pt x="215900" y="0"/>
                  </a:lnTo>
                  <a:lnTo>
                    <a:pt x="215900" y="1269"/>
                  </a:lnTo>
                  <a:lnTo>
                    <a:pt x="224790" y="1269"/>
                  </a:lnTo>
                  <a:lnTo>
                    <a:pt x="224790" y="7619"/>
                  </a:lnTo>
                  <a:lnTo>
                    <a:pt x="227330" y="7619"/>
                  </a:lnTo>
                  <a:lnTo>
                    <a:pt x="227330" y="0"/>
                  </a:lnTo>
                  <a:close/>
                </a:path>
                <a:path w="227330" h="143510">
                  <a:moveTo>
                    <a:pt x="227330" y="7619"/>
                  </a:moveTo>
                  <a:lnTo>
                    <a:pt x="224790" y="7619"/>
                  </a:lnTo>
                  <a:lnTo>
                    <a:pt x="224790" y="13969"/>
                  </a:lnTo>
                  <a:lnTo>
                    <a:pt x="227330" y="13969"/>
                  </a:lnTo>
                  <a:lnTo>
                    <a:pt x="227330" y="7619"/>
                  </a:lnTo>
                  <a:close/>
                </a:path>
                <a:path w="227330" h="143510">
                  <a:moveTo>
                    <a:pt x="227330" y="13969"/>
                  </a:moveTo>
                  <a:lnTo>
                    <a:pt x="224790" y="13969"/>
                  </a:lnTo>
                  <a:lnTo>
                    <a:pt x="224790" y="20319"/>
                  </a:lnTo>
                  <a:lnTo>
                    <a:pt x="227330" y="20319"/>
                  </a:lnTo>
                  <a:lnTo>
                    <a:pt x="227330" y="13969"/>
                  </a:lnTo>
                  <a:close/>
                </a:path>
                <a:path w="227330" h="143510">
                  <a:moveTo>
                    <a:pt x="227330" y="20319"/>
                  </a:moveTo>
                  <a:lnTo>
                    <a:pt x="224790" y="20319"/>
                  </a:lnTo>
                  <a:lnTo>
                    <a:pt x="224790" y="26669"/>
                  </a:lnTo>
                  <a:lnTo>
                    <a:pt x="227330" y="26669"/>
                  </a:lnTo>
                  <a:lnTo>
                    <a:pt x="227330" y="20319"/>
                  </a:lnTo>
                  <a:close/>
                </a:path>
                <a:path w="227330" h="143510">
                  <a:moveTo>
                    <a:pt x="227330" y="26669"/>
                  </a:moveTo>
                  <a:lnTo>
                    <a:pt x="224790" y="26669"/>
                  </a:lnTo>
                  <a:lnTo>
                    <a:pt x="224790" y="33019"/>
                  </a:lnTo>
                  <a:lnTo>
                    <a:pt x="227330" y="33019"/>
                  </a:lnTo>
                  <a:lnTo>
                    <a:pt x="227330" y="26669"/>
                  </a:lnTo>
                  <a:close/>
                </a:path>
                <a:path w="227330" h="143510">
                  <a:moveTo>
                    <a:pt x="227330" y="33019"/>
                  </a:moveTo>
                  <a:lnTo>
                    <a:pt x="224790" y="33019"/>
                  </a:lnTo>
                  <a:lnTo>
                    <a:pt x="224790" y="36829"/>
                  </a:lnTo>
                  <a:lnTo>
                    <a:pt x="227330" y="36829"/>
                  </a:lnTo>
                  <a:lnTo>
                    <a:pt x="227330" y="33019"/>
                  </a:lnTo>
                  <a:close/>
                </a:path>
                <a:path w="227330" h="143510">
                  <a:moveTo>
                    <a:pt x="2540" y="123189"/>
                  </a:moveTo>
                  <a:lnTo>
                    <a:pt x="1269" y="123189"/>
                  </a:lnTo>
                  <a:lnTo>
                    <a:pt x="1269" y="124459"/>
                  </a:lnTo>
                  <a:lnTo>
                    <a:pt x="0" y="124459"/>
                  </a:lnTo>
                  <a:lnTo>
                    <a:pt x="0" y="128269"/>
                  </a:lnTo>
                  <a:lnTo>
                    <a:pt x="2540" y="128269"/>
                  </a:lnTo>
                  <a:lnTo>
                    <a:pt x="2540" y="123189"/>
                  </a:lnTo>
                  <a:close/>
                </a:path>
                <a:path w="227330" h="143510">
                  <a:moveTo>
                    <a:pt x="2540" y="128269"/>
                  </a:moveTo>
                  <a:lnTo>
                    <a:pt x="0" y="128269"/>
                  </a:lnTo>
                  <a:lnTo>
                    <a:pt x="0" y="134619"/>
                  </a:lnTo>
                  <a:lnTo>
                    <a:pt x="2540" y="134619"/>
                  </a:lnTo>
                  <a:lnTo>
                    <a:pt x="2540" y="128269"/>
                  </a:lnTo>
                  <a:close/>
                </a:path>
                <a:path w="227330" h="143510">
                  <a:moveTo>
                    <a:pt x="2540" y="134619"/>
                  </a:moveTo>
                  <a:lnTo>
                    <a:pt x="0" y="134619"/>
                  </a:lnTo>
                  <a:lnTo>
                    <a:pt x="0" y="140969"/>
                  </a:lnTo>
                  <a:lnTo>
                    <a:pt x="2540" y="140969"/>
                  </a:lnTo>
                  <a:lnTo>
                    <a:pt x="2540" y="134619"/>
                  </a:lnTo>
                  <a:close/>
                </a:path>
                <a:path w="227330" h="143510">
                  <a:moveTo>
                    <a:pt x="2540" y="140969"/>
                  </a:moveTo>
                  <a:lnTo>
                    <a:pt x="0" y="140969"/>
                  </a:lnTo>
                  <a:lnTo>
                    <a:pt x="0" y="143509"/>
                  </a:lnTo>
                  <a:lnTo>
                    <a:pt x="41909" y="143509"/>
                  </a:lnTo>
                  <a:lnTo>
                    <a:pt x="41909" y="142239"/>
                  </a:lnTo>
                  <a:lnTo>
                    <a:pt x="2540" y="142239"/>
                  </a:lnTo>
                  <a:lnTo>
                    <a:pt x="2540" y="140969"/>
                  </a:lnTo>
                  <a:close/>
                </a:path>
                <a:path w="227330" h="143510">
                  <a:moveTo>
                    <a:pt x="181609" y="142239"/>
                  </a:moveTo>
                  <a:lnTo>
                    <a:pt x="123190" y="142239"/>
                  </a:lnTo>
                  <a:lnTo>
                    <a:pt x="123190" y="143509"/>
                  </a:lnTo>
                  <a:lnTo>
                    <a:pt x="181609" y="143509"/>
                  </a:lnTo>
                  <a:lnTo>
                    <a:pt x="181609" y="142239"/>
                  </a:lnTo>
                  <a:close/>
                </a:path>
              </a:pathLst>
            </a:custGeom>
            <a:solidFill>
              <a:srgbClr val="C9B07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03" name="object 603"/>
            <p:cNvSpPr/>
            <p:nvPr/>
          </p:nvSpPr>
          <p:spPr>
            <a:xfrm>
              <a:off x="1399540" y="3799840"/>
              <a:ext cx="222250" cy="140970"/>
            </a:xfrm>
            <a:custGeom>
              <a:avLst/>
              <a:gdLst/>
              <a:ahLst/>
              <a:cxnLst/>
              <a:rect l="l" t="t" r="r" b="b"/>
              <a:pathLst>
                <a:path w="222250" h="140970">
                  <a:moveTo>
                    <a:pt x="222250" y="0"/>
                  </a:moveTo>
                  <a:lnTo>
                    <a:pt x="210819" y="0"/>
                  </a:lnTo>
                  <a:lnTo>
                    <a:pt x="210819" y="1270"/>
                  </a:lnTo>
                  <a:lnTo>
                    <a:pt x="220979" y="1270"/>
                  </a:lnTo>
                  <a:lnTo>
                    <a:pt x="220979" y="6350"/>
                  </a:lnTo>
                  <a:lnTo>
                    <a:pt x="222250" y="6350"/>
                  </a:lnTo>
                  <a:lnTo>
                    <a:pt x="222250" y="0"/>
                  </a:lnTo>
                  <a:close/>
                </a:path>
                <a:path w="222250" h="140970">
                  <a:moveTo>
                    <a:pt x="93979" y="0"/>
                  </a:moveTo>
                  <a:lnTo>
                    <a:pt x="60959" y="0"/>
                  </a:lnTo>
                  <a:lnTo>
                    <a:pt x="60959" y="1270"/>
                  </a:lnTo>
                  <a:lnTo>
                    <a:pt x="93979" y="1270"/>
                  </a:lnTo>
                  <a:lnTo>
                    <a:pt x="93979" y="0"/>
                  </a:lnTo>
                  <a:close/>
                </a:path>
                <a:path w="222250" h="140970">
                  <a:moveTo>
                    <a:pt x="162559" y="0"/>
                  </a:moveTo>
                  <a:lnTo>
                    <a:pt x="133350" y="0"/>
                  </a:lnTo>
                  <a:lnTo>
                    <a:pt x="133350" y="1270"/>
                  </a:lnTo>
                  <a:lnTo>
                    <a:pt x="162559" y="1270"/>
                  </a:lnTo>
                  <a:lnTo>
                    <a:pt x="162559" y="0"/>
                  </a:lnTo>
                  <a:close/>
                </a:path>
                <a:path w="222250" h="140970">
                  <a:moveTo>
                    <a:pt x="222250" y="6350"/>
                  </a:moveTo>
                  <a:lnTo>
                    <a:pt x="220979" y="6350"/>
                  </a:lnTo>
                  <a:lnTo>
                    <a:pt x="220979" y="12700"/>
                  </a:lnTo>
                  <a:lnTo>
                    <a:pt x="222250" y="12700"/>
                  </a:lnTo>
                  <a:lnTo>
                    <a:pt x="222250" y="6350"/>
                  </a:lnTo>
                  <a:close/>
                </a:path>
                <a:path w="222250" h="140970">
                  <a:moveTo>
                    <a:pt x="222250" y="12700"/>
                  </a:moveTo>
                  <a:lnTo>
                    <a:pt x="220979" y="12700"/>
                  </a:lnTo>
                  <a:lnTo>
                    <a:pt x="220979" y="19050"/>
                  </a:lnTo>
                  <a:lnTo>
                    <a:pt x="222250" y="19050"/>
                  </a:lnTo>
                  <a:lnTo>
                    <a:pt x="222250" y="12700"/>
                  </a:lnTo>
                  <a:close/>
                </a:path>
                <a:path w="222250" h="140970">
                  <a:moveTo>
                    <a:pt x="222250" y="19050"/>
                  </a:moveTo>
                  <a:lnTo>
                    <a:pt x="220979" y="19050"/>
                  </a:lnTo>
                  <a:lnTo>
                    <a:pt x="220979" y="25400"/>
                  </a:lnTo>
                  <a:lnTo>
                    <a:pt x="222250" y="25400"/>
                  </a:lnTo>
                  <a:lnTo>
                    <a:pt x="222250" y="19050"/>
                  </a:lnTo>
                  <a:close/>
                </a:path>
                <a:path w="222250" h="140970">
                  <a:moveTo>
                    <a:pt x="222250" y="25400"/>
                  </a:moveTo>
                  <a:lnTo>
                    <a:pt x="220979" y="25400"/>
                  </a:lnTo>
                  <a:lnTo>
                    <a:pt x="220979" y="31750"/>
                  </a:lnTo>
                  <a:lnTo>
                    <a:pt x="222250" y="31750"/>
                  </a:lnTo>
                  <a:lnTo>
                    <a:pt x="222250" y="25400"/>
                  </a:lnTo>
                  <a:close/>
                </a:path>
                <a:path w="222250" h="140970">
                  <a:moveTo>
                    <a:pt x="222250" y="31750"/>
                  </a:moveTo>
                  <a:lnTo>
                    <a:pt x="220979" y="31750"/>
                  </a:lnTo>
                  <a:lnTo>
                    <a:pt x="220979" y="36830"/>
                  </a:lnTo>
                  <a:lnTo>
                    <a:pt x="222250" y="36830"/>
                  </a:lnTo>
                  <a:lnTo>
                    <a:pt x="222250" y="31750"/>
                  </a:lnTo>
                  <a:close/>
                </a:path>
                <a:path w="222250" h="140970">
                  <a:moveTo>
                    <a:pt x="1269" y="121920"/>
                  </a:moveTo>
                  <a:lnTo>
                    <a:pt x="0" y="121920"/>
                  </a:lnTo>
                  <a:lnTo>
                    <a:pt x="0" y="127000"/>
                  </a:lnTo>
                  <a:lnTo>
                    <a:pt x="1269" y="127000"/>
                  </a:lnTo>
                  <a:lnTo>
                    <a:pt x="1269" y="121920"/>
                  </a:lnTo>
                  <a:close/>
                </a:path>
                <a:path w="222250" h="140970">
                  <a:moveTo>
                    <a:pt x="1269" y="127000"/>
                  </a:moveTo>
                  <a:lnTo>
                    <a:pt x="0" y="127000"/>
                  </a:lnTo>
                  <a:lnTo>
                    <a:pt x="0" y="133350"/>
                  </a:lnTo>
                  <a:lnTo>
                    <a:pt x="1269" y="133350"/>
                  </a:lnTo>
                  <a:lnTo>
                    <a:pt x="1269" y="127000"/>
                  </a:lnTo>
                  <a:close/>
                </a:path>
                <a:path w="222250" h="140970">
                  <a:moveTo>
                    <a:pt x="1269" y="133350"/>
                  </a:moveTo>
                  <a:lnTo>
                    <a:pt x="0" y="133350"/>
                  </a:lnTo>
                  <a:lnTo>
                    <a:pt x="0" y="139700"/>
                  </a:lnTo>
                  <a:lnTo>
                    <a:pt x="43180" y="139700"/>
                  </a:lnTo>
                  <a:lnTo>
                    <a:pt x="43180" y="138430"/>
                  </a:lnTo>
                  <a:lnTo>
                    <a:pt x="1269" y="138430"/>
                  </a:lnTo>
                  <a:lnTo>
                    <a:pt x="1269" y="133350"/>
                  </a:lnTo>
                  <a:close/>
                </a:path>
                <a:path w="222250" h="140970">
                  <a:moveTo>
                    <a:pt x="173989" y="138430"/>
                  </a:moveTo>
                  <a:lnTo>
                    <a:pt x="115569" y="138430"/>
                  </a:lnTo>
                  <a:lnTo>
                    <a:pt x="115569" y="139700"/>
                  </a:lnTo>
                  <a:lnTo>
                    <a:pt x="173989" y="139700"/>
                  </a:lnTo>
                  <a:lnTo>
                    <a:pt x="173989" y="138430"/>
                  </a:lnTo>
                  <a:close/>
                </a:path>
                <a:path w="222250" h="140970">
                  <a:moveTo>
                    <a:pt x="41909" y="139700"/>
                  </a:moveTo>
                  <a:lnTo>
                    <a:pt x="0" y="139700"/>
                  </a:lnTo>
                  <a:lnTo>
                    <a:pt x="0" y="140970"/>
                  </a:lnTo>
                  <a:lnTo>
                    <a:pt x="41909" y="140970"/>
                  </a:lnTo>
                  <a:lnTo>
                    <a:pt x="41909" y="139700"/>
                  </a:lnTo>
                  <a:close/>
                </a:path>
                <a:path w="222250" h="140970">
                  <a:moveTo>
                    <a:pt x="175259" y="139700"/>
                  </a:moveTo>
                  <a:lnTo>
                    <a:pt x="118109" y="139700"/>
                  </a:lnTo>
                  <a:lnTo>
                    <a:pt x="118109" y="140970"/>
                  </a:lnTo>
                  <a:lnTo>
                    <a:pt x="175259" y="140970"/>
                  </a:lnTo>
                  <a:lnTo>
                    <a:pt x="175259" y="139700"/>
                  </a:lnTo>
                  <a:close/>
                </a:path>
              </a:pathLst>
            </a:custGeom>
            <a:solidFill>
              <a:srgbClr val="CAB18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04" name="object 604"/>
            <p:cNvSpPr/>
            <p:nvPr/>
          </p:nvSpPr>
          <p:spPr>
            <a:xfrm>
              <a:off x="1400810" y="3801110"/>
              <a:ext cx="219710" cy="137160"/>
            </a:xfrm>
            <a:custGeom>
              <a:avLst/>
              <a:gdLst/>
              <a:ahLst/>
              <a:cxnLst/>
              <a:rect l="l" t="t" r="r" b="b"/>
              <a:pathLst>
                <a:path w="219709" h="137160">
                  <a:moveTo>
                    <a:pt x="92709" y="0"/>
                  </a:moveTo>
                  <a:lnTo>
                    <a:pt x="59690" y="0"/>
                  </a:lnTo>
                  <a:lnTo>
                    <a:pt x="59690" y="2539"/>
                  </a:lnTo>
                  <a:lnTo>
                    <a:pt x="92709" y="2539"/>
                  </a:lnTo>
                  <a:lnTo>
                    <a:pt x="92709" y="0"/>
                  </a:lnTo>
                  <a:close/>
                </a:path>
                <a:path w="219709" h="137160">
                  <a:moveTo>
                    <a:pt x="161290" y="0"/>
                  </a:moveTo>
                  <a:lnTo>
                    <a:pt x="132080" y="0"/>
                  </a:lnTo>
                  <a:lnTo>
                    <a:pt x="132080" y="2539"/>
                  </a:lnTo>
                  <a:lnTo>
                    <a:pt x="161290" y="2539"/>
                  </a:lnTo>
                  <a:lnTo>
                    <a:pt x="161290" y="0"/>
                  </a:lnTo>
                  <a:close/>
                </a:path>
                <a:path w="219709" h="137160">
                  <a:moveTo>
                    <a:pt x="219709" y="0"/>
                  </a:moveTo>
                  <a:lnTo>
                    <a:pt x="208280" y="0"/>
                  </a:lnTo>
                  <a:lnTo>
                    <a:pt x="208280" y="1269"/>
                  </a:lnTo>
                  <a:lnTo>
                    <a:pt x="205740" y="1269"/>
                  </a:lnTo>
                  <a:lnTo>
                    <a:pt x="205740" y="2539"/>
                  </a:lnTo>
                  <a:lnTo>
                    <a:pt x="217170" y="2539"/>
                  </a:lnTo>
                  <a:lnTo>
                    <a:pt x="217170" y="5079"/>
                  </a:lnTo>
                  <a:lnTo>
                    <a:pt x="219709" y="5079"/>
                  </a:lnTo>
                  <a:lnTo>
                    <a:pt x="219709" y="0"/>
                  </a:lnTo>
                  <a:close/>
                </a:path>
                <a:path w="219709" h="137160">
                  <a:moveTo>
                    <a:pt x="219709" y="5080"/>
                  </a:moveTo>
                  <a:lnTo>
                    <a:pt x="217170" y="5080"/>
                  </a:lnTo>
                  <a:lnTo>
                    <a:pt x="217170" y="11429"/>
                  </a:lnTo>
                  <a:lnTo>
                    <a:pt x="219709" y="11429"/>
                  </a:lnTo>
                  <a:lnTo>
                    <a:pt x="219709" y="5080"/>
                  </a:lnTo>
                  <a:close/>
                </a:path>
                <a:path w="219709" h="137160">
                  <a:moveTo>
                    <a:pt x="219709" y="11430"/>
                  </a:moveTo>
                  <a:lnTo>
                    <a:pt x="217170" y="11430"/>
                  </a:lnTo>
                  <a:lnTo>
                    <a:pt x="217170" y="17779"/>
                  </a:lnTo>
                  <a:lnTo>
                    <a:pt x="219709" y="17779"/>
                  </a:lnTo>
                  <a:lnTo>
                    <a:pt x="219709" y="11430"/>
                  </a:lnTo>
                  <a:close/>
                </a:path>
                <a:path w="219709" h="137160">
                  <a:moveTo>
                    <a:pt x="219709" y="17780"/>
                  </a:moveTo>
                  <a:lnTo>
                    <a:pt x="217170" y="17780"/>
                  </a:lnTo>
                  <a:lnTo>
                    <a:pt x="217170" y="24129"/>
                  </a:lnTo>
                  <a:lnTo>
                    <a:pt x="219709" y="24129"/>
                  </a:lnTo>
                  <a:lnTo>
                    <a:pt x="219709" y="17780"/>
                  </a:lnTo>
                  <a:close/>
                </a:path>
                <a:path w="219709" h="137160">
                  <a:moveTo>
                    <a:pt x="219709" y="24130"/>
                  </a:moveTo>
                  <a:lnTo>
                    <a:pt x="217170" y="24130"/>
                  </a:lnTo>
                  <a:lnTo>
                    <a:pt x="217170" y="30479"/>
                  </a:lnTo>
                  <a:lnTo>
                    <a:pt x="219709" y="30479"/>
                  </a:lnTo>
                  <a:lnTo>
                    <a:pt x="219709" y="24130"/>
                  </a:lnTo>
                  <a:close/>
                </a:path>
                <a:path w="219709" h="137160">
                  <a:moveTo>
                    <a:pt x="219709" y="30480"/>
                  </a:moveTo>
                  <a:lnTo>
                    <a:pt x="217170" y="30480"/>
                  </a:lnTo>
                  <a:lnTo>
                    <a:pt x="217170" y="36829"/>
                  </a:lnTo>
                  <a:lnTo>
                    <a:pt x="218440" y="36829"/>
                  </a:lnTo>
                  <a:lnTo>
                    <a:pt x="218440" y="35559"/>
                  </a:lnTo>
                  <a:lnTo>
                    <a:pt x="219709" y="35559"/>
                  </a:lnTo>
                  <a:lnTo>
                    <a:pt x="219709" y="30480"/>
                  </a:lnTo>
                  <a:close/>
                </a:path>
                <a:path w="219709" h="137160">
                  <a:moveTo>
                    <a:pt x="218440" y="81280"/>
                  </a:moveTo>
                  <a:lnTo>
                    <a:pt x="217170" y="81280"/>
                  </a:lnTo>
                  <a:lnTo>
                    <a:pt x="217170" y="87629"/>
                  </a:lnTo>
                  <a:lnTo>
                    <a:pt x="218440" y="87629"/>
                  </a:lnTo>
                  <a:lnTo>
                    <a:pt x="218440" y="81280"/>
                  </a:lnTo>
                  <a:close/>
                </a:path>
                <a:path w="219709" h="137160">
                  <a:moveTo>
                    <a:pt x="218440" y="87630"/>
                  </a:moveTo>
                  <a:lnTo>
                    <a:pt x="217170" y="87630"/>
                  </a:lnTo>
                  <a:lnTo>
                    <a:pt x="217170" y="93979"/>
                  </a:lnTo>
                  <a:lnTo>
                    <a:pt x="218440" y="93979"/>
                  </a:lnTo>
                  <a:lnTo>
                    <a:pt x="218440" y="87630"/>
                  </a:lnTo>
                  <a:close/>
                </a:path>
                <a:path w="219709" h="137160">
                  <a:moveTo>
                    <a:pt x="218440" y="93980"/>
                  </a:moveTo>
                  <a:lnTo>
                    <a:pt x="217170" y="93980"/>
                  </a:lnTo>
                  <a:lnTo>
                    <a:pt x="217169" y="99059"/>
                  </a:lnTo>
                  <a:lnTo>
                    <a:pt x="218440" y="99059"/>
                  </a:lnTo>
                  <a:lnTo>
                    <a:pt x="218440" y="93980"/>
                  </a:lnTo>
                  <a:close/>
                </a:path>
                <a:path w="219709" h="137160">
                  <a:moveTo>
                    <a:pt x="2540" y="118109"/>
                  </a:moveTo>
                  <a:lnTo>
                    <a:pt x="1270" y="118109"/>
                  </a:lnTo>
                  <a:lnTo>
                    <a:pt x="1270" y="119379"/>
                  </a:lnTo>
                  <a:lnTo>
                    <a:pt x="2540" y="119379"/>
                  </a:lnTo>
                  <a:lnTo>
                    <a:pt x="2540" y="118109"/>
                  </a:lnTo>
                  <a:close/>
                </a:path>
                <a:path w="219709" h="137160">
                  <a:moveTo>
                    <a:pt x="2540" y="119380"/>
                  </a:moveTo>
                  <a:lnTo>
                    <a:pt x="0" y="119380"/>
                  </a:lnTo>
                  <a:lnTo>
                    <a:pt x="0" y="125729"/>
                  </a:lnTo>
                  <a:lnTo>
                    <a:pt x="2540" y="125729"/>
                  </a:lnTo>
                  <a:lnTo>
                    <a:pt x="2540" y="119380"/>
                  </a:lnTo>
                  <a:close/>
                </a:path>
                <a:path w="219709" h="137160">
                  <a:moveTo>
                    <a:pt x="2540" y="125730"/>
                  </a:moveTo>
                  <a:lnTo>
                    <a:pt x="0" y="125730"/>
                  </a:lnTo>
                  <a:lnTo>
                    <a:pt x="0" y="132079"/>
                  </a:lnTo>
                  <a:lnTo>
                    <a:pt x="2540" y="132079"/>
                  </a:lnTo>
                  <a:lnTo>
                    <a:pt x="2540" y="125730"/>
                  </a:lnTo>
                  <a:close/>
                </a:path>
                <a:path w="219709" h="137160">
                  <a:moveTo>
                    <a:pt x="2540" y="132080"/>
                  </a:moveTo>
                  <a:lnTo>
                    <a:pt x="0" y="132080"/>
                  </a:lnTo>
                  <a:lnTo>
                    <a:pt x="0" y="137159"/>
                  </a:lnTo>
                  <a:lnTo>
                    <a:pt x="44450" y="137159"/>
                  </a:lnTo>
                  <a:lnTo>
                    <a:pt x="44450" y="135889"/>
                  </a:lnTo>
                  <a:lnTo>
                    <a:pt x="2540" y="135889"/>
                  </a:lnTo>
                  <a:lnTo>
                    <a:pt x="2540" y="132080"/>
                  </a:lnTo>
                  <a:close/>
                </a:path>
                <a:path w="219709" h="137160">
                  <a:moveTo>
                    <a:pt x="170180" y="135889"/>
                  </a:moveTo>
                  <a:lnTo>
                    <a:pt x="113030" y="135889"/>
                  </a:lnTo>
                  <a:lnTo>
                    <a:pt x="113030" y="137159"/>
                  </a:lnTo>
                  <a:lnTo>
                    <a:pt x="170180" y="137159"/>
                  </a:lnTo>
                  <a:lnTo>
                    <a:pt x="170180" y="135889"/>
                  </a:lnTo>
                  <a:close/>
                </a:path>
              </a:pathLst>
            </a:custGeom>
            <a:solidFill>
              <a:srgbClr val="CCB38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05" name="object 605"/>
            <p:cNvSpPr/>
            <p:nvPr/>
          </p:nvSpPr>
          <p:spPr>
            <a:xfrm>
              <a:off x="1403350" y="3803650"/>
              <a:ext cx="214629" cy="133350"/>
            </a:xfrm>
            <a:custGeom>
              <a:avLst/>
              <a:gdLst/>
              <a:ahLst/>
              <a:cxnLst/>
              <a:rect l="l" t="t" r="r" b="b"/>
              <a:pathLst>
                <a:path w="214630" h="133350">
                  <a:moveTo>
                    <a:pt x="90169" y="0"/>
                  </a:moveTo>
                  <a:lnTo>
                    <a:pt x="57150" y="0"/>
                  </a:lnTo>
                  <a:lnTo>
                    <a:pt x="57150" y="1269"/>
                  </a:lnTo>
                  <a:lnTo>
                    <a:pt x="90169" y="1269"/>
                  </a:lnTo>
                  <a:lnTo>
                    <a:pt x="90169" y="0"/>
                  </a:lnTo>
                  <a:close/>
                </a:path>
                <a:path w="214630" h="133350">
                  <a:moveTo>
                    <a:pt x="158750" y="0"/>
                  </a:moveTo>
                  <a:lnTo>
                    <a:pt x="129540" y="0"/>
                  </a:lnTo>
                  <a:lnTo>
                    <a:pt x="129540" y="1269"/>
                  </a:lnTo>
                  <a:lnTo>
                    <a:pt x="158750" y="1269"/>
                  </a:lnTo>
                  <a:lnTo>
                    <a:pt x="158750" y="0"/>
                  </a:lnTo>
                  <a:close/>
                </a:path>
                <a:path w="214630" h="133350">
                  <a:moveTo>
                    <a:pt x="214630" y="0"/>
                  </a:moveTo>
                  <a:lnTo>
                    <a:pt x="200659" y="0"/>
                  </a:lnTo>
                  <a:lnTo>
                    <a:pt x="200659" y="1269"/>
                  </a:lnTo>
                  <a:lnTo>
                    <a:pt x="213359" y="1269"/>
                  </a:lnTo>
                  <a:lnTo>
                    <a:pt x="213359" y="2539"/>
                  </a:lnTo>
                  <a:lnTo>
                    <a:pt x="214630" y="2539"/>
                  </a:lnTo>
                  <a:lnTo>
                    <a:pt x="214630" y="0"/>
                  </a:lnTo>
                  <a:close/>
                </a:path>
                <a:path w="214630" h="133350">
                  <a:moveTo>
                    <a:pt x="214630" y="2540"/>
                  </a:moveTo>
                  <a:lnTo>
                    <a:pt x="213359" y="2540"/>
                  </a:lnTo>
                  <a:lnTo>
                    <a:pt x="213359" y="8889"/>
                  </a:lnTo>
                  <a:lnTo>
                    <a:pt x="214630" y="8889"/>
                  </a:lnTo>
                  <a:lnTo>
                    <a:pt x="214630" y="2540"/>
                  </a:lnTo>
                  <a:close/>
                </a:path>
                <a:path w="214630" h="133350">
                  <a:moveTo>
                    <a:pt x="214630" y="8890"/>
                  </a:moveTo>
                  <a:lnTo>
                    <a:pt x="213359" y="8890"/>
                  </a:lnTo>
                  <a:lnTo>
                    <a:pt x="213359" y="15239"/>
                  </a:lnTo>
                  <a:lnTo>
                    <a:pt x="214630" y="15239"/>
                  </a:lnTo>
                  <a:lnTo>
                    <a:pt x="214630" y="8890"/>
                  </a:lnTo>
                  <a:close/>
                </a:path>
                <a:path w="214630" h="133350">
                  <a:moveTo>
                    <a:pt x="214630" y="15240"/>
                  </a:moveTo>
                  <a:lnTo>
                    <a:pt x="213359" y="15240"/>
                  </a:lnTo>
                  <a:lnTo>
                    <a:pt x="213359" y="21589"/>
                  </a:lnTo>
                  <a:lnTo>
                    <a:pt x="214630" y="21589"/>
                  </a:lnTo>
                  <a:lnTo>
                    <a:pt x="214630" y="15240"/>
                  </a:lnTo>
                  <a:close/>
                </a:path>
                <a:path w="214630" h="133350">
                  <a:moveTo>
                    <a:pt x="214630" y="21590"/>
                  </a:moveTo>
                  <a:lnTo>
                    <a:pt x="213359" y="21590"/>
                  </a:lnTo>
                  <a:lnTo>
                    <a:pt x="213359" y="27939"/>
                  </a:lnTo>
                  <a:lnTo>
                    <a:pt x="214630" y="27939"/>
                  </a:lnTo>
                  <a:lnTo>
                    <a:pt x="214630" y="21590"/>
                  </a:lnTo>
                  <a:close/>
                </a:path>
                <a:path w="214630" h="133350">
                  <a:moveTo>
                    <a:pt x="214630" y="27940"/>
                  </a:moveTo>
                  <a:lnTo>
                    <a:pt x="213359" y="27940"/>
                  </a:lnTo>
                  <a:lnTo>
                    <a:pt x="213359" y="34289"/>
                  </a:lnTo>
                  <a:lnTo>
                    <a:pt x="214630" y="34289"/>
                  </a:lnTo>
                  <a:lnTo>
                    <a:pt x="214630" y="27940"/>
                  </a:lnTo>
                  <a:close/>
                </a:path>
                <a:path w="214630" h="133350">
                  <a:moveTo>
                    <a:pt x="214630" y="34290"/>
                  </a:moveTo>
                  <a:lnTo>
                    <a:pt x="213359" y="34290"/>
                  </a:lnTo>
                  <a:lnTo>
                    <a:pt x="213359" y="35560"/>
                  </a:lnTo>
                  <a:lnTo>
                    <a:pt x="214630" y="35560"/>
                  </a:lnTo>
                  <a:lnTo>
                    <a:pt x="214630" y="34290"/>
                  </a:lnTo>
                  <a:close/>
                </a:path>
                <a:path w="214630" h="133350">
                  <a:moveTo>
                    <a:pt x="214630" y="78740"/>
                  </a:moveTo>
                  <a:lnTo>
                    <a:pt x="213359" y="78740"/>
                  </a:lnTo>
                  <a:lnTo>
                    <a:pt x="213359" y="85089"/>
                  </a:lnTo>
                  <a:lnTo>
                    <a:pt x="214630" y="85089"/>
                  </a:lnTo>
                  <a:lnTo>
                    <a:pt x="214630" y="78740"/>
                  </a:lnTo>
                  <a:close/>
                </a:path>
                <a:path w="214630" h="133350">
                  <a:moveTo>
                    <a:pt x="214630" y="85090"/>
                  </a:moveTo>
                  <a:lnTo>
                    <a:pt x="213359" y="85090"/>
                  </a:lnTo>
                  <a:lnTo>
                    <a:pt x="213359" y="91439"/>
                  </a:lnTo>
                  <a:lnTo>
                    <a:pt x="214630" y="91439"/>
                  </a:lnTo>
                  <a:lnTo>
                    <a:pt x="214630" y="85090"/>
                  </a:lnTo>
                  <a:close/>
                </a:path>
                <a:path w="214630" h="133350">
                  <a:moveTo>
                    <a:pt x="214630" y="91440"/>
                  </a:moveTo>
                  <a:lnTo>
                    <a:pt x="213359" y="91440"/>
                  </a:lnTo>
                  <a:lnTo>
                    <a:pt x="213359" y="97789"/>
                  </a:lnTo>
                  <a:lnTo>
                    <a:pt x="214629" y="97789"/>
                  </a:lnTo>
                  <a:lnTo>
                    <a:pt x="214630" y="91440"/>
                  </a:lnTo>
                  <a:close/>
                </a:path>
                <a:path w="214630" h="133350">
                  <a:moveTo>
                    <a:pt x="214630" y="97790"/>
                  </a:moveTo>
                  <a:lnTo>
                    <a:pt x="213359" y="97790"/>
                  </a:lnTo>
                  <a:lnTo>
                    <a:pt x="213359" y="99060"/>
                  </a:lnTo>
                  <a:lnTo>
                    <a:pt x="214630" y="99060"/>
                  </a:lnTo>
                  <a:lnTo>
                    <a:pt x="214630" y="97790"/>
                  </a:lnTo>
                  <a:close/>
                </a:path>
                <a:path w="214630" h="133350">
                  <a:moveTo>
                    <a:pt x="1269" y="115569"/>
                  </a:moveTo>
                  <a:lnTo>
                    <a:pt x="0" y="115569"/>
                  </a:lnTo>
                  <a:lnTo>
                    <a:pt x="0" y="116839"/>
                  </a:lnTo>
                  <a:lnTo>
                    <a:pt x="1269" y="116839"/>
                  </a:lnTo>
                  <a:lnTo>
                    <a:pt x="1269" y="115569"/>
                  </a:lnTo>
                  <a:close/>
                </a:path>
                <a:path w="214630" h="133350">
                  <a:moveTo>
                    <a:pt x="1269" y="116840"/>
                  </a:moveTo>
                  <a:lnTo>
                    <a:pt x="0" y="116840"/>
                  </a:lnTo>
                  <a:lnTo>
                    <a:pt x="0" y="123189"/>
                  </a:lnTo>
                  <a:lnTo>
                    <a:pt x="1269" y="123189"/>
                  </a:lnTo>
                  <a:lnTo>
                    <a:pt x="1269" y="116840"/>
                  </a:lnTo>
                  <a:close/>
                </a:path>
                <a:path w="214630" h="133350">
                  <a:moveTo>
                    <a:pt x="1269" y="123190"/>
                  </a:moveTo>
                  <a:lnTo>
                    <a:pt x="0" y="123190"/>
                  </a:lnTo>
                  <a:lnTo>
                    <a:pt x="0" y="129539"/>
                  </a:lnTo>
                  <a:lnTo>
                    <a:pt x="1269" y="129539"/>
                  </a:lnTo>
                  <a:lnTo>
                    <a:pt x="1269" y="123190"/>
                  </a:lnTo>
                  <a:close/>
                </a:path>
                <a:path w="214630" h="133350">
                  <a:moveTo>
                    <a:pt x="1269" y="129540"/>
                  </a:moveTo>
                  <a:lnTo>
                    <a:pt x="0" y="129540"/>
                  </a:lnTo>
                  <a:lnTo>
                    <a:pt x="0" y="133350"/>
                  </a:lnTo>
                  <a:lnTo>
                    <a:pt x="44450" y="133350"/>
                  </a:lnTo>
                  <a:lnTo>
                    <a:pt x="44450" y="132080"/>
                  </a:lnTo>
                  <a:lnTo>
                    <a:pt x="45719" y="132080"/>
                  </a:lnTo>
                  <a:lnTo>
                    <a:pt x="45719" y="130810"/>
                  </a:lnTo>
                  <a:lnTo>
                    <a:pt x="1269" y="130810"/>
                  </a:lnTo>
                  <a:lnTo>
                    <a:pt x="1269" y="129540"/>
                  </a:lnTo>
                  <a:close/>
                </a:path>
                <a:path w="214630" h="133350">
                  <a:moveTo>
                    <a:pt x="166369" y="132080"/>
                  </a:moveTo>
                  <a:lnTo>
                    <a:pt x="107950" y="132080"/>
                  </a:lnTo>
                  <a:lnTo>
                    <a:pt x="107950" y="133350"/>
                  </a:lnTo>
                  <a:lnTo>
                    <a:pt x="166369" y="133350"/>
                  </a:lnTo>
                  <a:lnTo>
                    <a:pt x="166369" y="132080"/>
                  </a:lnTo>
                  <a:close/>
                </a:path>
                <a:path w="214630" h="133350">
                  <a:moveTo>
                    <a:pt x="163829" y="130810"/>
                  </a:moveTo>
                  <a:lnTo>
                    <a:pt x="105409" y="130810"/>
                  </a:lnTo>
                  <a:lnTo>
                    <a:pt x="105409" y="132080"/>
                  </a:lnTo>
                  <a:lnTo>
                    <a:pt x="163829" y="132080"/>
                  </a:lnTo>
                  <a:lnTo>
                    <a:pt x="163829" y="130810"/>
                  </a:lnTo>
                  <a:close/>
                </a:path>
              </a:pathLst>
            </a:custGeom>
            <a:solidFill>
              <a:srgbClr val="CCB48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06" name="object 606"/>
            <p:cNvSpPr/>
            <p:nvPr/>
          </p:nvSpPr>
          <p:spPr>
            <a:xfrm>
              <a:off x="1404620" y="3804920"/>
              <a:ext cx="212090" cy="129539"/>
            </a:xfrm>
            <a:custGeom>
              <a:avLst/>
              <a:gdLst/>
              <a:ahLst/>
              <a:cxnLst/>
              <a:rect l="l" t="t" r="r" b="b"/>
              <a:pathLst>
                <a:path w="212090" h="129539">
                  <a:moveTo>
                    <a:pt x="88900" y="0"/>
                  </a:moveTo>
                  <a:lnTo>
                    <a:pt x="55880" y="0"/>
                  </a:lnTo>
                  <a:lnTo>
                    <a:pt x="55880" y="1269"/>
                  </a:lnTo>
                  <a:lnTo>
                    <a:pt x="88900" y="1269"/>
                  </a:lnTo>
                  <a:lnTo>
                    <a:pt x="88900" y="0"/>
                  </a:lnTo>
                  <a:close/>
                </a:path>
                <a:path w="212090" h="129539">
                  <a:moveTo>
                    <a:pt x="157480" y="0"/>
                  </a:moveTo>
                  <a:lnTo>
                    <a:pt x="128270" y="0"/>
                  </a:lnTo>
                  <a:lnTo>
                    <a:pt x="128270" y="1269"/>
                  </a:lnTo>
                  <a:lnTo>
                    <a:pt x="157480" y="1269"/>
                  </a:lnTo>
                  <a:lnTo>
                    <a:pt x="157480" y="0"/>
                  </a:lnTo>
                  <a:close/>
                </a:path>
                <a:path w="212090" h="129539">
                  <a:moveTo>
                    <a:pt x="212090" y="0"/>
                  </a:moveTo>
                  <a:lnTo>
                    <a:pt x="196850" y="0"/>
                  </a:lnTo>
                  <a:lnTo>
                    <a:pt x="196850" y="1269"/>
                  </a:lnTo>
                  <a:lnTo>
                    <a:pt x="212090" y="1269"/>
                  </a:lnTo>
                  <a:lnTo>
                    <a:pt x="212090" y="0"/>
                  </a:lnTo>
                  <a:close/>
                </a:path>
                <a:path w="212090" h="129539">
                  <a:moveTo>
                    <a:pt x="88900" y="1269"/>
                  </a:moveTo>
                  <a:lnTo>
                    <a:pt x="55880" y="1269"/>
                  </a:lnTo>
                  <a:lnTo>
                    <a:pt x="55880" y="2539"/>
                  </a:lnTo>
                  <a:lnTo>
                    <a:pt x="88900" y="2539"/>
                  </a:lnTo>
                  <a:lnTo>
                    <a:pt x="88900" y="1269"/>
                  </a:lnTo>
                  <a:close/>
                </a:path>
                <a:path w="212090" h="129539">
                  <a:moveTo>
                    <a:pt x="157480" y="1269"/>
                  </a:moveTo>
                  <a:lnTo>
                    <a:pt x="128270" y="1269"/>
                  </a:lnTo>
                  <a:lnTo>
                    <a:pt x="128270" y="2539"/>
                  </a:lnTo>
                  <a:lnTo>
                    <a:pt x="157480" y="2539"/>
                  </a:lnTo>
                  <a:lnTo>
                    <a:pt x="157480" y="1269"/>
                  </a:lnTo>
                  <a:close/>
                </a:path>
                <a:path w="212090" h="129539">
                  <a:moveTo>
                    <a:pt x="212090" y="1269"/>
                  </a:moveTo>
                  <a:lnTo>
                    <a:pt x="195580" y="1269"/>
                  </a:lnTo>
                  <a:lnTo>
                    <a:pt x="195580" y="2539"/>
                  </a:lnTo>
                  <a:lnTo>
                    <a:pt x="210820" y="2539"/>
                  </a:lnTo>
                  <a:lnTo>
                    <a:pt x="210820" y="7619"/>
                  </a:lnTo>
                  <a:lnTo>
                    <a:pt x="212090" y="7619"/>
                  </a:lnTo>
                  <a:lnTo>
                    <a:pt x="212090" y="1269"/>
                  </a:lnTo>
                  <a:close/>
                </a:path>
                <a:path w="212090" h="129539">
                  <a:moveTo>
                    <a:pt x="212090" y="7619"/>
                  </a:moveTo>
                  <a:lnTo>
                    <a:pt x="210820" y="7619"/>
                  </a:lnTo>
                  <a:lnTo>
                    <a:pt x="210820" y="13969"/>
                  </a:lnTo>
                  <a:lnTo>
                    <a:pt x="212090" y="13969"/>
                  </a:lnTo>
                  <a:lnTo>
                    <a:pt x="212090" y="7619"/>
                  </a:lnTo>
                  <a:close/>
                </a:path>
                <a:path w="212090" h="129539">
                  <a:moveTo>
                    <a:pt x="212090" y="13969"/>
                  </a:moveTo>
                  <a:lnTo>
                    <a:pt x="210820" y="13969"/>
                  </a:lnTo>
                  <a:lnTo>
                    <a:pt x="210820" y="20319"/>
                  </a:lnTo>
                  <a:lnTo>
                    <a:pt x="212090" y="20319"/>
                  </a:lnTo>
                  <a:lnTo>
                    <a:pt x="212090" y="13969"/>
                  </a:lnTo>
                  <a:close/>
                </a:path>
                <a:path w="212090" h="129539">
                  <a:moveTo>
                    <a:pt x="212090" y="20319"/>
                  </a:moveTo>
                  <a:lnTo>
                    <a:pt x="210820" y="20319"/>
                  </a:lnTo>
                  <a:lnTo>
                    <a:pt x="210820" y="26669"/>
                  </a:lnTo>
                  <a:lnTo>
                    <a:pt x="212090" y="26669"/>
                  </a:lnTo>
                  <a:lnTo>
                    <a:pt x="212090" y="20319"/>
                  </a:lnTo>
                  <a:close/>
                </a:path>
                <a:path w="212090" h="129539">
                  <a:moveTo>
                    <a:pt x="212090" y="26669"/>
                  </a:moveTo>
                  <a:lnTo>
                    <a:pt x="210820" y="26669"/>
                  </a:lnTo>
                  <a:lnTo>
                    <a:pt x="210820" y="33019"/>
                  </a:lnTo>
                  <a:lnTo>
                    <a:pt x="212090" y="33019"/>
                  </a:lnTo>
                  <a:lnTo>
                    <a:pt x="212090" y="26669"/>
                  </a:lnTo>
                  <a:close/>
                </a:path>
                <a:path w="212090" h="129539">
                  <a:moveTo>
                    <a:pt x="212090" y="33019"/>
                  </a:moveTo>
                  <a:lnTo>
                    <a:pt x="210820" y="33019"/>
                  </a:lnTo>
                  <a:lnTo>
                    <a:pt x="210820" y="34289"/>
                  </a:lnTo>
                  <a:lnTo>
                    <a:pt x="212090" y="34289"/>
                  </a:lnTo>
                  <a:lnTo>
                    <a:pt x="212090" y="33019"/>
                  </a:lnTo>
                  <a:close/>
                </a:path>
                <a:path w="212090" h="129539">
                  <a:moveTo>
                    <a:pt x="212090" y="76199"/>
                  </a:moveTo>
                  <a:lnTo>
                    <a:pt x="210820" y="76199"/>
                  </a:lnTo>
                  <a:lnTo>
                    <a:pt x="210820" y="77469"/>
                  </a:lnTo>
                  <a:lnTo>
                    <a:pt x="212090" y="77469"/>
                  </a:lnTo>
                  <a:lnTo>
                    <a:pt x="212090" y="76199"/>
                  </a:lnTo>
                  <a:close/>
                </a:path>
                <a:path w="212090" h="129539">
                  <a:moveTo>
                    <a:pt x="212090" y="77469"/>
                  </a:moveTo>
                  <a:lnTo>
                    <a:pt x="210820" y="77469"/>
                  </a:lnTo>
                  <a:lnTo>
                    <a:pt x="210820" y="83819"/>
                  </a:lnTo>
                  <a:lnTo>
                    <a:pt x="212090" y="83819"/>
                  </a:lnTo>
                  <a:lnTo>
                    <a:pt x="212090" y="77469"/>
                  </a:lnTo>
                  <a:close/>
                </a:path>
                <a:path w="212090" h="129539">
                  <a:moveTo>
                    <a:pt x="212090" y="83819"/>
                  </a:moveTo>
                  <a:lnTo>
                    <a:pt x="210820" y="83819"/>
                  </a:lnTo>
                  <a:lnTo>
                    <a:pt x="210820" y="90169"/>
                  </a:lnTo>
                  <a:lnTo>
                    <a:pt x="212090" y="90169"/>
                  </a:lnTo>
                  <a:lnTo>
                    <a:pt x="212090" y="83819"/>
                  </a:lnTo>
                  <a:close/>
                </a:path>
                <a:path w="212090" h="129539">
                  <a:moveTo>
                    <a:pt x="212090" y="90169"/>
                  </a:moveTo>
                  <a:lnTo>
                    <a:pt x="210820" y="90169"/>
                  </a:lnTo>
                  <a:lnTo>
                    <a:pt x="210820" y="96519"/>
                  </a:lnTo>
                  <a:lnTo>
                    <a:pt x="212090" y="96519"/>
                  </a:lnTo>
                  <a:lnTo>
                    <a:pt x="212090" y="90169"/>
                  </a:lnTo>
                  <a:close/>
                </a:path>
                <a:path w="212090" h="129539">
                  <a:moveTo>
                    <a:pt x="212090" y="96519"/>
                  </a:moveTo>
                  <a:lnTo>
                    <a:pt x="210820" y="96519"/>
                  </a:lnTo>
                  <a:lnTo>
                    <a:pt x="210820" y="99059"/>
                  </a:lnTo>
                  <a:lnTo>
                    <a:pt x="212090" y="99059"/>
                  </a:lnTo>
                  <a:lnTo>
                    <a:pt x="212090" y="96519"/>
                  </a:lnTo>
                  <a:close/>
                </a:path>
                <a:path w="212090" h="129539">
                  <a:moveTo>
                    <a:pt x="1270" y="113029"/>
                  </a:moveTo>
                  <a:lnTo>
                    <a:pt x="0" y="113029"/>
                  </a:lnTo>
                  <a:lnTo>
                    <a:pt x="0" y="115569"/>
                  </a:lnTo>
                  <a:lnTo>
                    <a:pt x="1270" y="115569"/>
                  </a:lnTo>
                  <a:lnTo>
                    <a:pt x="1270" y="113029"/>
                  </a:lnTo>
                  <a:close/>
                </a:path>
                <a:path w="212090" h="129539">
                  <a:moveTo>
                    <a:pt x="1270" y="115569"/>
                  </a:moveTo>
                  <a:lnTo>
                    <a:pt x="0" y="115569"/>
                  </a:lnTo>
                  <a:lnTo>
                    <a:pt x="0" y="121919"/>
                  </a:lnTo>
                  <a:lnTo>
                    <a:pt x="1270" y="121919"/>
                  </a:lnTo>
                  <a:lnTo>
                    <a:pt x="1270" y="115569"/>
                  </a:lnTo>
                  <a:close/>
                </a:path>
                <a:path w="212090" h="129539">
                  <a:moveTo>
                    <a:pt x="1270" y="121919"/>
                  </a:moveTo>
                  <a:lnTo>
                    <a:pt x="0" y="121919"/>
                  </a:lnTo>
                  <a:lnTo>
                    <a:pt x="0" y="129539"/>
                  </a:lnTo>
                  <a:lnTo>
                    <a:pt x="46990" y="129539"/>
                  </a:lnTo>
                  <a:lnTo>
                    <a:pt x="46990" y="128269"/>
                  </a:lnTo>
                  <a:lnTo>
                    <a:pt x="1270" y="128269"/>
                  </a:lnTo>
                  <a:lnTo>
                    <a:pt x="1270" y="121919"/>
                  </a:lnTo>
                  <a:close/>
                </a:path>
                <a:path w="212090" h="129539">
                  <a:moveTo>
                    <a:pt x="160020" y="128269"/>
                  </a:moveTo>
                  <a:lnTo>
                    <a:pt x="102870" y="128269"/>
                  </a:lnTo>
                  <a:lnTo>
                    <a:pt x="102870" y="129539"/>
                  </a:lnTo>
                  <a:lnTo>
                    <a:pt x="160020" y="129539"/>
                  </a:lnTo>
                  <a:lnTo>
                    <a:pt x="160020" y="128269"/>
                  </a:lnTo>
                  <a:close/>
                </a:path>
              </a:pathLst>
            </a:custGeom>
            <a:solidFill>
              <a:srgbClr val="CDB68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07" name="object 607"/>
            <p:cNvSpPr/>
            <p:nvPr/>
          </p:nvSpPr>
          <p:spPr>
            <a:xfrm>
              <a:off x="1405890" y="3807460"/>
              <a:ext cx="209550" cy="125730"/>
            </a:xfrm>
            <a:custGeom>
              <a:avLst/>
              <a:gdLst/>
              <a:ahLst/>
              <a:cxnLst/>
              <a:rect l="l" t="t" r="r" b="b"/>
              <a:pathLst>
                <a:path w="209550" h="125729">
                  <a:moveTo>
                    <a:pt x="87629" y="0"/>
                  </a:moveTo>
                  <a:lnTo>
                    <a:pt x="54609" y="0"/>
                  </a:lnTo>
                  <a:lnTo>
                    <a:pt x="54609" y="1269"/>
                  </a:lnTo>
                  <a:lnTo>
                    <a:pt x="87629" y="1269"/>
                  </a:lnTo>
                  <a:lnTo>
                    <a:pt x="87629" y="0"/>
                  </a:lnTo>
                  <a:close/>
                </a:path>
                <a:path w="209550" h="125729">
                  <a:moveTo>
                    <a:pt x="156209" y="0"/>
                  </a:moveTo>
                  <a:lnTo>
                    <a:pt x="127000" y="0"/>
                  </a:lnTo>
                  <a:lnTo>
                    <a:pt x="127000" y="1269"/>
                  </a:lnTo>
                  <a:lnTo>
                    <a:pt x="156209" y="1269"/>
                  </a:lnTo>
                  <a:lnTo>
                    <a:pt x="156209" y="0"/>
                  </a:lnTo>
                  <a:close/>
                </a:path>
                <a:path w="209550" h="125729">
                  <a:moveTo>
                    <a:pt x="209550" y="0"/>
                  </a:moveTo>
                  <a:lnTo>
                    <a:pt x="191769" y="0"/>
                  </a:lnTo>
                  <a:lnTo>
                    <a:pt x="191769" y="1269"/>
                  </a:lnTo>
                  <a:lnTo>
                    <a:pt x="207009" y="1269"/>
                  </a:lnTo>
                  <a:lnTo>
                    <a:pt x="207009" y="5079"/>
                  </a:lnTo>
                  <a:lnTo>
                    <a:pt x="209550" y="5079"/>
                  </a:lnTo>
                  <a:lnTo>
                    <a:pt x="209550" y="0"/>
                  </a:lnTo>
                  <a:close/>
                </a:path>
                <a:path w="209550" h="125729">
                  <a:moveTo>
                    <a:pt x="209550" y="5080"/>
                  </a:moveTo>
                  <a:lnTo>
                    <a:pt x="207009" y="5080"/>
                  </a:lnTo>
                  <a:lnTo>
                    <a:pt x="207009" y="11429"/>
                  </a:lnTo>
                  <a:lnTo>
                    <a:pt x="209550" y="11429"/>
                  </a:lnTo>
                  <a:lnTo>
                    <a:pt x="209550" y="5080"/>
                  </a:lnTo>
                  <a:close/>
                </a:path>
                <a:path w="209550" h="125729">
                  <a:moveTo>
                    <a:pt x="209550" y="11430"/>
                  </a:moveTo>
                  <a:lnTo>
                    <a:pt x="207009" y="11430"/>
                  </a:lnTo>
                  <a:lnTo>
                    <a:pt x="207009" y="17779"/>
                  </a:lnTo>
                  <a:lnTo>
                    <a:pt x="209550" y="17779"/>
                  </a:lnTo>
                  <a:lnTo>
                    <a:pt x="209550" y="11430"/>
                  </a:lnTo>
                  <a:close/>
                </a:path>
                <a:path w="209550" h="125729">
                  <a:moveTo>
                    <a:pt x="209550" y="17780"/>
                  </a:moveTo>
                  <a:lnTo>
                    <a:pt x="207009" y="17780"/>
                  </a:lnTo>
                  <a:lnTo>
                    <a:pt x="207009" y="24129"/>
                  </a:lnTo>
                  <a:lnTo>
                    <a:pt x="209550" y="24129"/>
                  </a:lnTo>
                  <a:lnTo>
                    <a:pt x="209550" y="17780"/>
                  </a:lnTo>
                  <a:close/>
                </a:path>
                <a:path w="209550" h="125729">
                  <a:moveTo>
                    <a:pt x="209550" y="24130"/>
                  </a:moveTo>
                  <a:lnTo>
                    <a:pt x="207009" y="24130"/>
                  </a:lnTo>
                  <a:lnTo>
                    <a:pt x="207009" y="30479"/>
                  </a:lnTo>
                  <a:lnTo>
                    <a:pt x="209550" y="30479"/>
                  </a:lnTo>
                  <a:lnTo>
                    <a:pt x="209550" y="24130"/>
                  </a:lnTo>
                  <a:close/>
                </a:path>
                <a:path w="209550" h="125729">
                  <a:moveTo>
                    <a:pt x="209550" y="30480"/>
                  </a:moveTo>
                  <a:lnTo>
                    <a:pt x="207009" y="30480"/>
                  </a:lnTo>
                  <a:lnTo>
                    <a:pt x="207009" y="33019"/>
                  </a:lnTo>
                  <a:lnTo>
                    <a:pt x="209550" y="33019"/>
                  </a:lnTo>
                  <a:lnTo>
                    <a:pt x="209550" y="30480"/>
                  </a:lnTo>
                  <a:close/>
                </a:path>
                <a:path w="209550" h="125729">
                  <a:moveTo>
                    <a:pt x="209550" y="73659"/>
                  </a:moveTo>
                  <a:lnTo>
                    <a:pt x="207009" y="73659"/>
                  </a:lnTo>
                  <a:lnTo>
                    <a:pt x="207009" y="74929"/>
                  </a:lnTo>
                  <a:lnTo>
                    <a:pt x="209550" y="74929"/>
                  </a:lnTo>
                  <a:lnTo>
                    <a:pt x="209550" y="73659"/>
                  </a:lnTo>
                  <a:close/>
                </a:path>
                <a:path w="209550" h="125729">
                  <a:moveTo>
                    <a:pt x="209550" y="74930"/>
                  </a:moveTo>
                  <a:lnTo>
                    <a:pt x="207009" y="74930"/>
                  </a:lnTo>
                  <a:lnTo>
                    <a:pt x="207009" y="81279"/>
                  </a:lnTo>
                  <a:lnTo>
                    <a:pt x="209550" y="81279"/>
                  </a:lnTo>
                  <a:lnTo>
                    <a:pt x="209550" y="74930"/>
                  </a:lnTo>
                  <a:close/>
                </a:path>
                <a:path w="209550" h="125729">
                  <a:moveTo>
                    <a:pt x="209550" y="81280"/>
                  </a:moveTo>
                  <a:lnTo>
                    <a:pt x="207009" y="81280"/>
                  </a:lnTo>
                  <a:lnTo>
                    <a:pt x="207009" y="87629"/>
                  </a:lnTo>
                  <a:lnTo>
                    <a:pt x="209550" y="87629"/>
                  </a:lnTo>
                  <a:lnTo>
                    <a:pt x="209550" y="81280"/>
                  </a:lnTo>
                  <a:close/>
                </a:path>
                <a:path w="209550" h="125729">
                  <a:moveTo>
                    <a:pt x="209550" y="87630"/>
                  </a:moveTo>
                  <a:lnTo>
                    <a:pt x="207009" y="87630"/>
                  </a:lnTo>
                  <a:lnTo>
                    <a:pt x="207009" y="93979"/>
                  </a:lnTo>
                  <a:lnTo>
                    <a:pt x="209550" y="93979"/>
                  </a:lnTo>
                  <a:lnTo>
                    <a:pt x="209550" y="87630"/>
                  </a:lnTo>
                  <a:close/>
                </a:path>
                <a:path w="209550" h="125729">
                  <a:moveTo>
                    <a:pt x="209550" y="93980"/>
                  </a:moveTo>
                  <a:lnTo>
                    <a:pt x="207009" y="93980"/>
                  </a:lnTo>
                  <a:lnTo>
                    <a:pt x="207009" y="97789"/>
                  </a:lnTo>
                  <a:lnTo>
                    <a:pt x="209550" y="97789"/>
                  </a:lnTo>
                  <a:lnTo>
                    <a:pt x="209550" y="93980"/>
                  </a:lnTo>
                  <a:close/>
                </a:path>
                <a:path w="209550" h="125729">
                  <a:moveTo>
                    <a:pt x="2540" y="109219"/>
                  </a:moveTo>
                  <a:lnTo>
                    <a:pt x="1269" y="109219"/>
                  </a:lnTo>
                  <a:lnTo>
                    <a:pt x="1269" y="110489"/>
                  </a:lnTo>
                  <a:lnTo>
                    <a:pt x="0" y="110489"/>
                  </a:lnTo>
                  <a:lnTo>
                    <a:pt x="0" y="113029"/>
                  </a:lnTo>
                  <a:lnTo>
                    <a:pt x="2540" y="113029"/>
                  </a:lnTo>
                  <a:lnTo>
                    <a:pt x="2540" y="109219"/>
                  </a:lnTo>
                  <a:close/>
                </a:path>
                <a:path w="209550" h="125729">
                  <a:moveTo>
                    <a:pt x="2540" y="113030"/>
                  </a:moveTo>
                  <a:lnTo>
                    <a:pt x="0" y="113030"/>
                  </a:lnTo>
                  <a:lnTo>
                    <a:pt x="0" y="119379"/>
                  </a:lnTo>
                  <a:lnTo>
                    <a:pt x="2540" y="119379"/>
                  </a:lnTo>
                  <a:lnTo>
                    <a:pt x="2540" y="113030"/>
                  </a:lnTo>
                  <a:close/>
                </a:path>
                <a:path w="209550" h="125729">
                  <a:moveTo>
                    <a:pt x="2540" y="119380"/>
                  </a:moveTo>
                  <a:lnTo>
                    <a:pt x="0" y="119380"/>
                  </a:lnTo>
                  <a:lnTo>
                    <a:pt x="0" y="125730"/>
                  </a:lnTo>
                  <a:lnTo>
                    <a:pt x="48259" y="125730"/>
                  </a:lnTo>
                  <a:lnTo>
                    <a:pt x="48259" y="124459"/>
                  </a:lnTo>
                  <a:lnTo>
                    <a:pt x="50800" y="124459"/>
                  </a:lnTo>
                  <a:lnTo>
                    <a:pt x="50800" y="123189"/>
                  </a:lnTo>
                  <a:lnTo>
                    <a:pt x="2540" y="123189"/>
                  </a:lnTo>
                  <a:lnTo>
                    <a:pt x="2540" y="119380"/>
                  </a:lnTo>
                  <a:close/>
                </a:path>
                <a:path w="209550" h="125729">
                  <a:moveTo>
                    <a:pt x="157479" y="124459"/>
                  </a:moveTo>
                  <a:lnTo>
                    <a:pt x="99059" y="124459"/>
                  </a:lnTo>
                  <a:lnTo>
                    <a:pt x="99059" y="125729"/>
                  </a:lnTo>
                  <a:lnTo>
                    <a:pt x="157479" y="125729"/>
                  </a:lnTo>
                  <a:lnTo>
                    <a:pt x="157479" y="124459"/>
                  </a:lnTo>
                  <a:close/>
                </a:path>
                <a:path w="209550" h="125729">
                  <a:moveTo>
                    <a:pt x="154939" y="123189"/>
                  </a:moveTo>
                  <a:lnTo>
                    <a:pt x="96519" y="123189"/>
                  </a:lnTo>
                  <a:lnTo>
                    <a:pt x="96519" y="124459"/>
                  </a:lnTo>
                  <a:lnTo>
                    <a:pt x="154939" y="124459"/>
                  </a:lnTo>
                  <a:lnTo>
                    <a:pt x="154939" y="123189"/>
                  </a:lnTo>
                  <a:close/>
                </a:path>
              </a:pathLst>
            </a:custGeom>
            <a:solidFill>
              <a:srgbClr val="CDB78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08" name="object 608"/>
            <p:cNvSpPr/>
            <p:nvPr/>
          </p:nvSpPr>
          <p:spPr>
            <a:xfrm>
              <a:off x="1408430" y="3808730"/>
              <a:ext cx="204470" cy="121920"/>
            </a:xfrm>
            <a:custGeom>
              <a:avLst/>
              <a:gdLst/>
              <a:ahLst/>
              <a:cxnLst/>
              <a:rect l="l" t="t" r="r" b="b"/>
              <a:pathLst>
                <a:path w="204469" h="121920">
                  <a:moveTo>
                    <a:pt x="85089" y="0"/>
                  </a:moveTo>
                  <a:lnTo>
                    <a:pt x="52069" y="0"/>
                  </a:lnTo>
                  <a:lnTo>
                    <a:pt x="52069" y="1270"/>
                  </a:lnTo>
                  <a:lnTo>
                    <a:pt x="85089" y="1270"/>
                  </a:lnTo>
                  <a:lnTo>
                    <a:pt x="85089" y="0"/>
                  </a:lnTo>
                  <a:close/>
                </a:path>
                <a:path w="204469" h="121920">
                  <a:moveTo>
                    <a:pt x="153669" y="0"/>
                  </a:moveTo>
                  <a:lnTo>
                    <a:pt x="124459" y="0"/>
                  </a:lnTo>
                  <a:lnTo>
                    <a:pt x="124459" y="1270"/>
                  </a:lnTo>
                  <a:lnTo>
                    <a:pt x="153669" y="1270"/>
                  </a:lnTo>
                  <a:lnTo>
                    <a:pt x="153669" y="0"/>
                  </a:lnTo>
                  <a:close/>
                </a:path>
                <a:path w="204469" h="121920">
                  <a:moveTo>
                    <a:pt x="204469" y="0"/>
                  </a:moveTo>
                  <a:lnTo>
                    <a:pt x="186689" y="0"/>
                  </a:lnTo>
                  <a:lnTo>
                    <a:pt x="186689" y="1270"/>
                  </a:lnTo>
                  <a:lnTo>
                    <a:pt x="203200" y="1270"/>
                  </a:lnTo>
                  <a:lnTo>
                    <a:pt x="203200" y="3810"/>
                  </a:lnTo>
                  <a:lnTo>
                    <a:pt x="204469" y="3810"/>
                  </a:lnTo>
                  <a:lnTo>
                    <a:pt x="204469" y="0"/>
                  </a:lnTo>
                  <a:close/>
                </a:path>
                <a:path w="204469" h="121920">
                  <a:moveTo>
                    <a:pt x="204469" y="3810"/>
                  </a:moveTo>
                  <a:lnTo>
                    <a:pt x="203200" y="3810"/>
                  </a:lnTo>
                  <a:lnTo>
                    <a:pt x="203200" y="10160"/>
                  </a:lnTo>
                  <a:lnTo>
                    <a:pt x="204469" y="10160"/>
                  </a:lnTo>
                  <a:lnTo>
                    <a:pt x="204469" y="3810"/>
                  </a:lnTo>
                  <a:close/>
                </a:path>
                <a:path w="204469" h="121920">
                  <a:moveTo>
                    <a:pt x="204469" y="10160"/>
                  </a:moveTo>
                  <a:lnTo>
                    <a:pt x="203200" y="10160"/>
                  </a:lnTo>
                  <a:lnTo>
                    <a:pt x="203200" y="16510"/>
                  </a:lnTo>
                  <a:lnTo>
                    <a:pt x="204469" y="16510"/>
                  </a:lnTo>
                  <a:lnTo>
                    <a:pt x="204469" y="10160"/>
                  </a:lnTo>
                  <a:close/>
                </a:path>
                <a:path w="204469" h="121920">
                  <a:moveTo>
                    <a:pt x="204469" y="16510"/>
                  </a:moveTo>
                  <a:lnTo>
                    <a:pt x="203200" y="16510"/>
                  </a:lnTo>
                  <a:lnTo>
                    <a:pt x="203200" y="22860"/>
                  </a:lnTo>
                  <a:lnTo>
                    <a:pt x="204469" y="22860"/>
                  </a:lnTo>
                  <a:lnTo>
                    <a:pt x="204469" y="16510"/>
                  </a:lnTo>
                  <a:close/>
                </a:path>
                <a:path w="204469" h="121920">
                  <a:moveTo>
                    <a:pt x="204469" y="22860"/>
                  </a:moveTo>
                  <a:lnTo>
                    <a:pt x="203200" y="22860"/>
                  </a:lnTo>
                  <a:lnTo>
                    <a:pt x="203200" y="29210"/>
                  </a:lnTo>
                  <a:lnTo>
                    <a:pt x="204469" y="29210"/>
                  </a:lnTo>
                  <a:lnTo>
                    <a:pt x="204469" y="22860"/>
                  </a:lnTo>
                  <a:close/>
                </a:path>
                <a:path w="204469" h="121920">
                  <a:moveTo>
                    <a:pt x="204469" y="29210"/>
                  </a:moveTo>
                  <a:lnTo>
                    <a:pt x="203200" y="29210"/>
                  </a:lnTo>
                  <a:lnTo>
                    <a:pt x="203200" y="33020"/>
                  </a:lnTo>
                  <a:lnTo>
                    <a:pt x="204469" y="33020"/>
                  </a:lnTo>
                  <a:lnTo>
                    <a:pt x="204469" y="29210"/>
                  </a:lnTo>
                  <a:close/>
                </a:path>
                <a:path w="204469" h="121920">
                  <a:moveTo>
                    <a:pt x="204469" y="71120"/>
                  </a:moveTo>
                  <a:lnTo>
                    <a:pt x="203200" y="71120"/>
                  </a:lnTo>
                  <a:lnTo>
                    <a:pt x="203200" y="73660"/>
                  </a:lnTo>
                  <a:lnTo>
                    <a:pt x="204469" y="73660"/>
                  </a:lnTo>
                  <a:lnTo>
                    <a:pt x="204469" y="71120"/>
                  </a:lnTo>
                  <a:close/>
                </a:path>
                <a:path w="204469" h="121920">
                  <a:moveTo>
                    <a:pt x="204469" y="73660"/>
                  </a:moveTo>
                  <a:lnTo>
                    <a:pt x="203200" y="73660"/>
                  </a:lnTo>
                  <a:lnTo>
                    <a:pt x="203200" y="80010"/>
                  </a:lnTo>
                  <a:lnTo>
                    <a:pt x="204469" y="80010"/>
                  </a:lnTo>
                  <a:lnTo>
                    <a:pt x="204469" y="73660"/>
                  </a:lnTo>
                  <a:close/>
                </a:path>
                <a:path w="204469" h="121920">
                  <a:moveTo>
                    <a:pt x="204469" y="80010"/>
                  </a:moveTo>
                  <a:lnTo>
                    <a:pt x="203200" y="80010"/>
                  </a:lnTo>
                  <a:lnTo>
                    <a:pt x="203200" y="86360"/>
                  </a:lnTo>
                  <a:lnTo>
                    <a:pt x="204469" y="86360"/>
                  </a:lnTo>
                  <a:lnTo>
                    <a:pt x="204469" y="80010"/>
                  </a:lnTo>
                  <a:close/>
                </a:path>
                <a:path w="204469" h="121920">
                  <a:moveTo>
                    <a:pt x="204469" y="86360"/>
                  </a:moveTo>
                  <a:lnTo>
                    <a:pt x="203200" y="86360"/>
                  </a:lnTo>
                  <a:lnTo>
                    <a:pt x="203200" y="92710"/>
                  </a:lnTo>
                  <a:lnTo>
                    <a:pt x="204469" y="92710"/>
                  </a:lnTo>
                  <a:lnTo>
                    <a:pt x="204469" y="86360"/>
                  </a:lnTo>
                  <a:close/>
                </a:path>
                <a:path w="204469" h="121920">
                  <a:moveTo>
                    <a:pt x="204469" y="92710"/>
                  </a:moveTo>
                  <a:lnTo>
                    <a:pt x="203200" y="92710"/>
                  </a:lnTo>
                  <a:lnTo>
                    <a:pt x="203200" y="97790"/>
                  </a:lnTo>
                  <a:lnTo>
                    <a:pt x="204469" y="97790"/>
                  </a:lnTo>
                  <a:lnTo>
                    <a:pt x="204469" y="92710"/>
                  </a:lnTo>
                  <a:close/>
                </a:path>
                <a:path w="204469" h="121920">
                  <a:moveTo>
                    <a:pt x="1269" y="107950"/>
                  </a:moveTo>
                  <a:lnTo>
                    <a:pt x="0" y="107950"/>
                  </a:lnTo>
                  <a:lnTo>
                    <a:pt x="0" y="111760"/>
                  </a:lnTo>
                  <a:lnTo>
                    <a:pt x="1269" y="111760"/>
                  </a:lnTo>
                  <a:lnTo>
                    <a:pt x="1269" y="107950"/>
                  </a:lnTo>
                  <a:close/>
                </a:path>
                <a:path w="204469" h="121920">
                  <a:moveTo>
                    <a:pt x="1269" y="111760"/>
                  </a:moveTo>
                  <a:lnTo>
                    <a:pt x="0" y="111760"/>
                  </a:lnTo>
                  <a:lnTo>
                    <a:pt x="0" y="118110"/>
                  </a:lnTo>
                  <a:lnTo>
                    <a:pt x="1269" y="118110"/>
                  </a:lnTo>
                  <a:lnTo>
                    <a:pt x="1269" y="111760"/>
                  </a:lnTo>
                  <a:close/>
                </a:path>
                <a:path w="204469" h="121920">
                  <a:moveTo>
                    <a:pt x="1269" y="118110"/>
                  </a:moveTo>
                  <a:lnTo>
                    <a:pt x="0" y="118110"/>
                  </a:lnTo>
                  <a:lnTo>
                    <a:pt x="0" y="121920"/>
                  </a:lnTo>
                  <a:lnTo>
                    <a:pt x="49529" y="121920"/>
                  </a:lnTo>
                  <a:lnTo>
                    <a:pt x="49529" y="120650"/>
                  </a:lnTo>
                  <a:lnTo>
                    <a:pt x="1269" y="120650"/>
                  </a:lnTo>
                  <a:lnTo>
                    <a:pt x="1269" y="118110"/>
                  </a:lnTo>
                  <a:close/>
                </a:path>
                <a:path w="204469" h="121920">
                  <a:moveTo>
                    <a:pt x="151129" y="120650"/>
                  </a:moveTo>
                  <a:lnTo>
                    <a:pt x="91439" y="120650"/>
                  </a:lnTo>
                  <a:lnTo>
                    <a:pt x="91439" y="121920"/>
                  </a:lnTo>
                  <a:lnTo>
                    <a:pt x="151129" y="121920"/>
                  </a:lnTo>
                  <a:lnTo>
                    <a:pt x="151129" y="120650"/>
                  </a:lnTo>
                  <a:close/>
                </a:path>
              </a:pathLst>
            </a:custGeom>
            <a:solidFill>
              <a:srgbClr val="CEB88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09" name="object 609"/>
            <p:cNvSpPr/>
            <p:nvPr/>
          </p:nvSpPr>
          <p:spPr>
            <a:xfrm>
              <a:off x="1409700" y="3810000"/>
              <a:ext cx="201930" cy="119380"/>
            </a:xfrm>
            <a:custGeom>
              <a:avLst/>
              <a:gdLst/>
              <a:ahLst/>
              <a:cxnLst/>
              <a:rect l="l" t="t" r="r" b="b"/>
              <a:pathLst>
                <a:path w="201930" h="119379">
                  <a:moveTo>
                    <a:pt x="83819" y="0"/>
                  </a:moveTo>
                  <a:lnTo>
                    <a:pt x="50800" y="0"/>
                  </a:lnTo>
                  <a:lnTo>
                    <a:pt x="50800" y="2539"/>
                  </a:lnTo>
                  <a:lnTo>
                    <a:pt x="83819" y="2539"/>
                  </a:lnTo>
                  <a:lnTo>
                    <a:pt x="83819" y="0"/>
                  </a:lnTo>
                  <a:close/>
                </a:path>
                <a:path w="201930" h="119379">
                  <a:moveTo>
                    <a:pt x="152400" y="0"/>
                  </a:moveTo>
                  <a:lnTo>
                    <a:pt x="123190" y="0"/>
                  </a:lnTo>
                  <a:lnTo>
                    <a:pt x="123190" y="2539"/>
                  </a:lnTo>
                  <a:lnTo>
                    <a:pt x="152400" y="2539"/>
                  </a:lnTo>
                  <a:lnTo>
                    <a:pt x="152400" y="0"/>
                  </a:lnTo>
                  <a:close/>
                </a:path>
                <a:path w="201930" h="119379">
                  <a:moveTo>
                    <a:pt x="201930" y="0"/>
                  </a:moveTo>
                  <a:lnTo>
                    <a:pt x="184150" y="0"/>
                  </a:lnTo>
                  <a:lnTo>
                    <a:pt x="184150" y="1269"/>
                  </a:lnTo>
                  <a:lnTo>
                    <a:pt x="181609" y="1269"/>
                  </a:lnTo>
                  <a:lnTo>
                    <a:pt x="181609" y="2540"/>
                  </a:lnTo>
                  <a:lnTo>
                    <a:pt x="199390" y="2540"/>
                  </a:lnTo>
                  <a:lnTo>
                    <a:pt x="199390" y="8889"/>
                  </a:lnTo>
                  <a:lnTo>
                    <a:pt x="201930" y="8889"/>
                  </a:lnTo>
                  <a:lnTo>
                    <a:pt x="201930" y="0"/>
                  </a:lnTo>
                  <a:close/>
                </a:path>
                <a:path w="201930" h="119379">
                  <a:moveTo>
                    <a:pt x="201930" y="8890"/>
                  </a:moveTo>
                  <a:lnTo>
                    <a:pt x="199390" y="8890"/>
                  </a:lnTo>
                  <a:lnTo>
                    <a:pt x="199390" y="15239"/>
                  </a:lnTo>
                  <a:lnTo>
                    <a:pt x="201930" y="15239"/>
                  </a:lnTo>
                  <a:lnTo>
                    <a:pt x="201930" y="8890"/>
                  </a:lnTo>
                  <a:close/>
                </a:path>
                <a:path w="201930" h="119379">
                  <a:moveTo>
                    <a:pt x="201930" y="15240"/>
                  </a:moveTo>
                  <a:lnTo>
                    <a:pt x="199390" y="15240"/>
                  </a:lnTo>
                  <a:lnTo>
                    <a:pt x="199390" y="21589"/>
                  </a:lnTo>
                  <a:lnTo>
                    <a:pt x="201930" y="21589"/>
                  </a:lnTo>
                  <a:lnTo>
                    <a:pt x="201930" y="15240"/>
                  </a:lnTo>
                  <a:close/>
                </a:path>
                <a:path w="201930" h="119379">
                  <a:moveTo>
                    <a:pt x="201930" y="21590"/>
                  </a:moveTo>
                  <a:lnTo>
                    <a:pt x="199390" y="21590"/>
                  </a:lnTo>
                  <a:lnTo>
                    <a:pt x="199390" y="27939"/>
                  </a:lnTo>
                  <a:lnTo>
                    <a:pt x="201930" y="27939"/>
                  </a:lnTo>
                  <a:lnTo>
                    <a:pt x="201930" y="21590"/>
                  </a:lnTo>
                  <a:close/>
                </a:path>
                <a:path w="201930" h="119379">
                  <a:moveTo>
                    <a:pt x="201930" y="27940"/>
                  </a:moveTo>
                  <a:lnTo>
                    <a:pt x="199390" y="27940"/>
                  </a:lnTo>
                  <a:lnTo>
                    <a:pt x="199390" y="33019"/>
                  </a:lnTo>
                  <a:lnTo>
                    <a:pt x="200659" y="33019"/>
                  </a:lnTo>
                  <a:lnTo>
                    <a:pt x="200659" y="31750"/>
                  </a:lnTo>
                  <a:lnTo>
                    <a:pt x="201930" y="31750"/>
                  </a:lnTo>
                  <a:lnTo>
                    <a:pt x="201930" y="27940"/>
                  </a:lnTo>
                  <a:close/>
                </a:path>
                <a:path w="201930" h="119379">
                  <a:moveTo>
                    <a:pt x="201930" y="68580"/>
                  </a:moveTo>
                  <a:lnTo>
                    <a:pt x="199390" y="68580"/>
                  </a:lnTo>
                  <a:lnTo>
                    <a:pt x="199390" y="72389"/>
                  </a:lnTo>
                  <a:lnTo>
                    <a:pt x="201930" y="72389"/>
                  </a:lnTo>
                  <a:lnTo>
                    <a:pt x="201930" y="68580"/>
                  </a:lnTo>
                  <a:close/>
                </a:path>
                <a:path w="201930" h="119379">
                  <a:moveTo>
                    <a:pt x="201930" y="72390"/>
                  </a:moveTo>
                  <a:lnTo>
                    <a:pt x="199390" y="72390"/>
                  </a:lnTo>
                  <a:lnTo>
                    <a:pt x="199390" y="78739"/>
                  </a:lnTo>
                  <a:lnTo>
                    <a:pt x="201930" y="78739"/>
                  </a:lnTo>
                  <a:lnTo>
                    <a:pt x="201930" y="72390"/>
                  </a:lnTo>
                  <a:close/>
                </a:path>
                <a:path w="201930" h="119379">
                  <a:moveTo>
                    <a:pt x="201930" y="78740"/>
                  </a:moveTo>
                  <a:lnTo>
                    <a:pt x="199390" y="78740"/>
                  </a:lnTo>
                  <a:lnTo>
                    <a:pt x="199390" y="85089"/>
                  </a:lnTo>
                  <a:lnTo>
                    <a:pt x="201930" y="85089"/>
                  </a:lnTo>
                  <a:lnTo>
                    <a:pt x="201930" y="78740"/>
                  </a:lnTo>
                  <a:close/>
                </a:path>
                <a:path w="201930" h="119379">
                  <a:moveTo>
                    <a:pt x="201930" y="85090"/>
                  </a:moveTo>
                  <a:lnTo>
                    <a:pt x="199390" y="85090"/>
                  </a:lnTo>
                  <a:lnTo>
                    <a:pt x="199390" y="91439"/>
                  </a:lnTo>
                  <a:lnTo>
                    <a:pt x="201930" y="91439"/>
                  </a:lnTo>
                  <a:lnTo>
                    <a:pt x="201930" y="85090"/>
                  </a:lnTo>
                  <a:close/>
                </a:path>
                <a:path w="201930" h="119379">
                  <a:moveTo>
                    <a:pt x="201930" y="91440"/>
                  </a:moveTo>
                  <a:lnTo>
                    <a:pt x="199390" y="91440"/>
                  </a:lnTo>
                  <a:lnTo>
                    <a:pt x="199390" y="97789"/>
                  </a:lnTo>
                  <a:lnTo>
                    <a:pt x="200659" y="97789"/>
                  </a:lnTo>
                  <a:lnTo>
                    <a:pt x="200659" y="96519"/>
                  </a:lnTo>
                  <a:lnTo>
                    <a:pt x="201930" y="96519"/>
                  </a:lnTo>
                  <a:lnTo>
                    <a:pt x="201930" y="91440"/>
                  </a:lnTo>
                  <a:close/>
                </a:path>
                <a:path w="201930" h="119379">
                  <a:moveTo>
                    <a:pt x="2540" y="104140"/>
                  </a:moveTo>
                  <a:lnTo>
                    <a:pt x="1269" y="104140"/>
                  </a:lnTo>
                  <a:lnTo>
                    <a:pt x="1269" y="105410"/>
                  </a:lnTo>
                  <a:lnTo>
                    <a:pt x="0" y="105410"/>
                  </a:lnTo>
                  <a:lnTo>
                    <a:pt x="0" y="110489"/>
                  </a:lnTo>
                  <a:lnTo>
                    <a:pt x="2540" y="110489"/>
                  </a:lnTo>
                  <a:lnTo>
                    <a:pt x="2540" y="104140"/>
                  </a:lnTo>
                  <a:close/>
                </a:path>
                <a:path w="201930" h="119379">
                  <a:moveTo>
                    <a:pt x="2540" y="110490"/>
                  </a:moveTo>
                  <a:lnTo>
                    <a:pt x="0" y="110490"/>
                  </a:lnTo>
                  <a:lnTo>
                    <a:pt x="0" y="116839"/>
                  </a:lnTo>
                  <a:lnTo>
                    <a:pt x="2540" y="116839"/>
                  </a:lnTo>
                  <a:lnTo>
                    <a:pt x="2540" y="110490"/>
                  </a:lnTo>
                  <a:close/>
                </a:path>
                <a:path w="201930" h="119379">
                  <a:moveTo>
                    <a:pt x="2540" y="116840"/>
                  </a:moveTo>
                  <a:lnTo>
                    <a:pt x="0" y="116840"/>
                  </a:lnTo>
                  <a:lnTo>
                    <a:pt x="0" y="119380"/>
                  </a:lnTo>
                  <a:lnTo>
                    <a:pt x="50800" y="119380"/>
                  </a:lnTo>
                  <a:lnTo>
                    <a:pt x="50800" y="118110"/>
                  </a:lnTo>
                  <a:lnTo>
                    <a:pt x="2540" y="118110"/>
                  </a:lnTo>
                  <a:lnTo>
                    <a:pt x="2540" y="116840"/>
                  </a:lnTo>
                  <a:close/>
                </a:path>
                <a:path w="201930" h="119379">
                  <a:moveTo>
                    <a:pt x="147319" y="118110"/>
                  </a:moveTo>
                  <a:lnTo>
                    <a:pt x="88900" y="118110"/>
                  </a:lnTo>
                  <a:lnTo>
                    <a:pt x="88900" y="119380"/>
                  </a:lnTo>
                  <a:lnTo>
                    <a:pt x="147319" y="119380"/>
                  </a:lnTo>
                  <a:lnTo>
                    <a:pt x="147319" y="118110"/>
                  </a:lnTo>
                  <a:close/>
                </a:path>
              </a:pathLst>
            </a:custGeom>
            <a:solidFill>
              <a:srgbClr val="CFBA8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10" name="object 610"/>
            <p:cNvSpPr/>
            <p:nvPr/>
          </p:nvSpPr>
          <p:spPr>
            <a:xfrm>
              <a:off x="1412240" y="3812540"/>
              <a:ext cx="196850" cy="115570"/>
            </a:xfrm>
            <a:custGeom>
              <a:avLst/>
              <a:gdLst/>
              <a:ahLst/>
              <a:cxnLst/>
              <a:rect l="l" t="t" r="r" b="b"/>
              <a:pathLst>
                <a:path w="196850" h="115570">
                  <a:moveTo>
                    <a:pt x="196850" y="0"/>
                  </a:moveTo>
                  <a:lnTo>
                    <a:pt x="176529" y="0"/>
                  </a:lnTo>
                  <a:lnTo>
                    <a:pt x="176529" y="1270"/>
                  </a:lnTo>
                  <a:lnTo>
                    <a:pt x="195579" y="1270"/>
                  </a:lnTo>
                  <a:lnTo>
                    <a:pt x="195579" y="6350"/>
                  </a:lnTo>
                  <a:lnTo>
                    <a:pt x="196850" y="6350"/>
                  </a:lnTo>
                  <a:lnTo>
                    <a:pt x="196850" y="0"/>
                  </a:lnTo>
                  <a:close/>
                </a:path>
                <a:path w="196850" h="115570">
                  <a:moveTo>
                    <a:pt x="81279" y="0"/>
                  </a:moveTo>
                  <a:lnTo>
                    <a:pt x="48259" y="0"/>
                  </a:lnTo>
                  <a:lnTo>
                    <a:pt x="48259" y="1270"/>
                  </a:lnTo>
                  <a:lnTo>
                    <a:pt x="81279" y="1270"/>
                  </a:lnTo>
                  <a:lnTo>
                    <a:pt x="81279" y="0"/>
                  </a:lnTo>
                  <a:close/>
                </a:path>
                <a:path w="196850" h="115570">
                  <a:moveTo>
                    <a:pt x="149859" y="0"/>
                  </a:moveTo>
                  <a:lnTo>
                    <a:pt x="120650" y="0"/>
                  </a:lnTo>
                  <a:lnTo>
                    <a:pt x="120650" y="1270"/>
                  </a:lnTo>
                  <a:lnTo>
                    <a:pt x="149859" y="1270"/>
                  </a:lnTo>
                  <a:lnTo>
                    <a:pt x="149859" y="0"/>
                  </a:lnTo>
                  <a:close/>
                </a:path>
                <a:path w="196850" h="115570">
                  <a:moveTo>
                    <a:pt x="196850" y="6350"/>
                  </a:moveTo>
                  <a:lnTo>
                    <a:pt x="195579" y="6350"/>
                  </a:lnTo>
                  <a:lnTo>
                    <a:pt x="195579" y="12700"/>
                  </a:lnTo>
                  <a:lnTo>
                    <a:pt x="196850" y="12700"/>
                  </a:lnTo>
                  <a:lnTo>
                    <a:pt x="196850" y="6350"/>
                  </a:lnTo>
                  <a:close/>
                </a:path>
                <a:path w="196850" h="115570">
                  <a:moveTo>
                    <a:pt x="196850" y="12700"/>
                  </a:moveTo>
                  <a:lnTo>
                    <a:pt x="195579" y="12700"/>
                  </a:lnTo>
                  <a:lnTo>
                    <a:pt x="195579" y="19050"/>
                  </a:lnTo>
                  <a:lnTo>
                    <a:pt x="196850" y="19050"/>
                  </a:lnTo>
                  <a:lnTo>
                    <a:pt x="196850" y="12700"/>
                  </a:lnTo>
                  <a:close/>
                </a:path>
                <a:path w="196850" h="115570">
                  <a:moveTo>
                    <a:pt x="196850" y="19050"/>
                  </a:moveTo>
                  <a:lnTo>
                    <a:pt x="195579" y="19050"/>
                  </a:lnTo>
                  <a:lnTo>
                    <a:pt x="195579" y="25400"/>
                  </a:lnTo>
                  <a:lnTo>
                    <a:pt x="196850" y="25400"/>
                  </a:lnTo>
                  <a:lnTo>
                    <a:pt x="196850" y="19050"/>
                  </a:lnTo>
                  <a:close/>
                </a:path>
                <a:path w="196850" h="115570">
                  <a:moveTo>
                    <a:pt x="196850" y="25400"/>
                  </a:moveTo>
                  <a:lnTo>
                    <a:pt x="195579" y="25400"/>
                  </a:lnTo>
                  <a:lnTo>
                    <a:pt x="195579" y="30480"/>
                  </a:lnTo>
                  <a:lnTo>
                    <a:pt x="196850" y="30480"/>
                  </a:lnTo>
                  <a:lnTo>
                    <a:pt x="196850" y="25400"/>
                  </a:lnTo>
                  <a:close/>
                </a:path>
                <a:path w="196850" h="115570">
                  <a:moveTo>
                    <a:pt x="196850" y="64770"/>
                  </a:moveTo>
                  <a:lnTo>
                    <a:pt x="195579" y="64770"/>
                  </a:lnTo>
                  <a:lnTo>
                    <a:pt x="195579" y="69850"/>
                  </a:lnTo>
                  <a:lnTo>
                    <a:pt x="196850" y="69850"/>
                  </a:lnTo>
                  <a:lnTo>
                    <a:pt x="196850" y="64770"/>
                  </a:lnTo>
                  <a:close/>
                </a:path>
                <a:path w="196850" h="115570">
                  <a:moveTo>
                    <a:pt x="196850" y="69850"/>
                  </a:moveTo>
                  <a:lnTo>
                    <a:pt x="195579" y="69850"/>
                  </a:lnTo>
                  <a:lnTo>
                    <a:pt x="195579" y="76200"/>
                  </a:lnTo>
                  <a:lnTo>
                    <a:pt x="196850" y="76200"/>
                  </a:lnTo>
                  <a:lnTo>
                    <a:pt x="196850" y="69850"/>
                  </a:lnTo>
                  <a:close/>
                </a:path>
                <a:path w="196850" h="115570">
                  <a:moveTo>
                    <a:pt x="196850" y="76200"/>
                  </a:moveTo>
                  <a:lnTo>
                    <a:pt x="195579" y="76200"/>
                  </a:lnTo>
                  <a:lnTo>
                    <a:pt x="195579" y="82550"/>
                  </a:lnTo>
                  <a:lnTo>
                    <a:pt x="196850" y="82550"/>
                  </a:lnTo>
                  <a:lnTo>
                    <a:pt x="196850" y="76200"/>
                  </a:lnTo>
                  <a:close/>
                </a:path>
                <a:path w="196850" h="115570">
                  <a:moveTo>
                    <a:pt x="196850" y="82550"/>
                  </a:moveTo>
                  <a:lnTo>
                    <a:pt x="195579" y="82550"/>
                  </a:lnTo>
                  <a:lnTo>
                    <a:pt x="195579" y="88900"/>
                  </a:lnTo>
                  <a:lnTo>
                    <a:pt x="196850" y="88900"/>
                  </a:lnTo>
                  <a:lnTo>
                    <a:pt x="196850" y="82550"/>
                  </a:lnTo>
                  <a:close/>
                </a:path>
                <a:path w="196850" h="115570">
                  <a:moveTo>
                    <a:pt x="196850" y="88900"/>
                  </a:moveTo>
                  <a:lnTo>
                    <a:pt x="195579" y="88900"/>
                  </a:lnTo>
                  <a:lnTo>
                    <a:pt x="195579" y="95250"/>
                  </a:lnTo>
                  <a:lnTo>
                    <a:pt x="196850" y="95250"/>
                  </a:lnTo>
                  <a:lnTo>
                    <a:pt x="196850" y="88900"/>
                  </a:lnTo>
                  <a:close/>
                </a:path>
                <a:path w="196850" h="115570">
                  <a:moveTo>
                    <a:pt x="196850" y="95250"/>
                  </a:moveTo>
                  <a:lnTo>
                    <a:pt x="195579" y="95250"/>
                  </a:lnTo>
                  <a:lnTo>
                    <a:pt x="195579" y="96520"/>
                  </a:lnTo>
                  <a:lnTo>
                    <a:pt x="196850" y="96520"/>
                  </a:lnTo>
                  <a:lnTo>
                    <a:pt x="196850" y="95250"/>
                  </a:lnTo>
                  <a:close/>
                </a:path>
                <a:path w="196850" h="115570">
                  <a:moveTo>
                    <a:pt x="1269" y="101600"/>
                  </a:moveTo>
                  <a:lnTo>
                    <a:pt x="0" y="101600"/>
                  </a:lnTo>
                  <a:lnTo>
                    <a:pt x="0" y="107950"/>
                  </a:lnTo>
                  <a:lnTo>
                    <a:pt x="1269" y="107950"/>
                  </a:lnTo>
                  <a:lnTo>
                    <a:pt x="1269" y="101600"/>
                  </a:lnTo>
                  <a:close/>
                </a:path>
                <a:path w="196850" h="115570">
                  <a:moveTo>
                    <a:pt x="1269" y="107950"/>
                  </a:moveTo>
                  <a:lnTo>
                    <a:pt x="0" y="107950"/>
                  </a:lnTo>
                  <a:lnTo>
                    <a:pt x="0" y="114300"/>
                  </a:lnTo>
                  <a:lnTo>
                    <a:pt x="53339" y="114300"/>
                  </a:lnTo>
                  <a:lnTo>
                    <a:pt x="53339" y="113030"/>
                  </a:lnTo>
                  <a:lnTo>
                    <a:pt x="1269" y="113030"/>
                  </a:lnTo>
                  <a:lnTo>
                    <a:pt x="1269" y="107950"/>
                  </a:lnTo>
                  <a:close/>
                </a:path>
                <a:path w="196850" h="115570">
                  <a:moveTo>
                    <a:pt x="140969" y="113030"/>
                  </a:moveTo>
                  <a:lnTo>
                    <a:pt x="81279" y="113030"/>
                  </a:lnTo>
                  <a:lnTo>
                    <a:pt x="81279" y="114300"/>
                  </a:lnTo>
                  <a:lnTo>
                    <a:pt x="140969" y="114300"/>
                  </a:lnTo>
                  <a:lnTo>
                    <a:pt x="140969" y="113030"/>
                  </a:lnTo>
                  <a:close/>
                </a:path>
                <a:path w="196850" h="115570">
                  <a:moveTo>
                    <a:pt x="50800" y="114300"/>
                  </a:moveTo>
                  <a:lnTo>
                    <a:pt x="0" y="114300"/>
                  </a:lnTo>
                  <a:lnTo>
                    <a:pt x="0" y="115570"/>
                  </a:lnTo>
                  <a:lnTo>
                    <a:pt x="50800" y="115570"/>
                  </a:lnTo>
                  <a:lnTo>
                    <a:pt x="50800" y="114300"/>
                  </a:lnTo>
                  <a:close/>
                </a:path>
                <a:path w="196850" h="115570">
                  <a:moveTo>
                    <a:pt x="143509" y="114300"/>
                  </a:moveTo>
                  <a:lnTo>
                    <a:pt x="83819" y="114300"/>
                  </a:lnTo>
                  <a:lnTo>
                    <a:pt x="83819" y="115570"/>
                  </a:lnTo>
                  <a:lnTo>
                    <a:pt x="143509" y="115570"/>
                  </a:lnTo>
                  <a:lnTo>
                    <a:pt x="143509" y="114300"/>
                  </a:lnTo>
                  <a:close/>
                </a:path>
              </a:pathLst>
            </a:custGeom>
            <a:solidFill>
              <a:srgbClr val="D0BB9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11" name="object 611"/>
            <p:cNvSpPr/>
            <p:nvPr/>
          </p:nvSpPr>
          <p:spPr>
            <a:xfrm>
              <a:off x="1413510" y="3813810"/>
              <a:ext cx="194310" cy="111760"/>
            </a:xfrm>
            <a:custGeom>
              <a:avLst/>
              <a:gdLst/>
              <a:ahLst/>
              <a:cxnLst/>
              <a:rect l="l" t="t" r="r" b="b"/>
              <a:pathLst>
                <a:path w="194309" h="111760">
                  <a:moveTo>
                    <a:pt x="80009" y="0"/>
                  </a:moveTo>
                  <a:lnTo>
                    <a:pt x="46990" y="0"/>
                  </a:lnTo>
                  <a:lnTo>
                    <a:pt x="46990" y="2539"/>
                  </a:lnTo>
                  <a:lnTo>
                    <a:pt x="80009" y="2539"/>
                  </a:lnTo>
                  <a:lnTo>
                    <a:pt x="80009" y="0"/>
                  </a:lnTo>
                  <a:close/>
                </a:path>
                <a:path w="194309" h="111760">
                  <a:moveTo>
                    <a:pt x="148590" y="0"/>
                  </a:moveTo>
                  <a:lnTo>
                    <a:pt x="119380" y="0"/>
                  </a:lnTo>
                  <a:lnTo>
                    <a:pt x="119380" y="2539"/>
                  </a:lnTo>
                  <a:lnTo>
                    <a:pt x="148590" y="2539"/>
                  </a:lnTo>
                  <a:lnTo>
                    <a:pt x="148590" y="0"/>
                  </a:lnTo>
                  <a:close/>
                </a:path>
                <a:path w="194309" h="111760">
                  <a:moveTo>
                    <a:pt x="194309" y="0"/>
                  </a:moveTo>
                  <a:lnTo>
                    <a:pt x="173990" y="0"/>
                  </a:lnTo>
                  <a:lnTo>
                    <a:pt x="173990" y="1269"/>
                  </a:lnTo>
                  <a:lnTo>
                    <a:pt x="171450" y="1269"/>
                  </a:lnTo>
                  <a:lnTo>
                    <a:pt x="171450" y="2539"/>
                  </a:lnTo>
                  <a:lnTo>
                    <a:pt x="193040" y="2539"/>
                  </a:lnTo>
                  <a:lnTo>
                    <a:pt x="193040" y="5079"/>
                  </a:lnTo>
                  <a:lnTo>
                    <a:pt x="194309" y="5079"/>
                  </a:lnTo>
                  <a:lnTo>
                    <a:pt x="194309" y="0"/>
                  </a:lnTo>
                  <a:close/>
                </a:path>
                <a:path w="194309" h="111760">
                  <a:moveTo>
                    <a:pt x="194309" y="5080"/>
                  </a:moveTo>
                  <a:lnTo>
                    <a:pt x="193040" y="5080"/>
                  </a:lnTo>
                  <a:lnTo>
                    <a:pt x="193040" y="11429"/>
                  </a:lnTo>
                  <a:lnTo>
                    <a:pt x="194309" y="11429"/>
                  </a:lnTo>
                  <a:lnTo>
                    <a:pt x="194309" y="5080"/>
                  </a:lnTo>
                  <a:close/>
                </a:path>
                <a:path w="194309" h="111760">
                  <a:moveTo>
                    <a:pt x="194309" y="11430"/>
                  </a:moveTo>
                  <a:lnTo>
                    <a:pt x="193040" y="11430"/>
                  </a:lnTo>
                  <a:lnTo>
                    <a:pt x="193040" y="17779"/>
                  </a:lnTo>
                  <a:lnTo>
                    <a:pt x="194309" y="17779"/>
                  </a:lnTo>
                  <a:lnTo>
                    <a:pt x="194309" y="11430"/>
                  </a:lnTo>
                  <a:close/>
                </a:path>
                <a:path w="194309" h="111760">
                  <a:moveTo>
                    <a:pt x="194309" y="17780"/>
                  </a:moveTo>
                  <a:lnTo>
                    <a:pt x="193040" y="17780"/>
                  </a:lnTo>
                  <a:lnTo>
                    <a:pt x="193040" y="24129"/>
                  </a:lnTo>
                  <a:lnTo>
                    <a:pt x="194309" y="24129"/>
                  </a:lnTo>
                  <a:lnTo>
                    <a:pt x="194309" y="17780"/>
                  </a:lnTo>
                  <a:close/>
                </a:path>
                <a:path w="194309" h="111760">
                  <a:moveTo>
                    <a:pt x="194309" y="24130"/>
                  </a:moveTo>
                  <a:lnTo>
                    <a:pt x="193040" y="24130"/>
                  </a:lnTo>
                  <a:lnTo>
                    <a:pt x="193040" y="30479"/>
                  </a:lnTo>
                  <a:lnTo>
                    <a:pt x="194309" y="30479"/>
                  </a:lnTo>
                  <a:lnTo>
                    <a:pt x="194309" y="24130"/>
                  </a:lnTo>
                  <a:close/>
                </a:path>
                <a:path w="194309" h="111760">
                  <a:moveTo>
                    <a:pt x="194309" y="62230"/>
                  </a:moveTo>
                  <a:lnTo>
                    <a:pt x="193040" y="62230"/>
                  </a:lnTo>
                  <a:lnTo>
                    <a:pt x="193040" y="68579"/>
                  </a:lnTo>
                  <a:lnTo>
                    <a:pt x="194309" y="68579"/>
                  </a:lnTo>
                  <a:lnTo>
                    <a:pt x="194309" y="62230"/>
                  </a:lnTo>
                  <a:close/>
                </a:path>
                <a:path w="194309" h="111760">
                  <a:moveTo>
                    <a:pt x="194309" y="68580"/>
                  </a:moveTo>
                  <a:lnTo>
                    <a:pt x="193040" y="68580"/>
                  </a:lnTo>
                  <a:lnTo>
                    <a:pt x="193040" y="74929"/>
                  </a:lnTo>
                  <a:lnTo>
                    <a:pt x="194309" y="74929"/>
                  </a:lnTo>
                  <a:lnTo>
                    <a:pt x="194309" y="68580"/>
                  </a:lnTo>
                  <a:close/>
                </a:path>
                <a:path w="194309" h="111760">
                  <a:moveTo>
                    <a:pt x="194309" y="74930"/>
                  </a:moveTo>
                  <a:lnTo>
                    <a:pt x="193040" y="74930"/>
                  </a:lnTo>
                  <a:lnTo>
                    <a:pt x="193040" y="81279"/>
                  </a:lnTo>
                  <a:lnTo>
                    <a:pt x="194309" y="81279"/>
                  </a:lnTo>
                  <a:lnTo>
                    <a:pt x="194309" y="74930"/>
                  </a:lnTo>
                  <a:close/>
                </a:path>
                <a:path w="194309" h="111760">
                  <a:moveTo>
                    <a:pt x="194309" y="81280"/>
                  </a:moveTo>
                  <a:lnTo>
                    <a:pt x="193040" y="81280"/>
                  </a:lnTo>
                  <a:lnTo>
                    <a:pt x="193040" y="87629"/>
                  </a:lnTo>
                  <a:lnTo>
                    <a:pt x="194309" y="87629"/>
                  </a:lnTo>
                  <a:lnTo>
                    <a:pt x="194309" y="81280"/>
                  </a:lnTo>
                  <a:close/>
                </a:path>
                <a:path w="194309" h="111760">
                  <a:moveTo>
                    <a:pt x="194309" y="87630"/>
                  </a:moveTo>
                  <a:lnTo>
                    <a:pt x="193040" y="87630"/>
                  </a:lnTo>
                  <a:lnTo>
                    <a:pt x="193040" y="93979"/>
                  </a:lnTo>
                  <a:lnTo>
                    <a:pt x="194309" y="93979"/>
                  </a:lnTo>
                  <a:lnTo>
                    <a:pt x="194309" y="87630"/>
                  </a:lnTo>
                  <a:close/>
                </a:path>
                <a:path w="194309" h="111760">
                  <a:moveTo>
                    <a:pt x="2540" y="99059"/>
                  </a:moveTo>
                  <a:lnTo>
                    <a:pt x="0" y="99059"/>
                  </a:lnTo>
                  <a:lnTo>
                    <a:pt x="0" y="100329"/>
                  </a:lnTo>
                  <a:lnTo>
                    <a:pt x="2540" y="100329"/>
                  </a:lnTo>
                  <a:lnTo>
                    <a:pt x="2540" y="99059"/>
                  </a:lnTo>
                  <a:close/>
                </a:path>
                <a:path w="194309" h="111760">
                  <a:moveTo>
                    <a:pt x="194309" y="93980"/>
                  </a:moveTo>
                  <a:lnTo>
                    <a:pt x="193040" y="93980"/>
                  </a:lnTo>
                  <a:lnTo>
                    <a:pt x="193040" y="95250"/>
                  </a:lnTo>
                  <a:lnTo>
                    <a:pt x="194309" y="95250"/>
                  </a:lnTo>
                  <a:lnTo>
                    <a:pt x="194309" y="93980"/>
                  </a:lnTo>
                  <a:close/>
                </a:path>
                <a:path w="194309" h="111760">
                  <a:moveTo>
                    <a:pt x="2540" y="100330"/>
                  </a:moveTo>
                  <a:lnTo>
                    <a:pt x="0" y="100330"/>
                  </a:lnTo>
                  <a:lnTo>
                    <a:pt x="0" y="106679"/>
                  </a:lnTo>
                  <a:lnTo>
                    <a:pt x="2540" y="106679"/>
                  </a:lnTo>
                  <a:lnTo>
                    <a:pt x="2540" y="100330"/>
                  </a:lnTo>
                  <a:close/>
                </a:path>
                <a:path w="194309" h="111760">
                  <a:moveTo>
                    <a:pt x="2540" y="106680"/>
                  </a:moveTo>
                  <a:lnTo>
                    <a:pt x="0" y="106680"/>
                  </a:lnTo>
                  <a:lnTo>
                    <a:pt x="0" y="111759"/>
                  </a:lnTo>
                  <a:lnTo>
                    <a:pt x="53340" y="111759"/>
                  </a:lnTo>
                  <a:lnTo>
                    <a:pt x="53340" y="110489"/>
                  </a:lnTo>
                  <a:lnTo>
                    <a:pt x="2540" y="110489"/>
                  </a:lnTo>
                  <a:lnTo>
                    <a:pt x="2540" y="106680"/>
                  </a:lnTo>
                  <a:close/>
                </a:path>
                <a:path w="194309" h="111760">
                  <a:moveTo>
                    <a:pt x="138430" y="110489"/>
                  </a:moveTo>
                  <a:lnTo>
                    <a:pt x="78740" y="110489"/>
                  </a:lnTo>
                  <a:lnTo>
                    <a:pt x="78740" y="111759"/>
                  </a:lnTo>
                  <a:lnTo>
                    <a:pt x="138430" y="111759"/>
                  </a:lnTo>
                  <a:lnTo>
                    <a:pt x="138430" y="110489"/>
                  </a:lnTo>
                  <a:close/>
                </a:path>
              </a:pathLst>
            </a:custGeom>
            <a:solidFill>
              <a:srgbClr val="D1BC9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12" name="object 612"/>
            <p:cNvSpPr/>
            <p:nvPr/>
          </p:nvSpPr>
          <p:spPr>
            <a:xfrm>
              <a:off x="1416050" y="3816350"/>
              <a:ext cx="190500" cy="107950"/>
            </a:xfrm>
            <a:custGeom>
              <a:avLst/>
              <a:gdLst/>
              <a:ahLst/>
              <a:cxnLst/>
              <a:rect l="l" t="t" r="r" b="b"/>
              <a:pathLst>
                <a:path w="190500" h="107950">
                  <a:moveTo>
                    <a:pt x="77469" y="0"/>
                  </a:moveTo>
                  <a:lnTo>
                    <a:pt x="44450" y="0"/>
                  </a:lnTo>
                  <a:lnTo>
                    <a:pt x="44450" y="1269"/>
                  </a:lnTo>
                  <a:lnTo>
                    <a:pt x="77469" y="1269"/>
                  </a:lnTo>
                  <a:lnTo>
                    <a:pt x="77469" y="0"/>
                  </a:lnTo>
                  <a:close/>
                </a:path>
                <a:path w="190500" h="107950">
                  <a:moveTo>
                    <a:pt x="146050" y="0"/>
                  </a:moveTo>
                  <a:lnTo>
                    <a:pt x="116840" y="0"/>
                  </a:lnTo>
                  <a:lnTo>
                    <a:pt x="116840" y="1269"/>
                  </a:lnTo>
                  <a:lnTo>
                    <a:pt x="146050" y="1269"/>
                  </a:lnTo>
                  <a:lnTo>
                    <a:pt x="146050" y="0"/>
                  </a:lnTo>
                  <a:close/>
                </a:path>
                <a:path w="190500" h="107950">
                  <a:moveTo>
                    <a:pt x="190500" y="0"/>
                  </a:moveTo>
                  <a:lnTo>
                    <a:pt x="166369" y="0"/>
                  </a:lnTo>
                  <a:lnTo>
                    <a:pt x="166369" y="1269"/>
                  </a:lnTo>
                  <a:lnTo>
                    <a:pt x="187959" y="1269"/>
                  </a:lnTo>
                  <a:lnTo>
                    <a:pt x="187959" y="2539"/>
                  </a:lnTo>
                  <a:lnTo>
                    <a:pt x="190500" y="2539"/>
                  </a:lnTo>
                  <a:lnTo>
                    <a:pt x="190500" y="0"/>
                  </a:lnTo>
                  <a:close/>
                </a:path>
                <a:path w="190500" h="107950">
                  <a:moveTo>
                    <a:pt x="190500" y="2540"/>
                  </a:moveTo>
                  <a:lnTo>
                    <a:pt x="187959" y="2540"/>
                  </a:lnTo>
                  <a:lnTo>
                    <a:pt x="187959" y="8889"/>
                  </a:lnTo>
                  <a:lnTo>
                    <a:pt x="190500" y="8889"/>
                  </a:lnTo>
                  <a:lnTo>
                    <a:pt x="190500" y="2540"/>
                  </a:lnTo>
                  <a:close/>
                </a:path>
                <a:path w="190500" h="107950">
                  <a:moveTo>
                    <a:pt x="190500" y="8890"/>
                  </a:moveTo>
                  <a:lnTo>
                    <a:pt x="187959" y="8890"/>
                  </a:lnTo>
                  <a:lnTo>
                    <a:pt x="187959" y="15239"/>
                  </a:lnTo>
                  <a:lnTo>
                    <a:pt x="190500" y="15239"/>
                  </a:lnTo>
                  <a:lnTo>
                    <a:pt x="190500" y="8890"/>
                  </a:lnTo>
                  <a:close/>
                </a:path>
                <a:path w="190500" h="107950">
                  <a:moveTo>
                    <a:pt x="190500" y="15240"/>
                  </a:moveTo>
                  <a:lnTo>
                    <a:pt x="187959" y="15240"/>
                  </a:lnTo>
                  <a:lnTo>
                    <a:pt x="187959" y="21589"/>
                  </a:lnTo>
                  <a:lnTo>
                    <a:pt x="190500" y="21589"/>
                  </a:lnTo>
                  <a:lnTo>
                    <a:pt x="190500" y="15240"/>
                  </a:lnTo>
                  <a:close/>
                </a:path>
                <a:path w="190500" h="107950">
                  <a:moveTo>
                    <a:pt x="190500" y="21590"/>
                  </a:moveTo>
                  <a:lnTo>
                    <a:pt x="187959" y="21590"/>
                  </a:lnTo>
                  <a:lnTo>
                    <a:pt x="187959" y="27939"/>
                  </a:lnTo>
                  <a:lnTo>
                    <a:pt x="190500" y="27939"/>
                  </a:lnTo>
                  <a:lnTo>
                    <a:pt x="190500" y="21590"/>
                  </a:lnTo>
                  <a:close/>
                </a:path>
                <a:path w="190500" h="107950">
                  <a:moveTo>
                    <a:pt x="190500" y="27940"/>
                  </a:moveTo>
                  <a:lnTo>
                    <a:pt x="187959" y="27940"/>
                  </a:lnTo>
                  <a:lnTo>
                    <a:pt x="187959" y="29210"/>
                  </a:lnTo>
                  <a:lnTo>
                    <a:pt x="190500" y="29210"/>
                  </a:lnTo>
                  <a:lnTo>
                    <a:pt x="190500" y="27940"/>
                  </a:lnTo>
                  <a:close/>
                </a:path>
                <a:path w="190500" h="107950">
                  <a:moveTo>
                    <a:pt x="189230" y="58419"/>
                  </a:moveTo>
                  <a:lnTo>
                    <a:pt x="187959" y="58419"/>
                  </a:lnTo>
                  <a:lnTo>
                    <a:pt x="187959" y="59689"/>
                  </a:lnTo>
                  <a:lnTo>
                    <a:pt x="189230" y="59689"/>
                  </a:lnTo>
                  <a:lnTo>
                    <a:pt x="189230" y="58419"/>
                  </a:lnTo>
                  <a:close/>
                </a:path>
                <a:path w="190500" h="107950">
                  <a:moveTo>
                    <a:pt x="190500" y="59690"/>
                  </a:moveTo>
                  <a:lnTo>
                    <a:pt x="187959" y="59690"/>
                  </a:lnTo>
                  <a:lnTo>
                    <a:pt x="187959" y="66039"/>
                  </a:lnTo>
                  <a:lnTo>
                    <a:pt x="190500" y="66039"/>
                  </a:lnTo>
                  <a:lnTo>
                    <a:pt x="190500" y="59690"/>
                  </a:lnTo>
                  <a:close/>
                </a:path>
                <a:path w="190500" h="107950">
                  <a:moveTo>
                    <a:pt x="190500" y="66040"/>
                  </a:moveTo>
                  <a:lnTo>
                    <a:pt x="187959" y="66040"/>
                  </a:lnTo>
                  <a:lnTo>
                    <a:pt x="187959" y="72389"/>
                  </a:lnTo>
                  <a:lnTo>
                    <a:pt x="190500" y="72389"/>
                  </a:lnTo>
                  <a:lnTo>
                    <a:pt x="190500" y="66040"/>
                  </a:lnTo>
                  <a:close/>
                </a:path>
                <a:path w="190500" h="107950">
                  <a:moveTo>
                    <a:pt x="190500" y="72390"/>
                  </a:moveTo>
                  <a:lnTo>
                    <a:pt x="187959" y="72390"/>
                  </a:lnTo>
                  <a:lnTo>
                    <a:pt x="187959" y="78739"/>
                  </a:lnTo>
                  <a:lnTo>
                    <a:pt x="190500" y="78739"/>
                  </a:lnTo>
                  <a:lnTo>
                    <a:pt x="190500" y="72390"/>
                  </a:lnTo>
                  <a:close/>
                </a:path>
                <a:path w="190500" h="107950">
                  <a:moveTo>
                    <a:pt x="190500" y="78740"/>
                  </a:moveTo>
                  <a:lnTo>
                    <a:pt x="187959" y="78740"/>
                  </a:lnTo>
                  <a:lnTo>
                    <a:pt x="187959" y="85089"/>
                  </a:lnTo>
                  <a:lnTo>
                    <a:pt x="190500" y="85089"/>
                  </a:lnTo>
                  <a:lnTo>
                    <a:pt x="190500" y="78740"/>
                  </a:lnTo>
                  <a:close/>
                </a:path>
                <a:path w="190500" h="107950">
                  <a:moveTo>
                    <a:pt x="190500" y="85090"/>
                  </a:moveTo>
                  <a:lnTo>
                    <a:pt x="187959" y="85090"/>
                  </a:lnTo>
                  <a:lnTo>
                    <a:pt x="187959" y="91439"/>
                  </a:lnTo>
                  <a:lnTo>
                    <a:pt x="190500" y="91439"/>
                  </a:lnTo>
                  <a:lnTo>
                    <a:pt x="190500" y="85090"/>
                  </a:lnTo>
                  <a:close/>
                </a:path>
                <a:path w="190500" h="107950">
                  <a:moveTo>
                    <a:pt x="1269" y="95250"/>
                  </a:moveTo>
                  <a:lnTo>
                    <a:pt x="0" y="95250"/>
                  </a:lnTo>
                  <a:lnTo>
                    <a:pt x="0" y="97789"/>
                  </a:lnTo>
                  <a:lnTo>
                    <a:pt x="1269" y="97789"/>
                  </a:lnTo>
                  <a:lnTo>
                    <a:pt x="1269" y="95250"/>
                  </a:lnTo>
                  <a:close/>
                </a:path>
                <a:path w="190500" h="107950">
                  <a:moveTo>
                    <a:pt x="190500" y="91440"/>
                  </a:moveTo>
                  <a:lnTo>
                    <a:pt x="187959" y="91440"/>
                  </a:lnTo>
                  <a:lnTo>
                    <a:pt x="187959" y="92710"/>
                  </a:lnTo>
                  <a:lnTo>
                    <a:pt x="190500" y="92710"/>
                  </a:lnTo>
                  <a:lnTo>
                    <a:pt x="190500" y="91440"/>
                  </a:lnTo>
                  <a:close/>
                </a:path>
                <a:path w="190500" h="107950">
                  <a:moveTo>
                    <a:pt x="1269" y="97790"/>
                  </a:moveTo>
                  <a:lnTo>
                    <a:pt x="0" y="97790"/>
                  </a:lnTo>
                  <a:lnTo>
                    <a:pt x="0" y="104139"/>
                  </a:lnTo>
                  <a:lnTo>
                    <a:pt x="1269" y="104139"/>
                  </a:lnTo>
                  <a:lnTo>
                    <a:pt x="1269" y="97790"/>
                  </a:lnTo>
                  <a:close/>
                </a:path>
                <a:path w="190500" h="107950">
                  <a:moveTo>
                    <a:pt x="1269" y="104140"/>
                  </a:moveTo>
                  <a:lnTo>
                    <a:pt x="0" y="104140"/>
                  </a:lnTo>
                  <a:lnTo>
                    <a:pt x="0" y="107950"/>
                  </a:lnTo>
                  <a:lnTo>
                    <a:pt x="53340" y="107950"/>
                  </a:lnTo>
                  <a:lnTo>
                    <a:pt x="53340" y="106680"/>
                  </a:lnTo>
                  <a:lnTo>
                    <a:pt x="55879" y="106680"/>
                  </a:lnTo>
                  <a:lnTo>
                    <a:pt x="55879" y="105410"/>
                  </a:lnTo>
                  <a:lnTo>
                    <a:pt x="1269" y="105410"/>
                  </a:lnTo>
                  <a:lnTo>
                    <a:pt x="1269" y="104140"/>
                  </a:lnTo>
                  <a:close/>
                </a:path>
                <a:path w="190500" h="107950">
                  <a:moveTo>
                    <a:pt x="133350" y="106680"/>
                  </a:moveTo>
                  <a:lnTo>
                    <a:pt x="73659" y="106680"/>
                  </a:lnTo>
                  <a:lnTo>
                    <a:pt x="73659" y="107950"/>
                  </a:lnTo>
                  <a:lnTo>
                    <a:pt x="133350" y="107950"/>
                  </a:lnTo>
                  <a:lnTo>
                    <a:pt x="133350" y="106680"/>
                  </a:lnTo>
                  <a:close/>
                </a:path>
                <a:path w="190500" h="107950">
                  <a:moveTo>
                    <a:pt x="130809" y="105410"/>
                  </a:moveTo>
                  <a:lnTo>
                    <a:pt x="71119" y="105410"/>
                  </a:lnTo>
                  <a:lnTo>
                    <a:pt x="71119" y="106680"/>
                  </a:lnTo>
                  <a:lnTo>
                    <a:pt x="130809" y="106680"/>
                  </a:lnTo>
                  <a:lnTo>
                    <a:pt x="130809" y="105410"/>
                  </a:lnTo>
                  <a:close/>
                </a:path>
              </a:pathLst>
            </a:custGeom>
            <a:solidFill>
              <a:srgbClr val="D2BE9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13" name="object 613"/>
            <p:cNvSpPr/>
            <p:nvPr/>
          </p:nvSpPr>
          <p:spPr>
            <a:xfrm>
              <a:off x="1417320" y="3817620"/>
              <a:ext cx="186690" cy="104139"/>
            </a:xfrm>
            <a:custGeom>
              <a:avLst/>
              <a:gdLst/>
              <a:ahLst/>
              <a:cxnLst/>
              <a:rect l="l" t="t" r="r" b="b"/>
              <a:pathLst>
                <a:path w="186690" h="104139">
                  <a:moveTo>
                    <a:pt x="76200" y="0"/>
                  </a:moveTo>
                  <a:lnTo>
                    <a:pt x="43180" y="0"/>
                  </a:lnTo>
                  <a:lnTo>
                    <a:pt x="43180" y="1269"/>
                  </a:lnTo>
                  <a:lnTo>
                    <a:pt x="76200" y="1269"/>
                  </a:lnTo>
                  <a:lnTo>
                    <a:pt x="76200" y="0"/>
                  </a:lnTo>
                  <a:close/>
                </a:path>
                <a:path w="186690" h="104139">
                  <a:moveTo>
                    <a:pt x="144780" y="0"/>
                  </a:moveTo>
                  <a:lnTo>
                    <a:pt x="115570" y="0"/>
                  </a:lnTo>
                  <a:lnTo>
                    <a:pt x="115570" y="1269"/>
                  </a:lnTo>
                  <a:lnTo>
                    <a:pt x="144780" y="1269"/>
                  </a:lnTo>
                  <a:lnTo>
                    <a:pt x="144780" y="0"/>
                  </a:lnTo>
                  <a:close/>
                </a:path>
                <a:path w="186690" h="104139">
                  <a:moveTo>
                    <a:pt x="186690" y="0"/>
                  </a:moveTo>
                  <a:lnTo>
                    <a:pt x="163830" y="0"/>
                  </a:lnTo>
                  <a:lnTo>
                    <a:pt x="163830" y="1269"/>
                  </a:lnTo>
                  <a:lnTo>
                    <a:pt x="186690" y="1269"/>
                  </a:lnTo>
                  <a:lnTo>
                    <a:pt x="186690" y="0"/>
                  </a:lnTo>
                  <a:close/>
                </a:path>
                <a:path w="186690" h="104139">
                  <a:moveTo>
                    <a:pt x="76200" y="1269"/>
                  </a:moveTo>
                  <a:lnTo>
                    <a:pt x="43180" y="1269"/>
                  </a:lnTo>
                  <a:lnTo>
                    <a:pt x="43180" y="2539"/>
                  </a:lnTo>
                  <a:lnTo>
                    <a:pt x="76200" y="2539"/>
                  </a:lnTo>
                  <a:lnTo>
                    <a:pt x="76200" y="1269"/>
                  </a:lnTo>
                  <a:close/>
                </a:path>
                <a:path w="186690" h="104139">
                  <a:moveTo>
                    <a:pt x="144780" y="1269"/>
                  </a:moveTo>
                  <a:lnTo>
                    <a:pt x="115570" y="1269"/>
                  </a:lnTo>
                  <a:lnTo>
                    <a:pt x="115570" y="2539"/>
                  </a:lnTo>
                  <a:lnTo>
                    <a:pt x="144780" y="2539"/>
                  </a:lnTo>
                  <a:lnTo>
                    <a:pt x="144780" y="1269"/>
                  </a:lnTo>
                  <a:close/>
                </a:path>
                <a:path w="186690" h="104139">
                  <a:moveTo>
                    <a:pt x="186690" y="1269"/>
                  </a:moveTo>
                  <a:lnTo>
                    <a:pt x="161290" y="1269"/>
                  </a:lnTo>
                  <a:lnTo>
                    <a:pt x="161290" y="2539"/>
                  </a:lnTo>
                  <a:lnTo>
                    <a:pt x="185420" y="2539"/>
                  </a:lnTo>
                  <a:lnTo>
                    <a:pt x="185420" y="7619"/>
                  </a:lnTo>
                  <a:lnTo>
                    <a:pt x="186690" y="7619"/>
                  </a:lnTo>
                  <a:lnTo>
                    <a:pt x="186690" y="1269"/>
                  </a:lnTo>
                  <a:close/>
                </a:path>
                <a:path w="186690" h="104139">
                  <a:moveTo>
                    <a:pt x="186690" y="7619"/>
                  </a:moveTo>
                  <a:lnTo>
                    <a:pt x="185420" y="7619"/>
                  </a:lnTo>
                  <a:lnTo>
                    <a:pt x="185420" y="13969"/>
                  </a:lnTo>
                  <a:lnTo>
                    <a:pt x="186690" y="13969"/>
                  </a:lnTo>
                  <a:lnTo>
                    <a:pt x="186690" y="7619"/>
                  </a:lnTo>
                  <a:close/>
                </a:path>
                <a:path w="186690" h="104139">
                  <a:moveTo>
                    <a:pt x="186690" y="13969"/>
                  </a:moveTo>
                  <a:lnTo>
                    <a:pt x="185420" y="13969"/>
                  </a:lnTo>
                  <a:lnTo>
                    <a:pt x="185420" y="20319"/>
                  </a:lnTo>
                  <a:lnTo>
                    <a:pt x="186690" y="20319"/>
                  </a:lnTo>
                  <a:lnTo>
                    <a:pt x="186690" y="13969"/>
                  </a:lnTo>
                  <a:close/>
                </a:path>
                <a:path w="186690" h="104139">
                  <a:moveTo>
                    <a:pt x="186690" y="20319"/>
                  </a:moveTo>
                  <a:lnTo>
                    <a:pt x="185420" y="20319"/>
                  </a:lnTo>
                  <a:lnTo>
                    <a:pt x="185420" y="26669"/>
                  </a:lnTo>
                  <a:lnTo>
                    <a:pt x="186690" y="26669"/>
                  </a:lnTo>
                  <a:lnTo>
                    <a:pt x="186690" y="20319"/>
                  </a:lnTo>
                  <a:close/>
                </a:path>
                <a:path w="186690" h="104139">
                  <a:moveTo>
                    <a:pt x="186690" y="26669"/>
                  </a:moveTo>
                  <a:lnTo>
                    <a:pt x="185420" y="26669"/>
                  </a:lnTo>
                  <a:lnTo>
                    <a:pt x="185420" y="29209"/>
                  </a:lnTo>
                  <a:lnTo>
                    <a:pt x="186690" y="29209"/>
                  </a:lnTo>
                  <a:lnTo>
                    <a:pt x="186690" y="26669"/>
                  </a:lnTo>
                  <a:close/>
                </a:path>
                <a:path w="186690" h="104139">
                  <a:moveTo>
                    <a:pt x="186690" y="55879"/>
                  </a:moveTo>
                  <a:lnTo>
                    <a:pt x="185420" y="55879"/>
                  </a:lnTo>
                  <a:lnTo>
                    <a:pt x="185420" y="58419"/>
                  </a:lnTo>
                  <a:lnTo>
                    <a:pt x="186690" y="58419"/>
                  </a:lnTo>
                  <a:lnTo>
                    <a:pt x="186690" y="55879"/>
                  </a:lnTo>
                  <a:close/>
                </a:path>
                <a:path w="186690" h="104139">
                  <a:moveTo>
                    <a:pt x="186690" y="58419"/>
                  </a:moveTo>
                  <a:lnTo>
                    <a:pt x="185420" y="58419"/>
                  </a:lnTo>
                  <a:lnTo>
                    <a:pt x="185420" y="64769"/>
                  </a:lnTo>
                  <a:lnTo>
                    <a:pt x="186690" y="64769"/>
                  </a:lnTo>
                  <a:lnTo>
                    <a:pt x="186690" y="58419"/>
                  </a:lnTo>
                  <a:close/>
                </a:path>
                <a:path w="186690" h="104139">
                  <a:moveTo>
                    <a:pt x="186690" y="64769"/>
                  </a:moveTo>
                  <a:lnTo>
                    <a:pt x="185420" y="64769"/>
                  </a:lnTo>
                  <a:lnTo>
                    <a:pt x="185420" y="71119"/>
                  </a:lnTo>
                  <a:lnTo>
                    <a:pt x="186690" y="71119"/>
                  </a:lnTo>
                  <a:lnTo>
                    <a:pt x="186690" y="64769"/>
                  </a:lnTo>
                  <a:close/>
                </a:path>
                <a:path w="186690" h="104139">
                  <a:moveTo>
                    <a:pt x="186690" y="71119"/>
                  </a:moveTo>
                  <a:lnTo>
                    <a:pt x="185420" y="71119"/>
                  </a:lnTo>
                  <a:lnTo>
                    <a:pt x="185420" y="77469"/>
                  </a:lnTo>
                  <a:lnTo>
                    <a:pt x="186690" y="77469"/>
                  </a:lnTo>
                  <a:lnTo>
                    <a:pt x="186690" y="71119"/>
                  </a:lnTo>
                  <a:close/>
                </a:path>
                <a:path w="186690" h="104139">
                  <a:moveTo>
                    <a:pt x="186690" y="77469"/>
                  </a:moveTo>
                  <a:lnTo>
                    <a:pt x="185420" y="77469"/>
                  </a:lnTo>
                  <a:lnTo>
                    <a:pt x="185420" y="83819"/>
                  </a:lnTo>
                  <a:lnTo>
                    <a:pt x="186690" y="83819"/>
                  </a:lnTo>
                  <a:lnTo>
                    <a:pt x="186690" y="77469"/>
                  </a:lnTo>
                  <a:close/>
                </a:path>
                <a:path w="186690" h="104139">
                  <a:moveTo>
                    <a:pt x="186690" y="83819"/>
                  </a:moveTo>
                  <a:lnTo>
                    <a:pt x="185420" y="83819"/>
                  </a:lnTo>
                  <a:lnTo>
                    <a:pt x="185420" y="90169"/>
                  </a:lnTo>
                  <a:lnTo>
                    <a:pt x="186690" y="90169"/>
                  </a:lnTo>
                  <a:lnTo>
                    <a:pt x="186690" y="83819"/>
                  </a:lnTo>
                  <a:close/>
                </a:path>
                <a:path w="186690" h="104139">
                  <a:moveTo>
                    <a:pt x="1270" y="93979"/>
                  </a:moveTo>
                  <a:lnTo>
                    <a:pt x="0" y="93979"/>
                  </a:lnTo>
                  <a:lnTo>
                    <a:pt x="0" y="96519"/>
                  </a:lnTo>
                  <a:lnTo>
                    <a:pt x="1270" y="96519"/>
                  </a:lnTo>
                  <a:lnTo>
                    <a:pt x="1270" y="93979"/>
                  </a:lnTo>
                  <a:close/>
                </a:path>
                <a:path w="186690" h="104139">
                  <a:moveTo>
                    <a:pt x="1270" y="96519"/>
                  </a:moveTo>
                  <a:lnTo>
                    <a:pt x="0" y="96519"/>
                  </a:lnTo>
                  <a:lnTo>
                    <a:pt x="0" y="104139"/>
                  </a:lnTo>
                  <a:lnTo>
                    <a:pt x="55880" y="104139"/>
                  </a:lnTo>
                  <a:lnTo>
                    <a:pt x="55880" y="102869"/>
                  </a:lnTo>
                  <a:lnTo>
                    <a:pt x="1270" y="102869"/>
                  </a:lnTo>
                  <a:lnTo>
                    <a:pt x="1270" y="96519"/>
                  </a:lnTo>
                  <a:close/>
                </a:path>
                <a:path w="186690" h="104139">
                  <a:moveTo>
                    <a:pt x="128270" y="102869"/>
                  </a:moveTo>
                  <a:lnTo>
                    <a:pt x="68580" y="102869"/>
                  </a:lnTo>
                  <a:lnTo>
                    <a:pt x="68580" y="104139"/>
                  </a:lnTo>
                  <a:lnTo>
                    <a:pt x="128270" y="104139"/>
                  </a:lnTo>
                  <a:lnTo>
                    <a:pt x="128270" y="102869"/>
                  </a:lnTo>
                  <a:close/>
                </a:path>
              </a:pathLst>
            </a:custGeom>
            <a:solidFill>
              <a:srgbClr val="D3BF9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14" name="object 614"/>
            <p:cNvSpPr/>
            <p:nvPr/>
          </p:nvSpPr>
          <p:spPr>
            <a:xfrm>
              <a:off x="1418590" y="3820160"/>
              <a:ext cx="184150" cy="100330"/>
            </a:xfrm>
            <a:custGeom>
              <a:avLst/>
              <a:gdLst/>
              <a:ahLst/>
              <a:cxnLst/>
              <a:rect l="l" t="t" r="r" b="b"/>
              <a:pathLst>
                <a:path w="184150" h="100329">
                  <a:moveTo>
                    <a:pt x="74929" y="0"/>
                  </a:moveTo>
                  <a:lnTo>
                    <a:pt x="41909" y="0"/>
                  </a:lnTo>
                  <a:lnTo>
                    <a:pt x="41909" y="1269"/>
                  </a:lnTo>
                  <a:lnTo>
                    <a:pt x="74929" y="1269"/>
                  </a:lnTo>
                  <a:lnTo>
                    <a:pt x="74929" y="0"/>
                  </a:lnTo>
                  <a:close/>
                </a:path>
                <a:path w="184150" h="100329">
                  <a:moveTo>
                    <a:pt x="143509" y="0"/>
                  </a:moveTo>
                  <a:lnTo>
                    <a:pt x="114300" y="0"/>
                  </a:lnTo>
                  <a:lnTo>
                    <a:pt x="114300" y="1269"/>
                  </a:lnTo>
                  <a:lnTo>
                    <a:pt x="143509" y="1269"/>
                  </a:lnTo>
                  <a:lnTo>
                    <a:pt x="143509" y="0"/>
                  </a:lnTo>
                  <a:close/>
                </a:path>
                <a:path w="184150" h="100329">
                  <a:moveTo>
                    <a:pt x="184150" y="0"/>
                  </a:moveTo>
                  <a:lnTo>
                    <a:pt x="157479" y="0"/>
                  </a:lnTo>
                  <a:lnTo>
                    <a:pt x="157479" y="1269"/>
                  </a:lnTo>
                  <a:lnTo>
                    <a:pt x="181609" y="1269"/>
                  </a:lnTo>
                  <a:lnTo>
                    <a:pt x="181609" y="5079"/>
                  </a:lnTo>
                  <a:lnTo>
                    <a:pt x="184150" y="5079"/>
                  </a:lnTo>
                  <a:lnTo>
                    <a:pt x="184150" y="0"/>
                  </a:lnTo>
                  <a:close/>
                </a:path>
                <a:path w="184150" h="100329">
                  <a:moveTo>
                    <a:pt x="184150" y="5080"/>
                  </a:moveTo>
                  <a:lnTo>
                    <a:pt x="181609" y="5080"/>
                  </a:lnTo>
                  <a:lnTo>
                    <a:pt x="181609" y="11429"/>
                  </a:lnTo>
                  <a:lnTo>
                    <a:pt x="184150" y="11429"/>
                  </a:lnTo>
                  <a:lnTo>
                    <a:pt x="184150" y="5080"/>
                  </a:lnTo>
                  <a:close/>
                </a:path>
                <a:path w="184150" h="100329">
                  <a:moveTo>
                    <a:pt x="184150" y="11430"/>
                  </a:moveTo>
                  <a:lnTo>
                    <a:pt x="181609" y="11430"/>
                  </a:lnTo>
                  <a:lnTo>
                    <a:pt x="181609" y="17779"/>
                  </a:lnTo>
                  <a:lnTo>
                    <a:pt x="184150" y="17779"/>
                  </a:lnTo>
                  <a:lnTo>
                    <a:pt x="184150" y="11430"/>
                  </a:lnTo>
                  <a:close/>
                </a:path>
                <a:path w="184150" h="100329">
                  <a:moveTo>
                    <a:pt x="184150" y="17780"/>
                  </a:moveTo>
                  <a:lnTo>
                    <a:pt x="181609" y="17780"/>
                  </a:lnTo>
                  <a:lnTo>
                    <a:pt x="181609" y="24129"/>
                  </a:lnTo>
                  <a:lnTo>
                    <a:pt x="184150" y="24129"/>
                  </a:lnTo>
                  <a:lnTo>
                    <a:pt x="184150" y="17780"/>
                  </a:lnTo>
                  <a:close/>
                </a:path>
                <a:path w="184150" h="100329">
                  <a:moveTo>
                    <a:pt x="184150" y="24130"/>
                  </a:moveTo>
                  <a:lnTo>
                    <a:pt x="181609" y="24130"/>
                  </a:lnTo>
                  <a:lnTo>
                    <a:pt x="181609" y="27939"/>
                  </a:lnTo>
                  <a:lnTo>
                    <a:pt x="182879" y="27939"/>
                  </a:lnTo>
                  <a:lnTo>
                    <a:pt x="182879" y="26669"/>
                  </a:lnTo>
                  <a:lnTo>
                    <a:pt x="184150" y="26669"/>
                  </a:lnTo>
                  <a:lnTo>
                    <a:pt x="184150" y="24130"/>
                  </a:lnTo>
                  <a:close/>
                </a:path>
                <a:path w="184150" h="100329">
                  <a:moveTo>
                    <a:pt x="182879" y="52069"/>
                  </a:moveTo>
                  <a:lnTo>
                    <a:pt x="181609" y="52069"/>
                  </a:lnTo>
                  <a:lnTo>
                    <a:pt x="181609" y="55879"/>
                  </a:lnTo>
                  <a:lnTo>
                    <a:pt x="184150" y="55879"/>
                  </a:lnTo>
                  <a:lnTo>
                    <a:pt x="184150" y="53339"/>
                  </a:lnTo>
                  <a:lnTo>
                    <a:pt x="182879" y="53339"/>
                  </a:lnTo>
                  <a:lnTo>
                    <a:pt x="182879" y="52069"/>
                  </a:lnTo>
                  <a:close/>
                </a:path>
                <a:path w="184150" h="100329">
                  <a:moveTo>
                    <a:pt x="184150" y="55880"/>
                  </a:moveTo>
                  <a:lnTo>
                    <a:pt x="181609" y="55880"/>
                  </a:lnTo>
                  <a:lnTo>
                    <a:pt x="181609" y="62229"/>
                  </a:lnTo>
                  <a:lnTo>
                    <a:pt x="184150" y="62229"/>
                  </a:lnTo>
                  <a:lnTo>
                    <a:pt x="184150" y="55880"/>
                  </a:lnTo>
                  <a:close/>
                </a:path>
                <a:path w="184150" h="100329">
                  <a:moveTo>
                    <a:pt x="184150" y="62230"/>
                  </a:moveTo>
                  <a:lnTo>
                    <a:pt x="181609" y="62230"/>
                  </a:lnTo>
                  <a:lnTo>
                    <a:pt x="181609" y="68579"/>
                  </a:lnTo>
                  <a:lnTo>
                    <a:pt x="184150" y="68579"/>
                  </a:lnTo>
                  <a:lnTo>
                    <a:pt x="184150" y="62230"/>
                  </a:lnTo>
                  <a:close/>
                </a:path>
                <a:path w="184150" h="100329">
                  <a:moveTo>
                    <a:pt x="184150" y="68580"/>
                  </a:moveTo>
                  <a:lnTo>
                    <a:pt x="181609" y="68580"/>
                  </a:lnTo>
                  <a:lnTo>
                    <a:pt x="181609" y="74929"/>
                  </a:lnTo>
                  <a:lnTo>
                    <a:pt x="184150" y="74929"/>
                  </a:lnTo>
                  <a:lnTo>
                    <a:pt x="184150" y="68580"/>
                  </a:lnTo>
                  <a:close/>
                </a:path>
                <a:path w="184150" h="100329">
                  <a:moveTo>
                    <a:pt x="184150" y="74930"/>
                  </a:moveTo>
                  <a:lnTo>
                    <a:pt x="181609" y="74930"/>
                  </a:lnTo>
                  <a:lnTo>
                    <a:pt x="181609" y="81279"/>
                  </a:lnTo>
                  <a:lnTo>
                    <a:pt x="184150" y="81279"/>
                  </a:lnTo>
                  <a:lnTo>
                    <a:pt x="184150" y="74930"/>
                  </a:lnTo>
                  <a:close/>
                </a:path>
                <a:path w="184150" h="100329">
                  <a:moveTo>
                    <a:pt x="184150" y="81280"/>
                  </a:moveTo>
                  <a:lnTo>
                    <a:pt x="181609" y="81280"/>
                  </a:lnTo>
                  <a:lnTo>
                    <a:pt x="181609" y="86359"/>
                  </a:lnTo>
                  <a:lnTo>
                    <a:pt x="182879" y="86359"/>
                  </a:lnTo>
                  <a:lnTo>
                    <a:pt x="182879" y="87629"/>
                  </a:lnTo>
                  <a:lnTo>
                    <a:pt x="184150" y="87629"/>
                  </a:lnTo>
                  <a:lnTo>
                    <a:pt x="184150" y="81280"/>
                  </a:lnTo>
                  <a:close/>
                </a:path>
                <a:path w="184150" h="100329">
                  <a:moveTo>
                    <a:pt x="2540" y="90169"/>
                  </a:moveTo>
                  <a:lnTo>
                    <a:pt x="0" y="90169"/>
                  </a:lnTo>
                  <a:lnTo>
                    <a:pt x="0" y="93979"/>
                  </a:lnTo>
                  <a:lnTo>
                    <a:pt x="2540" y="93979"/>
                  </a:lnTo>
                  <a:lnTo>
                    <a:pt x="2540" y="90169"/>
                  </a:lnTo>
                  <a:close/>
                </a:path>
                <a:path w="184150" h="100329">
                  <a:moveTo>
                    <a:pt x="2540" y="93980"/>
                  </a:moveTo>
                  <a:lnTo>
                    <a:pt x="0" y="93980"/>
                  </a:lnTo>
                  <a:lnTo>
                    <a:pt x="0" y="100330"/>
                  </a:lnTo>
                  <a:lnTo>
                    <a:pt x="57150" y="100330"/>
                  </a:lnTo>
                  <a:lnTo>
                    <a:pt x="57150" y="99059"/>
                  </a:lnTo>
                  <a:lnTo>
                    <a:pt x="2540" y="99059"/>
                  </a:lnTo>
                  <a:lnTo>
                    <a:pt x="2540" y="93980"/>
                  </a:lnTo>
                  <a:close/>
                </a:path>
                <a:path w="184150" h="100329">
                  <a:moveTo>
                    <a:pt x="124459" y="99059"/>
                  </a:moveTo>
                  <a:lnTo>
                    <a:pt x="64769" y="99059"/>
                  </a:lnTo>
                  <a:lnTo>
                    <a:pt x="64769" y="100330"/>
                  </a:lnTo>
                  <a:lnTo>
                    <a:pt x="124459" y="100330"/>
                  </a:lnTo>
                  <a:lnTo>
                    <a:pt x="124459" y="99059"/>
                  </a:lnTo>
                  <a:close/>
                </a:path>
              </a:pathLst>
            </a:custGeom>
            <a:solidFill>
              <a:srgbClr val="D4C19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15" name="object 615"/>
            <p:cNvSpPr/>
            <p:nvPr/>
          </p:nvSpPr>
          <p:spPr>
            <a:xfrm>
              <a:off x="1421130" y="3821430"/>
              <a:ext cx="179070" cy="97790"/>
            </a:xfrm>
            <a:custGeom>
              <a:avLst/>
              <a:gdLst/>
              <a:ahLst/>
              <a:cxnLst/>
              <a:rect l="l" t="t" r="r" b="b"/>
              <a:pathLst>
                <a:path w="179069" h="97789">
                  <a:moveTo>
                    <a:pt x="72389" y="0"/>
                  </a:moveTo>
                  <a:lnTo>
                    <a:pt x="39369" y="0"/>
                  </a:lnTo>
                  <a:lnTo>
                    <a:pt x="39369" y="1270"/>
                  </a:lnTo>
                  <a:lnTo>
                    <a:pt x="72389" y="1270"/>
                  </a:lnTo>
                  <a:lnTo>
                    <a:pt x="72389" y="0"/>
                  </a:lnTo>
                  <a:close/>
                </a:path>
                <a:path w="179069" h="97789">
                  <a:moveTo>
                    <a:pt x="140969" y="0"/>
                  </a:moveTo>
                  <a:lnTo>
                    <a:pt x="111759" y="0"/>
                  </a:lnTo>
                  <a:lnTo>
                    <a:pt x="111759" y="1270"/>
                  </a:lnTo>
                  <a:lnTo>
                    <a:pt x="140969" y="1270"/>
                  </a:lnTo>
                  <a:lnTo>
                    <a:pt x="140969" y="0"/>
                  </a:lnTo>
                  <a:close/>
                </a:path>
                <a:path w="179069" h="97789">
                  <a:moveTo>
                    <a:pt x="179069" y="0"/>
                  </a:moveTo>
                  <a:lnTo>
                    <a:pt x="152400" y="0"/>
                  </a:lnTo>
                  <a:lnTo>
                    <a:pt x="152400" y="1270"/>
                  </a:lnTo>
                  <a:lnTo>
                    <a:pt x="177800" y="1270"/>
                  </a:lnTo>
                  <a:lnTo>
                    <a:pt x="177800" y="3810"/>
                  </a:lnTo>
                  <a:lnTo>
                    <a:pt x="179069" y="3810"/>
                  </a:lnTo>
                  <a:lnTo>
                    <a:pt x="179069" y="0"/>
                  </a:lnTo>
                  <a:close/>
                </a:path>
                <a:path w="179069" h="97789">
                  <a:moveTo>
                    <a:pt x="179069" y="3810"/>
                  </a:moveTo>
                  <a:lnTo>
                    <a:pt x="177800" y="3810"/>
                  </a:lnTo>
                  <a:lnTo>
                    <a:pt x="177800" y="10160"/>
                  </a:lnTo>
                  <a:lnTo>
                    <a:pt x="179069" y="10160"/>
                  </a:lnTo>
                  <a:lnTo>
                    <a:pt x="179069" y="3810"/>
                  </a:lnTo>
                  <a:close/>
                </a:path>
                <a:path w="179069" h="97789">
                  <a:moveTo>
                    <a:pt x="179069" y="10160"/>
                  </a:moveTo>
                  <a:lnTo>
                    <a:pt x="177800" y="10160"/>
                  </a:lnTo>
                  <a:lnTo>
                    <a:pt x="177800" y="16510"/>
                  </a:lnTo>
                  <a:lnTo>
                    <a:pt x="179069" y="16510"/>
                  </a:lnTo>
                  <a:lnTo>
                    <a:pt x="179069" y="10160"/>
                  </a:lnTo>
                  <a:close/>
                </a:path>
                <a:path w="179069" h="97789">
                  <a:moveTo>
                    <a:pt x="179069" y="16510"/>
                  </a:moveTo>
                  <a:lnTo>
                    <a:pt x="177800" y="16510"/>
                  </a:lnTo>
                  <a:lnTo>
                    <a:pt x="177800" y="22860"/>
                  </a:lnTo>
                  <a:lnTo>
                    <a:pt x="179069" y="22860"/>
                  </a:lnTo>
                  <a:lnTo>
                    <a:pt x="179069" y="16510"/>
                  </a:lnTo>
                  <a:close/>
                </a:path>
                <a:path w="179069" h="97789">
                  <a:moveTo>
                    <a:pt x="179069" y="22860"/>
                  </a:moveTo>
                  <a:lnTo>
                    <a:pt x="177800" y="22860"/>
                  </a:lnTo>
                  <a:lnTo>
                    <a:pt x="177800" y="26670"/>
                  </a:lnTo>
                  <a:lnTo>
                    <a:pt x="179069" y="26670"/>
                  </a:lnTo>
                  <a:lnTo>
                    <a:pt x="179069" y="22860"/>
                  </a:lnTo>
                  <a:close/>
                </a:path>
                <a:path w="179069" h="97789">
                  <a:moveTo>
                    <a:pt x="179069" y="49530"/>
                  </a:moveTo>
                  <a:lnTo>
                    <a:pt x="177800" y="49530"/>
                  </a:lnTo>
                  <a:lnTo>
                    <a:pt x="177800" y="54610"/>
                  </a:lnTo>
                  <a:lnTo>
                    <a:pt x="179069" y="54610"/>
                  </a:lnTo>
                  <a:lnTo>
                    <a:pt x="179069" y="49530"/>
                  </a:lnTo>
                  <a:close/>
                </a:path>
                <a:path w="179069" h="97789">
                  <a:moveTo>
                    <a:pt x="179069" y="54610"/>
                  </a:moveTo>
                  <a:lnTo>
                    <a:pt x="177800" y="54610"/>
                  </a:lnTo>
                  <a:lnTo>
                    <a:pt x="177800" y="60960"/>
                  </a:lnTo>
                  <a:lnTo>
                    <a:pt x="179069" y="60960"/>
                  </a:lnTo>
                  <a:lnTo>
                    <a:pt x="179069" y="54610"/>
                  </a:lnTo>
                  <a:close/>
                </a:path>
                <a:path w="179069" h="97789">
                  <a:moveTo>
                    <a:pt x="179069" y="60960"/>
                  </a:moveTo>
                  <a:lnTo>
                    <a:pt x="177800" y="60960"/>
                  </a:lnTo>
                  <a:lnTo>
                    <a:pt x="177800" y="67310"/>
                  </a:lnTo>
                  <a:lnTo>
                    <a:pt x="179069" y="67310"/>
                  </a:lnTo>
                  <a:lnTo>
                    <a:pt x="179069" y="60960"/>
                  </a:lnTo>
                  <a:close/>
                </a:path>
                <a:path w="179069" h="97789">
                  <a:moveTo>
                    <a:pt x="179069" y="67310"/>
                  </a:moveTo>
                  <a:lnTo>
                    <a:pt x="177800" y="67310"/>
                  </a:lnTo>
                  <a:lnTo>
                    <a:pt x="177800" y="73660"/>
                  </a:lnTo>
                  <a:lnTo>
                    <a:pt x="179069" y="73660"/>
                  </a:lnTo>
                  <a:lnTo>
                    <a:pt x="179069" y="67310"/>
                  </a:lnTo>
                  <a:close/>
                </a:path>
                <a:path w="179069" h="97789">
                  <a:moveTo>
                    <a:pt x="179069" y="73660"/>
                  </a:moveTo>
                  <a:lnTo>
                    <a:pt x="177800" y="73660"/>
                  </a:lnTo>
                  <a:lnTo>
                    <a:pt x="177800" y="80010"/>
                  </a:lnTo>
                  <a:lnTo>
                    <a:pt x="179069" y="80010"/>
                  </a:lnTo>
                  <a:lnTo>
                    <a:pt x="179069" y="73660"/>
                  </a:lnTo>
                  <a:close/>
                </a:path>
                <a:path w="179069" h="97789">
                  <a:moveTo>
                    <a:pt x="179069" y="80010"/>
                  </a:moveTo>
                  <a:lnTo>
                    <a:pt x="177800" y="80010"/>
                  </a:lnTo>
                  <a:lnTo>
                    <a:pt x="177800" y="83820"/>
                  </a:lnTo>
                  <a:lnTo>
                    <a:pt x="179069" y="83820"/>
                  </a:lnTo>
                  <a:lnTo>
                    <a:pt x="179069" y="80010"/>
                  </a:lnTo>
                  <a:close/>
                </a:path>
                <a:path w="179069" h="97789">
                  <a:moveTo>
                    <a:pt x="1269" y="87630"/>
                  </a:moveTo>
                  <a:lnTo>
                    <a:pt x="0" y="87630"/>
                  </a:lnTo>
                  <a:lnTo>
                    <a:pt x="0" y="92710"/>
                  </a:lnTo>
                  <a:lnTo>
                    <a:pt x="1269" y="92710"/>
                  </a:lnTo>
                  <a:lnTo>
                    <a:pt x="1269" y="87630"/>
                  </a:lnTo>
                  <a:close/>
                </a:path>
                <a:path w="179069" h="97789">
                  <a:moveTo>
                    <a:pt x="1269" y="92710"/>
                  </a:moveTo>
                  <a:lnTo>
                    <a:pt x="0" y="92710"/>
                  </a:lnTo>
                  <a:lnTo>
                    <a:pt x="0" y="97790"/>
                  </a:lnTo>
                  <a:lnTo>
                    <a:pt x="57149" y="97790"/>
                  </a:lnTo>
                  <a:lnTo>
                    <a:pt x="57149" y="96520"/>
                  </a:lnTo>
                  <a:lnTo>
                    <a:pt x="118109" y="96520"/>
                  </a:lnTo>
                  <a:lnTo>
                    <a:pt x="118109" y="95250"/>
                  </a:lnTo>
                  <a:lnTo>
                    <a:pt x="1269" y="95250"/>
                  </a:lnTo>
                  <a:lnTo>
                    <a:pt x="1269" y="92710"/>
                  </a:lnTo>
                  <a:close/>
                </a:path>
                <a:path w="179069" h="97789">
                  <a:moveTo>
                    <a:pt x="120649" y="96520"/>
                  </a:moveTo>
                  <a:lnTo>
                    <a:pt x="59689" y="96520"/>
                  </a:lnTo>
                  <a:lnTo>
                    <a:pt x="59689" y="97790"/>
                  </a:lnTo>
                  <a:lnTo>
                    <a:pt x="120649" y="97790"/>
                  </a:lnTo>
                  <a:lnTo>
                    <a:pt x="120649" y="96520"/>
                  </a:lnTo>
                  <a:close/>
                </a:path>
              </a:pathLst>
            </a:custGeom>
            <a:solidFill>
              <a:srgbClr val="D5C29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16" name="object 616"/>
            <p:cNvSpPr/>
            <p:nvPr/>
          </p:nvSpPr>
          <p:spPr>
            <a:xfrm>
              <a:off x="1422400" y="3822700"/>
              <a:ext cx="176530" cy="93980"/>
            </a:xfrm>
            <a:custGeom>
              <a:avLst/>
              <a:gdLst/>
              <a:ahLst/>
              <a:cxnLst/>
              <a:rect l="l" t="t" r="r" b="b"/>
              <a:pathLst>
                <a:path w="176530" h="93979">
                  <a:moveTo>
                    <a:pt x="71119" y="0"/>
                  </a:moveTo>
                  <a:lnTo>
                    <a:pt x="38100" y="0"/>
                  </a:lnTo>
                  <a:lnTo>
                    <a:pt x="38100" y="2539"/>
                  </a:lnTo>
                  <a:lnTo>
                    <a:pt x="71119" y="2539"/>
                  </a:lnTo>
                  <a:lnTo>
                    <a:pt x="71119" y="0"/>
                  </a:lnTo>
                  <a:close/>
                </a:path>
                <a:path w="176530" h="93979">
                  <a:moveTo>
                    <a:pt x="176530" y="0"/>
                  </a:moveTo>
                  <a:lnTo>
                    <a:pt x="149859" y="0"/>
                  </a:lnTo>
                  <a:lnTo>
                    <a:pt x="149859" y="1269"/>
                  </a:lnTo>
                  <a:lnTo>
                    <a:pt x="147319" y="1269"/>
                  </a:lnTo>
                  <a:lnTo>
                    <a:pt x="147320" y="2540"/>
                  </a:lnTo>
                  <a:lnTo>
                    <a:pt x="173990" y="2540"/>
                  </a:lnTo>
                  <a:lnTo>
                    <a:pt x="173990" y="8889"/>
                  </a:lnTo>
                  <a:lnTo>
                    <a:pt x="176530" y="8889"/>
                  </a:lnTo>
                  <a:lnTo>
                    <a:pt x="176530" y="0"/>
                  </a:lnTo>
                  <a:close/>
                </a:path>
                <a:path w="176530" h="93979">
                  <a:moveTo>
                    <a:pt x="139700" y="0"/>
                  </a:moveTo>
                  <a:lnTo>
                    <a:pt x="110490" y="0"/>
                  </a:lnTo>
                  <a:lnTo>
                    <a:pt x="110490" y="2540"/>
                  </a:lnTo>
                  <a:lnTo>
                    <a:pt x="139700" y="2540"/>
                  </a:lnTo>
                  <a:lnTo>
                    <a:pt x="139700" y="0"/>
                  </a:lnTo>
                  <a:close/>
                </a:path>
                <a:path w="176530" h="93979">
                  <a:moveTo>
                    <a:pt x="176530" y="8890"/>
                  </a:moveTo>
                  <a:lnTo>
                    <a:pt x="173990" y="8890"/>
                  </a:lnTo>
                  <a:lnTo>
                    <a:pt x="173990" y="15239"/>
                  </a:lnTo>
                  <a:lnTo>
                    <a:pt x="176530" y="15239"/>
                  </a:lnTo>
                  <a:lnTo>
                    <a:pt x="176530" y="8890"/>
                  </a:lnTo>
                  <a:close/>
                </a:path>
                <a:path w="176530" h="93979">
                  <a:moveTo>
                    <a:pt x="176530" y="15240"/>
                  </a:moveTo>
                  <a:lnTo>
                    <a:pt x="173990" y="15240"/>
                  </a:lnTo>
                  <a:lnTo>
                    <a:pt x="173990" y="21589"/>
                  </a:lnTo>
                  <a:lnTo>
                    <a:pt x="176530" y="21589"/>
                  </a:lnTo>
                  <a:lnTo>
                    <a:pt x="176530" y="15240"/>
                  </a:lnTo>
                  <a:close/>
                </a:path>
                <a:path w="176530" h="93979">
                  <a:moveTo>
                    <a:pt x="176530" y="21590"/>
                  </a:moveTo>
                  <a:lnTo>
                    <a:pt x="173990" y="21590"/>
                  </a:lnTo>
                  <a:lnTo>
                    <a:pt x="173990" y="26669"/>
                  </a:lnTo>
                  <a:lnTo>
                    <a:pt x="176530" y="26669"/>
                  </a:lnTo>
                  <a:lnTo>
                    <a:pt x="176530" y="21590"/>
                  </a:lnTo>
                  <a:close/>
                </a:path>
                <a:path w="176530" h="93979">
                  <a:moveTo>
                    <a:pt x="175259" y="46990"/>
                  </a:moveTo>
                  <a:lnTo>
                    <a:pt x="173990" y="46990"/>
                  </a:lnTo>
                  <a:lnTo>
                    <a:pt x="173990" y="53339"/>
                  </a:lnTo>
                  <a:lnTo>
                    <a:pt x="176530" y="53339"/>
                  </a:lnTo>
                  <a:lnTo>
                    <a:pt x="176530" y="48260"/>
                  </a:lnTo>
                  <a:lnTo>
                    <a:pt x="175259" y="48260"/>
                  </a:lnTo>
                  <a:lnTo>
                    <a:pt x="175259" y="46990"/>
                  </a:lnTo>
                  <a:close/>
                </a:path>
                <a:path w="176530" h="93979">
                  <a:moveTo>
                    <a:pt x="176530" y="53340"/>
                  </a:moveTo>
                  <a:lnTo>
                    <a:pt x="173990" y="53340"/>
                  </a:lnTo>
                  <a:lnTo>
                    <a:pt x="173990" y="59689"/>
                  </a:lnTo>
                  <a:lnTo>
                    <a:pt x="176530" y="59689"/>
                  </a:lnTo>
                  <a:lnTo>
                    <a:pt x="176530" y="53340"/>
                  </a:lnTo>
                  <a:close/>
                </a:path>
                <a:path w="176530" h="93979">
                  <a:moveTo>
                    <a:pt x="176530" y="59690"/>
                  </a:moveTo>
                  <a:lnTo>
                    <a:pt x="173990" y="59690"/>
                  </a:lnTo>
                  <a:lnTo>
                    <a:pt x="173990" y="66039"/>
                  </a:lnTo>
                  <a:lnTo>
                    <a:pt x="176530" y="66039"/>
                  </a:lnTo>
                  <a:lnTo>
                    <a:pt x="176530" y="59690"/>
                  </a:lnTo>
                  <a:close/>
                </a:path>
                <a:path w="176530" h="93979">
                  <a:moveTo>
                    <a:pt x="176530" y="66040"/>
                  </a:moveTo>
                  <a:lnTo>
                    <a:pt x="173990" y="66040"/>
                  </a:lnTo>
                  <a:lnTo>
                    <a:pt x="173990" y="72389"/>
                  </a:lnTo>
                  <a:lnTo>
                    <a:pt x="176530" y="72389"/>
                  </a:lnTo>
                  <a:lnTo>
                    <a:pt x="176530" y="66040"/>
                  </a:lnTo>
                  <a:close/>
                </a:path>
                <a:path w="176530" h="93979">
                  <a:moveTo>
                    <a:pt x="176530" y="72390"/>
                  </a:moveTo>
                  <a:lnTo>
                    <a:pt x="173990" y="72390"/>
                  </a:lnTo>
                  <a:lnTo>
                    <a:pt x="173990" y="78739"/>
                  </a:lnTo>
                  <a:lnTo>
                    <a:pt x="176530" y="78739"/>
                  </a:lnTo>
                  <a:lnTo>
                    <a:pt x="176530" y="72390"/>
                  </a:lnTo>
                  <a:close/>
                </a:path>
                <a:path w="176530" h="93979">
                  <a:moveTo>
                    <a:pt x="176530" y="78740"/>
                  </a:moveTo>
                  <a:lnTo>
                    <a:pt x="173990" y="78740"/>
                  </a:lnTo>
                  <a:lnTo>
                    <a:pt x="173990" y="81280"/>
                  </a:lnTo>
                  <a:lnTo>
                    <a:pt x="176530" y="81280"/>
                  </a:lnTo>
                  <a:lnTo>
                    <a:pt x="176530" y="78740"/>
                  </a:lnTo>
                  <a:close/>
                </a:path>
                <a:path w="176530" h="93979">
                  <a:moveTo>
                    <a:pt x="2540" y="85090"/>
                  </a:moveTo>
                  <a:lnTo>
                    <a:pt x="0" y="85090"/>
                  </a:lnTo>
                  <a:lnTo>
                    <a:pt x="0" y="91439"/>
                  </a:lnTo>
                  <a:lnTo>
                    <a:pt x="2540" y="91439"/>
                  </a:lnTo>
                  <a:lnTo>
                    <a:pt x="2540" y="85090"/>
                  </a:lnTo>
                  <a:close/>
                </a:path>
                <a:path w="176530" h="93979">
                  <a:moveTo>
                    <a:pt x="2540" y="91440"/>
                  </a:moveTo>
                  <a:lnTo>
                    <a:pt x="0" y="91440"/>
                  </a:lnTo>
                  <a:lnTo>
                    <a:pt x="0" y="93980"/>
                  </a:lnTo>
                  <a:lnTo>
                    <a:pt x="115569" y="93980"/>
                  </a:lnTo>
                  <a:lnTo>
                    <a:pt x="115569" y="92710"/>
                  </a:lnTo>
                  <a:lnTo>
                    <a:pt x="2540" y="92710"/>
                  </a:lnTo>
                  <a:lnTo>
                    <a:pt x="2540" y="91440"/>
                  </a:lnTo>
                  <a:close/>
                </a:path>
              </a:pathLst>
            </a:custGeom>
            <a:solidFill>
              <a:srgbClr val="D6C39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17" name="object 617"/>
            <p:cNvSpPr/>
            <p:nvPr/>
          </p:nvSpPr>
          <p:spPr>
            <a:xfrm>
              <a:off x="1424940" y="3825240"/>
              <a:ext cx="171450" cy="90170"/>
            </a:xfrm>
            <a:custGeom>
              <a:avLst/>
              <a:gdLst/>
              <a:ahLst/>
              <a:cxnLst/>
              <a:rect l="l" t="t" r="r" b="b"/>
              <a:pathLst>
                <a:path w="171450" h="90170">
                  <a:moveTo>
                    <a:pt x="171450" y="0"/>
                  </a:moveTo>
                  <a:lnTo>
                    <a:pt x="142240" y="0"/>
                  </a:lnTo>
                  <a:lnTo>
                    <a:pt x="142240" y="1270"/>
                  </a:lnTo>
                  <a:lnTo>
                    <a:pt x="170179" y="1270"/>
                  </a:lnTo>
                  <a:lnTo>
                    <a:pt x="170179" y="6350"/>
                  </a:lnTo>
                  <a:lnTo>
                    <a:pt x="171450" y="6350"/>
                  </a:lnTo>
                  <a:lnTo>
                    <a:pt x="171450" y="0"/>
                  </a:lnTo>
                  <a:close/>
                </a:path>
                <a:path w="171450" h="90170">
                  <a:moveTo>
                    <a:pt x="137159" y="0"/>
                  </a:moveTo>
                  <a:lnTo>
                    <a:pt x="107950" y="0"/>
                  </a:lnTo>
                  <a:lnTo>
                    <a:pt x="107950" y="1270"/>
                  </a:lnTo>
                  <a:lnTo>
                    <a:pt x="137159" y="1270"/>
                  </a:lnTo>
                  <a:lnTo>
                    <a:pt x="137159" y="0"/>
                  </a:lnTo>
                  <a:close/>
                </a:path>
                <a:path w="171450" h="90170">
                  <a:moveTo>
                    <a:pt x="68579" y="0"/>
                  </a:moveTo>
                  <a:lnTo>
                    <a:pt x="35559" y="0"/>
                  </a:lnTo>
                  <a:lnTo>
                    <a:pt x="35559" y="1270"/>
                  </a:lnTo>
                  <a:lnTo>
                    <a:pt x="68579" y="1270"/>
                  </a:lnTo>
                  <a:lnTo>
                    <a:pt x="68579" y="0"/>
                  </a:lnTo>
                  <a:close/>
                </a:path>
                <a:path w="171450" h="90170">
                  <a:moveTo>
                    <a:pt x="171450" y="6350"/>
                  </a:moveTo>
                  <a:lnTo>
                    <a:pt x="170179" y="6350"/>
                  </a:lnTo>
                  <a:lnTo>
                    <a:pt x="170179" y="12700"/>
                  </a:lnTo>
                  <a:lnTo>
                    <a:pt x="171450" y="12700"/>
                  </a:lnTo>
                  <a:lnTo>
                    <a:pt x="171450" y="6350"/>
                  </a:lnTo>
                  <a:close/>
                </a:path>
                <a:path w="171450" h="90170">
                  <a:moveTo>
                    <a:pt x="171450" y="12700"/>
                  </a:moveTo>
                  <a:lnTo>
                    <a:pt x="170179" y="12700"/>
                  </a:lnTo>
                  <a:lnTo>
                    <a:pt x="170179" y="19050"/>
                  </a:lnTo>
                  <a:lnTo>
                    <a:pt x="171450" y="19050"/>
                  </a:lnTo>
                  <a:lnTo>
                    <a:pt x="171450" y="12700"/>
                  </a:lnTo>
                  <a:close/>
                </a:path>
                <a:path w="171450" h="90170">
                  <a:moveTo>
                    <a:pt x="171450" y="19050"/>
                  </a:moveTo>
                  <a:lnTo>
                    <a:pt x="170179" y="19050"/>
                  </a:lnTo>
                  <a:lnTo>
                    <a:pt x="170179" y="25400"/>
                  </a:lnTo>
                  <a:lnTo>
                    <a:pt x="171450" y="25400"/>
                  </a:lnTo>
                  <a:lnTo>
                    <a:pt x="171450" y="19050"/>
                  </a:lnTo>
                  <a:close/>
                </a:path>
                <a:path w="171450" h="90170">
                  <a:moveTo>
                    <a:pt x="171450" y="43180"/>
                  </a:moveTo>
                  <a:lnTo>
                    <a:pt x="170179" y="43180"/>
                  </a:lnTo>
                  <a:lnTo>
                    <a:pt x="170179" y="44450"/>
                  </a:lnTo>
                  <a:lnTo>
                    <a:pt x="171450" y="44450"/>
                  </a:lnTo>
                  <a:lnTo>
                    <a:pt x="171450" y="43180"/>
                  </a:lnTo>
                  <a:close/>
                </a:path>
                <a:path w="171450" h="90170">
                  <a:moveTo>
                    <a:pt x="171450" y="44450"/>
                  </a:moveTo>
                  <a:lnTo>
                    <a:pt x="170179" y="44450"/>
                  </a:lnTo>
                  <a:lnTo>
                    <a:pt x="170179" y="50800"/>
                  </a:lnTo>
                  <a:lnTo>
                    <a:pt x="171450" y="50800"/>
                  </a:lnTo>
                  <a:lnTo>
                    <a:pt x="171450" y="44450"/>
                  </a:lnTo>
                  <a:close/>
                </a:path>
                <a:path w="171450" h="90170">
                  <a:moveTo>
                    <a:pt x="171450" y="50800"/>
                  </a:moveTo>
                  <a:lnTo>
                    <a:pt x="170179" y="50800"/>
                  </a:lnTo>
                  <a:lnTo>
                    <a:pt x="170179" y="57150"/>
                  </a:lnTo>
                  <a:lnTo>
                    <a:pt x="171450" y="57150"/>
                  </a:lnTo>
                  <a:lnTo>
                    <a:pt x="171450" y="50800"/>
                  </a:lnTo>
                  <a:close/>
                </a:path>
                <a:path w="171450" h="90170">
                  <a:moveTo>
                    <a:pt x="171450" y="57150"/>
                  </a:moveTo>
                  <a:lnTo>
                    <a:pt x="170179" y="57150"/>
                  </a:lnTo>
                  <a:lnTo>
                    <a:pt x="170179" y="63500"/>
                  </a:lnTo>
                  <a:lnTo>
                    <a:pt x="171450" y="63500"/>
                  </a:lnTo>
                  <a:lnTo>
                    <a:pt x="171450" y="57150"/>
                  </a:lnTo>
                  <a:close/>
                </a:path>
                <a:path w="171450" h="90170">
                  <a:moveTo>
                    <a:pt x="171450" y="63500"/>
                  </a:moveTo>
                  <a:lnTo>
                    <a:pt x="170179" y="63500"/>
                  </a:lnTo>
                  <a:lnTo>
                    <a:pt x="170179" y="69850"/>
                  </a:lnTo>
                  <a:lnTo>
                    <a:pt x="171450" y="69850"/>
                  </a:lnTo>
                  <a:lnTo>
                    <a:pt x="171450" y="63500"/>
                  </a:lnTo>
                  <a:close/>
                </a:path>
                <a:path w="171450" h="90170">
                  <a:moveTo>
                    <a:pt x="171450" y="69850"/>
                  </a:moveTo>
                  <a:lnTo>
                    <a:pt x="170179" y="69850"/>
                  </a:lnTo>
                  <a:lnTo>
                    <a:pt x="170179" y="76200"/>
                  </a:lnTo>
                  <a:lnTo>
                    <a:pt x="171450" y="76200"/>
                  </a:lnTo>
                  <a:lnTo>
                    <a:pt x="171450" y="69850"/>
                  </a:lnTo>
                  <a:close/>
                </a:path>
                <a:path w="171450" h="90170">
                  <a:moveTo>
                    <a:pt x="1269" y="81280"/>
                  </a:moveTo>
                  <a:lnTo>
                    <a:pt x="0" y="81280"/>
                  </a:lnTo>
                  <a:lnTo>
                    <a:pt x="0" y="82550"/>
                  </a:lnTo>
                  <a:lnTo>
                    <a:pt x="1269" y="82550"/>
                  </a:lnTo>
                  <a:lnTo>
                    <a:pt x="1269" y="81280"/>
                  </a:lnTo>
                  <a:close/>
                </a:path>
                <a:path w="171450" h="90170">
                  <a:moveTo>
                    <a:pt x="171450" y="76200"/>
                  </a:moveTo>
                  <a:lnTo>
                    <a:pt x="170179" y="76200"/>
                  </a:lnTo>
                  <a:lnTo>
                    <a:pt x="170179" y="77470"/>
                  </a:lnTo>
                  <a:lnTo>
                    <a:pt x="171450" y="77470"/>
                  </a:lnTo>
                  <a:lnTo>
                    <a:pt x="171450" y="76200"/>
                  </a:lnTo>
                  <a:close/>
                </a:path>
                <a:path w="171450" h="90170">
                  <a:moveTo>
                    <a:pt x="1269" y="82550"/>
                  </a:moveTo>
                  <a:lnTo>
                    <a:pt x="0" y="82550"/>
                  </a:lnTo>
                  <a:lnTo>
                    <a:pt x="0" y="88900"/>
                  </a:lnTo>
                  <a:lnTo>
                    <a:pt x="107950" y="88900"/>
                  </a:lnTo>
                  <a:lnTo>
                    <a:pt x="107950" y="87630"/>
                  </a:lnTo>
                  <a:lnTo>
                    <a:pt x="1269" y="87630"/>
                  </a:lnTo>
                  <a:lnTo>
                    <a:pt x="1269" y="82550"/>
                  </a:lnTo>
                  <a:close/>
                </a:path>
                <a:path w="171450" h="90170">
                  <a:moveTo>
                    <a:pt x="110489" y="88900"/>
                  </a:moveTo>
                  <a:lnTo>
                    <a:pt x="0" y="88900"/>
                  </a:lnTo>
                  <a:lnTo>
                    <a:pt x="0" y="90170"/>
                  </a:lnTo>
                  <a:lnTo>
                    <a:pt x="110489" y="90170"/>
                  </a:lnTo>
                  <a:lnTo>
                    <a:pt x="110489" y="88900"/>
                  </a:lnTo>
                  <a:close/>
                </a:path>
              </a:pathLst>
            </a:custGeom>
            <a:solidFill>
              <a:srgbClr val="D7C5A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18" name="object 618"/>
            <p:cNvSpPr/>
            <p:nvPr/>
          </p:nvSpPr>
          <p:spPr>
            <a:xfrm>
              <a:off x="1426210" y="3826510"/>
              <a:ext cx="168910" cy="86360"/>
            </a:xfrm>
            <a:custGeom>
              <a:avLst/>
              <a:gdLst/>
              <a:ahLst/>
              <a:cxnLst/>
              <a:rect l="l" t="t" r="r" b="b"/>
              <a:pathLst>
                <a:path w="168909" h="86360">
                  <a:moveTo>
                    <a:pt x="67309" y="0"/>
                  </a:moveTo>
                  <a:lnTo>
                    <a:pt x="34290" y="0"/>
                  </a:lnTo>
                  <a:lnTo>
                    <a:pt x="34290" y="2539"/>
                  </a:lnTo>
                  <a:lnTo>
                    <a:pt x="67309" y="2539"/>
                  </a:lnTo>
                  <a:lnTo>
                    <a:pt x="67309" y="0"/>
                  </a:lnTo>
                  <a:close/>
                </a:path>
                <a:path w="168909" h="86360">
                  <a:moveTo>
                    <a:pt x="168909" y="0"/>
                  </a:moveTo>
                  <a:lnTo>
                    <a:pt x="139700" y="0"/>
                  </a:lnTo>
                  <a:lnTo>
                    <a:pt x="139700" y="1269"/>
                  </a:lnTo>
                  <a:lnTo>
                    <a:pt x="137159" y="1269"/>
                  </a:lnTo>
                  <a:lnTo>
                    <a:pt x="137159" y="2539"/>
                  </a:lnTo>
                  <a:lnTo>
                    <a:pt x="167640" y="2539"/>
                  </a:lnTo>
                  <a:lnTo>
                    <a:pt x="167640" y="5079"/>
                  </a:lnTo>
                  <a:lnTo>
                    <a:pt x="168909" y="5079"/>
                  </a:lnTo>
                  <a:lnTo>
                    <a:pt x="168909" y="0"/>
                  </a:lnTo>
                  <a:close/>
                </a:path>
                <a:path w="168909" h="86360">
                  <a:moveTo>
                    <a:pt x="135890" y="0"/>
                  </a:moveTo>
                  <a:lnTo>
                    <a:pt x="106680" y="0"/>
                  </a:lnTo>
                  <a:lnTo>
                    <a:pt x="106680" y="2539"/>
                  </a:lnTo>
                  <a:lnTo>
                    <a:pt x="135890" y="2539"/>
                  </a:lnTo>
                  <a:lnTo>
                    <a:pt x="135890" y="0"/>
                  </a:lnTo>
                  <a:close/>
                </a:path>
                <a:path w="168909" h="86360">
                  <a:moveTo>
                    <a:pt x="168909" y="5080"/>
                  </a:moveTo>
                  <a:lnTo>
                    <a:pt x="167640" y="5080"/>
                  </a:lnTo>
                  <a:lnTo>
                    <a:pt x="167640" y="11429"/>
                  </a:lnTo>
                  <a:lnTo>
                    <a:pt x="168909" y="11429"/>
                  </a:lnTo>
                  <a:lnTo>
                    <a:pt x="168909" y="5080"/>
                  </a:lnTo>
                  <a:close/>
                </a:path>
                <a:path w="168909" h="86360">
                  <a:moveTo>
                    <a:pt x="168909" y="11430"/>
                  </a:moveTo>
                  <a:lnTo>
                    <a:pt x="167640" y="11430"/>
                  </a:lnTo>
                  <a:lnTo>
                    <a:pt x="167640" y="17779"/>
                  </a:lnTo>
                  <a:lnTo>
                    <a:pt x="168909" y="17779"/>
                  </a:lnTo>
                  <a:lnTo>
                    <a:pt x="168909" y="11430"/>
                  </a:lnTo>
                  <a:close/>
                </a:path>
                <a:path w="168909" h="86360">
                  <a:moveTo>
                    <a:pt x="168909" y="17780"/>
                  </a:moveTo>
                  <a:lnTo>
                    <a:pt x="167640" y="17780"/>
                  </a:lnTo>
                  <a:lnTo>
                    <a:pt x="167640" y="24129"/>
                  </a:lnTo>
                  <a:lnTo>
                    <a:pt x="168909" y="24129"/>
                  </a:lnTo>
                  <a:lnTo>
                    <a:pt x="168909" y="17780"/>
                  </a:lnTo>
                  <a:close/>
                </a:path>
                <a:path w="168909" h="86360">
                  <a:moveTo>
                    <a:pt x="168909" y="40639"/>
                  </a:moveTo>
                  <a:lnTo>
                    <a:pt x="167640" y="40639"/>
                  </a:lnTo>
                  <a:lnTo>
                    <a:pt x="167640" y="43179"/>
                  </a:lnTo>
                  <a:lnTo>
                    <a:pt x="168909" y="43179"/>
                  </a:lnTo>
                  <a:lnTo>
                    <a:pt x="168909" y="40639"/>
                  </a:lnTo>
                  <a:close/>
                </a:path>
                <a:path w="168909" h="86360">
                  <a:moveTo>
                    <a:pt x="168909" y="43180"/>
                  </a:moveTo>
                  <a:lnTo>
                    <a:pt x="167640" y="43180"/>
                  </a:lnTo>
                  <a:lnTo>
                    <a:pt x="167640" y="49529"/>
                  </a:lnTo>
                  <a:lnTo>
                    <a:pt x="168909" y="49529"/>
                  </a:lnTo>
                  <a:lnTo>
                    <a:pt x="168909" y="43180"/>
                  </a:lnTo>
                  <a:close/>
                </a:path>
                <a:path w="168909" h="86360">
                  <a:moveTo>
                    <a:pt x="168909" y="49530"/>
                  </a:moveTo>
                  <a:lnTo>
                    <a:pt x="167640" y="49530"/>
                  </a:lnTo>
                  <a:lnTo>
                    <a:pt x="167640" y="55879"/>
                  </a:lnTo>
                  <a:lnTo>
                    <a:pt x="168909" y="55879"/>
                  </a:lnTo>
                  <a:lnTo>
                    <a:pt x="168909" y="49530"/>
                  </a:lnTo>
                  <a:close/>
                </a:path>
                <a:path w="168909" h="86360">
                  <a:moveTo>
                    <a:pt x="168909" y="55880"/>
                  </a:moveTo>
                  <a:lnTo>
                    <a:pt x="167640" y="55880"/>
                  </a:lnTo>
                  <a:lnTo>
                    <a:pt x="167640" y="62229"/>
                  </a:lnTo>
                  <a:lnTo>
                    <a:pt x="168909" y="62229"/>
                  </a:lnTo>
                  <a:lnTo>
                    <a:pt x="168909" y="55880"/>
                  </a:lnTo>
                  <a:close/>
                </a:path>
                <a:path w="168909" h="86360">
                  <a:moveTo>
                    <a:pt x="168909" y="62230"/>
                  </a:moveTo>
                  <a:lnTo>
                    <a:pt x="167640" y="62230"/>
                  </a:lnTo>
                  <a:lnTo>
                    <a:pt x="167640" y="68579"/>
                  </a:lnTo>
                  <a:lnTo>
                    <a:pt x="168909" y="68579"/>
                  </a:lnTo>
                  <a:lnTo>
                    <a:pt x="168909" y="62230"/>
                  </a:lnTo>
                  <a:close/>
                </a:path>
                <a:path w="168909" h="86360">
                  <a:moveTo>
                    <a:pt x="168909" y="68580"/>
                  </a:moveTo>
                  <a:lnTo>
                    <a:pt x="167640" y="68580"/>
                  </a:lnTo>
                  <a:lnTo>
                    <a:pt x="167640" y="74929"/>
                  </a:lnTo>
                  <a:lnTo>
                    <a:pt x="168909" y="74929"/>
                  </a:lnTo>
                  <a:lnTo>
                    <a:pt x="168909" y="68580"/>
                  </a:lnTo>
                  <a:close/>
                </a:path>
                <a:path w="168909" h="86360">
                  <a:moveTo>
                    <a:pt x="2540" y="78739"/>
                  </a:moveTo>
                  <a:lnTo>
                    <a:pt x="1270" y="78739"/>
                  </a:lnTo>
                  <a:lnTo>
                    <a:pt x="1270" y="80009"/>
                  </a:lnTo>
                  <a:lnTo>
                    <a:pt x="0" y="80009"/>
                  </a:lnTo>
                  <a:lnTo>
                    <a:pt x="0" y="81279"/>
                  </a:lnTo>
                  <a:lnTo>
                    <a:pt x="2540" y="81279"/>
                  </a:lnTo>
                  <a:lnTo>
                    <a:pt x="2540" y="78739"/>
                  </a:lnTo>
                  <a:close/>
                </a:path>
                <a:path w="168909" h="86360">
                  <a:moveTo>
                    <a:pt x="168909" y="74930"/>
                  </a:moveTo>
                  <a:lnTo>
                    <a:pt x="167640" y="74930"/>
                  </a:lnTo>
                  <a:lnTo>
                    <a:pt x="167640" y="76200"/>
                  </a:lnTo>
                  <a:lnTo>
                    <a:pt x="168909" y="76200"/>
                  </a:lnTo>
                  <a:lnTo>
                    <a:pt x="168909" y="74930"/>
                  </a:lnTo>
                  <a:close/>
                </a:path>
                <a:path w="168909" h="86360">
                  <a:moveTo>
                    <a:pt x="2540" y="81280"/>
                  </a:moveTo>
                  <a:lnTo>
                    <a:pt x="0" y="81280"/>
                  </a:lnTo>
                  <a:lnTo>
                    <a:pt x="0" y="86359"/>
                  </a:lnTo>
                  <a:lnTo>
                    <a:pt x="105409" y="86359"/>
                  </a:lnTo>
                  <a:lnTo>
                    <a:pt x="105409" y="85089"/>
                  </a:lnTo>
                  <a:lnTo>
                    <a:pt x="2540" y="85089"/>
                  </a:lnTo>
                  <a:lnTo>
                    <a:pt x="2540" y="81280"/>
                  </a:lnTo>
                  <a:close/>
                </a:path>
              </a:pathLst>
            </a:custGeom>
            <a:solidFill>
              <a:srgbClr val="D8C6A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19" name="object 619"/>
            <p:cNvSpPr/>
            <p:nvPr/>
          </p:nvSpPr>
          <p:spPr>
            <a:xfrm>
              <a:off x="1428750" y="3829050"/>
              <a:ext cx="165100" cy="82550"/>
            </a:xfrm>
            <a:custGeom>
              <a:avLst/>
              <a:gdLst/>
              <a:ahLst/>
              <a:cxnLst/>
              <a:rect l="l" t="t" r="r" b="b"/>
              <a:pathLst>
                <a:path w="165100" h="82550">
                  <a:moveTo>
                    <a:pt x="64769" y="0"/>
                  </a:moveTo>
                  <a:lnTo>
                    <a:pt x="31750" y="0"/>
                  </a:lnTo>
                  <a:lnTo>
                    <a:pt x="31750" y="1269"/>
                  </a:lnTo>
                  <a:lnTo>
                    <a:pt x="64769" y="1269"/>
                  </a:lnTo>
                  <a:lnTo>
                    <a:pt x="64769" y="0"/>
                  </a:lnTo>
                  <a:close/>
                </a:path>
                <a:path w="165100" h="82550">
                  <a:moveTo>
                    <a:pt x="165100" y="0"/>
                  </a:moveTo>
                  <a:lnTo>
                    <a:pt x="104140" y="0"/>
                  </a:lnTo>
                  <a:lnTo>
                    <a:pt x="104140" y="1269"/>
                  </a:lnTo>
                  <a:lnTo>
                    <a:pt x="162559" y="1269"/>
                  </a:lnTo>
                  <a:lnTo>
                    <a:pt x="162559" y="2539"/>
                  </a:lnTo>
                  <a:lnTo>
                    <a:pt x="165100" y="2539"/>
                  </a:lnTo>
                  <a:lnTo>
                    <a:pt x="165100" y="0"/>
                  </a:lnTo>
                  <a:close/>
                </a:path>
                <a:path w="165100" h="82550">
                  <a:moveTo>
                    <a:pt x="165100" y="2540"/>
                  </a:moveTo>
                  <a:lnTo>
                    <a:pt x="162559" y="2540"/>
                  </a:lnTo>
                  <a:lnTo>
                    <a:pt x="162559" y="8889"/>
                  </a:lnTo>
                  <a:lnTo>
                    <a:pt x="165100" y="8889"/>
                  </a:lnTo>
                  <a:lnTo>
                    <a:pt x="165100" y="2540"/>
                  </a:lnTo>
                  <a:close/>
                </a:path>
                <a:path w="165100" h="82550">
                  <a:moveTo>
                    <a:pt x="165100" y="8890"/>
                  </a:moveTo>
                  <a:lnTo>
                    <a:pt x="162559" y="8890"/>
                  </a:lnTo>
                  <a:lnTo>
                    <a:pt x="162559" y="15239"/>
                  </a:lnTo>
                  <a:lnTo>
                    <a:pt x="165100" y="15239"/>
                  </a:lnTo>
                  <a:lnTo>
                    <a:pt x="165100" y="8890"/>
                  </a:lnTo>
                  <a:close/>
                </a:path>
                <a:path w="165100" h="82550">
                  <a:moveTo>
                    <a:pt x="165100" y="15240"/>
                  </a:moveTo>
                  <a:lnTo>
                    <a:pt x="162559" y="15240"/>
                  </a:lnTo>
                  <a:lnTo>
                    <a:pt x="162559" y="21589"/>
                  </a:lnTo>
                  <a:lnTo>
                    <a:pt x="165100" y="21589"/>
                  </a:lnTo>
                  <a:lnTo>
                    <a:pt x="165100" y="15240"/>
                  </a:lnTo>
                  <a:close/>
                </a:path>
                <a:path w="165100" h="82550">
                  <a:moveTo>
                    <a:pt x="165100" y="21590"/>
                  </a:moveTo>
                  <a:lnTo>
                    <a:pt x="162559" y="21590"/>
                  </a:lnTo>
                  <a:lnTo>
                    <a:pt x="162559" y="24130"/>
                  </a:lnTo>
                  <a:lnTo>
                    <a:pt x="163830" y="24130"/>
                  </a:lnTo>
                  <a:lnTo>
                    <a:pt x="163830" y="22860"/>
                  </a:lnTo>
                  <a:lnTo>
                    <a:pt x="165100" y="22860"/>
                  </a:lnTo>
                  <a:lnTo>
                    <a:pt x="165100" y="21590"/>
                  </a:lnTo>
                  <a:close/>
                </a:path>
                <a:path w="165100" h="82550">
                  <a:moveTo>
                    <a:pt x="163830" y="36830"/>
                  </a:moveTo>
                  <a:lnTo>
                    <a:pt x="162560" y="36830"/>
                  </a:lnTo>
                  <a:lnTo>
                    <a:pt x="162559" y="40639"/>
                  </a:lnTo>
                  <a:lnTo>
                    <a:pt x="165100" y="40639"/>
                  </a:lnTo>
                  <a:lnTo>
                    <a:pt x="165100" y="38100"/>
                  </a:lnTo>
                  <a:lnTo>
                    <a:pt x="163830" y="38100"/>
                  </a:lnTo>
                  <a:lnTo>
                    <a:pt x="163830" y="36830"/>
                  </a:lnTo>
                  <a:close/>
                </a:path>
                <a:path w="165100" h="82550">
                  <a:moveTo>
                    <a:pt x="165100" y="40640"/>
                  </a:moveTo>
                  <a:lnTo>
                    <a:pt x="162559" y="40640"/>
                  </a:lnTo>
                  <a:lnTo>
                    <a:pt x="162559" y="46989"/>
                  </a:lnTo>
                  <a:lnTo>
                    <a:pt x="165100" y="46989"/>
                  </a:lnTo>
                  <a:lnTo>
                    <a:pt x="165100" y="40640"/>
                  </a:lnTo>
                  <a:close/>
                </a:path>
                <a:path w="165100" h="82550">
                  <a:moveTo>
                    <a:pt x="165100" y="46990"/>
                  </a:moveTo>
                  <a:lnTo>
                    <a:pt x="162559" y="46990"/>
                  </a:lnTo>
                  <a:lnTo>
                    <a:pt x="162559" y="53339"/>
                  </a:lnTo>
                  <a:lnTo>
                    <a:pt x="165100" y="53339"/>
                  </a:lnTo>
                  <a:lnTo>
                    <a:pt x="165100" y="46990"/>
                  </a:lnTo>
                  <a:close/>
                </a:path>
                <a:path w="165100" h="82550">
                  <a:moveTo>
                    <a:pt x="165100" y="53340"/>
                  </a:moveTo>
                  <a:lnTo>
                    <a:pt x="162559" y="53340"/>
                  </a:lnTo>
                  <a:lnTo>
                    <a:pt x="162559" y="59689"/>
                  </a:lnTo>
                  <a:lnTo>
                    <a:pt x="165100" y="59689"/>
                  </a:lnTo>
                  <a:lnTo>
                    <a:pt x="165100" y="53340"/>
                  </a:lnTo>
                  <a:close/>
                </a:path>
                <a:path w="165100" h="82550">
                  <a:moveTo>
                    <a:pt x="165100" y="59690"/>
                  </a:moveTo>
                  <a:lnTo>
                    <a:pt x="162559" y="59690"/>
                  </a:lnTo>
                  <a:lnTo>
                    <a:pt x="162559" y="66039"/>
                  </a:lnTo>
                  <a:lnTo>
                    <a:pt x="165100" y="66039"/>
                  </a:lnTo>
                  <a:lnTo>
                    <a:pt x="165100" y="59690"/>
                  </a:lnTo>
                  <a:close/>
                </a:path>
                <a:path w="165100" h="82550">
                  <a:moveTo>
                    <a:pt x="165100" y="66040"/>
                  </a:moveTo>
                  <a:lnTo>
                    <a:pt x="162559" y="66040"/>
                  </a:lnTo>
                  <a:lnTo>
                    <a:pt x="162559" y="72389"/>
                  </a:lnTo>
                  <a:lnTo>
                    <a:pt x="165100" y="72389"/>
                  </a:lnTo>
                  <a:lnTo>
                    <a:pt x="165100" y="66040"/>
                  </a:lnTo>
                  <a:close/>
                </a:path>
                <a:path w="165100" h="82550">
                  <a:moveTo>
                    <a:pt x="1269" y="76200"/>
                  </a:moveTo>
                  <a:lnTo>
                    <a:pt x="0" y="76200"/>
                  </a:lnTo>
                  <a:lnTo>
                    <a:pt x="0" y="78739"/>
                  </a:lnTo>
                  <a:lnTo>
                    <a:pt x="1269" y="78739"/>
                  </a:lnTo>
                  <a:lnTo>
                    <a:pt x="1269" y="76200"/>
                  </a:lnTo>
                  <a:close/>
                </a:path>
                <a:path w="165100" h="82550">
                  <a:moveTo>
                    <a:pt x="1269" y="78740"/>
                  </a:moveTo>
                  <a:lnTo>
                    <a:pt x="0" y="78740"/>
                  </a:lnTo>
                  <a:lnTo>
                    <a:pt x="0" y="82550"/>
                  </a:lnTo>
                  <a:lnTo>
                    <a:pt x="100330" y="82550"/>
                  </a:lnTo>
                  <a:lnTo>
                    <a:pt x="100330" y="81280"/>
                  </a:lnTo>
                  <a:lnTo>
                    <a:pt x="99060" y="81280"/>
                  </a:lnTo>
                  <a:lnTo>
                    <a:pt x="99060" y="80010"/>
                  </a:lnTo>
                  <a:lnTo>
                    <a:pt x="1269" y="80010"/>
                  </a:lnTo>
                  <a:lnTo>
                    <a:pt x="1269" y="78740"/>
                  </a:lnTo>
                  <a:close/>
                </a:path>
              </a:pathLst>
            </a:custGeom>
            <a:solidFill>
              <a:srgbClr val="D9C8A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20" name="object 620"/>
            <p:cNvSpPr/>
            <p:nvPr/>
          </p:nvSpPr>
          <p:spPr>
            <a:xfrm>
              <a:off x="1430020" y="3830320"/>
              <a:ext cx="161290" cy="78740"/>
            </a:xfrm>
            <a:custGeom>
              <a:avLst/>
              <a:gdLst/>
              <a:ahLst/>
              <a:cxnLst/>
              <a:rect l="l" t="t" r="r" b="b"/>
              <a:pathLst>
                <a:path w="161290" h="78739">
                  <a:moveTo>
                    <a:pt x="63500" y="0"/>
                  </a:moveTo>
                  <a:lnTo>
                    <a:pt x="30480" y="0"/>
                  </a:lnTo>
                  <a:lnTo>
                    <a:pt x="30480" y="1269"/>
                  </a:lnTo>
                  <a:lnTo>
                    <a:pt x="63500" y="1269"/>
                  </a:lnTo>
                  <a:lnTo>
                    <a:pt x="63500" y="0"/>
                  </a:lnTo>
                  <a:close/>
                </a:path>
                <a:path w="161290" h="78739">
                  <a:moveTo>
                    <a:pt x="161290" y="0"/>
                  </a:moveTo>
                  <a:lnTo>
                    <a:pt x="102870" y="0"/>
                  </a:lnTo>
                  <a:lnTo>
                    <a:pt x="102870" y="1269"/>
                  </a:lnTo>
                  <a:lnTo>
                    <a:pt x="160020" y="1269"/>
                  </a:lnTo>
                  <a:lnTo>
                    <a:pt x="160020" y="7619"/>
                  </a:lnTo>
                  <a:lnTo>
                    <a:pt x="161290" y="7619"/>
                  </a:lnTo>
                  <a:lnTo>
                    <a:pt x="161290" y="0"/>
                  </a:lnTo>
                  <a:close/>
                </a:path>
                <a:path w="161290" h="78739">
                  <a:moveTo>
                    <a:pt x="161290" y="7619"/>
                  </a:moveTo>
                  <a:lnTo>
                    <a:pt x="160020" y="7619"/>
                  </a:lnTo>
                  <a:lnTo>
                    <a:pt x="160020" y="13969"/>
                  </a:lnTo>
                  <a:lnTo>
                    <a:pt x="161290" y="13969"/>
                  </a:lnTo>
                  <a:lnTo>
                    <a:pt x="161290" y="7619"/>
                  </a:lnTo>
                  <a:close/>
                </a:path>
                <a:path w="161290" h="78739">
                  <a:moveTo>
                    <a:pt x="161290" y="13969"/>
                  </a:moveTo>
                  <a:lnTo>
                    <a:pt x="160020" y="13969"/>
                  </a:lnTo>
                  <a:lnTo>
                    <a:pt x="160020" y="20319"/>
                  </a:lnTo>
                  <a:lnTo>
                    <a:pt x="161290" y="20319"/>
                  </a:lnTo>
                  <a:lnTo>
                    <a:pt x="161290" y="13969"/>
                  </a:lnTo>
                  <a:close/>
                </a:path>
                <a:path w="161290" h="78739">
                  <a:moveTo>
                    <a:pt x="161290" y="20319"/>
                  </a:moveTo>
                  <a:lnTo>
                    <a:pt x="160020" y="20319"/>
                  </a:lnTo>
                  <a:lnTo>
                    <a:pt x="160020" y="22859"/>
                  </a:lnTo>
                  <a:lnTo>
                    <a:pt x="161290" y="22859"/>
                  </a:lnTo>
                  <a:lnTo>
                    <a:pt x="161290" y="20319"/>
                  </a:lnTo>
                  <a:close/>
                </a:path>
                <a:path w="161290" h="78739">
                  <a:moveTo>
                    <a:pt x="161290" y="34289"/>
                  </a:moveTo>
                  <a:lnTo>
                    <a:pt x="160020" y="34289"/>
                  </a:lnTo>
                  <a:lnTo>
                    <a:pt x="160020" y="39369"/>
                  </a:lnTo>
                  <a:lnTo>
                    <a:pt x="161290" y="39369"/>
                  </a:lnTo>
                  <a:lnTo>
                    <a:pt x="161290" y="34289"/>
                  </a:lnTo>
                  <a:close/>
                </a:path>
                <a:path w="161290" h="78739">
                  <a:moveTo>
                    <a:pt x="161290" y="39369"/>
                  </a:moveTo>
                  <a:lnTo>
                    <a:pt x="160020" y="39369"/>
                  </a:lnTo>
                  <a:lnTo>
                    <a:pt x="160020" y="45719"/>
                  </a:lnTo>
                  <a:lnTo>
                    <a:pt x="161290" y="45719"/>
                  </a:lnTo>
                  <a:lnTo>
                    <a:pt x="161290" y="39369"/>
                  </a:lnTo>
                  <a:close/>
                </a:path>
                <a:path w="161290" h="78739">
                  <a:moveTo>
                    <a:pt x="161290" y="45719"/>
                  </a:moveTo>
                  <a:lnTo>
                    <a:pt x="160020" y="45719"/>
                  </a:lnTo>
                  <a:lnTo>
                    <a:pt x="160020" y="52069"/>
                  </a:lnTo>
                  <a:lnTo>
                    <a:pt x="161290" y="52069"/>
                  </a:lnTo>
                  <a:lnTo>
                    <a:pt x="161290" y="45719"/>
                  </a:lnTo>
                  <a:close/>
                </a:path>
                <a:path w="161290" h="78739">
                  <a:moveTo>
                    <a:pt x="161290" y="52069"/>
                  </a:moveTo>
                  <a:lnTo>
                    <a:pt x="160020" y="52069"/>
                  </a:lnTo>
                  <a:lnTo>
                    <a:pt x="160020" y="58419"/>
                  </a:lnTo>
                  <a:lnTo>
                    <a:pt x="161290" y="58419"/>
                  </a:lnTo>
                  <a:lnTo>
                    <a:pt x="161290" y="52069"/>
                  </a:lnTo>
                  <a:close/>
                </a:path>
                <a:path w="161290" h="78739">
                  <a:moveTo>
                    <a:pt x="161290" y="58419"/>
                  </a:moveTo>
                  <a:lnTo>
                    <a:pt x="160020" y="58419"/>
                  </a:lnTo>
                  <a:lnTo>
                    <a:pt x="160020" y="64769"/>
                  </a:lnTo>
                  <a:lnTo>
                    <a:pt x="161290" y="64769"/>
                  </a:lnTo>
                  <a:lnTo>
                    <a:pt x="161290" y="58419"/>
                  </a:lnTo>
                  <a:close/>
                </a:path>
                <a:path w="161290" h="78739">
                  <a:moveTo>
                    <a:pt x="161290" y="64769"/>
                  </a:moveTo>
                  <a:lnTo>
                    <a:pt x="160020" y="64769"/>
                  </a:lnTo>
                  <a:lnTo>
                    <a:pt x="160020" y="69849"/>
                  </a:lnTo>
                  <a:lnTo>
                    <a:pt x="161290" y="69849"/>
                  </a:lnTo>
                  <a:lnTo>
                    <a:pt x="161290" y="64769"/>
                  </a:lnTo>
                  <a:close/>
                </a:path>
                <a:path w="161290" h="78739">
                  <a:moveTo>
                    <a:pt x="1270" y="73659"/>
                  </a:moveTo>
                  <a:lnTo>
                    <a:pt x="0" y="73659"/>
                  </a:lnTo>
                  <a:lnTo>
                    <a:pt x="0" y="78739"/>
                  </a:lnTo>
                  <a:lnTo>
                    <a:pt x="95250" y="78739"/>
                  </a:lnTo>
                  <a:lnTo>
                    <a:pt x="95250" y="77469"/>
                  </a:lnTo>
                  <a:lnTo>
                    <a:pt x="1270" y="77469"/>
                  </a:lnTo>
                  <a:lnTo>
                    <a:pt x="1270" y="73659"/>
                  </a:lnTo>
                  <a:close/>
                </a:path>
              </a:pathLst>
            </a:custGeom>
            <a:solidFill>
              <a:srgbClr val="DAC9A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21" name="object 621"/>
            <p:cNvSpPr/>
            <p:nvPr/>
          </p:nvSpPr>
          <p:spPr>
            <a:xfrm>
              <a:off x="1431290" y="3831590"/>
              <a:ext cx="158750" cy="76200"/>
            </a:xfrm>
            <a:custGeom>
              <a:avLst/>
              <a:gdLst/>
              <a:ahLst/>
              <a:cxnLst/>
              <a:rect l="l" t="t" r="r" b="b"/>
              <a:pathLst>
                <a:path w="158750" h="76200">
                  <a:moveTo>
                    <a:pt x="158750" y="0"/>
                  </a:moveTo>
                  <a:lnTo>
                    <a:pt x="101600" y="0"/>
                  </a:lnTo>
                  <a:lnTo>
                    <a:pt x="101600" y="2540"/>
                  </a:lnTo>
                  <a:lnTo>
                    <a:pt x="156209" y="2540"/>
                  </a:lnTo>
                  <a:lnTo>
                    <a:pt x="156209" y="6350"/>
                  </a:lnTo>
                  <a:lnTo>
                    <a:pt x="158750" y="6350"/>
                  </a:lnTo>
                  <a:lnTo>
                    <a:pt x="158750" y="0"/>
                  </a:lnTo>
                  <a:close/>
                </a:path>
                <a:path w="158750" h="76200">
                  <a:moveTo>
                    <a:pt x="62229" y="0"/>
                  </a:moveTo>
                  <a:lnTo>
                    <a:pt x="29209" y="0"/>
                  </a:lnTo>
                  <a:lnTo>
                    <a:pt x="29209" y="2540"/>
                  </a:lnTo>
                  <a:lnTo>
                    <a:pt x="62229" y="2540"/>
                  </a:lnTo>
                  <a:lnTo>
                    <a:pt x="62229" y="0"/>
                  </a:lnTo>
                  <a:close/>
                </a:path>
                <a:path w="158750" h="76200">
                  <a:moveTo>
                    <a:pt x="158750" y="6350"/>
                  </a:moveTo>
                  <a:lnTo>
                    <a:pt x="156209" y="6350"/>
                  </a:lnTo>
                  <a:lnTo>
                    <a:pt x="156209" y="12700"/>
                  </a:lnTo>
                  <a:lnTo>
                    <a:pt x="158750" y="12700"/>
                  </a:lnTo>
                  <a:lnTo>
                    <a:pt x="158750" y="6350"/>
                  </a:lnTo>
                  <a:close/>
                </a:path>
                <a:path w="158750" h="76200">
                  <a:moveTo>
                    <a:pt x="158750" y="12700"/>
                  </a:moveTo>
                  <a:lnTo>
                    <a:pt x="156209" y="12700"/>
                  </a:lnTo>
                  <a:lnTo>
                    <a:pt x="156209" y="19050"/>
                  </a:lnTo>
                  <a:lnTo>
                    <a:pt x="158750" y="19050"/>
                  </a:lnTo>
                  <a:lnTo>
                    <a:pt x="158750" y="12700"/>
                  </a:lnTo>
                  <a:close/>
                </a:path>
                <a:path w="158750" h="76200">
                  <a:moveTo>
                    <a:pt x="158750" y="19050"/>
                  </a:moveTo>
                  <a:lnTo>
                    <a:pt x="156209" y="19050"/>
                  </a:lnTo>
                  <a:lnTo>
                    <a:pt x="156209" y="22860"/>
                  </a:lnTo>
                  <a:lnTo>
                    <a:pt x="158750" y="22860"/>
                  </a:lnTo>
                  <a:lnTo>
                    <a:pt x="158750" y="19050"/>
                  </a:lnTo>
                  <a:close/>
                </a:path>
                <a:path w="158750" h="76200">
                  <a:moveTo>
                    <a:pt x="157479" y="31750"/>
                  </a:moveTo>
                  <a:lnTo>
                    <a:pt x="156209" y="31750"/>
                  </a:lnTo>
                  <a:lnTo>
                    <a:pt x="156209" y="38100"/>
                  </a:lnTo>
                  <a:lnTo>
                    <a:pt x="158750" y="38100"/>
                  </a:lnTo>
                  <a:lnTo>
                    <a:pt x="158750" y="33020"/>
                  </a:lnTo>
                  <a:lnTo>
                    <a:pt x="157479" y="33020"/>
                  </a:lnTo>
                  <a:lnTo>
                    <a:pt x="157479" y="31750"/>
                  </a:lnTo>
                  <a:close/>
                </a:path>
                <a:path w="158750" h="76200">
                  <a:moveTo>
                    <a:pt x="158750" y="38100"/>
                  </a:moveTo>
                  <a:lnTo>
                    <a:pt x="156209" y="38100"/>
                  </a:lnTo>
                  <a:lnTo>
                    <a:pt x="156209" y="44450"/>
                  </a:lnTo>
                  <a:lnTo>
                    <a:pt x="158750" y="44450"/>
                  </a:lnTo>
                  <a:lnTo>
                    <a:pt x="158750" y="38100"/>
                  </a:lnTo>
                  <a:close/>
                </a:path>
                <a:path w="158750" h="76200">
                  <a:moveTo>
                    <a:pt x="158750" y="44450"/>
                  </a:moveTo>
                  <a:lnTo>
                    <a:pt x="156209" y="44450"/>
                  </a:lnTo>
                  <a:lnTo>
                    <a:pt x="156209" y="50800"/>
                  </a:lnTo>
                  <a:lnTo>
                    <a:pt x="158750" y="50800"/>
                  </a:lnTo>
                  <a:lnTo>
                    <a:pt x="158750" y="44450"/>
                  </a:lnTo>
                  <a:close/>
                </a:path>
                <a:path w="158750" h="76200">
                  <a:moveTo>
                    <a:pt x="158750" y="50800"/>
                  </a:moveTo>
                  <a:lnTo>
                    <a:pt x="156209" y="50800"/>
                  </a:lnTo>
                  <a:lnTo>
                    <a:pt x="156209" y="57150"/>
                  </a:lnTo>
                  <a:lnTo>
                    <a:pt x="158750" y="57150"/>
                  </a:lnTo>
                  <a:lnTo>
                    <a:pt x="158750" y="50800"/>
                  </a:lnTo>
                  <a:close/>
                </a:path>
                <a:path w="158750" h="76200">
                  <a:moveTo>
                    <a:pt x="158750" y="57150"/>
                  </a:moveTo>
                  <a:lnTo>
                    <a:pt x="156209" y="57150"/>
                  </a:lnTo>
                  <a:lnTo>
                    <a:pt x="156209" y="63500"/>
                  </a:lnTo>
                  <a:lnTo>
                    <a:pt x="158750" y="63500"/>
                  </a:lnTo>
                  <a:lnTo>
                    <a:pt x="158750" y="57150"/>
                  </a:lnTo>
                  <a:close/>
                </a:path>
                <a:path w="158750" h="76200">
                  <a:moveTo>
                    <a:pt x="158750" y="63500"/>
                  </a:moveTo>
                  <a:lnTo>
                    <a:pt x="156209" y="63500"/>
                  </a:lnTo>
                  <a:lnTo>
                    <a:pt x="156209" y="67310"/>
                  </a:lnTo>
                  <a:lnTo>
                    <a:pt x="158750" y="67310"/>
                  </a:lnTo>
                  <a:lnTo>
                    <a:pt x="158750" y="63500"/>
                  </a:lnTo>
                  <a:close/>
                </a:path>
                <a:path w="158750" h="76200">
                  <a:moveTo>
                    <a:pt x="2540" y="71120"/>
                  </a:moveTo>
                  <a:lnTo>
                    <a:pt x="0" y="71120"/>
                  </a:lnTo>
                  <a:lnTo>
                    <a:pt x="0" y="76200"/>
                  </a:lnTo>
                  <a:lnTo>
                    <a:pt x="92709" y="76200"/>
                  </a:lnTo>
                  <a:lnTo>
                    <a:pt x="92709" y="74930"/>
                  </a:lnTo>
                  <a:lnTo>
                    <a:pt x="2540" y="74930"/>
                  </a:lnTo>
                  <a:lnTo>
                    <a:pt x="2540" y="71120"/>
                  </a:lnTo>
                  <a:close/>
                </a:path>
              </a:pathLst>
            </a:custGeom>
            <a:solidFill>
              <a:srgbClr val="DBCAA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22" name="object 622"/>
            <p:cNvSpPr/>
            <p:nvPr/>
          </p:nvSpPr>
          <p:spPr>
            <a:xfrm>
              <a:off x="1433830" y="3834130"/>
              <a:ext cx="153670" cy="72390"/>
            </a:xfrm>
            <a:custGeom>
              <a:avLst/>
              <a:gdLst/>
              <a:ahLst/>
              <a:cxnLst/>
              <a:rect l="l" t="t" r="r" b="b"/>
              <a:pathLst>
                <a:path w="153669" h="72389">
                  <a:moveTo>
                    <a:pt x="59689" y="0"/>
                  </a:moveTo>
                  <a:lnTo>
                    <a:pt x="26669" y="0"/>
                  </a:lnTo>
                  <a:lnTo>
                    <a:pt x="26669" y="1270"/>
                  </a:lnTo>
                  <a:lnTo>
                    <a:pt x="59689" y="1270"/>
                  </a:lnTo>
                  <a:lnTo>
                    <a:pt x="59689" y="0"/>
                  </a:lnTo>
                  <a:close/>
                </a:path>
                <a:path w="153669" h="72389">
                  <a:moveTo>
                    <a:pt x="153669" y="0"/>
                  </a:moveTo>
                  <a:lnTo>
                    <a:pt x="99059" y="0"/>
                  </a:lnTo>
                  <a:lnTo>
                    <a:pt x="99059" y="1270"/>
                  </a:lnTo>
                  <a:lnTo>
                    <a:pt x="152400" y="1270"/>
                  </a:lnTo>
                  <a:lnTo>
                    <a:pt x="152400" y="3810"/>
                  </a:lnTo>
                  <a:lnTo>
                    <a:pt x="153669" y="3810"/>
                  </a:lnTo>
                  <a:lnTo>
                    <a:pt x="153669" y="0"/>
                  </a:lnTo>
                  <a:close/>
                </a:path>
                <a:path w="153669" h="72389">
                  <a:moveTo>
                    <a:pt x="153669" y="3810"/>
                  </a:moveTo>
                  <a:lnTo>
                    <a:pt x="152400" y="3810"/>
                  </a:lnTo>
                  <a:lnTo>
                    <a:pt x="152400" y="10160"/>
                  </a:lnTo>
                  <a:lnTo>
                    <a:pt x="153669" y="10160"/>
                  </a:lnTo>
                  <a:lnTo>
                    <a:pt x="153669" y="3810"/>
                  </a:lnTo>
                  <a:close/>
                </a:path>
                <a:path w="153669" h="72389">
                  <a:moveTo>
                    <a:pt x="153669" y="10160"/>
                  </a:moveTo>
                  <a:lnTo>
                    <a:pt x="152400" y="10160"/>
                  </a:lnTo>
                  <a:lnTo>
                    <a:pt x="152400" y="16510"/>
                  </a:lnTo>
                  <a:lnTo>
                    <a:pt x="153669" y="16510"/>
                  </a:lnTo>
                  <a:lnTo>
                    <a:pt x="153669" y="10160"/>
                  </a:lnTo>
                  <a:close/>
                </a:path>
                <a:path w="153669" h="72389">
                  <a:moveTo>
                    <a:pt x="153669" y="16510"/>
                  </a:moveTo>
                  <a:lnTo>
                    <a:pt x="152400" y="16510"/>
                  </a:lnTo>
                  <a:lnTo>
                    <a:pt x="152400" y="21590"/>
                  </a:lnTo>
                  <a:lnTo>
                    <a:pt x="153669" y="21590"/>
                  </a:lnTo>
                  <a:lnTo>
                    <a:pt x="153669" y="16510"/>
                  </a:lnTo>
                  <a:close/>
                </a:path>
                <a:path w="153669" h="72389">
                  <a:moveTo>
                    <a:pt x="153669" y="27940"/>
                  </a:moveTo>
                  <a:lnTo>
                    <a:pt x="152400" y="27940"/>
                  </a:lnTo>
                  <a:lnTo>
                    <a:pt x="152400" y="29210"/>
                  </a:lnTo>
                  <a:lnTo>
                    <a:pt x="153669" y="29210"/>
                  </a:lnTo>
                  <a:lnTo>
                    <a:pt x="153669" y="27940"/>
                  </a:lnTo>
                  <a:close/>
                </a:path>
                <a:path w="153669" h="72389">
                  <a:moveTo>
                    <a:pt x="153669" y="29210"/>
                  </a:moveTo>
                  <a:lnTo>
                    <a:pt x="152400" y="29210"/>
                  </a:lnTo>
                  <a:lnTo>
                    <a:pt x="152400" y="35560"/>
                  </a:lnTo>
                  <a:lnTo>
                    <a:pt x="153669" y="35560"/>
                  </a:lnTo>
                  <a:lnTo>
                    <a:pt x="153669" y="29210"/>
                  </a:lnTo>
                  <a:close/>
                </a:path>
                <a:path w="153669" h="72389">
                  <a:moveTo>
                    <a:pt x="153669" y="35560"/>
                  </a:moveTo>
                  <a:lnTo>
                    <a:pt x="152400" y="35560"/>
                  </a:lnTo>
                  <a:lnTo>
                    <a:pt x="152400" y="41910"/>
                  </a:lnTo>
                  <a:lnTo>
                    <a:pt x="153669" y="41910"/>
                  </a:lnTo>
                  <a:lnTo>
                    <a:pt x="153669" y="35560"/>
                  </a:lnTo>
                  <a:close/>
                </a:path>
                <a:path w="153669" h="72389">
                  <a:moveTo>
                    <a:pt x="153669" y="41910"/>
                  </a:moveTo>
                  <a:lnTo>
                    <a:pt x="152400" y="41910"/>
                  </a:lnTo>
                  <a:lnTo>
                    <a:pt x="152400" y="48260"/>
                  </a:lnTo>
                  <a:lnTo>
                    <a:pt x="153669" y="48260"/>
                  </a:lnTo>
                  <a:lnTo>
                    <a:pt x="153669" y="41910"/>
                  </a:lnTo>
                  <a:close/>
                </a:path>
                <a:path w="153669" h="72389">
                  <a:moveTo>
                    <a:pt x="153669" y="48260"/>
                  </a:moveTo>
                  <a:lnTo>
                    <a:pt x="152400" y="48260"/>
                  </a:lnTo>
                  <a:lnTo>
                    <a:pt x="152400" y="54610"/>
                  </a:lnTo>
                  <a:lnTo>
                    <a:pt x="153669" y="54610"/>
                  </a:lnTo>
                  <a:lnTo>
                    <a:pt x="153669" y="48260"/>
                  </a:lnTo>
                  <a:close/>
                </a:path>
                <a:path w="153669" h="72389">
                  <a:moveTo>
                    <a:pt x="153669" y="54610"/>
                  </a:moveTo>
                  <a:lnTo>
                    <a:pt x="152400" y="54610"/>
                  </a:lnTo>
                  <a:lnTo>
                    <a:pt x="152400" y="60960"/>
                  </a:lnTo>
                  <a:lnTo>
                    <a:pt x="153669" y="60960"/>
                  </a:lnTo>
                  <a:lnTo>
                    <a:pt x="153669" y="54610"/>
                  </a:lnTo>
                  <a:close/>
                </a:path>
                <a:path w="153669" h="72389">
                  <a:moveTo>
                    <a:pt x="153669" y="60960"/>
                  </a:moveTo>
                  <a:lnTo>
                    <a:pt x="152400" y="60960"/>
                  </a:lnTo>
                  <a:lnTo>
                    <a:pt x="152400" y="63500"/>
                  </a:lnTo>
                  <a:lnTo>
                    <a:pt x="153669" y="63500"/>
                  </a:lnTo>
                  <a:lnTo>
                    <a:pt x="153669" y="60960"/>
                  </a:lnTo>
                  <a:close/>
                </a:path>
                <a:path w="153669" h="72389">
                  <a:moveTo>
                    <a:pt x="1269" y="67310"/>
                  </a:moveTo>
                  <a:lnTo>
                    <a:pt x="0" y="67310"/>
                  </a:lnTo>
                  <a:lnTo>
                    <a:pt x="0" y="72390"/>
                  </a:lnTo>
                  <a:lnTo>
                    <a:pt x="87630" y="72390"/>
                  </a:lnTo>
                  <a:lnTo>
                    <a:pt x="87630" y="71120"/>
                  </a:lnTo>
                  <a:lnTo>
                    <a:pt x="86359" y="71120"/>
                  </a:lnTo>
                  <a:lnTo>
                    <a:pt x="86359" y="69850"/>
                  </a:lnTo>
                  <a:lnTo>
                    <a:pt x="1269" y="69850"/>
                  </a:lnTo>
                  <a:lnTo>
                    <a:pt x="1269" y="67310"/>
                  </a:lnTo>
                  <a:close/>
                </a:path>
              </a:pathLst>
            </a:custGeom>
            <a:solidFill>
              <a:srgbClr val="DCCCA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23" name="object 623"/>
            <p:cNvSpPr/>
            <p:nvPr/>
          </p:nvSpPr>
          <p:spPr>
            <a:xfrm>
              <a:off x="1435100" y="3835400"/>
              <a:ext cx="151130" cy="68580"/>
            </a:xfrm>
            <a:custGeom>
              <a:avLst/>
              <a:gdLst/>
              <a:ahLst/>
              <a:cxnLst/>
              <a:rect l="l" t="t" r="r" b="b"/>
              <a:pathLst>
                <a:path w="151130" h="68579">
                  <a:moveTo>
                    <a:pt x="58419" y="0"/>
                  </a:moveTo>
                  <a:lnTo>
                    <a:pt x="25400" y="0"/>
                  </a:lnTo>
                  <a:lnTo>
                    <a:pt x="25400" y="2539"/>
                  </a:lnTo>
                  <a:lnTo>
                    <a:pt x="58419" y="2539"/>
                  </a:lnTo>
                  <a:lnTo>
                    <a:pt x="58419" y="0"/>
                  </a:lnTo>
                  <a:close/>
                </a:path>
                <a:path w="151130" h="68579">
                  <a:moveTo>
                    <a:pt x="151130" y="0"/>
                  </a:moveTo>
                  <a:lnTo>
                    <a:pt x="97790" y="0"/>
                  </a:lnTo>
                  <a:lnTo>
                    <a:pt x="97790" y="2540"/>
                  </a:lnTo>
                  <a:lnTo>
                    <a:pt x="149859" y="2540"/>
                  </a:lnTo>
                  <a:lnTo>
                    <a:pt x="149859" y="8889"/>
                  </a:lnTo>
                  <a:lnTo>
                    <a:pt x="151130" y="8889"/>
                  </a:lnTo>
                  <a:lnTo>
                    <a:pt x="151130" y="0"/>
                  </a:lnTo>
                  <a:close/>
                </a:path>
                <a:path w="151130" h="68579">
                  <a:moveTo>
                    <a:pt x="151130" y="8890"/>
                  </a:moveTo>
                  <a:lnTo>
                    <a:pt x="149859" y="8890"/>
                  </a:lnTo>
                  <a:lnTo>
                    <a:pt x="149859" y="15239"/>
                  </a:lnTo>
                  <a:lnTo>
                    <a:pt x="151130" y="15239"/>
                  </a:lnTo>
                  <a:lnTo>
                    <a:pt x="151130" y="8890"/>
                  </a:lnTo>
                  <a:close/>
                </a:path>
                <a:path w="151130" h="68579">
                  <a:moveTo>
                    <a:pt x="151130" y="15240"/>
                  </a:moveTo>
                  <a:lnTo>
                    <a:pt x="149859" y="15240"/>
                  </a:lnTo>
                  <a:lnTo>
                    <a:pt x="149859" y="20319"/>
                  </a:lnTo>
                  <a:lnTo>
                    <a:pt x="151130" y="20319"/>
                  </a:lnTo>
                  <a:lnTo>
                    <a:pt x="151130" y="15240"/>
                  </a:lnTo>
                  <a:close/>
                </a:path>
                <a:path w="151130" h="68579">
                  <a:moveTo>
                    <a:pt x="151130" y="26669"/>
                  </a:moveTo>
                  <a:lnTo>
                    <a:pt x="149859" y="26669"/>
                  </a:lnTo>
                  <a:lnTo>
                    <a:pt x="149859" y="27939"/>
                  </a:lnTo>
                  <a:lnTo>
                    <a:pt x="151130" y="27939"/>
                  </a:lnTo>
                  <a:lnTo>
                    <a:pt x="151130" y="26669"/>
                  </a:lnTo>
                  <a:close/>
                </a:path>
                <a:path w="151130" h="68579">
                  <a:moveTo>
                    <a:pt x="151130" y="27940"/>
                  </a:moveTo>
                  <a:lnTo>
                    <a:pt x="149859" y="27940"/>
                  </a:lnTo>
                  <a:lnTo>
                    <a:pt x="149859" y="34289"/>
                  </a:lnTo>
                  <a:lnTo>
                    <a:pt x="151130" y="34289"/>
                  </a:lnTo>
                  <a:lnTo>
                    <a:pt x="151130" y="27940"/>
                  </a:lnTo>
                  <a:close/>
                </a:path>
                <a:path w="151130" h="68579">
                  <a:moveTo>
                    <a:pt x="151130" y="34290"/>
                  </a:moveTo>
                  <a:lnTo>
                    <a:pt x="149859" y="34290"/>
                  </a:lnTo>
                  <a:lnTo>
                    <a:pt x="149859" y="40639"/>
                  </a:lnTo>
                  <a:lnTo>
                    <a:pt x="151130" y="40639"/>
                  </a:lnTo>
                  <a:lnTo>
                    <a:pt x="151130" y="34290"/>
                  </a:lnTo>
                  <a:close/>
                </a:path>
                <a:path w="151130" h="68579">
                  <a:moveTo>
                    <a:pt x="151130" y="40640"/>
                  </a:moveTo>
                  <a:lnTo>
                    <a:pt x="149859" y="40640"/>
                  </a:lnTo>
                  <a:lnTo>
                    <a:pt x="149859" y="46989"/>
                  </a:lnTo>
                  <a:lnTo>
                    <a:pt x="151130" y="46989"/>
                  </a:lnTo>
                  <a:lnTo>
                    <a:pt x="151130" y="40640"/>
                  </a:lnTo>
                  <a:close/>
                </a:path>
                <a:path w="151130" h="68579">
                  <a:moveTo>
                    <a:pt x="151130" y="46990"/>
                  </a:moveTo>
                  <a:lnTo>
                    <a:pt x="149859" y="46990"/>
                  </a:lnTo>
                  <a:lnTo>
                    <a:pt x="149859" y="53339"/>
                  </a:lnTo>
                  <a:lnTo>
                    <a:pt x="151130" y="53339"/>
                  </a:lnTo>
                  <a:lnTo>
                    <a:pt x="151130" y="46990"/>
                  </a:lnTo>
                  <a:close/>
                </a:path>
                <a:path w="151130" h="68579">
                  <a:moveTo>
                    <a:pt x="151130" y="53340"/>
                  </a:moveTo>
                  <a:lnTo>
                    <a:pt x="149859" y="53340"/>
                  </a:lnTo>
                  <a:lnTo>
                    <a:pt x="149859" y="59689"/>
                  </a:lnTo>
                  <a:lnTo>
                    <a:pt x="151130" y="59689"/>
                  </a:lnTo>
                  <a:lnTo>
                    <a:pt x="151130" y="53340"/>
                  </a:lnTo>
                  <a:close/>
                </a:path>
                <a:path w="151130" h="68579">
                  <a:moveTo>
                    <a:pt x="2540" y="64769"/>
                  </a:moveTo>
                  <a:lnTo>
                    <a:pt x="1269" y="64769"/>
                  </a:lnTo>
                  <a:lnTo>
                    <a:pt x="1269" y="66039"/>
                  </a:lnTo>
                  <a:lnTo>
                    <a:pt x="2540" y="66039"/>
                  </a:lnTo>
                  <a:lnTo>
                    <a:pt x="2540" y="64769"/>
                  </a:lnTo>
                  <a:close/>
                </a:path>
                <a:path w="151130" h="68579">
                  <a:moveTo>
                    <a:pt x="151130" y="59690"/>
                  </a:moveTo>
                  <a:lnTo>
                    <a:pt x="149859" y="59690"/>
                  </a:lnTo>
                  <a:lnTo>
                    <a:pt x="149859" y="62230"/>
                  </a:lnTo>
                  <a:lnTo>
                    <a:pt x="151130" y="62230"/>
                  </a:lnTo>
                  <a:lnTo>
                    <a:pt x="151130" y="59690"/>
                  </a:lnTo>
                  <a:close/>
                </a:path>
                <a:path w="151130" h="68579">
                  <a:moveTo>
                    <a:pt x="2540" y="66040"/>
                  </a:moveTo>
                  <a:lnTo>
                    <a:pt x="0" y="66040"/>
                  </a:lnTo>
                  <a:lnTo>
                    <a:pt x="0" y="68580"/>
                  </a:lnTo>
                  <a:lnTo>
                    <a:pt x="82550" y="68580"/>
                  </a:lnTo>
                  <a:lnTo>
                    <a:pt x="82550" y="67310"/>
                  </a:lnTo>
                  <a:lnTo>
                    <a:pt x="2540" y="67310"/>
                  </a:lnTo>
                  <a:lnTo>
                    <a:pt x="2540" y="66040"/>
                  </a:lnTo>
                  <a:close/>
                </a:path>
              </a:pathLst>
            </a:custGeom>
            <a:solidFill>
              <a:srgbClr val="DDCDA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24" name="object 624"/>
            <p:cNvSpPr/>
            <p:nvPr/>
          </p:nvSpPr>
          <p:spPr>
            <a:xfrm>
              <a:off x="1437640" y="3837940"/>
              <a:ext cx="147320" cy="64769"/>
            </a:xfrm>
            <a:custGeom>
              <a:avLst/>
              <a:gdLst/>
              <a:ahLst/>
              <a:cxnLst/>
              <a:rect l="l" t="t" r="r" b="b"/>
              <a:pathLst>
                <a:path w="147319" h="64770">
                  <a:moveTo>
                    <a:pt x="147319" y="0"/>
                  </a:moveTo>
                  <a:lnTo>
                    <a:pt x="95250" y="0"/>
                  </a:lnTo>
                  <a:lnTo>
                    <a:pt x="95250" y="1270"/>
                  </a:lnTo>
                  <a:lnTo>
                    <a:pt x="144779" y="1270"/>
                  </a:lnTo>
                  <a:lnTo>
                    <a:pt x="144779" y="6350"/>
                  </a:lnTo>
                  <a:lnTo>
                    <a:pt x="147319" y="6350"/>
                  </a:lnTo>
                  <a:lnTo>
                    <a:pt x="147319" y="0"/>
                  </a:lnTo>
                  <a:close/>
                </a:path>
                <a:path w="147319" h="64770">
                  <a:moveTo>
                    <a:pt x="55879" y="0"/>
                  </a:moveTo>
                  <a:lnTo>
                    <a:pt x="22859" y="0"/>
                  </a:lnTo>
                  <a:lnTo>
                    <a:pt x="22859" y="1270"/>
                  </a:lnTo>
                  <a:lnTo>
                    <a:pt x="55879" y="1270"/>
                  </a:lnTo>
                  <a:lnTo>
                    <a:pt x="55879" y="0"/>
                  </a:lnTo>
                  <a:close/>
                </a:path>
                <a:path w="147319" h="64770">
                  <a:moveTo>
                    <a:pt x="147319" y="6350"/>
                  </a:moveTo>
                  <a:lnTo>
                    <a:pt x="144779" y="6350"/>
                  </a:lnTo>
                  <a:lnTo>
                    <a:pt x="144779" y="12700"/>
                  </a:lnTo>
                  <a:lnTo>
                    <a:pt x="147319" y="12700"/>
                  </a:lnTo>
                  <a:lnTo>
                    <a:pt x="147319" y="6350"/>
                  </a:lnTo>
                  <a:close/>
                </a:path>
                <a:path w="147319" h="64770">
                  <a:moveTo>
                    <a:pt x="147319" y="12700"/>
                  </a:moveTo>
                  <a:lnTo>
                    <a:pt x="144779" y="12700"/>
                  </a:lnTo>
                  <a:lnTo>
                    <a:pt x="144779" y="19050"/>
                  </a:lnTo>
                  <a:lnTo>
                    <a:pt x="147319" y="19050"/>
                  </a:lnTo>
                  <a:lnTo>
                    <a:pt x="147319" y="12700"/>
                  </a:lnTo>
                  <a:close/>
                </a:path>
                <a:path w="147319" h="64770">
                  <a:moveTo>
                    <a:pt x="146050" y="21590"/>
                  </a:moveTo>
                  <a:lnTo>
                    <a:pt x="144779" y="21590"/>
                  </a:lnTo>
                  <a:lnTo>
                    <a:pt x="144779" y="25400"/>
                  </a:lnTo>
                  <a:lnTo>
                    <a:pt x="147319" y="25400"/>
                  </a:lnTo>
                  <a:lnTo>
                    <a:pt x="147319" y="22860"/>
                  </a:lnTo>
                  <a:lnTo>
                    <a:pt x="146050" y="22860"/>
                  </a:lnTo>
                  <a:lnTo>
                    <a:pt x="146050" y="21590"/>
                  </a:lnTo>
                  <a:close/>
                </a:path>
                <a:path w="147319" h="64770">
                  <a:moveTo>
                    <a:pt x="147319" y="25400"/>
                  </a:moveTo>
                  <a:lnTo>
                    <a:pt x="144779" y="25400"/>
                  </a:lnTo>
                  <a:lnTo>
                    <a:pt x="144779" y="31750"/>
                  </a:lnTo>
                  <a:lnTo>
                    <a:pt x="147319" y="31750"/>
                  </a:lnTo>
                  <a:lnTo>
                    <a:pt x="147319" y="25400"/>
                  </a:lnTo>
                  <a:close/>
                </a:path>
                <a:path w="147319" h="64770">
                  <a:moveTo>
                    <a:pt x="147319" y="31750"/>
                  </a:moveTo>
                  <a:lnTo>
                    <a:pt x="144779" y="31750"/>
                  </a:lnTo>
                  <a:lnTo>
                    <a:pt x="144779" y="38100"/>
                  </a:lnTo>
                  <a:lnTo>
                    <a:pt x="147319" y="38100"/>
                  </a:lnTo>
                  <a:lnTo>
                    <a:pt x="147319" y="31750"/>
                  </a:lnTo>
                  <a:close/>
                </a:path>
                <a:path w="147319" h="64770">
                  <a:moveTo>
                    <a:pt x="147319" y="38100"/>
                  </a:moveTo>
                  <a:lnTo>
                    <a:pt x="144779" y="38100"/>
                  </a:lnTo>
                  <a:lnTo>
                    <a:pt x="144779" y="44450"/>
                  </a:lnTo>
                  <a:lnTo>
                    <a:pt x="147319" y="44450"/>
                  </a:lnTo>
                  <a:lnTo>
                    <a:pt x="147319" y="38100"/>
                  </a:lnTo>
                  <a:close/>
                </a:path>
                <a:path w="147319" h="64770">
                  <a:moveTo>
                    <a:pt x="147319" y="44450"/>
                  </a:moveTo>
                  <a:lnTo>
                    <a:pt x="144779" y="44450"/>
                  </a:lnTo>
                  <a:lnTo>
                    <a:pt x="144779" y="50800"/>
                  </a:lnTo>
                  <a:lnTo>
                    <a:pt x="147319" y="50800"/>
                  </a:lnTo>
                  <a:lnTo>
                    <a:pt x="147319" y="44450"/>
                  </a:lnTo>
                  <a:close/>
                </a:path>
                <a:path w="147319" h="64770">
                  <a:moveTo>
                    <a:pt x="147319" y="50800"/>
                  </a:moveTo>
                  <a:lnTo>
                    <a:pt x="144779" y="50800"/>
                  </a:lnTo>
                  <a:lnTo>
                    <a:pt x="144779" y="57150"/>
                  </a:lnTo>
                  <a:lnTo>
                    <a:pt x="147319" y="57150"/>
                  </a:lnTo>
                  <a:lnTo>
                    <a:pt x="147319" y="50800"/>
                  </a:lnTo>
                  <a:close/>
                </a:path>
                <a:path w="147319" h="64770">
                  <a:moveTo>
                    <a:pt x="76199" y="62230"/>
                  </a:moveTo>
                  <a:lnTo>
                    <a:pt x="0" y="62230"/>
                  </a:lnTo>
                  <a:lnTo>
                    <a:pt x="0" y="63500"/>
                  </a:lnTo>
                  <a:lnTo>
                    <a:pt x="76199" y="63500"/>
                  </a:lnTo>
                  <a:lnTo>
                    <a:pt x="76199" y="62230"/>
                  </a:lnTo>
                  <a:close/>
                </a:path>
                <a:path w="147319" h="64770">
                  <a:moveTo>
                    <a:pt x="147319" y="57150"/>
                  </a:moveTo>
                  <a:lnTo>
                    <a:pt x="146050" y="57150"/>
                  </a:lnTo>
                  <a:lnTo>
                    <a:pt x="146050" y="58420"/>
                  </a:lnTo>
                  <a:lnTo>
                    <a:pt x="147319" y="58420"/>
                  </a:lnTo>
                  <a:lnTo>
                    <a:pt x="147319" y="57150"/>
                  </a:lnTo>
                  <a:close/>
                </a:path>
                <a:path w="147319" h="64770">
                  <a:moveTo>
                    <a:pt x="77470" y="63500"/>
                  </a:moveTo>
                  <a:lnTo>
                    <a:pt x="0" y="63500"/>
                  </a:lnTo>
                  <a:lnTo>
                    <a:pt x="0" y="64770"/>
                  </a:lnTo>
                  <a:lnTo>
                    <a:pt x="77470" y="64770"/>
                  </a:lnTo>
                  <a:lnTo>
                    <a:pt x="77470" y="63500"/>
                  </a:lnTo>
                  <a:close/>
                </a:path>
              </a:pathLst>
            </a:custGeom>
            <a:solidFill>
              <a:srgbClr val="DECFB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25" name="object 625"/>
            <p:cNvSpPr/>
            <p:nvPr/>
          </p:nvSpPr>
          <p:spPr>
            <a:xfrm>
              <a:off x="1438910" y="3839210"/>
              <a:ext cx="143510" cy="60960"/>
            </a:xfrm>
            <a:custGeom>
              <a:avLst/>
              <a:gdLst/>
              <a:ahLst/>
              <a:cxnLst/>
              <a:rect l="l" t="t" r="r" b="b"/>
              <a:pathLst>
                <a:path w="143509" h="60960">
                  <a:moveTo>
                    <a:pt x="54609" y="0"/>
                  </a:moveTo>
                  <a:lnTo>
                    <a:pt x="21590" y="0"/>
                  </a:lnTo>
                  <a:lnTo>
                    <a:pt x="21590" y="2539"/>
                  </a:lnTo>
                  <a:lnTo>
                    <a:pt x="54609" y="2539"/>
                  </a:lnTo>
                  <a:lnTo>
                    <a:pt x="54609" y="0"/>
                  </a:lnTo>
                  <a:close/>
                </a:path>
                <a:path w="143509" h="60960">
                  <a:moveTo>
                    <a:pt x="143509" y="0"/>
                  </a:moveTo>
                  <a:lnTo>
                    <a:pt x="93980" y="0"/>
                  </a:lnTo>
                  <a:lnTo>
                    <a:pt x="93980" y="2539"/>
                  </a:lnTo>
                  <a:lnTo>
                    <a:pt x="142240" y="2539"/>
                  </a:lnTo>
                  <a:lnTo>
                    <a:pt x="142240" y="5079"/>
                  </a:lnTo>
                  <a:lnTo>
                    <a:pt x="143509" y="5079"/>
                  </a:lnTo>
                  <a:lnTo>
                    <a:pt x="143509" y="0"/>
                  </a:lnTo>
                  <a:close/>
                </a:path>
                <a:path w="143509" h="60960">
                  <a:moveTo>
                    <a:pt x="143509" y="5080"/>
                  </a:moveTo>
                  <a:lnTo>
                    <a:pt x="142240" y="5080"/>
                  </a:lnTo>
                  <a:lnTo>
                    <a:pt x="142240" y="11429"/>
                  </a:lnTo>
                  <a:lnTo>
                    <a:pt x="143509" y="11429"/>
                  </a:lnTo>
                  <a:lnTo>
                    <a:pt x="143509" y="5080"/>
                  </a:lnTo>
                  <a:close/>
                </a:path>
                <a:path w="143509" h="60960">
                  <a:moveTo>
                    <a:pt x="143509" y="11430"/>
                  </a:moveTo>
                  <a:lnTo>
                    <a:pt x="142240" y="11430"/>
                  </a:lnTo>
                  <a:lnTo>
                    <a:pt x="142240" y="17779"/>
                  </a:lnTo>
                  <a:lnTo>
                    <a:pt x="143509" y="17779"/>
                  </a:lnTo>
                  <a:lnTo>
                    <a:pt x="143509" y="11430"/>
                  </a:lnTo>
                  <a:close/>
                </a:path>
                <a:path w="143509" h="60960">
                  <a:moveTo>
                    <a:pt x="143509" y="20319"/>
                  </a:moveTo>
                  <a:lnTo>
                    <a:pt x="142240" y="20319"/>
                  </a:lnTo>
                  <a:lnTo>
                    <a:pt x="142240" y="24129"/>
                  </a:lnTo>
                  <a:lnTo>
                    <a:pt x="143509" y="24129"/>
                  </a:lnTo>
                  <a:lnTo>
                    <a:pt x="143509" y="20319"/>
                  </a:lnTo>
                  <a:close/>
                </a:path>
                <a:path w="143509" h="60960">
                  <a:moveTo>
                    <a:pt x="143509" y="17780"/>
                  </a:moveTo>
                  <a:lnTo>
                    <a:pt x="142240" y="17780"/>
                  </a:lnTo>
                  <a:lnTo>
                    <a:pt x="142240" y="19050"/>
                  </a:lnTo>
                  <a:lnTo>
                    <a:pt x="143509" y="19050"/>
                  </a:lnTo>
                  <a:lnTo>
                    <a:pt x="143509" y="17780"/>
                  </a:lnTo>
                  <a:close/>
                </a:path>
                <a:path w="143509" h="60960">
                  <a:moveTo>
                    <a:pt x="143509" y="24130"/>
                  </a:moveTo>
                  <a:lnTo>
                    <a:pt x="142240" y="24130"/>
                  </a:lnTo>
                  <a:lnTo>
                    <a:pt x="142240" y="30479"/>
                  </a:lnTo>
                  <a:lnTo>
                    <a:pt x="143509" y="30479"/>
                  </a:lnTo>
                  <a:lnTo>
                    <a:pt x="143509" y="24130"/>
                  </a:lnTo>
                  <a:close/>
                </a:path>
                <a:path w="143509" h="60960">
                  <a:moveTo>
                    <a:pt x="143509" y="30480"/>
                  </a:moveTo>
                  <a:lnTo>
                    <a:pt x="142240" y="30480"/>
                  </a:lnTo>
                  <a:lnTo>
                    <a:pt x="142240" y="36829"/>
                  </a:lnTo>
                  <a:lnTo>
                    <a:pt x="143509" y="36829"/>
                  </a:lnTo>
                  <a:lnTo>
                    <a:pt x="143509" y="30480"/>
                  </a:lnTo>
                  <a:close/>
                </a:path>
                <a:path w="143509" h="60960">
                  <a:moveTo>
                    <a:pt x="143509" y="36830"/>
                  </a:moveTo>
                  <a:lnTo>
                    <a:pt x="142240" y="36830"/>
                  </a:lnTo>
                  <a:lnTo>
                    <a:pt x="142240" y="43179"/>
                  </a:lnTo>
                  <a:lnTo>
                    <a:pt x="143509" y="43179"/>
                  </a:lnTo>
                  <a:lnTo>
                    <a:pt x="143509" y="36830"/>
                  </a:lnTo>
                  <a:close/>
                </a:path>
                <a:path w="143509" h="60960">
                  <a:moveTo>
                    <a:pt x="143509" y="43180"/>
                  </a:moveTo>
                  <a:lnTo>
                    <a:pt x="142240" y="43180"/>
                  </a:lnTo>
                  <a:lnTo>
                    <a:pt x="142240" y="49529"/>
                  </a:lnTo>
                  <a:lnTo>
                    <a:pt x="143509" y="49529"/>
                  </a:lnTo>
                  <a:lnTo>
                    <a:pt x="143509" y="43180"/>
                  </a:lnTo>
                  <a:close/>
                </a:path>
                <a:path w="143509" h="60960">
                  <a:moveTo>
                    <a:pt x="143509" y="49530"/>
                  </a:moveTo>
                  <a:lnTo>
                    <a:pt x="142240" y="49530"/>
                  </a:lnTo>
                  <a:lnTo>
                    <a:pt x="142240" y="55879"/>
                  </a:lnTo>
                  <a:lnTo>
                    <a:pt x="143509" y="55879"/>
                  </a:lnTo>
                  <a:lnTo>
                    <a:pt x="143509" y="49530"/>
                  </a:lnTo>
                  <a:close/>
                </a:path>
                <a:path w="143509" h="60960">
                  <a:moveTo>
                    <a:pt x="72390" y="59689"/>
                  </a:moveTo>
                  <a:lnTo>
                    <a:pt x="0" y="59689"/>
                  </a:lnTo>
                  <a:lnTo>
                    <a:pt x="0" y="60959"/>
                  </a:lnTo>
                  <a:lnTo>
                    <a:pt x="72390" y="60959"/>
                  </a:lnTo>
                  <a:lnTo>
                    <a:pt x="72390" y="59689"/>
                  </a:lnTo>
                  <a:close/>
                </a:path>
              </a:pathLst>
            </a:custGeom>
            <a:solidFill>
              <a:srgbClr val="DED0B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26" name="object 626"/>
            <p:cNvSpPr/>
            <p:nvPr/>
          </p:nvSpPr>
          <p:spPr>
            <a:xfrm>
              <a:off x="1440180" y="3841750"/>
              <a:ext cx="140970" cy="57150"/>
            </a:xfrm>
            <a:custGeom>
              <a:avLst/>
              <a:gdLst/>
              <a:ahLst/>
              <a:cxnLst/>
              <a:rect l="l" t="t" r="r" b="b"/>
              <a:pathLst>
                <a:path w="140969" h="57150">
                  <a:moveTo>
                    <a:pt x="53339" y="0"/>
                  </a:moveTo>
                  <a:lnTo>
                    <a:pt x="20319" y="0"/>
                  </a:lnTo>
                  <a:lnTo>
                    <a:pt x="20319" y="1269"/>
                  </a:lnTo>
                  <a:lnTo>
                    <a:pt x="53339" y="1269"/>
                  </a:lnTo>
                  <a:lnTo>
                    <a:pt x="53339" y="0"/>
                  </a:lnTo>
                  <a:close/>
                </a:path>
                <a:path w="140969" h="57150">
                  <a:moveTo>
                    <a:pt x="140969" y="0"/>
                  </a:moveTo>
                  <a:lnTo>
                    <a:pt x="92709" y="0"/>
                  </a:lnTo>
                  <a:lnTo>
                    <a:pt x="92709" y="1269"/>
                  </a:lnTo>
                  <a:lnTo>
                    <a:pt x="138429" y="1269"/>
                  </a:lnTo>
                  <a:lnTo>
                    <a:pt x="138429" y="2539"/>
                  </a:lnTo>
                  <a:lnTo>
                    <a:pt x="140969" y="2539"/>
                  </a:lnTo>
                  <a:lnTo>
                    <a:pt x="140969" y="0"/>
                  </a:lnTo>
                  <a:close/>
                </a:path>
                <a:path w="140969" h="57150">
                  <a:moveTo>
                    <a:pt x="140969" y="2540"/>
                  </a:moveTo>
                  <a:lnTo>
                    <a:pt x="138429" y="2540"/>
                  </a:lnTo>
                  <a:lnTo>
                    <a:pt x="138429" y="8889"/>
                  </a:lnTo>
                  <a:lnTo>
                    <a:pt x="140969" y="8889"/>
                  </a:lnTo>
                  <a:lnTo>
                    <a:pt x="140969" y="2540"/>
                  </a:lnTo>
                  <a:close/>
                </a:path>
                <a:path w="140969" h="57150">
                  <a:moveTo>
                    <a:pt x="140969" y="8890"/>
                  </a:moveTo>
                  <a:lnTo>
                    <a:pt x="138429" y="8890"/>
                  </a:lnTo>
                  <a:lnTo>
                    <a:pt x="138429" y="15239"/>
                  </a:lnTo>
                  <a:lnTo>
                    <a:pt x="140969" y="15239"/>
                  </a:lnTo>
                  <a:lnTo>
                    <a:pt x="140969" y="8890"/>
                  </a:lnTo>
                  <a:close/>
                </a:path>
                <a:path w="140969" h="57150">
                  <a:moveTo>
                    <a:pt x="140969" y="15240"/>
                  </a:moveTo>
                  <a:lnTo>
                    <a:pt x="138429" y="15240"/>
                  </a:lnTo>
                  <a:lnTo>
                    <a:pt x="138429" y="21589"/>
                  </a:lnTo>
                  <a:lnTo>
                    <a:pt x="140969" y="21589"/>
                  </a:lnTo>
                  <a:lnTo>
                    <a:pt x="140969" y="15240"/>
                  </a:lnTo>
                  <a:close/>
                </a:path>
                <a:path w="140969" h="57150">
                  <a:moveTo>
                    <a:pt x="140969" y="21590"/>
                  </a:moveTo>
                  <a:lnTo>
                    <a:pt x="138429" y="21590"/>
                  </a:lnTo>
                  <a:lnTo>
                    <a:pt x="138429" y="27939"/>
                  </a:lnTo>
                  <a:lnTo>
                    <a:pt x="140969" y="27939"/>
                  </a:lnTo>
                  <a:lnTo>
                    <a:pt x="140969" y="21590"/>
                  </a:lnTo>
                  <a:close/>
                </a:path>
                <a:path w="140969" h="57150">
                  <a:moveTo>
                    <a:pt x="140969" y="27940"/>
                  </a:moveTo>
                  <a:lnTo>
                    <a:pt x="138429" y="27940"/>
                  </a:lnTo>
                  <a:lnTo>
                    <a:pt x="138429" y="34289"/>
                  </a:lnTo>
                  <a:lnTo>
                    <a:pt x="140969" y="34289"/>
                  </a:lnTo>
                  <a:lnTo>
                    <a:pt x="140969" y="27940"/>
                  </a:lnTo>
                  <a:close/>
                </a:path>
                <a:path w="140969" h="57150">
                  <a:moveTo>
                    <a:pt x="140969" y="34290"/>
                  </a:moveTo>
                  <a:lnTo>
                    <a:pt x="138429" y="34290"/>
                  </a:lnTo>
                  <a:lnTo>
                    <a:pt x="138429" y="40639"/>
                  </a:lnTo>
                  <a:lnTo>
                    <a:pt x="140969" y="40639"/>
                  </a:lnTo>
                  <a:lnTo>
                    <a:pt x="140969" y="34290"/>
                  </a:lnTo>
                  <a:close/>
                </a:path>
                <a:path w="140969" h="57150">
                  <a:moveTo>
                    <a:pt x="140969" y="40640"/>
                  </a:moveTo>
                  <a:lnTo>
                    <a:pt x="138429" y="40640"/>
                  </a:lnTo>
                  <a:lnTo>
                    <a:pt x="138429" y="46989"/>
                  </a:lnTo>
                  <a:lnTo>
                    <a:pt x="140969" y="46989"/>
                  </a:lnTo>
                  <a:lnTo>
                    <a:pt x="140969" y="40640"/>
                  </a:lnTo>
                  <a:close/>
                </a:path>
                <a:path w="140969" h="57150">
                  <a:moveTo>
                    <a:pt x="140969" y="46990"/>
                  </a:moveTo>
                  <a:lnTo>
                    <a:pt x="138429" y="46990"/>
                  </a:lnTo>
                  <a:lnTo>
                    <a:pt x="138429" y="52069"/>
                  </a:lnTo>
                  <a:lnTo>
                    <a:pt x="140969" y="52069"/>
                  </a:lnTo>
                  <a:lnTo>
                    <a:pt x="140969" y="46990"/>
                  </a:lnTo>
                  <a:close/>
                </a:path>
                <a:path w="140969" h="57150">
                  <a:moveTo>
                    <a:pt x="72390" y="55880"/>
                  </a:moveTo>
                  <a:lnTo>
                    <a:pt x="0" y="55880"/>
                  </a:lnTo>
                  <a:lnTo>
                    <a:pt x="0" y="57150"/>
                  </a:lnTo>
                  <a:lnTo>
                    <a:pt x="72390" y="57150"/>
                  </a:lnTo>
                  <a:lnTo>
                    <a:pt x="72390" y="55880"/>
                  </a:lnTo>
                  <a:close/>
                </a:path>
              </a:pathLst>
            </a:custGeom>
            <a:solidFill>
              <a:srgbClr val="DFD1B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27" name="object 627"/>
            <p:cNvSpPr/>
            <p:nvPr/>
          </p:nvSpPr>
          <p:spPr>
            <a:xfrm>
              <a:off x="1442720" y="3843020"/>
              <a:ext cx="135890" cy="54610"/>
            </a:xfrm>
            <a:custGeom>
              <a:avLst/>
              <a:gdLst/>
              <a:ahLst/>
              <a:cxnLst/>
              <a:rect l="l" t="t" r="r" b="b"/>
              <a:pathLst>
                <a:path w="135890" h="54610">
                  <a:moveTo>
                    <a:pt x="50800" y="0"/>
                  </a:moveTo>
                  <a:lnTo>
                    <a:pt x="17780" y="0"/>
                  </a:lnTo>
                  <a:lnTo>
                    <a:pt x="17780" y="1269"/>
                  </a:lnTo>
                  <a:lnTo>
                    <a:pt x="50800" y="1269"/>
                  </a:lnTo>
                  <a:lnTo>
                    <a:pt x="50800" y="0"/>
                  </a:lnTo>
                  <a:close/>
                </a:path>
                <a:path w="135890" h="54610">
                  <a:moveTo>
                    <a:pt x="135890" y="0"/>
                  </a:moveTo>
                  <a:lnTo>
                    <a:pt x="88900" y="0"/>
                  </a:lnTo>
                  <a:lnTo>
                    <a:pt x="88900" y="1269"/>
                  </a:lnTo>
                  <a:lnTo>
                    <a:pt x="134620" y="1269"/>
                  </a:lnTo>
                  <a:lnTo>
                    <a:pt x="134620" y="7619"/>
                  </a:lnTo>
                  <a:lnTo>
                    <a:pt x="135890" y="7619"/>
                  </a:lnTo>
                  <a:lnTo>
                    <a:pt x="135890" y="0"/>
                  </a:lnTo>
                  <a:close/>
                </a:path>
                <a:path w="135890" h="54610">
                  <a:moveTo>
                    <a:pt x="135890" y="7619"/>
                  </a:moveTo>
                  <a:lnTo>
                    <a:pt x="134620" y="7619"/>
                  </a:lnTo>
                  <a:lnTo>
                    <a:pt x="134620" y="13969"/>
                  </a:lnTo>
                  <a:lnTo>
                    <a:pt x="135890" y="13969"/>
                  </a:lnTo>
                  <a:lnTo>
                    <a:pt x="135890" y="7619"/>
                  </a:lnTo>
                  <a:close/>
                </a:path>
                <a:path w="135890" h="54610">
                  <a:moveTo>
                    <a:pt x="135890" y="13969"/>
                  </a:moveTo>
                  <a:lnTo>
                    <a:pt x="134620" y="13969"/>
                  </a:lnTo>
                  <a:lnTo>
                    <a:pt x="134620" y="20319"/>
                  </a:lnTo>
                  <a:lnTo>
                    <a:pt x="135890" y="20319"/>
                  </a:lnTo>
                  <a:lnTo>
                    <a:pt x="135890" y="13969"/>
                  </a:lnTo>
                  <a:close/>
                </a:path>
                <a:path w="135890" h="54610">
                  <a:moveTo>
                    <a:pt x="135890" y="20319"/>
                  </a:moveTo>
                  <a:lnTo>
                    <a:pt x="134620" y="20319"/>
                  </a:lnTo>
                  <a:lnTo>
                    <a:pt x="134620" y="26669"/>
                  </a:lnTo>
                  <a:lnTo>
                    <a:pt x="135890" y="26669"/>
                  </a:lnTo>
                  <a:lnTo>
                    <a:pt x="135890" y="20319"/>
                  </a:lnTo>
                  <a:close/>
                </a:path>
                <a:path w="135890" h="54610">
                  <a:moveTo>
                    <a:pt x="135890" y="26669"/>
                  </a:moveTo>
                  <a:lnTo>
                    <a:pt x="134620" y="26669"/>
                  </a:lnTo>
                  <a:lnTo>
                    <a:pt x="134620" y="33019"/>
                  </a:lnTo>
                  <a:lnTo>
                    <a:pt x="135890" y="33019"/>
                  </a:lnTo>
                  <a:lnTo>
                    <a:pt x="135890" y="26669"/>
                  </a:lnTo>
                  <a:close/>
                </a:path>
                <a:path w="135890" h="54610">
                  <a:moveTo>
                    <a:pt x="135890" y="33019"/>
                  </a:moveTo>
                  <a:lnTo>
                    <a:pt x="134620" y="33019"/>
                  </a:lnTo>
                  <a:lnTo>
                    <a:pt x="134620" y="39369"/>
                  </a:lnTo>
                  <a:lnTo>
                    <a:pt x="135890" y="39369"/>
                  </a:lnTo>
                  <a:lnTo>
                    <a:pt x="135890" y="33019"/>
                  </a:lnTo>
                  <a:close/>
                </a:path>
                <a:path w="135890" h="54610">
                  <a:moveTo>
                    <a:pt x="135890" y="39369"/>
                  </a:moveTo>
                  <a:lnTo>
                    <a:pt x="134620" y="39369"/>
                  </a:lnTo>
                  <a:lnTo>
                    <a:pt x="134620" y="45719"/>
                  </a:lnTo>
                  <a:lnTo>
                    <a:pt x="135890" y="45719"/>
                  </a:lnTo>
                  <a:lnTo>
                    <a:pt x="135890" y="39369"/>
                  </a:lnTo>
                  <a:close/>
                </a:path>
                <a:path w="135890" h="54610">
                  <a:moveTo>
                    <a:pt x="135890" y="45719"/>
                  </a:moveTo>
                  <a:lnTo>
                    <a:pt x="134620" y="45719"/>
                  </a:lnTo>
                  <a:lnTo>
                    <a:pt x="134620" y="49529"/>
                  </a:lnTo>
                  <a:lnTo>
                    <a:pt x="135890" y="49529"/>
                  </a:lnTo>
                  <a:lnTo>
                    <a:pt x="135890" y="45719"/>
                  </a:lnTo>
                  <a:close/>
                </a:path>
                <a:path w="135890" h="54610">
                  <a:moveTo>
                    <a:pt x="72390" y="53339"/>
                  </a:moveTo>
                  <a:lnTo>
                    <a:pt x="0" y="53339"/>
                  </a:lnTo>
                  <a:lnTo>
                    <a:pt x="0" y="54609"/>
                  </a:lnTo>
                  <a:lnTo>
                    <a:pt x="72390" y="54609"/>
                  </a:lnTo>
                  <a:lnTo>
                    <a:pt x="72390" y="53339"/>
                  </a:lnTo>
                  <a:close/>
                </a:path>
                <a:path w="135890" h="54610">
                  <a:moveTo>
                    <a:pt x="74930" y="52069"/>
                  </a:moveTo>
                  <a:lnTo>
                    <a:pt x="2540" y="52069"/>
                  </a:lnTo>
                  <a:lnTo>
                    <a:pt x="2540" y="53339"/>
                  </a:lnTo>
                  <a:lnTo>
                    <a:pt x="74930" y="53339"/>
                  </a:lnTo>
                  <a:lnTo>
                    <a:pt x="74930" y="52069"/>
                  </a:lnTo>
                  <a:close/>
                </a:path>
              </a:pathLst>
            </a:custGeom>
            <a:solidFill>
              <a:srgbClr val="E0D3B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28" name="object 628"/>
            <p:cNvSpPr/>
            <p:nvPr/>
          </p:nvSpPr>
          <p:spPr>
            <a:xfrm>
              <a:off x="1447800" y="3844290"/>
              <a:ext cx="129539" cy="50800"/>
            </a:xfrm>
            <a:custGeom>
              <a:avLst/>
              <a:gdLst/>
              <a:ahLst/>
              <a:cxnLst/>
              <a:rect l="l" t="t" r="r" b="b"/>
              <a:pathLst>
                <a:path w="129540" h="50800">
                  <a:moveTo>
                    <a:pt x="129540" y="0"/>
                  </a:moveTo>
                  <a:lnTo>
                    <a:pt x="81280" y="0"/>
                  </a:lnTo>
                  <a:lnTo>
                    <a:pt x="81280" y="1270"/>
                  </a:lnTo>
                  <a:lnTo>
                    <a:pt x="80009" y="1270"/>
                  </a:lnTo>
                  <a:lnTo>
                    <a:pt x="80009" y="2540"/>
                  </a:lnTo>
                  <a:lnTo>
                    <a:pt x="127000" y="2540"/>
                  </a:lnTo>
                  <a:lnTo>
                    <a:pt x="127000" y="6350"/>
                  </a:lnTo>
                  <a:lnTo>
                    <a:pt x="129540" y="6350"/>
                  </a:lnTo>
                  <a:lnTo>
                    <a:pt x="129540" y="0"/>
                  </a:lnTo>
                  <a:close/>
                </a:path>
                <a:path w="129540" h="50800">
                  <a:moveTo>
                    <a:pt x="45719" y="0"/>
                  </a:moveTo>
                  <a:lnTo>
                    <a:pt x="12700" y="0"/>
                  </a:lnTo>
                  <a:lnTo>
                    <a:pt x="12700" y="2540"/>
                  </a:lnTo>
                  <a:lnTo>
                    <a:pt x="45719" y="2540"/>
                  </a:lnTo>
                  <a:lnTo>
                    <a:pt x="45719" y="0"/>
                  </a:lnTo>
                  <a:close/>
                </a:path>
                <a:path w="129540" h="50800">
                  <a:moveTo>
                    <a:pt x="129540" y="6350"/>
                  </a:moveTo>
                  <a:lnTo>
                    <a:pt x="127000" y="6350"/>
                  </a:lnTo>
                  <a:lnTo>
                    <a:pt x="127000" y="12700"/>
                  </a:lnTo>
                  <a:lnTo>
                    <a:pt x="129540" y="12700"/>
                  </a:lnTo>
                  <a:lnTo>
                    <a:pt x="129540" y="6350"/>
                  </a:lnTo>
                  <a:close/>
                </a:path>
                <a:path w="129540" h="50800">
                  <a:moveTo>
                    <a:pt x="129540" y="12700"/>
                  </a:moveTo>
                  <a:lnTo>
                    <a:pt x="127000" y="12700"/>
                  </a:lnTo>
                  <a:lnTo>
                    <a:pt x="127000" y="19050"/>
                  </a:lnTo>
                  <a:lnTo>
                    <a:pt x="129540" y="19050"/>
                  </a:lnTo>
                  <a:lnTo>
                    <a:pt x="129540" y="12700"/>
                  </a:lnTo>
                  <a:close/>
                </a:path>
                <a:path w="129540" h="50800">
                  <a:moveTo>
                    <a:pt x="129540" y="19050"/>
                  </a:moveTo>
                  <a:lnTo>
                    <a:pt x="127000" y="19050"/>
                  </a:lnTo>
                  <a:lnTo>
                    <a:pt x="127000" y="25400"/>
                  </a:lnTo>
                  <a:lnTo>
                    <a:pt x="129540" y="25400"/>
                  </a:lnTo>
                  <a:lnTo>
                    <a:pt x="129540" y="19050"/>
                  </a:lnTo>
                  <a:close/>
                </a:path>
                <a:path w="129540" h="50800">
                  <a:moveTo>
                    <a:pt x="129540" y="25400"/>
                  </a:moveTo>
                  <a:lnTo>
                    <a:pt x="127000" y="25400"/>
                  </a:lnTo>
                  <a:lnTo>
                    <a:pt x="127000" y="31750"/>
                  </a:lnTo>
                  <a:lnTo>
                    <a:pt x="129540" y="31750"/>
                  </a:lnTo>
                  <a:lnTo>
                    <a:pt x="129540" y="25400"/>
                  </a:lnTo>
                  <a:close/>
                </a:path>
                <a:path w="129540" h="50800">
                  <a:moveTo>
                    <a:pt x="129540" y="31750"/>
                  </a:moveTo>
                  <a:lnTo>
                    <a:pt x="127000" y="31750"/>
                  </a:lnTo>
                  <a:lnTo>
                    <a:pt x="127000" y="38100"/>
                  </a:lnTo>
                  <a:lnTo>
                    <a:pt x="129540" y="38100"/>
                  </a:lnTo>
                  <a:lnTo>
                    <a:pt x="129540" y="31750"/>
                  </a:lnTo>
                  <a:close/>
                </a:path>
                <a:path w="129540" h="50800">
                  <a:moveTo>
                    <a:pt x="129540" y="38100"/>
                  </a:moveTo>
                  <a:lnTo>
                    <a:pt x="127000" y="38100"/>
                  </a:lnTo>
                  <a:lnTo>
                    <a:pt x="127000" y="44450"/>
                  </a:lnTo>
                  <a:lnTo>
                    <a:pt x="129540" y="44450"/>
                  </a:lnTo>
                  <a:lnTo>
                    <a:pt x="129540" y="38100"/>
                  </a:lnTo>
                  <a:close/>
                </a:path>
                <a:path w="129540" h="50800">
                  <a:moveTo>
                    <a:pt x="72390" y="49530"/>
                  </a:moveTo>
                  <a:lnTo>
                    <a:pt x="0" y="49530"/>
                  </a:lnTo>
                  <a:lnTo>
                    <a:pt x="0" y="50800"/>
                  </a:lnTo>
                  <a:lnTo>
                    <a:pt x="72390" y="50800"/>
                  </a:lnTo>
                  <a:lnTo>
                    <a:pt x="72390" y="49530"/>
                  </a:lnTo>
                  <a:close/>
                </a:path>
                <a:path w="129540" h="50800">
                  <a:moveTo>
                    <a:pt x="129540" y="44450"/>
                  </a:moveTo>
                  <a:lnTo>
                    <a:pt x="127000" y="44450"/>
                  </a:lnTo>
                  <a:lnTo>
                    <a:pt x="127000" y="46990"/>
                  </a:lnTo>
                  <a:lnTo>
                    <a:pt x="128269" y="46990"/>
                  </a:lnTo>
                  <a:lnTo>
                    <a:pt x="128269" y="48260"/>
                  </a:lnTo>
                  <a:lnTo>
                    <a:pt x="129540" y="48260"/>
                  </a:lnTo>
                  <a:lnTo>
                    <a:pt x="129540" y="44450"/>
                  </a:lnTo>
                  <a:close/>
                </a:path>
              </a:pathLst>
            </a:custGeom>
            <a:solidFill>
              <a:srgbClr val="E1D4B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29" name="object 629"/>
            <p:cNvSpPr/>
            <p:nvPr/>
          </p:nvSpPr>
          <p:spPr>
            <a:xfrm>
              <a:off x="1450340" y="3846830"/>
              <a:ext cx="124460" cy="46990"/>
            </a:xfrm>
            <a:custGeom>
              <a:avLst/>
              <a:gdLst/>
              <a:ahLst/>
              <a:cxnLst/>
              <a:rect l="l" t="t" r="r" b="b"/>
              <a:pathLst>
                <a:path w="124459" h="46989">
                  <a:moveTo>
                    <a:pt x="43179" y="0"/>
                  </a:moveTo>
                  <a:lnTo>
                    <a:pt x="10159" y="0"/>
                  </a:lnTo>
                  <a:lnTo>
                    <a:pt x="10159" y="1270"/>
                  </a:lnTo>
                  <a:lnTo>
                    <a:pt x="43179" y="1270"/>
                  </a:lnTo>
                  <a:lnTo>
                    <a:pt x="43179" y="0"/>
                  </a:lnTo>
                  <a:close/>
                </a:path>
                <a:path w="124459" h="46989">
                  <a:moveTo>
                    <a:pt x="124459" y="0"/>
                  </a:moveTo>
                  <a:lnTo>
                    <a:pt x="74929" y="0"/>
                  </a:lnTo>
                  <a:lnTo>
                    <a:pt x="74929" y="1270"/>
                  </a:lnTo>
                  <a:lnTo>
                    <a:pt x="123190" y="1270"/>
                  </a:lnTo>
                  <a:lnTo>
                    <a:pt x="123190" y="3810"/>
                  </a:lnTo>
                  <a:lnTo>
                    <a:pt x="124459" y="3810"/>
                  </a:lnTo>
                  <a:lnTo>
                    <a:pt x="124459" y="0"/>
                  </a:lnTo>
                  <a:close/>
                </a:path>
                <a:path w="124459" h="46989">
                  <a:moveTo>
                    <a:pt x="124459" y="3810"/>
                  </a:moveTo>
                  <a:lnTo>
                    <a:pt x="123190" y="3810"/>
                  </a:lnTo>
                  <a:lnTo>
                    <a:pt x="123190" y="10160"/>
                  </a:lnTo>
                  <a:lnTo>
                    <a:pt x="124459" y="10160"/>
                  </a:lnTo>
                  <a:lnTo>
                    <a:pt x="124459" y="3810"/>
                  </a:lnTo>
                  <a:close/>
                </a:path>
                <a:path w="124459" h="46989">
                  <a:moveTo>
                    <a:pt x="124459" y="10160"/>
                  </a:moveTo>
                  <a:lnTo>
                    <a:pt x="123190" y="10160"/>
                  </a:lnTo>
                  <a:lnTo>
                    <a:pt x="123190" y="16510"/>
                  </a:lnTo>
                  <a:lnTo>
                    <a:pt x="124459" y="16510"/>
                  </a:lnTo>
                  <a:lnTo>
                    <a:pt x="124459" y="10160"/>
                  </a:lnTo>
                  <a:close/>
                </a:path>
                <a:path w="124459" h="46989">
                  <a:moveTo>
                    <a:pt x="124459" y="16510"/>
                  </a:moveTo>
                  <a:lnTo>
                    <a:pt x="123190" y="16510"/>
                  </a:lnTo>
                  <a:lnTo>
                    <a:pt x="123190" y="22860"/>
                  </a:lnTo>
                  <a:lnTo>
                    <a:pt x="124459" y="22860"/>
                  </a:lnTo>
                  <a:lnTo>
                    <a:pt x="124459" y="16510"/>
                  </a:lnTo>
                  <a:close/>
                </a:path>
                <a:path w="124459" h="46989">
                  <a:moveTo>
                    <a:pt x="124459" y="22860"/>
                  </a:moveTo>
                  <a:lnTo>
                    <a:pt x="123190" y="22860"/>
                  </a:lnTo>
                  <a:lnTo>
                    <a:pt x="123190" y="29210"/>
                  </a:lnTo>
                  <a:lnTo>
                    <a:pt x="124459" y="29210"/>
                  </a:lnTo>
                  <a:lnTo>
                    <a:pt x="124459" y="22860"/>
                  </a:lnTo>
                  <a:close/>
                </a:path>
                <a:path w="124459" h="46989">
                  <a:moveTo>
                    <a:pt x="124459" y="29210"/>
                  </a:moveTo>
                  <a:lnTo>
                    <a:pt x="123190" y="29210"/>
                  </a:lnTo>
                  <a:lnTo>
                    <a:pt x="123190" y="35560"/>
                  </a:lnTo>
                  <a:lnTo>
                    <a:pt x="124459" y="35560"/>
                  </a:lnTo>
                  <a:lnTo>
                    <a:pt x="124459" y="29210"/>
                  </a:lnTo>
                  <a:close/>
                </a:path>
                <a:path w="124459" h="46989">
                  <a:moveTo>
                    <a:pt x="124459" y="35560"/>
                  </a:moveTo>
                  <a:lnTo>
                    <a:pt x="123190" y="35560"/>
                  </a:lnTo>
                  <a:lnTo>
                    <a:pt x="123190" y="41910"/>
                  </a:lnTo>
                  <a:lnTo>
                    <a:pt x="124459" y="41910"/>
                  </a:lnTo>
                  <a:lnTo>
                    <a:pt x="124459" y="35560"/>
                  </a:lnTo>
                  <a:close/>
                </a:path>
                <a:path w="124459" h="46989">
                  <a:moveTo>
                    <a:pt x="71119" y="45720"/>
                  </a:moveTo>
                  <a:lnTo>
                    <a:pt x="0" y="45720"/>
                  </a:lnTo>
                  <a:lnTo>
                    <a:pt x="0" y="46990"/>
                  </a:lnTo>
                  <a:lnTo>
                    <a:pt x="71119" y="46990"/>
                  </a:lnTo>
                  <a:lnTo>
                    <a:pt x="71119" y="45720"/>
                  </a:lnTo>
                  <a:close/>
                </a:path>
                <a:path w="124459" h="46989">
                  <a:moveTo>
                    <a:pt x="73659" y="44450"/>
                  </a:moveTo>
                  <a:lnTo>
                    <a:pt x="1269" y="44450"/>
                  </a:lnTo>
                  <a:lnTo>
                    <a:pt x="1269" y="45720"/>
                  </a:lnTo>
                  <a:lnTo>
                    <a:pt x="73659" y="45720"/>
                  </a:lnTo>
                  <a:lnTo>
                    <a:pt x="73659" y="44450"/>
                  </a:lnTo>
                  <a:close/>
                </a:path>
                <a:path w="124459" h="46989">
                  <a:moveTo>
                    <a:pt x="124459" y="41910"/>
                  </a:moveTo>
                  <a:lnTo>
                    <a:pt x="123190" y="41910"/>
                  </a:lnTo>
                  <a:lnTo>
                    <a:pt x="123190" y="43180"/>
                  </a:lnTo>
                  <a:lnTo>
                    <a:pt x="124459" y="43180"/>
                  </a:lnTo>
                  <a:lnTo>
                    <a:pt x="124459" y="41910"/>
                  </a:lnTo>
                  <a:close/>
                </a:path>
              </a:pathLst>
            </a:custGeom>
            <a:solidFill>
              <a:srgbClr val="E2D5B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30" name="object 630"/>
            <p:cNvSpPr/>
            <p:nvPr/>
          </p:nvSpPr>
          <p:spPr>
            <a:xfrm>
              <a:off x="1454150" y="3848100"/>
              <a:ext cx="119380" cy="43180"/>
            </a:xfrm>
            <a:custGeom>
              <a:avLst/>
              <a:gdLst/>
              <a:ahLst/>
              <a:cxnLst/>
              <a:rect l="l" t="t" r="r" b="b"/>
              <a:pathLst>
                <a:path w="119380" h="43179">
                  <a:moveTo>
                    <a:pt x="39369" y="0"/>
                  </a:moveTo>
                  <a:lnTo>
                    <a:pt x="6350" y="0"/>
                  </a:lnTo>
                  <a:lnTo>
                    <a:pt x="6350" y="2539"/>
                  </a:lnTo>
                  <a:lnTo>
                    <a:pt x="39369" y="2539"/>
                  </a:lnTo>
                  <a:lnTo>
                    <a:pt x="39369" y="0"/>
                  </a:lnTo>
                  <a:close/>
                </a:path>
                <a:path w="119380" h="43179">
                  <a:moveTo>
                    <a:pt x="119380" y="0"/>
                  </a:moveTo>
                  <a:lnTo>
                    <a:pt x="68580" y="0"/>
                  </a:lnTo>
                  <a:lnTo>
                    <a:pt x="68580" y="1269"/>
                  </a:lnTo>
                  <a:lnTo>
                    <a:pt x="67309" y="1269"/>
                  </a:lnTo>
                  <a:lnTo>
                    <a:pt x="67309" y="2540"/>
                  </a:lnTo>
                  <a:lnTo>
                    <a:pt x="118109" y="2540"/>
                  </a:lnTo>
                  <a:lnTo>
                    <a:pt x="118109" y="8889"/>
                  </a:lnTo>
                  <a:lnTo>
                    <a:pt x="119380" y="8889"/>
                  </a:lnTo>
                  <a:lnTo>
                    <a:pt x="119380" y="0"/>
                  </a:lnTo>
                  <a:close/>
                </a:path>
                <a:path w="119380" h="43179">
                  <a:moveTo>
                    <a:pt x="119380" y="8890"/>
                  </a:moveTo>
                  <a:lnTo>
                    <a:pt x="118109" y="8890"/>
                  </a:lnTo>
                  <a:lnTo>
                    <a:pt x="118109" y="15239"/>
                  </a:lnTo>
                  <a:lnTo>
                    <a:pt x="119380" y="15239"/>
                  </a:lnTo>
                  <a:lnTo>
                    <a:pt x="119380" y="8890"/>
                  </a:lnTo>
                  <a:close/>
                </a:path>
                <a:path w="119380" h="43179">
                  <a:moveTo>
                    <a:pt x="119380" y="15240"/>
                  </a:moveTo>
                  <a:lnTo>
                    <a:pt x="118109" y="15240"/>
                  </a:lnTo>
                  <a:lnTo>
                    <a:pt x="118109" y="21589"/>
                  </a:lnTo>
                  <a:lnTo>
                    <a:pt x="119380" y="21589"/>
                  </a:lnTo>
                  <a:lnTo>
                    <a:pt x="119380" y="15240"/>
                  </a:lnTo>
                  <a:close/>
                </a:path>
                <a:path w="119380" h="43179">
                  <a:moveTo>
                    <a:pt x="119380" y="21590"/>
                  </a:moveTo>
                  <a:lnTo>
                    <a:pt x="118109" y="21590"/>
                  </a:lnTo>
                  <a:lnTo>
                    <a:pt x="118109" y="27939"/>
                  </a:lnTo>
                  <a:lnTo>
                    <a:pt x="119380" y="27939"/>
                  </a:lnTo>
                  <a:lnTo>
                    <a:pt x="119380" y="21590"/>
                  </a:lnTo>
                  <a:close/>
                </a:path>
                <a:path w="119380" h="43179">
                  <a:moveTo>
                    <a:pt x="119380" y="27940"/>
                  </a:moveTo>
                  <a:lnTo>
                    <a:pt x="118109" y="27940"/>
                  </a:lnTo>
                  <a:lnTo>
                    <a:pt x="118109" y="34289"/>
                  </a:lnTo>
                  <a:lnTo>
                    <a:pt x="119380" y="34289"/>
                  </a:lnTo>
                  <a:lnTo>
                    <a:pt x="119380" y="27940"/>
                  </a:lnTo>
                  <a:close/>
                </a:path>
                <a:path w="119380" h="43179">
                  <a:moveTo>
                    <a:pt x="119380" y="34290"/>
                  </a:moveTo>
                  <a:lnTo>
                    <a:pt x="118109" y="34290"/>
                  </a:lnTo>
                  <a:lnTo>
                    <a:pt x="118109" y="40639"/>
                  </a:lnTo>
                  <a:lnTo>
                    <a:pt x="119380" y="40639"/>
                  </a:lnTo>
                  <a:lnTo>
                    <a:pt x="119380" y="34290"/>
                  </a:lnTo>
                  <a:close/>
                </a:path>
                <a:path w="119380" h="43179">
                  <a:moveTo>
                    <a:pt x="72390" y="41910"/>
                  </a:moveTo>
                  <a:lnTo>
                    <a:pt x="0" y="41910"/>
                  </a:lnTo>
                  <a:lnTo>
                    <a:pt x="0" y="43180"/>
                  </a:lnTo>
                  <a:lnTo>
                    <a:pt x="72390" y="43180"/>
                  </a:lnTo>
                  <a:lnTo>
                    <a:pt x="72390" y="41910"/>
                  </a:lnTo>
                  <a:close/>
                </a:path>
                <a:path w="119380" h="43179">
                  <a:moveTo>
                    <a:pt x="119380" y="40640"/>
                  </a:moveTo>
                  <a:lnTo>
                    <a:pt x="118109" y="40640"/>
                  </a:lnTo>
                  <a:lnTo>
                    <a:pt x="118109" y="41910"/>
                  </a:lnTo>
                  <a:lnTo>
                    <a:pt x="119380" y="41910"/>
                  </a:lnTo>
                  <a:lnTo>
                    <a:pt x="119380" y="40640"/>
                  </a:lnTo>
                  <a:close/>
                </a:path>
              </a:pathLst>
            </a:custGeom>
            <a:solidFill>
              <a:srgbClr val="E3D7B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31" name="object 631"/>
            <p:cNvSpPr/>
            <p:nvPr/>
          </p:nvSpPr>
          <p:spPr>
            <a:xfrm>
              <a:off x="1456690" y="3850640"/>
              <a:ext cx="115570" cy="39370"/>
            </a:xfrm>
            <a:custGeom>
              <a:avLst/>
              <a:gdLst/>
              <a:ahLst/>
              <a:cxnLst/>
              <a:rect l="l" t="t" r="r" b="b"/>
              <a:pathLst>
                <a:path w="115569" h="39370">
                  <a:moveTo>
                    <a:pt x="115569" y="0"/>
                  </a:moveTo>
                  <a:lnTo>
                    <a:pt x="62229" y="0"/>
                  </a:lnTo>
                  <a:lnTo>
                    <a:pt x="62229" y="1270"/>
                  </a:lnTo>
                  <a:lnTo>
                    <a:pt x="113029" y="1270"/>
                  </a:lnTo>
                  <a:lnTo>
                    <a:pt x="113029" y="6350"/>
                  </a:lnTo>
                  <a:lnTo>
                    <a:pt x="115569" y="6350"/>
                  </a:lnTo>
                  <a:lnTo>
                    <a:pt x="115569" y="0"/>
                  </a:lnTo>
                  <a:close/>
                </a:path>
                <a:path w="115569" h="39370">
                  <a:moveTo>
                    <a:pt x="36829" y="0"/>
                  </a:moveTo>
                  <a:lnTo>
                    <a:pt x="3809" y="0"/>
                  </a:lnTo>
                  <a:lnTo>
                    <a:pt x="3809" y="1270"/>
                  </a:lnTo>
                  <a:lnTo>
                    <a:pt x="36829" y="1270"/>
                  </a:lnTo>
                  <a:lnTo>
                    <a:pt x="36829" y="0"/>
                  </a:lnTo>
                  <a:close/>
                </a:path>
                <a:path w="115569" h="39370">
                  <a:moveTo>
                    <a:pt x="115569" y="6350"/>
                  </a:moveTo>
                  <a:lnTo>
                    <a:pt x="113029" y="6350"/>
                  </a:lnTo>
                  <a:lnTo>
                    <a:pt x="113029" y="12700"/>
                  </a:lnTo>
                  <a:lnTo>
                    <a:pt x="115569" y="12700"/>
                  </a:lnTo>
                  <a:lnTo>
                    <a:pt x="115569" y="6350"/>
                  </a:lnTo>
                  <a:close/>
                </a:path>
                <a:path w="115569" h="39370">
                  <a:moveTo>
                    <a:pt x="115569" y="12700"/>
                  </a:moveTo>
                  <a:lnTo>
                    <a:pt x="113029" y="12700"/>
                  </a:lnTo>
                  <a:lnTo>
                    <a:pt x="113029" y="19050"/>
                  </a:lnTo>
                  <a:lnTo>
                    <a:pt x="115569" y="19050"/>
                  </a:lnTo>
                  <a:lnTo>
                    <a:pt x="115569" y="12700"/>
                  </a:lnTo>
                  <a:close/>
                </a:path>
                <a:path w="115569" h="39370">
                  <a:moveTo>
                    <a:pt x="115569" y="19050"/>
                  </a:moveTo>
                  <a:lnTo>
                    <a:pt x="113029" y="19050"/>
                  </a:lnTo>
                  <a:lnTo>
                    <a:pt x="113029" y="25400"/>
                  </a:lnTo>
                  <a:lnTo>
                    <a:pt x="115569" y="25400"/>
                  </a:lnTo>
                  <a:lnTo>
                    <a:pt x="115569" y="19050"/>
                  </a:lnTo>
                  <a:close/>
                </a:path>
                <a:path w="115569" h="39370">
                  <a:moveTo>
                    <a:pt x="115569" y="25400"/>
                  </a:moveTo>
                  <a:lnTo>
                    <a:pt x="113029" y="25400"/>
                  </a:lnTo>
                  <a:lnTo>
                    <a:pt x="113029" y="31750"/>
                  </a:lnTo>
                  <a:lnTo>
                    <a:pt x="115569" y="31750"/>
                  </a:lnTo>
                  <a:lnTo>
                    <a:pt x="115569" y="25400"/>
                  </a:lnTo>
                  <a:close/>
                </a:path>
                <a:path w="115569" h="39370">
                  <a:moveTo>
                    <a:pt x="74930" y="36830"/>
                  </a:moveTo>
                  <a:lnTo>
                    <a:pt x="2540" y="36830"/>
                  </a:lnTo>
                  <a:lnTo>
                    <a:pt x="2540" y="38100"/>
                  </a:lnTo>
                  <a:lnTo>
                    <a:pt x="74930" y="38100"/>
                  </a:lnTo>
                  <a:lnTo>
                    <a:pt x="74930" y="36830"/>
                  </a:lnTo>
                  <a:close/>
                </a:path>
                <a:path w="115569" h="39370">
                  <a:moveTo>
                    <a:pt x="115569" y="31750"/>
                  </a:moveTo>
                  <a:lnTo>
                    <a:pt x="113029" y="31750"/>
                  </a:lnTo>
                  <a:lnTo>
                    <a:pt x="113029" y="38100"/>
                  </a:lnTo>
                  <a:lnTo>
                    <a:pt x="115569" y="38100"/>
                  </a:lnTo>
                  <a:lnTo>
                    <a:pt x="115569" y="31750"/>
                  </a:lnTo>
                  <a:close/>
                </a:path>
                <a:path w="115569" h="39370">
                  <a:moveTo>
                    <a:pt x="72390" y="38100"/>
                  </a:moveTo>
                  <a:lnTo>
                    <a:pt x="0" y="38100"/>
                  </a:lnTo>
                  <a:lnTo>
                    <a:pt x="0" y="39370"/>
                  </a:lnTo>
                  <a:lnTo>
                    <a:pt x="72390" y="39370"/>
                  </a:lnTo>
                  <a:lnTo>
                    <a:pt x="72390" y="38100"/>
                  </a:lnTo>
                  <a:close/>
                </a:path>
              </a:pathLst>
            </a:custGeom>
            <a:solidFill>
              <a:srgbClr val="E4D8C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32" name="object 632"/>
            <p:cNvSpPr/>
            <p:nvPr/>
          </p:nvSpPr>
          <p:spPr>
            <a:xfrm>
              <a:off x="1460500" y="3851910"/>
              <a:ext cx="109220" cy="35560"/>
            </a:xfrm>
            <a:custGeom>
              <a:avLst/>
              <a:gdLst/>
              <a:ahLst/>
              <a:cxnLst/>
              <a:rect l="l" t="t" r="r" b="b"/>
              <a:pathLst>
                <a:path w="109219" h="35560">
                  <a:moveTo>
                    <a:pt x="33019" y="0"/>
                  </a:moveTo>
                  <a:lnTo>
                    <a:pt x="0" y="0"/>
                  </a:lnTo>
                  <a:lnTo>
                    <a:pt x="0" y="1269"/>
                  </a:lnTo>
                  <a:lnTo>
                    <a:pt x="33019" y="1269"/>
                  </a:lnTo>
                  <a:lnTo>
                    <a:pt x="33019" y="0"/>
                  </a:lnTo>
                  <a:close/>
                </a:path>
                <a:path w="109219" h="35560">
                  <a:moveTo>
                    <a:pt x="109219" y="0"/>
                  </a:moveTo>
                  <a:lnTo>
                    <a:pt x="57150" y="0"/>
                  </a:lnTo>
                  <a:lnTo>
                    <a:pt x="57150" y="1269"/>
                  </a:lnTo>
                  <a:lnTo>
                    <a:pt x="107950" y="1269"/>
                  </a:lnTo>
                  <a:lnTo>
                    <a:pt x="107950" y="5079"/>
                  </a:lnTo>
                  <a:lnTo>
                    <a:pt x="109219" y="5079"/>
                  </a:lnTo>
                  <a:lnTo>
                    <a:pt x="109219" y="0"/>
                  </a:lnTo>
                  <a:close/>
                </a:path>
                <a:path w="109219" h="35560">
                  <a:moveTo>
                    <a:pt x="109219" y="5080"/>
                  </a:moveTo>
                  <a:lnTo>
                    <a:pt x="107950" y="5080"/>
                  </a:lnTo>
                  <a:lnTo>
                    <a:pt x="107950" y="11429"/>
                  </a:lnTo>
                  <a:lnTo>
                    <a:pt x="109219" y="11429"/>
                  </a:lnTo>
                  <a:lnTo>
                    <a:pt x="109219" y="5080"/>
                  </a:lnTo>
                  <a:close/>
                </a:path>
                <a:path w="109219" h="35560">
                  <a:moveTo>
                    <a:pt x="109219" y="11430"/>
                  </a:moveTo>
                  <a:lnTo>
                    <a:pt x="107950" y="11430"/>
                  </a:lnTo>
                  <a:lnTo>
                    <a:pt x="107950" y="17779"/>
                  </a:lnTo>
                  <a:lnTo>
                    <a:pt x="109219" y="17779"/>
                  </a:lnTo>
                  <a:lnTo>
                    <a:pt x="109219" y="11430"/>
                  </a:lnTo>
                  <a:close/>
                </a:path>
                <a:path w="109219" h="35560">
                  <a:moveTo>
                    <a:pt x="109219" y="17780"/>
                  </a:moveTo>
                  <a:lnTo>
                    <a:pt x="107950" y="17780"/>
                  </a:lnTo>
                  <a:lnTo>
                    <a:pt x="107950" y="24129"/>
                  </a:lnTo>
                  <a:lnTo>
                    <a:pt x="109219" y="24129"/>
                  </a:lnTo>
                  <a:lnTo>
                    <a:pt x="109219" y="17780"/>
                  </a:lnTo>
                  <a:close/>
                </a:path>
                <a:path w="109219" h="35560">
                  <a:moveTo>
                    <a:pt x="109219" y="24130"/>
                  </a:moveTo>
                  <a:lnTo>
                    <a:pt x="107950" y="24130"/>
                  </a:lnTo>
                  <a:lnTo>
                    <a:pt x="107950" y="30479"/>
                  </a:lnTo>
                  <a:lnTo>
                    <a:pt x="109219" y="30479"/>
                  </a:lnTo>
                  <a:lnTo>
                    <a:pt x="109219" y="24130"/>
                  </a:lnTo>
                  <a:close/>
                </a:path>
                <a:path w="109219" h="35560">
                  <a:moveTo>
                    <a:pt x="72390" y="34289"/>
                  </a:moveTo>
                  <a:lnTo>
                    <a:pt x="0" y="34289"/>
                  </a:lnTo>
                  <a:lnTo>
                    <a:pt x="0" y="35559"/>
                  </a:lnTo>
                  <a:lnTo>
                    <a:pt x="72390" y="35559"/>
                  </a:lnTo>
                  <a:lnTo>
                    <a:pt x="72390" y="34289"/>
                  </a:lnTo>
                  <a:close/>
                </a:path>
                <a:path w="109219" h="35560">
                  <a:moveTo>
                    <a:pt x="109219" y="30480"/>
                  </a:moveTo>
                  <a:lnTo>
                    <a:pt x="107950" y="30480"/>
                  </a:lnTo>
                  <a:lnTo>
                    <a:pt x="107950" y="34289"/>
                  </a:lnTo>
                  <a:lnTo>
                    <a:pt x="106680" y="34289"/>
                  </a:lnTo>
                  <a:lnTo>
                    <a:pt x="106680" y="35559"/>
                  </a:lnTo>
                  <a:lnTo>
                    <a:pt x="109219" y="35559"/>
                  </a:lnTo>
                  <a:lnTo>
                    <a:pt x="109219" y="30480"/>
                  </a:lnTo>
                  <a:close/>
                </a:path>
              </a:pathLst>
            </a:custGeom>
            <a:solidFill>
              <a:srgbClr val="E5DA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33" name="object 633"/>
            <p:cNvSpPr/>
            <p:nvPr/>
          </p:nvSpPr>
          <p:spPr>
            <a:xfrm>
              <a:off x="1460500" y="3853180"/>
              <a:ext cx="107950" cy="33020"/>
            </a:xfrm>
            <a:custGeom>
              <a:avLst/>
              <a:gdLst/>
              <a:ahLst/>
              <a:cxnLst/>
              <a:rect l="l" t="t" r="r" b="b"/>
              <a:pathLst>
                <a:path w="107950" h="33020">
                  <a:moveTo>
                    <a:pt x="33019" y="0"/>
                  </a:moveTo>
                  <a:lnTo>
                    <a:pt x="0" y="0"/>
                  </a:lnTo>
                  <a:lnTo>
                    <a:pt x="0" y="2540"/>
                  </a:lnTo>
                  <a:lnTo>
                    <a:pt x="33019" y="2540"/>
                  </a:lnTo>
                  <a:lnTo>
                    <a:pt x="33019" y="0"/>
                  </a:lnTo>
                  <a:close/>
                </a:path>
                <a:path w="107950" h="33020">
                  <a:moveTo>
                    <a:pt x="107950" y="0"/>
                  </a:moveTo>
                  <a:lnTo>
                    <a:pt x="54609" y="0"/>
                  </a:lnTo>
                  <a:lnTo>
                    <a:pt x="54609" y="1270"/>
                  </a:lnTo>
                  <a:lnTo>
                    <a:pt x="52069" y="1270"/>
                  </a:lnTo>
                  <a:lnTo>
                    <a:pt x="52069" y="2540"/>
                  </a:lnTo>
                  <a:lnTo>
                    <a:pt x="105409" y="2540"/>
                  </a:lnTo>
                  <a:lnTo>
                    <a:pt x="105409" y="3810"/>
                  </a:lnTo>
                  <a:lnTo>
                    <a:pt x="107950" y="3810"/>
                  </a:lnTo>
                  <a:lnTo>
                    <a:pt x="107950" y="0"/>
                  </a:lnTo>
                  <a:close/>
                </a:path>
                <a:path w="107950" h="33020">
                  <a:moveTo>
                    <a:pt x="107950" y="3810"/>
                  </a:moveTo>
                  <a:lnTo>
                    <a:pt x="105409" y="3810"/>
                  </a:lnTo>
                  <a:lnTo>
                    <a:pt x="105409" y="10160"/>
                  </a:lnTo>
                  <a:lnTo>
                    <a:pt x="107950" y="10160"/>
                  </a:lnTo>
                  <a:lnTo>
                    <a:pt x="107950" y="3810"/>
                  </a:lnTo>
                  <a:close/>
                </a:path>
                <a:path w="107950" h="33020">
                  <a:moveTo>
                    <a:pt x="107950" y="10160"/>
                  </a:moveTo>
                  <a:lnTo>
                    <a:pt x="105409" y="10160"/>
                  </a:lnTo>
                  <a:lnTo>
                    <a:pt x="105409" y="16510"/>
                  </a:lnTo>
                  <a:lnTo>
                    <a:pt x="107950" y="16510"/>
                  </a:lnTo>
                  <a:lnTo>
                    <a:pt x="107950" y="10160"/>
                  </a:lnTo>
                  <a:close/>
                </a:path>
                <a:path w="107950" h="33020">
                  <a:moveTo>
                    <a:pt x="107950" y="16510"/>
                  </a:moveTo>
                  <a:lnTo>
                    <a:pt x="105409" y="16510"/>
                  </a:lnTo>
                  <a:lnTo>
                    <a:pt x="105409" y="22860"/>
                  </a:lnTo>
                  <a:lnTo>
                    <a:pt x="107950" y="22860"/>
                  </a:lnTo>
                  <a:lnTo>
                    <a:pt x="107950" y="16510"/>
                  </a:lnTo>
                  <a:close/>
                </a:path>
                <a:path w="107950" h="33020">
                  <a:moveTo>
                    <a:pt x="107950" y="22860"/>
                  </a:moveTo>
                  <a:lnTo>
                    <a:pt x="105409" y="22860"/>
                  </a:lnTo>
                  <a:lnTo>
                    <a:pt x="105409" y="29210"/>
                  </a:lnTo>
                  <a:lnTo>
                    <a:pt x="107950" y="29210"/>
                  </a:lnTo>
                  <a:lnTo>
                    <a:pt x="107950" y="22860"/>
                  </a:lnTo>
                  <a:close/>
                </a:path>
                <a:path w="107950" h="33020">
                  <a:moveTo>
                    <a:pt x="74930" y="31750"/>
                  </a:moveTo>
                  <a:lnTo>
                    <a:pt x="0" y="31750"/>
                  </a:lnTo>
                  <a:lnTo>
                    <a:pt x="0" y="33020"/>
                  </a:lnTo>
                  <a:lnTo>
                    <a:pt x="74930" y="33020"/>
                  </a:lnTo>
                  <a:lnTo>
                    <a:pt x="74930" y="31750"/>
                  </a:lnTo>
                  <a:close/>
                </a:path>
                <a:path w="107950" h="33020">
                  <a:moveTo>
                    <a:pt x="107950" y="29210"/>
                  </a:moveTo>
                  <a:lnTo>
                    <a:pt x="105409" y="29210"/>
                  </a:lnTo>
                  <a:lnTo>
                    <a:pt x="105409" y="33020"/>
                  </a:lnTo>
                  <a:lnTo>
                    <a:pt x="107950" y="33020"/>
                  </a:lnTo>
                  <a:lnTo>
                    <a:pt x="107950" y="29210"/>
                  </a:lnTo>
                  <a:close/>
                </a:path>
              </a:pathLst>
            </a:custGeom>
            <a:solidFill>
              <a:srgbClr val="E6DBC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34" name="object 634"/>
            <p:cNvSpPr/>
            <p:nvPr/>
          </p:nvSpPr>
          <p:spPr>
            <a:xfrm>
              <a:off x="1460500" y="3855720"/>
              <a:ext cx="105410" cy="29209"/>
            </a:xfrm>
            <a:custGeom>
              <a:avLst/>
              <a:gdLst/>
              <a:ahLst/>
              <a:cxnLst/>
              <a:rect l="l" t="t" r="r" b="b"/>
              <a:pathLst>
                <a:path w="105409" h="29210">
                  <a:moveTo>
                    <a:pt x="33019" y="0"/>
                  </a:moveTo>
                  <a:lnTo>
                    <a:pt x="0" y="0"/>
                  </a:lnTo>
                  <a:lnTo>
                    <a:pt x="0" y="1269"/>
                  </a:lnTo>
                  <a:lnTo>
                    <a:pt x="33019" y="1269"/>
                  </a:lnTo>
                  <a:lnTo>
                    <a:pt x="33019" y="0"/>
                  </a:lnTo>
                  <a:close/>
                </a:path>
                <a:path w="105409" h="29210">
                  <a:moveTo>
                    <a:pt x="105409" y="0"/>
                  </a:moveTo>
                  <a:lnTo>
                    <a:pt x="50800" y="0"/>
                  </a:lnTo>
                  <a:lnTo>
                    <a:pt x="50799" y="1269"/>
                  </a:lnTo>
                  <a:lnTo>
                    <a:pt x="104140" y="1269"/>
                  </a:lnTo>
                  <a:lnTo>
                    <a:pt x="104140" y="7619"/>
                  </a:lnTo>
                  <a:lnTo>
                    <a:pt x="105409" y="7619"/>
                  </a:lnTo>
                  <a:lnTo>
                    <a:pt x="105409" y="0"/>
                  </a:lnTo>
                  <a:close/>
                </a:path>
                <a:path w="105409" h="29210">
                  <a:moveTo>
                    <a:pt x="105409" y="7619"/>
                  </a:moveTo>
                  <a:lnTo>
                    <a:pt x="104140" y="7619"/>
                  </a:lnTo>
                  <a:lnTo>
                    <a:pt x="104140" y="13969"/>
                  </a:lnTo>
                  <a:lnTo>
                    <a:pt x="105409" y="13969"/>
                  </a:lnTo>
                  <a:lnTo>
                    <a:pt x="105409" y="7619"/>
                  </a:lnTo>
                  <a:close/>
                </a:path>
                <a:path w="105409" h="29210">
                  <a:moveTo>
                    <a:pt x="105409" y="13969"/>
                  </a:moveTo>
                  <a:lnTo>
                    <a:pt x="104140" y="13969"/>
                  </a:lnTo>
                  <a:lnTo>
                    <a:pt x="104140" y="20319"/>
                  </a:lnTo>
                  <a:lnTo>
                    <a:pt x="105409" y="20319"/>
                  </a:lnTo>
                  <a:lnTo>
                    <a:pt x="105409" y="13969"/>
                  </a:lnTo>
                  <a:close/>
                </a:path>
                <a:path w="105409" h="29210">
                  <a:moveTo>
                    <a:pt x="105409" y="20319"/>
                  </a:moveTo>
                  <a:lnTo>
                    <a:pt x="104140" y="20319"/>
                  </a:lnTo>
                  <a:lnTo>
                    <a:pt x="104140" y="26669"/>
                  </a:lnTo>
                  <a:lnTo>
                    <a:pt x="105409" y="26669"/>
                  </a:lnTo>
                  <a:lnTo>
                    <a:pt x="105409" y="20319"/>
                  </a:lnTo>
                  <a:close/>
                </a:path>
                <a:path w="105409" h="29210">
                  <a:moveTo>
                    <a:pt x="80009" y="26669"/>
                  </a:moveTo>
                  <a:lnTo>
                    <a:pt x="0" y="26669"/>
                  </a:lnTo>
                  <a:lnTo>
                    <a:pt x="0" y="29209"/>
                  </a:lnTo>
                  <a:lnTo>
                    <a:pt x="77469" y="29209"/>
                  </a:lnTo>
                  <a:lnTo>
                    <a:pt x="77469" y="27939"/>
                  </a:lnTo>
                  <a:lnTo>
                    <a:pt x="80009" y="27939"/>
                  </a:lnTo>
                  <a:lnTo>
                    <a:pt x="80009" y="26669"/>
                  </a:lnTo>
                  <a:close/>
                </a:path>
                <a:path w="105409" h="29210">
                  <a:moveTo>
                    <a:pt x="105409" y="26669"/>
                  </a:moveTo>
                  <a:lnTo>
                    <a:pt x="100330" y="26669"/>
                  </a:lnTo>
                  <a:lnTo>
                    <a:pt x="100330" y="27939"/>
                  </a:lnTo>
                  <a:lnTo>
                    <a:pt x="102869" y="27939"/>
                  </a:lnTo>
                  <a:lnTo>
                    <a:pt x="102869" y="29209"/>
                  </a:lnTo>
                  <a:lnTo>
                    <a:pt x="105409" y="29209"/>
                  </a:lnTo>
                  <a:lnTo>
                    <a:pt x="105409" y="26669"/>
                  </a:lnTo>
                  <a:close/>
                </a:path>
              </a:pathLst>
            </a:custGeom>
            <a:solidFill>
              <a:srgbClr val="E7DCC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35" name="object 635"/>
            <p:cNvSpPr/>
            <p:nvPr/>
          </p:nvSpPr>
          <p:spPr>
            <a:xfrm>
              <a:off x="1460500" y="3856990"/>
              <a:ext cx="104139" cy="25400"/>
            </a:xfrm>
            <a:custGeom>
              <a:avLst/>
              <a:gdLst/>
              <a:ahLst/>
              <a:cxnLst/>
              <a:rect l="l" t="t" r="r" b="b"/>
              <a:pathLst>
                <a:path w="104140" h="25400">
                  <a:moveTo>
                    <a:pt x="104140" y="0"/>
                  </a:moveTo>
                  <a:lnTo>
                    <a:pt x="48259" y="0"/>
                  </a:lnTo>
                  <a:lnTo>
                    <a:pt x="48259" y="1270"/>
                  </a:lnTo>
                  <a:lnTo>
                    <a:pt x="46990" y="1270"/>
                  </a:lnTo>
                  <a:lnTo>
                    <a:pt x="46990" y="2540"/>
                  </a:lnTo>
                  <a:lnTo>
                    <a:pt x="102869" y="2540"/>
                  </a:lnTo>
                  <a:lnTo>
                    <a:pt x="102869" y="6350"/>
                  </a:lnTo>
                  <a:lnTo>
                    <a:pt x="104140" y="6350"/>
                  </a:lnTo>
                  <a:lnTo>
                    <a:pt x="104140" y="0"/>
                  </a:lnTo>
                  <a:close/>
                </a:path>
                <a:path w="104140" h="25400">
                  <a:moveTo>
                    <a:pt x="33019" y="0"/>
                  </a:moveTo>
                  <a:lnTo>
                    <a:pt x="0" y="0"/>
                  </a:lnTo>
                  <a:lnTo>
                    <a:pt x="0" y="2540"/>
                  </a:lnTo>
                  <a:lnTo>
                    <a:pt x="33019" y="2540"/>
                  </a:lnTo>
                  <a:lnTo>
                    <a:pt x="33019" y="0"/>
                  </a:lnTo>
                  <a:close/>
                </a:path>
                <a:path w="104140" h="25400">
                  <a:moveTo>
                    <a:pt x="104140" y="6350"/>
                  </a:moveTo>
                  <a:lnTo>
                    <a:pt x="102869" y="6350"/>
                  </a:lnTo>
                  <a:lnTo>
                    <a:pt x="102869" y="12700"/>
                  </a:lnTo>
                  <a:lnTo>
                    <a:pt x="104140" y="12700"/>
                  </a:lnTo>
                  <a:lnTo>
                    <a:pt x="104140" y="6350"/>
                  </a:lnTo>
                  <a:close/>
                </a:path>
                <a:path w="104140" h="25400">
                  <a:moveTo>
                    <a:pt x="104140" y="12700"/>
                  </a:moveTo>
                  <a:lnTo>
                    <a:pt x="102869" y="12700"/>
                  </a:lnTo>
                  <a:lnTo>
                    <a:pt x="102869" y="19050"/>
                  </a:lnTo>
                  <a:lnTo>
                    <a:pt x="104140" y="19050"/>
                  </a:lnTo>
                  <a:lnTo>
                    <a:pt x="104140" y="12700"/>
                  </a:lnTo>
                  <a:close/>
                </a:path>
                <a:path w="104140" h="25400">
                  <a:moveTo>
                    <a:pt x="81280" y="24130"/>
                  </a:moveTo>
                  <a:lnTo>
                    <a:pt x="0" y="24130"/>
                  </a:lnTo>
                  <a:lnTo>
                    <a:pt x="0" y="25400"/>
                  </a:lnTo>
                  <a:lnTo>
                    <a:pt x="81280" y="25400"/>
                  </a:lnTo>
                  <a:lnTo>
                    <a:pt x="81280" y="24130"/>
                  </a:lnTo>
                  <a:close/>
                </a:path>
                <a:path w="104140" h="25400">
                  <a:moveTo>
                    <a:pt x="104140" y="19050"/>
                  </a:moveTo>
                  <a:lnTo>
                    <a:pt x="102869" y="19050"/>
                  </a:lnTo>
                  <a:lnTo>
                    <a:pt x="102869" y="24130"/>
                  </a:lnTo>
                  <a:lnTo>
                    <a:pt x="99059" y="24130"/>
                  </a:lnTo>
                  <a:lnTo>
                    <a:pt x="99059" y="25400"/>
                  </a:lnTo>
                  <a:lnTo>
                    <a:pt x="104140" y="25400"/>
                  </a:lnTo>
                  <a:lnTo>
                    <a:pt x="104140" y="19050"/>
                  </a:lnTo>
                  <a:close/>
                </a:path>
              </a:pathLst>
            </a:custGeom>
            <a:solidFill>
              <a:srgbClr val="E8DEC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36" name="object 636"/>
            <p:cNvSpPr/>
            <p:nvPr/>
          </p:nvSpPr>
          <p:spPr>
            <a:xfrm>
              <a:off x="1460500" y="3859530"/>
              <a:ext cx="102870" cy="21590"/>
            </a:xfrm>
            <a:custGeom>
              <a:avLst/>
              <a:gdLst/>
              <a:ahLst/>
              <a:cxnLst/>
              <a:rect l="l" t="t" r="r" b="b"/>
              <a:pathLst>
                <a:path w="102869" h="21589">
                  <a:moveTo>
                    <a:pt x="33019" y="0"/>
                  </a:moveTo>
                  <a:lnTo>
                    <a:pt x="0" y="0"/>
                  </a:lnTo>
                  <a:lnTo>
                    <a:pt x="0" y="1270"/>
                  </a:lnTo>
                  <a:lnTo>
                    <a:pt x="33019" y="1270"/>
                  </a:lnTo>
                  <a:lnTo>
                    <a:pt x="33019" y="0"/>
                  </a:lnTo>
                  <a:close/>
                </a:path>
                <a:path w="102869" h="21589">
                  <a:moveTo>
                    <a:pt x="102869" y="0"/>
                  </a:moveTo>
                  <a:lnTo>
                    <a:pt x="44450" y="0"/>
                  </a:lnTo>
                  <a:lnTo>
                    <a:pt x="44450" y="1270"/>
                  </a:lnTo>
                  <a:lnTo>
                    <a:pt x="100330" y="1270"/>
                  </a:lnTo>
                  <a:lnTo>
                    <a:pt x="100330" y="3810"/>
                  </a:lnTo>
                  <a:lnTo>
                    <a:pt x="102869" y="3810"/>
                  </a:lnTo>
                  <a:lnTo>
                    <a:pt x="102869" y="0"/>
                  </a:lnTo>
                  <a:close/>
                </a:path>
                <a:path w="102869" h="21589">
                  <a:moveTo>
                    <a:pt x="102869" y="3810"/>
                  </a:moveTo>
                  <a:lnTo>
                    <a:pt x="100330" y="3810"/>
                  </a:lnTo>
                  <a:lnTo>
                    <a:pt x="100330" y="10160"/>
                  </a:lnTo>
                  <a:lnTo>
                    <a:pt x="102869" y="10160"/>
                  </a:lnTo>
                  <a:lnTo>
                    <a:pt x="102869" y="3810"/>
                  </a:lnTo>
                  <a:close/>
                </a:path>
                <a:path w="102869" h="21589">
                  <a:moveTo>
                    <a:pt x="102869" y="10160"/>
                  </a:moveTo>
                  <a:lnTo>
                    <a:pt x="100330" y="10160"/>
                  </a:lnTo>
                  <a:lnTo>
                    <a:pt x="100330" y="16510"/>
                  </a:lnTo>
                  <a:lnTo>
                    <a:pt x="102869" y="16510"/>
                  </a:lnTo>
                  <a:lnTo>
                    <a:pt x="102869" y="10160"/>
                  </a:lnTo>
                  <a:close/>
                </a:path>
                <a:path w="102869" h="21589">
                  <a:moveTo>
                    <a:pt x="86359" y="19050"/>
                  </a:moveTo>
                  <a:lnTo>
                    <a:pt x="0" y="19050"/>
                  </a:lnTo>
                  <a:lnTo>
                    <a:pt x="0" y="21590"/>
                  </a:lnTo>
                  <a:lnTo>
                    <a:pt x="83819" y="21590"/>
                  </a:lnTo>
                  <a:lnTo>
                    <a:pt x="83819" y="20320"/>
                  </a:lnTo>
                  <a:lnTo>
                    <a:pt x="86359" y="20320"/>
                  </a:lnTo>
                  <a:lnTo>
                    <a:pt x="86359" y="19050"/>
                  </a:lnTo>
                  <a:close/>
                </a:path>
                <a:path w="102869" h="21589">
                  <a:moveTo>
                    <a:pt x="102869" y="16510"/>
                  </a:moveTo>
                  <a:lnTo>
                    <a:pt x="100330" y="16510"/>
                  </a:lnTo>
                  <a:lnTo>
                    <a:pt x="100330" y="19050"/>
                  </a:lnTo>
                  <a:lnTo>
                    <a:pt x="93980" y="19050"/>
                  </a:lnTo>
                  <a:lnTo>
                    <a:pt x="93980" y="20320"/>
                  </a:lnTo>
                  <a:lnTo>
                    <a:pt x="96519" y="20320"/>
                  </a:lnTo>
                  <a:lnTo>
                    <a:pt x="96519" y="21590"/>
                  </a:lnTo>
                  <a:lnTo>
                    <a:pt x="102869" y="21590"/>
                  </a:lnTo>
                  <a:lnTo>
                    <a:pt x="102869" y="16510"/>
                  </a:lnTo>
                  <a:close/>
                </a:path>
              </a:pathLst>
            </a:custGeom>
            <a:solidFill>
              <a:srgbClr val="E9DFC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37" name="object 637"/>
            <p:cNvSpPr/>
            <p:nvPr/>
          </p:nvSpPr>
          <p:spPr>
            <a:xfrm>
              <a:off x="1460500" y="3860800"/>
              <a:ext cx="100330" cy="17780"/>
            </a:xfrm>
            <a:custGeom>
              <a:avLst/>
              <a:gdLst/>
              <a:ahLst/>
              <a:cxnLst/>
              <a:rect l="l" t="t" r="r" b="b"/>
              <a:pathLst>
                <a:path w="100330" h="17779">
                  <a:moveTo>
                    <a:pt x="33019" y="0"/>
                  </a:moveTo>
                  <a:lnTo>
                    <a:pt x="0" y="0"/>
                  </a:lnTo>
                  <a:lnTo>
                    <a:pt x="0" y="8889"/>
                  </a:lnTo>
                  <a:lnTo>
                    <a:pt x="1269" y="8889"/>
                  </a:lnTo>
                  <a:lnTo>
                    <a:pt x="1269" y="2540"/>
                  </a:lnTo>
                  <a:lnTo>
                    <a:pt x="33019" y="2540"/>
                  </a:lnTo>
                  <a:lnTo>
                    <a:pt x="33019" y="0"/>
                  </a:lnTo>
                  <a:close/>
                </a:path>
                <a:path w="100330" h="17779">
                  <a:moveTo>
                    <a:pt x="100330" y="0"/>
                  </a:moveTo>
                  <a:lnTo>
                    <a:pt x="41909" y="0"/>
                  </a:lnTo>
                  <a:lnTo>
                    <a:pt x="41909" y="1269"/>
                  </a:lnTo>
                  <a:lnTo>
                    <a:pt x="40640" y="1269"/>
                  </a:lnTo>
                  <a:lnTo>
                    <a:pt x="40639" y="2540"/>
                  </a:lnTo>
                  <a:lnTo>
                    <a:pt x="99059" y="2540"/>
                  </a:lnTo>
                  <a:lnTo>
                    <a:pt x="99059" y="8889"/>
                  </a:lnTo>
                  <a:lnTo>
                    <a:pt x="100330" y="8889"/>
                  </a:lnTo>
                  <a:lnTo>
                    <a:pt x="100330" y="0"/>
                  </a:lnTo>
                  <a:close/>
                </a:path>
                <a:path w="100330" h="17779">
                  <a:moveTo>
                    <a:pt x="1269" y="8890"/>
                  </a:moveTo>
                  <a:lnTo>
                    <a:pt x="0" y="8890"/>
                  </a:lnTo>
                  <a:lnTo>
                    <a:pt x="0" y="15239"/>
                  </a:lnTo>
                  <a:lnTo>
                    <a:pt x="1269" y="15239"/>
                  </a:lnTo>
                  <a:lnTo>
                    <a:pt x="1269" y="8890"/>
                  </a:lnTo>
                  <a:close/>
                </a:path>
                <a:path w="100330" h="17779">
                  <a:moveTo>
                    <a:pt x="100330" y="8890"/>
                  </a:moveTo>
                  <a:lnTo>
                    <a:pt x="99059" y="8890"/>
                  </a:lnTo>
                  <a:lnTo>
                    <a:pt x="99059" y="15239"/>
                  </a:lnTo>
                  <a:lnTo>
                    <a:pt x="100330" y="15239"/>
                  </a:lnTo>
                  <a:lnTo>
                    <a:pt x="100330" y="8890"/>
                  </a:lnTo>
                  <a:close/>
                </a:path>
                <a:path w="100330" h="17779">
                  <a:moveTo>
                    <a:pt x="1269" y="15240"/>
                  </a:moveTo>
                  <a:lnTo>
                    <a:pt x="0" y="15240"/>
                  </a:lnTo>
                  <a:lnTo>
                    <a:pt x="0" y="17780"/>
                  </a:lnTo>
                  <a:lnTo>
                    <a:pt x="88900" y="17780"/>
                  </a:lnTo>
                  <a:lnTo>
                    <a:pt x="88900" y="16510"/>
                  </a:lnTo>
                  <a:lnTo>
                    <a:pt x="1269" y="16510"/>
                  </a:lnTo>
                  <a:lnTo>
                    <a:pt x="1269" y="15240"/>
                  </a:lnTo>
                  <a:close/>
                </a:path>
                <a:path w="100330" h="17779">
                  <a:moveTo>
                    <a:pt x="100330" y="15240"/>
                  </a:moveTo>
                  <a:lnTo>
                    <a:pt x="99059" y="15240"/>
                  </a:lnTo>
                  <a:lnTo>
                    <a:pt x="99059" y="16510"/>
                  </a:lnTo>
                  <a:lnTo>
                    <a:pt x="91440" y="16510"/>
                  </a:lnTo>
                  <a:lnTo>
                    <a:pt x="91440" y="17780"/>
                  </a:lnTo>
                  <a:lnTo>
                    <a:pt x="100330" y="17780"/>
                  </a:lnTo>
                  <a:lnTo>
                    <a:pt x="100330" y="15240"/>
                  </a:lnTo>
                  <a:close/>
                </a:path>
              </a:pathLst>
            </a:custGeom>
            <a:solidFill>
              <a:srgbClr val="EAE1C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38" name="object 638"/>
            <p:cNvSpPr/>
            <p:nvPr/>
          </p:nvSpPr>
          <p:spPr>
            <a:xfrm>
              <a:off x="1461770" y="3863340"/>
              <a:ext cx="97790" cy="13970"/>
            </a:xfrm>
            <a:custGeom>
              <a:avLst/>
              <a:gdLst/>
              <a:ahLst/>
              <a:cxnLst/>
              <a:rect l="l" t="t" r="r" b="b"/>
              <a:pathLst>
                <a:path w="97790" h="13970">
                  <a:moveTo>
                    <a:pt x="97790" y="12712"/>
                  </a:moveTo>
                  <a:lnTo>
                    <a:pt x="0" y="12712"/>
                  </a:lnTo>
                  <a:lnTo>
                    <a:pt x="0" y="13970"/>
                  </a:lnTo>
                  <a:lnTo>
                    <a:pt x="97790" y="13970"/>
                  </a:lnTo>
                  <a:lnTo>
                    <a:pt x="97790" y="12712"/>
                  </a:lnTo>
                  <a:close/>
                </a:path>
                <a:path w="97790" h="13970">
                  <a:moveTo>
                    <a:pt x="97790" y="6362"/>
                  </a:moveTo>
                  <a:lnTo>
                    <a:pt x="95250" y="6362"/>
                  </a:lnTo>
                  <a:lnTo>
                    <a:pt x="95250" y="11430"/>
                  </a:lnTo>
                  <a:lnTo>
                    <a:pt x="2540" y="11430"/>
                  </a:lnTo>
                  <a:lnTo>
                    <a:pt x="2540" y="6350"/>
                  </a:lnTo>
                  <a:lnTo>
                    <a:pt x="2540" y="1270"/>
                  </a:lnTo>
                  <a:lnTo>
                    <a:pt x="31750" y="1270"/>
                  </a:lnTo>
                  <a:lnTo>
                    <a:pt x="31750" y="0"/>
                  </a:lnTo>
                  <a:lnTo>
                    <a:pt x="0" y="0"/>
                  </a:lnTo>
                  <a:lnTo>
                    <a:pt x="0" y="1270"/>
                  </a:lnTo>
                  <a:lnTo>
                    <a:pt x="0" y="6350"/>
                  </a:lnTo>
                  <a:lnTo>
                    <a:pt x="0" y="11430"/>
                  </a:lnTo>
                  <a:lnTo>
                    <a:pt x="0" y="12700"/>
                  </a:lnTo>
                  <a:lnTo>
                    <a:pt x="97790" y="12700"/>
                  </a:lnTo>
                  <a:lnTo>
                    <a:pt x="97790" y="11430"/>
                  </a:lnTo>
                  <a:lnTo>
                    <a:pt x="97790" y="6362"/>
                  </a:lnTo>
                  <a:close/>
                </a:path>
                <a:path w="97790" h="13970">
                  <a:moveTo>
                    <a:pt x="97790" y="0"/>
                  </a:moveTo>
                  <a:lnTo>
                    <a:pt x="36830" y="0"/>
                  </a:lnTo>
                  <a:lnTo>
                    <a:pt x="36830" y="1270"/>
                  </a:lnTo>
                  <a:lnTo>
                    <a:pt x="95250" y="1270"/>
                  </a:lnTo>
                  <a:lnTo>
                    <a:pt x="95250" y="6350"/>
                  </a:lnTo>
                  <a:lnTo>
                    <a:pt x="97790" y="6350"/>
                  </a:lnTo>
                  <a:lnTo>
                    <a:pt x="97790" y="1270"/>
                  </a:lnTo>
                  <a:lnTo>
                    <a:pt x="97790" y="0"/>
                  </a:lnTo>
                  <a:close/>
                </a:path>
              </a:pathLst>
            </a:custGeom>
            <a:solidFill>
              <a:srgbClr val="EBE2D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39" name="object 639"/>
            <p:cNvSpPr/>
            <p:nvPr/>
          </p:nvSpPr>
          <p:spPr>
            <a:xfrm>
              <a:off x="1464310" y="3864610"/>
              <a:ext cx="92710" cy="10160"/>
            </a:xfrm>
            <a:custGeom>
              <a:avLst/>
              <a:gdLst/>
              <a:ahLst/>
              <a:cxnLst/>
              <a:rect l="l" t="t" r="r" b="b"/>
              <a:pathLst>
                <a:path w="92709" h="10160">
                  <a:moveTo>
                    <a:pt x="29209" y="0"/>
                  </a:moveTo>
                  <a:lnTo>
                    <a:pt x="0" y="0"/>
                  </a:lnTo>
                  <a:lnTo>
                    <a:pt x="0" y="5079"/>
                  </a:lnTo>
                  <a:lnTo>
                    <a:pt x="1270" y="5079"/>
                  </a:lnTo>
                  <a:lnTo>
                    <a:pt x="1270" y="1269"/>
                  </a:lnTo>
                  <a:lnTo>
                    <a:pt x="29209" y="1269"/>
                  </a:lnTo>
                  <a:lnTo>
                    <a:pt x="29209" y="0"/>
                  </a:lnTo>
                  <a:close/>
                </a:path>
                <a:path w="92709" h="10160">
                  <a:moveTo>
                    <a:pt x="92709" y="0"/>
                  </a:moveTo>
                  <a:lnTo>
                    <a:pt x="33020" y="0"/>
                  </a:lnTo>
                  <a:lnTo>
                    <a:pt x="33020" y="1269"/>
                  </a:lnTo>
                  <a:lnTo>
                    <a:pt x="91440" y="1269"/>
                  </a:lnTo>
                  <a:lnTo>
                    <a:pt x="91440" y="5079"/>
                  </a:lnTo>
                  <a:lnTo>
                    <a:pt x="92709" y="5079"/>
                  </a:lnTo>
                  <a:lnTo>
                    <a:pt x="92709" y="0"/>
                  </a:lnTo>
                  <a:close/>
                </a:path>
                <a:path w="92709" h="10160">
                  <a:moveTo>
                    <a:pt x="1270" y="5080"/>
                  </a:moveTo>
                  <a:lnTo>
                    <a:pt x="0" y="5080"/>
                  </a:lnTo>
                  <a:lnTo>
                    <a:pt x="0" y="10159"/>
                  </a:lnTo>
                  <a:lnTo>
                    <a:pt x="92709" y="10159"/>
                  </a:lnTo>
                  <a:lnTo>
                    <a:pt x="92709" y="8889"/>
                  </a:lnTo>
                  <a:lnTo>
                    <a:pt x="1270" y="8889"/>
                  </a:lnTo>
                  <a:lnTo>
                    <a:pt x="1270" y="5080"/>
                  </a:lnTo>
                  <a:close/>
                </a:path>
                <a:path w="92709" h="10160">
                  <a:moveTo>
                    <a:pt x="92709" y="5080"/>
                  </a:moveTo>
                  <a:lnTo>
                    <a:pt x="91440" y="5080"/>
                  </a:lnTo>
                  <a:lnTo>
                    <a:pt x="91440" y="8889"/>
                  </a:lnTo>
                  <a:lnTo>
                    <a:pt x="92709" y="8889"/>
                  </a:lnTo>
                  <a:lnTo>
                    <a:pt x="92709" y="5080"/>
                  </a:lnTo>
                  <a:close/>
                </a:path>
              </a:pathLst>
            </a:custGeom>
            <a:solidFill>
              <a:srgbClr val="ECE3D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40" name="object 640"/>
            <p:cNvSpPr/>
            <p:nvPr/>
          </p:nvSpPr>
          <p:spPr>
            <a:xfrm>
              <a:off x="1465580" y="3865880"/>
              <a:ext cx="90170" cy="7620"/>
            </a:xfrm>
            <a:custGeom>
              <a:avLst/>
              <a:gdLst/>
              <a:ahLst/>
              <a:cxnLst/>
              <a:rect l="l" t="t" r="r" b="b"/>
              <a:pathLst>
                <a:path w="90169" h="7620">
                  <a:moveTo>
                    <a:pt x="90170" y="0"/>
                  </a:moveTo>
                  <a:lnTo>
                    <a:pt x="29210" y="0"/>
                  </a:lnTo>
                  <a:lnTo>
                    <a:pt x="29210" y="1270"/>
                  </a:lnTo>
                  <a:lnTo>
                    <a:pt x="27940" y="1270"/>
                  </a:lnTo>
                  <a:lnTo>
                    <a:pt x="27940" y="0"/>
                  </a:lnTo>
                  <a:lnTo>
                    <a:pt x="0" y="0"/>
                  </a:lnTo>
                  <a:lnTo>
                    <a:pt x="0" y="1270"/>
                  </a:lnTo>
                  <a:lnTo>
                    <a:pt x="0" y="2540"/>
                  </a:lnTo>
                  <a:lnTo>
                    <a:pt x="0" y="3810"/>
                  </a:lnTo>
                  <a:lnTo>
                    <a:pt x="0" y="6350"/>
                  </a:lnTo>
                  <a:lnTo>
                    <a:pt x="0" y="7620"/>
                  </a:lnTo>
                  <a:lnTo>
                    <a:pt x="90170" y="7620"/>
                  </a:lnTo>
                  <a:lnTo>
                    <a:pt x="90170" y="6350"/>
                  </a:lnTo>
                  <a:lnTo>
                    <a:pt x="90170" y="3822"/>
                  </a:lnTo>
                  <a:lnTo>
                    <a:pt x="87630" y="3822"/>
                  </a:lnTo>
                  <a:lnTo>
                    <a:pt x="87630" y="6350"/>
                  </a:lnTo>
                  <a:lnTo>
                    <a:pt x="2540" y="6350"/>
                  </a:lnTo>
                  <a:lnTo>
                    <a:pt x="2540" y="3810"/>
                  </a:lnTo>
                  <a:lnTo>
                    <a:pt x="2540" y="2540"/>
                  </a:lnTo>
                  <a:lnTo>
                    <a:pt x="87630" y="2540"/>
                  </a:lnTo>
                  <a:lnTo>
                    <a:pt x="87630" y="3810"/>
                  </a:lnTo>
                  <a:lnTo>
                    <a:pt x="90170" y="3810"/>
                  </a:lnTo>
                  <a:lnTo>
                    <a:pt x="90170" y="2540"/>
                  </a:lnTo>
                  <a:lnTo>
                    <a:pt x="90170" y="1270"/>
                  </a:lnTo>
                  <a:lnTo>
                    <a:pt x="90170" y="0"/>
                  </a:lnTo>
                  <a:close/>
                </a:path>
              </a:pathLst>
            </a:custGeom>
            <a:solidFill>
              <a:srgbClr val="EDE5D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41" name="object 641"/>
            <p:cNvSpPr/>
            <p:nvPr/>
          </p:nvSpPr>
          <p:spPr>
            <a:xfrm>
              <a:off x="1468120" y="3868420"/>
              <a:ext cx="85090" cy="3810"/>
            </a:xfrm>
            <a:custGeom>
              <a:avLst/>
              <a:gdLst/>
              <a:ahLst/>
              <a:cxnLst/>
              <a:rect l="l" t="t" r="r" b="b"/>
              <a:pathLst>
                <a:path w="85090" h="3810">
                  <a:moveTo>
                    <a:pt x="85090" y="0"/>
                  </a:moveTo>
                  <a:lnTo>
                    <a:pt x="0" y="0"/>
                  </a:lnTo>
                  <a:lnTo>
                    <a:pt x="0" y="1269"/>
                  </a:lnTo>
                  <a:lnTo>
                    <a:pt x="85090" y="1269"/>
                  </a:lnTo>
                  <a:lnTo>
                    <a:pt x="85090" y="0"/>
                  </a:lnTo>
                  <a:close/>
                </a:path>
                <a:path w="85090" h="3810">
                  <a:moveTo>
                    <a:pt x="85090" y="1269"/>
                  </a:moveTo>
                  <a:lnTo>
                    <a:pt x="0" y="1269"/>
                  </a:lnTo>
                  <a:lnTo>
                    <a:pt x="0" y="3809"/>
                  </a:lnTo>
                  <a:lnTo>
                    <a:pt x="85090" y="3809"/>
                  </a:lnTo>
                  <a:lnTo>
                    <a:pt x="85090" y="1269"/>
                  </a:lnTo>
                  <a:close/>
                </a:path>
              </a:pathLst>
            </a:custGeom>
            <a:solidFill>
              <a:srgbClr val="EFE8D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42" name="object 642"/>
            <p:cNvSpPr/>
            <p:nvPr/>
          </p:nvSpPr>
          <p:spPr>
            <a:xfrm>
              <a:off x="1291590" y="3873500"/>
              <a:ext cx="185420" cy="160020"/>
            </a:xfrm>
            <a:custGeom>
              <a:avLst/>
              <a:gdLst/>
              <a:ahLst/>
              <a:cxnLst/>
              <a:rect l="l" t="t" r="r" b="b"/>
              <a:pathLst>
                <a:path w="185419" h="160020">
                  <a:moveTo>
                    <a:pt x="48259" y="0"/>
                  </a:moveTo>
                  <a:lnTo>
                    <a:pt x="46990" y="0"/>
                  </a:lnTo>
                  <a:lnTo>
                    <a:pt x="46990" y="1269"/>
                  </a:lnTo>
                  <a:lnTo>
                    <a:pt x="48259" y="1269"/>
                  </a:lnTo>
                  <a:lnTo>
                    <a:pt x="48259" y="0"/>
                  </a:lnTo>
                  <a:close/>
                </a:path>
                <a:path w="185419" h="160020">
                  <a:moveTo>
                    <a:pt x="142239" y="0"/>
                  </a:moveTo>
                  <a:lnTo>
                    <a:pt x="140969" y="0"/>
                  </a:lnTo>
                  <a:lnTo>
                    <a:pt x="140969" y="1269"/>
                  </a:lnTo>
                  <a:lnTo>
                    <a:pt x="142240" y="1269"/>
                  </a:lnTo>
                  <a:lnTo>
                    <a:pt x="142239" y="0"/>
                  </a:lnTo>
                  <a:close/>
                </a:path>
                <a:path w="185419" h="160020">
                  <a:moveTo>
                    <a:pt x="184150" y="80010"/>
                  </a:moveTo>
                  <a:lnTo>
                    <a:pt x="182879" y="80010"/>
                  </a:lnTo>
                  <a:lnTo>
                    <a:pt x="182879" y="83819"/>
                  </a:lnTo>
                  <a:lnTo>
                    <a:pt x="184150" y="83819"/>
                  </a:lnTo>
                  <a:lnTo>
                    <a:pt x="184150" y="82550"/>
                  </a:lnTo>
                  <a:lnTo>
                    <a:pt x="185419" y="82550"/>
                  </a:lnTo>
                  <a:lnTo>
                    <a:pt x="185419" y="81280"/>
                  </a:lnTo>
                  <a:lnTo>
                    <a:pt x="184150" y="81280"/>
                  </a:lnTo>
                  <a:lnTo>
                    <a:pt x="184150" y="80010"/>
                  </a:lnTo>
                  <a:close/>
                </a:path>
                <a:path w="185419" h="160020">
                  <a:moveTo>
                    <a:pt x="1269" y="81280"/>
                  </a:moveTo>
                  <a:lnTo>
                    <a:pt x="0" y="81280"/>
                  </a:lnTo>
                  <a:lnTo>
                    <a:pt x="0" y="82550"/>
                  </a:lnTo>
                  <a:lnTo>
                    <a:pt x="1269" y="82550"/>
                  </a:lnTo>
                  <a:lnTo>
                    <a:pt x="1269" y="81280"/>
                  </a:lnTo>
                  <a:close/>
                </a:path>
                <a:path w="185419" h="160020">
                  <a:moveTo>
                    <a:pt x="54609" y="157480"/>
                  </a:moveTo>
                  <a:lnTo>
                    <a:pt x="46990" y="157480"/>
                  </a:lnTo>
                  <a:lnTo>
                    <a:pt x="46990" y="160019"/>
                  </a:lnTo>
                  <a:lnTo>
                    <a:pt x="48259" y="160019"/>
                  </a:lnTo>
                  <a:lnTo>
                    <a:pt x="48259" y="158750"/>
                  </a:lnTo>
                  <a:lnTo>
                    <a:pt x="54609" y="158750"/>
                  </a:lnTo>
                  <a:lnTo>
                    <a:pt x="54609" y="157480"/>
                  </a:lnTo>
                  <a:close/>
                </a:path>
                <a:path w="185419" h="160020">
                  <a:moveTo>
                    <a:pt x="142240" y="157480"/>
                  </a:moveTo>
                  <a:lnTo>
                    <a:pt x="138429" y="157480"/>
                  </a:lnTo>
                  <a:lnTo>
                    <a:pt x="138429" y="158750"/>
                  </a:lnTo>
                  <a:lnTo>
                    <a:pt x="140969" y="158750"/>
                  </a:lnTo>
                  <a:lnTo>
                    <a:pt x="140969" y="160019"/>
                  </a:lnTo>
                  <a:lnTo>
                    <a:pt x="142239" y="160019"/>
                  </a:lnTo>
                  <a:lnTo>
                    <a:pt x="142240" y="157480"/>
                  </a:lnTo>
                  <a:close/>
                </a:path>
              </a:pathLst>
            </a:custGeom>
            <a:solidFill>
              <a:srgbClr val="BC9D6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43" name="object 643"/>
            <p:cNvSpPr/>
            <p:nvPr/>
          </p:nvSpPr>
          <p:spPr>
            <a:xfrm>
              <a:off x="1292860" y="3874770"/>
              <a:ext cx="181610" cy="156210"/>
            </a:xfrm>
            <a:custGeom>
              <a:avLst/>
              <a:gdLst/>
              <a:ahLst/>
              <a:cxnLst/>
              <a:rect l="l" t="t" r="r" b="b"/>
              <a:pathLst>
                <a:path w="181609" h="156210">
                  <a:moveTo>
                    <a:pt x="1270" y="78740"/>
                  </a:moveTo>
                  <a:lnTo>
                    <a:pt x="0" y="78740"/>
                  </a:lnTo>
                  <a:lnTo>
                    <a:pt x="0" y="82550"/>
                  </a:lnTo>
                  <a:lnTo>
                    <a:pt x="1270" y="82550"/>
                  </a:lnTo>
                  <a:lnTo>
                    <a:pt x="1270" y="78740"/>
                  </a:lnTo>
                  <a:close/>
                </a:path>
                <a:path w="181609" h="156210">
                  <a:moveTo>
                    <a:pt x="49530" y="0"/>
                  </a:moveTo>
                  <a:lnTo>
                    <a:pt x="45720" y="0"/>
                  </a:lnTo>
                  <a:lnTo>
                    <a:pt x="45720" y="1282"/>
                  </a:lnTo>
                  <a:lnTo>
                    <a:pt x="49530" y="1282"/>
                  </a:lnTo>
                  <a:lnTo>
                    <a:pt x="49530" y="0"/>
                  </a:lnTo>
                  <a:close/>
                </a:path>
                <a:path w="181609" h="156210">
                  <a:moveTo>
                    <a:pt x="58407" y="154940"/>
                  </a:moveTo>
                  <a:lnTo>
                    <a:pt x="44450" y="154940"/>
                  </a:lnTo>
                  <a:lnTo>
                    <a:pt x="44450" y="156210"/>
                  </a:lnTo>
                  <a:lnTo>
                    <a:pt x="58407" y="156210"/>
                  </a:lnTo>
                  <a:lnTo>
                    <a:pt x="58407" y="154940"/>
                  </a:lnTo>
                  <a:close/>
                </a:path>
                <a:path w="181609" h="156210">
                  <a:moveTo>
                    <a:pt x="140970" y="154940"/>
                  </a:moveTo>
                  <a:lnTo>
                    <a:pt x="132080" y="154940"/>
                  </a:lnTo>
                  <a:lnTo>
                    <a:pt x="132080" y="156210"/>
                  </a:lnTo>
                  <a:lnTo>
                    <a:pt x="140970" y="156210"/>
                  </a:lnTo>
                  <a:lnTo>
                    <a:pt x="140970" y="154940"/>
                  </a:lnTo>
                  <a:close/>
                </a:path>
                <a:path w="181609" h="156210">
                  <a:moveTo>
                    <a:pt x="140970" y="0"/>
                  </a:moveTo>
                  <a:lnTo>
                    <a:pt x="134620" y="0"/>
                  </a:lnTo>
                  <a:lnTo>
                    <a:pt x="134620" y="1270"/>
                  </a:lnTo>
                  <a:lnTo>
                    <a:pt x="140970" y="1270"/>
                  </a:lnTo>
                  <a:lnTo>
                    <a:pt x="140970" y="0"/>
                  </a:lnTo>
                  <a:close/>
                </a:path>
                <a:path w="181609" h="156210">
                  <a:moveTo>
                    <a:pt x="181610" y="77482"/>
                  </a:moveTo>
                  <a:lnTo>
                    <a:pt x="180340" y="77482"/>
                  </a:lnTo>
                  <a:lnTo>
                    <a:pt x="180340" y="83820"/>
                  </a:lnTo>
                  <a:lnTo>
                    <a:pt x="181610" y="83820"/>
                  </a:lnTo>
                  <a:lnTo>
                    <a:pt x="181610" y="77482"/>
                  </a:lnTo>
                  <a:close/>
                </a:path>
              </a:pathLst>
            </a:custGeom>
            <a:solidFill>
              <a:srgbClr val="BD9E6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44" name="object 644"/>
            <p:cNvSpPr/>
            <p:nvPr/>
          </p:nvSpPr>
          <p:spPr>
            <a:xfrm>
              <a:off x="1294130" y="3876040"/>
              <a:ext cx="179070" cy="153670"/>
            </a:xfrm>
            <a:custGeom>
              <a:avLst/>
              <a:gdLst/>
              <a:ahLst/>
              <a:cxnLst/>
              <a:rect l="l" t="t" r="r" b="b"/>
              <a:pathLst>
                <a:path w="179069" h="153670">
                  <a:moveTo>
                    <a:pt x="52069" y="0"/>
                  </a:moveTo>
                  <a:lnTo>
                    <a:pt x="43179" y="0"/>
                  </a:lnTo>
                  <a:lnTo>
                    <a:pt x="43179" y="2540"/>
                  </a:lnTo>
                  <a:lnTo>
                    <a:pt x="55879" y="2540"/>
                  </a:lnTo>
                  <a:lnTo>
                    <a:pt x="55879" y="1270"/>
                  </a:lnTo>
                  <a:lnTo>
                    <a:pt x="52069" y="1270"/>
                  </a:lnTo>
                  <a:lnTo>
                    <a:pt x="52069" y="0"/>
                  </a:lnTo>
                  <a:close/>
                </a:path>
                <a:path w="179069" h="153670">
                  <a:moveTo>
                    <a:pt x="140969" y="1270"/>
                  </a:moveTo>
                  <a:lnTo>
                    <a:pt x="125729" y="1270"/>
                  </a:lnTo>
                  <a:lnTo>
                    <a:pt x="125729" y="2540"/>
                  </a:lnTo>
                  <a:lnTo>
                    <a:pt x="140969" y="2540"/>
                  </a:lnTo>
                  <a:lnTo>
                    <a:pt x="140969" y="1270"/>
                  </a:lnTo>
                  <a:close/>
                </a:path>
                <a:path w="179069" h="153670">
                  <a:moveTo>
                    <a:pt x="139699" y="0"/>
                  </a:moveTo>
                  <a:lnTo>
                    <a:pt x="129539" y="0"/>
                  </a:lnTo>
                  <a:lnTo>
                    <a:pt x="129539" y="1270"/>
                  </a:lnTo>
                  <a:lnTo>
                    <a:pt x="139699" y="1270"/>
                  </a:lnTo>
                  <a:lnTo>
                    <a:pt x="139699" y="0"/>
                  </a:lnTo>
                  <a:close/>
                </a:path>
                <a:path w="179069" h="153670">
                  <a:moveTo>
                    <a:pt x="2539" y="74930"/>
                  </a:moveTo>
                  <a:lnTo>
                    <a:pt x="1269" y="74930"/>
                  </a:lnTo>
                  <a:lnTo>
                    <a:pt x="1269" y="76200"/>
                  </a:lnTo>
                  <a:lnTo>
                    <a:pt x="2539" y="76200"/>
                  </a:lnTo>
                  <a:lnTo>
                    <a:pt x="2539" y="74930"/>
                  </a:lnTo>
                  <a:close/>
                </a:path>
                <a:path w="179069" h="153670">
                  <a:moveTo>
                    <a:pt x="177799" y="73660"/>
                  </a:moveTo>
                  <a:lnTo>
                    <a:pt x="176529" y="73660"/>
                  </a:lnTo>
                  <a:lnTo>
                    <a:pt x="176529" y="76200"/>
                  </a:lnTo>
                  <a:lnTo>
                    <a:pt x="179069" y="76200"/>
                  </a:lnTo>
                  <a:lnTo>
                    <a:pt x="179069" y="74930"/>
                  </a:lnTo>
                  <a:lnTo>
                    <a:pt x="177799" y="74930"/>
                  </a:lnTo>
                  <a:lnTo>
                    <a:pt x="177799" y="73660"/>
                  </a:lnTo>
                  <a:close/>
                </a:path>
                <a:path w="179069" h="153670">
                  <a:moveTo>
                    <a:pt x="2539" y="76200"/>
                  </a:moveTo>
                  <a:lnTo>
                    <a:pt x="0" y="76200"/>
                  </a:lnTo>
                  <a:lnTo>
                    <a:pt x="0" y="82550"/>
                  </a:lnTo>
                  <a:lnTo>
                    <a:pt x="2539" y="82550"/>
                  </a:lnTo>
                  <a:lnTo>
                    <a:pt x="2539" y="76200"/>
                  </a:lnTo>
                  <a:close/>
                </a:path>
                <a:path w="179069" h="153670">
                  <a:moveTo>
                    <a:pt x="179069" y="76200"/>
                  </a:moveTo>
                  <a:lnTo>
                    <a:pt x="176529" y="76200"/>
                  </a:lnTo>
                  <a:lnTo>
                    <a:pt x="176529" y="82550"/>
                  </a:lnTo>
                  <a:lnTo>
                    <a:pt x="179069" y="82550"/>
                  </a:lnTo>
                  <a:lnTo>
                    <a:pt x="179069" y="76200"/>
                  </a:lnTo>
                  <a:close/>
                </a:path>
                <a:path w="179069" h="153670">
                  <a:moveTo>
                    <a:pt x="179069" y="82550"/>
                  </a:moveTo>
                  <a:lnTo>
                    <a:pt x="176529" y="82550"/>
                  </a:lnTo>
                  <a:lnTo>
                    <a:pt x="176529" y="85090"/>
                  </a:lnTo>
                  <a:lnTo>
                    <a:pt x="177800" y="85090"/>
                  </a:lnTo>
                  <a:lnTo>
                    <a:pt x="177800" y="83820"/>
                  </a:lnTo>
                  <a:lnTo>
                    <a:pt x="179069" y="83820"/>
                  </a:lnTo>
                  <a:lnTo>
                    <a:pt x="179069" y="82550"/>
                  </a:lnTo>
                  <a:close/>
                </a:path>
                <a:path w="179069" h="153670">
                  <a:moveTo>
                    <a:pt x="2539" y="82550"/>
                  </a:moveTo>
                  <a:lnTo>
                    <a:pt x="1269" y="82550"/>
                  </a:lnTo>
                  <a:lnTo>
                    <a:pt x="1269" y="83820"/>
                  </a:lnTo>
                  <a:lnTo>
                    <a:pt x="2539" y="83820"/>
                  </a:lnTo>
                  <a:lnTo>
                    <a:pt x="2539" y="82550"/>
                  </a:lnTo>
                  <a:close/>
                </a:path>
                <a:path w="179069" h="153670">
                  <a:moveTo>
                    <a:pt x="66039" y="151130"/>
                  </a:moveTo>
                  <a:lnTo>
                    <a:pt x="43179" y="151130"/>
                  </a:lnTo>
                  <a:lnTo>
                    <a:pt x="43179" y="152400"/>
                  </a:lnTo>
                  <a:lnTo>
                    <a:pt x="66039" y="152400"/>
                  </a:lnTo>
                  <a:lnTo>
                    <a:pt x="66039" y="151130"/>
                  </a:lnTo>
                  <a:close/>
                </a:path>
                <a:path w="179069" h="153670">
                  <a:moveTo>
                    <a:pt x="140969" y="151130"/>
                  </a:moveTo>
                  <a:lnTo>
                    <a:pt x="121919" y="151130"/>
                  </a:lnTo>
                  <a:lnTo>
                    <a:pt x="121919" y="152400"/>
                  </a:lnTo>
                  <a:lnTo>
                    <a:pt x="140969" y="152400"/>
                  </a:lnTo>
                  <a:lnTo>
                    <a:pt x="140969" y="151130"/>
                  </a:lnTo>
                  <a:close/>
                </a:path>
                <a:path w="179069" h="153670">
                  <a:moveTo>
                    <a:pt x="60959" y="152400"/>
                  </a:moveTo>
                  <a:lnTo>
                    <a:pt x="43179" y="152400"/>
                  </a:lnTo>
                  <a:lnTo>
                    <a:pt x="43179" y="153670"/>
                  </a:lnTo>
                  <a:lnTo>
                    <a:pt x="60959" y="153670"/>
                  </a:lnTo>
                  <a:lnTo>
                    <a:pt x="60959" y="152400"/>
                  </a:lnTo>
                  <a:close/>
                </a:path>
                <a:path w="179069" h="153670">
                  <a:moveTo>
                    <a:pt x="140969" y="152400"/>
                  </a:moveTo>
                  <a:lnTo>
                    <a:pt x="125729" y="152400"/>
                  </a:lnTo>
                  <a:lnTo>
                    <a:pt x="125729" y="153670"/>
                  </a:lnTo>
                  <a:lnTo>
                    <a:pt x="140969" y="153670"/>
                  </a:lnTo>
                  <a:lnTo>
                    <a:pt x="140969" y="152400"/>
                  </a:lnTo>
                  <a:close/>
                </a:path>
              </a:pathLst>
            </a:custGeom>
            <a:solidFill>
              <a:srgbClr val="BEA06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45" name="object 645"/>
            <p:cNvSpPr/>
            <p:nvPr/>
          </p:nvSpPr>
          <p:spPr>
            <a:xfrm>
              <a:off x="1296670" y="3878580"/>
              <a:ext cx="173990" cy="148590"/>
            </a:xfrm>
            <a:custGeom>
              <a:avLst/>
              <a:gdLst/>
              <a:ahLst/>
              <a:cxnLst/>
              <a:rect l="l" t="t" r="r" b="b"/>
              <a:pathLst>
                <a:path w="173990" h="148589">
                  <a:moveTo>
                    <a:pt x="1270" y="80022"/>
                  </a:moveTo>
                  <a:lnTo>
                    <a:pt x="0" y="80022"/>
                  </a:lnTo>
                  <a:lnTo>
                    <a:pt x="0" y="81280"/>
                  </a:lnTo>
                  <a:lnTo>
                    <a:pt x="1270" y="81280"/>
                  </a:lnTo>
                  <a:lnTo>
                    <a:pt x="1270" y="80022"/>
                  </a:lnTo>
                  <a:close/>
                </a:path>
                <a:path w="173990" h="148589">
                  <a:moveTo>
                    <a:pt x="1270" y="73672"/>
                  </a:moveTo>
                  <a:lnTo>
                    <a:pt x="0" y="73672"/>
                  </a:lnTo>
                  <a:lnTo>
                    <a:pt x="0" y="80010"/>
                  </a:lnTo>
                  <a:lnTo>
                    <a:pt x="1270" y="80010"/>
                  </a:lnTo>
                  <a:lnTo>
                    <a:pt x="1270" y="73672"/>
                  </a:lnTo>
                  <a:close/>
                </a:path>
                <a:path w="173990" h="148589">
                  <a:moveTo>
                    <a:pt x="1270" y="71120"/>
                  </a:moveTo>
                  <a:lnTo>
                    <a:pt x="0" y="71120"/>
                  </a:lnTo>
                  <a:lnTo>
                    <a:pt x="0" y="73660"/>
                  </a:lnTo>
                  <a:lnTo>
                    <a:pt x="1270" y="73660"/>
                  </a:lnTo>
                  <a:lnTo>
                    <a:pt x="1270" y="71120"/>
                  </a:lnTo>
                  <a:close/>
                </a:path>
                <a:path w="173990" h="148589">
                  <a:moveTo>
                    <a:pt x="57150" y="0"/>
                  </a:moveTo>
                  <a:lnTo>
                    <a:pt x="40640" y="0"/>
                  </a:lnTo>
                  <a:lnTo>
                    <a:pt x="40640" y="1270"/>
                  </a:lnTo>
                  <a:lnTo>
                    <a:pt x="57150" y="1270"/>
                  </a:lnTo>
                  <a:lnTo>
                    <a:pt x="57150" y="0"/>
                  </a:lnTo>
                  <a:close/>
                </a:path>
                <a:path w="173990" h="148589">
                  <a:moveTo>
                    <a:pt x="68580" y="147320"/>
                  </a:moveTo>
                  <a:lnTo>
                    <a:pt x="40640" y="147320"/>
                  </a:lnTo>
                  <a:lnTo>
                    <a:pt x="40640" y="148590"/>
                  </a:lnTo>
                  <a:lnTo>
                    <a:pt x="68580" y="148590"/>
                  </a:lnTo>
                  <a:lnTo>
                    <a:pt x="68580" y="147320"/>
                  </a:lnTo>
                  <a:close/>
                </a:path>
                <a:path w="173990" h="148589">
                  <a:moveTo>
                    <a:pt x="138430" y="147320"/>
                  </a:moveTo>
                  <a:lnTo>
                    <a:pt x="114300" y="147320"/>
                  </a:lnTo>
                  <a:lnTo>
                    <a:pt x="114300" y="148590"/>
                  </a:lnTo>
                  <a:lnTo>
                    <a:pt x="138430" y="148590"/>
                  </a:lnTo>
                  <a:lnTo>
                    <a:pt x="138430" y="147320"/>
                  </a:lnTo>
                  <a:close/>
                </a:path>
                <a:path w="173990" h="148589">
                  <a:moveTo>
                    <a:pt x="138430" y="0"/>
                  </a:moveTo>
                  <a:lnTo>
                    <a:pt x="119380" y="0"/>
                  </a:lnTo>
                  <a:lnTo>
                    <a:pt x="119380" y="1270"/>
                  </a:lnTo>
                  <a:lnTo>
                    <a:pt x="138430" y="1270"/>
                  </a:lnTo>
                  <a:lnTo>
                    <a:pt x="138430" y="0"/>
                  </a:lnTo>
                  <a:close/>
                </a:path>
                <a:path w="173990" h="148589">
                  <a:moveTo>
                    <a:pt x="173990" y="80022"/>
                  </a:moveTo>
                  <a:lnTo>
                    <a:pt x="172720" y="80022"/>
                  </a:lnTo>
                  <a:lnTo>
                    <a:pt x="172720" y="82550"/>
                  </a:lnTo>
                  <a:lnTo>
                    <a:pt x="173990" y="82550"/>
                  </a:lnTo>
                  <a:lnTo>
                    <a:pt x="173990" y="80022"/>
                  </a:lnTo>
                  <a:close/>
                </a:path>
                <a:path w="173990" h="148589">
                  <a:moveTo>
                    <a:pt x="173990" y="73672"/>
                  </a:moveTo>
                  <a:lnTo>
                    <a:pt x="172720" y="73672"/>
                  </a:lnTo>
                  <a:lnTo>
                    <a:pt x="172720" y="80010"/>
                  </a:lnTo>
                  <a:lnTo>
                    <a:pt x="173990" y="80010"/>
                  </a:lnTo>
                  <a:lnTo>
                    <a:pt x="173990" y="73672"/>
                  </a:lnTo>
                  <a:close/>
                </a:path>
                <a:path w="173990" h="148589">
                  <a:moveTo>
                    <a:pt x="173990" y="69850"/>
                  </a:moveTo>
                  <a:lnTo>
                    <a:pt x="172720" y="69850"/>
                  </a:lnTo>
                  <a:lnTo>
                    <a:pt x="172720" y="73660"/>
                  </a:lnTo>
                  <a:lnTo>
                    <a:pt x="173990" y="73660"/>
                  </a:lnTo>
                  <a:lnTo>
                    <a:pt x="173990" y="69850"/>
                  </a:lnTo>
                  <a:close/>
                </a:path>
              </a:pathLst>
            </a:custGeom>
            <a:solidFill>
              <a:srgbClr val="BFA26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46" name="object 646"/>
            <p:cNvSpPr/>
            <p:nvPr/>
          </p:nvSpPr>
          <p:spPr>
            <a:xfrm>
              <a:off x="1297940" y="3879850"/>
              <a:ext cx="171450" cy="146050"/>
            </a:xfrm>
            <a:custGeom>
              <a:avLst/>
              <a:gdLst/>
              <a:ahLst/>
              <a:cxnLst/>
              <a:rect l="l" t="t" r="r" b="b"/>
              <a:pathLst>
                <a:path w="171450" h="146050">
                  <a:moveTo>
                    <a:pt x="63500" y="1269"/>
                  </a:moveTo>
                  <a:lnTo>
                    <a:pt x="38100" y="1269"/>
                  </a:lnTo>
                  <a:lnTo>
                    <a:pt x="38100" y="2540"/>
                  </a:lnTo>
                  <a:lnTo>
                    <a:pt x="63499" y="2540"/>
                  </a:lnTo>
                  <a:lnTo>
                    <a:pt x="63500" y="1269"/>
                  </a:lnTo>
                  <a:close/>
                </a:path>
                <a:path w="171450" h="146050">
                  <a:moveTo>
                    <a:pt x="59689" y="0"/>
                  </a:moveTo>
                  <a:lnTo>
                    <a:pt x="39369" y="0"/>
                  </a:lnTo>
                  <a:lnTo>
                    <a:pt x="39369" y="1269"/>
                  </a:lnTo>
                  <a:lnTo>
                    <a:pt x="59689" y="1269"/>
                  </a:lnTo>
                  <a:lnTo>
                    <a:pt x="59689" y="0"/>
                  </a:lnTo>
                  <a:close/>
                </a:path>
                <a:path w="171450" h="146050">
                  <a:moveTo>
                    <a:pt x="137159" y="0"/>
                  </a:moveTo>
                  <a:lnTo>
                    <a:pt x="114300" y="0"/>
                  </a:lnTo>
                  <a:lnTo>
                    <a:pt x="114300" y="1269"/>
                  </a:lnTo>
                  <a:lnTo>
                    <a:pt x="109219" y="1269"/>
                  </a:lnTo>
                  <a:lnTo>
                    <a:pt x="109219" y="2539"/>
                  </a:lnTo>
                  <a:lnTo>
                    <a:pt x="137159" y="2539"/>
                  </a:lnTo>
                  <a:lnTo>
                    <a:pt x="137159" y="0"/>
                  </a:lnTo>
                  <a:close/>
                </a:path>
                <a:path w="171450" h="146050">
                  <a:moveTo>
                    <a:pt x="2540" y="67310"/>
                  </a:moveTo>
                  <a:lnTo>
                    <a:pt x="1269" y="67310"/>
                  </a:lnTo>
                  <a:lnTo>
                    <a:pt x="1269" y="68580"/>
                  </a:lnTo>
                  <a:lnTo>
                    <a:pt x="0" y="68580"/>
                  </a:lnTo>
                  <a:lnTo>
                    <a:pt x="0" y="72389"/>
                  </a:lnTo>
                  <a:lnTo>
                    <a:pt x="2540" y="72389"/>
                  </a:lnTo>
                  <a:lnTo>
                    <a:pt x="2540" y="67310"/>
                  </a:lnTo>
                  <a:close/>
                </a:path>
                <a:path w="171450" h="146050">
                  <a:moveTo>
                    <a:pt x="170180" y="66040"/>
                  </a:moveTo>
                  <a:lnTo>
                    <a:pt x="168909" y="66040"/>
                  </a:lnTo>
                  <a:lnTo>
                    <a:pt x="168909" y="72389"/>
                  </a:lnTo>
                  <a:lnTo>
                    <a:pt x="171450" y="72389"/>
                  </a:lnTo>
                  <a:lnTo>
                    <a:pt x="171450" y="67310"/>
                  </a:lnTo>
                  <a:lnTo>
                    <a:pt x="170180" y="67310"/>
                  </a:lnTo>
                  <a:lnTo>
                    <a:pt x="170180" y="66040"/>
                  </a:lnTo>
                  <a:close/>
                </a:path>
                <a:path w="171450" h="146050">
                  <a:moveTo>
                    <a:pt x="2540" y="72390"/>
                  </a:moveTo>
                  <a:lnTo>
                    <a:pt x="0" y="72390"/>
                  </a:lnTo>
                  <a:lnTo>
                    <a:pt x="0" y="78739"/>
                  </a:lnTo>
                  <a:lnTo>
                    <a:pt x="2540" y="78739"/>
                  </a:lnTo>
                  <a:lnTo>
                    <a:pt x="2540" y="72390"/>
                  </a:lnTo>
                  <a:close/>
                </a:path>
                <a:path w="171450" h="146050">
                  <a:moveTo>
                    <a:pt x="171450" y="72390"/>
                  </a:moveTo>
                  <a:lnTo>
                    <a:pt x="168909" y="72390"/>
                  </a:lnTo>
                  <a:lnTo>
                    <a:pt x="168909" y="78739"/>
                  </a:lnTo>
                  <a:lnTo>
                    <a:pt x="171450" y="78739"/>
                  </a:lnTo>
                  <a:lnTo>
                    <a:pt x="171450" y="72390"/>
                  </a:lnTo>
                  <a:close/>
                </a:path>
                <a:path w="171450" h="146050">
                  <a:moveTo>
                    <a:pt x="171450" y="78740"/>
                  </a:moveTo>
                  <a:lnTo>
                    <a:pt x="168909" y="78740"/>
                  </a:lnTo>
                  <a:lnTo>
                    <a:pt x="168909" y="83819"/>
                  </a:lnTo>
                  <a:lnTo>
                    <a:pt x="170180" y="83819"/>
                  </a:lnTo>
                  <a:lnTo>
                    <a:pt x="170180" y="82550"/>
                  </a:lnTo>
                  <a:lnTo>
                    <a:pt x="171450" y="82550"/>
                  </a:lnTo>
                  <a:lnTo>
                    <a:pt x="171450" y="78740"/>
                  </a:lnTo>
                  <a:close/>
                </a:path>
                <a:path w="171450" h="146050">
                  <a:moveTo>
                    <a:pt x="2540" y="78740"/>
                  </a:moveTo>
                  <a:lnTo>
                    <a:pt x="0" y="78740"/>
                  </a:lnTo>
                  <a:lnTo>
                    <a:pt x="0" y="81280"/>
                  </a:lnTo>
                  <a:lnTo>
                    <a:pt x="1269" y="81280"/>
                  </a:lnTo>
                  <a:lnTo>
                    <a:pt x="1269" y="82550"/>
                  </a:lnTo>
                  <a:lnTo>
                    <a:pt x="2540" y="82550"/>
                  </a:lnTo>
                  <a:lnTo>
                    <a:pt x="2540" y="78740"/>
                  </a:lnTo>
                  <a:close/>
                </a:path>
                <a:path w="171450" h="146050">
                  <a:moveTo>
                    <a:pt x="76200" y="143510"/>
                  </a:moveTo>
                  <a:lnTo>
                    <a:pt x="38100" y="143510"/>
                  </a:lnTo>
                  <a:lnTo>
                    <a:pt x="38100" y="146050"/>
                  </a:lnTo>
                  <a:lnTo>
                    <a:pt x="72390" y="146050"/>
                  </a:lnTo>
                  <a:lnTo>
                    <a:pt x="72390" y="144780"/>
                  </a:lnTo>
                  <a:lnTo>
                    <a:pt x="76200" y="144780"/>
                  </a:lnTo>
                  <a:lnTo>
                    <a:pt x="76200" y="143510"/>
                  </a:lnTo>
                  <a:close/>
                </a:path>
                <a:path w="171450" h="146050">
                  <a:moveTo>
                    <a:pt x="137159" y="143510"/>
                  </a:moveTo>
                  <a:lnTo>
                    <a:pt x="102869" y="143510"/>
                  </a:lnTo>
                  <a:lnTo>
                    <a:pt x="102869" y="144780"/>
                  </a:lnTo>
                  <a:lnTo>
                    <a:pt x="107950" y="144780"/>
                  </a:lnTo>
                  <a:lnTo>
                    <a:pt x="107950" y="146050"/>
                  </a:lnTo>
                  <a:lnTo>
                    <a:pt x="137159" y="146050"/>
                  </a:lnTo>
                  <a:lnTo>
                    <a:pt x="137159" y="143510"/>
                  </a:lnTo>
                  <a:close/>
                </a:path>
              </a:pathLst>
            </a:custGeom>
            <a:solidFill>
              <a:srgbClr val="C0A36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47" name="object 647"/>
            <p:cNvSpPr/>
            <p:nvPr/>
          </p:nvSpPr>
          <p:spPr>
            <a:xfrm>
              <a:off x="1300480" y="3882390"/>
              <a:ext cx="166370" cy="140970"/>
            </a:xfrm>
            <a:custGeom>
              <a:avLst/>
              <a:gdLst/>
              <a:ahLst/>
              <a:cxnLst/>
              <a:rect l="l" t="t" r="r" b="b"/>
              <a:pathLst>
                <a:path w="166369" h="140970">
                  <a:moveTo>
                    <a:pt x="1270" y="76212"/>
                  </a:moveTo>
                  <a:lnTo>
                    <a:pt x="0" y="76212"/>
                  </a:lnTo>
                  <a:lnTo>
                    <a:pt x="0" y="81280"/>
                  </a:lnTo>
                  <a:lnTo>
                    <a:pt x="1270" y="81280"/>
                  </a:lnTo>
                  <a:lnTo>
                    <a:pt x="1270" y="76212"/>
                  </a:lnTo>
                  <a:close/>
                </a:path>
                <a:path w="166369" h="140970">
                  <a:moveTo>
                    <a:pt x="1270" y="69862"/>
                  </a:moveTo>
                  <a:lnTo>
                    <a:pt x="0" y="69862"/>
                  </a:lnTo>
                  <a:lnTo>
                    <a:pt x="0" y="76200"/>
                  </a:lnTo>
                  <a:lnTo>
                    <a:pt x="1270" y="76200"/>
                  </a:lnTo>
                  <a:lnTo>
                    <a:pt x="1270" y="69862"/>
                  </a:lnTo>
                  <a:close/>
                </a:path>
                <a:path w="166369" h="140970">
                  <a:moveTo>
                    <a:pt x="1270" y="63512"/>
                  </a:moveTo>
                  <a:lnTo>
                    <a:pt x="0" y="63512"/>
                  </a:lnTo>
                  <a:lnTo>
                    <a:pt x="0" y="69850"/>
                  </a:lnTo>
                  <a:lnTo>
                    <a:pt x="1270" y="69850"/>
                  </a:lnTo>
                  <a:lnTo>
                    <a:pt x="1270" y="63512"/>
                  </a:lnTo>
                  <a:close/>
                </a:path>
                <a:path w="166369" h="140970">
                  <a:moveTo>
                    <a:pt x="66040" y="0"/>
                  </a:moveTo>
                  <a:lnTo>
                    <a:pt x="35560" y="0"/>
                  </a:lnTo>
                  <a:lnTo>
                    <a:pt x="35560" y="1270"/>
                  </a:lnTo>
                  <a:lnTo>
                    <a:pt x="66040" y="1270"/>
                  </a:lnTo>
                  <a:lnTo>
                    <a:pt x="66040" y="0"/>
                  </a:lnTo>
                  <a:close/>
                </a:path>
                <a:path w="166369" h="140970">
                  <a:moveTo>
                    <a:pt x="78740" y="139712"/>
                  </a:moveTo>
                  <a:lnTo>
                    <a:pt x="35560" y="139712"/>
                  </a:lnTo>
                  <a:lnTo>
                    <a:pt x="35560" y="140970"/>
                  </a:lnTo>
                  <a:lnTo>
                    <a:pt x="78740" y="140970"/>
                  </a:lnTo>
                  <a:lnTo>
                    <a:pt x="78740" y="139712"/>
                  </a:lnTo>
                  <a:close/>
                </a:path>
                <a:path w="166369" h="140970">
                  <a:moveTo>
                    <a:pt x="134620" y="12"/>
                  </a:moveTo>
                  <a:lnTo>
                    <a:pt x="102870" y="12"/>
                  </a:lnTo>
                  <a:lnTo>
                    <a:pt x="102870" y="1270"/>
                  </a:lnTo>
                  <a:lnTo>
                    <a:pt x="134620" y="1270"/>
                  </a:lnTo>
                  <a:lnTo>
                    <a:pt x="134620" y="12"/>
                  </a:lnTo>
                  <a:close/>
                </a:path>
                <a:path w="166369" h="140970">
                  <a:moveTo>
                    <a:pt x="135890" y="139712"/>
                  </a:moveTo>
                  <a:lnTo>
                    <a:pt x="96520" y="139712"/>
                  </a:lnTo>
                  <a:lnTo>
                    <a:pt x="96520" y="140970"/>
                  </a:lnTo>
                  <a:lnTo>
                    <a:pt x="135890" y="140970"/>
                  </a:lnTo>
                  <a:lnTo>
                    <a:pt x="135890" y="139712"/>
                  </a:lnTo>
                  <a:close/>
                </a:path>
                <a:path w="166369" h="140970">
                  <a:moveTo>
                    <a:pt x="166370" y="76212"/>
                  </a:moveTo>
                  <a:lnTo>
                    <a:pt x="165100" y="76212"/>
                  </a:lnTo>
                  <a:lnTo>
                    <a:pt x="165100" y="82550"/>
                  </a:lnTo>
                  <a:lnTo>
                    <a:pt x="166370" y="82550"/>
                  </a:lnTo>
                  <a:lnTo>
                    <a:pt x="166370" y="76212"/>
                  </a:lnTo>
                  <a:close/>
                </a:path>
                <a:path w="166369" h="140970">
                  <a:moveTo>
                    <a:pt x="166370" y="69862"/>
                  </a:moveTo>
                  <a:lnTo>
                    <a:pt x="165100" y="69862"/>
                  </a:lnTo>
                  <a:lnTo>
                    <a:pt x="165100" y="76200"/>
                  </a:lnTo>
                  <a:lnTo>
                    <a:pt x="166370" y="76200"/>
                  </a:lnTo>
                  <a:lnTo>
                    <a:pt x="166370" y="69862"/>
                  </a:lnTo>
                  <a:close/>
                </a:path>
                <a:path w="166369" h="140970">
                  <a:moveTo>
                    <a:pt x="166370" y="63512"/>
                  </a:moveTo>
                  <a:lnTo>
                    <a:pt x="165100" y="63512"/>
                  </a:lnTo>
                  <a:lnTo>
                    <a:pt x="165100" y="69850"/>
                  </a:lnTo>
                  <a:lnTo>
                    <a:pt x="166370" y="69850"/>
                  </a:lnTo>
                  <a:lnTo>
                    <a:pt x="166370" y="63512"/>
                  </a:lnTo>
                  <a:close/>
                </a:path>
                <a:path w="166369" h="140970">
                  <a:moveTo>
                    <a:pt x="166370" y="62230"/>
                  </a:moveTo>
                  <a:lnTo>
                    <a:pt x="165100" y="62230"/>
                  </a:lnTo>
                  <a:lnTo>
                    <a:pt x="165100" y="63500"/>
                  </a:lnTo>
                  <a:lnTo>
                    <a:pt x="166370" y="63500"/>
                  </a:lnTo>
                  <a:lnTo>
                    <a:pt x="166370" y="62230"/>
                  </a:lnTo>
                  <a:close/>
                </a:path>
              </a:pathLst>
            </a:custGeom>
            <a:solidFill>
              <a:srgbClr val="C1A56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48" name="object 648"/>
            <p:cNvSpPr/>
            <p:nvPr/>
          </p:nvSpPr>
          <p:spPr>
            <a:xfrm>
              <a:off x="1301750" y="3883660"/>
              <a:ext cx="163830" cy="138430"/>
            </a:xfrm>
            <a:custGeom>
              <a:avLst/>
              <a:gdLst/>
              <a:ahLst/>
              <a:cxnLst/>
              <a:rect l="l" t="t" r="r" b="b"/>
              <a:pathLst>
                <a:path w="163830" h="138429">
                  <a:moveTo>
                    <a:pt x="68580" y="0"/>
                  </a:moveTo>
                  <a:lnTo>
                    <a:pt x="34290" y="0"/>
                  </a:lnTo>
                  <a:lnTo>
                    <a:pt x="34290" y="1269"/>
                  </a:lnTo>
                  <a:lnTo>
                    <a:pt x="68580" y="1269"/>
                  </a:lnTo>
                  <a:lnTo>
                    <a:pt x="68580" y="0"/>
                  </a:lnTo>
                  <a:close/>
                </a:path>
                <a:path w="163830" h="138429">
                  <a:moveTo>
                    <a:pt x="134620" y="0"/>
                  </a:moveTo>
                  <a:lnTo>
                    <a:pt x="97790" y="0"/>
                  </a:lnTo>
                  <a:lnTo>
                    <a:pt x="97790" y="1269"/>
                  </a:lnTo>
                  <a:lnTo>
                    <a:pt x="134620" y="1269"/>
                  </a:lnTo>
                  <a:lnTo>
                    <a:pt x="134620" y="0"/>
                  </a:lnTo>
                  <a:close/>
                </a:path>
                <a:path w="163830" h="138429">
                  <a:moveTo>
                    <a:pt x="1269" y="60959"/>
                  </a:moveTo>
                  <a:lnTo>
                    <a:pt x="0" y="60959"/>
                  </a:lnTo>
                  <a:lnTo>
                    <a:pt x="0" y="62229"/>
                  </a:lnTo>
                  <a:lnTo>
                    <a:pt x="1269" y="62229"/>
                  </a:lnTo>
                  <a:lnTo>
                    <a:pt x="1269" y="60959"/>
                  </a:lnTo>
                  <a:close/>
                </a:path>
                <a:path w="163830" h="138429">
                  <a:moveTo>
                    <a:pt x="163829" y="59689"/>
                  </a:moveTo>
                  <a:lnTo>
                    <a:pt x="162559" y="59689"/>
                  </a:lnTo>
                  <a:lnTo>
                    <a:pt x="162559" y="62229"/>
                  </a:lnTo>
                  <a:lnTo>
                    <a:pt x="163830" y="62229"/>
                  </a:lnTo>
                  <a:lnTo>
                    <a:pt x="163829" y="59689"/>
                  </a:lnTo>
                  <a:close/>
                </a:path>
                <a:path w="163830" h="138429">
                  <a:moveTo>
                    <a:pt x="1269" y="62230"/>
                  </a:moveTo>
                  <a:lnTo>
                    <a:pt x="0" y="62230"/>
                  </a:lnTo>
                  <a:lnTo>
                    <a:pt x="0" y="68579"/>
                  </a:lnTo>
                  <a:lnTo>
                    <a:pt x="1269" y="68579"/>
                  </a:lnTo>
                  <a:lnTo>
                    <a:pt x="1269" y="62230"/>
                  </a:lnTo>
                  <a:close/>
                </a:path>
                <a:path w="163830" h="138429">
                  <a:moveTo>
                    <a:pt x="163830" y="62230"/>
                  </a:moveTo>
                  <a:lnTo>
                    <a:pt x="162559" y="62230"/>
                  </a:lnTo>
                  <a:lnTo>
                    <a:pt x="162559" y="68579"/>
                  </a:lnTo>
                  <a:lnTo>
                    <a:pt x="163830" y="68579"/>
                  </a:lnTo>
                  <a:lnTo>
                    <a:pt x="163830" y="62230"/>
                  </a:lnTo>
                  <a:close/>
                </a:path>
                <a:path w="163830" h="138429">
                  <a:moveTo>
                    <a:pt x="1269" y="68580"/>
                  </a:moveTo>
                  <a:lnTo>
                    <a:pt x="0" y="68580"/>
                  </a:lnTo>
                  <a:lnTo>
                    <a:pt x="0" y="74929"/>
                  </a:lnTo>
                  <a:lnTo>
                    <a:pt x="1269" y="74929"/>
                  </a:lnTo>
                  <a:lnTo>
                    <a:pt x="1269" y="68580"/>
                  </a:lnTo>
                  <a:close/>
                </a:path>
                <a:path w="163830" h="138429">
                  <a:moveTo>
                    <a:pt x="163830" y="68580"/>
                  </a:moveTo>
                  <a:lnTo>
                    <a:pt x="162559" y="68580"/>
                  </a:lnTo>
                  <a:lnTo>
                    <a:pt x="162559" y="74929"/>
                  </a:lnTo>
                  <a:lnTo>
                    <a:pt x="163830" y="74929"/>
                  </a:lnTo>
                  <a:lnTo>
                    <a:pt x="163830" y="68580"/>
                  </a:lnTo>
                  <a:close/>
                </a:path>
                <a:path w="163830" h="138429">
                  <a:moveTo>
                    <a:pt x="1269" y="74930"/>
                  </a:moveTo>
                  <a:lnTo>
                    <a:pt x="0" y="74930"/>
                  </a:lnTo>
                  <a:lnTo>
                    <a:pt x="0" y="81279"/>
                  </a:lnTo>
                  <a:lnTo>
                    <a:pt x="1269" y="81279"/>
                  </a:lnTo>
                  <a:lnTo>
                    <a:pt x="1269" y="74930"/>
                  </a:lnTo>
                  <a:close/>
                </a:path>
                <a:path w="163830" h="138429">
                  <a:moveTo>
                    <a:pt x="163830" y="74930"/>
                  </a:moveTo>
                  <a:lnTo>
                    <a:pt x="162559" y="74930"/>
                  </a:lnTo>
                  <a:lnTo>
                    <a:pt x="162559" y="81279"/>
                  </a:lnTo>
                  <a:lnTo>
                    <a:pt x="163830" y="81279"/>
                  </a:lnTo>
                  <a:lnTo>
                    <a:pt x="163830" y="74930"/>
                  </a:lnTo>
                  <a:close/>
                </a:path>
                <a:path w="163830" h="138429">
                  <a:moveTo>
                    <a:pt x="163829" y="81280"/>
                  </a:moveTo>
                  <a:lnTo>
                    <a:pt x="162559" y="81280"/>
                  </a:lnTo>
                  <a:lnTo>
                    <a:pt x="162559" y="82550"/>
                  </a:lnTo>
                  <a:lnTo>
                    <a:pt x="163829" y="82550"/>
                  </a:lnTo>
                  <a:lnTo>
                    <a:pt x="163829" y="81280"/>
                  </a:lnTo>
                  <a:close/>
                </a:path>
                <a:path w="163830" h="138429">
                  <a:moveTo>
                    <a:pt x="82550" y="137159"/>
                  </a:moveTo>
                  <a:lnTo>
                    <a:pt x="34290" y="137159"/>
                  </a:lnTo>
                  <a:lnTo>
                    <a:pt x="34290" y="138429"/>
                  </a:lnTo>
                  <a:lnTo>
                    <a:pt x="82550" y="138429"/>
                  </a:lnTo>
                  <a:lnTo>
                    <a:pt x="82550" y="137159"/>
                  </a:lnTo>
                  <a:close/>
                </a:path>
                <a:path w="163830" h="138429">
                  <a:moveTo>
                    <a:pt x="134619" y="135889"/>
                  </a:moveTo>
                  <a:lnTo>
                    <a:pt x="33019" y="135889"/>
                  </a:lnTo>
                  <a:lnTo>
                    <a:pt x="33019" y="137159"/>
                  </a:lnTo>
                  <a:lnTo>
                    <a:pt x="90169" y="137159"/>
                  </a:lnTo>
                  <a:lnTo>
                    <a:pt x="90169" y="138429"/>
                  </a:lnTo>
                  <a:lnTo>
                    <a:pt x="134619" y="138429"/>
                  </a:lnTo>
                  <a:lnTo>
                    <a:pt x="134619" y="135889"/>
                  </a:lnTo>
                  <a:close/>
                </a:path>
              </a:pathLst>
            </a:custGeom>
            <a:solidFill>
              <a:srgbClr val="C2A77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49" name="object 649"/>
            <p:cNvSpPr/>
            <p:nvPr/>
          </p:nvSpPr>
          <p:spPr>
            <a:xfrm>
              <a:off x="1303020" y="3884930"/>
              <a:ext cx="161290" cy="134620"/>
            </a:xfrm>
            <a:custGeom>
              <a:avLst/>
              <a:gdLst/>
              <a:ahLst/>
              <a:cxnLst/>
              <a:rect l="l" t="t" r="r" b="b"/>
              <a:pathLst>
                <a:path w="161290" h="134620">
                  <a:moveTo>
                    <a:pt x="74930" y="1270"/>
                  </a:moveTo>
                  <a:lnTo>
                    <a:pt x="31750" y="1270"/>
                  </a:lnTo>
                  <a:lnTo>
                    <a:pt x="31750" y="2540"/>
                  </a:lnTo>
                  <a:lnTo>
                    <a:pt x="74930" y="2540"/>
                  </a:lnTo>
                  <a:lnTo>
                    <a:pt x="74930" y="1270"/>
                  </a:lnTo>
                  <a:close/>
                </a:path>
                <a:path w="161290" h="134620">
                  <a:moveTo>
                    <a:pt x="71120" y="0"/>
                  </a:moveTo>
                  <a:lnTo>
                    <a:pt x="33020" y="0"/>
                  </a:lnTo>
                  <a:lnTo>
                    <a:pt x="33020" y="1270"/>
                  </a:lnTo>
                  <a:lnTo>
                    <a:pt x="71120" y="1270"/>
                  </a:lnTo>
                  <a:lnTo>
                    <a:pt x="71120" y="0"/>
                  </a:lnTo>
                  <a:close/>
                </a:path>
                <a:path w="161290" h="134620">
                  <a:moveTo>
                    <a:pt x="133350" y="0"/>
                  </a:moveTo>
                  <a:lnTo>
                    <a:pt x="92710" y="0"/>
                  </a:lnTo>
                  <a:lnTo>
                    <a:pt x="92710" y="1270"/>
                  </a:lnTo>
                  <a:lnTo>
                    <a:pt x="88900" y="1270"/>
                  </a:lnTo>
                  <a:lnTo>
                    <a:pt x="88900" y="2540"/>
                  </a:lnTo>
                  <a:lnTo>
                    <a:pt x="133350" y="2540"/>
                  </a:lnTo>
                  <a:lnTo>
                    <a:pt x="133350" y="0"/>
                  </a:lnTo>
                  <a:close/>
                </a:path>
                <a:path w="161290" h="134620">
                  <a:moveTo>
                    <a:pt x="2540" y="57150"/>
                  </a:moveTo>
                  <a:lnTo>
                    <a:pt x="1270" y="57150"/>
                  </a:lnTo>
                  <a:lnTo>
                    <a:pt x="1270" y="58420"/>
                  </a:lnTo>
                  <a:lnTo>
                    <a:pt x="0" y="58420"/>
                  </a:lnTo>
                  <a:lnTo>
                    <a:pt x="0" y="60960"/>
                  </a:lnTo>
                  <a:lnTo>
                    <a:pt x="2540" y="60960"/>
                  </a:lnTo>
                  <a:lnTo>
                    <a:pt x="2540" y="57150"/>
                  </a:lnTo>
                  <a:close/>
                </a:path>
                <a:path w="161290" h="134620">
                  <a:moveTo>
                    <a:pt x="160020" y="55880"/>
                  </a:moveTo>
                  <a:lnTo>
                    <a:pt x="158750" y="55880"/>
                  </a:lnTo>
                  <a:lnTo>
                    <a:pt x="158750" y="60960"/>
                  </a:lnTo>
                  <a:lnTo>
                    <a:pt x="161290" y="60960"/>
                  </a:lnTo>
                  <a:lnTo>
                    <a:pt x="161290" y="57150"/>
                  </a:lnTo>
                  <a:lnTo>
                    <a:pt x="160020" y="57150"/>
                  </a:lnTo>
                  <a:lnTo>
                    <a:pt x="160020" y="55880"/>
                  </a:lnTo>
                  <a:close/>
                </a:path>
                <a:path w="161290" h="134620">
                  <a:moveTo>
                    <a:pt x="2540" y="60960"/>
                  </a:moveTo>
                  <a:lnTo>
                    <a:pt x="0" y="60960"/>
                  </a:lnTo>
                  <a:lnTo>
                    <a:pt x="0" y="67310"/>
                  </a:lnTo>
                  <a:lnTo>
                    <a:pt x="2540" y="67310"/>
                  </a:lnTo>
                  <a:lnTo>
                    <a:pt x="2540" y="60960"/>
                  </a:lnTo>
                  <a:close/>
                </a:path>
                <a:path w="161290" h="134620">
                  <a:moveTo>
                    <a:pt x="161290" y="60960"/>
                  </a:moveTo>
                  <a:lnTo>
                    <a:pt x="158750" y="60960"/>
                  </a:lnTo>
                  <a:lnTo>
                    <a:pt x="158750" y="67310"/>
                  </a:lnTo>
                  <a:lnTo>
                    <a:pt x="161290" y="67310"/>
                  </a:lnTo>
                  <a:lnTo>
                    <a:pt x="161290" y="60960"/>
                  </a:lnTo>
                  <a:close/>
                </a:path>
                <a:path w="161290" h="134620">
                  <a:moveTo>
                    <a:pt x="2540" y="67310"/>
                  </a:moveTo>
                  <a:lnTo>
                    <a:pt x="0" y="67310"/>
                  </a:lnTo>
                  <a:lnTo>
                    <a:pt x="0" y="73660"/>
                  </a:lnTo>
                  <a:lnTo>
                    <a:pt x="2540" y="73660"/>
                  </a:lnTo>
                  <a:lnTo>
                    <a:pt x="2540" y="67310"/>
                  </a:lnTo>
                  <a:close/>
                </a:path>
                <a:path w="161290" h="134620">
                  <a:moveTo>
                    <a:pt x="161290" y="67310"/>
                  </a:moveTo>
                  <a:lnTo>
                    <a:pt x="158750" y="67310"/>
                  </a:lnTo>
                  <a:lnTo>
                    <a:pt x="158750" y="73660"/>
                  </a:lnTo>
                  <a:lnTo>
                    <a:pt x="161290" y="73660"/>
                  </a:lnTo>
                  <a:lnTo>
                    <a:pt x="161290" y="67310"/>
                  </a:lnTo>
                  <a:close/>
                </a:path>
                <a:path w="161290" h="134620">
                  <a:moveTo>
                    <a:pt x="2540" y="73660"/>
                  </a:moveTo>
                  <a:lnTo>
                    <a:pt x="0" y="73660"/>
                  </a:lnTo>
                  <a:lnTo>
                    <a:pt x="0" y="80010"/>
                  </a:lnTo>
                  <a:lnTo>
                    <a:pt x="2540" y="80010"/>
                  </a:lnTo>
                  <a:lnTo>
                    <a:pt x="2540" y="73660"/>
                  </a:lnTo>
                  <a:close/>
                </a:path>
                <a:path w="161290" h="134620">
                  <a:moveTo>
                    <a:pt x="161290" y="73660"/>
                  </a:moveTo>
                  <a:lnTo>
                    <a:pt x="158750" y="73660"/>
                  </a:lnTo>
                  <a:lnTo>
                    <a:pt x="158750" y="80010"/>
                  </a:lnTo>
                  <a:lnTo>
                    <a:pt x="161290" y="80010"/>
                  </a:lnTo>
                  <a:lnTo>
                    <a:pt x="161290" y="73660"/>
                  </a:lnTo>
                  <a:close/>
                </a:path>
                <a:path w="161290" h="134620">
                  <a:moveTo>
                    <a:pt x="161290" y="80010"/>
                  </a:moveTo>
                  <a:lnTo>
                    <a:pt x="158750" y="80010"/>
                  </a:lnTo>
                  <a:lnTo>
                    <a:pt x="158750" y="83820"/>
                  </a:lnTo>
                  <a:lnTo>
                    <a:pt x="160020" y="83820"/>
                  </a:lnTo>
                  <a:lnTo>
                    <a:pt x="160020" y="82550"/>
                  </a:lnTo>
                  <a:lnTo>
                    <a:pt x="161290" y="82550"/>
                  </a:lnTo>
                  <a:lnTo>
                    <a:pt x="161290" y="80010"/>
                  </a:lnTo>
                  <a:close/>
                </a:path>
                <a:path w="161290" h="134620">
                  <a:moveTo>
                    <a:pt x="2540" y="80010"/>
                  </a:moveTo>
                  <a:lnTo>
                    <a:pt x="0" y="80010"/>
                  </a:lnTo>
                  <a:lnTo>
                    <a:pt x="0" y="81280"/>
                  </a:lnTo>
                  <a:lnTo>
                    <a:pt x="1270" y="81280"/>
                  </a:lnTo>
                  <a:lnTo>
                    <a:pt x="1270" y="82550"/>
                  </a:lnTo>
                  <a:lnTo>
                    <a:pt x="2540" y="82550"/>
                  </a:lnTo>
                  <a:lnTo>
                    <a:pt x="2540" y="80010"/>
                  </a:lnTo>
                  <a:close/>
                </a:path>
                <a:path w="161290" h="134620">
                  <a:moveTo>
                    <a:pt x="133350" y="133350"/>
                  </a:moveTo>
                  <a:lnTo>
                    <a:pt x="31750" y="133350"/>
                  </a:lnTo>
                  <a:lnTo>
                    <a:pt x="31750" y="134620"/>
                  </a:lnTo>
                  <a:lnTo>
                    <a:pt x="133350" y="134620"/>
                  </a:lnTo>
                  <a:lnTo>
                    <a:pt x="133350" y="133350"/>
                  </a:lnTo>
                  <a:close/>
                </a:path>
              </a:pathLst>
            </a:custGeom>
            <a:solidFill>
              <a:srgbClr val="C4A87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50" name="object 650"/>
            <p:cNvSpPr/>
            <p:nvPr/>
          </p:nvSpPr>
          <p:spPr>
            <a:xfrm>
              <a:off x="1305560" y="3887470"/>
              <a:ext cx="156210" cy="130810"/>
            </a:xfrm>
            <a:custGeom>
              <a:avLst/>
              <a:gdLst/>
              <a:ahLst/>
              <a:cxnLst/>
              <a:rect l="l" t="t" r="r" b="b"/>
              <a:pathLst>
                <a:path w="156209" h="130810">
                  <a:moveTo>
                    <a:pt x="1270" y="77482"/>
                  </a:moveTo>
                  <a:lnTo>
                    <a:pt x="0" y="77482"/>
                  </a:lnTo>
                  <a:lnTo>
                    <a:pt x="0" y="81280"/>
                  </a:lnTo>
                  <a:lnTo>
                    <a:pt x="1270" y="81280"/>
                  </a:lnTo>
                  <a:lnTo>
                    <a:pt x="1270" y="77482"/>
                  </a:lnTo>
                  <a:close/>
                </a:path>
                <a:path w="156209" h="130810">
                  <a:moveTo>
                    <a:pt x="1270" y="71132"/>
                  </a:moveTo>
                  <a:lnTo>
                    <a:pt x="0" y="71132"/>
                  </a:lnTo>
                  <a:lnTo>
                    <a:pt x="0" y="77470"/>
                  </a:lnTo>
                  <a:lnTo>
                    <a:pt x="1270" y="77470"/>
                  </a:lnTo>
                  <a:lnTo>
                    <a:pt x="1270" y="71132"/>
                  </a:lnTo>
                  <a:close/>
                </a:path>
                <a:path w="156209" h="130810">
                  <a:moveTo>
                    <a:pt x="1270" y="64782"/>
                  </a:moveTo>
                  <a:lnTo>
                    <a:pt x="0" y="64782"/>
                  </a:lnTo>
                  <a:lnTo>
                    <a:pt x="0" y="71120"/>
                  </a:lnTo>
                  <a:lnTo>
                    <a:pt x="1270" y="71120"/>
                  </a:lnTo>
                  <a:lnTo>
                    <a:pt x="1270" y="64782"/>
                  </a:lnTo>
                  <a:close/>
                </a:path>
                <a:path w="156209" h="130810">
                  <a:moveTo>
                    <a:pt x="1270" y="58432"/>
                  </a:moveTo>
                  <a:lnTo>
                    <a:pt x="0" y="58432"/>
                  </a:lnTo>
                  <a:lnTo>
                    <a:pt x="0" y="64770"/>
                  </a:lnTo>
                  <a:lnTo>
                    <a:pt x="1270" y="64770"/>
                  </a:lnTo>
                  <a:lnTo>
                    <a:pt x="1270" y="58432"/>
                  </a:lnTo>
                  <a:close/>
                </a:path>
                <a:path w="156209" h="130810">
                  <a:moveTo>
                    <a:pt x="1270" y="53340"/>
                  </a:moveTo>
                  <a:lnTo>
                    <a:pt x="0" y="53340"/>
                  </a:lnTo>
                  <a:lnTo>
                    <a:pt x="0" y="58420"/>
                  </a:lnTo>
                  <a:lnTo>
                    <a:pt x="1270" y="58420"/>
                  </a:lnTo>
                  <a:lnTo>
                    <a:pt x="1270" y="53340"/>
                  </a:lnTo>
                  <a:close/>
                </a:path>
                <a:path w="156209" h="130810">
                  <a:moveTo>
                    <a:pt x="76200" y="0"/>
                  </a:moveTo>
                  <a:lnTo>
                    <a:pt x="29210" y="0"/>
                  </a:lnTo>
                  <a:lnTo>
                    <a:pt x="29210" y="1282"/>
                  </a:lnTo>
                  <a:lnTo>
                    <a:pt x="76200" y="1282"/>
                  </a:lnTo>
                  <a:lnTo>
                    <a:pt x="76200" y="0"/>
                  </a:lnTo>
                  <a:close/>
                </a:path>
                <a:path w="156209" h="130810">
                  <a:moveTo>
                    <a:pt x="130810" y="129540"/>
                  </a:moveTo>
                  <a:lnTo>
                    <a:pt x="29210" y="129540"/>
                  </a:lnTo>
                  <a:lnTo>
                    <a:pt x="29210" y="130810"/>
                  </a:lnTo>
                  <a:lnTo>
                    <a:pt x="130810" y="130810"/>
                  </a:lnTo>
                  <a:lnTo>
                    <a:pt x="130810" y="129540"/>
                  </a:lnTo>
                  <a:close/>
                </a:path>
                <a:path w="156209" h="130810">
                  <a:moveTo>
                    <a:pt x="130810" y="0"/>
                  </a:moveTo>
                  <a:lnTo>
                    <a:pt x="82550" y="0"/>
                  </a:lnTo>
                  <a:lnTo>
                    <a:pt x="82550" y="1282"/>
                  </a:lnTo>
                  <a:lnTo>
                    <a:pt x="130810" y="1282"/>
                  </a:lnTo>
                  <a:lnTo>
                    <a:pt x="130810" y="0"/>
                  </a:lnTo>
                  <a:close/>
                </a:path>
                <a:path w="156209" h="130810">
                  <a:moveTo>
                    <a:pt x="156210" y="77482"/>
                  </a:moveTo>
                  <a:lnTo>
                    <a:pt x="154940" y="77482"/>
                  </a:lnTo>
                  <a:lnTo>
                    <a:pt x="154940" y="82550"/>
                  </a:lnTo>
                  <a:lnTo>
                    <a:pt x="156210" y="82550"/>
                  </a:lnTo>
                  <a:lnTo>
                    <a:pt x="156210" y="77482"/>
                  </a:lnTo>
                  <a:close/>
                </a:path>
                <a:path w="156209" h="130810">
                  <a:moveTo>
                    <a:pt x="156210" y="71132"/>
                  </a:moveTo>
                  <a:lnTo>
                    <a:pt x="154940" y="71132"/>
                  </a:lnTo>
                  <a:lnTo>
                    <a:pt x="154940" y="77470"/>
                  </a:lnTo>
                  <a:lnTo>
                    <a:pt x="156210" y="77470"/>
                  </a:lnTo>
                  <a:lnTo>
                    <a:pt x="156210" y="71132"/>
                  </a:lnTo>
                  <a:close/>
                </a:path>
                <a:path w="156209" h="130810">
                  <a:moveTo>
                    <a:pt x="156210" y="64782"/>
                  </a:moveTo>
                  <a:lnTo>
                    <a:pt x="154940" y="64782"/>
                  </a:lnTo>
                  <a:lnTo>
                    <a:pt x="154940" y="71120"/>
                  </a:lnTo>
                  <a:lnTo>
                    <a:pt x="156210" y="71120"/>
                  </a:lnTo>
                  <a:lnTo>
                    <a:pt x="156210" y="64782"/>
                  </a:lnTo>
                  <a:close/>
                </a:path>
                <a:path w="156209" h="130810">
                  <a:moveTo>
                    <a:pt x="156210" y="58432"/>
                  </a:moveTo>
                  <a:lnTo>
                    <a:pt x="154940" y="58432"/>
                  </a:lnTo>
                  <a:lnTo>
                    <a:pt x="154940" y="64770"/>
                  </a:lnTo>
                  <a:lnTo>
                    <a:pt x="156210" y="64770"/>
                  </a:lnTo>
                  <a:lnTo>
                    <a:pt x="156210" y="58432"/>
                  </a:lnTo>
                  <a:close/>
                </a:path>
                <a:path w="156209" h="130810">
                  <a:moveTo>
                    <a:pt x="156210" y="52082"/>
                  </a:moveTo>
                  <a:lnTo>
                    <a:pt x="154940" y="52082"/>
                  </a:lnTo>
                  <a:lnTo>
                    <a:pt x="154940" y="58420"/>
                  </a:lnTo>
                  <a:lnTo>
                    <a:pt x="156210" y="58420"/>
                  </a:lnTo>
                  <a:lnTo>
                    <a:pt x="156210" y="52082"/>
                  </a:lnTo>
                  <a:close/>
                </a:path>
              </a:pathLst>
            </a:custGeom>
            <a:solidFill>
              <a:srgbClr val="C5AA7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51" name="object 651"/>
            <p:cNvSpPr/>
            <p:nvPr/>
          </p:nvSpPr>
          <p:spPr>
            <a:xfrm>
              <a:off x="1306830" y="3888740"/>
              <a:ext cx="153670" cy="128270"/>
            </a:xfrm>
            <a:custGeom>
              <a:avLst/>
              <a:gdLst/>
              <a:ahLst/>
              <a:cxnLst/>
              <a:rect l="l" t="t" r="r" b="b"/>
              <a:pathLst>
                <a:path w="153669" h="128270">
                  <a:moveTo>
                    <a:pt x="2540" y="76212"/>
                  </a:moveTo>
                  <a:lnTo>
                    <a:pt x="0" y="76212"/>
                  </a:lnTo>
                  <a:lnTo>
                    <a:pt x="0" y="81280"/>
                  </a:lnTo>
                  <a:lnTo>
                    <a:pt x="2540" y="81280"/>
                  </a:lnTo>
                  <a:lnTo>
                    <a:pt x="2540" y="76212"/>
                  </a:lnTo>
                  <a:close/>
                </a:path>
                <a:path w="153669" h="128270">
                  <a:moveTo>
                    <a:pt x="2540" y="69862"/>
                  </a:moveTo>
                  <a:lnTo>
                    <a:pt x="0" y="69862"/>
                  </a:lnTo>
                  <a:lnTo>
                    <a:pt x="0" y="76200"/>
                  </a:lnTo>
                  <a:lnTo>
                    <a:pt x="2540" y="76200"/>
                  </a:lnTo>
                  <a:lnTo>
                    <a:pt x="2540" y="69862"/>
                  </a:lnTo>
                  <a:close/>
                </a:path>
                <a:path w="153669" h="128270">
                  <a:moveTo>
                    <a:pt x="2540" y="63512"/>
                  </a:moveTo>
                  <a:lnTo>
                    <a:pt x="0" y="63512"/>
                  </a:lnTo>
                  <a:lnTo>
                    <a:pt x="0" y="69850"/>
                  </a:lnTo>
                  <a:lnTo>
                    <a:pt x="2540" y="69850"/>
                  </a:lnTo>
                  <a:lnTo>
                    <a:pt x="2540" y="63512"/>
                  </a:lnTo>
                  <a:close/>
                </a:path>
                <a:path w="153669" h="128270">
                  <a:moveTo>
                    <a:pt x="2540" y="57162"/>
                  </a:moveTo>
                  <a:lnTo>
                    <a:pt x="0" y="57162"/>
                  </a:lnTo>
                  <a:lnTo>
                    <a:pt x="0" y="63500"/>
                  </a:lnTo>
                  <a:lnTo>
                    <a:pt x="2540" y="63500"/>
                  </a:lnTo>
                  <a:lnTo>
                    <a:pt x="2540" y="57162"/>
                  </a:lnTo>
                  <a:close/>
                </a:path>
                <a:path w="153669" h="128270">
                  <a:moveTo>
                    <a:pt x="2540" y="50812"/>
                  </a:moveTo>
                  <a:lnTo>
                    <a:pt x="0" y="50812"/>
                  </a:lnTo>
                  <a:lnTo>
                    <a:pt x="0" y="57150"/>
                  </a:lnTo>
                  <a:lnTo>
                    <a:pt x="2540" y="57150"/>
                  </a:lnTo>
                  <a:lnTo>
                    <a:pt x="2540" y="50812"/>
                  </a:lnTo>
                  <a:close/>
                </a:path>
                <a:path w="153669" h="128270">
                  <a:moveTo>
                    <a:pt x="2540" y="49530"/>
                  </a:moveTo>
                  <a:lnTo>
                    <a:pt x="1270" y="49530"/>
                  </a:lnTo>
                  <a:lnTo>
                    <a:pt x="1270" y="50800"/>
                  </a:lnTo>
                  <a:lnTo>
                    <a:pt x="2540" y="50800"/>
                  </a:lnTo>
                  <a:lnTo>
                    <a:pt x="2540" y="49530"/>
                  </a:lnTo>
                  <a:close/>
                </a:path>
                <a:path w="153669" h="128270">
                  <a:moveTo>
                    <a:pt x="129540" y="127012"/>
                  </a:moveTo>
                  <a:lnTo>
                    <a:pt x="26670" y="127012"/>
                  </a:lnTo>
                  <a:lnTo>
                    <a:pt x="26670" y="128270"/>
                  </a:lnTo>
                  <a:lnTo>
                    <a:pt x="129540" y="128270"/>
                  </a:lnTo>
                  <a:lnTo>
                    <a:pt x="129540" y="127012"/>
                  </a:lnTo>
                  <a:close/>
                </a:path>
                <a:path w="153669" h="128270">
                  <a:moveTo>
                    <a:pt x="129540" y="0"/>
                  </a:moveTo>
                  <a:lnTo>
                    <a:pt x="27940" y="0"/>
                  </a:lnTo>
                  <a:lnTo>
                    <a:pt x="27940" y="1270"/>
                  </a:lnTo>
                  <a:lnTo>
                    <a:pt x="26670" y="1270"/>
                  </a:lnTo>
                  <a:lnTo>
                    <a:pt x="26670" y="2540"/>
                  </a:lnTo>
                  <a:lnTo>
                    <a:pt x="129540" y="2540"/>
                  </a:lnTo>
                  <a:lnTo>
                    <a:pt x="129540" y="1270"/>
                  </a:lnTo>
                  <a:lnTo>
                    <a:pt x="129540" y="0"/>
                  </a:lnTo>
                  <a:close/>
                </a:path>
                <a:path w="153669" h="128270">
                  <a:moveTo>
                    <a:pt x="130810" y="125730"/>
                  </a:moveTo>
                  <a:lnTo>
                    <a:pt x="26670" y="125730"/>
                  </a:lnTo>
                  <a:lnTo>
                    <a:pt x="26670" y="127000"/>
                  </a:lnTo>
                  <a:lnTo>
                    <a:pt x="130810" y="127000"/>
                  </a:lnTo>
                  <a:lnTo>
                    <a:pt x="130810" y="125730"/>
                  </a:lnTo>
                  <a:close/>
                </a:path>
                <a:path w="153669" h="128270">
                  <a:moveTo>
                    <a:pt x="153670" y="76212"/>
                  </a:moveTo>
                  <a:lnTo>
                    <a:pt x="151130" y="76212"/>
                  </a:lnTo>
                  <a:lnTo>
                    <a:pt x="151130" y="82550"/>
                  </a:lnTo>
                  <a:lnTo>
                    <a:pt x="153670" y="82550"/>
                  </a:lnTo>
                  <a:lnTo>
                    <a:pt x="153670" y="76212"/>
                  </a:lnTo>
                  <a:close/>
                </a:path>
                <a:path w="153669" h="128270">
                  <a:moveTo>
                    <a:pt x="153670" y="69862"/>
                  </a:moveTo>
                  <a:lnTo>
                    <a:pt x="151130" y="69862"/>
                  </a:lnTo>
                  <a:lnTo>
                    <a:pt x="151130" y="76200"/>
                  </a:lnTo>
                  <a:lnTo>
                    <a:pt x="153670" y="76200"/>
                  </a:lnTo>
                  <a:lnTo>
                    <a:pt x="153670" y="69862"/>
                  </a:lnTo>
                  <a:close/>
                </a:path>
                <a:path w="153669" h="128270">
                  <a:moveTo>
                    <a:pt x="153670" y="63512"/>
                  </a:moveTo>
                  <a:lnTo>
                    <a:pt x="151130" y="63512"/>
                  </a:lnTo>
                  <a:lnTo>
                    <a:pt x="151130" y="69850"/>
                  </a:lnTo>
                  <a:lnTo>
                    <a:pt x="153670" y="69850"/>
                  </a:lnTo>
                  <a:lnTo>
                    <a:pt x="153670" y="63512"/>
                  </a:lnTo>
                  <a:close/>
                </a:path>
                <a:path w="153669" h="128270">
                  <a:moveTo>
                    <a:pt x="153670" y="57162"/>
                  </a:moveTo>
                  <a:lnTo>
                    <a:pt x="151130" y="57162"/>
                  </a:lnTo>
                  <a:lnTo>
                    <a:pt x="151130" y="63500"/>
                  </a:lnTo>
                  <a:lnTo>
                    <a:pt x="153670" y="63500"/>
                  </a:lnTo>
                  <a:lnTo>
                    <a:pt x="153670" y="57162"/>
                  </a:lnTo>
                  <a:close/>
                </a:path>
                <a:path w="153669" h="128270">
                  <a:moveTo>
                    <a:pt x="153670" y="50812"/>
                  </a:moveTo>
                  <a:lnTo>
                    <a:pt x="151130" y="50812"/>
                  </a:lnTo>
                  <a:lnTo>
                    <a:pt x="151130" y="57150"/>
                  </a:lnTo>
                  <a:lnTo>
                    <a:pt x="153670" y="57150"/>
                  </a:lnTo>
                  <a:lnTo>
                    <a:pt x="153670" y="50812"/>
                  </a:lnTo>
                  <a:close/>
                </a:path>
                <a:path w="153669" h="128270">
                  <a:moveTo>
                    <a:pt x="153670" y="49530"/>
                  </a:moveTo>
                  <a:lnTo>
                    <a:pt x="152387" y="49530"/>
                  </a:lnTo>
                  <a:lnTo>
                    <a:pt x="152387" y="48260"/>
                  </a:lnTo>
                  <a:lnTo>
                    <a:pt x="151130" y="48260"/>
                  </a:lnTo>
                  <a:lnTo>
                    <a:pt x="151130" y="49530"/>
                  </a:lnTo>
                  <a:lnTo>
                    <a:pt x="151130" y="50800"/>
                  </a:lnTo>
                  <a:lnTo>
                    <a:pt x="153670" y="50800"/>
                  </a:lnTo>
                  <a:lnTo>
                    <a:pt x="153670" y="49530"/>
                  </a:lnTo>
                  <a:close/>
                </a:path>
              </a:pathLst>
            </a:custGeom>
            <a:solidFill>
              <a:srgbClr val="C6AC7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52" name="object 652"/>
            <p:cNvSpPr/>
            <p:nvPr/>
          </p:nvSpPr>
          <p:spPr>
            <a:xfrm>
              <a:off x="1309370" y="3891280"/>
              <a:ext cx="148590" cy="123189"/>
            </a:xfrm>
            <a:custGeom>
              <a:avLst/>
              <a:gdLst/>
              <a:ahLst/>
              <a:cxnLst/>
              <a:rect l="l" t="t" r="r" b="b"/>
              <a:pathLst>
                <a:path w="148590" h="123189">
                  <a:moveTo>
                    <a:pt x="1270" y="73672"/>
                  </a:moveTo>
                  <a:lnTo>
                    <a:pt x="0" y="73672"/>
                  </a:lnTo>
                  <a:lnTo>
                    <a:pt x="0" y="80010"/>
                  </a:lnTo>
                  <a:lnTo>
                    <a:pt x="1270" y="80010"/>
                  </a:lnTo>
                  <a:lnTo>
                    <a:pt x="1270" y="73672"/>
                  </a:lnTo>
                  <a:close/>
                </a:path>
                <a:path w="148590" h="123189">
                  <a:moveTo>
                    <a:pt x="1270" y="67322"/>
                  </a:moveTo>
                  <a:lnTo>
                    <a:pt x="0" y="67322"/>
                  </a:lnTo>
                  <a:lnTo>
                    <a:pt x="0" y="73660"/>
                  </a:lnTo>
                  <a:lnTo>
                    <a:pt x="1270" y="73660"/>
                  </a:lnTo>
                  <a:lnTo>
                    <a:pt x="1270" y="67322"/>
                  </a:lnTo>
                  <a:close/>
                </a:path>
                <a:path w="148590" h="123189">
                  <a:moveTo>
                    <a:pt x="1270" y="60972"/>
                  </a:moveTo>
                  <a:lnTo>
                    <a:pt x="0" y="60972"/>
                  </a:lnTo>
                  <a:lnTo>
                    <a:pt x="0" y="67310"/>
                  </a:lnTo>
                  <a:lnTo>
                    <a:pt x="1270" y="67310"/>
                  </a:lnTo>
                  <a:lnTo>
                    <a:pt x="1270" y="60972"/>
                  </a:lnTo>
                  <a:close/>
                </a:path>
                <a:path w="148590" h="123189">
                  <a:moveTo>
                    <a:pt x="1270" y="54622"/>
                  </a:moveTo>
                  <a:lnTo>
                    <a:pt x="0" y="54622"/>
                  </a:lnTo>
                  <a:lnTo>
                    <a:pt x="0" y="60960"/>
                  </a:lnTo>
                  <a:lnTo>
                    <a:pt x="1270" y="60960"/>
                  </a:lnTo>
                  <a:lnTo>
                    <a:pt x="1270" y="54622"/>
                  </a:lnTo>
                  <a:close/>
                </a:path>
                <a:path w="148590" h="123189">
                  <a:moveTo>
                    <a:pt x="1270" y="48272"/>
                  </a:moveTo>
                  <a:lnTo>
                    <a:pt x="0" y="48272"/>
                  </a:lnTo>
                  <a:lnTo>
                    <a:pt x="0" y="54610"/>
                  </a:lnTo>
                  <a:lnTo>
                    <a:pt x="1270" y="54610"/>
                  </a:lnTo>
                  <a:lnTo>
                    <a:pt x="1270" y="48272"/>
                  </a:lnTo>
                  <a:close/>
                </a:path>
                <a:path w="148590" h="123189">
                  <a:moveTo>
                    <a:pt x="1270" y="45720"/>
                  </a:moveTo>
                  <a:lnTo>
                    <a:pt x="0" y="45720"/>
                  </a:lnTo>
                  <a:lnTo>
                    <a:pt x="0" y="48260"/>
                  </a:lnTo>
                  <a:lnTo>
                    <a:pt x="1270" y="48260"/>
                  </a:lnTo>
                  <a:lnTo>
                    <a:pt x="1270" y="45720"/>
                  </a:lnTo>
                  <a:close/>
                </a:path>
                <a:path w="148590" h="123189">
                  <a:moveTo>
                    <a:pt x="128270" y="121920"/>
                  </a:moveTo>
                  <a:lnTo>
                    <a:pt x="24130" y="121920"/>
                  </a:lnTo>
                  <a:lnTo>
                    <a:pt x="24130" y="123190"/>
                  </a:lnTo>
                  <a:lnTo>
                    <a:pt x="128270" y="123190"/>
                  </a:lnTo>
                  <a:lnTo>
                    <a:pt x="128270" y="121920"/>
                  </a:lnTo>
                  <a:close/>
                </a:path>
                <a:path w="148590" h="123189">
                  <a:moveTo>
                    <a:pt x="128270" y="0"/>
                  </a:moveTo>
                  <a:lnTo>
                    <a:pt x="24130" y="0"/>
                  </a:lnTo>
                  <a:lnTo>
                    <a:pt x="24130" y="1270"/>
                  </a:lnTo>
                  <a:lnTo>
                    <a:pt x="128270" y="1270"/>
                  </a:lnTo>
                  <a:lnTo>
                    <a:pt x="128270" y="0"/>
                  </a:lnTo>
                  <a:close/>
                </a:path>
                <a:path w="148590" h="123189">
                  <a:moveTo>
                    <a:pt x="148590" y="80022"/>
                  </a:moveTo>
                  <a:lnTo>
                    <a:pt x="147320" y="80022"/>
                  </a:lnTo>
                  <a:lnTo>
                    <a:pt x="147320" y="81280"/>
                  </a:lnTo>
                  <a:lnTo>
                    <a:pt x="148590" y="81280"/>
                  </a:lnTo>
                  <a:lnTo>
                    <a:pt x="148590" y="80022"/>
                  </a:lnTo>
                  <a:close/>
                </a:path>
                <a:path w="148590" h="123189">
                  <a:moveTo>
                    <a:pt x="148590" y="73672"/>
                  </a:moveTo>
                  <a:lnTo>
                    <a:pt x="147320" y="73672"/>
                  </a:lnTo>
                  <a:lnTo>
                    <a:pt x="147320" y="80010"/>
                  </a:lnTo>
                  <a:lnTo>
                    <a:pt x="148590" y="80010"/>
                  </a:lnTo>
                  <a:lnTo>
                    <a:pt x="148590" y="73672"/>
                  </a:lnTo>
                  <a:close/>
                </a:path>
                <a:path w="148590" h="123189">
                  <a:moveTo>
                    <a:pt x="148590" y="67322"/>
                  </a:moveTo>
                  <a:lnTo>
                    <a:pt x="147320" y="67322"/>
                  </a:lnTo>
                  <a:lnTo>
                    <a:pt x="147320" y="73660"/>
                  </a:lnTo>
                  <a:lnTo>
                    <a:pt x="148590" y="73660"/>
                  </a:lnTo>
                  <a:lnTo>
                    <a:pt x="148590" y="67322"/>
                  </a:lnTo>
                  <a:close/>
                </a:path>
                <a:path w="148590" h="123189">
                  <a:moveTo>
                    <a:pt x="148590" y="60972"/>
                  </a:moveTo>
                  <a:lnTo>
                    <a:pt x="147320" y="60972"/>
                  </a:lnTo>
                  <a:lnTo>
                    <a:pt x="147320" y="67310"/>
                  </a:lnTo>
                  <a:lnTo>
                    <a:pt x="148590" y="67310"/>
                  </a:lnTo>
                  <a:lnTo>
                    <a:pt x="148590" y="60972"/>
                  </a:lnTo>
                  <a:close/>
                </a:path>
                <a:path w="148590" h="123189">
                  <a:moveTo>
                    <a:pt x="148590" y="54622"/>
                  </a:moveTo>
                  <a:lnTo>
                    <a:pt x="147320" y="54622"/>
                  </a:lnTo>
                  <a:lnTo>
                    <a:pt x="147320" y="60960"/>
                  </a:lnTo>
                  <a:lnTo>
                    <a:pt x="148590" y="60960"/>
                  </a:lnTo>
                  <a:lnTo>
                    <a:pt x="148590" y="54622"/>
                  </a:lnTo>
                  <a:close/>
                </a:path>
                <a:path w="148590" h="123189">
                  <a:moveTo>
                    <a:pt x="148590" y="48272"/>
                  </a:moveTo>
                  <a:lnTo>
                    <a:pt x="147320" y="48272"/>
                  </a:lnTo>
                  <a:lnTo>
                    <a:pt x="147320" y="54610"/>
                  </a:lnTo>
                  <a:lnTo>
                    <a:pt x="148590" y="54610"/>
                  </a:lnTo>
                  <a:lnTo>
                    <a:pt x="148590" y="48272"/>
                  </a:lnTo>
                  <a:close/>
                </a:path>
                <a:path w="148590" h="123189">
                  <a:moveTo>
                    <a:pt x="148590" y="44450"/>
                  </a:moveTo>
                  <a:lnTo>
                    <a:pt x="147320" y="44450"/>
                  </a:lnTo>
                  <a:lnTo>
                    <a:pt x="147320" y="48260"/>
                  </a:lnTo>
                  <a:lnTo>
                    <a:pt x="148590" y="48260"/>
                  </a:lnTo>
                  <a:lnTo>
                    <a:pt x="148590" y="44450"/>
                  </a:lnTo>
                  <a:close/>
                </a:path>
              </a:pathLst>
            </a:custGeom>
            <a:solidFill>
              <a:srgbClr val="C7AE7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53" name="object 653"/>
            <p:cNvSpPr/>
            <p:nvPr/>
          </p:nvSpPr>
          <p:spPr>
            <a:xfrm>
              <a:off x="1310640" y="3892550"/>
              <a:ext cx="146050" cy="120650"/>
            </a:xfrm>
            <a:custGeom>
              <a:avLst/>
              <a:gdLst/>
              <a:ahLst/>
              <a:cxnLst/>
              <a:rect l="l" t="t" r="r" b="b"/>
              <a:pathLst>
                <a:path w="146050" h="120650">
                  <a:moveTo>
                    <a:pt x="127000" y="0"/>
                  </a:moveTo>
                  <a:lnTo>
                    <a:pt x="22859" y="0"/>
                  </a:lnTo>
                  <a:lnTo>
                    <a:pt x="22859" y="2540"/>
                  </a:lnTo>
                  <a:lnTo>
                    <a:pt x="127000" y="2540"/>
                  </a:lnTo>
                  <a:lnTo>
                    <a:pt x="127000" y="0"/>
                  </a:lnTo>
                  <a:close/>
                </a:path>
                <a:path w="146050" h="120650">
                  <a:moveTo>
                    <a:pt x="2540" y="41910"/>
                  </a:moveTo>
                  <a:lnTo>
                    <a:pt x="1269" y="41910"/>
                  </a:lnTo>
                  <a:lnTo>
                    <a:pt x="1269" y="43180"/>
                  </a:lnTo>
                  <a:lnTo>
                    <a:pt x="0" y="43180"/>
                  </a:lnTo>
                  <a:lnTo>
                    <a:pt x="0" y="46989"/>
                  </a:lnTo>
                  <a:lnTo>
                    <a:pt x="2540" y="46989"/>
                  </a:lnTo>
                  <a:lnTo>
                    <a:pt x="2540" y="41910"/>
                  </a:lnTo>
                  <a:close/>
                </a:path>
                <a:path w="146050" h="120650">
                  <a:moveTo>
                    <a:pt x="144780" y="40640"/>
                  </a:moveTo>
                  <a:lnTo>
                    <a:pt x="143509" y="40640"/>
                  </a:lnTo>
                  <a:lnTo>
                    <a:pt x="143509" y="46989"/>
                  </a:lnTo>
                  <a:lnTo>
                    <a:pt x="146050" y="46989"/>
                  </a:lnTo>
                  <a:lnTo>
                    <a:pt x="146050" y="41910"/>
                  </a:lnTo>
                  <a:lnTo>
                    <a:pt x="144780" y="41910"/>
                  </a:lnTo>
                  <a:lnTo>
                    <a:pt x="144780" y="40640"/>
                  </a:lnTo>
                  <a:close/>
                </a:path>
                <a:path w="146050" h="120650">
                  <a:moveTo>
                    <a:pt x="2540" y="46990"/>
                  </a:moveTo>
                  <a:lnTo>
                    <a:pt x="0" y="46990"/>
                  </a:lnTo>
                  <a:lnTo>
                    <a:pt x="0" y="53339"/>
                  </a:lnTo>
                  <a:lnTo>
                    <a:pt x="2540" y="53339"/>
                  </a:lnTo>
                  <a:lnTo>
                    <a:pt x="2540" y="46990"/>
                  </a:lnTo>
                  <a:close/>
                </a:path>
                <a:path w="146050" h="120650">
                  <a:moveTo>
                    <a:pt x="146050" y="46990"/>
                  </a:moveTo>
                  <a:lnTo>
                    <a:pt x="143509" y="46990"/>
                  </a:lnTo>
                  <a:lnTo>
                    <a:pt x="143509" y="53339"/>
                  </a:lnTo>
                  <a:lnTo>
                    <a:pt x="146050" y="53339"/>
                  </a:lnTo>
                  <a:lnTo>
                    <a:pt x="146050" y="46990"/>
                  </a:lnTo>
                  <a:close/>
                </a:path>
                <a:path w="146050" h="120650">
                  <a:moveTo>
                    <a:pt x="2540" y="53340"/>
                  </a:moveTo>
                  <a:lnTo>
                    <a:pt x="0" y="53340"/>
                  </a:lnTo>
                  <a:lnTo>
                    <a:pt x="0" y="59689"/>
                  </a:lnTo>
                  <a:lnTo>
                    <a:pt x="2540" y="59689"/>
                  </a:lnTo>
                  <a:lnTo>
                    <a:pt x="2540" y="53340"/>
                  </a:lnTo>
                  <a:close/>
                </a:path>
                <a:path w="146050" h="120650">
                  <a:moveTo>
                    <a:pt x="146050" y="53340"/>
                  </a:moveTo>
                  <a:lnTo>
                    <a:pt x="143509" y="53340"/>
                  </a:lnTo>
                  <a:lnTo>
                    <a:pt x="143509" y="59689"/>
                  </a:lnTo>
                  <a:lnTo>
                    <a:pt x="146050" y="59689"/>
                  </a:lnTo>
                  <a:lnTo>
                    <a:pt x="146050" y="53340"/>
                  </a:lnTo>
                  <a:close/>
                </a:path>
                <a:path w="146050" h="120650">
                  <a:moveTo>
                    <a:pt x="2540" y="59690"/>
                  </a:moveTo>
                  <a:lnTo>
                    <a:pt x="0" y="59690"/>
                  </a:lnTo>
                  <a:lnTo>
                    <a:pt x="0" y="66039"/>
                  </a:lnTo>
                  <a:lnTo>
                    <a:pt x="2540" y="66039"/>
                  </a:lnTo>
                  <a:lnTo>
                    <a:pt x="2540" y="59690"/>
                  </a:lnTo>
                  <a:close/>
                </a:path>
                <a:path w="146050" h="120650">
                  <a:moveTo>
                    <a:pt x="146050" y="59690"/>
                  </a:moveTo>
                  <a:lnTo>
                    <a:pt x="143509" y="59690"/>
                  </a:lnTo>
                  <a:lnTo>
                    <a:pt x="143509" y="66039"/>
                  </a:lnTo>
                  <a:lnTo>
                    <a:pt x="146050" y="66039"/>
                  </a:lnTo>
                  <a:lnTo>
                    <a:pt x="146050" y="59690"/>
                  </a:lnTo>
                  <a:close/>
                </a:path>
                <a:path w="146050" h="120650">
                  <a:moveTo>
                    <a:pt x="2540" y="66040"/>
                  </a:moveTo>
                  <a:lnTo>
                    <a:pt x="0" y="66040"/>
                  </a:lnTo>
                  <a:lnTo>
                    <a:pt x="0" y="72389"/>
                  </a:lnTo>
                  <a:lnTo>
                    <a:pt x="2540" y="72389"/>
                  </a:lnTo>
                  <a:lnTo>
                    <a:pt x="2540" y="66040"/>
                  </a:lnTo>
                  <a:close/>
                </a:path>
                <a:path w="146050" h="120650">
                  <a:moveTo>
                    <a:pt x="146050" y="66040"/>
                  </a:moveTo>
                  <a:lnTo>
                    <a:pt x="143509" y="66040"/>
                  </a:lnTo>
                  <a:lnTo>
                    <a:pt x="143509" y="72389"/>
                  </a:lnTo>
                  <a:lnTo>
                    <a:pt x="146050" y="72389"/>
                  </a:lnTo>
                  <a:lnTo>
                    <a:pt x="146050" y="66040"/>
                  </a:lnTo>
                  <a:close/>
                </a:path>
                <a:path w="146050" h="120650">
                  <a:moveTo>
                    <a:pt x="2540" y="72390"/>
                  </a:moveTo>
                  <a:lnTo>
                    <a:pt x="0" y="72390"/>
                  </a:lnTo>
                  <a:lnTo>
                    <a:pt x="0" y="78739"/>
                  </a:lnTo>
                  <a:lnTo>
                    <a:pt x="2540" y="78739"/>
                  </a:lnTo>
                  <a:lnTo>
                    <a:pt x="2540" y="72390"/>
                  </a:lnTo>
                  <a:close/>
                </a:path>
                <a:path w="146050" h="120650">
                  <a:moveTo>
                    <a:pt x="146050" y="72390"/>
                  </a:moveTo>
                  <a:lnTo>
                    <a:pt x="143509" y="72390"/>
                  </a:lnTo>
                  <a:lnTo>
                    <a:pt x="143509" y="78739"/>
                  </a:lnTo>
                  <a:lnTo>
                    <a:pt x="146050" y="78739"/>
                  </a:lnTo>
                  <a:lnTo>
                    <a:pt x="146050" y="72390"/>
                  </a:lnTo>
                  <a:close/>
                </a:path>
                <a:path w="146050" h="120650">
                  <a:moveTo>
                    <a:pt x="146050" y="78740"/>
                  </a:moveTo>
                  <a:lnTo>
                    <a:pt x="143509" y="78740"/>
                  </a:lnTo>
                  <a:lnTo>
                    <a:pt x="143509" y="82550"/>
                  </a:lnTo>
                  <a:lnTo>
                    <a:pt x="144780" y="82550"/>
                  </a:lnTo>
                  <a:lnTo>
                    <a:pt x="144780" y="81280"/>
                  </a:lnTo>
                  <a:lnTo>
                    <a:pt x="146050" y="81280"/>
                  </a:lnTo>
                  <a:lnTo>
                    <a:pt x="146050" y="78740"/>
                  </a:lnTo>
                  <a:close/>
                </a:path>
                <a:path w="146050" h="120650">
                  <a:moveTo>
                    <a:pt x="2540" y="78740"/>
                  </a:moveTo>
                  <a:lnTo>
                    <a:pt x="0" y="78740"/>
                  </a:lnTo>
                  <a:lnTo>
                    <a:pt x="0" y="80010"/>
                  </a:lnTo>
                  <a:lnTo>
                    <a:pt x="1269" y="80010"/>
                  </a:lnTo>
                  <a:lnTo>
                    <a:pt x="1269" y="81280"/>
                  </a:lnTo>
                  <a:lnTo>
                    <a:pt x="2540" y="81280"/>
                  </a:lnTo>
                  <a:lnTo>
                    <a:pt x="2540" y="78740"/>
                  </a:lnTo>
                  <a:close/>
                </a:path>
                <a:path w="146050" h="120650">
                  <a:moveTo>
                    <a:pt x="127000" y="118110"/>
                  </a:moveTo>
                  <a:lnTo>
                    <a:pt x="21590" y="118110"/>
                  </a:lnTo>
                  <a:lnTo>
                    <a:pt x="21590" y="119380"/>
                  </a:lnTo>
                  <a:lnTo>
                    <a:pt x="22859" y="119380"/>
                  </a:lnTo>
                  <a:lnTo>
                    <a:pt x="22859" y="120650"/>
                  </a:lnTo>
                  <a:lnTo>
                    <a:pt x="127000" y="120650"/>
                  </a:lnTo>
                  <a:lnTo>
                    <a:pt x="127000" y="118110"/>
                  </a:lnTo>
                  <a:close/>
                </a:path>
              </a:pathLst>
            </a:custGeom>
            <a:solidFill>
              <a:srgbClr val="C8AF7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54" name="object 654"/>
            <p:cNvSpPr/>
            <p:nvPr/>
          </p:nvSpPr>
          <p:spPr>
            <a:xfrm>
              <a:off x="1313180" y="3895090"/>
              <a:ext cx="140970" cy="115570"/>
            </a:xfrm>
            <a:custGeom>
              <a:avLst/>
              <a:gdLst/>
              <a:ahLst/>
              <a:cxnLst/>
              <a:rect l="l" t="t" r="r" b="b"/>
              <a:pathLst>
                <a:path w="140969" h="115570">
                  <a:moveTo>
                    <a:pt x="1270" y="76212"/>
                  </a:moveTo>
                  <a:lnTo>
                    <a:pt x="0" y="76212"/>
                  </a:lnTo>
                  <a:lnTo>
                    <a:pt x="0" y="80010"/>
                  </a:lnTo>
                  <a:lnTo>
                    <a:pt x="1270" y="80010"/>
                  </a:lnTo>
                  <a:lnTo>
                    <a:pt x="1270" y="76212"/>
                  </a:lnTo>
                  <a:close/>
                </a:path>
                <a:path w="140969" h="115570">
                  <a:moveTo>
                    <a:pt x="1270" y="69862"/>
                  </a:moveTo>
                  <a:lnTo>
                    <a:pt x="0" y="69862"/>
                  </a:lnTo>
                  <a:lnTo>
                    <a:pt x="0" y="76200"/>
                  </a:lnTo>
                  <a:lnTo>
                    <a:pt x="1270" y="76200"/>
                  </a:lnTo>
                  <a:lnTo>
                    <a:pt x="1270" y="69862"/>
                  </a:lnTo>
                  <a:close/>
                </a:path>
                <a:path w="140969" h="115570">
                  <a:moveTo>
                    <a:pt x="1270" y="63512"/>
                  </a:moveTo>
                  <a:lnTo>
                    <a:pt x="0" y="63512"/>
                  </a:lnTo>
                  <a:lnTo>
                    <a:pt x="0" y="69850"/>
                  </a:lnTo>
                  <a:lnTo>
                    <a:pt x="1270" y="69850"/>
                  </a:lnTo>
                  <a:lnTo>
                    <a:pt x="1270" y="63512"/>
                  </a:lnTo>
                  <a:close/>
                </a:path>
                <a:path w="140969" h="115570">
                  <a:moveTo>
                    <a:pt x="1270" y="57162"/>
                  </a:moveTo>
                  <a:lnTo>
                    <a:pt x="0" y="57162"/>
                  </a:lnTo>
                  <a:lnTo>
                    <a:pt x="0" y="63500"/>
                  </a:lnTo>
                  <a:lnTo>
                    <a:pt x="1270" y="63500"/>
                  </a:lnTo>
                  <a:lnTo>
                    <a:pt x="1270" y="57162"/>
                  </a:lnTo>
                  <a:close/>
                </a:path>
                <a:path w="140969" h="115570">
                  <a:moveTo>
                    <a:pt x="1270" y="50812"/>
                  </a:moveTo>
                  <a:lnTo>
                    <a:pt x="0" y="50812"/>
                  </a:lnTo>
                  <a:lnTo>
                    <a:pt x="0" y="57150"/>
                  </a:lnTo>
                  <a:lnTo>
                    <a:pt x="1270" y="57150"/>
                  </a:lnTo>
                  <a:lnTo>
                    <a:pt x="1270" y="50812"/>
                  </a:lnTo>
                  <a:close/>
                </a:path>
                <a:path w="140969" h="115570">
                  <a:moveTo>
                    <a:pt x="1270" y="44462"/>
                  </a:moveTo>
                  <a:lnTo>
                    <a:pt x="0" y="44462"/>
                  </a:lnTo>
                  <a:lnTo>
                    <a:pt x="0" y="50800"/>
                  </a:lnTo>
                  <a:lnTo>
                    <a:pt x="1270" y="50800"/>
                  </a:lnTo>
                  <a:lnTo>
                    <a:pt x="1270" y="44462"/>
                  </a:lnTo>
                  <a:close/>
                </a:path>
                <a:path w="140969" h="115570">
                  <a:moveTo>
                    <a:pt x="1270" y="38112"/>
                  </a:moveTo>
                  <a:lnTo>
                    <a:pt x="0" y="38112"/>
                  </a:lnTo>
                  <a:lnTo>
                    <a:pt x="0" y="44450"/>
                  </a:lnTo>
                  <a:lnTo>
                    <a:pt x="1270" y="44450"/>
                  </a:lnTo>
                  <a:lnTo>
                    <a:pt x="1270" y="38112"/>
                  </a:lnTo>
                  <a:close/>
                </a:path>
                <a:path w="140969" h="115570">
                  <a:moveTo>
                    <a:pt x="124460" y="114312"/>
                  </a:moveTo>
                  <a:lnTo>
                    <a:pt x="19050" y="114312"/>
                  </a:lnTo>
                  <a:lnTo>
                    <a:pt x="19050" y="115570"/>
                  </a:lnTo>
                  <a:lnTo>
                    <a:pt x="124460" y="115570"/>
                  </a:lnTo>
                  <a:lnTo>
                    <a:pt x="124460" y="114312"/>
                  </a:lnTo>
                  <a:close/>
                </a:path>
                <a:path w="140969" h="115570">
                  <a:moveTo>
                    <a:pt x="124460" y="0"/>
                  </a:moveTo>
                  <a:lnTo>
                    <a:pt x="19050" y="0"/>
                  </a:lnTo>
                  <a:lnTo>
                    <a:pt x="19050" y="1270"/>
                  </a:lnTo>
                  <a:lnTo>
                    <a:pt x="124460" y="1270"/>
                  </a:lnTo>
                  <a:lnTo>
                    <a:pt x="124460" y="0"/>
                  </a:lnTo>
                  <a:close/>
                </a:path>
                <a:path w="140969" h="115570">
                  <a:moveTo>
                    <a:pt x="140970" y="76212"/>
                  </a:moveTo>
                  <a:lnTo>
                    <a:pt x="139700" y="76212"/>
                  </a:lnTo>
                  <a:lnTo>
                    <a:pt x="139700" y="81280"/>
                  </a:lnTo>
                  <a:lnTo>
                    <a:pt x="140970" y="81280"/>
                  </a:lnTo>
                  <a:lnTo>
                    <a:pt x="140970" y="76212"/>
                  </a:lnTo>
                  <a:close/>
                </a:path>
                <a:path w="140969" h="115570">
                  <a:moveTo>
                    <a:pt x="140970" y="69862"/>
                  </a:moveTo>
                  <a:lnTo>
                    <a:pt x="139700" y="69862"/>
                  </a:lnTo>
                  <a:lnTo>
                    <a:pt x="139700" y="76200"/>
                  </a:lnTo>
                  <a:lnTo>
                    <a:pt x="140970" y="76200"/>
                  </a:lnTo>
                  <a:lnTo>
                    <a:pt x="140970" y="69862"/>
                  </a:lnTo>
                  <a:close/>
                </a:path>
                <a:path w="140969" h="115570">
                  <a:moveTo>
                    <a:pt x="140970" y="63512"/>
                  </a:moveTo>
                  <a:lnTo>
                    <a:pt x="139700" y="63512"/>
                  </a:lnTo>
                  <a:lnTo>
                    <a:pt x="139700" y="69850"/>
                  </a:lnTo>
                  <a:lnTo>
                    <a:pt x="140970" y="69850"/>
                  </a:lnTo>
                  <a:lnTo>
                    <a:pt x="140970" y="63512"/>
                  </a:lnTo>
                  <a:close/>
                </a:path>
                <a:path w="140969" h="115570">
                  <a:moveTo>
                    <a:pt x="140970" y="57162"/>
                  </a:moveTo>
                  <a:lnTo>
                    <a:pt x="139700" y="57162"/>
                  </a:lnTo>
                  <a:lnTo>
                    <a:pt x="139700" y="63500"/>
                  </a:lnTo>
                  <a:lnTo>
                    <a:pt x="140970" y="63500"/>
                  </a:lnTo>
                  <a:lnTo>
                    <a:pt x="140970" y="57162"/>
                  </a:lnTo>
                  <a:close/>
                </a:path>
                <a:path w="140969" h="115570">
                  <a:moveTo>
                    <a:pt x="140970" y="50812"/>
                  </a:moveTo>
                  <a:lnTo>
                    <a:pt x="139700" y="50812"/>
                  </a:lnTo>
                  <a:lnTo>
                    <a:pt x="139700" y="57150"/>
                  </a:lnTo>
                  <a:lnTo>
                    <a:pt x="140970" y="57150"/>
                  </a:lnTo>
                  <a:lnTo>
                    <a:pt x="140970" y="50812"/>
                  </a:lnTo>
                  <a:close/>
                </a:path>
                <a:path w="140969" h="115570">
                  <a:moveTo>
                    <a:pt x="140970" y="44462"/>
                  </a:moveTo>
                  <a:lnTo>
                    <a:pt x="139700" y="44462"/>
                  </a:lnTo>
                  <a:lnTo>
                    <a:pt x="139700" y="50800"/>
                  </a:lnTo>
                  <a:lnTo>
                    <a:pt x="140970" y="50800"/>
                  </a:lnTo>
                  <a:lnTo>
                    <a:pt x="140970" y="44462"/>
                  </a:lnTo>
                  <a:close/>
                </a:path>
                <a:path w="140969" h="115570">
                  <a:moveTo>
                    <a:pt x="140970" y="38112"/>
                  </a:moveTo>
                  <a:lnTo>
                    <a:pt x="139700" y="38112"/>
                  </a:lnTo>
                  <a:lnTo>
                    <a:pt x="139700" y="44450"/>
                  </a:lnTo>
                  <a:lnTo>
                    <a:pt x="140970" y="44450"/>
                  </a:lnTo>
                  <a:lnTo>
                    <a:pt x="140970" y="38112"/>
                  </a:lnTo>
                  <a:close/>
                </a:path>
                <a:path w="140969" h="115570">
                  <a:moveTo>
                    <a:pt x="140970" y="36830"/>
                  </a:moveTo>
                  <a:lnTo>
                    <a:pt x="139700" y="36830"/>
                  </a:lnTo>
                  <a:lnTo>
                    <a:pt x="139700" y="38100"/>
                  </a:lnTo>
                  <a:lnTo>
                    <a:pt x="140970" y="38100"/>
                  </a:lnTo>
                  <a:lnTo>
                    <a:pt x="140970" y="36830"/>
                  </a:lnTo>
                  <a:close/>
                </a:path>
              </a:pathLst>
            </a:custGeom>
            <a:solidFill>
              <a:srgbClr val="C9B18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55" name="object 655"/>
            <p:cNvSpPr/>
            <p:nvPr/>
          </p:nvSpPr>
          <p:spPr>
            <a:xfrm>
              <a:off x="1314450" y="3896360"/>
              <a:ext cx="138430" cy="113030"/>
            </a:xfrm>
            <a:custGeom>
              <a:avLst/>
              <a:gdLst/>
              <a:ahLst/>
              <a:cxnLst/>
              <a:rect l="l" t="t" r="r" b="b"/>
              <a:pathLst>
                <a:path w="138430" h="113029">
                  <a:moveTo>
                    <a:pt x="1270" y="74942"/>
                  </a:moveTo>
                  <a:lnTo>
                    <a:pt x="0" y="74942"/>
                  </a:lnTo>
                  <a:lnTo>
                    <a:pt x="0" y="80010"/>
                  </a:lnTo>
                  <a:lnTo>
                    <a:pt x="1270" y="80010"/>
                  </a:lnTo>
                  <a:lnTo>
                    <a:pt x="1270" y="74942"/>
                  </a:lnTo>
                  <a:close/>
                </a:path>
                <a:path w="138430" h="113029">
                  <a:moveTo>
                    <a:pt x="1270" y="68592"/>
                  </a:moveTo>
                  <a:lnTo>
                    <a:pt x="0" y="68592"/>
                  </a:lnTo>
                  <a:lnTo>
                    <a:pt x="0" y="74930"/>
                  </a:lnTo>
                  <a:lnTo>
                    <a:pt x="1270" y="74930"/>
                  </a:lnTo>
                  <a:lnTo>
                    <a:pt x="1270" y="68592"/>
                  </a:lnTo>
                  <a:close/>
                </a:path>
                <a:path w="138430" h="113029">
                  <a:moveTo>
                    <a:pt x="1270" y="62242"/>
                  </a:moveTo>
                  <a:lnTo>
                    <a:pt x="0" y="62242"/>
                  </a:lnTo>
                  <a:lnTo>
                    <a:pt x="0" y="68580"/>
                  </a:lnTo>
                  <a:lnTo>
                    <a:pt x="1270" y="68580"/>
                  </a:lnTo>
                  <a:lnTo>
                    <a:pt x="1270" y="62242"/>
                  </a:lnTo>
                  <a:close/>
                </a:path>
                <a:path w="138430" h="113029">
                  <a:moveTo>
                    <a:pt x="1270" y="55892"/>
                  </a:moveTo>
                  <a:lnTo>
                    <a:pt x="0" y="55892"/>
                  </a:lnTo>
                  <a:lnTo>
                    <a:pt x="0" y="62230"/>
                  </a:lnTo>
                  <a:lnTo>
                    <a:pt x="1270" y="62230"/>
                  </a:lnTo>
                  <a:lnTo>
                    <a:pt x="1270" y="55892"/>
                  </a:lnTo>
                  <a:close/>
                </a:path>
                <a:path w="138430" h="113029">
                  <a:moveTo>
                    <a:pt x="1270" y="49542"/>
                  </a:moveTo>
                  <a:lnTo>
                    <a:pt x="0" y="49542"/>
                  </a:lnTo>
                  <a:lnTo>
                    <a:pt x="0" y="55880"/>
                  </a:lnTo>
                  <a:lnTo>
                    <a:pt x="1270" y="55880"/>
                  </a:lnTo>
                  <a:lnTo>
                    <a:pt x="1270" y="49542"/>
                  </a:lnTo>
                  <a:close/>
                </a:path>
                <a:path w="138430" h="113029">
                  <a:moveTo>
                    <a:pt x="1270" y="43192"/>
                  </a:moveTo>
                  <a:lnTo>
                    <a:pt x="0" y="43192"/>
                  </a:lnTo>
                  <a:lnTo>
                    <a:pt x="0" y="49530"/>
                  </a:lnTo>
                  <a:lnTo>
                    <a:pt x="1270" y="49530"/>
                  </a:lnTo>
                  <a:lnTo>
                    <a:pt x="1270" y="43192"/>
                  </a:lnTo>
                  <a:close/>
                </a:path>
                <a:path w="138430" h="113029">
                  <a:moveTo>
                    <a:pt x="1270" y="36842"/>
                  </a:moveTo>
                  <a:lnTo>
                    <a:pt x="0" y="36842"/>
                  </a:lnTo>
                  <a:lnTo>
                    <a:pt x="0" y="43180"/>
                  </a:lnTo>
                  <a:lnTo>
                    <a:pt x="1270" y="43180"/>
                  </a:lnTo>
                  <a:lnTo>
                    <a:pt x="1270" y="36842"/>
                  </a:lnTo>
                  <a:close/>
                </a:path>
                <a:path w="138430" h="113029">
                  <a:moveTo>
                    <a:pt x="1270" y="35560"/>
                  </a:moveTo>
                  <a:lnTo>
                    <a:pt x="0" y="35560"/>
                  </a:lnTo>
                  <a:lnTo>
                    <a:pt x="0" y="36830"/>
                  </a:lnTo>
                  <a:lnTo>
                    <a:pt x="1270" y="36830"/>
                  </a:lnTo>
                  <a:lnTo>
                    <a:pt x="1270" y="35560"/>
                  </a:lnTo>
                  <a:close/>
                </a:path>
                <a:path w="138430" h="113029">
                  <a:moveTo>
                    <a:pt x="123190" y="0"/>
                  </a:moveTo>
                  <a:lnTo>
                    <a:pt x="17780" y="0"/>
                  </a:lnTo>
                  <a:lnTo>
                    <a:pt x="17780" y="1270"/>
                  </a:lnTo>
                  <a:lnTo>
                    <a:pt x="123190" y="1270"/>
                  </a:lnTo>
                  <a:lnTo>
                    <a:pt x="123190" y="0"/>
                  </a:lnTo>
                  <a:close/>
                </a:path>
                <a:path w="138430" h="113029">
                  <a:moveTo>
                    <a:pt x="124460" y="111760"/>
                  </a:moveTo>
                  <a:lnTo>
                    <a:pt x="17780" y="111760"/>
                  </a:lnTo>
                  <a:lnTo>
                    <a:pt x="17780" y="113030"/>
                  </a:lnTo>
                  <a:lnTo>
                    <a:pt x="124460" y="113030"/>
                  </a:lnTo>
                  <a:lnTo>
                    <a:pt x="124460" y="111760"/>
                  </a:lnTo>
                  <a:close/>
                </a:path>
                <a:path w="138430" h="113029">
                  <a:moveTo>
                    <a:pt x="138430" y="74942"/>
                  </a:moveTo>
                  <a:lnTo>
                    <a:pt x="137160" y="74942"/>
                  </a:lnTo>
                  <a:lnTo>
                    <a:pt x="137160" y="81280"/>
                  </a:lnTo>
                  <a:lnTo>
                    <a:pt x="138417" y="81280"/>
                  </a:lnTo>
                  <a:lnTo>
                    <a:pt x="138430" y="74942"/>
                  </a:lnTo>
                  <a:close/>
                </a:path>
                <a:path w="138430" h="113029">
                  <a:moveTo>
                    <a:pt x="138430" y="68592"/>
                  </a:moveTo>
                  <a:lnTo>
                    <a:pt x="137160" y="68592"/>
                  </a:lnTo>
                  <a:lnTo>
                    <a:pt x="137160" y="74930"/>
                  </a:lnTo>
                  <a:lnTo>
                    <a:pt x="138430" y="74930"/>
                  </a:lnTo>
                  <a:lnTo>
                    <a:pt x="138430" y="68592"/>
                  </a:lnTo>
                  <a:close/>
                </a:path>
                <a:path w="138430" h="113029">
                  <a:moveTo>
                    <a:pt x="138430" y="62242"/>
                  </a:moveTo>
                  <a:lnTo>
                    <a:pt x="137160" y="62242"/>
                  </a:lnTo>
                  <a:lnTo>
                    <a:pt x="137160" y="68580"/>
                  </a:lnTo>
                  <a:lnTo>
                    <a:pt x="138430" y="68580"/>
                  </a:lnTo>
                  <a:lnTo>
                    <a:pt x="138430" y="62242"/>
                  </a:lnTo>
                  <a:close/>
                </a:path>
                <a:path w="138430" h="113029">
                  <a:moveTo>
                    <a:pt x="138430" y="55892"/>
                  </a:moveTo>
                  <a:lnTo>
                    <a:pt x="137160" y="55892"/>
                  </a:lnTo>
                  <a:lnTo>
                    <a:pt x="137160" y="62230"/>
                  </a:lnTo>
                  <a:lnTo>
                    <a:pt x="138430" y="62230"/>
                  </a:lnTo>
                  <a:lnTo>
                    <a:pt x="138430" y="55892"/>
                  </a:lnTo>
                  <a:close/>
                </a:path>
                <a:path w="138430" h="113029">
                  <a:moveTo>
                    <a:pt x="138430" y="49542"/>
                  </a:moveTo>
                  <a:lnTo>
                    <a:pt x="137160" y="49542"/>
                  </a:lnTo>
                  <a:lnTo>
                    <a:pt x="137160" y="55880"/>
                  </a:lnTo>
                  <a:lnTo>
                    <a:pt x="138430" y="55880"/>
                  </a:lnTo>
                  <a:lnTo>
                    <a:pt x="138430" y="49542"/>
                  </a:lnTo>
                  <a:close/>
                </a:path>
                <a:path w="138430" h="113029">
                  <a:moveTo>
                    <a:pt x="138430" y="43192"/>
                  </a:moveTo>
                  <a:lnTo>
                    <a:pt x="137160" y="43192"/>
                  </a:lnTo>
                  <a:lnTo>
                    <a:pt x="137160" y="49530"/>
                  </a:lnTo>
                  <a:lnTo>
                    <a:pt x="138430" y="49530"/>
                  </a:lnTo>
                  <a:lnTo>
                    <a:pt x="138430" y="43192"/>
                  </a:lnTo>
                  <a:close/>
                </a:path>
                <a:path w="138430" h="113029">
                  <a:moveTo>
                    <a:pt x="138430" y="36842"/>
                  </a:moveTo>
                  <a:lnTo>
                    <a:pt x="137160" y="36842"/>
                  </a:lnTo>
                  <a:lnTo>
                    <a:pt x="137160" y="43180"/>
                  </a:lnTo>
                  <a:lnTo>
                    <a:pt x="138430" y="43180"/>
                  </a:lnTo>
                  <a:lnTo>
                    <a:pt x="138430" y="36842"/>
                  </a:lnTo>
                  <a:close/>
                </a:path>
                <a:path w="138430" h="113029">
                  <a:moveTo>
                    <a:pt x="138430" y="36830"/>
                  </a:moveTo>
                  <a:lnTo>
                    <a:pt x="138417" y="34290"/>
                  </a:lnTo>
                  <a:lnTo>
                    <a:pt x="137160" y="34290"/>
                  </a:lnTo>
                  <a:lnTo>
                    <a:pt x="137160" y="36830"/>
                  </a:lnTo>
                  <a:lnTo>
                    <a:pt x="138430" y="36830"/>
                  </a:lnTo>
                  <a:close/>
                </a:path>
              </a:pathLst>
            </a:custGeom>
            <a:solidFill>
              <a:srgbClr val="CCB38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56" name="object 656"/>
            <p:cNvSpPr/>
            <p:nvPr/>
          </p:nvSpPr>
          <p:spPr>
            <a:xfrm>
              <a:off x="1315720" y="3897630"/>
              <a:ext cx="135890" cy="110489"/>
            </a:xfrm>
            <a:custGeom>
              <a:avLst/>
              <a:gdLst/>
              <a:ahLst/>
              <a:cxnLst/>
              <a:rect l="l" t="t" r="r" b="b"/>
              <a:pathLst>
                <a:path w="135890" h="110489">
                  <a:moveTo>
                    <a:pt x="123190" y="0"/>
                  </a:moveTo>
                  <a:lnTo>
                    <a:pt x="16510" y="0"/>
                  </a:lnTo>
                  <a:lnTo>
                    <a:pt x="16510" y="2540"/>
                  </a:lnTo>
                  <a:lnTo>
                    <a:pt x="123190" y="2540"/>
                  </a:lnTo>
                  <a:lnTo>
                    <a:pt x="123190" y="0"/>
                  </a:lnTo>
                  <a:close/>
                </a:path>
                <a:path w="135890" h="110489">
                  <a:moveTo>
                    <a:pt x="2540" y="31750"/>
                  </a:moveTo>
                  <a:lnTo>
                    <a:pt x="1270" y="31750"/>
                  </a:lnTo>
                  <a:lnTo>
                    <a:pt x="1270" y="33020"/>
                  </a:lnTo>
                  <a:lnTo>
                    <a:pt x="0" y="33020"/>
                  </a:lnTo>
                  <a:lnTo>
                    <a:pt x="0" y="35560"/>
                  </a:lnTo>
                  <a:lnTo>
                    <a:pt x="2540" y="35560"/>
                  </a:lnTo>
                  <a:lnTo>
                    <a:pt x="2540" y="31750"/>
                  </a:lnTo>
                  <a:close/>
                </a:path>
                <a:path w="135890" h="110489">
                  <a:moveTo>
                    <a:pt x="134620" y="30480"/>
                  </a:moveTo>
                  <a:lnTo>
                    <a:pt x="133350" y="30480"/>
                  </a:lnTo>
                  <a:lnTo>
                    <a:pt x="133350" y="35560"/>
                  </a:lnTo>
                  <a:lnTo>
                    <a:pt x="135890" y="35560"/>
                  </a:lnTo>
                  <a:lnTo>
                    <a:pt x="135890" y="31750"/>
                  </a:lnTo>
                  <a:lnTo>
                    <a:pt x="134620" y="31750"/>
                  </a:lnTo>
                  <a:lnTo>
                    <a:pt x="134620" y="30480"/>
                  </a:lnTo>
                  <a:close/>
                </a:path>
                <a:path w="135890" h="110489">
                  <a:moveTo>
                    <a:pt x="2540" y="35560"/>
                  </a:moveTo>
                  <a:lnTo>
                    <a:pt x="0" y="35560"/>
                  </a:lnTo>
                  <a:lnTo>
                    <a:pt x="0" y="41910"/>
                  </a:lnTo>
                  <a:lnTo>
                    <a:pt x="2540" y="41910"/>
                  </a:lnTo>
                  <a:lnTo>
                    <a:pt x="2540" y="35560"/>
                  </a:lnTo>
                  <a:close/>
                </a:path>
                <a:path w="135890" h="110489">
                  <a:moveTo>
                    <a:pt x="135890" y="35560"/>
                  </a:moveTo>
                  <a:lnTo>
                    <a:pt x="133350" y="35560"/>
                  </a:lnTo>
                  <a:lnTo>
                    <a:pt x="133350" y="41910"/>
                  </a:lnTo>
                  <a:lnTo>
                    <a:pt x="135890" y="41910"/>
                  </a:lnTo>
                  <a:lnTo>
                    <a:pt x="135890" y="35560"/>
                  </a:lnTo>
                  <a:close/>
                </a:path>
                <a:path w="135890" h="110489">
                  <a:moveTo>
                    <a:pt x="2540" y="41910"/>
                  </a:moveTo>
                  <a:lnTo>
                    <a:pt x="0" y="41910"/>
                  </a:lnTo>
                  <a:lnTo>
                    <a:pt x="0" y="48260"/>
                  </a:lnTo>
                  <a:lnTo>
                    <a:pt x="2540" y="48260"/>
                  </a:lnTo>
                  <a:lnTo>
                    <a:pt x="2540" y="41910"/>
                  </a:lnTo>
                  <a:close/>
                </a:path>
                <a:path w="135890" h="110489">
                  <a:moveTo>
                    <a:pt x="135890" y="41910"/>
                  </a:moveTo>
                  <a:lnTo>
                    <a:pt x="133350" y="41910"/>
                  </a:lnTo>
                  <a:lnTo>
                    <a:pt x="133350" y="48260"/>
                  </a:lnTo>
                  <a:lnTo>
                    <a:pt x="135890" y="48260"/>
                  </a:lnTo>
                  <a:lnTo>
                    <a:pt x="135890" y="41910"/>
                  </a:lnTo>
                  <a:close/>
                </a:path>
                <a:path w="135890" h="110489">
                  <a:moveTo>
                    <a:pt x="2540" y="48260"/>
                  </a:moveTo>
                  <a:lnTo>
                    <a:pt x="0" y="48260"/>
                  </a:lnTo>
                  <a:lnTo>
                    <a:pt x="0" y="54610"/>
                  </a:lnTo>
                  <a:lnTo>
                    <a:pt x="2540" y="54610"/>
                  </a:lnTo>
                  <a:lnTo>
                    <a:pt x="2540" y="48260"/>
                  </a:lnTo>
                  <a:close/>
                </a:path>
                <a:path w="135890" h="110489">
                  <a:moveTo>
                    <a:pt x="135890" y="48260"/>
                  </a:moveTo>
                  <a:lnTo>
                    <a:pt x="133350" y="48260"/>
                  </a:lnTo>
                  <a:lnTo>
                    <a:pt x="133350" y="54610"/>
                  </a:lnTo>
                  <a:lnTo>
                    <a:pt x="135890" y="54610"/>
                  </a:lnTo>
                  <a:lnTo>
                    <a:pt x="135890" y="48260"/>
                  </a:lnTo>
                  <a:close/>
                </a:path>
                <a:path w="135890" h="110489">
                  <a:moveTo>
                    <a:pt x="2540" y="54610"/>
                  </a:moveTo>
                  <a:lnTo>
                    <a:pt x="0" y="54610"/>
                  </a:lnTo>
                  <a:lnTo>
                    <a:pt x="0" y="60960"/>
                  </a:lnTo>
                  <a:lnTo>
                    <a:pt x="2540" y="60960"/>
                  </a:lnTo>
                  <a:lnTo>
                    <a:pt x="2540" y="54610"/>
                  </a:lnTo>
                  <a:close/>
                </a:path>
                <a:path w="135890" h="110489">
                  <a:moveTo>
                    <a:pt x="135890" y="54610"/>
                  </a:moveTo>
                  <a:lnTo>
                    <a:pt x="133350" y="54610"/>
                  </a:lnTo>
                  <a:lnTo>
                    <a:pt x="133350" y="60960"/>
                  </a:lnTo>
                  <a:lnTo>
                    <a:pt x="135890" y="60960"/>
                  </a:lnTo>
                  <a:lnTo>
                    <a:pt x="135890" y="54610"/>
                  </a:lnTo>
                  <a:close/>
                </a:path>
                <a:path w="135890" h="110489">
                  <a:moveTo>
                    <a:pt x="2540" y="60960"/>
                  </a:moveTo>
                  <a:lnTo>
                    <a:pt x="0" y="60960"/>
                  </a:lnTo>
                  <a:lnTo>
                    <a:pt x="0" y="67310"/>
                  </a:lnTo>
                  <a:lnTo>
                    <a:pt x="2540" y="67310"/>
                  </a:lnTo>
                  <a:lnTo>
                    <a:pt x="2540" y="60960"/>
                  </a:lnTo>
                  <a:close/>
                </a:path>
                <a:path w="135890" h="110489">
                  <a:moveTo>
                    <a:pt x="135890" y="60960"/>
                  </a:moveTo>
                  <a:lnTo>
                    <a:pt x="133350" y="60960"/>
                  </a:lnTo>
                  <a:lnTo>
                    <a:pt x="133350" y="67310"/>
                  </a:lnTo>
                  <a:lnTo>
                    <a:pt x="135890" y="67310"/>
                  </a:lnTo>
                  <a:lnTo>
                    <a:pt x="135890" y="60960"/>
                  </a:lnTo>
                  <a:close/>
                </a:path>
                <a:path w="135890" h="110489">
                  <a:moveTo>
                    <a:pt x="2540" y="67310"/>
                  </a:moveTo>
                  <a:lnTo>
                    <a:pt x="0" y="67310"/>
                  </a:lnTo>
                  <a:lnTo>
                    <a:pt x="0" y="73660"/>
                  </a:lnTo>
                  <a:lnTo>
                    <a:pt x="2540" y="73660"/>
                  </a:lnTo>
                  <a:lnTo>
                    <a:pt x="2540" y="67310"/>
                  </a:lnTo>
                  <a:close/>
                </a:path>
                <a:path w="135890" h="110489">
                  <a:moveTo>
                    <a:pt x="135890" y="67310"/>
                  </a:moveTo>
                  <a:lnTo>
                    <a:pt x="133350" y="67310"/>
                  </a:lnTo>
                  <a:lnTo>
                    <a:pt x="133350" y="73660"/>
                  </a:lnTo>
                  <a:lnTo>
                    <a:pt x="135890" y="73660"/>
                  </a:lnTo>
                  <a:lnTo>
                    <a:pt x="135890" y="67310"/>
                  </a:lnTo>
                  <a:close/>
                </a:path>
                <a:path w="135890" h="110489">
                  <a:moveTo>
                    <a:pt x="2540" y="73660"/>
                  </a:moveTo>
                  <a:lnTo>
                    <a:pt x="0" y="73660"/>
                  </a:lnTo>
                  <a:lnTo>
                    <a:pt x="0" y="80010"/>
                  </a:lnTo>
                  <a:lnTo>
                    <a:pt x="2540" y="80010"/>
                  </a:lnTo>
                  <a:lnTo>
                    <a:pt x="2540" y="73660"/>
                  </a:lnTo>
                  <a:close/>
                </a:path>
                <a:path w="135890" h="110489">
                  <a:moveTo>
                    <a:pt x="135890" y="73660"/>
                  </a:moveTo>
                  <a:lnTo>
                    <a:pt x="133350" y="73660"/>
                  </a:lnTo>
                  <a:lnTo>
                    <a:pt x="133350" y="80010"/>
                  </a:lnTo>
                  <a:lnTo>
                    <a:pt x="135890" y="80010"/>
                  </a:lnTo>
                  <a:lnTo>
                    <a:pt x="135890" y="73660"/>
                  </a:lnTo>
                  <a:close/>
                </a:path>
                <a:path w="135890" h="110489">
                  <a:moveTo>
                    <a:pt x="135890" y="80010"/>
                  </a:moveTo>
                  <a:lnTo>
                    <a:pt x="133350" y="80010"/>
                  </a:lnTo>
                  <a:lnTo>
                    <a:pt x="133350" y="82550"/>
                  </a:lnTo>
                  <a:lnTo>
                    <a:pt x="134620" y="82550"/>
                  </a:lnTo>
                  <a:lnTo>
                    <a:pt x="134620" y="81280"/>
                  </a:lnTo>
                  <a:lnTo>
                    <a:pt x="135890" y="81280"/>
                  </a:lnTo>
                  <a:lnTo>
                    <a:pt x="135890" y="80010"/>
                  </a:lnTo>
                  <a:close/>
                </a:path>
                <a:path w="135890" h="110489">
                  <a:moveTo>
                    <a:pt x="2540" y="80010"/>
                  </a:moveTo>
                  <a:lnTo>
                    <a:pt x="1270" y="80010"/>
                  </a:lnTo>
                  <a:lnTo>
                    <a:pt x="1270" y="81280"/>
                  </a:lnTo>
                  <a:lnTo>
                    <a:pt x="2540" y="81280"/>
                  </a:lnTo>
                  <a:lnTo>
                    <a:pt x="2540" y="80010"/>
                  </a:lnTo>
                  <a:close/>
                </a:path>
                <a:path w="135890" h="110489">
                  <a:moveTo>
                    <a:pt x="123190" y="107950"/>
                  </a:moveTo>
                  <a:lnTo>
                    <a:pt x="15240" y="107950"/>
                  </a:lnTo>
                  <a:lnTo>
                    <a:pt x="15240" y="109220"/>
                  </a:lnTo>
                  <a:lnTo>
                    <a:pt x="16510" y="109220"/>
                  </a:lnTo>
                  <a:lnTo>
                    <a:pt x="16510" y="110490"/>
                  </a:lnTo>
                  <a:lnTo>
                    <a:pt x="123190" y="110490"/>
                  </a:lnTo>
                  <a:lnTo>
                    <a:pt x="123190" y="107950"/>
                  </a:lnTo>
                  <a:close/>
                </a:path>
              </a:pathLst>
            </a:custGeom>
            <a:solidFill>
              <a:srgbClr val="CCB48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57" name="object 657"/>
            <p:cNvSpPr/>
            <p:nvPr/>
          </p:nvSpPr>
          <p:spPr>
            <a:xfrm>
              <a:off x="1318260" y="3900170"/>
              <a:ext cx="130810" cy="105410"/>
            </a:xfrm>
            <a:custGeom>
              <a:avLst/>
              <a:gdLst/>
              <a:ahLst/>
              <a:cxnLst/>
              <a:rect l="l" t="t" r="r" b="b"/>
              <a:pathLst>
                <a:path w="130809" h="105410">
                  <a:moveTo>
                    <a:pt x="1270" y="77482"/>
                  </a:moveTo>
                  <a:lnTo>
                    <a:pt x="0" y="77482"/>
                  </a:lnTo>
                  <a:lnTo>
                    <a:pt x="0" y="80010"/>
                  </a:lnTo>
                  <a:lnTo>
                    <a:pt x="1270" y="80010"/>
                  </a:lnTo>
                  <a:lnTo>
                    <a:pt x="1270" y="77482"/>
                  </a:lnTo>
                  <a:close/>
                </a:path>
                <a:path w="130809" h="105410">
                  <a:moveTo>
                    <a:pt x="1270" y="71132"/>
                  </a:moveTo>
                  <a:lnTo>
                    <a:pt x="0" y="71132"/>
                  </a:lnTo>
                  <a:lnTo>
                    <a:pt x="0" y="77470"/>
                  </a:lnTo>
                  <a:lnTo>
                    <a:pt x="1270" y="77470"/>
                  </a:lnTo>
                  <a:lnTo>
                    <a:pt x="1270" y="71132"/>
                  </a:lnTo>
                  <a:close/>
                </a:path>
                <a:path w="130809" h="105410">
                  <a:moveTo>
                    <a:pt x="1270" y="64782"/>
                  </a:moveTo>
                  <a:lnTo>
                    <a:pt x="0" y="64782"/>
                  </a:lnTo>
                  <a:lnTo>
                    <a:pt x="0" y="71120"/>
                  </a:lnTo>
                  <a:lnTo>
                    <a:pt x="1270" y="71120"/>
                  </a:lnTo>
                  <a:lnTo>
                    <a:pt x="1270" y="64782"/>
                  </a:lnTo>
                  <a:close/>
                </a:path>
                <a:path w="130809" h="105410">
                  <a:moveTo>
                    <a:pt x="1270" y="58432"/>
                  </a:moveTo>
                  <a:lnTo>
                    <a:pt x="0" y="58432"/>
                  </a:lnTo>
                  <a:lnTo>
                    <a:pt x="0" y="64770"/>
                  </a:lnTo>
                  <a:lnTo>
                    <a:pt x="1270" y="64770"/>
                  </a:lnTo>
                  <a:lnTo>
                    <a:pt x="1270" y="58432"/>
                  </a:lnTo>
                  <a:close/>
                </a:path>
                <a:path w="130809" h="105410">
                  <a:moveTo>
                    <a:pt x="1270" y="52082"/>
                  </a:moveTo>
                  <a:lnTo>
                    <a:pt x="0" y="52082"/>
                  </a:lnTo>
                  <a:lnTo>
                    <a:pt x="0" y="58420"/>
                  </a:lnTo>
                  <a:lnTo>
                    <a:pt x="1270" y="58420"/>
                  </a:lnTo>
                  <a:lnTo>
                    <a:pt x="1270" y="52082"/>
                  </a:lnTo>
                  <a:close/>
                </a:path>
                <a:path w="130809" h="105410">
                  <a:moveTo>
                    <a:pt x="1270" y="45732"/>
                  </a:moveTo>
                  <a:lnTo>
                    <a:pt x="0" y="45732"/>
                  </a:lnTo>
                  <a:lnTo>
                    <a:pt x="0" y="52070"/>
                  </a:lnTo>
                  <a:lnTo>
                    <a:pt x="1270" y="52070"/>
                  </a:lnTo>
                  <a:lnTo>
                    <a:pt x="1270" y="45732"/>
                  </a:lnTo>
                  <a:close/>
                </a:path>
                <a:path w="130809" h="105410">
                  <a:moveTo>
                    <a:pt x="1270" y="39382"/>
                  </a:moveTo>
                  <a:lnTo>
                    <a:pt x="0" y="39382"/>
                  </a:lnTo>
                  <a:lnTo>
                    <a:pt x="0" y="45720"/>
                  </a:lnTo>
                  <a:lnTo>
                    <a:pt x="1270" y="45720"/>
                  </a:lnTo>
                  <a:lnTo>
                    <a:pt x="1270" y="39382"/>
                  </a:lnTo>
                  <a:close/>
                </a:path>
                <a:path w="130809" h="105410">
                  <a:moveTo>
                    <a:pt x="1270" y="33032"/>
                  </a:moveTo>
                  <a:lnTo>
                    <a:pt x="0" y="33032"/>
                  </a:lnTo>
                  <a:lnTo>
                    <a:pt x="0" y="39370"/>
                  </a:lnTo>
                  <a:lnTo>
                    <a:pt x="1270" y="39370"/>
                  </a:lnTo>
                  <a:lnTo>
                    <a:pt x="1270" y="33032"/>
                  </a:lnTo>
                  <a:close/>
                </a:path>
                <a:path w="130809" h="105410">
                  <a:moveTo>
                    <a:pt x="1270" y="27940"/>
                  </a:moveTo>
                  <a:lnTo>
                    <a:pt x="0" y="27940"/>
                  </a:lnTo>
                  <a:lnTo>
                    <a:pt x="0" y="33020"/>
                  </a:lnTo>
                  <a:lnTo>
                    <a:pt x="1270" y="33020"/>
                  </a:lnTo>
                  <a:lnTo>
                    <a:pt x="1270" y="27940"/>
                  </a:lnTo>
                  <a:close/>
                </a:path>
                <a:path w="130809" h="105410">
                  <a:moveTo>
                    <a:pt x="120650" y="102870"/>
                  </a:moveTo>
                  <a:lnTo>
                    <a:pt x="12700" y="102870"/>
                  </a:lnTo>
                  <a:lnTo>
                    <a:pt x="12700" y="105410"/>
                  </a:lnTo>
                  <a:lnTo>
                    <a:pt x="120650" y="105410"/>
                  </a:lnTo>
                  <a:lnTo>
                    <a:pt x="120650" y="102870"/>
                  </a:lnTo>
                  <a:close/>
                </a:path>
                <a:path w="130809" h="105410">
                  <a:moveTo>
                    <a:pt x="120650" y="0"/>
                  </a:moveTo>
                  <a:lnTo>
                    <a:pt x="12700" y="0"/>
                  </a:lnTo>
                  <a:lnTo>
                    <a:pt x="12700" y="1270"/>
                  </a:lnTo>
                  <a:lnTo>
                    <a:pt x="120650" y="1270"/>
                  </a:lnTo>
                  <a:lnTo>
                    <a:pt x="120650" y="0"/>
                  </a:lnTo>
                  <a:close/>
                </a:path>
                <a:path w="130809" h="105410">
                  <a:moveTo>
                    <a:pt x="130810" y="77482"/>
                  </a:moveTo>
                  <a:lnTo>
                    <a:pt x="129540" y="77482"/>
                  </a:lnTo>
                  <a:lnTo>
                    <a:pt x="129540" y="81280"/>
                  </a:lnTo>
                  <a:lnTo>
                    <a:pt x="130810" y="81280"/>
                  </a:lnTo>
                  <a:lnTo>
                    <a:pt x="130810" y="77482"/>
                  </a:lnTo>
                  <a:close/>
                </a:path>
                <a:path w="130809" h="105410">
                  <a:moveTo>
                    <a:pt x="130810" y="71132"/>
                  </a:moveTo>
                  <a:lnTo>
                    <a:pt x="129540" y="71132"/>
                  </a:lnTo>
                  <a:lnTo>
                    <a:pt x="129540" y="77470"/>
                  </a:lnTo>
                  <a:lnTo>
                    <a:pt x="130810" y="77470"/>
                  </a:lnTo>
                  <a:lnTo>
                    <a:pt x="130810" y="71132"/>
                  </a:lnTo>
                  <a:close/>
                </a:path>
                <a:path w="130809" h="105410">
                  <a:moveTo>
                    <a:pt x="130810" y="64782"/>
                  </a:moveTo>
                  <a:lnTo>
                    <a:pt x="129540" y="64782"/>
                  </a:lnTo>
                  <a:lnTo>
                    <a:pt x="129540" y="71120"/>
                  </a:lnTo>
                  <a:lnTo>
                    <a:pt x="130810" y="71120"/>
                  </a:lnTo>
                  <a:lnTo>
                    <a:pt x="130810" y="64782"/>
                  </a:lnTo>
                  <a:close/>
                </a:path>
                <a:path w="130809" h="105410">
                  <a:moveTo>
                    <a:pt x="130810" y="58432"/>
                  </a:moveTo>
                  <a:lnTo>
                    <a:pt x="129540" y="58432"/>
                  </a:lnTo>
                  <a:lnTo>
                    <a:pt x="129540" y="64770"/>
                  </a:lnTo>
                  <a:lnTo>
                    <a:pt x="130810" y="64770"/>
                  </a:lnTo>
                  <a:lnTo>
                    <a:pt x="130810" y="58432"/>
                  </a:lnTo>
                  <a:close/>
                </a:path>
                <a:path w="130809" h="105410">
                  <a:moveTo>
                    <a:pt x="130810" y="52082"/>
                  </a:moveTo>
                  <a:lnTo>
                    <a:pt x="129540" y="52082"/>
                  </a:lnTo>
                  <a:lnTo>
                    <a:pt x="129540" y="58420"/>
                  </a:lnTo>
                  <a:lnTo>
                    <a:pt x="130810" y="58420"/>
                  </a:lnTo>
                  <a:lnTo>
                    <a:pt x="130810" y="52082"/>
                  </a:lnTo>
                  <a:close/>
                </a:path>
                <a:path w="130809" h="105410">
                  <a:moveTo>
                    <a:pt x="130810" y="45732"/>
                  </a:moveTo>
                  <a:lnTo>
                    <a:pt x="129540" y="45732"/>
                  </a:lnTo>
                  <a:lnTo>
                    <a:pt x="129540" y="52070"/>
                  </a:lnTo>
                  <a:lnTo>
                    <a:pt x="130810" y="52070"/>
                  </a:lnTo>
                  <a:lnTo>
                    <a:pt x="130810" y="45732"/>
                  </a:lnTo>
                  <a:close/>
                </a:path>
                <a:path w="130809" h="105410">
                  <a:moveTo>
                    <a:pt x="130810" y="39382"/>
                  </a:moveTo>
                  <a:lnTo>
                    <a:pt x="129540" y="39382"/>
                  </a:lnTo>
                  <a:lnTo>
                    <a:pt x="129540" y="45720"/>
                  </a:lnTo>
                  <a:lnTo>
                    <a:pt x="130810" y="45720"/>
                  </a:lnTo>
                  <a:lnTo>
                    <a:pt x="130810" y="39382"/>
                  </a:lnTo>
                  <a:close/>
                </a:path>
                <a:path w="130809" h="105410">
                  <a:moveTo>
                    <a:pt x="130810" y="33032"/>
                  </a:moveTo>
                  <a:lnTo>
                    <a:pt x="129540" y="33032"/>
                  </a:lnTo>
                  <a:lnTo>
                    <a:pt x="129540" y="39370"/>
                  </a:lnTo>
                  <a:lnTo>
                    <a:pt x="130810" y="39370"/>
                  </a:lnTo>
                  <a:lnTo>
                    <a:pt x="130810" y="33032"/>
                  </a:lnTo>
                  <a:close/>
                </a:path>
                <a:path w="130809" h="105410">
                  <a:moveTo>
                    <a:pt x="130810" y="26682"/>
                  </a:moveTo>
                  <a:lnTo>
                    <a:pt x="129540" y="26682"/>
                  </a:lnTo>
                  <a:lnTo>
                    <a:pt x="129540" y="33020"/>
                  </a:lnTo>
                  <a:lnTo>
                    <a:pt x="130810" y="33020"/>
                  </a:lnTo>
                  <a:lnTo>
                    <a:pt x="130810" y="26682"/>
                  </a:lnTo>
                  <a:close/>
                </a:path>
              </a:pathLst>
            </a:custGeom>
            <a:solidFill>
              <a:srgbClr val="CDB68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58" name="object 658"/>
            <p:cNvSpPr/>
            <p:nvPr/>
          </p:nvSpPr>
          <p:spPr>
            <a:xfrm>
              <a:off x="1319530" y="3901440"/>
              <a:ext cx="128270" cy="101600"/>
            </a:xfrm>
            <a:custGeom>
              <a:avLst/>
              <a:gdLst/>
              <a:ahLst/>
              <a:cxnLst/>
              <a:rect l="l" t="t" r="r" b="b"/>
              <a:pathLst>
                <a:path w="128269" h="101600">
                  <a:moveTo>
                    <a:pt x="119379" y="0"/>
                  </a:moveTo>
                  <a:lnTo>
                    <a:pt x="11429" y="0"/>
                  </a:lnTo>
                  <a:lnTo>
                    <a:pt x="11429" y="2540"/>
                  </a:lnTo>
                  <a:lnTo>
                    <a:pt x="119379" y="2540"/>
                  </a:lnTo>
                  <a:lnTo>
                    <a:pt x="119379" y="0"/>
                  </a:lnTo>
                  <a:close/>
                </a:path>
                <a:path w="128269" h="101600">
                  <a:moveTo>
                    <a:pt x="2539" y="24130"/>
                  </a:moveTo>
                  <a:lnTo>
                    <a:pt x="1269" y="24130"/>
                  </a:lnTo>
                  <a:lnTo>
                    <a:pt x="1269" y="25400"/>
                  </a:lnTo>
                  <a:lnTo>
                    <a:pt x="2539" y="25400"/>
                  </a:lnTo>
                  <a:lnTo>
                    <a:pt x="2539" y="24130"/>
                  </a:lnTo>
                  <a:close/>
                </a:path>
                <a:path w="128269" h="101600">
                  <a:moveTo>
                    <a:pt x="126999" y="22860"/>
                  </a:moveTo>
                  <a:lnTo>
                    <a:pt x="125729" y="22860"/>
                  </a:lnTo>
                  <a:lnTo>
                    <a:pt x="125729" y="25400"/>
                  </a:lnTo>
                  <a:lnTo>
                    <a:pt x="128269" y="25400"/>
                  </a:lnTo>
                  <a:lnTo>
                    <a:pt x="128269" y="24130"/>
                  </a:lnTo>
                  <a:lnTo>
                    <a:pt x="126999" y="24130"/>
                  </a:lnTo>
                  <a:lnTo>
                    <a:pt x="126999" y="22860"/>
                  </a:lnTo>
                  <a:close/>
                </a:path>
                <a:path w="128269" h="101600">
                  <a:moveTo>
                    <a:pt x="2539" y="25400"/>
                  </a:moveTo>
                  <a:lnTo>
                    <a:pt x="0" y="25400"/>
                  </a:lnTo>
                  <a:lnTo>
                    <a:pt x="0" y="31750"/>
                  </a:lnTo>
                  <a:lnTo>
                    <a:pt x="2539" y="31750"/>
                  </a:lnTo>
                  <a:lnTo>
                    <a:pt x="2539" y="25400"/>
                  </a:lnTo>
                  <a:close/>
                </a:path>
                <a:path w="128269" h="101600">
                  <a:moveTo>
                    <a:pt x="128269" y="25400"/>
                  </a:moveTo>
                  <a:lnTo>
                    <a:pt x="125729" y="25400"/>
                  </a:lnTo>
                  <a:lnTo>
                    <a:pt x="125729" y="31750"/>
                  </a:lnTo>
                  <a:lnTo>
                    <a:pt x="128269" y="31750"/>
                  </a:lnTo>
                  <a:lnTo>
                    <a:pt x="128269" y="25400"/>
                  </a:lnTo>
                  <a:close/>
                </a:path>
                <a:path w="128269" h="101600">
                  <a:moveTo>
                    <a:pt x="2539" y="31750"/>
                  </a:moveTo>
                  <a:lnTo>
                    <a:pt x="0" y="31750"/>
                  </a:lnTo>
                  <a:lnTo>
                    <a:pt x="0" y="38100"/>
                  </a:lnTo>
                  <a:lnTo>
                    <a:pt x="2539" y="38100"/>
                  </a:lnTo>
                  <a:lnTo>
                    <a:pt x="2539" y="31750"/>
                  </a:lnTo>
                  <a:close/>
                </a:path>
                <a:path w="128269" h="101600">
                  <a:moveTo>
                    <a:pt x="128269" y="31750"/>
                  </a:moveTo>
                  <a:lnTo>
                    <a:pt x="125729" y="31750"/>
                  </a:lnTo>
                  <a:lnTo>
                    <a:pt x="125729" y="38100"/>
                  </a:lnTo>
                  <a:lnTo>
                    <a:pt x="128269" y="38100"/>
                  </a:lnTo>
                  <a:lnTo>
                    <a:pt x="128269" y="31750"/>
                  </a:lnTo>
                  <a:close/>
                </a:path>
                <a:path w="128269" h="101600">
                  <a:moveTo>
                    <a:pt x="2539" y="38100"/>
                  </a:moveTo>
                  <a:lnTo>
                    <a:pt x="0" y="38100"/>
                  </a:lnTo>
                  <a:lnTo>
                    <a:pt x="0" y="44450"/>
                  </a:lnTo>
                  <a:lnTo>
                    <a:pt x="2539" y="44450"/>
                  </a:lnTo>
                  <a:lnTo>
                    <a:pt x="2539" y="38100"/>
                  </a:lnTo>
                  <a:close/>
                </a:path>
                <a:path w="128269" h="101600">
                  <a:moveTo>
                    <a:pt x="128269" y="38100"/>
                  </a:moveTo>
                  <a:lnTo>
                    <a:pt x="125729" y="38100"/>
                  </a:lnTo>
                  <a:lnTo>
                    <a:pt x="125729" y="44450"/>
                  </a:lnTo>
                  <a:lnTo>
                    <a:pt x="128269" y="44450"/>
                  </a:lnTo>
                  <a:lnTo>
                    <a:pt x="128269" y="38100"/>
                  </a:lnTo>
                  <a:close/>
                </a:path>
                <a:path w="128269" h="101600">
                  <a:moveTo>
                    <a:pt x="2539" y="44450"/>
                  </a:moveTo>
                  <a:lnTo>
                    <a:pt x="0" y="44450"/>
                  </a:lnTo>
                  <a:lnTo>
                    <a:pt x="0" y="50800"/>
                  </a:lnTo>
                  <a:lnTo>
                    <a:pt x="2539" y="50800"/>
                  </a:lnTo>
                  <a:lnTo>
                    <a:pt x="2539" y="44450"/>
                  </a:lnTo>
                  <a:close/>
                </a:path>
                <a:path w="128269" h="101600">
                  <a:moveTo>
                    <a:pt x="128269" y="44450"/>
                  </a:moveTo>
                  <a:lnTo>
                    <a:pt x="125729" y="44450"/>
                  </a:lnTo>
                  <a:lnTo>
                    <a:pt x="125729" y="50800"/>
                  </a:lnTo>
                  <a:lnTo>
                    <a:pt x="128269" y="50800"/>
                  </a:lnTo>
                  <a:lnTo>
                    <a:pt x="128269" y="44450"/>
                  </a:lnTo>
                  <a:close/>
                </a:path>
                <a:path w="128269" h="101600">
                  <a:moveTo>
                    <a:pt x="2539" y="50800"/>
                  </a:moveTo>
                  <a:lnTo>
                    <a:pt x="0" y="50800"/>
                  </a:lnTo>
                  <a:lnTo>
                    <a:pt x="0" y="57150"/>
                  </a:lnTo>
                  <a:lnTo>
                    <a:pt x="2539" y="57150"/>
                  </a:lnTo>
                  <a:lnTo>
                    <a:pt x="2539" y="50800"/>
                  </a:lnTo>
                  <a:close/>
                </a:path>
                <a:path w="128269" h="101600">
                  <a:moveTo>
                    <a:pt x="128269" y="50800"/>
                  </a:moveTo>
                  <a:lnTo>
                    <a:pt x="125729" y="50800"/>
                  </a:lnTo>
                  <a:lnTo>
                    <a:pt x="125729" y="57150"/>
                  </a:lnTo>
                  <a:lnTo>
                    <a:pt x="128269" y="57150"/>
                  </a:lnTo>
                  <a:lnTo>
                    <a:pt x="128269" y="50800"/>
                  </a:lnTo>
                  <a:close/>
                </a:path>
                <a:path w="128269" h="101600">
                  <a:moveTo>
                    <a:pt x="2539" y="57150"/>
                  </a:moveTo>
                  <a:lnTo>
                    <a:pt x="0" y="57150"/>
                  </a:lnTo>
                  <a:lnTo>
                    <a:pt x="0" y="63500"/>
                  </a:lnTo>
                  <a:lnTo>
                    <a:pt x="2539" y="63500"/>
                  </a:lnTo>
                  <a:lnTo>
                    <a:pt x="2539" y="57150"/>
                  </a:lnTo>
                  <a:close/>
                </a:path>
                <a:path w="128269" h="101600">
                  <a:moveTo>
                    <a:pt x="128269" y="57150"/>
                  </a:moveTo>
                  <a:lnTo>
                    <a:pt x="125729" y="57150"/>
                  </a:lnTo>
                  <a:lnTo>
                    <a:pt x="125729" y="63500"/>
                  </a:lnTo>
                  <a:lnTo>
                    <a:pt x="128269" y="63500"/>
                  </a:lnTo>
                  <a:lnTo>
                    <a:pt x="128269" y="57150"/>
                  </a:lnTo>
                  <a:close/>
                </a:path>
                <a:path w="128269" h="101600">
                  <a:moveTo>
                    <a:pt x="2539" y="63500"/>
                  </a:moveTo>
                  <a:lnTo>
                    <a:pt x="0" y="63500"/>
                  </a:lnTo>
                  <a:lnTo>
                    <a:pt x="0" y="69850"/>
                  </a:lnTo>
                  <a:lnTo>
                    <a:pt x="2539" y="69850"/>
                  </a:lnTo>
                  <a:lnTo>
                    <a:pt x="2539" y="63500"/>
                  </a:lnTo>
                  <a:close/>
                </a:path>
                <a:path w="128269" h="101600">
                  <a:moveTo>
                    <a:pt x="128269" y="63500"/>
                  </a:moveTo>
                  <a:lnTo>
                    <a:pt x="125729" y="63500"/>
                  </a:lnTo>
                  <a:lnTo>
                    <a:pt x="125729" y="69850"/>
                  </a:lnTo>
                  <a:lnTo>
                    <a:pt x="128269" y="69850"/>
                  </a:lnTo>
                  <a:lnTo>
                    <a:pt x="128269" y="63500"/>
                  </a:lnTo>
                  <a:close/>
                </a:path>
                <a:path w="128269" h="101600">
                  <a:moveTo>
                    <a:pt x="2539" y="69850"/>
                  </a:moveTo>
                  <a:lnTo>
                    <a:pt x="0" y="69850"/>
                  </a:lnTo>
                  <a:lnTo>
                    <a:pt x="0" y="76200"/>
                  </a:lnTo>
                  <a:lnTo>
                    <a:pt x="2539" y="76200"/>
                  </a:lnTo>
                  <a:lnTo>
                    <a:pt x="2539" y="69850"/>
                  </a:lnTo>
                  <a:close/>
                </a:path>
                <a:path w="128269" h="101600">
                  <a:moveTo>
                    <a:pt x="128269" y="69850"/>
                  </a:moveTo>
                  <a:lnTo>
                    <a:pt x="125729" y="69850"/>
                  </a:lnTo>
                  <a:lnTo>
                    <a:pt x="125729" y="76200"/>
                  </a:lnTo>
                  <a:lnTo>
                    <a:pt x="128269" y="76200"/>
                  </a:lnTo>
                  <a:lnTo>
                    <a:pt x="128269" y="69850"/>
                  </a:lnTo>
                  <a:close/>
                </a:path>
                <a:path w="128269" h="101600">
                  <a:moveTo>
                    <a:pt x="128269" y="76200"/>
                  </a:moveTo>
                  <a:lnTo>
                    <a:pt x="125729" y="76200"/>
                  </a:lnTo>
                  <a:lnTo>
                    <a:pt x="125729" y="81280"/>
                  </a:lnTo>
                  <a:lnTo>
                    <a:pt x="126999" y="81280"/>
                  </a:lnTo>
                  <a:lnTo>
                    <a:pt x="126999" y="80010"/>
                  </a:lnTo>
                  <a:lnTo>
                    <a:pt x="128269" y="80010"/>
                  </a:lnTo>
                  <a:lnTo>
                    <a:pt x="128269" y="76200"/>
                  </a:lnTo>
                  <a:close/>
                </a:path>
                <a:path w="128269" h="101600">
                  <a:moveTo>
                    <a:pt x="2539" y="76200"/>
                  </a:moveTo>
                  <a:lnTo>
                    <a:pt x="0" y="76200"/>
                  </a:lnTo>
                  <a:lnTo>
                    <a:pt x="0" y="78740"/>
                  </a:lnTo>
                  <a:lnTo>
                    <a:pt x="1269" y="78740"/>
                  </a:lnTo>
                  <a:lnTo>
                    <a:pt x="1269" y="80010"/>
                  </a:lnTo>
                  <a:lnTo>
                    <a:pt x="2539" y="80010"/>
                  </a:lnTo>
                  <a:lnTo>
                    <a:pt x="2539" y="76200"/>
                  </a:lnTo>
                  <a:close/>
                </a:path>
                <a:path w="128269" h="101600">
                  <a:moveTo>
                    <a:pt x="120649" y="100330"/>
                  </a:moveTo>
                  <a:lnTo>
                    <a:pt x="11429" y="100330"/>
                  </a:lnTo>
                  <a:lnTo>
                    <a:pt x="11429" y="101600"/>
                  </a:lnTo>
                  <a:lnTo>
                    <a:pt x="120649" y="101600"/>
                  </a:lnTo>
                  <a:lnTo>
                    <a:pt x="120649" y="100330"/>
                  </a:lnTo>
                  <a:close/>
                </a:path>
              </a:pathLst>
            </a:custGeom>
            <a:solidFill>
              <a:srgbClr val="CEB88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59" name="object 659"/>
            <p:cNvSpPr/>
            <p:nvPr/>
          </p:nvSpPr>
          <p:spPr>
            <a:xfrm>
              <a:off x="1322070" y="3903980"/>
              <a:ext cx="123189" cy="97790"/>
            </a:xfrm>
            <a:custGeom>
              <a:avLst/>
              <a:gdLst/>
              <a:ahLst/>
              <a:cxnLst/>
              <a:rect l="l" t="t" r="r" b="b"/>
              <a:pathLst>
                <a:path w="123190" h="97789">
                  <a:moveTo>
                    <a:pt x="1270" y="73672"/>
                  </a:moveTo>
                  <a:lnTo>
                    <a:pt x="0" y="73672"/>
                  </a:lnTo>
                  <a:lnTo>
                    <a:pt x="0" y="78740"/>
                  </a:lnTo>
                  <a:lnTo>
                    <a:pt x="1270" y="78740"/>
                  </a:lnTo>
                  <a:lnTo>
                    <a:pt x="1270" y="73672"/>
                  </a:lnTo>
                  <a:close/>
                </a:path>
                <a:path w="123190" h="97789">
                  <a:moveTo>
                    <a:pt x="1270" y="67322"/>
                  </a:moveTo>
                  <a:lnTo>
                    <a:pt x="0" y="67322"/>
                  </a:lnTo>
                  <a:lnTo>
                    <a:pt x="0" y="73660"/>
                  </a:lnTo>
                  <a:lnTo>
                    <a:pt x="1270" y="73660"/>
                  </a:lnTo>
                  <a:lnTo>
                    <a:pt x="1270" y="67322"/>
                  </a:lnTo>
                  <a:close/>
                </a:path>
                <a:path w="123190" h="97789">
                  <a:moveTo>
                    <a:pt x="1270" y="60972"/>
                  </a:moveTo>
                  <a:lnTo>
                    <a:pt x="0" y="60972"/>
                  </a:lnTo>
                  <a:lnTo>
                    <a:pt x="0" y="67310"/>
                  </a:lnTo>
                  <a:lnTo>
                    <a:pt x="1270" y="67310"/>
                  </a:lnTo>
                  <a:lnTo>
                    <a:pt x="1270" y="60972"/>
                  </a:lnTo>
                  <a:close/>
                </a:path>
                <a:path w="123190" h="97789">
                  <a:moveTo>
                    <a:pt x="1270" y="54622"/>
                  </a:moveTo>
                  <a:lnTo>
                    <a:pt x="0" y="54622"/>
                  </a:lnTo>
                  <a:lnTo>
                    <a:pt x="0" y="60960"/>
                  </a:lnTo>
                  <a:lnTo>
                    <a:pt x="1270" y="60960"/>
                  </a:lnTo>
                  <a:lnTo>
                    <a:pt x="1270" y="54622"/>
                  </a:lnTo>
                  <a:close/>
                </a:path>
                <a:path w="123190" h="97789">
                  <a:moveTo>
                    <a:pt x="1270" y="48272"/>
                  </a:moveTo>
                  <a:lnTo>
                    <a:pt x="0" y="48272"/>
                  </a:lnTo>
                  <a:lnTo>
                    <a:pt x="0" y="54610"/>
                  </a:lnTo>
                  <a:lnTo>
                    <a:pt x="1270" y="54610"/>
                  </a:lnTo>
                  <a:lnTo>
                    <a:pt x="1270" y="48272"/>
                  </a:lnTo>
                  <a:close/>
                </a:path>
                <a:path w="123190" h="97789">
                  <a:moveTo>
                    <a:pt x="1270" y="41922"/>
                  </a:moveTo>
                  <a:lnTo>
                    <a:pt x="0" y="41922"/>
                  </a:lnTo>
                  <a:lnTo>
                    <a:pt x="0" y="48260"/>
                  </a:lnTo>
                  <a:lnTo>
                    <a:pt x="1270" y="48260"/>
                  </a:lnTo>
                  <a:lnTo>
                    <a:pt x="1270" y="41922"/>
                  </a:lnTo>
                  <a:close/>
                </a:path>
                <a:path w="123190" h="97789">
                  <a:moveTo>
                    <a:pt x="1270" y="35572"/>
                  </a:moveTo>
                  <a:lnTo>
                    <a:pt x="0" y="35572"/>
                  </a:lnTo>
                  <a:lnTo>
                    <a:pt x="0" y="41910"/>
                  </a:lnTo>
                  <a:lnTo>
                    <a:pt x="1270" y="41910"/>
                  </a:lnTo>
                  <a:lnTo>
                    <a:pt x="1270" y="35572"/>
                  </a:lnTo>
                  <a:close/>
                </a:path>
                <a:path w="123190" h="97789">
                  <a:moveTo>
                    <a:pt x="1270" y="29222"/>
                  </a:moveTo>
                  <a:lnTo>
                    <a:pt x="0" y="29222"/>
                  </a:lnTo>
                  <a:lnTo>
                    <a:pt x="0" y="35560"/>
                  </a:lnTo>
                  <a:lnTo>
                    <a:pt x="1270" y="35560"/>
                  </a:lnTo>
                  <a:lnTo>
                    <a:pt x="1270" y="29222"/>
                  </a:lnTo>
                  <a:close/>
                </a:path>
                <a:path w="123190" h="97789">
                  <a:moveTo>
                    <a:pt x="1270" y="22872"/>
                  </a:moveTo>
                  <a:lnTo>
                    <a:pt x="0" y="22872"/>
                  </a:lnTo>
                  <a:lnTo>
                    <a:pt x="0" y="29210"/>
                  </a:lnTo>
                  <a:lnTo>
                    <a:pt x="1270" y="29210"/>
                  </a:lnTo>
                  <a:lnTo>
                    <a:pt x="1270" y="22872"/>
                  </a:lnTo>
                  <a:close/>
                </a:path>
                <a:path w="123190" h="97789">
                  <a:moveTo>
                    <a:pt x="1270" y="20320"/>
                  </a:moveTo>
                  <a:lnTo>
                    <a:pt x="0" y="20320"/>
                  </a:lnTo>
                  <a:lnTo>
                    <a:pt x="0" y="22860"/>
                  </a:lnTo>
                  <a:lnTo>
                    <a:pt x="1270" y="22860"/>
                  </a:lnTo>
                  <a:lnTo>
                    <a:pt x="1270" y="20320"/>
                  </a:lnTo>
                  <a:close/>
                </a:path>
                <a:path w="123190" h="97789">
                  <a:moveTo>
                    <a:pt x="118097" y="96520"/>
                  </a:moveTo>
                  <a:lnTo>
                    <a:pt x="7620" y="96520"/>
                  </a:lnTo>
                  <a:lnTo>
                    <a:pt x="7620" y="97790"/>
                  </a:lnTo>
                  <a:lnTo>
                    <a:pt x="118097" y="97790"/>
                  </a:lnTo>
                  <a:lnTo>
                    <a:pt x="118097" y="96520"/>
                  </a:lnTo>
                  <a:close/>
                </a:path>
                <a:path w="123190" h="97789">
                  <a:moveTo>
                    <a:pt x="118097" y="0"/>
                  </a:moveTo>
                  <a:lnTo>
                    <a:pt x="8890" y="0"/>
                  </a:lnTo>
                  <a:lnTo>
                    <a:pt x="8890" y="1270"/>
                  </a:lnTo>
                  <a:lnTo>
                    <a:pt x="118097" y="1270"/>
                  </a:lnTo>
                  <a:lnTo>
                    <a:pt x="118097" y="0"/>
                  </a:lnTo>
                  <a:close/>
                </a:path>
                <a:path w="123190" h="97789">
                  <a:moveTo>
                    <a:pt x="123190" y="73672"/>
                  </a:moveTo>
                  <a:lnTo>
                    <a:pt x="121920" y="73672"/>
                  </a:lnTo>
                  <a:lnTo>
                    <a:pt x="121920" y="80010"/>
                  </a:lnTo>
                  <a:lnTo>
                    <a:pt x="123190" y="80010"/>
                  </a:lnTo>
                  <a:lnTo>
                    <a:pt x="123190" y="73672"/>
                  </a:lnTo>
                  <a:close/>
                </a:path>
                <a:path w="123190" h="97789">
                  <a:moveTo>
                    <a:pt x="123190" y="67322"/>
                  </a:moveTo>
                  <a:lnTo>
                    <a:pt x="121920" y="67322"/>
                  </a:lnTo>
                  <a:lnTo>
                    <a:pt x="121920" y="73660"/>
                  </a:lnTo>
                  <a:lnTo>
                    <a:pt x="123190" y="73660"/>
                  </a:lnTo>
                  <a:lnTo>
                    <a:pt x="123190" y="67322"/>
                  </a:lnTo>
                  <a:close/>
                </a:path>
                <a:path w="123190" h="97789">
                  <a:moveTo>
                    <a:pt x="123190" y="60972"/>
                  </a:moveTo>
                  <a:lnTo>
                    <a:pt x="121920" y="60972"/>
                  </a:lnTo>
                  <a:lnTo>
                    <a:pt x="121920" y="67310"/>
                  </a:lnTo>
                  <a:lnTo>
                    <a:pt x="123190" y="67310"/>
                  </a:lnTo>
                  <a:lnTo>
                    <a:pt x="123190" y="60972"/>
                  </a:lnTo>
                  <a:close/>
                </a:path>
                <a:path w="123190" h="97789">
                  <a:moveTo>
                    <a:pt x="123190" y="54622"/>
                  </a:moveTo>
                  <a:lnTo>
                    <a:pt x="121920" y="54622"/>
                  </a:lnTo>
                  <a:lnTo>
                    <a:pt x="121920" y="60960"/>
                  </a:lnTo>
                  <a:lnTo>
                    <a:pt x="123190" y="60960"/>
                  </a:lnTo>
                  <a:lnTo>
                    <a:pt x="123190" y="54622"/>
                  </a:lnTo>
                  <a:close/>
                </a:path>
                <a:path w="123190" h="97789">
                  <a:moveTo>
                    <a:pt x="123190" y="48272"/>
                  </a:moveTo>
                  <a:lnTo>
                    <a:pt x="121920" y="48272"/>
                  </a:lnTo>
                  <a:lnTo>
                    <a:pt x="121920" y="54610"/>
                  </a:lnTo>
                  <a:lnTo>
                    <a:pt x="123190" y="54610"/>
                  </a:lnTo>
                  <a:lnTo>
                    <a:pt x="123190" y="48272"/>
                  </a:lnTo>
                  <a:close/>
                </a:path>
                <a:path w="123190" h="97789">
                  <a:moveTo>
                    <a:pt x="123190" y="41922"/>
                  </a:moveTo>
                  <a:lnTo>
                    <a:pt x="121920" y="41922"/>
                  </a:lnTo>
                  <a:lnTo>
                    <a:pt x="121920" y="48260"/>
                  </a:lnTo>
                  <a:lnTo>
                    <a:pt x="123190" y="48260"/>
                  </a:lnTo>
                  <a:lnTo>
                    <a:pt x="123190" y="41922"/>
                  </a:lnTo>
                  <a:close/>
                </a:path>
                <a:path w="123190" h="97789">
                  <a:moveTo>
                    <a:pt x="123190" y="35572"/>
                  </a:moveTo>
                  <a:lnTo>
                    <a:pt x="121920" y="35572"/>
                  </a:lnTo>
                  <a:lnTo>
                    <a:pt x="121920" y="41910"/>
                  </a:lnTo>
                  <a:lnTo>
                    <a:pt x="123190" y="41910"/>
                  </a:lnTo>
                  <a:lnTo>
                    <a:pt x="123190" y="35572"/>
                  </a:lnTo>
                  <a:close/>
                </a:path>
                <a:path w="123190" h="97789">
                  <a:moveTo>
                    <a:pt x="123190" y="29222"/>
                  </a:moveTo>
                  <a:lnTo>
                    <a:pt x="121920" y="29222"/>
                  </a:lnTo>
                  <a:lnTo>
                    <a:pt x="121920" y="35560"/>
                  </a:lnTo>
                  <a:lnTo>
                    <a:pt x="123190" y="35560"/>
                  </a:lnTo>
                  <a:lnTo>
                    <a:pt x="123190" y="29222"/>
                  </a:lnTo>
                  <a:close/>
                </a:path>
                <a:path w="123190" h="97789">
                  <a:moveTo>
                    <a:pt x="123190" y="22872"/>
                  </a:moveTo>
                  <a:lnTo>
                    <a:pt x="121920" y="22872"/>
                  </a:lnTo>
                  <a:lnTo>
                    <a:pt x="121920" y="29210"/>
                  </a:lnTo>
                  <a:lnTo>
                    <a:pt x="123190" y="29210"/>
                  </a:lnTo>
                  <a:lnTo>
                    <a:pt x="123190" y="22872"/>
                  </a:lnTo>
                  <a:close/>
                </a:path>
                <a:path w="123190" h="97789">
                  <a:moveTo>
                    <a:pt x="123190" y="19050"/>
                  </a:moveTo>
                  <a:lnTo>
                    <a:pt x="121920" y="19050"/>
                  </a:lnTo>
                  <a:lnTo>
                    <a:pt x="121920" y="22860"/>
                  </a:lnTo>
                  <a:lnTo>
                    <a:pt x="123190" y="22860"/>
                  </a:lnTo>
                  <a:lnTo>
                    <a:pt x="123190" y="19050"/>
                  </a:lnTo>
                  <a:close/>
                </a:path>
              </a:pathLst>
            </a:custGeom>
            <a:solidFill>
              <a:srgbClr val="CFB98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60" name="object 660"/>
            <p:cNvSpPr/>
            <p:nvPr/>
          </p:nvSpPr>
          <p:spPr>
            <a:xfrm>
              <a:off x="1323340" y="3905250"/>
              <a:ext cx="120650" cy="95250"/>
            </a:xfrm>
            <a:custGeom>
              <a:avLst/>
              <a:gdLst/>
              <a:ahLst/>
              <a:cxnLst/>
              <a:rect l="l" t="t" r="r" b="b"/>
              <a:pathLst>
                <a:path w="120650" h="95250">
                  <a:moveTo>
                    <a:pt x="119379" y="12700"/>
                  </a:moveTo>
                  <a:lnTo>
                    <a:pt x="118109" y="12700"/>
                  </a:lnTo>
                  <a:lnTo>
                    <a:pt x="118109" y="13969"/>
                  </a:lnTo>
                  <a:lnTo>
                    <a:pt x="119379" y="13969"/>
                  </a:lnTo>
                  <a:lnTo>
                    <a:pt x="119379" y="12700"/>
                  </a:lnTo>
                  <a:close/>
                </a:path>
                <a:path w="120650" h="95250">
                  <a:moveTo>
                    <a:pt x="116839" y="0"/>
                  </a:moveTo>
                  <a:lnTo>
                    <a:pt x="6350" y="0"/>
                  </a:lnTo>
                  <a:lnTo>
                    <a:pt x="6350" y="2539"/>
                  </a:lnTo>
                  <a:lnTo>
                    <a:pt x="116839" y="2539"/>
                  </a:lnTo>
                  <a:lnTo>
                    <a:pt x="116839" y="0"/>
                  </a:lnTo>
                  <a:close/>
                </a:path>
                <a:path w="120650" h="95250">
                  <a:moveTo>
                    <a:pt x="2540" y="16510"/>
                  </a:moveTo>
                  <a:lnTo>
                    <a:pt x="1269" y="16510"/>
                  </a:lnTo>
                  <a:lnTo>
                    <a:pt x="1269" y="17780"/>
                  </a:lnTo>
                  <a:lnTo>
                    <a:pt x="0" y="17780"/>
                  </a:lnTo>
                  <a:lnTo>
                    <a:pt x="0" y="21589"/>
                  </a:lnTo>
                  <a:lnTo>
                    <a:pt x="2540" y="21589"/>
                  </a:lnTo>
                  <a:lnTo>
                    <a:pt x="2540" y="16510"/>
                  </a:lnTo>
                  <a:close/>
                </a:path>
                <a:path w="120650" h="95250">
                  <a:moveTo>
                    <a:pt x="119380" y="13970"/>
                  </a:moveTo>
                  <a:lnTo>
                    <a:pt x="118109" y="13970"/>
                  </a:lnTo>
                  <a:lnTo>
                    <a:pt x="118109" y="21589"/>
                  </a:lnTo>
                  <a:lnTo>
                    <a:pt x="120650" y="21589"/>
                  </a:lnTo>
                  <a:lnTo>
                    <a:pt x="120650" y="16510"/>
                  </a:lnTo>
                  <a:lnTo>
                    <a:pt x="119380" y="16510"/>
                  </a:lnTo>
                  <a:lnTo>
                    <a:pt x="119380" y="13970"/>
                  </a:lnTo>
                  <a:close/>
                </a:path>
                <a:path w="120650" h="95250">
                  <a:moveTo>
                    <a:pt x="2540" y="21590"/>
                  </a:moveTo>
                  <a:lnTo>
                    <a:pt x="0" y="21590"/>
                  </a:lnTo>
                  <a:lnTo>
                    <a:pt x="0" y="27939"/>
                  </a:lnTo>
                  <a:lnTo>
                    <a:pt x="2540" y="27939"/>
                  </a:lnTo>
                  <a:lnTo>
                    <a:pt x="2540" y="21590"/>
                  </a:lnTo>
                  <a:close/>
                </a:path>
                <a:path w="120650" h="95250">
                  <a:moveTo>
                    <a:pt x="120650" y="21590"/>
                  </a:moveTo>
                  <a:lnTo>
                    <a:pt x="118109" y="21590"/>
                  </a:lnTo>
                  <a:lnTo>
                    <a:pt x="118109" y="27939"/>
                  </a:lnTo>
                  <a:lnTo>
                    <a:pt x="120650" y="27939"/>
                  </a:lnTo>
                  <a:lnTo>
                    <a:pt x="120650" y="21590"/>
                  </a:lnTo>
                  <a:close/>
                </a:path>
                <a:path w="120650" h="95250">
                  <a:moveTo>
                    <a:pt x="2540" y="27940"/>
                  </a:moveTo>
                  <a:lnTo>
                    <a:pt x="0" y="27940"/>
                  </a:lnTo>
                  <a:lnTo>
                    <a:pt x="0" y="34289"/>
                  </a:lnTo>
                  <a:lnTo>
                    <a:pt x="2540" y="34289"/>
                  </a:lnTo>
                  <a:lnTo>
                    <a:pt x="2540" y="27940"/>
                  </a:lnTo>
                  <a:close/>
                </a:path>
                <a:path w="120650" h="95250">
                  <a:moveTo>
                    <a:pt x="120650" y="27940"/>
                  </a:moveTo>
                  <a:lnTo>
                    <a:pt x="118109" y="27940"/>
                  </a:lnTo>
                  <a:lnTo>
                    <a:pt x="118109" y="34289"/>
                  </a:lnTo>
                  <a:lnTo>
                    <a:pt x="120650" y="34289"/>
                  </a:lnTo>
                  <a:lnTo>
                    <a:pt x="120650" y="27940"/>
                  </a:lnTo>
                  <a:close/>
                </a:path>
                <a:path w="120650" h="95250">
                  <a:moveTo>
                    <a:pt x="2540" y="34290"/>
                  </a:moveTo>
                  <a:lnTo>
                    <a:pt x="0" y="34290"/>
                  </a:lnTo>
                  <a:lnTo>
                    <a:pt x="0" y="40639"/>
                  </a:lnTo>
                  <a:lnTo>
                    <a:pt x="2540" y="40639"/>
                  </a:lnTo>
                  <a:lnTo>
                    <a:pt x="2540" y="34290"/>
                  </a:lnTo>
                  <a:close/>
                </a:path>
                <a:path w="120650" h="95250">
                  <a:moveTo>
                    <a:pt x="120650" y="34290"/>
                  </a:moveTo>
                  <a:lnTo>
                    <a:pt x="118109" y="34290"/>
                  </a:lnTo>
                  <a:lnTo>
                    <a:pt x="118109" y="40639"/>
                  </a:lnTo>
                  <a:lnTo>
                    <a:pt x="120650" y="40639"/>
                  </a:lnTo>
                  <a:lnTo>
                    <a:pt x="120650" y="34290"/>
                  </a:lnTo>
                  <a:close/>
                </a:path>
                <a:path w="120650" h="95250">
                  <a:moveTo>
                    <a:pt x="2540" y="40640"/>
                  </a:moveTo>
                  <a:lnTo>
                    <a:pt x="0" y="40640"/>
                  </a:lnTo>
                  <a:lnTo>
                    <a:pt x="0" y="46989"/>
                  </a:lnTo>
                  <a:lnTo>
                    <a:pt x="2540" y="46989"/>
                  </a:lnTo>
                  <a:lnTo>
                    <a:pt x="2540" y="40640"/>
                  </a:lnTo>
                  <a:close/>
                </a:path>
                <a:path w="120650" h="95250">
                  <a:moveTo>
                    <a:pt x="120650" y="40640"/>
                  </a:moveTo>
                  <a:lnTo>
                    <a:pt x="118109" y="40640"/>
                  </a:lnTo>
                  <a:lnTo>
                    <a:pt x="118109" y="46989"/>
                  </a:lnTo>
                  <a:lnTo>
                    <a:pt x="120650" y="46989"/>
                  </a:lnTo>
                  <a:lnTo>
                    <a:pt x="120650" y="40640"/>
                  </a:lnTo>
                  <a:close/>
                </a:path>
                <a:path w="120650" h="95250">
                  <a:moveTo>
                    <a:pt x="2540" y="46990"/>
                  </a:moveTo>
                  <a:lnTo>
                    <a:pt x="0" y="46990"/>
                  </a:lnTo>
                  <a:lnTo>
                    <a:pt x="0" y="53339"/>
                  </a:lnTo>
                  <a:lnTo>
                    <a:pt x="2540" y="53339"/>
                  </a:lnTo>
                  <a:lnTo>
                    <a:pt x="2540" y="46990"/>
                  </a:lnTo>
                  <a:close/>
                </a:path>
                <a:path w="120650" h="95250">
                  <a:moveTo>
                    <a:pt x="120650" y="46990"/>
                  </a:moveTo>
                  <a:lnTo>
                    <a:pt x="118109" y="46990"/>
                  </a:lnTo>
                  <a:lnTo>
                    <a:pt x="118109" y="53339"/>
                  </a:lnTo>
                  <a:lnTo>
                    <a:pt x="120650" y="53339"/>
                  </a:lnTo>
                  <a:lnTo>
                    <a:pt x="120650" y="46990"/>
                  </a:lnTo>
                  <a:close/>
                </a:path>
                <a:path w="120650" h="95250">
                  <a:moveTo>
                    <a:pt x="2540" y="53340"/>
                  </a:moveTo>
                  <a:lnTo>
                    <a:pt x="0" y="53340"/>
                  </a:lnTo>
                  <a:lnTo>
                    <a:pt x="0" y="59689"/>
                  </a:lnTo>
                  <a:lnTo>
                    <a:pt x="2540" y="59689"/>
                  </a:lnTo>
                  <a:lnTo>
                    <a:pt x="2540" y="53340"/>
                  </a:lnTo>
                  <a:close/>
                </a:path>
                <a:path w="120650" h="95250">
                  <a:moveTo>
                    <a:pt x="120650" y="53340"/>
                  </a:moveTo>
                  <a:lnTo>
                    <a:pt x="118109" y="53340"/>
                  </a:lnTo>
                  <a:lnTo>
                    <a:pt x="118109" y="59689"/>
                  </a:lnTo>
                  <a:lnTo>
                    <a:pt x="120650" y="59689"/>
                  </a:lnTo>
                  <a:lnTo>
                    <a:pt x="120650" y="53340"/>
                  </a:lnTo>
                  <a:close/>
                </a:path>
                <a:path w="120650" h="95250">
                  <a:moveTo>
                    <a:pt x="2540" y="59690"/>
                  </a:moveTo>
                  <a:lnTo>
                    <a:pt x="0" y="59690"/>
                  </a:lnTo>
                  <a:lnTo>
                    <a:pt x="0" y="66039"/>
                  </a:lnTo>
                  <a:lnTo>
                    <a:pt x="2540" y="66039"/>
                  </a:lnTo>
                  <a:lnTo>
                    <a:pt x="2540" y="59690"/>
                  </a:lnTo>
                  <a:close/>
                </a:path>
                <a:path w="120650" h="95250">
                  <a:moveTo>
                    <a:pt x="120650" y="59690"/>
                  </a:moveTo>
                  <a:lnTo>
                    <a:pt x="118109" y="59690"/>
                  </a:lnTo>
                  <a:lnTo>
                    <a:pt x="118109" y="66039"/>
                  </a:lnTo>
                  <a:lnTo>
                    <a:pt x="120650" y="66039"/>
                  </a:lnTo>
                  <a:lnTo>
                    <a:pt x="120650" y="59690"/>
                  </a:lnTo>
                  <a:close/>
                </a:path>
                <a:path w="120650" h="95250">
                  <a:moveTo>
                    <a:pt x="2540" y="66040"/>
                  </a:moveTo>
                  <a:lnTo>
                    <a:pt x="0" y="66040"/>
                  </a:lnTo>
                  <a:lnTo>
                    <a:pt x="0" y="72389"/>
                  </a:lnTo>
                  <a:lnTo>
                    <a:pt x="2540" y="72389"/>
                  </a:lnTo>
                  <a:lnTo>
                    <a:pt x="2540" y="66040"/>
                  </a:lnTo>
                  <a:close/>
                </a:path>
                <a:path w="120650" h="95250">
                  <a:moveTo>
                    <a:pt x="120650" y="66040"/>
                  </a:moveTo>
                  <a:lnTo>
                    <a:pt x="118109" y="66040"/>
                  </a:lnTo>
                  <a:lnTo>
                    <a:pt x="118109" y="72389"/>
                  </a:lnTo>
                  <a:lnTo>
                    <a:pt x="120650" y="72389"/>
                  </a:lnTo>
                  <a:lnTo>
                    <a:pt x="120650" y="66040"/>
                  </a:lnTo>
                  <a:close/>
                </a:path>
                <a:path w="120650" h="95250">
                  <a:moveTo>
                    <a:pt x="2540" y="72390"/>
                  </a:moveTo>
                  <a:lnTo>
                    <a:pt x="0" y="72390"/>
                  </a:lnTo>
                  <a:lnTo>
                    <a:pt x="0" y="78739"/>
                  </a:lnTo>
                  <a:lnTo>
                    <a:pt x="2540" y="78739"/>
                  </a:lnTo>
                  <a:lnTo>
                    <a:pt x="2540" y="72390"/>
                  </a:lnTo>
                  <a:close/>
                </a:path>
                <a:path w="120650" h="95250">
                  <a:moveTo>
                    <a:pt x="120650" y="72390"/>
                  </a:moveTo>
                  <a:lnTo>
                    <a:pt x="118109" y="72390"/>
                  </a:lnTo>
                  <a:lnTo>
                    <a:pt x="118109" y="78739"/>
                  </a:lnTo>
                  <a:lnTo>
                    <a:pt x="120650" y="78739"/>
                  </a:lnTo>
                  <a:lnTo>
                    <a:pt x="120650" y="72390"/>
                  </a:lnTo>
                  <a:close/>
                </a:path>
                <a:path w="120650" h="95250">
                  <a:moveTo>
                    <a:pt x="120650" y="78740"/>
                  </a:moveTo>
                  <a:lnTo>
                    <a:pt x="118109" y="78740"/>
                  </a:lnTo>
                  <a:lnTo>
                    <a:pt x="118109" y="83819"/>
                  </a:lnTo>
                  <a:lnTo>
                    <a:pt x="119379" y="83819"/>
                  </a:lnTo>
                  <a:lnTo>
                    <a:pt x="119380" y="80010"/>
                  </a:lnTo>
                  <a:lnTo>
                    <a:pt x="120650" y="80010"/>
                  </a:lnTo>
                  <a:lnTo>
                    <a:pt x="120650" y="78740"/>
                  </a:lnTo>
                  <a:close/>
                </a:path>
                <a:path w="120650" h="95250">
                  <a:moveTo>
                    <a:pt x="2540" y="78740"/>
                  </a:moveTo>
                  <a:lnTo>
                    <a:pt x="1269" y="78740"/>
                  </a:lnTo>
                  <a:lnTo>
                    <a:pt x="1269" y="80010"/>
                  </a:lnTo>
                  <a:lnTo>
                    <a:pt x="2540" y="80010"/>
                  </a:lnTo>
                  <a:lnTo>
                    <a:pt x="2540" y="78740"/>
                  </a:lnTo>
                  <a:close/>
                </a:path>
                <a:path w="120650" h="95250">
                  <a:moveTo>
                    <a:pt x="116839" y="92710"/>
                  </a:moveTo>
                  <a:lnTo>
                    <a:pt x="6350" y="92710"/>
                  </a:lnTo>
                  <a:lnTo>
                    <a:pt x="6350" y="95250"/>
                  </a:lnTo>
                  <a:lnTo>
                    <a:pt x="116839" y="95250"/>
                  </a:lnTo>
                  <a:lnTo>
                    <a:pt x="116839" y="92710"/>
                  </a:lnTo>
                  <a:close/>
                </a:path>
              </a:pathLst>
            </a:custGeom>
            <a:solidFill>
              <a:srgbClr val="D0BB9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61" name="object 661"/>
            <p:cNvSpPr/>
            <p:nvPr/>
          </p:nvSpPr>
          <p:spPr>
            <a:xfrm>
              <a:off x="1325880" y="3907790"/>
              <a:ext cx="115570" cy="90170"/>
            </a:xfrm>
            <a:custGeom>
              <a:avLst/>
              <a:gdLst/>
              <a:ahLst/>
              <a:cxnLst/>
              <a:rect l="l" t="t" r="r" b="b"/>
              <a:pathLst>
                <a:path w="115569" h="90170">
                  <a:moveTo>
                    <a:pt x="1270" y="76212"/>
                  </a:moveTo>
                  <a:lnTo>
                    <a:pt x="0" y="76212"/>
                  </a:lnTo>
                  <a:lnTo>
                    <a:pt x="0" y="80010"/>
                  </a:lnTo>
                  <a:lnTo>
                    <a:pt x="1270" y="80010"/>
                  </a:lnTo>
                  <a:lnTo>
                    <a:pt x="1270" y="76212"/>
                  </a:lnTo>
                  <a:close/>
                </a:path>
                <a:path w="115569" h="90170">
                  <a:moveTo>
                    <a:pt x="1270" y="69862"/>
                  </a:moveTo>
                  <a:lnTo>
                    <a:pt x="0" y="69862"/>
                  </a:lnTo>
                  <a:lnTo>
                    <a:pt x="0" y="76200"/>
                  </a:lnTo>
                  <a:lnTo>
                    <a:pt x="1270" y="76200"/>
                  </a:lnTo>
                  <a:lnTo>
                    <a:pt x="1270" y="69862"/>
                  </a:lnTo>
                  <a:close/>
                </a:path>
                <a:path w="115569" h="90170">
                  <a:moveTo>
                    <a:pt x="1270" y="63512"/>
                  </a:moveTo>
                  <a:lnTo>
                    <a:pt x="0" y="63512"/>
                  </a:lnTo>
                  <a:lnTo>
                    <a:pt x="0" y="69850"/>
                  </a:lnTo>
                  <a:lnTo>
                    <a:pt x="1270" y="69850"/>
                  </a:lnTo>
                  <a:lnTo>
                    <a:pt x="1270" y="63512"/>
                  </a:lnTo>
                  <a:close/>
                </a:path>
                <a:path w="115569" h="90170">
                  <a:moveTo>
                    <a:pt x="1270" y="57162"/>
                  </a:moveTo>
                  <a:lnTo>
                    <a:pt x="0" y="57162"/>
                  </a:lnTo>
                  <a:lnTo>
                    <a:pt x="0" y="63500"/>
                  </a:lnTo>
                  <a:lnTo>
                    <a:pt x="1270" y="63500"/>
                  </a:lnTo>
                  <a:lnTo>
                    <a:pt x="1270" y="57162"/>
                  </a:lnTo>
                  <a:close/>
                </a:path>
                <a:path w="115569" h="90170">
                  <a:moveTo>
                    <a:pt x="1270" y="50812"/>
                  </a:moveTo>
                  <a:lnTo>
                    <a:pt x="0" y="50812"/>
                  </a:lnTo>
                  <a:lnTo>
                    <a:pt x="0" y="57150"/>
                  </a:lnTo>
                  <a:lnTo>
                    <a:pt x="1270" y="57150"/>
                  </a:lnTo>
                  <a:lnTo>
                    <a:pt x="1270" y="50812"/>
                  </a:lnTo>
                  <a:close/>
                </a:path>
                <a:path w="115569" h="90170">
                  <a:moveTo>
                    <a:pt x="1270" y="44462"/>
                  </a:moveTo>
                  <a:lnTo>
                    <a:pt x="0" y="44462"/>
                  </a:lnTo>
                  <a:lnTo>
                    <a:pt x="0" y="50800"/>
                  </a:lnTo>
                  <a:lnTo>
                    <a:pt x="1270" y="50800"/>
                  </a:lnTo>
                  <a:lnTo>
                    <a:pt x="1270" y="44462"/>
                  </a:lnTo>
                  <a:close/>
                </a:path>
                <a:path w="115569" h="90170">
                  <a:moveTo>
                    <a:pt x="1270" y="38112"/>
                  </a:moveTo>
                  <a:lnTo>
                    <a:pt x="0" y="38112"/>
                  </a:lnTo>
                  <a:lnTo>
                    <a:pt x="0" y="44450"/>
                  </a:lnTo>
                  <a:lnTo>
                    <a:pt x="1270" y="44450"/>
                  </a:lnTo>
                  <a:lnTo>
                    <a:pt x="1270" y="38112"/>
                  </a:lnTo>
                  <a:close/>
                </a:path>
                <a:path w="115569" h="90170">
                  <a:moveTo>
                    <a:pt x="1270" y="31762"/>
                  </a:moveTo>
                  <a:lnTo>
                    <a:pt x="0" y="31762"/>
                  </a:lnTo>
                  <a:lnTo>
                    <a:pt x="0" y="38100"/>
                  </a:lnTo>
                  <a:lnTo>
                    <a:pt x="1270" y="38100"/>
                  </a:lnTo>
                  <a:lnTo>
                    <a:pt x="1270" y="31762"/>
                  </a:lnTo>
                  <a:close/>
                </a:path>
                <a:path w="115569" h="90170">
                  <a:moveTo>
                    <a:pt x="1270" y="25412"/>
                  </a:moveTo>
                  <a:lnTo>
                    <a:pt x="0" y="25412"/>
                  </a:lnTo>
                  <a:lnTo>
                    <a:pt x="0" y="31750"/>
                  </a:lnTo>
                  <a:lnTo>
                    <a:pt x="1270" y="31750"/>
                  </a:lnTo>
                  <a:lnTo>
                    <a:pt x="1270" y="25412"/>
                  </a:lnTo>
                  <a:close/>
                </a:path>
                <a:path w="115569" h="90170">
                  <a:moveTo>
                    <a:pt x="1270" y="19062"/>
                  </a:moveTo>
                  <a:lnTo>
                    <a:pt x="0" y="19062"/>
                  </a:lnTo>
                  <a:lnTo>
                    <a:pt x="0" y="25400"/>
                  </a:lnTo>
                  <a:lnTo>
                    <a:pt x="1270" y="25400"/>
                  </a:lnTo>
                  <a:lnTo>
                    <a:pt x="1270" y="19062"/>
                  </a:lnTo>
                  <a:close/>
                </a:path>
                <a:path w="115569" h="90170">
                  <a:moveTo>
                    <a:pt x="1270" y="11442"/>
                  </a:moveTo>
                  <a:lnTo>
                    <a:pt x="0" y="11442"/>
                  </a:lnTo>
                  <a:lnTo>
                    <a:pt x="0" y="19050"/>
                  </a:lnTo>
                  <a:lnTo>
                    <a:pt x="1270" y="19050"/>
                  </a:lnTo>
                  <a:lnTo>
                    <a:pt x="1270" y="11442"/>
                  </a:lnTo>
                  <a:close/>
                </a:path>
                <a:path w="115569" h="90170">
                  <a:moveTo>
                    <a:pt x="114287" y="88900"/>
                  </a:moveTo>
                  <a:lnTo>
                    <a:pt x="2540" y="88900"/>
                  </a:lnTo>
                  <a:lnTo>
                    <a:pt x="2540" y="90170"/>
                  </a:lnTo>
                  <a:lnTo>
                    <a:pt x="114287" y="90170"/>
                  </a:lnTo>
                  <a:lnTo>
                    <a:pt x="114287" y="88900"/>
                  </a:lnTo>
                  <a:close/>
                </a:path>
                <a:path w="115569" h="90170">
                  <a:moveTo>
                    <a:pt x="114287" y="0"/>
                  </a:moveTo>
                  <a:lnTo>
                    <a:pt x="3810" y="0"/>
                  </a:lnTo>
                  <a:lnTo>
                    <a:pt x="3810" y="1270"/>
                  </a:lnTo>
                  <a:lnTo>
                    <a:pt x="114287" y="1270"/>
                  </a:lnTo>
                  <a:lnTo>
                    <a:pt x="114287" y="0"/>
                  </a:lnTo>
                  <a:close/>
                </a:path>
                <a:path w="115569" h="90170">
                  <a:moveTo>
                    <a:pt x="115570" y="76212"/>
                  </a:moveTo>
                  <a:lnTo>
                    <a:pt x="114300" y="76212"/>
                  </a:lnTo>
                  <a:lnTo>
                    <a:pt x="114300" y="87630"/>
                  </a:lnTo>
                  <a:lnTo>
                    <a:pt x="115570" y="87630"/>
                  </a:lnTo>
                  <a:lnTo>
                    <a:pt x="115570" y="76212"/>
                  </a:lnTo>
                  <a:close/>
                </a:path>
                <a:path w="115569" h="90170">
                  <a:moveTo>
                    <a:pt x="115570" y="69862"/>
                  </a:moveTo>
                  <a:lnTo>
                    <a:pt x="114300" y="69862"/>
                  </a:lnTo>
                  <a:lnTo>
                    <a:pt x="114300" y="76200"/>
                  </a:lnTo>
                  <a:lnTo>
                    <a:pt x="115570" y="76200"/>
                  </a:lnTo>
                  <a:lnTo>
                    <a:pt x="115570" y="69862"/>
                  </a:lnTo>
                  <a:close/>
                </a:path>
                <a:path w="115569" h="90170">
                  <a:moveTo>
                    <a:pt x="115570" y="63512"/>
                  </a:moveTo>
                  <a:lnTo>
                    <a:pt x="114300" y="63512"/>
                  </a:lnTo>
                  <a:lnTo>
                    <a:pt x="114300" y="69850"/>
                  </a:lnTo>
                  <a:lnTo>
                    <a:pt x="115570" y="69850"/>
                  </a:lnTo>
                  <a:lnTo>
                    <a:pt x="115570" y="63512"/>
                  </a:lnTo>
                  <a:close/>
                </a:path>
                <a:path w="115569" h="90170">
                  <a:moveTo>
                    <a:pt x="115570" y="57162"/>
                  </a:moveTo>
                  <a:lnTo>
                    <a:pt x="114300" y="57162"/>
                  </a:lnTo>
                  <a:lnTo>
                    <a:pt x="114300" y="63500"/>
                  </a:lnTo>
                  <a:lnTo>
                    <a:pt x="115570" y="63500"/>
                  </a:lnTo>
                  <a:lnTo>
                    <a:pt x="115570" y="57162"/>
                  </a:lnTo>
                  <a:close/>
                </a:path>
                <a:path w="115569" h="90170">
                  <a:moveTo>
                    <a:pt x="115570" y="50812"/>
                  </a:moveTo>
                  <a:lnTo>
                    <a:pt x="114300" y="50812"/>
                  </a:lnTo>
                  <a:lnTo>
                    <a:pt x="114300" y="57150"/>
                  </a:lnTo>
                  <a:lnTo>
                    <a:pt x="115570" y="57150"/>
                  </a:lnTo>
                  <a:lnTo>
                    <a:pt x="115570" y="50812"/>
                  </a:lnTo>
                  <a:close/>
                </a:path>
                <a:path w="115569" h="90170">
                  <a:moveTo>
                    <a:pt x="115570" y="44462"/>
                  </a:moveTo>
                  <a:lnTo>
                    <a:pt x="114300" y="44462"/>
                  </a:lnTo>
                  <a:lnTo>
                    <a:pt x="114300" y="50800"/>
                  </a:lnTo>
                  <a:lnTo>
                    <a:pt x="115570" y="50800"/>
                  </a:lnTo>
                  <a:lnTo>
                    <a:pt x="115570" y="44462"/>
                  </a:lnTo>
                  <a:close/>
                </a:path>
                <a:path w="115569" h="90170">
                  <a:moveTo>
                    <a:pt x="115570" y="38112"/>
                  </a:moveTo>
                  <a:lnTo>
                    <a:pt x="114300" y="38112"/>
                  </a:lnTo>
                  <a:lnTo>
                    <a:pt x="114300" y="44450"/>
                  </a:lnTo>
                  <a:lnTo>
                    <a:pt x="115570" y="44450"/>
                  </a:lnTo>
                  <a:lnTo>
                    <a:pt x="115570" y="38112"/>
                  </a:lnTo>
                  <a:close/>
                </a:path>
                <a:path w="115569" h="90170">
                  <a:moveTo>
                    <a:pt x="115570" y="31762"/>
                  </a:moveTo>
                  <a:lnTo>
                    <a:pt x="114300" y="31762"/>
                  </a:lnTo>
                  <a:lnTo>
                    <a:pt x="114300" y="38100"/>
                  </a:lnTo>
                  <a:lnTo>
                    <a:pt x="115570" y="38100"/>
                  </a:lnTo>
                  <a:lnTo>
                    <a:pt x="115570" y="31762"/>
                  </a:lnTo>
                  <a:close/>
                </a:path>
                <a:path w="115569" h="90170">
                  <a:moveTo>
                    <a:pt x="115570" y="25412"/>
                  </a:moveTo>
                  <a:lnTo>
                    <a:pt x="114300" y="25412"/>
                  </a:lnTo>
                  <a:lnTo>
                    <a:pt x="114300" y="31750"/>
                  </a:lnTo>
                  <a:lnTo>
                    <a:pt x="115570" y="31750"/>
                  </a:lnTo>
                  <a:lnTo>
                    <a:pt x="115570" y="25412"/>
                  </a:lnTo>
                  <a:close/>
                </a:path>
                <a:path w="115569" h="90170">
                  <a:moveTo>
                    <a:pt x="115570" y="19062"/>
                  </a:moveTo>
                  <a:lnTo>
                    <a:pt x="114300" y="19062"/>
                  </a:lnTo>
                  <a:lnTo>
                    <a:pt x="114300" y="25400"/>
                  </a:lnTo>
                  <a:lnTo>
                    <a:pt x="115570" y="25400"/>
                  </a:lnTo>
                  <a:lnTo>
                    <a:pt x="115570" y="19062"/>
                  </a:lnTo>
                  <a:close/>
                </a:path>
                <a:path w="115569" h="90170">
                  <a:moveTo>
                    <a:pt x="115570" y="11442"/>
                  </a:moveTo>
                  <a:lnTo>
                    <a:pt x="114300" y="11442"/>
                  </a:lnTo>
                  <a:lnTo>
                    <a:pt x="114300" y="19050"/>
                  </a:lnTo>
                  <a:lnTo>
                    <a:pt x="115570" y="19050"/>
                  </a:lnTo>
                  <a:lnTo>
                    <a:pt x="115570" y="11442"/>
                  </a:lnTo>
                  <a:close/>
                </a:path>
                <a:path w="115569" h="90170">
                  <a:moveTo>
                    <a:pt x="115570" y="3810"/>
                  </a:moveTo>
                  <a:lnTo>
                    <a:pt x="114287" y="3810"/>
                  </a:lnTo>
                  <a:lnTo>
                    <a:pt x="114300" y="11430"/>
                  </a:lnTo>
                  <a:lnTo>
                    <a:pt x="115570" y="11430"/>
                  </a:lnTo>
                  <a:lnTo>
                    <a:pt x="115570" y="3810"/>
                  </a:lnTo>
                  <a:close/>
                </a:path>
              </a:pathLst>
            </a:custGeom>
            <a:solidFill>
              <a:srgbClr val="D2BD9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62" name="object 662"/>
            <p:cNvSpPr/>
            <p:nvPr/>
          </p:nvSpPr>
          <p:spPr>
            <a:xfrm>
              <a:off x="1327150" y="3909060"/>
              <a:ext cx="113030" cy="87630"/>
            </a:xfrm>
            <a:custGeom>
              <a:avLst/>
              <a:gdLst/>
              <a:ahLst/>
              <a:cxnLst/>
              <a:rect l="l" t="t" r="r" b="b"/>
              <a:pathLst>
                <a:path w="113030" h="87629">
                  <a:moveTo>
                    <a:pt x="113029" y="0"/>
                  </a:moveTo>
                  <a:lnTo>
                    <a:pt x="1269" y="0"/>
                  </a:lnTo>
                  <a:lnTo>
                    <a:pt x="1269" y="5079"/>
                  </a:lnTo>
                  <a:lnTo>
                    <a:pt x="0" y="5079"/>
                  </a:lnTo>
                  <a:lnTo>
                    <a:pt x="0" y="10159"/>
                  </a:lnTo>
                  <a:lnTo>
                    <a:pt x="2540" y="10159"/>
                  </a:lnTo>
                  <a:lnTo>
                    <a:pt x="2540" y="2539"/>
                  </a:lnTo>
                  <a:lnTo>
                    <a:pt x="113029" y="2539"/>
                  </a:lnTo>
                  <a:lnTo>
                    <a:pt x="113029" y="0"/>
                  </a:lnTo>
                  <a:close/>
                </a:path>
                <a:path w="113030" h="87629">
                  <a:moveTo>
                    <a:pt x="113029" y="2539"/>
                  </a:moveTo>
                  <a:lnTo>
                    <a:pt x="110490" y="2539"/>
                  </a:lnTo>
                  <a:lnTo>
                    <a:pt x="110490" y="10159"/>
                  </a:lnTo>
                  <a:lnTo>
                    <a:pt x="113030" y="10159"/>
                  </a:lnTo>
                  <a:lnTo>
                    <a:pt x="113029" y="2539"/>
                  </a:lnTo>
                  <a:close/>
                </a:path>
                <a:path w="113030" h="87629">
                  <a:moveTo>
                    <a:pt x="2540" y="10160"/>
                  </a:moveTo>
                  <a:lnTo>
                    <a:pt x="0" y="10160"/>
                  </a:lnTo>
                  <a:lnTo>
                    <a:pt x="0" y="17779"/>
                  </a:lnTo>
                  <a:lnTo>
                    <a:pt x="2540" y="17779"/>
                  </a:lnTo>
                  <a:lnTo>
                    <a:pt x="2540" y="10160"/>
                  </a:lnTo>
                  <a:close/>
                </a:path>
                <a:path w="113030" h="87629">
                  <a:moveTo>
                    <a:pt x="113030" y="10160"/>
                  </a:moveTo>
                  <a:lnTo>
                    <a:pt x="110490" y="10160"/>
                  </a:lnTo>
                  <a:lnTo>
                    <a:pt x="110490" y="17779"/>
                  </a:lnTo>
                  <a:lnTo>
                    <a:pt x="113030" y="17779"/>
                  </a:lnTo>
                  <a:lnTo>
                    <a:pt x="113030" y="10160"/>
                  </a:lnTo>
                  <a:close/>
                </a:path>
                <a:path w="113030" h="87629">
                  <a:moveTo>
                    <a:pt x="2540" y="17780"/>
                  </a:moveTo>
                  <a:lnTo>
                    <a:pt x="0" y="17780"/>
                  </a:lnTo>
                  <a:lnTo>
                    <a:pt x="0" y="24129"/>
                  </a:lnTo>
                  <a:lnTo>
                    <a:pt x="2540" y="24129"/>
                  </a:lnTo>
                  <a:lnTo>
                    <a:pt x="2540" y="17780"/>
                  </a:lnTo>
                  <a:close/>
                </a:path>
                <a:path w="113030" h="87629">
                  <a:moveTo>
                    <a:pt x="113030" y="17780"/>
                  </a:moveTo>
                  <a:lnTo>
                    <a:pt x="110490" y="17780"/>
                  </a:lnTo>
                  <a:lnTo>
                    <a:pt x="110490" y="24129"/>
                  </a:lnTo>
                  <a:lnTo>
                    <a:pt x="113030" y="24129"/>
                  </a:lnTo>
                  <a:lnTo>
                    <a:pt x="113030" y="17780"/>
                  </a:lnTo>
                  <a:close/>
                </a:path>
                <a:path w="113030" h="87629">
                  <a:moveTo>
                    <a:pt x="2540" y="24130"/>
                  </a:moveTo>
                  <a:lnTo>
                    <a:pt x="0" y="24130"/>
                  </a:lnTo>
                  <a:lnTo>
                    <a:pt x="0" y="30479"/>
                  </a:lnTo>
                  <a:lnTo>
                    <a:pt x="2540" y="30479"/>
                  </a:lnTo>
                  <a:lnTo>
                    <a:pt x="2540" y="24130"/>
                  </a:lnTo>
                  <a:close/>
                </a:path>
                <a:path w="113030" h="87629">
                  <a:moveTo>
                    <a:pt x="113030" y="24130"/>
                  </a:moveTo>
                  <a:lnTo>
                    <a:pt x="110490" y="24130"/>
                  </a:lnTo>
                  <a:lnTo>
                    <a:pt x="110490" y="30479"/>
                  </a:lnTo>
                  <a:lnTo>
                    <a:pt x="113030" y="30479"/>
                  </a:lnTo>
                  <a:lnTo>
                    <a:pt x="113030" y="24130"/>
                  </a:lnTo>
                  <a:close/>
                </a:path>
                <a:path w="113030" h="87629">
                  <a:moveTo>
                    <a:pt x="2540" y="30480"/>
                  </a:moveTo>
                  <a:lnTo>
                    <a:pt x="0" y="30480"/>
                  </a:lnTo>
                  <a:lnTo>
                    <a:pt x="0" y="36829"/>
                  </a:lnTo>
                  <a:lnTo>
                    <a:pt x="2540" y="36829"/>
                  </a:lnTo>
                  <a:lnTo>
                    <a:pt x="2540" y="30480"/>
                  </a:lnTo>
                  <a:close/>
                </a:path>
                <a:path w="113030" h="87629">
                  <a:moveTo>
                    <a:pt x="113030" y="30480"/>
                  </a:moveTo>
                  <a:lnTo>
                    <a:pt x="110490" y="30480"/>
                  </a:lnTo>
                  <a:lnTo>
                    <a:pt x="110490" y="36829"/>
                  </a:lnTo>
                  <a:lnTo>
                    <a:pt x="113030" y="36829"/>
                  </a:lnTo>
                  <a:lnTo>
                    <a:pt x="113030" y="30480"/>
                  </a:lnTo>
                  <a:close/>
                </a:path>
                <a:path w="113030" h="87629">
                  <a:moveTo>
                    <a:pt x="2540" y="36830"/>
                  </a:moveTo>
                  <a:lnTo>
                    <a:pt x="0" y="36830"/>
                  </a:lnTo>
                  <a:lnTo>
                    <a:pt x="0" y="43179"/>
                  </a:lnTo>
                  <a:lnTo>
                    <a:pt x="2540" y="43179"/>
                  </a:lnTo>
                  <a:lnTo>
                    <a:pt x="2540" y="36830"/>
                  </a:lnTo>
                  <a:close/>
                </a:path>
                <a:path w="113030" h="87629">
                  <a:moveTo>
                    <a:pt x="113030" y="36830"/>
                  </a:moveTo>
                  <a:lnTo>
                    <a:pt x="110490" y="36830"/>
                  </a:lnTo>
                  <a:lnTo>
                    <a:pt x="110490" y="43179"/>
                  </a:lnTo>
                  <a:lnTo>
                    <a:pt x="113030" y="43179"/>
                  </a:lnTo>
                  <a:lnTo>
                    <a:pt x="113030" y="36830"/>
                  </a:lnTo>
                  <a:close/>
                </a:path>
                <a:path w="113030" h="87629">
                  <a:moveTo>
                    <a:pt x="2540" y="43180"/>
                  </a:moveTo>
                  <a:lnTo>
                    <a:pt x="0" y="43180"/>
                  </a:lnTo>
                  <a:lnTo>
                    <a:pt x="0" y="49529"/>
                  </a:lnTo>
                  <a:lnTo>
                    <a:pt x="2540" y="49529"/>
                  </a:lnTo>
                  <a:lnTo>
                    <a:pt x="2540" y="43180"/>
                  </a:lnTo>
                  <a:close/>
                </a:path>
                <a:path w="113030" h="87629">
                  <a:moveTo>
                    <a:pt x="113030" y="43180"/>
                  </a:moveTo>
                  <a:lnTo>
                    <a:pt x="110490" y="43180"/>
                  </a:lnTo>
                  <a:lnTo>
                    <a:pt x="110490" y="49529"/>
                  </a:lnTo>
                  <a:lnTo>
                    <a:pt x="113030" y="49529"/>
                  </a:lnTo>
                  <a:lnTo>
                    <a:pt x="113030" y="43180"/>
                  </a:lnTo>
                  <a:close/>
                </a:path>
                <a:path w="113030" h="87629">
                  <a:moveTo>
                    <a:pt x="2540" y="49530"/>
                  </a:moveTo>
                  <a:lnTo>
                    <a:pt x="0" y="49530"/>
                  </a:lnTo>
                  <a:lnTo>
                    <a:pt x="0" y="55879"/>
                  </a:lnTo>
                  <a:lnTo>
                    <a:pt x="2540" y="55879"/>
                  </a:lnTo>
                  <a:lnTo>
                    <a:pt x="2540" y="49530"/>
                  </a:lnTo>
                  <a:close/>
                </a:path>
                <a:path w="113030" h="87629">
                  <a:moveTo>
                    <a:pt x="113030" y="49530"/>
                  </a:moveTo>
                  <a:lnTo>
                    <a:pt x="110490" y="49530"/>
                  </a:lnTo>
                  <a:lnTo>
                    <a:pt x="110490" y="55879"/>
                  </a:lnTo>
                  <a:lnTo>
                    <a:pt x="113030" y="55879"/>
                  </a:lnTo>
                  <a:lnTo>
                    <a:pt x="113030" y="49530"/>
                  </a:lnTo>
                  <a:close/>
                </a:path>
                <a:path w="113030" h="87629">
                  <a:moveTo>
                    <a:pt x="2540" y="55880"/>
                  </a:moveTo>
                  <a:lnTo>
                    <a:pt x="0" y="55880"/>
                  </a:lnTo>
                  <a:lnTo>
                    <a:pt x="0" y="62229"/>
                  </a:lnTo>
                  <a:lnTo>
                    <a:pt x="2540" y="62229"/>
                  </a:lnTo>
                  <a:lnTo>
                    <a:pt x="2540" y="55880"/>
                  </a:lnTo>
                  <a:close/>
                </a:path>
                <a:path w="113030" h="87629">
                  <a:moveTo>
                    <a:pt x="113030" y="55880"/>
                  </a:moveTo>
                  <a:lnTo>
                    <a:pt x="110490" y="55880"/>
                  </a:lnTo>
                  <a:lnTo>
                    <a:pt x="110490" y="62229"/>
                  </a:lnTo>
                  <a:lnTo>
                    <a:pt x="113030" y="62229"/>
                  </a:lnTo>
                  <a:lnTo>
                    <a:pt x="113030" y="55880"/>
                  </a:lnTo>
                  <a:close/>
                </a:path>
                <a:path w="113030" h="87629">
                  <a:moveTo>
                    <a:pt x="2540" y="62230"/>
                  </a:moveTo>
                  <a:lnTo>
                    <a:pt x="0" y="62230"/>
                  </a:lnTo>
                  <a:lnTo>
                    <a:pt x="0" y="68579"/>
                  </a:lnTo>
                  <a:lnTo>
                    <a:pt x="2540" y="68579"/>
                  </a:lnTo>
                  <a:lnTo>
                    <a:pt x="2540" y="62230"/>
                  </a:lnTo>
                  <a:close/>
                </a:path>
                <a:path w="113030" h="87629">
                  <a:moveTo>
                    <a:pt x="113030" y="62230"/>
                  </a:moveTo>
                  <a:lnTo>
                    <a:pt x="110490" y="62230"/>
                  </a:lnTo>
                  <a:lnTo>
                    <a:pt x="110490" y="68579"/>
                  </a:lnTo>
                  <a:lnTo>
                    <a:pt x="113030" y="68579"/>
                  </a:lnTo>
                  <a:lnTo>
                    <a:pt x="113030" y="62230"/>
                  </a:lnTo>
                  <a:close/>
                </a:path>
                <a:path w="113030" h="87629">
                  <a:moveTo>
                    <a:pt x="2540" y="68580"/>
                  </a:moveTo>
                  <a:lnTo>
                    <a:pt x="0" y="68580"/>
                  </a:lnTo>
                  <a:lnTo>
                    <a:pt x="0" y="74929"/>
                  </a:lnTo>
                  <a:lnTo>
                    <a:pt x="2540" y="74929"/>
                  </a:lnTo>
                  <a:lnTo>
                    <a:pt x="2540" y="68580"/>
                  </a:lnTo>
                  <a:close/>
                </a:path>
                <a:path w="113030" h="87629">
                  <a:moveTo>
                    <a:pt x="113030" y="68580"/>
                  </a:moveTo>
                  <a:lnTo>
                    <a:pt x="110490" y="68580"/>
                  </a:lnTo>
                  <a:lnTo>
                    <a:pt x="110490" y="74929"/>
                  </a:lnTo>
                  <a:lnTo>
                    <a:pt x="113030" y="74929"/>
                  </a:lnTo>
                  <a:lnTo>
                    <a:pt x="113030" y="68580"/>
                  </a:lnTo>
                  <a:close/>
                </a:path>
                <a:path w="113030" h="87629">
                  <a:moveTo>
                    <a:pt x="2540" y="74930"/>
                  </a:moveTo>
                  <a:lnTo>
                    <a:pt x="0" y="74930"/>
                  </a:lnTo>
                  <a:lnTo>
                    <a:pt x="0" y="83819"/>
                  </a:lnTo>
                  <a:lnTo>
                    <a:pt x="1269" y="83819"/>
                  </a:lnTo>
                  <a:lnTo>
                    <a:pt x="1269" y="86359"/>
                  </a:lnTo>
                  <a:lnTo>
                    <a:pt x="113030" y="86359"/>
                  </a:lnTo>
                  <a:lnTo>
                    <a:pt x="113030" y="85089"/>
                  </a:lnTo>
                  <a:lnTo>
                    <a:pt x="2540" y="85089"/>
                  </a:lnTo>
                  <a:lnTo>
                    <a:pt x="2540" y="74930"/>
                  </a:lnTo>
                  <a:close/>
                </a:path>
                <a:path w="113030" h="87629">
                  <a:moveTo>
                    <a:pt x="113030" y="74930"/>
                  </a:moveTo>
                  <a:lnTo>
                    <a:pt x="110490" y="74930"/>
                  </a:lnTo>
                  <a:lnTo>
                    <a:pt x="110490" y="85089"/>
                  </a:lnTo>
                  <a:lnTo>
                    <a:pt x="113030" y="85089"/>
                  </a:lnTo>
                  <a:lnTo>
                    <a:pt x="113030" y="74930"/>
                  </a:lnTo>
                  <a:close/>
                </a:path>
                <a:path w="113030" h="87629">
                  <a:moveTo>
                    <a:pt x="113030" y="86360"/>
                  </a:moveTo>
                  <a:lnTo>
                    <a:pt x="1269" y="86360"/>
                  </a:lnTo>
                  <a:lnTo>
                    <a:pt x="1269" y="87629"/>
                  </a:lnTo>
                  <a:lnTo>
                    <a:pt x="113030" y="87629"/>
                  </a:lnTo>
                  <a:lnTo>
                    <a:pt x="113030" y="86360"/>
                  </a:lnTo>
                  <a:close/>
                </a:path>
              </a:pathLst>
            </a:custGeom>
            <a:solidFill>
              <a:srgbClr val="D3BF9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63" name="object 663"/>
            <p:cNvSpPr/>
            <p:nvPr/>
          </p:nvSpPr>
          <p:spPr>
            <a:xfrm>
              <a:off x="1329690" y="3911600"/>
              <a:ext cx="107950" cy="82550"/>
            </a:xfrm>
            <a:custGeom>
              <a:avLst/>
              <a:gdLst/>
              <a:ahLst/>
              <a:cxnLst/>
              <a:rect l="l" t="t" r="r" b="b"/>
              <a:pathLst>
                <a:path w="107950" h="82550">
                  <a:moveTo>
                    <a:pt x="107950" y="0"/>
                  </a:moveTo>
                  <a:lnTo>
                    <a:pt x="0" y="0"/>
                  </a:lnTo>
                  <a:lnTo>
                    <a:pt x="0" y="7619"/>
                  </a:lnTo>
                  <a:lnTo>
                    <a:pt x="1269" y="7619"/>
                  </a:lnTo>
                  <a:lnTo>
                    <a:pt x="1269" y="1269"/>
                  </a:lnTo>
                  <a:lnTo>
                    <a:pt x="107950" y="1269"/>
                  </a:lnTo>
                  <a:lnTo>
                    <a:pt x="107950" y="0"/>
                  </a:lnTo>
                  <a:close/>
                </a:path>
                <a:path w="107950" h="82550">
                  <a:moveTo>
                    <a:pt x="107950" y="1269"/>
                  </a:moveTo>
                  <a:lnTo>
                    <a:pt x="106679" y="1269"/>
                  </a:lnTo>
                  <a:lnTo>
                    <a:pt x="106679" y="7619"/>
                  </a:lnTo>
                  <a:lnTo>
                    <a:pt x="107950" y="7619"/>
                  </a:lnTo>
                  <a:lnTo>
                    <a:pt x="107950" y="1269"/>
                  </a:lnTo>
                  <a:close/>
                </a:path>
                <a:path w="107950" h="82550">
                  <a:moveTo>
                    <a:pt x="1269" y="7620"/>
                  </a:moveTo>
                  <a:lnTo>
                    <a:pt x="0" y="7620"/>
                  </a:lnTo>
                  <a:lnTo>
                    <a:pt x="0" y="15239"/>
                  </a:lnTo>
                  <a:lnTo>
                    <a:pt x="1269" y="15239"/>
                  </a:lnTo>
                  <a:lnTo>
                    <a:pt x="1269" y="7620"/>
                  </a:lnTo>
                  <a:close/>
                </a:path>
                <a:path w="107950" h="82550">
                  <a:moveTo>
                    <a:pt x="107950" y="7620"/>
                  </a:moveTo>
                  <a:lnTo>
                    <a:pt x="106679" y="7620"/>
                  </a:lnTo>
                  <a:lnTo>
                    <a:pt x="106679" y="15239"/>
                  </a:lnTo>
                  <a:lnTo>
                    <a:pt x="107950" y="15239"/>
                  </a:lnTo>
                  <a:lnTo>
                    <a:pt x="107950" y="7620"/>
                  </a:lnTo>
                  <a:close/>
                </a:path>
                <a:path w="107950" h="82550">
                  <a:moveTo>
                    <a:pt x="1269" y="15240"/>
                  </a:moveTo>
                  <a:lnTo>
                    <a:pt x="0" y="15240"/>
                  </a:lnTo>
                  <a:lnTo>
                    <a:pt x="0" y="21589"/>
                  </a:lnTo>
                  <a:lnTo>
                    <a:pt x="1269" y="21589"/>
                  </a:lnTo>
                  <a:lnTo>
                    <a:pt x="1269" y="15240"/>
                  </a:lnTo>
                  <a:close/>
                </a:path>
                <a:path w="107950" h="82550">
                  <a:moveTo>
                    <a:pt x="107950" y="15240"/>
                  </a:moveTo>
                  <a:lnTo>
                    <a:pt x="106679" y="15240"/>
                  </a:lnTo>
                  <a:lnTo>
                    <a:pt x="106679" y="21589"/>
                  </a:lnTo>
                  <a:lnTo>
                    <a:pt x="107950" y="21589"/>
                  </a:lnTo>
                  <a:lnTo>
                    <a:pt x="107950" y="15240"/>
                  </a:lnTo>
                  <a:close/>
                </a:path>
                <a:path w="107950" h="82550">
                  <a:moveTo>
                    <a:pt x="1269" y="21590"/>
                  </a:moveTo>
                  <a:lnTo>
                    <a:pt x="0" y="21590"/>
                  </a:lnTo>
                  <a:lnTo>
                    <a:pt x="0" y="27939"/>
                  </a:lnTo>
                  <a:lnTo>
                    <a:pt x="1269" y="27939"/>
                  </a:lnTo>
                  <a:lnTo>
                    <a:pt x="1269" y="21590"/>
                  </a:lnTo>
                  <a:close/>
                </a:path>
                <a:path w="107950" h="82550">
                  <a:moveTo>
                    <a:pt x="107950" y="21590"/>
                  </a:moveTo>
                  <a:lnTo>
                    <a:pt x="106679" y="21590"/>
                  </a:lnTo>
                  <a:lnTo>
                    <a:pt x="106679" y="27939"/>
                  </a:lnTo>
                  <a:lnTo>
                    <a:pt x="107950" y="27939"/>
                  </a:lnTo>
                  <a:lnTo>
                    <a:pt x="107950" y="21590"/>
                  </a:lnTo>
                  <a:close/>
                </a:path>
                <a:path w="107950" h="82550">
                  <a:moveTo>
                    <a:pt x="1269" y="27940"/>
                  </a:moveTo>
                  <a:lnTo>
                    <a:pt x="0" y="27940"/>
                  </a:lnTo>
                  <a:lnTo>
                    <a:pt x="0" y="34289"/>
                  </a:lnTo>
                  <a:lnTo>
                    <a:pt x="1269" y="34289"/>
                  </a:lnTo>
                  <a:lnTo>
                    <a:pt x="1269" y="27940"/>
                  </a:lnTo>
                  <a:close/>
                </a:path>
                <a:path w="107950" h="82550">
                  <a:moveTo>
                    <a:pt x="107950" y="27940"/>
                  </a:moveTo>
                  <a:lnTo>
                    <a:pt x="106679" y="27940"/>
                  </a:lnTo>
                  <a:lnTo>
                    <a:pt x="106679" y="34289"/>
                  </a:lnTo>
                  <a:lnTo>
                    <a:pt x="107950" y="34289"/>
                  </a:lnTo>
                  <a:lnTo>
                    <a:pt x="107950" y="27940"/>
                  </a:lnTo>
                  <a:close/>
                </a:path>
                <a:path w="107950" h="82550">
                  <a:moveTo>
                    <a:pt x="1269" y="34290"/>
                  </a:moveTo>
                  <a:lnTo>
                    <a:pt x="0" y="34290"/>
                  </a:lnTo>
                  <a:lnTo>
                    <a:pt x="0" y="40639"/>
                  </a:lnTo>
                  <a:lnTo>
                    <a:pt x="1269" y="40639"/>
                  </a:lnTo>
                  <a:lnTo>
                    <a:pt x="1269" y="34290"/>
                  </a:lnTo>
                  <a:close/>
                </a:path>
                <a:path w="107950" h="82550">
                  <a:moveTo>
                    <a:pt x="107950" y="34290"/>
                  </a:moveTo>
                  <a:lnTo>
                    <a:pt x="106679" y="34290"/>
                  </a:lnTo>
                  <a:lnTo>
                    <a:pt x="106679" y="40639"/>
                  </a:lnTo>
                  <a:lnTo>
                    <a:pt x="107950" y="40639"/>
                  </a:lnTo>
                  <a:lnTo>
                    <a:pt x="107950" y="34290"/>
                  </a:lnTo>
                  <a:close/>
                </a:path>
                <a:path w="107950" h="82550">
                  <a:moveTo>
                    <a:pt x="1269" y="40640"/>
                  </a:moveTo>
                  <a:lnTo>
                    <a:pt x="0" y="40640"/>
                  </a:lnTo>
                  <a:lnTo>
                    <a:pt x="0" y="46989"/>
                  </a:lnTo>
                  <a:lnTo>
                    <a:pt x="1269" y="46989"/>
                  </a:lnTo>
                  <a:lnTo>
                    <a:pt x="1269" y="40640"/>
                  </a:lnTo>
                  <a:close/>
                </a:path>
                <a:path w="107950" h="82550">
                  <a:moveTo>
                    <a:pt x="107950" y="40640"/>
                  </a:moveTo>
                  <a:lnTo>
                    <a:pt x="106679" y="40640"/>
                  </a:lnTo>
                  <a:lnTo>
                    <a:pt x="106679" y="46989"/>
                  </a:lnTo>
                  <a:lnTo>
                    <a:pt x="107950" y="46989"/>
                  </a:lnTo>
                  <a:lnTo>
                    <a:pt x="107950" y="40640"/>
                  </a:lnTo>
                  <a:close/>
                </a:path>
                <a:path w="107950" h="82550">
                  <a:moveTo>
                    <a:pt x="1269" y="46990"/>
                  </a:moveTo>
                  <a:lnTo>
                    <a:pt x="0" y="46990"/>
                  </a:lnTo>
                  <a:lnTo>
                    <a:pt x="0" y="53339"/>
                  </a:lnTo>
                  <a:lnTo>
                    <a:pt x="1269" y="53339"/>
                  </a:lnTo>
                  <a:lnTo>
                    <a:pt x="1269" y="46990"/>
                  </a:lnTo>
                  <a:close/>
                </a:path>
                <a:path w="107950" h="82550">
                  <a:moveTo>
                    <a:pt x="107950" y="46990"/>
                  </a:moveTo>
                  <a:lnTo>
                    <a:pt x="106679" y="46990"/>
                  </a:lnTo>
                  <a:lnTo>
                    <a:pt x="106679" y="53339"/>
                  </a:lnTo>
                  <a:lnTo>
                    <a:pt x="107950" y="53339"/>
                  </a:lnTo>
                  <a:lnTo>
                    <a:pt x="107950" y="46990"/>
                  </a:lnTo>
                  <a:close/>
                </a:path>
                <a:path w="107950" h="82550">
                  <a:moveTo>
                    <a:pt x="1269" y="53340"/>
                  </a:moveTo>
                  <a:lnTo>
                    <a:pt x="0" y="53340"/>
                  </a:lnTo>
                  <a:lnTo>
                    <a:pt x="0" y="59689"/>
                  </a:lnTo>
                  <a:lnTo>
                    <a:pt x="1269" y="59689"/>
                  </a:lnTo>
                  <a:lnTo>
                    <a:pt x="1269" y="53340"/>
                  </a:lnTo>
                  <a:close/>
                </a:path>
                <a:path w="107950" h="82550">
                  <a:moveTo>
                    <a:pt x="107950" y="53340"/>
                  </a:moveTo>
                  <a:lnTo>
                    <a:pt x="106679" y="53340"/>
                  </a:lnTo>
                  <a:lnTo>
                    <a:pt x="106679" y="59689"/>
                  </a:lnTo>
                  <a:lnTo>
                    <a:pt x="107950" y="59689"/>
                  </a:lnTo>
                  <a:lnTo>
                    <a:pt x="107950" y="53340"/>
                  </a:lnTo>
                  <a:close/>
                </a:path>
                <a:path w="107950" h="82550">
                  <a:moveTo>
                    <a:pt x="1269" y="59690"/>
                  </a:moveTo>
                  <a:lnTo>
                    <a:pt x="0" y="59690"/>
                  </a:lnTo>
                  <a:lnTo>
                    <a:pt x="0" y="66039"/>
                  </a:lnTo>
                  <a:lnTo>
                    <a:pt x="1269" y="66039"/>
                  </a:lnTo>
                  <a:lnTo>
                    <a:pt x="1269" y="59690"/>
                  </a:lnTo>
                  <a:close/>
                </a:path>
                <a:path w="107950" h="82550">
                  <a:moveTo>
                    <a:pt x="107950" y="59690"/>
                  </a:moveTo>
                  <a:lnTo>
                    <a:pt x="106679" y="59690"/>
                  </a:lnTo>
                  <a:lnTo>
                    <a:pt x="106679" y="66039"/>
                  </a:lnTo>
                  <a:lnTo>
                    <a:pt x="107950" y="66039"/>
                  </a:lnTo>
                  <a:lnTo>
                    <a:pt x="107950" y="59690"/>
                  </a:lnTo>
                  <a:close/>
                </a:path>
                <a:path w="107950" h="82550">
                  <a:moveTo>
                    <a:pt x="1269" y="66040"/>
                  </a:moveTo>
                  <a:lnTo>
                    <a:pt x="0" y="66040"/>
                  </a:lnTo>
                  <a:lnTo>
                    <a:pt x="0" y="72389"/>
                  </a:lnTo>
                  <a:lnTo>
                    <a:pt x="1269" y="72389"/>
                  </a:lnTo>
                  <a:lnTo>
                    <a:pt x="1269" y="66040"/>
                  </a:lnTo>
                  <a:close/>
                </a:path>
                <a:path w="107950" h="82550">
                  <a:moveTo>
                    <a:pt x="107950" y="66040"/>
                  </a:moveTo>
                  <a:lnTo>
                    <a:pt x="106679" y="66040"/>
                  </a:lnTo>
                  <a:lnTo>
                    <a:pt x="106679" y="72389"/>
                  </a:lnTo>
                  <a:lnTo>
                    <a:pt x="107950" y="72389"/>
                  </a:lnTo>
                  <a:lnTo>
                    <a:pt x="107950" y="66040"/>
                  </a:lnTo>
                  <a:close/>
                </a:path>
                <a:path w="107950" h="82550">
                  <a:moveTo>
                    <a:pt x="1269" y="72390"/>
                  </a:moveTo>
                  <a:lnTo>
                    <a:pt x="0" y="72390"/>
                  </a:lnTo>
                  <a:lnTo>
                    <a:pt x="0" y="82550"/>
                  </a:lnTo>
                  <a:lnTo>
                    <a:pt x="107950" y="82550"/>
                  </a:lnTo>
                  <a:lnTo>
                    <a:pt x="107950" y="81280"/>
                  </a:lnTo>
                  <a:lnTo>
                    <a:pt x="1269" y="81280"/>
                  </a:lnTo>
                  <a:lnTo>
                    <a:pt x="1269" y="72390"/>
                  </a:lnTo>
                  <a:close/>
                </a:path>
                <a:path w="107950" h="82550">
                  <a:moveTo>
                    <a:pt x="107950" y="72390"/>
                  </a:moveTo>
                  <a:lnTo>
                    <a:pt x="106679" y="72390"/>
                  </a:lnTo>
                  <a:lnTo>
                    <a:pt x="106679" y="81280"/>
                  </a:lnTo>
                  <a:lnTo>
                    <a:pt x="107950" y="81280"/>
                  </a:lnTo>
                  <a:lnTo>
                    <a:pt x="107950" y="72390"/>
                  </a:lnTo>
                  <a:close/>
                </a:path>
              </a:pathLst>
            </a:custGeom>
            <a:solidFill>
              <a:srgbClr val="D4C09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64" name="object 664"/>
            <p:cNvSpPr/>
            <p:nvPr/>
          </p:nvSpPr>
          <p:spPr>
            <a:xfrm>
              <a:off x="1330960" y="3912870"/>
              <a:ext cx="105410" cy="80010"/>
            </a:xfrm>
            <a:custGeom>
              <a:avLst/>
              <a:gdLst/>
              <a:ahLst/>
              <a:cxnLst/>
              <a:rect l="l" t="t" r="r" b="b"/>
              <a:pathLst>
                <a:path w="105409" h="80010">
                  <a:moveTo>
                    <a:pt x="105409" y="0"/>
                  </a:moveTo>
                  <a:lnTo>
                    <a:pt x="0" y="0"/>
                  </a:lnTo>
                  <a:lnTo>
                    <a:pt x="0" y="6349"/>
                  </a:lnTo>
                  <a:lnTo>
                    <a:pt x="1270" y="6349"/>
                  </a:lnTo>
                  <a:lnTo>
                    <a:pt x="1270" y="1269"/>
                  </a:lnTo>
                  <a:lnTo>
                    <a:pt x="105409" y="1269"/>
                  </a:lnTo>
                  <a:lnTo>
                    <a:pt x="105409" y="0"/>
                  </a:lnTo>
                  <a:close/>
                </a:path>
                <a:path w="105409" h="80010">
                  <a:moveTo>
                    <a:pt x="105409" y="1269"/>
                  </a:moveTo>
                  <a:lnTo>
                    <a:pt x="104140" y="1269"/>
                  </a:lnTo>
                  <a:lnTo>
                    <a:pt x="104140" y="6349"/>
                  </a:lnTo>
                  <a:lnTo>
                    <a:pt x="105409" y="6349"/>
                  </a:lnTo>
                  <a:lnTo>
                    <a:pt x="105409" y="1269"/>
                  </a:lnTo>
                  <a:close/>
                </a:path>
                <a:path w="105409" h="80010">
                  <a:moveTo>
                    <a:pt x="1270" y="6350"/>
                  </a:moveTo>
                  <a:lnTo>
                    <a:pt x="0" y="6350"/>
                  </a:lnTo>
                  <a:lnTo>
                    <a:pt x="0" y="13969"/>
                  </a:lnTo>
                  <a:lnTo>
                    <a:pt x="1270" y="13969"/>
                  </a:lnTo>
                  <a:lnTo>
                    <a:pt x="1270" y="6350"/>
                  </a:lnTo>
                  <a:close/>
                </a:path>
                <a:path w="105409" h="80010">
                  <a:moveTo>
                    <a:pt x="105409" y="6350"/>
                  </a:moveTo>
                  <a:lnTo>
                    <a:pt x="104140" y="6350"/>
                  </a:lnTo>
                  <a:lnTo>
                    <a:pt x="104140" y="13969"/>
                  </a:lnTo>
                  <a:lnTo>
                    <a:pt x="105409" y="13969"/>
                  </a:lnTo>
                  <a:lnTo>
                    <a:pt x="105409" y="6350"/>
                  </a:lnTo>
                  <a:close/>
                </a:path>
                <a:path w="105409" h="80010">
                  <a:moveTo>
                    <a:pt x="1270" y="13969"/>
                  </a:moveTo>
                  <a:lnTo>
                    <a:pt x="0" y="13969"/>
                  </a:lnTo>
                  <a:lnTo>
                    <a:pt x="0" y="20319"/>
                  </a:lnTo>
                  <a:lnTo>
                    <a:pt x="1270" y="20319"/>
                  </a:lnTo>
                  <a:lnTo>
                    <a:pt x="1270" y="13969"/>
                  </a:lnTo>
                  <a:close/>
                </a:path>
                <a:path w="105409" h="80010">
                  <a:moveTo>
                    <a:pt x="105409" y="13969"/>
                  </a:moveTo>
                  <a:lnTo>
                    <a:pt x="104140" y="13969"/>
                  </a:lnTo>
                  <a:lnTo>
                    <a:pt x="104140" y="20319"/>
                  </a:lnTo>
                  <a:lnTo>
                    <a:pt x="105409" y="20319"/>
                  </a:lnTo>
                  <a:lnTo>
                    <a:pt x="105409" y="13969"/>
                  </a:lnTo>
                  <a:close/>
                </a:path>
                <a:path w="105409" h="80010">
                  <a:moveTo>
                    <a:pt x="1270" y="20319"/>
                  </a:moveTo>
                  <a:lnTo>
                    <a:pt x="0" y="20319"/>
                  </a:lnTo>
                  <a:lnTo>
                    <a:pt x="0" y="26669"/>
                  </a:lnTo>
                  <a:lnTo>
                    <a:pt x="1270" y="26669"/>
                  </a:lnTo>
                  <a:lnTo>
                    <a:pt x="1270" y="20319"/>
                  </a:lnTo>
                  <a:close/>
                </a:path>
                <a:path w="105409" h="80010">
                  <a:moveTo>
                    <a:pt x="105409" y="20319"/>
                  </a:moveTo>
                  <a:lnTo>
                    <a:pt x="104140" y="20319"/>
                  </a:lnTo>
                  <a:lnTo>
                    <a:pt x="104140" y="26669"/>
                  </a:lnTo>
                  <a:lnTo>
                    <a:pt x="105409" y="26669"/>
                  </a:lnTo>
                  <a:lnTo>
                    <a:pt x="105409" y="20319"/>
                  </a:lnTo>
                  <a:close/>
                </a:path>
                <a:path w="105409" h="80010">
                  <a:moveTo>
                    <a:pt x="1270" y="26669"/>
                  </a:moveTo>
                  <a:lnTo>
                    <a:pt x="0" y="26669"/>
                  </a:lnTo>
                  <a:lnTo>
                    <a:pt x="0" y="33019"/>
                  </a:lnTo>
                  <a:lnTo>
                    <a:pt x="1270" y="33019"/>
                  </a:lnTo>
                  <a:lnTo>
                    <a:pt x="1270" y="26669"/>
                  </a:lnTo>
                  <a:close/>
                </a:path>
                <a:path w="105409" h="80010">
                  <a:moveTo>
                    <a:pt x="105409" y="26669"/>
                  </a:moveTo>
                  <a:lnTo>
                    <a:pt x="104140" y="26669"/>
                  </a:lnTo>
                  <a:lnTo>
                    <a:pt x="104140" y="33019"/>
                  </a:lnTo>
                  <a:lnTo>
                    <a:pt x="105409" y="33019"/>
                  </a:lnTo>
                  <a:lnTo>
                    <a:pt x="105409" y="26669"/>
                  </a:lnTo>
                  <a:close/>
                </a:path>
                <a:path w="105409" h="80010">
                  <a:moveTo>
                    <a:pt x="1270" y="33019"/>
                  </a:moveTo>
                  <a:lnTo>
                    <a:pt x="0" y="33019"/>
                  </a:lnTo>
                  <a:lnTo>
                    <a:pt x="0" y="39369"/>
                  </a:lnTo>
                  <a:lnTo>
                    <a:pt x="1270" y="39369"/>
                  </a:lnTo>
                  <a:lnTo>
                    <a:pt x="1270" y="33019"/>
                  </a:lnTo>
                  <a:close/>
                </a:path>
                <a:path w="105409" h="80010">
                  <a:moveTo>
                    <a:pt x="105409" y="33019"/>
                  </a:moveTo>
                  <a:lnTo>
                    <a:pt x="104140" y="33019"/>
                  </a:lnTo>
                  <a:lnTo>
                    <a:pt x="104140" y="39369"/>
                  </a:lnTo>
                  <a:lnTo>
                    <a:pt x="105409" y="39369"/>
                  </a:lnTo>
                  <a:lnTo>
                    <a:pt x="105409" y="33019"/>
                  </a:lnTo>
                  <a:close/>
                </a:path>
                <a:path w="105409" h="80010">
                  <a:moveTo>
                    <a:pt x="1270" y="39369"/>
                  </a:moveTo>
                  <a:lnTo>
                    <a:pt x="0" y="39369"/>
                  </a:lnTo>
                  <a:lnTo>
                    <a:pt x="0" y="45719"/>
                  </a:lnTo>
                  <a:lnTo>
                    <a:pt x="1270" y="45719"/>
                  </a:lnTo>
                  <a:lnTo>
                    <a:pt x="1270" y="39369"/>
                  </a:lnTo>
                  <a:close/>
                </a:path>
                <a:path w="105409" h="80010">
                  <a:moveTo>
                    <a:pt x="105409" y="39369"/>
                  </a:moveTo>
                  <a:lnTo>
                    <a:pt x="104140" y="39369"/>
                  </a:lnTo>
                  <a:lnTo>
                    <a:pt x="104140" y="45719"/>
                  </a:lnTo>
                  <a:lnTo>
                    <a:pt x="105409" y="45719"/>
                  </a:lnTo>
                  <a:lnTo>
                    <a:pt x="105409" y="39369"/>
                  </a:lnTo>
                  <a:close/>
                </a:path>
                <a:path w="105409" h="80010">
                  <a:moveTo>
                    <a:pt x="1270" y="45719"/>
                  </a:moveTo>
                  <a:lnTo>
                    <a:pt x="0" y="45719"/>
                  </a:lnTo>
                  <a:lnTo>
                    <a:pt x="0" y="52069"/>
                  </a:lnTo>
                  <a:lnTo>
                    <a:pt x="1270" y="52069"/>
                  </a:lnTo>
                  <a:lnTo>
                    <a:pt x="1270" y="45719"/>
                  </a:lnTo>
                  <a:close/>
                </a:path>
                <a:path w="105409" h="80010">
                  <a:moveTo>
                    <a:pt x="105409" y="45719"/>
                  </a:moveTo>
                  <a:lnTo>
                    <a:pt x="104140" y="45719"/>
                  </a:lnTo>
                  <a:lnTo>
                    <a:pt x="104140" y="52069"/>
                  </a:lnTo>
                  <a:lnTo>
                    <a:pt x="105409" y="52069"/>
                  </a:lnTo>
                  <a:lnTo>
                    <a:pt x="105409" y="45719"/>
                  </a:lnTo>
                  <a:close/>
                </a:path>
                <a:path w="105409" h="80010">
                  <a:moveTo>
                    <a:pt x="1270" y="52069"/>
                  </a:moveTo>
                  <a:lnTo>
                    <a:pt x="0" y="52069"/>
                  </a:lnTo>
                  <a:lnTo>
                    <a:pt x="0" y="58419"/>
                  </a:lnTo>
                  <a:lnTo>
                    <a:pt x="1270" y="58419"/>
                  </a:lnTo>
                  <a:lnTo>
                    <a:pt x="1270" y="52069"/>
                  </a:lnTo>
                  <a:close/>
                </a:path>
                <a:path w="105409" h="80010">
                  <a:moveTo>
                    <a:pt x="105409" y="52069"/>
                  </a:moveTo>
                  <a:lnTo>
                    <a:pt x="104140" y="52069"/>
                  </a:lnTo>
                  <a:lnTo>
                    <a:pt x="104140" y="58419"/>
                  </a:lnTo>
                  <a:lnTo>
                    <a:pt x="105409" y="58419"/>
                  </a:lnTo>
                  <a:lnTo>
                    <a:pt x="105409" y="52069"/>
                  </a:lnTo>
                  <a:close/>
                </a:path>
                <a:path w="105409" h="80010">
                  <a:moveTo>
                    <a:pt x="1270" y="58419"/>
                  </a:moveTo>
                  <a:lnTo>
                    <a:pt x="0" y="58419"/>
                  </a:lnTo>
                  <a:lnTo>
                    <a:pt x="0" y="64769"/>
                  </a:lnTo>
                  <a:lnTo>
                    <a:pt x="1270" y="64769"/>
                  </a:lnTo>
                  <a:lnTo>
                    <a:pt x="1270" y="58419"/>
                  </a:lnTo>
                  <a:close/>
                </a:path>
                <a:path w="105409" h="80010">
                  <a:moveTo>
                    <a:pt x="105409" y="58419"/>
                  </a:moveTo>
                  <a:lnTo>
                    <a:pt x="104140" y="58419"/>
                  </a:lnTo>
                  <a:lnTo>
                    <a:pt x="104140" y="64769"/>
                  </a:lnTo>
                  <a:lnTo>
                    <a:pt x="105409" y="64769"/>
                  </a:lnTo>
                  <a:lnTo>
                    <a:pt x="105409" y="58419"/>
                  </a:lnTo>
                  <a:close/>
                </a:path>
                <a:path w="105409" h="80010">
                  <a:moveTo>
                    <a:pt x="1270" y="64769"/>
                  </a:moveTo>
                  <a:lnTo>
                    <a:pt x="0" y="64769"/>
                  </a:lnTo>
                  <a:lnTo>
                    <a:pt x="0" y="71119"/>
                  </a:lnTo>
                  <a:lnTo>
                    <a:pt x="1270" y="71119"/>
                  </a:lnTo>
                  <a:lnTo>
                    <a:pt x="1270" y="64769"/>
                  </a:lnTo>
                  <a:close/>
                </a:path>
                <a:path w="105409" h="80010">
                  <a:moveTo>
                    <a:pt x="105409" y="64769"/>
                  </a:moveTo>
                  <a:lnTo>
                    <a:pt x="104140" y="64769"/>
                  </a:lnTo>
                  <a:lnTo>
                    <a:pt x="104140" y="71119"/>
                  </a:lnTo>
                  <a:lnTo>
                    <a:pt x="105409" y="71119"/>
                  </a:lnTo>
                  <a:lnTo>
                    <a:pt x="105409" y="64769"/>
                  </a:lnTo>
                  <a:close/>
                </a:path>
                <a:path w="105409" h="80010">
                  <a:moveTo>
                    <a:pt x="1270" y="71119"/>
                  </a:moveTo>
                  <a:lnTo>
                    <a:pt x="0" y="71119"/>
                  </a:lnTo>
                  <a:lnTo>
                    <a:pt x="0" y="80009"/>
                  </a:lnTo>
                  <a:lnTo>
                    <a:pt x="105409" y="80009"/>
                  </a:lnTo>
                  <a:lnTo>
                    <a:pt x="105409" y="77469"/>
                  </a:lnTo>
                  <a:lnTo>
                    <a:pt x="1270" y="77469"/>
                  </a:lnTo>
                  <a:lnTo>
                    <a:pt x="1270" y="71119"/>
                  </a:lnTo>
                  <a:close/>
                </a:path>
                <a:path w="105409" h="80010">
                  <a:moveTo>
                    <a:pt x="105409" y="71119"/>
                  </a:moveTo>
                  <a:lnTo>
                    <a:pt x="104140" y="71119"/>
                  </a:lnTo>
                  <a:lnTo>
                    <a:pt x="104140" y="77469"/>
                  </a:lnTo>
                  <a:lnTo>
                    <a:pt x="105409" y="77469"/>
                  </a:lnTo>
                  <a:lnTo>
                    <a:pt x="105409" y="71119"/>
                  </a:lnTo>
                  <a:close/>
                </a:path>
              </a:pathLst>
            </a:custGeom>
            <a:solidFill>
              <a:srgbClr val="D5C29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65" name="object 665"/>
            <p:cNvSpPr/>
            <p:nvPr/>
          </p:nvSpPr>
          <p:spPr>
            <a:xfrm>
              <a:off x="1332230" y="3914140"/>
              <a:ext cx="102870" cy="76200"/>
            </a:xfrm>
            <a:custGeom>
              <a:avLst/>
              <a:gdLst/>
              <a:ahLst/>
              <a:cxnLst/>
              <a:rect l="l" t="t" r="r" b="b"/>
              <a:pathLst>
                <a:path w="102869" h="76200">
                  <a:moveTo>
                    <a:pt x="102869" y="0"/>
                  </a:moveTo>
                  <a:lnTo>
                    <a:pt x="0" y="0"/>
                  </a:lnTo>
                  <a:lnTo>
                    <a:pt x="0" y="5080"/>
                  </a:lnTo>
                  <a:lnTo>
                    <a:pt x="2539" y="5080"/>
                  </a:lnTo>
                  <a:lnTo>
                    <a:pt x="2539" y="2540"/>
                  </a:lnTo>
                  <a:lnTo>
                    <a:pt x="102869" y="2540"/>
                  </a:lnTo>
                  <a:lnTo>
                    <a:pt x="102869" y="0"/>
                  </a:lnTo>
                  <a:close/>
                </a:path>
                <a:path w="102869" h="76200">
                  <a:moveTo>
                    <a:pt x="102869" y="2540"/>
                  </a:moveTo>
                  <a:lnTo>
                    <a:pt x="100329" y="2540"/>
                  </a:lnTo>
                  <a:lnTo>
                    <a:pt x="100329" y="5080"/>
                  </a:lnTo>
                  <a:lnTo>
                    <a:pt x="102869" y="5080"/>
                  </a:lnTo>
                  <a:lnTo>
                    <a:pt x="102869" y="2540"/>
                  </a:lnTo>
                  <a:close/>
                </a:path>
                <a:path w="102869" h="76200">
                  <a:moveTo>
                    <a:pt x="2539" y="5080"/>
                  </a:moveTo>
                  <a:lnTo>
                    <a:pt x="0" y="5080"/>
                  </a:lnTo>
                  <a:lnTo>
                    <a:pt x="0" y="12700"/>
                  </a:lnTo>
                  <a:lnTo>
                    <a:pt x="2539" y="12700"/>
                  </a:lnTo>
                  <a:lnTo>
                    <a:pt x="2539" y="5080"/>
                  </a:lnTo>
                  <a:close/>
                </a:path>
                <a:path w="102869" h="76200">
                  <a:moveTo>
                    <a:pt x="102869" y="5080"/>
                  </a:moveTo>
                  <a:lnTo>
                    <a:pt x="100329" y="5080"/>
                  </a:lnTo>
                  <a:lnTo>
                    <a:pt x="100329" y="12700"/>
                  </a:lnTo>
                  <a:lnTo>
                    <a:pt x="102869" y="12700"/>
                  </a:lnTo>
                  <a:lnTo>
                    <a:pt x="102869" y="5080"/>
                  </a:lnTo>
                  <a:close/>
                </a:path>
                <a:path w="102869" h="76200">
                  <a:moveTo>
                    <a:pt x="2539" y="12700"/>
                  </a:moveTo>
                  <a:lnTo>
                    <a:pt x="0" y="12700"/>
                  </a:lnTo>
                  <a:lnTo>
                    <a:pt x="0" y="19050"/>
                  </a:lnTo>
                  <a:lnTo>
                    <a:pt x="2539" y="19050"/>
                  </a:lnTo>
                  <a:lnTo>
                    <a:pt x="2539" y="12700"/>
                  </a:lnTo>
                  <a:close/>
                </a:path>
                <a:path w="102869" h="76200">
                  <a:moveTo>
                    <a:pt x="102869" y="12700"/>
                  </a:moveTo>
                  <a:lnTo>
                    <a:pt x="100329" y="12700"/>
                  </a:lnTo>
                  <a:lnTo>
                    <a:pt x="100329" y="19050"/>
                  </a:lnTo>
                  <a:lnTo>
                    <a:pt x="102869" y="19050"/>
                  </a:lnTo>
                  <a:lnTo>
                    <a:pt x="102869" y="12700"/>
                  </a:lnTo>
                  <a:close/>
                </a:path>
                <a:path w="102869" h="76200">
                  <a:moveTo>
                    <a:pt x="2539" y="19050"/>
                  </a:moveTo>
                  <a:lnTo>
                    <a:pt x="0" y="19050"/>
                  </a:lnTo>
                  <a:lnTo>
                    <a:pt x="0" y="25400"/>
                  </a:lnTo>
                  <a:lnTo>
                    <a:pt x="2539" y="25400"/>
                  </a:lnTo>
                  <a:lnTo>
                    <a:pt x="2539" y="19050"/>
                  </a:lnTo>
                  <a:close/>
                </a:path>
                <a:path w="102869" h="76200">
                  <a:moveTo>
                    <a:pt x="102869" y="19050"/>
                  </a:moveTo>
                  <a:lnTo>
                    <a:pt x="100329" y="19050"/>
                  </a:lnTo>
                  <a:lnTo>
                    <a:pt x="100329" y="25400"/>
                  </a:lnTo>
                  <a:lnTo>
                    <a:pt x="102869" y="25400"/>
                  </a:lnTo>
                  <a:lnTo>
                    <a:pt x="102869" y="19050"/>
                  </a:lnTo>
                  <a:close/>
                </a:path>
                <a:path w="102869" h="76200">
                  <a:moveTo>
                    <a:pt x="2539" y="25400"/>
                  </a:moveTo>
                  <a:lnTo>
                    <a:pt x="0" y="25400"/>
                  </a:lnTo>
                  <a:lnTo>
                    <a:pt x="0" y="31750"/>
                  </a:lnTo>
                  <a:lnTo>
                    <a:pt x="2539" y="31750"/>
                  </a:lnTo>
                  <a:lnTo>
                    <a:pt x="2539" y="25400"/>
                  </a:lnTo>
                  <a:close/>
                </a:path>
                <a:path w="102869" h="76200">
                  <a:moveTo>
                    <a:pt x="102869" y="25400"/>
                  </a:moveTo>
                  <a:lnTo>
                    <a:pt x="100329" y="25400"/>
                  </a:lnTo>
                  <a:lnTo>
                    <a:pt x="100329" y="31750"/>
                  </a:lnTo>
                  <a:lnTo>
                    <a:pt x="102869" y="31750"/>
                  </a:lnTo>
                  <a:lnTo>
                    <a:pt x="102869" y="25400"/>
                  </a:lnTo>
                  <a:close/>
                </a:path>
                <a:path w="102869" h="76200">
                  <a:moveTo>
                    <a:pt x="2539" y="31750"/>
                  </a:moveTo>
                  <a:lnTo>
                    <a:pt x="0" y="31750"/>
                  </a:lnTo>
                  <a:lnTo>
                    <a:pt x="0" y="38100"/>
                  </a:lnTo>
                  <a:lnTo>
                    <a:pt x="2539" y="38100"/>
                  </a:lnTo>
                  <a:lnTo>
                    <a:pt x="2539" y="31750"/>
                  </a:lnTo>
                  <a:close/>
                </a:path>
                <a:path w="102869" h="76200">
                  <a:moveTo>
                    <a:pt x="102869" y="31750"/>
                  </a:moveTo>
                  <a:lnTo>
                    <a:pt x="100329" y="31750"/>
                  </a:lnTo>
                  <a:lnTo>
                    <a:pt x="100329" y="38100"/>
                  </a:lnTo>
                  <a:lnTo>
                    <a:pt x="102869" y="38100"/>
                  </a:lnTo>
                  <a:lnTo>
                    <a:pt x="102869" y="31750"/>
                  </a:lnTo>
                  <a:close/>
                </a:path>
                <a:path w="102869" h="76200">
                  <a:moveTo>
                    <a:pt x="2539" y="38100"/>
                  </a:moveTo>
                  <a:lnTo>
                    <a:pt x="0" y="38100"/>
                  </a:lnTo>
                  <a:lnTo>
                    <a:pt x="0" y="44450"/>
                  </a:lnTo>
                  <a:lnTo>
                    <a:pt x="2539" y="44450"/>
                  </a:lnTo>
                  <a:lnTo>
                    <a:pt x="2539" y="38100"/>
                  </a:lnTo>
                  <a:close/>
                </a:path>
                <a:path w="102869" h="76200">
                  <a:moveTo>
                    <a:pt x="102869" y="38100"/>
                  </a:moveTo>
                  <a:lnTo>
                    <a:pt x="100329" y="38100"/>
                  </a:lnTo>
                  <a:lnTo>
                    <a:pt x="100329" y="44450"/>
                  </a:lnTo>
                  <a:lnTo>
                    <a:pt x="102869" y="44450"/>
                  </a:lnTo>
                  <a:lnTo>
                    <a:pt x="102869" y="38100"/>
                  </a:lnTo>
                  <a:close/>
                </a:path>
                <a:path w="102869" h="76200">
                  <a:moveTo>
                    <a:pt x="2539" y="44450"/>
                  </a:moveTo>
                  <a:lnTo>
                    <a:pt x="0" y="44450"/>
                  </a:lnTo>
                  <a:lnTo>
                    <a:pt x="0" y="50800"/>
                  </a:lnTo>
                  <a:lnTo>
                    <a:pt x="2539" y="50800"/>
                  </a:lnTo>
                  <a:lnTo>
                    <a:pt x="2539" y="44450"/>
                  </a:lnTo>
                  <a:close/>
                </a:path>
                <a:path w="102869" h="76200">
                  <a:moveTo>
                    <a:pt x="102869" y="44450"/>
                  </a:moveTo>
                  <a:lnTo>
                    <a:pt x="100329" y="44450"/>
                  </a:lnTo>
                  <a:lnTo>
                    <a:pt x="100329" y="50800"/>
                  </a:lnTo>
                  <a:lnTo>
                    <a:pt x="102869" y="50800"/>
                  </a:lnTo>
                  <a:lnTo>
                    <a:pt x="102869" y="44450"/>
                  </a:lnTo>
                  <a:close/>
                </a:path>
                <a:path w="102869" h="76200">
                  <a:moveTo>
                    <a:pt x="2539" y="50800"/>
                  </a:moveTo>
                  <a:lnTo>
                    <a:pt x="0" y="50800"/>
                  </a:lnTo>
                  <a:lnTo>
                    <a:pt x="0" y="57150"/>
                  </a:lnTo>
                  <a:lnTo>
                    <a:pt x="2539" y="57150"/>
                  </a:lnTo>
                  <a:lnTo>
                    <a:pt x="2539" y="50800"/>
                  </a:lnTo>
                  <a:close/>
                </a:path>
                <a:path w="102869" h="76200">
                  <a:moveTo>
                    <a:pt x="102869" y="50800"/>
                  </a:moveTo>
                  <a:lnTo>
                    <a:pt x="100329" y="50800"/>
                  </a:lnTo>
                  <a:lnTo>
                    <a:pt x="100329" y="57150"/>
                  </a:lnTo>
                  <a:lnTo>
                    <a:pt x="102869" y="57150"/>
                  </a:lnTo>
                  <a:lnTo>
                    <a:pt x="102869" y="50800"/>
                  </a:lnTo>
                  <a:close/>
                </a:path>
                <a:path w="102869" h="76200">
                  <a:moveTo>
                    <a:pt x="2539" y="57150"/>
                  </a:moveTo>
                  <a:lnTo>
                    <a:pt x="0" y="57150"/>
                  </a:lnTo>
                  <a:lnTo>
                    <a:pt x="0" y="63500"/>
                  </a:lnTo>
                  <a:lnTo>
                    <a:pt x="2539" y="63500"/>
                  </a:lnTo>
                  <a:lnTo>
                    <a:pt x="2539" y="57150"/>
                  </a:lnTo>
                  <a:close/>
                </a:path>
                <a:path w="102869" h="76200">
                  <a:moveTo>
                    <a:pt x="102869" y="57150"/>
                  </a:moveTo>
                  <a:lnTo>
                    <a:pt x="100329" y="57150"/>
                  </a:lnTo>
                  <a:lnTo>
                    <a:pt x="100329" y="63500"/>
                  </a:lnTo>
                  <a:lnTo>
                    <a:pt x="102869" y="63500"/>
                  </a:lnTo>
                  <a:lnTo>
                    <a:pt x="102869" y="57150"/>
                  </a:lnTo>
                  <a:close/>
                </a:path>
                <a:path w="102869" h="76200">
                  <a:moveTo>
                    <a:pt x="2539" y="63500"/>
                  </a:moveTo>
                  <a:lnTo>
                    <a:pt x="0" y="63500"/>
                  </a:lnTo>
                  <a:lnTo>
                    <a:pt x="0" y="69850"/>
                  </a:lnTo>
                  <a:lnTo>
                    <a:pt x="2539" y="69850"/>
                  </a:lnTo>
                  <a:lnTo>
                    <a:pt x="2539" y="63500"/>
                  </a:lnTo>
                  <a:close/>
                </a:path>
                <a:path w="102869" h="76200">
                  <a:moveTo>
                    <a:pt x="102869" y="63500"/>
                  </a:moveTo>
                  <a:lnTo>
                    <a:pt x="100329" y="63500"/>
                  </a:lnTo>
                  <a:lnTo>
                    <a:pt x="100329" y="69850"/>
                  </a:lnTo>
                  <a:lnTo>
                    <a:pt x="102869" y="69850"/>
                  </a:lnTo>
                  <a:lnTo>
                    <a:pt x="102869" y="63500"/>
                  </a:lnTo>
                  <a:close/>
                </a:path>
                <a:path w="102869" h="76200">
                  <a:moveTo>
                    <a:pt x="2539" y="69850"/>
                  </a:moveTo>
                  <a:lnTo>
                    <a:pt x="0" y="69850"/>
                  </a:lnTo>
                  <a:lnTo>
                    <a:pt x="0" y="76200"/>
                  </a:lnTo>
                  <a:lnTo>
                    <a:pt x="102869" y="76200"/>
                  </a:lnTo>
                  <a:lnTo>
                    <a:pt x="102869" y="74930"/>
                  </a:lnTo>
                  <a:lnTo>
                    <a:pt x="2539" y="74930"/>
                  </a:lnTo>
                  <a:lnTo>
                    <a:pt x="2539" y="69850"/>
                  </a:lnTo>
                  <a:close/>
                </a:path>
                <a:path w="102869" h="76200">
                  <a:moveTo>
                    <a:pt x="102869" y="69850"/>
                  </a:moveTo>
                  <a:lnTo>
                    <a:pt x="100329" y="69850"/>
                  </a:lnTo>
                  <a:lnTo>
                    <a:pt x="100329" y="74930"/>
                  </a:lnTo>
                  <a:lnTo>
                    <a:pt x="102869" y="74930"/>
                  </a:lnTo>
                  <a:lnTo>
                    <a:pt x="102869" y="69850"/>
                  </a:lnTo>
                  <a:close/>
                </a:path>
              </a:pathLst>
            </a:custGeom>
            <a:solidFill>
              <a:srgbClr val="D6C4A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66" name="object 666"/>
            <p:cNvSpPr/>
            <p:nvPr/>
          </p:nvSpPr>
          <p:spPr>
            <a:xfrm>
              <a:off x="1334770" y="3916680"/>
              <a:ext cx="97790" cy="72390"/>
            </a:xfrm>
            <a:custGeom>
              <a:avLst/>
              <a:gdLst/>
              <a:ahLst/>
              <a:cxnLst/>
              <a:rect l="l" t="t" r="r" b="b"/>
              <a:pathLst>
                <a:path w="97790" h="72389">
                  <a:moveTo>
                    <a:pt x="97790" y="0"/>
                  </a:moveTo>
                  <a:lnTo>
                    <a:pt x="0" y="0"/>
                  </a:lnTo>
                  <a:lnTo>
                    <a:pt x="0" y="2540"/>
                  </a:lnTo>
                  <a:lnTo>
                    <a:pt x="1270" y="2540"/>
                  </a:lnTo>
                  <a:lnTo>
                    <a:pt x="1270" y="1270"/>
                  </a:lnTo>
                  <a:lnTo>
                    <a:pt x="97790" y="1270"/>
                  </a:lnTo>
                  <a:lnTo>
                    <a:pt x="97790" y="0"/>
                  </a:lnTo>
                  <a:close/>
                </a:path>
                <a:path w="97790" h="72389">
                  <a:moveTo>
                    <a:pt x="97790" y="1270"/>
                  </a:moveTo>
                  <a:lnTo>
                    <a:pt x="96520" y="1270"/>
                  </a:lnTo>
                  <a:lnTo>
                    <a:pt x="96520" y="2540"/>
                  </a:lnTo>
                  <a:lnTo>
                    <a:pt x="97790" y="2540"/>
                  </a:lnTo>
                  <a:lnTo>
                    <a:pt x="97790" y="1270"/>
                  </a:lnTo>
                  <a:close/>
                </a:path>
                <a:path w="97790" h="72389">
                  <a:moveTo>
                    <a:pt x="1270" y="2540"/>
                  </a:moveTo>
                  <a:lnTo>
                    <a:pt x="0" y="2540"/>
                  </a:lnTo>
                  <a:lnTo>
                    <a:pt x="0" y="10160"/>
                  </a:lnTo>
                  <a:lnTo>
                    <a:pt x="1270" y="10160"/>
                  </a:lnTo>
                  <a:lnTo>
                    <a:pt x="1270" y="2540"/>
                  </a:lnTo>
                  <a:close/>
                </a:path>
                <a:path w="97790" h="72389">
                  <a:moveTo>
                    <a:pt x="97790" y="2540"/>
                  </a:moveTo>
                  <a:lnTo>
                    <a:pt x="96520" y="2540"/>
                  </a:lnTo>
                  <a:lnTo>
                    <a:pt x="96520" y="10160"/>
                  </a:lnTo>
                  <a:lnTo>
                    <a:pt x="97790" y="10160"/>
                  </a:lnTo>
                  <a:lnTo>
                    <a:pt x="97790" y="2540"/>
                  </a:lnTo>
                  <a:close/>
                </a:path>
                <a:path w="97790" h="72389">
                  <a:moveTo>
                    <a:pt x="1270" y="10160"/>
                  </a:moveTo>
                  <a:lnTo>
                    <a:pt x="0" y="10160"/>
                  </a:lnTo>
                  <a:lnTo>
                    <a:pt x="0" y="16510"/>
                  </a:lnTo>
                  <a:lnTo>
                    <a:pt x="1270" y="16510"/>
                  </a:lnTo>
                  <a:lnTo>
                    <a:pt x="1270" y="10160"/>
                  </a:lnTo>
                  <a:close/>
                </a:path>
                <a:path w="97790" h="72389">
                  <a:moveTo>
                    <a:pt x="97790" y="10160"/>
                  </a:moveTo>
                  <a:lnTo>
                    <a:pt x="96520" y="10160"/>
                  </a:lnTo>
                  <a:lnTo>
                    <a:pt x="96520" y="16510"/>
                  </a:lnTo>
                  <a:lnTo>
                    <a:pt x="97790" y="16510"/>
                  </a:lnTo>
                  <a:lnTo>
                    <a:pt x="97790" y="10160"/>
                  </a:lnTo>
                  <a:close/>
                </a:path>
                <a:path w="97790" h="72389">
                  <a:moveTo>
                    <a:pt x="1270" y="16510"/>
                  </a:moveTo>
                  <a:lnTo>
                    <a:pt x="0" y="16510"/>
                  </a:lnTo>
                  <a:lnTo>
                    <a:pt x="0" y="22860"/>
                  </a:lnTo>
                  <a:lnTo>
                    <a:pt x="1270" y="22860"/>
                  </a:lnTo>
                  <a:lnTo>
                    <a:pt x="1270" y="16510"/>
                  </a:lnTo>
                  <a:close/>
                </a:path>
                <a:path w="97790" h="72389">
                  <a:moveTo>
                    <a:pt x="97790" y="16510"/>
                  </a:moveTo>
                  <a:lnTo>
                    <a:pt x="96520" y="16510"/>
                  </a:lnTo>
                  <a:lnTo>
                    <a:pt x="96520" y="22860"/>
                  </a:lnTo>
                  <a:lnTo>
                    <a:pt x="97790" y="22860"/>
                  </a:lnTo>
                  <a:lnTo>
                    <a:pt x="97790" y="16510"/>
                  </a:lnTo>
                  <a:close/>
                </a:path>
                <a:path w="97790" h="72389">
                  <a:moveTo>
                    <a:pt x="1270" y="22860"/>
                  </a:moveTo>
                  <a:lnTo>
                    <a:pt x="0" y="22860"/>
                  </a:lnTo>
                  <a:lnTo>
                    <a:pt x="0" y="29210"/>
                  </a:lnTo>
                  <a:lnTo>
                    <a:pt x="1270" y="29210"/>
                  </a:lnTo>
                  <a:lnTo>
                    <a:pt x="1270" y="22860"/>
                  </a:lnTo>
                  <a:close/>
                </a:path>
                <a:path w="97790" h="72389">
                  <a:moveTo>
                    <a:pt x="97790" y="22860"/>
                  </a:moveTo>
                  <a:lnTo>
                    <a:pt x="96520" y="22860"/>
                  </a:lnTo>
                  <a:lnTo>
                    <a:pt x="96520" y="29210"/>
                  </a:lnTo>
                  <a:lnTo>
                    <a:pt x="97790" y="29210"/>
                  </a:lnTo>
                  <a:lnTo>
                    <a:pt x="97790" y="22860"/>
                  </a:lnTo>
                  <a:close/>
                </a:path>
                <a:path w="97790" h="72389">
                  <a:moveTo>
                    <a:pt x="1270" y="29210"/>
                  </a:moveTo>
                  <a:lnTo>
                    <a:pt x="0" y="29210"/>
                  </a:lnTo>
                  <a:lnTo>
                    <a:pt x="0" y="35560"/>
                  </a:lnTo>
                  <a:lnTo>
                    <a:pt x="1270" y="35560"/>
                  </a:lnTo>
                  <a:lnTo>
                    <a:pt x="1270" y="29210"/>
                  </a:lnTo>
                  <a:close/>
                </a:path>
                <a:path w="97790" h="72389">
                  <a:moveTo>
                    <a:pt x="97790" y="29210"/>
                  </a:moveTo>
                  <a:lnTo>
                    <a:pt x="96520" y="29210"/>
                  </a:lnTo>
                  <a:lnTo>
                    <a:pt x="96520" y="35560"/>
                  </a:lnTo>
                  <a:lnTo>
                    <a:pt x="97790" y="35560"/>
                  </a:lnTo>
                  <a:lnTo>
                    <a:pt x="97790" y="29210"/>
                  </a:lnTo>
                  <a:close/>
                </a:path>
                <a:path w="97790" h="72389">
                  <a:moveTo>
                    <a:pt x="1270" y="35560"/>
                  </a:moveTo>
                  <a:lnTo>
                    <a:pt x="0" y="35560"/>
                  </a:lnTo>
                  <a:lnTo>
                    <a:pt x="0" y="41910"/>
                  </a:lnTo>
                  <a:lnTo>
                    <a:pt x="1270" y="41910"/>
                  </a:lnTo>
                  <a:lnTo>
                    <a:pt x="1270" y="35560"/>
                  </a:lnTo>
                  <a:close/>
                </a:path>
                <a:path w="97790" h="72389">
                  <a:moveTo>
                    <a:pt x="97790" y="35560"/>
                  </a:moveTo>
                  <a:lnTo>
                    <a:pt x="96520" y="35560"/>
                  </a:lnTo>
                  <a:lnTo>
                    <a:pt x="96520" y="41910"/>
                  </a:lnTo>
                  <a:lnTo>
                    <a:pt x="97790" y="41910"/>
                  </a:lnTo>
                  <a:lnTo>
                    <a:pt x="97790" y="35560"/>
                  </a:lnTo>
                  <a:close/>
                </a:path>
                <a:path w="97790" h="72389">
                  <a:moveTo>
                    <a:pt x="1270" y="41910"/>
                  </a:moveTo>
                  <a:lnTo>
                    <a:pt x="0" y="41910"/>
                  </a:lnTo>
                  <a:lnTo>
                    <a:pt x="0" y="48260"/>
                  </a:lnTo>
                  <a:lnTo>
                    <a:pt x="1270" y="48260"/>
                  </a:lnTo>
                  <a:lnTo>
                    <a:pt x="1270" y="41910"/>
                  </a:lnTo>
                  <a:close/>
                </a:path>
                <a:path w="97790" h="72389">
                  <a:moveTo>
                    <a:pt x="97790" y="41910"/>
                  </a:moveTo>
                  <a:lnTo>
                    <a:pt x="96520" y="41910"/>
                  </a:lnTo>
                  <a:lnTo>
                    <a:pt x="96520" y="48260"/>
                  </a:lnTo>
                  <a:lnTo>
                    <a:pt x="97790" y="48260"/>
                  </a:lnTo>
                  <a:lnTo>
                    <a:pt x="97790" y="41910"/>
                  </a:lnTo>
                  <a:close/>
                </a:path>
                <a:path w="97790" h="72389">
                  <a:moveTo>
                    <a:pt x="1270" y="48260"/>
                  </a:moveTo>
                  <a:lnTo>
                    <a:pt x="0" y="48260"/>
                  </a:lnTo>
                  <a:lnTo>
                    <a:pt x="0" y="54610"/>
                  </a:lnTo>
                  <a:lnTo>
                    <a:pt x="1270" y="54610"/>
                  </a:lnTo>
                  <a:lnTo>
                    <a:pt x="1270" y="48260"/>
                  </a:lnTo>
                  <a:close/>
                </a:path>
                <a:path w="97790" h="72389">
                  <a:moveTo>
                    <a:pt x="97790" y="48260"/>
                  </a:moveTo>
                  <a:lnTo>
                    <a:pt x="96520" y="48260"/>
                  </a:lnTo>
                  <a:lnTo>
                    <a:pt x="96520" y="54610"/>
                  </a:lnTo>
                  <a:lnTo>
                    <a:pt x="97790" y="54610"/>
                  </a:lnTo>
                  <a:lnTo>
                    <a:pt x="97790" y="48260"/>
                  </a:lnTo>
                  <a:close/>
                </a:path>
                <a:path w="97790" h="72389">
                  <a:moveTo>
                    <a:pt x="1270" y="54610"/>
                  </a:moveTo>
                  <a:lnTo>
                    <a:pt x="0" y="54610"/>
                  </a:lnTo>
                  <a:lnTo>
                    <a:pt x="0" y="60960"/>
                  </a:lnTo>
                  <a:lnTo>
                    <a:pt x="1270" y="60960"/>
                  </a:lnTo>
                  <a:lnTo>
                    <a:pt x="1270" y="54610"/>
                  </a:lnTo>
                  <a:close/>
                </a:path>
                <a:path w="97790" h="72389">
                  <a:moveTo>
                    <a:pt x="97790" y="54610"/>
                  </a:moveTo>
                  <a:lnTo>
                    <a:pt x="96520" y="54610"/>
                  </a:lnTo>
                  <a:lnTo>
                    <a:pt x="96520" y="60960"/>
                  </a:lnTo>
                  <a:lnTo>
                    <a:pt x="97790" y="60960"/>
                  </a:lnTo>
                  <a:lnTo>
                    <a:pt x="97790" y="54610"/>
                  </a:lnTo>
                  <a:close/>
                </a:path>
                <a:path w="97790" h="72389">
                  <a:moveTo>
                    <a:pt x="1270" y="60960"/>
                  </a:moveTo>
                  <a:lnTo>
                    <a:pt x="0" y="60960"/>
                  </a:lnTo>
                  <a:lnTo>
                    <a:pt x="0" y="67310"/>
                  </a:lnTo>
                  <a:lnTo>
                    <a:pt x="1270" y="67310"/>
                  </a:lnTo>
                  <a:lnTo>
                    <a:pt x="1270" y="60960"/>
                  </a:lnTo>
                  <a:close/>
                </a:path>
                <a:path w="97790" h="72389">
                  <a:moveTo>
                    <a:pt x="97790" y="60960"/>
                  </a:moveTo>
                  <a:lnTo>
                    <a:pt x="96520" y="60960"/>
                  </a:lnTo>
                  <a:lnTo>
                    <a:pt x="96520" y="67310"/>
                  </a:lnTo>
                  <a:lnTo>
                    <a:pt x="97790" y="67310"/>
                  </a:lnTo>
                  <a:lnTo>
                    <a:pt x="97790" y="60960"/>
                  </a:lnTo>
                  <a:close/>
                </a:path>
                <a:path w="97790" h="72389">
                  <a:moveTo>
                    <a:pt x="1270" y="67310"/>
                  </a:moveTo>
                  <a:lnTo>
                    <a:pt x="0" y="67310"/>
                  </a:lnTo>
                  <a:lnTo>
                    <a:pt x="0" y="72390"/>
                  </a:lnTo>
                  <a:lnTo>
                    <a:pt x="97790" y="72390"/>
                  </a:lnTo>
                  <a:lnTo>
                    <a:pt x="97790" y="71120"/>
                  </a:lnTo>
                  <a:lnTo>
                    <a:pt x="1270" y="71120"/>
                  </a:lnTo>
                  <a:lnTo>
                    <a:pt x="1270" y="67310"/>
                  </a:lnTo>
                  <a:close/>
                </a:path>
                <a:path w="97790" h="72389">
                  <a:moveTo>
                    <a:pt x="97790" y="67310"/>
                  </a:moveTo>
                  <a:lnTo>
                    <a:pt x="96520" y="67310"/>
                  </a:lnTo>
                  <a:lnTo>
                    <a:pt x="96520" y="71120"/>
                  </a:lnTo>
                  <a:lnTo>
                    <a:pt x="97790" y="71120"/>
                  </a:lnTo>
                  <a:lnTo>
                    <a:pt x="97790" y="67310"/>
                  </a:lnTo>
                  <a:close/>
                </a:path>
              </a:pathLst>
            </a:custGeom>
            <a:solidFill>
              <a:srgbClr val="D7C5A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67" name="object 667"/>
            <p:cNvSpPr/>
            <p:nvPr/>
          </p:nvSpPr>
          <p:spPr>
            <a:xfrm>
              <a:off x="1336040" y="3917950"/>
              <a:ext cx="95250" cy="69850"/>
            </a:xfrm>
            <a:custGeom>
              <a:avLst/>
              <a:gdLst/>
              <a:ahLst/>
              <a:cxnLst/>
              <a:rect l="l" t="t" r="r" b="b"/>
              <a:pathLst>
                <a:path w="95250" h="69850">
                  <a:moveTo>
                    <a:pt x="95250" y="0"/>
                  </a:moveTo>
                  <a:lnTo>
                    <a:pt x="0" y="0"/>
                  </a:lnTo>
                  <a:lnTo>
                    <a:pt x="0" y="1269"/>
                  </a:lnTo>
                  <a:lnTo>
                    <a:pt x="95250" y="1269"/>
                  </a:lnTo>
                  <a:lnTo>
                    <a:pt x="95250" y="0"/>
                  </a:lnTo>
                  <a:close/>
                </a:path>
                <a:path w="95250" h="69850">
                  <a:moveTo>
                    <a:pt x="95250" y="1270"/>
                  </a:moveTo>
                  <a:lnTo>
                    <a:pt x="0" y="1270"/>
                  </a:lnTo>
                  <a:lnTo>
                    <a:pt x="0" y="8889"/>
                  </a:lnTo>
                  <a:lnTo>
                    <a:pt x="2540" y="8889"/>
                  </a:lnTo>
                  <a:lnTo>
                    <a:pt x="2540" y="2539"/>
                  </a:lnTo>
                  <a:lnTo>
                    <a:pt x="95250" y="2539"/>
                  </a:lnTo>
                  <a:lnTo>
                    <a:pt x="95250" y="1270"/>
                  </a:lnTo>
                  <a:close/>
                </a:path>
                <a:path w="95250" h="69850">
                  <a:moveTo>
                    <a:pt x="95250" y="2539"/>
                  </a:moveTo>
                  <a:lnTo>
                    <a:pt x="92709" y="2539"/>
                  </a:lnTo>
                  <a:lnTo>
                    <a:pt x="92709" y="8889"/>
                  </a:lnTo>
                  <a:lnTo>
                    <a:pt x="95250" y="8889"/>
                  </a:lnTo>
                  <a:lnTo>
                    <a:pt x="95250" y="2539"/>
                  </a:lnTo>
                  <a:close/>
                </a:path>
                <a:path w="95250" h="69850">
                  <a:moveTo>
                    <a:pt x="2540" y="8890"/>
                  </a:moveTo>
                  <a:lnTo>
                    <a:pt x="0" y="8890"/>
                  </a:lnTo>
                  <a:lnTo>
                    <a:pt x="0" y="15239"/>
                  </a:lnTo>
                  <a:lnTo>
                    <a:pt x="2540" y="15239"/>
                  </a:lnTo>
                  <a:lnTo>
                    <a:pt x="2540" y="8890"/>
                  </a:lnTo>
                  <a:close/>
                </a:path>
                <a:path w="95250" h="69850">
                  <a:moveTo>
                    <a:pt x="95250" y="8890"/>
                  </a:moveTo>
                  <a:lnTo>
                    <a:pt x="92709" y="8890"/>
                  </a:lnTo>
                  <a:lnTo>
                    <a:pt x="92709" y="15239"/>
                  </a:lnTo>
                  <a:lnTo>
                    <a:pt x="95250" y="15239"/>
                  </a:lnTo>
                  <a:lnTo>
                    <a:pt x="95250" y="8890"/>
                  </a:lnTo>
                  <a:close/>
                </a:path>
                <a:path w="95250" h="69850">
                  <a:moveTo>
                    <a:pt x="2540" y="15240"/>
                  </a:moveTo>
                  <a:lnTo>
                    <a:pt x="0" y="15240"/>
                  </a:lnTo>
                  <a:lnTo>
                    <a:pt x="0" y="21589"/>
                  </a:lnTo>
                  <a:lnTo>
                    <a:pt x="2540" y="21589"/>
                  </a:lnTo>
                  <a:lnTo>
                    <a:pt x="2540" y="15240"/>
                  </a:lnTo>
                  <a:close/>
                </a:path>
                <a:path w="95250" h="69850">
                  <a:moveTo>
                    <a:pt x="95250" y="15240"/>
                  </a:moveTo>
                  <a:lnTo>
                    <a:pt x="92709" y="15240"/>
                  </a:lnTo>
                  <a:lnTo>
                    <a:pt x="92709" y="21589"/>
                  </a:lnTo>
                  <a:lnTo>
                    <a:pt x="95250" y="21589"/>
                  </a:lnTo>
                  <a:lnTo>
                    <a:pt x="95250" y="15240"/>
                  </a:lnTo>
                  <a:close/>
                </a:path>
                <a:path w="95250" h="69850">
                  <a:moveTo>
                    <a:pt x="2540" y="21590"/>
                  </a:moveTo>
                  <a:lnTo>
                    <a:pt x="0" y="21590"/>
                  </a:lnTo>
                  <a:lnTo>
                    <a:pt x="0" y="27939"/>
                  </a:lnTo>
                  <a:lnTo>
                    <a:pt x="2540" y="27939"/>
                  </a:lnTo>
                  <a:lnTo>
                    <a:pt x="2540" y="21590"/>
                  </a:lnTo>
                  <a:close/>
                </a:path>
                <a:path w="95250" h="69850">
                  <a:moveTo>
                    <a:pt x="95250" y="21590"/>
                  </a:moveTo>
                  <a:lnTo>
                    <a:pt x="92709" y="21590"/>
                  </a:lnTo>
                  <a:lnTo>
                    <a:pt x="92709" y="27939"/>
                  </a:lnTo>
                  <a:lnTo>
                    <a:pt x="95250" y="27939"/>
                  </a:lnTo>
                  <a:lnTo>
                    <a:pt x="95250" y="21590"/>
                  </a:lnTo>
                  <a:close/>
                </a:path>
                <a:path w="95250" h="69850">
                  <a:moveTo>
                    <a:pt x="2540" y="27940"/>
                  </a:moveTo>
                  <a:lnTo>
                    <a:pt x="0" y="27940"/>
                  </a:lnTo>
                  <a:lnTo>
                    <a:pt x="0" y="34289"/>
                  </a:lnTo>
                  <a:lnTo>
                    <a:pt x="2540" y="34289"/>
                  </a:lnTo>
                  <a:lnTo>
                    <a:pt x="2540" y="27940"/>
                  </a:lnTo>
                  <a:close/>
                </a:path>
                <a:path w="95250" h="69850">
                  <a:moveTo>
                    <a:pt x="95250" y="27940"/>
                  </a:moveTo>
                  <a:lnTo>
                    <a:pt x="92709" y="27940"/>
                  </a:lnTo>
                  <a:lnTo>
                    <a:pt x="92709" y="34289"/>
                  </a:lnTo>
                  <a:lnTo>
                    <a:pt x="95250" y="34289"/>
                  </a:lnTo>
                  <a:lnTo>
                    <a:pt x="95250" y="27940"/>
                  </a:lnTo>
                  <a:close/>
                </a:path>
                <a:path w="95250" h="69850">
                  <a:moveTo>
                    <a:pt x="2540" y="34290"/>
                  </a:moveTo>
                  <a:lnTo>
                    <a:pt x="0" y="34290"/>
                  </a:lnTo>
                  <a:lnTo>
                    <a:pt x="0" y="40639"/>
                  </a:lnTo>
                  <a:lnTo>
                    <a:pt x="2540" y="40639"/>
                  </a:lnTo>
                  <a:lnTo>
                    <a:pt x="2540" y="34290"/>
                  </a:lnTo>
                  <a:close/>
                </a:path>
                <a:path w="95250" h="69850">
                  <a:moveTo>
                    <a:pt x="95250" y="34290"/>
                  </a:moveTo>
                  <a:lnTo>
                    <a:pt x="92709" y="34290"/>
                  </a:lnTo>
                  <a:lnTo>
                    <a:pt x="92709" y="40639"/>
                  </a:lnTo>
                  <a:lnTo>
                    <a:pt x="95250" y="40639"/>
                  </a:lnTo>
                  <a:lnTo>
                    <a:pt x="95250" y="34290"/>
                  </a:lnTo>
                  <a:close/>
                </a:path>
                <a:path w="95250" h="69850">
                  <a:moveTo>
                    <a:pt x="2540" y="40640"/>
                  </a:moveTo>
                  <a:lnTo>
                    <a:pt x="0" y="40640"/>
                  </a:lnTo>
                  <a:lnTo>
                    <a:pt x="0" y="46989"/>
                  </a:lnTo>
                  <a:lnTo>
                    <a:pt x="2540" y="46989"/>
                  </a:lnTo>
                  <a:lnTo>
                    <a:pt x="2540" y="40640"/>
                  </a:lnTo>
                  <a:close/>
                </a:path>
                <a:path w="95250" h="69850">
                  <a:moveTo>
                    <a:pt x="95250" y="40640"/>
                  </a:moveTo>
                  <a:lnTo>
                    <a:pt x="92709" y="40640"/>
                  </a:lnTo>
                  <a:lnTo>
                    <a:pt x="92709" y="46989"/>
                  </a:lnTo>
                  <a:lnTo>
                    <a:pt x="95250" y="46989"/>
                  </a:lnTo>
                  <a:lnTo>
                    <a:pt x="95250" y="40640"/>
                  </a:lnTo>
                  <a:close/>
                </a:path>
                <a:path w="95250" h="69850">
                  <a:moveTo>
                    <a:pt x="2540" y="46990"/>
                  </a:moveTo>
                  <a:lnTo>
                    <a:pt x="0" y="46990"/>
                  </a:lnTo>
                  <a:lnTo>
                    <a:pt x="0" y="53339"/>
                  </a:lnTo>
                  <a:lnTo>
                    <a:pt x="2540" y="53339"/>
                  </a:lnTo>
                  <a:lnTo>
                    <a:pt x="2540" y="46990"/>
                  </a:lnTo>
                  <a:close/>
                </a:path>
                <a:path w="95250" h="69850">
                  <a:moveTo>
                    <a:pt x="95250" y="46990"/>
                  </a:moveTo>
                  <a:lnTo>
                    <a:pt x="92709" y="46990"/>
                  </a:lnTo>
                  <a:lnTo>
                    <a:pt x="92709" y="53339"/>
                  </a:lnTo>
                  <a:lnTo>
                    <a:pt x="95250" y="53339"/>
                  </a:lnTo>
                  <a:lnTo>
                    <a:pt x="95250" y="46990"/>
                  </a:lnTo>
                  <a:close/>
                </a:path>
                <a:path w="95250" h="69850">
                  <a:moveTo>
                    <a:pt x="2540" y="53340"/>
                  </a:moveTo>
                  <a:lnTo>
                    <a:pt x="0" y="53340"/>
                  </a:lnTo>
                  <a:lnTo>
                    <a:pt x="0" y="59689"/>
                  </a:lnTo>
                  <a:lnTo>
                    <a:pt x="2540" y="59689"/>
                  </a:lnTo>
                  <a:lnTo>
                    <a:pt x="2540" y="53340"/>
                  </a:lnTo>
                  <a:close/>
                </a:path>
                <a:path w="95250" h="69850">
                  <a:moveTo>
                    <a:pt x="95250" y="53340"/>
                  </a:moveTo>
                  <a:lnTo>
                    <a:pt x="92709" y="53340"/>
                  </a:lnTo>
                  <a:lnTo>
                    <a:pt x="92709" y="59689"/>
                  </a:lnTo>
                  <a:lnTo>
                    <a:pt x="95250" y="59689"/>
                  </a:lnTo>
                  <a:lnTo>
                    <a:pt x="95250" y="53340"/>
                  </a:lnTo>
                  <a:close/>
                </a:path>
                <a:path w="95250" h="69850">
                  <a:moveTo>
                    <a:pt x="2540" y="59690"/>
                  </a:moveTo>
                  <a:lnTo>
                    <a:pt x="0" y="59690"/>
                  </a:lnTo>
                  <a:lnTo>
                    <a:pt x="0" y="66039"/>
                  </a:lnTo>
                  <a:lnTo>
                    <a:pt x="2540" y="66039"/>
                  </a:lnTo>
                  <a:lnTo>
                    <a:pt x="2540" y="59690"/>
                  </a:lnTo>
                  <a:close/>
                </a:path>
                <a:path w="95250" h="69850">
                  <a:moveTo>
                    <a:pt x="95250" y="59690"/>
                  </a:moveTo>
                  <a:lnTo>
                    <a:pt x="92709" y="59690"/>
                  </a:lnTo>
                  <a:lnTo>
                    <a:pt x="92709" y="66039"/>
                  </a:lnTo>
                  <a:lnTo>
                    <a:pt x="95250" y="66039"/>
                  </a:lnTo>
                  <a:lnTo>
                    <a:pt x="95250" y="59690"/>
                  </a:lnTo>
                  <a:close/>
                </a:path>
                <a:path w="95250" h="69850">
                  <a:moveTo>
                    <a:pt x="2540" y="66040"/>
                  </a:moveTo>
                  <a:lnTo>
                    <a:pt x="0" y="66040"/>
                  </a:lnTo>
                  <a:lnTo>
                    <a:pt x="0" y="69850"/>
                  </a:lnTo>
                  <a:lnTo>
                    <a:pt x="95250" y="69850"/>
                  </a:lnTo>
                  <a:lnTo>
                    <a:pt x="95250" y="67310"/>
                  </a:lnTo>
                  <a:lnTo>
                    <a:pt x="2540" y="67310"/>
                  </a:lnTo>
                  <a:lnTo>
                    <a:pt x="2540" y="66040"/>
                  </a:lnTo>
                  <a:close/>
                </a:path>
                <a:path w="95250" h="69850">
                  <a:moveTo>
                    <a:pt x="95250" y="66040"/>
                  </a:moveTo>
                  <a:lnTo>
                    <a:pt x="92709" y="66040"/>
                  </a:lnTo>
                  <a:lnTo>
                    <a:pt x="92709" y="67310"/>
                  </a:lnTo>
                  <a:lnTo>
                    <a:pt x="95250" y="67310"/>
                  </a:lnTo>
                  <a:lnTo>
                    <a:pt x="95250" y="66040"/>
                  </a:lnTo>
                  <a:close/>
                </a:path>
              </a:pathLst>
            </a:custGeom>
            <a:solidFill>
              <a:srgbClr val="D8C7A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68" name="object 668"/>
            <p:cNvSpPr/>
            <p:nvPr/>
          </p:nvSpPr>
          <p:spPr>
            <a:xfrm>
              <a:off x="1338580" y="3920490"/>
              <a:ext cx="90170" cy="64769"/>
            </a:xfrm>
            <a:custGeom>
              <a:avLst/>
              <a:gdLst/>
              <a:ahLst/>
              <a:cxnLst/>
              <a:rect l="l" t="t" r="r" b="b"/>
              <a:pathLst>
                <a:path w="90169" h="64770">
                  <a:moveTo>
                    <a:pt x="90169" y="0"/>
                  </a:moveTo>
                  <a:lnTo>
                    <a:pt x="0" y="0"/>
                  </a:lnTo>
                  <a:lnTo>
                    <a:pt x="0" y="6350"/>
                  </a:lnTo>
                  <a:lnTo>
                    <a:pt x="1269" y="6350"/>
                  </a:lnTo>
                  <a:lnTo>
                    <a:pt x="1269" y="1270"/>
                  </a:lnTo>
                  <a:lnTo>
                    <a:pt x="90169" y="1270"/>
                  </a:lnTo>
                  <a:lnTo>
                    <a:pt x="90169" y="0"/>
                  </a:lnTo>
                  <a:close/>
                </a:path>
                <a:path w="90169" h="64770">
                  <a:moveTo>
                    <a:pt x="90169" y="1270"/>
                  </a:moveTo>
                  <a:lnTo>
                    <a:pt x="88900" y="1270"/>
                  </a:lnTo>
                  <a:lnTo>
                    <a:pt x="88900" y="6350"/>
                  </a:lnTo>
                  <a:lnTo>
                    <a:pt x="90169" y="6350"/>
                  </a:lnTo>
                  <a:lnTo>
                    <a:pt x="90169" y="1270"/>
                  </a:lnTo>
                  <a:close/>
                </a:path>
                <a:path w="90169" h="64770">
                  <a:moveTo>
                    <a:pt x="1269" y="6350"/>
                  </a:moveTo>
                  <a:lnTo>
                    <a:pt x="0" y="6350"/>
                  </a:lnTo>
                  <a:lnTo>
                    <a:pt x="0" y="12700"/>
                  </a:lnTo>
                  <a:lnTo>
                    <a:pt x="1269" y="12700"/>
                  </a:lnTo>
                  <a:lnTo>
                    <a:pt x="1269" y="6350"/>
                  </a:lnTo>
                  <a:close/>
                </a:path>
                <a:path w="90169" h="64770">
                  <a:moveTo>
                    <a:pt x="90169" y="6350"/>
                  </a:moveTo>
                  <a:lnTo>
                    <a:pt x="88900" y="6350"/>
                  </a:lnTo>
                  <a:lnTo>
                    <a:pt x="88900" y="12700"/>
                  </a:lnTo>
                  <a:lnTo>
                    <a:pt x="90169" y="12700"/>
                  </a:lnTo>
                  <a:lnTo>
                    <a:pt x="90169" y="6350"/>
                  </a:lnTo>
                  <a:close/>
                </a:path>
                <a:path w="90169" h="64770">
                  <a:moveTo>
                    <a:pt x="1269" y="12700"/>
                  </a:moveTo>
                  <a:lnTo>
                    <a:pt x="0" y="12700"/>
                  </a:lnTo>
                  <a:lnTo>
                    <a:pt x="0" y="19050"/>
                  </a:lnTo>
                  <a:lnTo>
                    <a:pt x="1269" y="19050"/>
                  </a:lnTo>
                  <a:lnTo>
                    <a:pt x="1269" y="12700"/>
                  </a:lnTo>
                  <a:close/>
                </a:path>
                <a:path w="90169" h="64770">
                  <a:moveTo>
                    <a:pt x="90169" y="12700"/>
                  </a:moveTo>
                  <a:lnTo>
                    <a:pt x="88900" y="12700"/>
                  </a:lnTo>
                  <a:lnTo>
                    <a:pt x="88900" y="19050"/>
                  </a:lnTo>
                  <a:lnTo>
                    <a:pt x="90169" y="19050"/>
                  </a:lnTo>
                  <a:lnTo>
                    <a:pt x="90169" y="12700"/>
                  </a:lnTo>
                  <a:close/>
                </a:path>
                <a:path w="90169" h="64770">
                  <a:moveTo>
                    <a:pt x="1269" y="19050"/>
                  </a:moveTo>
                  <a:lnTo>
                    <a:pt x="0" y="19050"/>
                  </a:lnTo>
                  <a:lnTo>
                    <a:pt x="0" y="25400"/>
                  </a:lnTo>
                  <a:lnTo>
                    <a:pt x="1269" y="25400"/>
                  </a:lnTo>
                  <a:lnTo>
                    <a:pt x="1269" y="19050"/>
                  </a:lnTo>
                  <a:close/>
                </a:path>
                <a:path w="90169" h="64770">
                  <a:moveTo>
                    <a:pt x="90169" y="19050"/>
                  </a:moveTo>
                  <a:lnTo>
                    <a:pt x="88900" y="19050"/>
                  </a:lnTo>
                  <a:lnTo>
                    <a:pt x="88900" y="25400"/>
                  </a:lnTo>
                  <a:lnTo>
                    <a:pt x="90169" y="25400"/>
                  </a:lnTo>
                  <a:lnTo>
                    <a:pt x="90169" y="19050"/>
                  </a:lnTo>
                  <a:close/>
                </a:path>
                <a:path w="90169" h="64770">
                  <a:moveTo>
                    <a:pt x="1269" y="25400"/>
                  </a:moveTo>
                  <a:lnTo>
                    <a:pt x="0" y="25400"/>
                  </a:lnTo>
                  <a:lnTo>
                    <a:pt x="0" y="31750"/>
                  </a:lnTo>
                  <a:lnTo>
                    <a:pt x="1269" y="31750"/>
                  </a:lnTo>
                  <a:lnTo>
                    <a:pt x="1269" y="25400"/>
                  </a:lnTo>
                  <a:close/>
                </a:path>
                <a:path w="90169" h="64770">
                  <a:moveTo>
                    <a:pt x="90169" y="25400"/>
                  </a:moveTo>
                  <a:lnTo>
                    <a:pt x="88900" y="25400"/>
                  </a:lnTo>
                  <a:lnTo>
                    <a:pt x="88900" y="31750"/>
                  </a:lnTo>
                  <a:lnTo>
                    <a:pt x="90169" y="31750"/>
                  </a:lnTo>
                  <a:lnTo>
                    <a:pt x="90169" y="25400"/>
                  </a:lnTo>
                  <a:close/>
                </a:path>
                <a:path w="90169" h="64770">
                  <a:moveTo>
                    <a:pt x="1269" y="31750"/>
                  </a:moveTo>
                  <a:lnTo>
                    <a:pt x="0" y="31750"/>
                  </a:lnTo>
                  <a:lnTo>
                    <a:pt x="0" y="38100"/>
                  </a:lnTo>
                  <a:lnTo>
                    <a:pt x="1269" y="38100"/>
                  </a:lnTo>
                  <a:lnTo>
                    <a:pt x="1269" y="31750"/>
                  </a:lnTo>
                  <a:close/>
                </a:path>
                <a:path w="90169" h="64770">
                  <a:moveTo>
                    <a:pt x="90169" y="31750"/>
                  </a:moveTo>
                  <a:lnTo>
                    <a:pt x="88900" y="31750"/>
                  </a:lnTo>
                  <a:lnTo>
                    <a:pt x="88900" y="38100"/>
                  </a:lnTo>
                  <a:lnTo>
                    <a:pt x="90169" y="38100"/>
                  </a:lnTo>
                  <a:lnTo>
                    <a:pt x="90169" y="31750"/>
                  </a:lnTo>
                  <a:close/>
                </a:path>
                <a:path w="90169" h="64770">
                  <a:moveTo>
                    <a:pt x="1269" y="38100"/>
                  </a:moveTo>
                  <a:lnTo>
                    <a:pt x="0" y="38100"/>
                  </a:lnTo>
                  <a:lnTo>
                    <a:pt x="0" y="44450"/>
                  </a:lnTo>
                  <a:lnTo>
                    <a:pt x="1269" y="44450"/>
                  </a:lnTo>
                  <a:lnTo>
                    <a:pt x="1269" y="38100"/>
                  </a:lnTo>
                  <a:close/>
                </a:path>
                <a:path w="90169" h="64770">
                  <a:moveTo>
                    <a:pt x="90169" y="38100"/>
                  </a:moveTo>
                  <a:lnTo>
                    <a:pt x="88900" y="38100"/>
                  </a:lnTo>
                  <a:lnTo>
                    <a:pt x="88900" y="44450"/>
                  </a:lnTo>
                  <a:lnTo>
                    <a:pt x="90169" y="44450"/>
                  </a:lnTo>
                  <a:lnTo>
                    <a:pt x="90169" y="38100"/>
                  </a:lnTo>
                  <a:close/>
                </a:path>
                <a:path w="90169" h="64770">
                  <a:moveTo>
                    <a:pt x="1269" y="44450"/>
                  </a:moveTo>
                  <a:lnTo>
                    <a:pt x="0" y="44450"/>
                  </a:lnTo>
                  <a:lnTo>
                    <a:pt x="0" y="50800"/>
                  </a:lnTo>
                  <a:lnTo>
                    <a:pt x="1269" y="50800"/>
                  </a:lnTo>
                  <a:lnTo>
                    <a:pt x="1269" y="44450"/>
                  </a:lnTo>
                  <a:close/>
                </a:path>
                <a:path w="90169" h="64770">
                  <a:moveTo>
                    <a:pt x="90169" y="44450"/>
                  </a:moveTo>
                  <a:lnTo>
                    <a:pt x="88900" y="44450"/>
                  </a:lnTo>
                  <a:lnTo>
                    <a:pt x="88900" y="50800"/>
                  </a:lnTo>
                  <a:lnTo>
                    <a:pt x="90169" y="50800"/>
                  </a:lnTo>
                  <a:lnTo>
                    <a:pt x="90169" y="44450"/>
                  </a:lnTo>
                  <a:close/>
                </a:path>
                <a:path w="90169" h="64770">
                  <a:moveTo>
                    <a:pt x="1269" y="50800"/>
                  </a:moveTo>
                  <a:lnTo>
                    <a:pt x="0" y="50800"/>
                  </a:lnTo>
                  <a:lnTo>
                    <a:pt x="0" y="57150"/>
                  </a:lnTo>
                  <a:lnTo>
                    <a:pt x="1269" y="57150"/>
                  </a:lnTo>
                  <a:lnTo>
                    <a:pt x="1269" y="50800"/>
                  </a:lnTo>
                  <a:close/>
                </a:path>
                <a:path w="90169" h="64770">
                  <a:moveTo>
                    <a:pt x="90169" y="50800"/>
                  </a:moveTo>
                  <a:lnTo>
                    <a:pt x="88900" y="50800"/>
                  </a:lnTo>
                  <a:lnTo>
                    <a:pt x="88900" y="57150"/>
                  </a:lnTo>
                  <a:lnTo>
                    <a:pt x="90169" y="57150"/>
                  </a:lnTo>
                  <a:lnTo>
                    <a:pt x="90169" y="50800"/>
                  </a:lnTo>
                  <a:close/>
                </a:path>
                <a:path w="90169" h="64770">
                  <a:moveTo>
                    <a:pt x="1269" y="57150"/>
                  </a:moveTo>
                  <a:lnTo>
                    <a:pt x="0" y="57150"/>
                  </a:lnTo>
                  <a:lnTo>
                    <a:pt x="0" y="63500"/>
                  </a:lnTo>
                  <a:lnTo>
                    <a:pt x="1269" y="63500"/>
                  </a:lnTo>
                  <a:lnTo>
                    <a:pt x="1269" y="57150"/>
                  </a:lnTo>
                  <a:close/>
                </a:path>
                <a:path w="90169" h="64770">
                  <a:moveTo>
                    <a:pt x="90169" y="57150"/>
                  </a:moveTo>
                  <a:lnTo>
                    <a:pt x="88900" y="57150"/>
                  </a:lnTo>
                  <a:lnTo>
                    <a:pt x="88900" y="63500"/>
                  </a:lnTo>
                  <a:lnTo>
                    <a:pt x="90169" y="63500"/>
                  </a:lnTo>
                  <a:lnTo>
                    <a:pt x="90169" y="57150"/>
                  </a:lnTo>
                  <a:close/>
                </a:path>
                <a:path w="90169" h="64770">
                  <a:moveTo>
                    <a:pt x="90169" y="63500"/>
                  </a:moveTo>
                  <a:lnTo>
                    <a:pt x="0" y="63500"/>
                  </a:lnTo>
                  <a:lnTo>
                    <a:pt x="0" y="64770"/>
                  </a:lnTo>
                  <a:lnTo>
                    <a:pt x="90169" y="64770"/>
                  </a:lnTo>
                  <a:lnTo>
                    <a:pt x="90169" y="63500"/>
                  </a:lnTo>
                  <a:close/>
                </a:path>
              </a:pathLst>
            </a:custGeom>
            <a:solidFill>
              <a:srgbClr val="DAC9A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69" name="object 669"/>
            <p:cNvSpPr/>
            <p:nvPr/>
          </p:nvSpPr>
          <p:spPr>
            <a:xfrm>
              <a:off x="1339850" y="3921760"/>
              <a:ext cx="87630" cy="62230"/>
            </a:xfrm>
            <a:custGeom>
              <a:avLst/>
              <a:gdLst/>
              <a:ahLst/>
              <a:cxnLst/>
              <a:rect l="l" t="t" r="r" b="b"/>
              <a:pathLst>
                <a:path w="87630" h="62229">
                  <a:moveTo>
                    <a:pt x="87630" y="0"/>
                  </a:moveTo>
                  <a:lnTo>
                    <a:pt x="0" y="0"/>
                  </a:lnTo>
                  <a:lnTo>
                    <a:pt x="0" y="5079"/>
                  </a:lnTo>
                  <a:lnTo>
                    <a:pt x="1269" y="5079"/>
                  </a:lnTo>
                  <a:lnTo>
                    <a:pt x="1269" y="1269"/>
                  </a:lnTo>
                  <a:lnTo>
                    <a:pt x="87630" y="1269"/>
                  </a:lnTo>
                  <a:lnTo>
                    <a:pt x="87630" y="0"/>
                  </a:lnTo>
                  <a:close/>
                </a:path>
                <a:path w="87630" h="62229">
                  <a:moveTo>
                    <a:pt x="87630" y="1269"/>
                  </a:moveTo>
                  <a:lnTo>
                    <a:pt x="86359" y="1269"/>
                  </a:lnTo>
                  <a:lnTo>
                    <a:pt x="86359" y="5079"/>
                  </a:lnTo>
                  <a:lnTo>
                    <a:pt x="87630" y="5079"/>
                  </a:lnTo>
                  <a:lnTo>
                    <a:pt x="87630" y="1269"/>
                  </a:lnTo>
                  <a:close/>
                </a:path>
                <a:path w="87630" h="62229">
                  <a:moveTo>
                    <a:pt x="1269" y="5080"/>
                  </a:moveTo>
                  <a:lnTo>
                    <a:pt x="0" y="5080"/>
                  </a:lnTo>
                  <a:lnTo>
                    <a:pt x="0" y="11429"/>
                  </a:lnTo>
                  <a:lnTo>
                    <a:pt x="1269" y="11429"/>
                  </a:lnTo>
                  <a:lnTo>
                    <a:pt x="1269" y="5080"/>
                  </a:lnTo>
                  <a:close/>
                </a:path>
                <a:path w="87630" h="62229">
                  <a:moveTo>
                    <a:pt x="87630" y="5080"/>
                  </a:moveTo>
                  <a:lnTo>
                    <a:pt x="86359" y="5080"/>
                  </a:lnTo>
                  <a:lnTo>
                    <a:pt x="86359" y="11429"/>
                  </a:lnTo>
                  <a:lnTo>
                    <a:pt x="87630" y="11429"/>
                  </a:lnTo>
                  <a:lnTo>
                    <a:pt x="87630" y="5080"/>
                  </a:lnTo>
                  <a:close/>
                </a:path>
                <a:path w="87630" h="62229">
                  <a:moveTo>
                    <a:pt x="1269" y="11430"/>
                  </a:moveTo>
                  <a:lnTo>
                    <a:pt x="0" y="11430"/>
                  </a:lnTo>
                  <a:lnTo>
                    <a:pt x="0" y="17779"/>
                  </a:lnTo>
                  <a:lnTo>
                    <a:pt x="1269" y="17779"/>
                  </a:lnTo>
                  <a:lnTo>
                    <a:pt x="1269" y="11430"/>
                  </a:lnTo>
                  <a:close/>
                </a:path>
                <a:path w="87630" h="62229">
                  <a:moveTo>
                    <a:pt x="87630" y="11430"/>
                  </a:moveTo>
                  <a:lnTo>
                    <a:pt x="86359" y="11430"/>
                  </a:lnTo>
                  <a:lnTo>
                    <a:pt x="86359" y="17779"/>
                  </a:lnTo>
                  <a:lnTo>
                    <a:pt x="87630" y="17779"/>
                  </a:lnTo>
                  <a:lnTo>
                    <a:pt x="87630" y="11430"/>
                  </a:lnTo>
                  <a:close/>
                </a:path>
                <a:path w="87630" h="62229">
                  <a:moveTo>
                    <a:pt x="1269" y="17780"/>
                  </a:moveTo>
                  <a:lnTo>
                    <a:pt x="0" y="17780"/>
                  </a:lnTo>
                  <a:lnTo>
                    <a:pt x="0" y="24129"/>
                  </a:lnTo>
                  <a:lnTo>
                    <a:pt x="1269" y="24129"/>
                  </a:lnTo>
                  <a:lnTo>
                    <a:pt x="1269" y="17780"/>
                  </a:lnTo>
                  <a:close/>
                </a:path>
                <a:path w="87630" h="62229">
                  <a:moveTo>
                    <a:pt x="87630" y="17780"/>
                  </a:moveTo>
                  <a:lnTo>
                    <a:pt x="86359" y="17780"/>
                  </a:lnTo>
                  <a:lnTo>
                    <a:pt x="86359" y="24129"/>
                  </a:lnTo>
                  <a:lnTo>
                    <a:pt x="87630" y="24129"/>
                  </a:lnTo>
                  <a:lnTo>
                    <a:pt x="87630" y="17780"/>
                  </a:lnTo>
                  <a:close/>
                </a:path>
                <a:path w="87630" h="62229">
                  <a:moveTo>
                    <a:pt x="1269" y="24130"/>
                  </a:moveTo>
                  <a:lnTo>
                    <a:pt x="0" y="24130"/>
                  </a:lnTo>
                  <a:lnTo>
                    <a:pt x="0" y="30479"/>
                  </a:lnTo>
                  <a:lnTo>
                    <a:pt x="1269" y="30479"/>
                  </a:lnTo>
                  <a:lnTo>
                    <a:pt x="1269" y="24130"/>
                  </a:lnTo>
                  <a:close/>
                </a:path>
                <a:path w="87630" h="62229">
                  <a:moveTo>
                    <a:pt x="87630" y="24130"/>
                  </a:moveTo>
                  <a:lnTo>
                    <a:pt x="86359" y="24130"/>
                  </a:lnTo>
                  <a:lnTo>
                    <a:pt x="86359" y="30479"/>
                  </a:lnTo>
                  <a:lnTo>
                    <a:pt x="87630" y="30479"/>
                  </a:lnTo>
                  <a:lnTo>
                    <a:pt x="87630" y="24130"/>
                  </a:lnTo>
                  <a:close/>
                </a:path>
                <a:path w="87630" h="62229">
                  <a:moveTo>
                    <a:pt x="1269" y="30480"/>
                  </a:moveTo>
                  <a:lnTo>
                    <a:pt x="0" y="30480"/>
                  </a:lnTo>
                  <a:lnTo>
                    <a:pt x="0" y="36829"/>
                  </a:lnTo>
                  <a:lnTo>
                    <a:pt x="1269" y="36829"/>
                  </a:lnTo>
                  <a:lnTo>
                    <a:pt x="1269" y="30480"/>
                  </a:lnTo>
                  <a:close/>
                </a:path>
                <a:path w="87630" h="62229">
                  <a:moveTo>
                    <a:pt x="87630" y="30480"/>
                  </a:moveTo>
                  <a:lnTo>
                    <a:pt x="86359" y="30480"/>
                  </a:lnTo>
                  <a:lnTo>
                    <a:pt x="86359" y="36829"/>
                  </a:lnTo>
                  <a:lnTo>
                    <a:pt x="87630" y="36829"/>
                  </a:lnTo>
                  <a:lnTo>
                    <a:pt x="87630" y="30480"/>
                  </a:lnTo>
                  <a:close/>
                </a:path>
                <a:path w="87630" h="62229">
                  <a:moveTo>
                    <a:pt x="1269" y="36830"/>
                  </a:moveTo>
                  <a:lnTo>
                    <a:pt x="0" y="36830"/>
                  </a:lnTo>
                  <a:lnTo>
                    <a:pt x="0" y="43179"/>
                  </a:lnTo>
                  <a:lnTo>
                    <a:pt x="1269" y="43179"/>
                  </a:lnTo>
                  <a:lnTo>
                    <a:pt x="1269" y="36830"/>
                  </a:lnTo>
                  <a:close/>
                </a:path>
                <a:path w="87630" h="62229">
                  <a:moveTo>
                    <a:pt x="87630" y="36830"/>
                  </a:moveTo>
                  <a:lnTo>
                    <a:pt x="86359" y="36830"/>
                  </a:lnTo>
                  <a:lnTo>
                    <a:pt x="86359" y="43179"/>
                  </a:lnTo>
                  <a:lnTo>
                    <a:pt x="87630" y="43179"/>
                  </a:lnTo>
                  <a:lnTo>
                    <a:pt x="87630" y="36830"/>
                  </a:lnTo>
                  <a:close/>
                </a:path>
                <a:path w="87630" h="62229">
                  <a:moveTo>
                    <a:pt x="1269" y="43180"/>
                  </a:moveTo>
                  <a:lnTo>
                    <a:pt x="0" y="43180"/>
                  </a:lnTo>
                  <a:lnTo>
                    <a:pt x="0" y="49529"/>
                  </a:lnTo>
                  <a:lnTo>
                    <a:pt x="1269" y="49529"/>
                  </a:lnTo>
                  <a:lnTo>
                    <a:pt x="1269" y="43180"/>
                  </a:lnTo>
                  <a:close/>
                </a:path>
                <a:path w="87630" h="62229">
                  <a:moveTo>
                    <a:pt x="87630" y="43180"/>
                  </a:moveTo>
                  <a:lnTo>
                    <a:pt x="86359" y="43180"/>
                  </a:lnTo>
                  <a:lnTo>
                    <a:pt x="86359" y="49529"/>
                  </a:lnTo>
                  <a:lnTo>
                    <a:pt x="87630" y="49529"/>
                  </a:lnTo>
                  <a:lnTo>
                    <a:pt x="87630" y="43180"/>
                  </a:lnTo>
                  <a:close/>
                </a:path>
                <a:path w="87630" h="62229">
                  <a:moveTo>
                    <a:pt x="1269" y="49530"/>
                  </a:moveTo>
                  <a:lnTo>
                    <a:pt x="0" y="49530"/>
                  </a:lnTo>
                  <a:lnTo>
                    <a:pt x="0" y="55879"/>
                  </a:lnTo>
                  <a:lnTo>
                    <a:pt x="1269" y="55879"/>
                  </a:lnTo>
                  <a:lnTo>
                    <a:pt x="1269" y="49530"/>
                  </a:lnTo>
                  <a:close/>
                </a:path>
                <a:path w="87630" h="62229">
                  <a:moveTo>
                    <a:pt x="87630" y="49530"/>
                  </a:moveTo>
                  <a:lnTo>
                    <a:pt x="86359" y="49530"/>
                  </a:lnTo>
                  <a:lnTo>
                    <a:pt x="86359" y="55879"/>
                  </a:lnTo>
                  <a:lnTo>
                    <a:pt x="87630" y="55879"/>
                  </a:lnTo>
                  <a:lnTo>
                    <a:pt x="87630" y="49530"/>
                  </a:lnTo>
                  <a:close/>
                </a:path>
                <a:path w="87630" h="62229">
                  <a:moveTo>
                    <a:pt x="1269" y="55880"/>
                  </a:moveTo>
                  <a:lnTo>
                    <a:pt x="0" y="55880"/>
                  </a:lnTo>
                  <a:lnTo>
                    <a:pt x="0" y="62229"/>
                  </a:lnTo>
                  <a:lnTo>
                    <a:pt x="87630" y="62229"/>
                  </a:lnTo>
                  <a:lnTo>
                    <a:pt x="87630" y="59689"/>
                  </a:lnTo>
                  <a:lnTo>
                    <a:pt x="1269" y="59689"/>
                  </a:lnTo>
                  <a:lnTo>
                    <a:pt x="1269" y="55880"/>
                  </a:lnTo>
                  <a:close/>
                </a:path>
                <a:path w="87630" h="62229">
                  <a:moveTo>
                    <a:pt x="87630" y="55880"/>
                  </a:moveTo>
                  <a:lnTo>
                    <a:pt x="86359" y="55880"/>
                  </a:lnTo>
                  <a:lnTo>
                    <a:pt x="86359" y="59689"/>
                  </a:lnTo>
                  <a:lnTo>
                    <a:pt x="87630" y="59689"/>
                  </a:lnTo>
                  <a:lnTo>
                    <a:pt x="87630" y="55880"/>
                  </a:lnTo>
                  <a:close/>
                </a:path>
              </a:pathLst>
            </a:custGeom>
            <a:solidFill>
              <a:srgbClr val="DBCCA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70" name="object 670"/>
            <p:cNvSpPr/>
            <p:nvPr/>
          </p:nvSpPr>
          <p:spPr>
            <a:xfrm>
              <a:off x="1341120" y="3923030"/>
              <a:ext cx="85090" cy="58419"/>
            </a:xfrm>
            <a:custGeom>
              <a:avLst/>
              <a:gdLst/>
              <a:ahLst/>
              <a:cxnLst/>
              <a:rect l="l" t="t" r="r" b="b"/>
              <a:pathLst>
                <a:path w="85090" h="58420">
                  <a:moveTo>
                    <a:pt x="85090" y="0"/>
                  </a:moveTo>
                  <a:lnTo>
                    <a:pt x="0" y="0"/>
                  </a:lnTo>
                  <a:lnTo>
                    <a:pt x="0" y="3810"/>
                  </a:lnTo>
                  <a:lnTo>
                    <a:pt x="2540" y="3810"/>
                  </a:lnTo>
                  <a:lnTo>
                    <a:pt x="2540" y="2540"/>
                  </a:lnTo>
                  <a:lnTo>
                    <a:pt x="85090" y="2540"/>
                  </a:lnTo>
                  <a:lnTo>
                    <a:pt x="85090" y="0"/>
                  </a:lnTo>
                  <a:close/>
                </a:path>
                <a:path w="85090" h="58420">
                  <a:moveTo>
                    <a:pt x="85090" y="2540"/>
                  </a:moveTo>
                  <a:lnTo>
                    <a:pt x="82550" y="2540"/>
                  </a:lnTo>
                  <a:lnTo>
                    <a:pt x="82550" y="3810"/>
                  </a:lnTo>
                  <a:lnTo>
                    <a:pt x="85090" y="3810"/>
                  </a:lnTo>
                  <a:lnTo>
                    <a:pt x="85090" y="2540"/>
                  </a:lnTo>
                  <a:close/>
                </a:path>
                <a:path w="85090" h="58420">
                  <a:moveTo>
                    <a:pt x="2540" y="3810"/>
                  </a:moveTo>
                  <a:lnTo>
                    <a:pt x="0" y="3810"/>
                  </a:lnTo>
                  <a:lnTo>
                    <a:pt x="0" y="10160"/>
                  </a:lnTo>
                  <a:lnTo>
                    <a:pt x="2540" y="10160"/>
                  </a:lnTo>
                  <a:lnTo>
                    <a:pt x="2540" y="3810"/>
                  </a:lnTo>
                  <a:close/>
                </a:path>
                <a:path w="85090" h="58420">
                  <a:moveTo>
                    <a:pt x="85090" y="3810"/>
                  </a:moveTo>
                  <a:lnTo>
                    <a:pt x="82550" y="3810"/>
                  </a:lnTo>
                  <a:lnTo>
                    <a:pt x="82550" y="10160"/>
                  </a:lnTo>
                  <a:lnTo>
                    <a:pt x="85090" y="10160"/>
                  </a:lnTo>
                  <a:lnTo>
                    <a:pt x="85090" y="3810"/>
                  </a:lnTo>
                  <a:close/>
                </a:path>
                <a:path w="85090" h="58420">
                  <a:moveTo>
                    <a:pt x="2540" y="10160"/>
                  </a:moveTo>
                  <a:lnTo>
                    <a:pt x="0" y="10160"/>
                  </a:lnTo>
                  <a:lnTo>
                    <a:pt x="0" y="16510"/>
                  </a:lnTo>
                  <a:lnTo>
                    <a:pt x="2540" y="16510"/>
                  </a:lnTo>
                  <a:lnTo>
                    <a:pt x="2540" y="10160"/>
                  </a:lnTo>
                  <a:close/>
                </a:path>
                <a:path w="85090" h="58420">
                  <a:moveTo>
                    <a:pt x="85090" y="10160"/>
                  </a:moveTo>
                  <a:lnTo>
                    <a:pt x="82550" y="10160"/>
                  </a:lnTo>
                  <a:lnTo>
                    <a:pt x="82550" y="16510"/>
                  </a:lnTo>
                  <a:lnTo>
                    <a:pt x="85090" y="16510"/>
                  </a:lnTo>
                  <a:lnTo>
                    <a:pt x="85090" y="10160"/>
                  </a:lnTo>
                  <a:close/>
                </a:path>
                <a:path w="85090" h="58420">
                  <a:moveTo>
                    <a:pt x="2540" y="16510"/>
                  </a:moveTo>
                  <a:lnTo>
                    <a:pt x="0" y="16510"/>
                  </a:lnTo>
                  <a:lnTo>
                    <a:pt x="0" y="22860"/>
                  </a:lnTo>
                  <a:lnTo>
                    <a:pt x="2540" y="22860"/>
                  </a:lnTo>
                  <a:lnTo>
                    <a:pt x="2540" y="16510"/>
                  </a:lnTo>
                  <a:close/>
                </a:path>
                <a:path w="85090" h="58420">
                  <a:moveTo>
                    <a:pt x="85090" y="16510"/>
                  </a:moveTo>
                  <a:lnTo>
                    <a:pt x="82550" y="16510"/>
                  </a:lnTo>
                  <a:lnTo>
                    <a:pt x="82550" y="22860"/>
                  </a:lnTo>
                  <a:lnTo>
                    <a:pt x="85090" y="22860"/>
                  </a:lnTo>
                  <a:lnTo>
                    <a:pt x="85090" y="16510"/>
                  </a:lnTo>
                  <a:close/>
                </a:path>
                <a:path w="85090" h="58420">
                  <a:moveTo>
                    <a:pt x="2540" y="22860"/>
                  </a:moveTo>
                  <a:lnTo>
                    <a:pt x="0" y="22860"/>
                  </a:lnTo>
                  <a:lnTo>
                    <a:pt x="0" y="29210"/>
                  </a:lnTo>
                  <a:lnTo>
                    <a:pt x="2540" y="29210"/>
                  </a:lnTo>
                  <a:lnTo>
                    <a:pt x="2540" y="22860"/>
                  </a:lnTo>
                  <a:close/>
                </a:path>
                <a:path w="85090" h="58420">
                  <a:moveTo>
                    <a:pt x="85090" y="22860"/>
                  </a:moveTo>
                  <a:lnTo>
                    <a:pt x="82550" y="22860"/>
                  </a:lnTo>
                  <a:lnTo>
                    <a:pt x="82550" y="29210"/>
                  </a:lnTo>
                  <a:lnTo>
                    <a:pt x="85090" y="29210"/>
                  </a:lnTo>
                  <a:lnTo>
                    <a:pt x="85090" y="22860"/>
                  </a:lnTo>
                  <a:close/>
                </a:path>
                <a:path w="85090" h="58420">
                  <a:moveTo>
                    <a:pt x="2540" y="29210"/>
                  </a:moveTo>
                  <a:lnTo>
                    <a:pt x="0" y="29210"/>
                  </a:lnTo>
                  <a:lnTo>
                    <a:pt x="0" y="35560"/>
                  </a:lnTo>
                  <a:lnTo>
                    <a:pt x="2540" y="35560"/>
                  </a:lnTo>
                  <a:lnTo>
                    <a:pt x="2540" y="29210"/>
                  </a:lnTo>
                  <a:close/>
                </a:path>
                <a:path w="85090" h="58420">
                  <a:moveTo>
                    <a:pt x="85090" y="29210"/>
                  </a:moveTo>
                  <a:lnTo>
                    <a:pt x="82550" y="29210"/>
                  </a:lnTo>
                  <a:lnTo>
                    <a:pt x="82550" y="35560"/>
                  </a:lnTo>
                  <a:lnTo>
                    <a:pt x="85090" y="35560"/>
                  </a:lnTo>
                  <a:lnTo>
                    <a:pt x="85090" y="29210"/>
                  </a:lnTo>
                  <a:close/>
                </a:path>
                <a:path w="85090" h="58420">
                  <a:moveTo>
                    <a:pt x="2540" y="35560"/>
                  </a:moveTo>
                  <a:lnTo>
                    <a:pt x="0" y="35560"/>
                  </a:lnTo>
                  <a:lnTo>
                    <a:pt x="0" y="41910"/>
                  </a:lnTo>
                  <a:lnTo>
                    <a:pt x="2540" y="41910"/>
                  </a:lnTo>
                  <a:lnTo>
                    <a:pt x="2540" y="35560"/>
                  </a:lnTo>
                  <a:close/>
                </a:path>
                <a:path w="85090" h="58420">
                  <a:moveTo>
                    <a:pt x="85090" y="35560"/>
                  </a:moveTo>
                  <a:lnTo>
                    <a:pt x="82550" y="35560"/>
                  </a:lnTo>
                  <a:lnTo>
                    <a:pt x="82550" y="41910"/>
                  </a:lnTo>
                  <a:lnTo>
                    <a:pt x="85090" y="41910"/>
                  </a:lnTo>
                  <a:lnTo>
                    <a:pt x="85090" y="35560"/>
                  </a:lnTo>
                  <a:close/>
                </a:path>
                <a:path w="85090" h="58420">
                  <a:moveTo>
                    <a:pt x="2540" y="41910"/>
                  </a:moveTo>
                  <a:lnTo>
                    <a:pt x="0" y="41910"/>
                  </a:lnTo>
                  <a:lnTo>
                    <a:pt x="0" y="48260"/>
                  </a:lnTo>
                  <a:lnTo>
                    <a:pt x="2540" y="48260"/>
                  </a:lnTo>
                  <a:lnTo>
                    <a:pt x="2540" y="41910"/>
                  </a:lnTo>
                  <a:close/>
                </a:path>
                <a:path w="85090" h="58420">
                  <a:moveTo>
                    <a:pt x="85090" y="41910"/>
                  </a:moveTo>
                  <a:lnTo>
                    <a:pt x="82550" y="41910"/>
                  </a:lnTo>
                  <a:lnTo>
                    <a:pt x="82550" y="48260"/>
                  </a:lnTo>
                  <a:lnTo>
                    <a:pt x="85090" y="48260"/>
                  </a:lnTo>
                  <a:lnTo>
                    <a:pt x="85090" y="41910"/>
                  </a:lnTo>
                  <a:close/>
                </a:path>
                <a:path w="85090" h="58420">
                  <a:moveTo>
                    <a:pt x="2540" y="48260"/>
                  </a:moveTo>
                  <a:lnTo>
                    <a:pt x="0" y="48260"/>
                  </a:lnTo>
                  <a:lnTo>
                    <a:pt x="0" y="54610"/>
                  </a:lnTo>
                  <a:lnTo>
                    <a:pt x="2540" y="54610"/>
                  </a:lnTo>
                  <a:lnTo>
                    <a:pt x="2540" y="48260"/>
                  </a:lnTo>
                  <a:close/>
                </a:path>
                <a:path w="85090" h="58420">
                  <a:moveTo>
                    <a:pt x="85090" y="48260"/>
                  </a:moveTo>
                  <a:lnTo>
                    <a:pt x="82550" y="48260"/>
                  </a:lnTo>
                  <a:lnTo>
                    <a:pt x="82550" y="54610"/>
                  </a:lnTo>
                  <a:lnTo>
                    <a:pt x="85090" y="54610"/>
                  </a:lnTo>
                  <a:lnTo>
                    <a:pt x="85090" y="48260"/>
                  </a:lnTo>
                  <a:close/>
                </a:path>
                <a:path w="85090" h="58420">
                  <a:moveTo>
                    <a:pt x="2540" y="54610"/>
                  </a:moveTo>
                  <a:lnTo>
                    <a:pt x="0" y="54610"/>
                  </a:lnTo>
                  <a:lnTo>
                    <a:pt x="0" y="58420"/>
                  </a:lnTo>
                  <a:lnTo>
                    <a:pt x="85090" y="58420"/>
                  </a:lnTo>
                  <a:lnTo>
                    <a:pt x="85090" y="57150"/>
                  </a:lnTo>
                  <a:lnTo>
                    <a:pt x="2540" y="57150"/>
                  </a:lnTo>
                  <a:lnTo>
                    <a:pt x="2540" y="54610"/>
                  </a:lnTo>
                  <a:close/>
                </a:path>
                <a:path w="85090" h="58420">
                  <a:moveTo>
                    <a:pt x="85090" y="54610"/>
                  </a:moveTo>
                  <a:lnTo>
                    <a:pt x="82550" y="54610"/>
                  </a:lnTo>
                  <a:lnTo>
                    <a:pt x="82550" y="57150"/>
                  </a:lnTo>
                  <a:lnTo>
                    <a:pt x="85090" y="57150"/>
                  </a:lnTo>
                  <a:lnTo>
                    <a:pt x="85090" y="54610"/>
                  </a:lnTo>
                  <a:close/>
                </a:path>
              </a:pathLst>
            </a:custGeom>
            <a:solidFill>
              <a:srgbClr val="DCCCA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71" name="object 671"/>
            <p:cNvSpPr/>
            <p:nvPr/>
          </p:nvSpPr>
          <p:spPr>
            <a:xfrm>
              <a:off x="1343660" y="3925570"/>
              <a:ext cx="80010" cy="54610"/>
            </a:xfrm>
            <a:custGeom>
              <a:avLst/>
              <a:gdLst/>
              <a:ahLst/>
              <a:cxnLst/>
              <a:rect l="l" t="t" r="r" b="b"/>
              <a:pathLst>
                <a:path w="80009" h="54610">
                  <a:moveTo>
                    <a:pt x="80009" y="0"/>
                  </a:moveTo>
                  <a:lnTo>
                    <a:pt x="0" y="0"/>
                  </a:lnTo>
                  <a:lnTo>
                    <a:pt x="0" y="1269"/>
                  </a:lnTo>
                  <a:lnTo>
                    <a:pt x="80009" y="1269"/>
                  </a:lnTo>
                  <a:lnTo>
                    <a:pt x="80009" y="0"/>
                  </a:lnTo>
                  <a:close/>
                </a:path>
                <a:path w="80009" h="54610">
                  <a:moveTo>
                    <a:pt x="80009" y="1269"/>
                  </a:moveTo>
                  <a:lnTo>
                    <a:pt x="0" y="1269"/>
                  </a:lnTo>
                  <a:lnTo>
                    <a:pt x="0" y="7619"/>
                  </a:lnTo>
                  <a:lnTo>
                    <a:pt x="2540" y="7619"/>
                  </a:lnTo>
                  <a:lnTo>
                    <a:pt x="2540" y="2539"/>
                  </a:lnTo>
                  <a:lnTo>
                    <a:pt x="80009" y="2539"/>
                  </a:lnTo>
                  <a:lnTo>
                    <a:pt x="80009" y="1269"/>
                  </a:lnTo>
                  <a:close/>
                </a:path>
                <a:path w="80009" h="54610">
                  <a:moveTo>
                    <a:pt x="80009" y="2539"/>
                  </a:moveTo>
                  <a:lnTo>
                    <a:pt x="77470" y="2539"/>
                  </a:lnTo>
                  <a:lnTo>
                    <a:pt x="77470" y="7619"/>
                  </a:lnTo>
                  <a:lnTo>
                    <a:pt x="80009" y="7619"/>
                  </a:lnTo>
                  <a:lnTo>
                    <a:pt x="80009" y="2539"/>
                  </a:lnTo>
                  <a:close/>
                </a:path>
                <a:path w="80009" h="54610">
                  <a:moveTo>
                    <a:pt x="2540" y="7619"/>
                  </a:moveTo>
                  <a:lnTo>
                    <a:pt x="0" y="7619"/>
                  </a:lnTo>
                  <a:lnTo>
                    <a:pt x="0" y="13969"/>
                  </a:lnTo>
                  <a:lnTo>
                    <a:pt x="2540" y="13969"/>
                  </a:lnTo>
                  <a:lnTo>
                    <a:pt x="2540" y="7619"/>
                  </a:lnTo>
                  <a:close/>
                </a:path>
                <a:path w="80009" h="54610">
                  <a:moveTo>
                    <a:pt x="80009" y="7619"/>
                  </a:moveTo>
                  <a:lnTo>
                    <a:pt x="77470" y="7619"/>
                  </a:lnTo>
                  <a:lnTo>
                    <a:pt x="77470" y="13969"/>
                  </a:lnTo>
                  <a:lnTo>
                    <a:pt x="80009" y="13969"/>
                  </a:lnTo>
                  <a:lnTo>
                    <a:pt x="80009" y="7619"/>
                  </a:lnTo>
                  <a:close/>
                </a:path>
                <a:path w="80009" h="54610">
                  <a:moveTo>
                    <a:pt x="2540" y="13969"/>
                  </a:moveTo>
                  <a:lnTo>
                    <a:pt x="0" y="13969"/>
                  </a:lnTo>
                  <a:lnTo>
                    <a:pt x="0" y="20319"/>
                  </a:lnTo>
                  <a:lnTo>
                    <a:pt x="2540" y="20319"/>
                  </a:lnTo>
                  <a:lnTo>
                    <a:pt x="2540" y="13969"/>
                  </a:lnTo>
                  <a:close/>
                </a:path>
                <a:path w="80009" h="54610">
                  <a:moveTo>
                    <a:pt x="80009" y="13969"/>
                  </a:moveTo>
                  <a:lnTo>
                    <a:pt x="77470" y="13969"/>
                  </a:lnTo>
                  <a:lnTo>
                    <a:pt x="77470" y="20319"/>
                  </a:lnTo>
                  <a:lnTo>
                    <a:pt x="80009" y="20319"/>
                  </a:lnTo>
                  <a:lnTo>
                    <a:pt x="80009" y="13969"/>
                  </a:lnTo>
                  <a:close/>
                </a:path>
                <a:path w="80009" h="54610">
                  <a:moveTo>
                    <a:pt x="2540" y="20319"/>
                  </a:moveTo>
                  <a:lnTo>
                    <a:pt x="0" y="20319"/>
                  </a:lnTo>
                  <a:lnTo>
                    <a:pt x="0" y="26669"/>
                  </a:lnTo>
                  <a:lnTo>
                    <a:pt x="2540" y="26669"/>
                  </a:lnTo>
                  <a:lnTo>
                    <a:pt x="2540" y="20319"/>
                  </a:lnTo>
                  <a:close/>
                </a:path>
                <a:path w="80009" h="54610">
                  <a:moveTo>
                    <a:pt x="80009" y="20319"/>
                  </a:moveTo>
                  <a:lnTo>
                    <a:pt x="77470" y="20319"/>
                  </a:lnTo>
                  <a:lnTo>
                    <a:pt x="77470" y="26669"/>
                  </a:lnTo>
                  <a:lnTo>
                    <a:pt x="80009" y="26669"/>
                  </a:lnTo>
                  <a:lnTo>
                    <a:pt x="80009" y="20319"/>
                  </a:lnTo>
                  <a:close/>
                </a:path>
                <a:path w="80009" h="54610">
                  <a:moveTo>
                    <a:pt x="2540" y="26669"/>
                  </a:moveTo>
                  <a:lnTo>
                    <a:pt x="0" y="26669"/>
                  </a:lnTo>
                  <a:lnTo>
                    <a:pt x="0" y="33019"/>
                  </a:lnTo>
                  <a:lnTo>
                    <a:pt x="2540" y="33019"/>
                  </a:lnTo>
                  <a:lnTo>
                    <a:pt x="2540" y="26669"/>
                  </a:lnTo>
                  <a:close/>
                </a:path>
                <a:path w="80009" h="54610">
                  <a:moveTo>
                    <a:pt x="80009" y="26669"/>
                  </a:moveTo>
                  <a:lnTo>
                    <a:pt x="77470" y="26669"/>
                  </a:lnTo>
                  <a:lnTo>
                    <a:pt x="77470" y="33019"/>
                  </a:lnTo>
                  <a:lnTo>
                    <a:pt x="80009" y="33019"/>
                  </a:lnTo>
                  <a:lnTo>
                    <a:pt x="80009" y="26669"/>
                  </a:lnTo>
                  <a:close/>
                </a:path>
                <a:path w="80009" h="54610">
                  <a:moveTo>
                    <a:pt x="2540" y="33019"/>
                  </a:moveTo>
                  <a:lnTo>
                    <a:pt x="0" y="33019"/>
                  </a:lnTo>
                  <a:lnTo>
                    <a:pt x="0" y="39369"/>
                  </a:lnTo>
                  <a:lnTo>
                    <a:pt x="2540" y="39369"/>
                  </a:lnTo>
                  <a:lnTo>
                    <a:pt x="2540" y="33019"/>
                  </a:lnTo>
                  <a:close/>
                </a:path>
                <a:path w="80009" h="54610">
                  <a:moveTo>
                    <a:pt x="80009" y="33019"/>
                  </a:moveTo>
                  <a:lnTo>
                    <a:pt x="77470" y="33019"/>
                  </a:lnTo>
                  <a:lnTo>
                    <a:pt x="77470" y="39369"/>
                  </a:lnTo>
                  <a:lnTo>
                    <a:pt x="80009" y="39369"/>
                  </a:lnTo>
                  <a:lnTo>
                    <a:pt x="80009" y="33019"/>
                  </a:lnTo>
                  <a:close/>
                </a:path>
                <a:path w="80009" h="54610">
                  <a:moveTo>
                    <a:pt x="2540" y="39369"/>
                  </a:moveTo>
                  <a:lnTo>
                    <a:pt x="0" y="39369"/>
                  </a:lnTo>
                  <a:lnTo>
                    <a:pt x="0" y="45719"/>
                  </a:lnTo>
                  <a:lnTo>
                    <a:pt x="2540" y="45719"/>
                  </a:lnTo>
                  <a:lnTo>
                    <a:pt x="2540" y="39369"/>
                  </a:lnTo>
                  <a:close/>
                </a:path>
                <a:path w="80009" h="54610">
                  <a:moveTo>
                    <a:pt x="80009" y="39369"/>
                  </a:moveTo>
                  <a:lnTo>
                    <a:pt x="77470" y="39369"/>
                  </a:lnTo>
                  <a:lnTo>
                    <a:pt x="77470" y="45719"/>
                  </a:lnTo>
                  <a:lnTo>
                    <a:pt x="80009" y="45719"/>
                  </a:lnTo>
                  <a:lnTo>
                    <a:pt x="80009" y="39369"/>
                  </a:lnTo>
                  <a:close/>
                </a:path>
                <a:path w="80009" h="54610">
                  <a:moveTo>
                    <a:pt x="2540" y="45719"/>
                  </a:moveTo>
                  <a:lnTo>
                    <a:pt x="0" y="45719"/>
                  </a:lnTo>
                  <a:lnTo>
                    <a:pt x="0" y="52069"/>
                  </a:lnTo>
                  <a:lnTo>
                    <a:pt x="2540" y="52069"/>
                  </a:lnTo>
                  <a:lnTo>
                    <a:pt x="2540" y="45719"/>
                  </a:lnTo>
                  <a:close/>
                </a:path>
                <a:path w="80009" h="54610">
                  <a:moveTo>
                    <a:pt x="80009" y="45719"/>
                  </a:moveTo>
                  <a:lnTo>
                    <a:pt x="77470" y="45719"/>
                  </a:lnTo>
                  <a:lnTo>
                    <a:pt x="77470" y="52069"/>
                  </a:lnTo>
                  <a:lnTo>
                    <a:pt x="80009" y="52069"/>
                  </a:lnTo>
                  <a:lnTo>
                    <a:pt x="80009" y="45719"/>
                  </a:lnTo>
                  <a:close/>
                </a:path>
                <a:path w="80009" h="54610">
                  <a:moveTo>
                    <a:pt x="80009" y="52069"/>
                  </a:moveTo>
                  <a:lnTo>
                    <a:pt x="0" y="52069"/>
                  </a:lnTo>
                  <a:lnTo>
                    <a:pt x="0" y="54609"/>
                  </a:lnTo>
                  <a:lnTo>
                    <a:pt x="80009" y="54609"/>
                  </a:lnTo>
                  <a:lnTo>
                    <a:pt x="80009" y="52069"/>
                  </a:lnTo>
                  <a:close/>
                </a:path>
              </a:pathLst>
            </a:custGeom>
            <a:solidFill>
              <a:srgbClr val="DDCEB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72" name="object 672"/>
            <p:cNvSpPr/>
            <p:nvPr/>
          </p:nvSpPr>
          <p:spPr>
            <a:xfrm>
              <a:off x="1346200" y="3928110"/>
              <a:ext cx="74930" cy="49530"/>
            </a:xfrm>
            <a:custGeom>
              <a:avLst/>
              <a:gdLst/>
              <a:ahLst/>
              <a:cxnLst/>
              <a:rect l="l" t="t" r="r" b="b"/>
              <a:pathLst>
                <a:path w="74930" h="49529">
                  <a:moveTo>
                    <a:pt x="74930" y="0"/>
                  </a:moveTo>
                  <a:lnTo>
                    <a:pt x="0" y="0"/>
                  </a:lnTo>
                  <a:lnTo>
                    <a:pt x="0" y="5079"/>
                  </a:lnTo>
                  <a:lnTo>
                    <a:pt x="1269" y="5079"/>
                  </a:lnTo>
                  <a:lnTo>
                    <a:pt x="1269" y="1269"/>
                  </a:lnTo>
                  <a:lnTo>
                    <a:pt x="74930" y="1269"/>
                  </a:lnTo>
                  <a:lnTo>
                    <a:pt x="74930" y="0"/>
                  </a:lnTo>
                  <a:close/>
                </a:path>
                <a:path w="74930" h="49529">
                  <a:moveTo>
                    <a:pt x="74930" y="1269"/>
                  </a:moveTo>
                  <a:lnTo>
                    <a:pt x="73659" y="1269"/>
                  </a:lnTo>
                  <a:lnTo>
                    <a:pt x="73659" y="5079"/>
                  </a:lnTo>
                  <a:lnTo>
                    <a:pt x="74930" y="5079"/>
                  </a:lnTo>
                  <a:lnTo>
                    <a:pt x="74930" y="1269"/>
                  </a:lnTo>
                  <a:close/>
                </a:path>
                <a:path w="74930" h="49529">
                  <a:moveTo>
                    <a:pt x="1269" y="5080"/>
                  </a:moveTo>
                  <a:lnTo>
                    <a:pt x="0" y="5080"/>
                  </a:lnTo>
                  <a:lnTo>
                    <a:pt x="0" y="11429"/>
                  </a:lnTo>
                  <a:lnTo>
                    <a:pt x="1269" y="11429"/>
                  </a:lnTo>
                  <a:lnTo>
                    <a:pt x="1269" y="5080"/>
                  </a:lnTo>
                  <a:close/>
                </a:path>
                <a:path w="74930" h="49529">
                  <a:moveTo>
                    <a:pt x="74930" y="5080"/>
                  </a:moveTo>
                  <a:lnTo>
                    <a:pt x="73659" y="5080"/>
                  </a:lnTo>
                  <a:lnTo>
                    <a:pt x="73659" y="11429"/>
                  </a:lnTo>
                  <a:lnTo>
                    <a:pt x="74930" y="11429"/>
                  </a:lnTo>
                  <a:lnTo>
                    <a:pt x="74930" y="5080"/>
                  </a:lnTo>
                  <a:close/>
                </a:path>
                <a:path w="74930" h="49529">
                  <a:moveTo>
                    <a:pt x="1269" y="11430"/>
                  </a:moveTo>
                  <a:lnTo>
                    <a:pt x="0" y="11430"/>
                  </a:lnTo>
                  <a:lnTo>
                    <a:pt x="0" y="17779"/>
                  </a:lnTo>
                  <a:lnTo>
                    <a:pt x="1269" y="17779"/>
                  </a:lnTo>
                  <a:lnTo>
                    <a:pt x="1269" y="11430"/>
                  </a:lnTo>
                  <a:close/>
                </a:path>
                <a:path w="74930" h="49529">
                  <a:moveTo>
                    <a:pt x="74930" y="11430"/>
                  </a:moveTo>
                  <a:lnTo>
                    <a:pt x="73659" y="11430"/>
                  </a:lnTo>
                  <a:lnTo>
                    <a:pt x="73659" y="17779"/>
                  </a:lnTo>
                  <a:lnTo>
                    <a:pt x="74930" y="17779"/>
                  </a:lnTo>
                  <a:lnTo>
                    <a:pt x="74930" y="11430"/>
                  </a:lnTo>
                  <a:close/>
                </a:path>
                <a:path w="74930" h="49529">
                  <a:moveTo>
                    <a:pt x="1269" y="17780"/>
                  </a:moveTo>
                  <a:lnTo>
                    <a:pt x="0" y="17780"/>
                  </a:lnTo>
                  <a:lnTo>
                    <a:pt x="0" y="24129"/>
                  </a:lnTo>
                  <a:lnTo>
                    <a:pt x="1269" y="24129"/>
                  </a:lnTo>
                  <a:lnTo>
                    <a:pt x="1269" y="17780"/>
                  </a:lnTo>
                  <a:close/>
                </a:path>
                <a:path w="74930" h="49529">
                  <a:moveTo>
                    <a:pt x="74930" y="17780"/>
                  </a:moveTo>
                  <a:lnTo>
                    <a:pt x="73659" y="17780"/>
                  </a:lnTo>
                  <a:lnTo>
                    <a:pt x="73659" y="24129"/>
                  </a:lnTo>
                  <a:lnTo>
                    <a:pt x="74930" y="24129"/>
                  </a:lnTo>
                  <a:lnTo>
                    <a:pt x="74930" y="17780"/>
                  </a:lnTo>
                  <a:close/>
                </a:path>
                <a:path w="74930" h="49529">
                  <a:moveTo>
                    <a:pt x="1269" y="24130"/>
                  </a:moveTo>
                  <a:lnTo>
                    <a:pt x="0" y="24130"/>
                  </a:lnTo>
                  <a:lnTo>
                    <a:pt x="0" y="30479"/>
                  </a:lnTo>
                  <a:lnTo>
                    <a:pt x="1269" y="30479"/>
                  </a:lnTo>
                  <a:lnTo>
                    <a:pt x="1269" y="24130"/>
                  </a:lnTo>
                  <a:close/>
                </a:path>
                <a:path w="74930" h="49529">
                  <a:moveTo>
                    <a:pt x="74930" y="24130"/>
                  </a:moveTo>
                  <a:lnTo>
                    <a:pt x="73659" y="24130"/>
                  </a:lnTo>
                  <a:lnTo>
                    <a:pt x="73659" y="30479"/>
                  </a:lnTo>
                  <a:lnTo>
                    <a:pt x="74930" y="30479"/>
                  </a:lnTo>
                  <a:lnTo>
                    <a:pt x="74930" y="24130"/>
                  </a:lnTo>
                  <a:close/>
                </a:path>
                <a:path w="74930" h="49529">
                  <a:moveTo>
                    <a:pt x="1269" y="30480"/>
                  </a:moveTo>
                  <a:lnTo>
                    <a:pt x="0" y="30480"/>
                  </a:lnTo>
                  <a:lnTo>
                    <a:pt x="0" y="36829"/>
                  </a:lnTo>
                  <a:lnTo>
                    <a:pt x="1269" y="36829"/>
                  </a:lnTo>
                  <a:lnTo>
                    <a:pt x="1269" y="30480"/>
                  </a:lnTo>
                  <a:close/>
                </a:path>
                <a:path w="74930" h="49529">
                  <a:moveTo>
                    <a:pt x="74930" y="30480"/>
                  </a:moveTo>
                  <a:lnTo>
                    <a:pt x="73659" y="30480"/>
                  </a:lnTo>
                  <a:lnTo>
                    <a:pt x="73659" y="36829"/>
                  </a:lnTo>
                  <a:lnTo>
                    <a:pt x="74930" y="36829"/>
                  </a:lnTo>
                  <a:lnTo>
                    <a:pt x="74930" y="30480"/>
                  </a:lnTo>
                  <a:close/>
                </a:path>
                <a:path w="74930" h="49529">
                  <a:moveTo>
                    <a:pt x="1269" y="36830"/>
                  </a:moveTo>
                  <a:lnTo>
                    <a:pt x="0" y="36830"/>
                  </a:lnTo>
                  <a:lnTo>
                    <a:pt x="0" y="43179"/>
                  </a:lnTo>
                  <a:lnTo>
                    <a:pt x="1269" y="43179"/>
                  </a:lnTo>
                  <a:lnTo>
                    <a:pt x="1269" y="36830"/>
                  </a:lnTo>
                  <a:close/>
                </a:path>
                <a:path w="74930" h="49529">
                  <a:moveTo>
                    <a:pt x="74930" y="36830"/>
                  </a:moveTo>
                  <a:lnTo>
                    <a:pt x="73659" y="36830"/>
                  </a:lnTo>
                  <a:lnTo>
                    <a:pt x="73659" y="43179"/>
                  </a:lnTo>
                  <a:lnTo>
                    <a:pt x="74930" y="43179"/>
                  </a:lnTo>
                  <a:lnTo>
                    <a:pt x="74930" y="36830"/>
                  </a:lnTo>
                  <a:close/>
                </a:path>
                <a:path w="74930" h="49529">
                  <a:moveTo>
                    <a:pt x="1269" y="43180"/>
                  </a:moveTo>
                  <a:lnTo>
                    <a:pt x="0" y="43180"/>
                  </a:lnTo>
                  <a:lnTo>
                    <a:pt x="0" y="49529"/>
                  </a:lnTo>
                  <a:lnTo>
                    <a:pt x="74930" y="49529"/>
                  </a:lnTo>
                  <a:lnTo>
                    <a:pt x="74930" y="48259"/>
                  </a:lnTo>
                  <a:lnTo>
                    <a:pt x="1269" y="48259"/>
                  </a:lnTo>
                  <a:lnTo>
                    <a:pt x="1269" y="43180"/>
                  </a:lnTo>
                  <a:close/>
                </a:path>
                <a:path w="74930" h="49529">
                  <a:moveTo>
                    <a:pt x="74930" y="43180"/>
                  </a:moveTo>
                  <a:lnTo>
                    <a:pt x="73659" y="43180"/>
                  </a:lnTo>
                  <a:lnTo>
                    <a:pt x="73659" y="48259"/>
                  </a:lnTo>
                  <a:lnTo>
                    <a:pt x="74930" y="48259"/>
                  </a:lnTo>
                  <a:lnTo>
                    <a:pt x="74930" y="43180"/>
                  </a:lnTo>
                  <a:close/>
                </a:path>
              </a:pathLst>
            </a:custGeom>
            <a:solidFill>
              <a:srgbClr val="DED0B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73" name="object 673"/>
            <p:cNvSpPr/>
            <p:nvPr/>
          </p:nvSpPr>
          <p:spPr>
            <a:xfrm>
              <a:off x="1347470" y="3929380"/>
              <a:ext cx="72390" cy="46990"/>
            </a:xfrm>
            <a:custGeom>
              <a:avLst/>
              <a:gdLst/>
              <a:ahLst/>
              <a:cxnLst/>
              <a:rect l="l" t="t" r="r" b="b"/>
              <a:pathLst>
                <a:path w="72390" h="46989">
                  <a:moveTo>
                    <a:pt x="72390" y="0"/>
                  </a:moveTo>
                  <a:lnTo>
                    <a:pt x="0" y="0"/>
                  </a:lnTo>
                  <a:lnTo>
                    <a:pt x="0" y="3810"/>
                  </a:lnTo>
                  <a:lnTo>
                    <a:pt x="1270" y="3810"/>
                  </a:lnTo>
                  <a:lnTo>
                    <a:pt x="1270" y="1270"/>
                  </a:lnTo>
                  <a:lnTo>
                    <a:pt x="72390" y="1270"/>
                  </a:lnTo>
                  <a:lnTo>
                    <a:pt x="72390" y="0"/>
                  </a:lnTo>
                  <a:close/>
                </a:path>
                <a:path w="72390" h="46989">
                  <a:moveTo>
                    <a:pt x="72390" y="1270"/>
                  </a:moveTo>
                  <a:lnTo>
                    <a:pt x="71120" y="1270"/>
                  </a:lnTo>
                  <a:lnTo>
                    <a:pt x="71120" y="3810"/>
                  </a:lnTo>
                  <a:lnTo>
                    <a:pt x="72390" y="3810"/>
                  </a:lnTo>
                  <a:lnTo>
                    <a:pt x="72390" y="1270"/>
                  </a:lnTo>
                  <a:close/>
                </a:path>
                <a:path w="72390" h="46989">
                  <a:moveTo>
                    <a:pt x="1270" y="3810"/>
                  </a:moveTo>
                  <a:lnTo>
                    <a:pt x="0" y="3810"/>
                  </a:lnTo>
                  <a:lnTo>
                    <a:pt x="0" y="10160"/>
                  </a:lnTo>
                  <a:lnTo>
                    <a:pt x="1270" y="10160"/>
                  </a:lnTo>
                  <a:lnTo>
                    <a:pt x="1270" y="3810"/>
                  </a:lnTo>
                  <a:close/>
                </a:path>
                <a:path w="72390" h="46989">
                  <a:moveTo>
                    <a:pt x="72390" y="3810"/>
                  </a:moveTo>
                  <a:lnTo>
                    <a:pt x="71120" y="3810"/>
                  </a:lnTo>
                  <a:lnTo>
                    <a:pt x="71120" y="10160"/>
                  </a:lnTo>
                  <a:lnTo>
                    <a:pt x="72390" y="10160"/>
                  </a:lnTo>
                  <a:lnTo>
                    <a:pt x="72390" y="3810"/>
                  </a:lnTo>
                  <a:close/>
                </a:path>
                <a:path w="72390" h="46989">
                  <a:moveTo>
                    <a:pt x="1270" y="10160"/>
                  </a:moveTo>
                  <a:lnTo>
                    <a:pt x="0" y="10160"/>
                  </a:lnTo>
                  <a:lnTo>
                    <a:pt x="0" y="16510"/>
                  </a:lnTo>
                  <a:lnTo>
                    <a:pt x="1270" y="16510"/>
                  </a:lnTo>
                  <a:lnTo>
                    <a:pt x="1270" y="10160"/>
                  </a:lnTo>
                  <a:close/>
                </a:path>
                <a:path w="72390" h="46989">
                  <a:moveTo>
                    <a:pt x="72390" y="10160"/>
                  </a:moveTo>
                  <a:lnTo>
                    <a:pt x="71120" y="10160"/>
                  </a:lnTo>
                  <a:lnTo>
                    <a:pt x="71120" y="16510"/>
                  </a:lnTo>
                  <a:lnTo>
                    <a:pt x="72390" y="16510"/>
                  </a:lnTo>
                  <a:lnTo>
                    <a:pt x="72390" y="10160"/>
                  </a:lnTo>
                  <a:close/>
                </a:path>
                <a:path w="72390" h="46989">
                  <a:moveTo>
                    <a:pt x="1270" y="16510"/>
                  </a:moveTo>
                  <a:lnTo>
                    <a:pt x="0" y="16510"/>
                  </a:lnTo>
                  <a:lnTo>
                    <a:pt x="0" y="22860"/>
                  </a:lnTo>
                  <a:lnTo>
                    <a:pt x="1270" y="22860"/>
                  </a:lnTo>
                  <a:lnTo>
                    <a:pt x="1270" y="16510"/>
                  </a:lnTo>
                  <a:close/>
                </a:path>
                <a:path w="72390" h="46989">
                  <a:moveTo>
                    <a:pt x="72390" y="16510"/>
                  </a:moveTo>
                  <a:lnTo>
                    <a:pt x="71120" y="16510"/>
                  </a:lnTo>
                  <a:lnTo>
                    <a:pt x="71120" y="22860"/>
                  </a:lnTo>
                  <a:lnTo>
                    <a:pt x="72390" y="22860"/>
                  </a:lnTo>
                  <a:lnTo>
                    <a:pt x="72390" y="16510"/>
                  </a:lnTo>
                  <a:close/>
                </a:path>
                <a:path w="72390" h="46989">
                  <a:moveTo>
                    <a:pt x="1270" y="22860"/>
                  </a:moveTo>
                  <a:lnTo>
                    <a:pt x="0" y="22860"/>
                  </a:lnTo>
                  <a:lnTo>
                    <a:pt x="0" y="29210"/>
                  </a:lnTo>
                  <a:lnTo>
                    <a:pt x="1270" y="29210"/>
                  </a:lnTo>
                  <a:lnTo>
                    <a:pt x="1270" y="22860"/>
                  </a:lnTo>
                  <a:close/>
                </a:path>
                <a:path w="72390" h="46989">
                  <a:moveTo>
                    <a:pt x="72390" y="22860"/>
                  </a:moveTo>
                  <a:lnTo>
                    <a:pt x="71120" y="22860"/>
                  </a:lnTo>
                  <a:lnTo>
                    <a:pt x="71120" y="29210"/>
                  </a:lnTo>
                  <a:lnTo>
                    <a:pt x="72390" y="29210"/>
                  </a:lnTo>
                  <a:lnTo>
                    <a:pt x="72390" y="22860"/>
                  </a:lnTo>
                  <a:close/>
                </a:path>
                <a:path w="72390" h="46989">
                  <a:moveTo>
                    <a:pt x="1270" y="29210"/>
                  </a:moveTo>
                  <a:lnTo>
                    <a:pt x="0" y="29210"/>
                  </a:lnTo>
                  <a:lnTo>
                    <a:pt x="0" y="35560"/>
                  </a:lnTo>
                  <a:lnTo>
                    <a:pt x="1270" y="35560"/>
                  </a:lnTo>
                  <a:lnTo>
                    <a:pt x="1270" y="29210"/>
                  </a:lnTo>
                  <a:close/>
                </a:path>
                <a:path w="72390" h="46989">
                  <a:moveTo>
                    <a:pt x="72390" y="29210"/>
                  </a:moveTo>
                  <a:lnTo>
                    <a:pt x="71120" y="29210"/>
                  </a:lnTo>
                  <a:lnTo>
                    <a:pt x="71120" y="35560"/>
                  </a:lnTo>
                  <a:lnTo>
                    <a:pt x="72390" y="35560"/>
                  </a:lnTo>
                  <a:lnTo>
                    <a:pt x="72390" y="29210"/>
                  </a:lnTo>
                  <a:close/>
                </a:path>
                <a:path w="72390" h="46989">
                  <a:moveTo>
                    <a:pt x="1270" y="35560"/>
                  </a:moveTo>
                  <a:lnTo>
                    <a:pt x="0" y="35560"/>
                  </a:lnTo>
                  <a:lnTo>
                    <a:pt x="0" y="41910"/>
                  </a:lnTo>
                  <a:lnTo>
                    <a:pt x="1270" y="41910"/>
                  </a:lnTo>
                  <a:lnTo>
                    <a:pt x="1270" y="35560"/>
                  </a:lnTo>
                  <a:close/>
                </a:path>
                <a:path w="72390" h="46989">
                  <a:moveTo>
                    <a:pt x="72390" y="35560"/>
                  </a:moveTo>
                  <a:lnTo>
                    <a:pt x="71120" y="35560"/>
                  </a:lnTo>
                  <a:lnTo>
                    <a:pt x="71120" y="41910"/>
                  </a:lnTo>
                  <a:lnTo>
                    <a:pt x="72390" y="41910"/>
                  </a:lnTo>
                  <a:lnTo>
                    <a:pt x="72390" y="35560"/>
                  </a:lnTo>
                  <a:close/>
                </a:path>
                <a:path w="72390" h="46989">
                  <a:moveTo>
                    <a:pt x="1270" y="41910"/>
                  </a:moveTo>
                  <a:lnTo>
                    <a:pt x="0" y="41910"/>
                  </a:lnTo>
                  <a:lnTo>
                    <a:pt x="0" y="46990"/>
                  </a:lnTo>
                  <a:lnTo>
                    <a:pt x="72390" y="46990"/>
                  </a:lnTo>
                  <a:lnTo>
                    <a:pt x="72390" y="44450"/>
                  </a:lnTo>
                  <a:lnTo>
                    <a:pt x="1270" y="44450"/>
                  </a:lnTo>
                  <a:lnTo>
                    <a:pt x="1270" y="41910"/>
                  </a:lnTo>
                  <a:close/>
                </a:path>
                <a:path w="72390" h="46989">
                  <a:moveTo>
                    <a:pt x="72390" y="41910"/>
                  </a:moveTo>
                  <a:lnTo>
                    <a:pt x="71120" y="41910"/>
                  </a:lnTo>
                  <a:lnTo>
                    <a:pt x="71120" y="44450"/>
                  </a:lnTo>
                  <a:lnTo>
                    <a:pt x="72390" y="44450"/>
                  </a:lnTo>
                  <a:lnTo>
                    <a:pt x="72390" y="41910"/>
                  </a:lnTo>
                  <a:close/>
                </a:path>
              </a:pathLst>
            </a:custGeom>
            <a:solidFill>
              <a:srgbClr val="DFD1B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74" name="object 674"/>
            <p:cNvSpPr/>
            <p:nvPr/>
          </p:nvSpPr>
          <p:spPr>
            <a:xfrm>
              <a:off x="1348740" y="3930650"/>
              <a:ext cx="69850" cy="43180"/>
            </a:xfrm>
            <a:custGeom>
              <a:avLst/>
              <a:gdLst/>
              <a:ahLst/>
              <a:cxnLst/>
              <a:rect l="l" t="t" r="r" b="b"/>
              <a:pathLst>
                <a:path w="69850" h="43179">
                  <a:moveTo>
                    <a:pt x="69850" y="0"/>
                  </a:moveTo>
                  <a:lnTo>
                    <a:pt x="0" y="0"/>
                  </a:lnTo>
                  <a:lnTo>
                    <a:pt x="0" y="8889"/>
                  </a:lnTo>
                  <a:lnTo>
                    <a:pt x="2540" y="8889"/>
                  </a:lnTo>
                  <a:lnTo>
                    <a:pt x="2540" y="2540"/>
                  </a:lnTo>
                  <a:lnTo>
                    <a:pt x="69850" y="2540"/>
                  </a:lnTo>
                  <a:lnTo>
                    <a:pt x="69850" y="0"/>
                  </a:lnTo>
                  <a:close/>
                </a:path>
                <a:path w="69850" h="43179">
                  <a:moveTo>
                    <a:pt x="69850" y="2540"/>
                  </a:moveTo>
                  <a:lnTo>
                    <a:pt x="67309" y="2540"/>
                  </a:lnTo>
                  <a:lnTo>
                    <a:pt x="67309" y="8889"/>
                  </a:lnTo>
                  <a:lnTo>
                    <a:pt x="69850" y="8889"/>
                  </a:lnTo>
                  <a:lnTo>
                    <a:pt x="69850" y="2540"/>
                  </a:lnTo>
                  <a:close/>
                </a:path>
                <a:path w="69850" h="43179">
                  <a:moveTo>
                    <a:pt x="2540" y="8890"/>
                  </a:moveTo>
                  <a:lnTo>
                    <a:pt x="0" y="8890"/>
                  </a:lnTo>
                  <a:lnTo>
                    <a:pt x="0" y="15239"/>
                  </a:lnTo>
                  <a:lnTo>
                    <a:pt x="2540" y="15239"/>
                  </a:lnTo>
                  <a:lnTo>
                    <a:pt x="2540" y="8890"/>
                  </a:lnTo>
                  <a:close/>
                </a:path>
                <a:path w="69850" h="43179">
                  <a:moveTo>
                    <a:pt x="69850" y="8890"/>
                  </a:moveTo>
                  <a:lnTo>
                    <a:pt x="67309" y="8890"/>
                  </a:lnTo>
                  <a:lnTo>
                    <a:pt x="67309" y="15239"/>
                  </a:lnTo>
                  <a:lnTo>
                    <a:pt x="69850" y="15239"/>
                  </a:lnTo>
                  <a:lnTo>
                    <a:pt x="69850" y="8890"/>
                  </a:lnTo>
                  <a:close/>
                </a:path>
                <a:path w="69850" h="43179">
                  <a:moveTo>
                    <a:pt x="2540" y="15240"/>
                  </a:moveTo>
                  <a:lnTo>
                    <a:pt x="0" y="15240"/>
                  </a:lnTo>
                  <a:lnTo>
                    <a:pt x="0" y="21589"/>
                  </a:lnTo>
                  <a:lnTo>
                    <a:pt x="2540" y="21589"/>
                  </a:lnTo>
                  <a:lnTo>
                    <a:pt x="2540" y="15240"/>
                  </a:lnTo>
                  <a:close/>
                </a:path>
                <a:path w="69850" h="43179">
                  <a:moveTo>
                    <a:pt x="69850" y="15240"/>
                  </a:moveTo>
                  <a:lnTo>
                    <a:pt x="67309" y="15240"/>
                  </a:lnTo>
                  <a:lnTo>
                    <a:pt x="67309" y="21589"/>
                  </a:lnTo>
                  <a:lnTo>
                    <a:pt x="69850" y="21589"/>
                  </a:lnTo>
                  <a:lnTo>
                    <a:pt x="69850" y="15240"/>
                  </a:lnTo>
                  <a:close/>
                </a:path>
                <a:path w="69850" h="43179">
                  <a:moveTo>
                    <a:pt x="2540" y="21590"/>
                  </a:moveTo>
                  <a:lnTo>
                    <a:pt x="0" y="21590"/>
                  </a:lnTo>
                  <a:lnTo>
                    <a:pt x="0" y="27939"/>
                  </a:lnTo>
                  <a:lnTo>
                    <a:pt x="2540" y="27939"/>
                  </a:lnTo>
                  <a:lnTo>
                    <a:pt x="2540" y="21590"/>
                  </a:lnTo>
                  <a:close/>
                </a:path>
                <a:path w="69850" h="43179">
                  <a:moveTo>
                    <a:pt x="69850" y="21590"/>
                  </a:moveTo>
                  <a:lnTo>
                    <a:pt x="67309" y="21590"/>
                  </a:lnTo>
                  <a:lnTo>
                    <a:pt x="67309" y="27939"/>
                  </a:lnTo>
                  <a:lnTo>
                    <a:pt x="69850" y="27939"/>
                  </a:lnTo>
                  <a:lnTo>
                    <a:pt x="69850" y="21590"/>
                  </a:lnTo>
                  <a:close/>
                </a:path>
                <a:path w="69850" h="43179">
                  <a:moveTo>
                    <a:pt x="2540" y="27940"/>
                  </a:moveTo>
                  <a:lnTo>
                    <a:pt x="0" y="27940"/>
                  </a:lnTo>
                  <a:lnTo>
                    <a:pt x="0" y="34289"/>
                  </a:lnTo>
                  <a:lnTo>
                    <a:pt x="2540" y="34289"/>
                  </a:lnTo>
                  <a:lnTo>
                    <a:pt x="2540" y="27940"/>
                  </a:lnTo>
                  <a:close/>
                </a:path>
                <a:path w="69850" h="43179">
                  <a:moveTo>
                    <a:pt x="69850" y="27940"/>
                  </a:moveTo>
                  <a:lnTo>
                    <a:pt x="67309" y="27940"/>
                  </a:lnTo>
                  <a:lnTo>
                    <a:pt x="67309" y="34289"/>
                  </a:lnTo>
                  <a:lnTo>
                    <a:pt x="69850" y="34289"/>
                  </a:lnTo>
                  <a:lnTo>
                    <a:pt x="69850" y="27940"/>
                  </a:lnTo>
                  <a:close/>
                </a:path>
                <a:path w="69850" h="43179">
                  <a:moveTo>
                    <a:pt x="2540" y="34290"/>
                  </a:moveTo>
                  <a:lnTo>
                    <a:pt x="0" y="34290"/>
                  </a:lnTo>
                  <a:lnTo>
                    <a:pt x="0" y="40639"/>
                  </a:lnTo>
                  <a:lnTo>
                    <a:pt x="2540" y="40639"/>
                  </a:lnTo>
                  <a:lnTo>
                    <a:pt x="2540" y="34290"/>
                  </a:lnTo>
                  <a:close/>
                </a:path>
                <a:path w="69850" h="43179">
                  <a:moveTo>
                    <a:pt x="69850" y="34290"/>
                  </a:moveTo>
                  <a:lnTo>
                    <a:pt x="67309" y="34290"/>
                  </a:lnTo>
                  <a:lnTo>
                    <a:pt x="67309" y="40639"/>
                  </a:lnTo>
                  <a:lnTo>
                    <a:pt x="69850" y="40639"/>
                  </a:lnTo>
                  <a:lnTo>
                    <a:pt x="69850" y="34290"/>
                  </a:lnTo>
                  <a:close/>
                </a:path>
                <a:path w="69850" h="43179">
                  <a:moveTo>
                    <a:pt x="2540" y="40640"/>
                  </a:moveTo>
                  <a:lnTo>
                    <a:pt x="0" y="40640"/>
                  </a:lnTo>
                  <a:lnTo>
                    <a:pt x="0" y="43180"/>
                  </a:lnTo>
                  <a:lnTo>
                    <a:pt x="69850" y="43180"/>
                  </a:lnTo>
                  <a:lnTo>
                    <a:pt x="69850" y="41910"/>
                  </a:lnTo>
                  <a:lnTo>
                    <a:pt x="2540" y="41910"/>
                  </a:lnTo>
                  <a:lnTo>
                    <a:pt x="2540" y="40640"/>
                  </a:lnTo>
                  <a:close/>
                </a:path>
                <a:path w="69850" h="43179">
                  <a:moveTo>
                    <a:pt x="69850" y="40640"/>
                  </a:moveTo>
                  <a:lnTo>
                    <a:pt x="67309" y="40640"/>
                  </a:lnTo>
                  <a:lnTo>
                    <a:pt x="67309" y="41910"/>
                  </a:lnTo>
                  <a:lnTo>
                    <a:pt x="69850" y="41910"/>
                  </a:lnTo>
                  <a:lnTo>
                    <a:pt x="69850" y="40640"/>
                  </a:lnTo>
                  <a:close/>
                </a:path>
              </a:pathLst>
            </a:custGeom>
            <a:solidFill>
              <a:srgbClr val="E1D3B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75" name="object 675"/>
            <p:cNvSpPr/>
            <p:nvPr/>
          </p:nvSpPr>
          <p:spPr>
            <a:xfrm>
              <a:off x="1351280" y="3933190"/>
              <a:ext cx="64769" cy="39370"/>
            </a:xfrm>
            <a:custGeom>
              <a:avLst/>
              <a:gdLst/>
              <a:ahLst/>
              <a:cxnLst/>
              <a:rect l="l" t="t" r="r" b="b"/>
              <a:pathLst>
                <a:path w="64769" h="39370">
                  <a:moveTo>
                    <a:pt x="64769" y="0"/>
                  </a:moveTo>
                  <a:lnTo>
                    <a:pt x="0" y="0"/>
                  </a:lnTo>
                  <a:lnTo>
                    <a:pt x="0" y="6350"/>
                  </a:lnTo>
                  <a:lnTo>
                    <a:pt x="1269" y="6350"/>
                  </a:lnTo>
                  <a:lnTo>
                    <a:pt x="1269" y="1270"/>
                  </a:lnTo>
                  <a:lnTo>
                    <a:pt x="64769" y="1270"/>
                  </a:lnTo>
                  <a:lnTo>
                    <a:pt x="64769" y="0"/>
                  </a:lnTo>
                  <a:close/>
                </a:path>
                <a:path w="64769" h="39370">
                  <a:moveTo>
                    <a:pt x="64769" y="1270"/>
                  </a:moveTo>
                  <a:lnTo>
                    <a:pt x="63500" y="1270"/>
                  </a:lnTo>
                  <a:lnTo>
                    <a:pt x="63500" y="6350"/>
                  </a:lnTo>
                  <a:lnTo>
                    <a:pt x="64769" y="6350"/>
                  </a:lnTo>
                  <a:lnTo>
                    <a:pt x="64769" y="1270"/>
                  </a:lnTo>
                  <a:close/>
                </a:path>
                <a:path w="64769" h="39370">
                  <a:moveTo>
                    <a:pt x="1269" y="6350"/>
                  </a:moveTo>
                  <a:lnTo>
                    <a:pt x="0" y="6350"/>
                  </a:lnTo>
                  <a:lnTo>
                    <a:pt x="0" y="12700"/>
                  </a:lnTo>
                  <a:lnTo>
                    <a:pt x="1269" y="12700"/>
                  </a:lnTo>
                  <a:lnTo>
                    <a:pt x="1269" y="6350"/>
                  </a:lnTo>
                  <a:close/>
                </a:path>
                <a:path w="64769" h="39370">
                  <a:moveTo>
                    <a:pt x="64769" y="6350"/>
                  </a:moveTo>
                  <a:lnTo>
                    <a:pt x="63500" y="6350"/>
                  </a:lnTo>
                  <a:lnTo>
                    <a:pt x="63500" y="12700"/>
                  </a:lnTo>
                  <a:lnTo>
                    <a:pt x="64769" y="12700"/>
                  </a:lnTo>
                  <a:lnTo>
                    <a:pt x="64769" y="6350"/>
                  </a:lnTo>
                  <a:close/>
                </a:path>
                <a:path w="64769" h="39370">
                  <a:moveTo>
                    <a:pt x="1269" y="12700"/>
                  </a:moveTo>
                  <a:lnTo>
                    <a:pt x="0" y="12700"/>
                  </a:lnTo>
                  <a:lnTo>
                    <a:pt x="0" y="19050"/>
                  </a:lnTo>
                  <a:lnTo>
                    <a:pt x="1269" y="19050"/>
                  </a:lnTo>
                  <a:lnTo>
                    <a:pt x="1269" y="12700"/>
                  </a:lnTo>
                  <a:close/>
                </a:path>
                <a:path w="64769" h="39370">
                  <a:moveTo>
                    <a:pt x="64769" y="12700"/>
                  </a:moveTo>
                  <a:lnTo>
                    <a:pt x="63500" y="12700"/>
                  </a:lnTo>
                  <a:lnTo>
                    <a:pt x="63500" y="19050"/>
                  </a:lnTo>
                  <a:lnTo>
                    <a:pt x="64769" y="19050"/>
                  </a:lnTo>
                  <a:lnTo>
                    <a:pt x="64769" y="12700"/>
                  </a:lnTo>
                  <a:close/>
                </a:path>
                <a:path w="64769" h="39370">
                  <a:moveTo>
                    <a:pt x="1269" y="19050"/>
                  </a:moveTo>
                  <a:lnTo>
                    <a:pt x="0" y="19050"/>
                  </a:lnTo>
                  <a:lnTo>
                    <a:pt x="0" y="25400"/>
                  </a:lnTo>
                  <a:lnTo>
                    <a:pt x="1269" y="25400"/>
                  </a:lnTo>
                  <a:lnTo>
                    <a:pt x="1269" y="19050"/>
                  </a:lnTo>
                  <a:close/>
                </a:path>
                <a:path w="64769" h="39370">
                  <a:moveTo>
                    <a:pt x="64769" y="19050"/>
                  </a:moveTo>
                  <a:lnTo>
                    <a:pt x="63500" y="19050"/>
                  </a:lnTo>
                  <a:lnTo>
                    <a:pt x="63500" y="25400"/>
                  </a:lnTo>
                  <a:lnTo>
                    <a:pt x="64769" y="25400"/>
                  </a:lnTo>
                  <a:lnTo>
                    <a:pt x="64769" y="19050"/>
                  </a:lnTo>
                  <a:close/>
                </a:path>
                <a:path w="64769" h="39370">
                  <a:moveTo>
                    <a:pt x="1269" y="25400"/>
                  </a:moveTo>
                  <a:lnTo>
                    <a:pt x="0" y="25400"/>
                  </a:lnTo>
                  <a:lnTo>
                    <a:pt x="0" y="31750"/>
                  </a:lnTo>
                  <a:lnTo>
                    <a:pt x="1269" y="31750"/>
                  </a:lnTo>
                  <a:lnTo>
                    <a:pt x="1269" y="25400"/>
                  </a:lnTo>
                  <a:close/>
                </a:path>
                <a:path w="64769" h="39370">
                  <a:moveTo>
                    <a:pt x="64769" y="25400"/>
                  </a:moveTo>
                  <a:lnTo>
                    <a:pt x="63500" y="25400"/>
                  </a:lnTo>
                  <a:lnTo>
                    <a:pt x="63500" y="31750"/>
                  </a:lnTo>
                  <a:lnTo>
                    <a:pt x="64769" y="31750"/>
                  </a:lnTo>
                  <a:lnTo>
                    <a:pt x="64769" y="25400"/>
                  </a:lnTo>
                  <a:close/>
                </a:path>
                <a:path w="64769" h="39370">
                  <a:moveTo>
                    <a:pt x="1269" y="31750"/>
                  </a:moveTo>
                  <a:lnTo>
                    <a:pt x="0" y="31750"/>
                  </a:lnTo>
                  <a:lnTo>
                    <a:pt x="0" y="38100"/>
                  </a:lnTo>
                  <a:lnTo>
                    <a:pt x="1269" y="38100"/>
                  </a:lnTo>
                  <a:lnTo>
                    <a:pt x="1269" y="31750"/>
                  </a:lnTo>
                  <a:close/>
                </a:path>
                <a:path w="64769" h="39370">
                  <a:moveTo>
                    <a:pt x="64769" y="31750"/>
                  </a:moveTo>
                  <a:lnTo>
                    <a:pt x="63500" y="31750"/>
                  </a:lnTo>
                  <a:lnTo>
                    <a:pt x="63500" y="38100"/>
                  </a:lnTo>
                  <a:lnTo>
                    <a:pt x="64769" y="38100"/>
                  </a:lnTo>
                  <a:lnTo>
                    <a:pt x="64769" y="31750"/>
                  </a:lnTo>
                  <a:close/>
                </a:path>
                <a:path w="64769" h="39370">
                  <a:moveTo>
                    <a:pt x="64769" y="38100"/>
                  </a:moveTo>
                  <a:lnTo>
                    <a:pt x="0" y="38100"/>
                  </a:lnTo>
                  <a:lnTo>
                    <a:pt x="0" y="39370"/>
                  </a:lnTo>
                  <a:lnTo>
                    <a:pt x="64769" y="39370"/>
                  </a:lnTo>
                  <a:lnTo>
                    <a:pt x="64769" y="38100"/>
                  </a:lnTo>
                  <a:close/>
                </a:path>
              </a:pathLst>
            </a:custGeom>
            <a:solidFill>
              <a:srgbClr val="E2D5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76" name="object 676"/>
            <p:cNvSpPr/>
            <p:nvPr/>
          </p:nvSpPr>
          <p:spPr>
            <a:xfrm>
              <a:off x="1352550" y="3934460"/>
              <a:ext cx="62230" cy="36830"/>
            </a:xfrm>
            <a:custGeom>
              <a:avLst/>
              <a:gdLst/>
              <a:ahLst/>
              <a:cxnLst/>
              <a:rect l="l" t="t" r="r" b="b"/>
              <a:pathLst>
                <a:path w="62230" h="36829">
                  <a:moveTo>
                    <a:pt x="62230" y="0"/>
                  </a:moveTo>
                  <a:lnTo>
                    <a:pt x="0" y="0"/>
                  </a:lnTo>
                  <a:lnTo>
                    <a:pt x="0" y="5079"/>
                  </a:lnTo>
                  <a:lnTo>
                    <a:pt x="2540" y="5079"/>
                  </a:lnTo>
                  <a:lnTo>
                    <a:pt x="2540" y="2539"/>
                  </a:lnTo>
                  <a:lnTo>
                    <a:pt x="62230" y="2539"/>
                  </a:lnTo>
                  <a:lnTo>
                    <a:pt x="62230" y="0"/>
                  </a:lnTo>
                  <a:close/>
                </a:path>
                <a:path w="62230" h="36829">
                  <a:moveTo>
                    <a:pt x="62230" y="2539"/>
                  </a:moveTo>
                  <a:lnTo>
                    <a:pt x="59690" y="2539"/>
                  </a:lnTo>
                  <a:lnTo>
                    <a:pt x="59690" y="5079"/>
                  </a:lnTo>
                  <a:lnTo>
                    <a:pt x="62230" y="5079"/>
                  </a:lnTo>
                  <a:lnTo>
                    <a:pt x="62230" y="2539"/>
                  </a:lnTo>
                  <a:close/>
                </a:path>
                <a:path w="62230" h="36829">
                  <a:moveTo>
                    <a:pt x="2540" y="5080"/>
                  </a:moveTo>
                  <a:lnTo>
                    <a:pt x="0" y="5080"/>
                  </a:lnTo>
                  <a:lnTo>
                    <a:pt x="0" y="11429"/>
                  </a:lnTo>
                  <a:lnTo>
                    <a:pt x="2540" y="11429"/>
                  </a:lnTo>
                  <a:lnTo>
                    <a:pt x="2540" y="5080"/>
                  </a:lnTo>
                  <a:close/>
                </a:path>
                <a:path w="62230" h="36829">
                  <a:moveTo>
                    <a:pt x="62230" y="5080"/>
                  </a:moveTo>
                  <a:lnTo>
                    <a:pt x="59690" y="5080"/>
                  </a:lnTo>
                  <a:lnTo>
                    <a:pt x="59690" y="11429"/>
                  </a:lnTo>
                  <a:lnTo>
                    <a:pt x="62230" y="11429"/>
                  </a:lnTo>
                  <a:lnTo>
                    <a:pt x="62230" y="5080"/>
                  </a:lnTo>
                  <a:close/>
                </a:path>
                <a:path w="62230" h="36829">
                  <a:moveTo>
                    <a:pt x="2540" y="11430"/>
                  </a:moveTo>
                  <a:lnTo>
                    <a:pt x="0" y="11430"/>
                  </a:lnTo>
                  <a:lnTo>
                    <a:pt x="0" y="17779"/>
                  </a:lnTo>
                  <a:lnTo>
                    <a:pt x="2540" y="17779"/>
                  </a:lnTo>
                  <a:lnTo>
                    <a:pt x="2540" y="11430"/>
                  </a:lnTo>
                  <a:close/>
                </a:path>
                <a:path w="62230" h="36829">
                  <a:moveTo>
                    <a:pt x="62230" y="11430"/>
                  </a:moveTo>
                  <a:lnTo>
                    <a:pt x="59690" y="11430"/>
                  </a:lnTo>
                  <a:lnTo>
                    <a:pt x="59690" y="17779"/>
                  </a:lnTo>
                  <a:lnTo>
                    <a:pt x="62230" y="17779"/>
                  </a:lnTo>
                  <a:lnTo>
                    <a:pt x="62230" y="11430"/>
                  </a:lnTo>
                  <a:close/>
                </a:path>
                <a:path w="62230" h="36829">
                  <a:moveTo>
                    <a:pt x="2540" y="17780"/>
                  </a:moveTo>
                  <a:lnTo>
                    <a:pt x="0" y="17780"/>
                  </a:lnTo>
                  <a:lnTo>
                    <a:pt x="0" y="24129"/>
                  </a:lnTo>
                  <a:lnTo>
                    <a:pt x="2540" y="24129"/>
                  </a:lnTo>
                  <a:lnTo>
                    <a:pt x="2540" y="17780"/>
                  </a:lnTo>
                  <a:close/>
                </a:path>
                <a:path w="62230" h="36829">
                  <a:moveTo>
                    <a:pt x="62230" y="17780"/>
                  </a:moveTo>
                  <a:lnTo>
                    <a:pt x="59690" y="17780"/>
                  </a:lnTo>
                  <a:lnTo>
                    <a:pt x="59690" y="24129"/>
                  </a:lnTo>
                  <a:lnTo>
                    <a:pt x="62230" y="24129"/>
                  </a:lnTo>
                  <a:lnTo>
                    <a:pt x="62230" y="17780"/>
                  </a:lnTo>
                  <a:close/>
                </a:path>
                <a:path w="62230" h="36829">
                  <a:moveTo>
                    <a:pt x="2540" y="24130"/>
                  </a:moveTo>
                  <a:lnTo>
                    <a:pt x="0" y="24130"/>
                  </a:lnTo>
                  <a:lnTo>
                    <a:pt x="0" y="30479"/>
                  </a:lnTo>
                  <a:lnTo>
                    <a:pt x="2540" y="30479"/>
                  </a:lnTo>
                  <a:lnTo>
                    <a:pt x="2540" y="24130"/>
                  </a:lnTo>
                  <a:close/>
                </a:path>
                <a:path w="62230" h="36829">
                  <a:moveTo>
                    <a:pt x="62230" y="24130"/>
                  </a:moveTo>
                  <a:lnTo>
                    <a:pt x="59690" y="24130"/>
                  </a:lnTo>
                  <a:lnTo>
                    <a:pt x="59690" y="30479"/>
                  </a:lnTo>
                  <a:lnTo>
                    <a:pt x="62230" y="30479"/>
                  </a:lnTo>
                  <a:lnTo>
                    <a:pt x="62230" y="24130"/>
                  </a:lnTo>
                  <a:close/>
                </a:path>
                <a:path w="62230" h="36829">
                  <a:moveTo>
                    <a:pt x="2540" y="30480"/>
                  </a:moveTo>
                  <a:lnTo>
                    <a:pt x="0" y="30480"/>
                  </a:lnTo>
                  <a:lnTo>
                    <a:pt x="0" y="36829"/>
                  </a:lnTo>
                  <a:lnTo>
                    <a:pt x="62230" y="36829"/>
                  </a:lnTo>
                  <a:lnTo>
                    <a:pt x="62230" y="34289"/>
                  </a:lnTo>
                  <a:lnTo>
                    <a:pt x="2540" y="34289"/>
                  </a:lnTo>
                  <a:lnTo>
                    <a:pt x="2540" y="30480"/>
                  </a:lnTo>
                  <a:close/>
                </a:path>
                <a:path w="62230" h="36829">
                  <a:moveTo>
                    <a:pt x="62230" y="30480"/>
                  </a:moveTo>
                  <a:lnTo>
                    <a:pt x="59690" y="30480"/>
                  </a:lnTo>
                  <a:lnTo>
                    <a:pt x="59690" y="34289"/>
                  </a:lnTo>
                  <a:lnTo>
                    <a:pt x="62230" y="34289"/>
                  </a:lnTo>
                  <a:lnTo>
                    <a:pt x="62230" y="30480"/>
                  </a:lnTo>
                  <a:close/>
                </a:path>
              </a:pathLst>
            </a:custGeom>
            <a:solidFill>
              <a:srgbClr val="E3D6B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77" name="object 677"/>
            <p:cNvSpPr/>
            <p:nvPr/>
          </p:nvSpPr>
          <p:spPr>
            <a:xfrm>
              <a:off x="1355090" y="3937000"/>
              <a:ext cx="57150" cy="31750"/>
            </a:xfrm>
            <a:custGeom>
              <a:avLst/>
              <a:gdLst/>
              <a:ahLst/>
              <a:cxnLst/>
              <a:rect l="l" t="t" r="r" b="b"/>
              <a:pathLst>
                <a:path w="57150" h="31750">
                  <a:moveTo>
                    <a:pt x="57150" y="0"/>
                  </a:moveTo>
                  <a:lnTo>
                    <a:pt x="0" y="0"/>
                  </a:lnTo>
                  <a:lnTo>
                    <a:pt x="0" y="2539"/>
                  </a:lnTo>
                  <a:lnTo>
                    <a:pt x="1269" y="2539"/>
                  </a:lnTo>
                  <a:lnTo>
                    <a:pt x="1269" y="1269"/>
                  </a:lnTo>
                  <a:lnTo>
                    <a:pt x="57150" y="1269"/>
                  </a:lnTo>
                  <a:lnTo>
                    <a:pt x="57150" y="0"/>
                  </a:lnTo>
                  <a:close/>
                </a:path>
                <a:path w="57150" h="31750">
                  <a:moveTo>
                    <a:pt x="57150" y="1269"/>
                  </a:moveTo>
                  <a:lnTo>
                    <a:pt x="55879" y="1269"/>
                  </a:lnTo>
                  <a:lnTo>
                    <a:pt x="55879" y="2539"/>
                  </a:lnTo>
                  <a:lnTo>
                    <a:pt x="57150" y="2539"/>
                  </a:lnTo>
                  <a:lnTo>
                    <a:pt x="57150" y="1269"/>
                  </a:lnTo>
                  <a:close/>
                </a:path>
                <a:path w="57150" h="31750">
                  <a:moveTo>
                    <a:pt x="1269" y="2540"/>
                  </a:moveTo>
                  <a:lnTo>
                    <a:pt x="0" y="2540"/>
                  </a:lnTo>
                  <a:lnTo>
                    <a:pt x="0" y="8889"/>
                  </a:lnTo>
                  <a:lnTo>
                    <a:pt x="1269" y="8889"/>
                  </a:lnTo>
                  <a:lnTo>
                    <a:pt x="1269" y="2540"/>
                  </a:lnTo>
                  <a:close/>
                </a:path>
                <a:path w="57150" h="31750">
                  <a:moveTo>
                    <a:pt x="57150" y="2540"/>
                  </a:moveTo>
                  <a:lnTo>
                    <a:pt x="55879" y="2540"/>
                  </a:lnTo>
                  <a:lnTo>
                    <a:pt x="55879" y="8889"/>
                  </a:lnTo>
                  <a:lnTo>
                    <a:pt x="57150" y="8889"/>
                  </a:lnTo>
                  <a:lnTo>
                    <a:pt x="57150" y="2540"/>
                  </a:lnTo>
                  <a:close/>
                </a:path>
                <a:path w="57150" h="31750">
                  <a:moveTo>
                    <a:pt x="1269" y="8890"/>
                  </a:moveTo>
                  <a:lnTo>
                    <a:pt x="0" y="8890"/>
                  </a:lnTo>
                  <a:lnTo>
                    <a:pt x="0" y="15239"/>
                  </a:lnTo>
                  <a:lnTo>
                    <a:pt x="1269" y="15239"/>
                  </a:lnTo>
                  <a:lnTo>
                    <a:pt x="1269" y="8890"/>
                  </a:lnTo>
                  <a:close/>
                </a:path>
                <a:path w="57150" h="31750">
                  <a:moveTo>
                    <a:pt x="57150" y="8890"/>
                  </a:moveTo>
                  <a:lnTo>
                    <a:pt x="55879" y="8890"/>
                  </a:lnTo>
                  <a:lnTo>
                    <a:pt x="55879" y="15239"/>
                  </a:lnTo>
                  <a:lnTo>
                    <a:pt x="57150" y="15239"/>
                  </a:lnTo>
                  <a:lnTo>
                    <a:pt x="57150" y="8890"/>
                  </a:lnTo>
                  <a:close/>
                </a:path>
                <a:path w="57150" h="31750">
                  <a:moveTo>
                    <a:pt x="1269" y="15240"/>
                  </a:moveTo>
                  <a:lnTo>
                    <a:pt x="0" y="15240"/>
                  </a:lnTo>
                  <a:lnTo>
                    <a:pt x="0" y="21589"/>
                  </a:lnTo>
                  <a:lnTo>
                    <a:pt x="1269" y="21589"/>
                  </a:lnTo>
                  <a:lnTo>
                    <a:pt x="1269" y="15240"/>
                  </a:lnTo>
                  <a:close/>
                </a:path>
                <a:path w="57150" h="31750">
                  <a:moveTo>
                    <a:pt x="57150" y="15240"/>
                  </a:moveTo>
                  <a:lnTo>
                    <a:pt x="55879" y="15240"/>
                  </a:lnTo>
                  <a:lnTo>
                    <a:pt x="55879" y="21589"/>
                  </a:lnTo>
                  <a:lnTo>
                    <a:pt x="57150" y="21589"/>
                  </a:lnTo>
                  <a:lnTo>
                    <a:pt x="57150" y="15240"/>
                  </a:lnTo>
                  <a:close/>
                </a:path>
                <a:path w="57150" h="31750">
                  <a:moveTo>
                    <a:pt x="1269" y="21590"/>
                  </a:moveTo>
                  <a:lnTo>
                    <a:pt x="0" y="21590"/>
                  </a:lnTo>
                  <a:lnTo>
                    <a:pt x="0" y="27939"/>
                  </a:lnTo>
                  <a:lnTo>
                    <a:pt x="1269" y="27939"/>
                  </a:lnTo>
                  <a:lnTo>
                    <a:pt x="1269" y="21590"/>
                  </a:lnTo>
                  <a:close/>
                </a:path>
                <a:path w="57150" h="31750">
                  <a:moveTo>
                    <a:pt x="57150" y="21590"/>
                  </a:moveTo>
                  <a:lnTo>
                    <a:pt x="55879" y="21590"/>
                  </a:lnTo>
                  <a:lnTo>
                    <a:pt x="55879" y="27939"/>
                  </a:lnTo>
                  <a:lnTo>
                    <a:pt x="57150" y="27939"/>
                  </a:lnTo>
                  <a:lnTo>
                    <a:pt x="57150" y="21590"/>
                  </a:lnTo>
                  <a:close/>
                </a:path>
                <a:path w="57150" h="31750">
                  <a:moveTo>
                    <a:pt x="1269" y="27940"/>
                  </a:moveTo>
                  <a:lnTo>
                    <a:pt x="0" y="27940"/>
                  </a:lnTo>
                  <a:lnTo>
                    <a:pt x="0" y="31750"/>
                  </a:lnTo>
                  <a:lnTo>
                    <a:pt x="57150" y="31750"/>
                  </a:lnTo>
                  <a:lnTo>
                    <a:pt x="57150" y="30480"/>
                  </a:lnTo>
                  <a:lnTo>
                    <a:pt x="1269" y="30480"/>
                  </a:lnTo>
                  <a:lnTo>
                    <a:pt x="1269" y="27940"/>
                  </a:lnTo>
                  <a:close/>
                </a:path>
                <a:path w="57150" h="31750">
                  <a:moveTo>
                    <a:pt x="57150" y="27940"/>
                  </a:moveTo>
                  <a:lnTo>
                    <a:pt x="55879" y="27940"/>
                  </a:lnTo>
                  <a:lnTo>
                    <a:pt x="55879" y="30480"/>
                  </a:lnTo>
                  <a:lnTo>
                    <a:pt x="57150" y="30480"/>
                  </a:lnTo>
                  <a:lnTo>
                    <a:pt x="57150" y="27940"/>
                  </a:lnTo>
                  <a:close/>
                </a:path>
              </a:pathLst>
            </a:custGeom>
            <a:solidFill>
              <a:srgbClr val="E4D8C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78" name="object 678"/>
            <p:cNvSpPr/>
            <p:nvPr/>
          </p:nvSpPr>
          <p:spPr>
            <a:xfrm>
              <a:off x="1356360" y="3938270"/>
              <a:ext cx="54610" cy="29209"/>
            </a:xfrm>
            <a:custGeom>
              <a:avLst/>
              <a:gdLst/>
              <a:ahLst/>
              <a:cxnLst/>
              <a:rect l="l" t="t" r="r" b="b"/>
              <a:pathLst>
                <a:path w="54609" h="29210">
                  <a:moveTo>
                    <a:pt x="54609" y="0"/>
                  </a:moveTo>
                  <a:lnTo>
                    <a:pt x="0" y="0"/>
                  </a:lnTo>
                  <a:lnTo>
                    <a:pt x="0" y="1269"/>
                  </a:lnTo>
                  <a:lnTo>
                    <a:pt x="54609" y="1269"/>
                  </a:lnTo>
                  <a:lnTo>
                    <a:pt x="54609" y="0"/>
                  </a:lnTo>
                  <a:close/>
                </a:path>
                <a:path w="54609" h="29210">
                  <a:moveTo>
                    <a:pt x="54609" y="1269"/>
                  </a:moveTo>
                  <a:lnTo>
                    <a:pt x="0" y="1269"/>
                  </a:lnTo>
                  <a:lnTo>
                    <a:pt x="0" y="7619"/>
                  </a:lnTo>
                  <a:lnTo>
                    <a:pt x="2540" y="7619"/>
                  </a:lnTo>
                  <a:lnTo>
                    <a:pt x="2540" y="2539"/>
                  </a:lnTo>
                  <a:lnTo>
                    <a:pt x="54609" y="2539"/>
                  </a:lnTo>
                  <a:lnTo>
                    <a:pt x="54609" y="1269"/>
                  </a:lnTo>
                  <a:close/>
                </a:path>
                <a:path w="54609" h="29210">
                  <a:moveTo>
                    <a:pt x="54609" y="2539"/>
                  </a:moveTo>
                  <a:lnTo>
                    <a:pt x="52070" y="2539"/>
                  </a:lnTo>
                  <a:lnTo>
                    <a:pt x="52070" y="7619"/>
                  </a:lnTo>
                  <a:lnTo>
                    <a:pt x="54609" y="7619"/>
                  </a:lnTo>
                  <a:lnTo>
                    <a:pt x="54609" y="2539"/>
                  </a:lnTo>
                  <a:close/>
                </a:path>
                <a:path w="54609" h="29210">
                  <a:moveTo>
                    <a:pt x="2540" y="7619"/>
                  </a:moveTo>
                  <a:lnTo>
                    <a:pt x="0" y="7619"/>
                  </a:lnTo>
                  <a:lnTo>
                    <a:pt x="0" y="13969"/>
                  </a:lnTo>
                  <a:lnTo>
                    <a:pt x="2540" y="13969"/>
                  </a:lnTo>
                  <a:lnTo>
                    <a:pt x="2540" y="7619"/>
                  </a:lnTo>
                  <a:close/>
                </a:path>
                <a:path w="54609" h="29210">
                  <a:moveTo>
                    <a:pt x="54609" y="7619"/>
                  </a:moveTo>
                  <a:lnTo>
                    <a:pt x="52070" y="7619"/>
                  </a:lnTo>
                  <a:lnTo>
                    <a:pt x="52070" y="13969"/>
                  </a:lnTo>
                  <a:lnTo>
                    <a:pt x="54609" y="13969"/>
                  </a:lnTo>
                  <a:lnTo>
                    <a:pt x="54609" y="7619"/>
                  </a:lnTo>
                  <a:close/>
                </a:path>
                <a:path w="54609" h="29210">
                  <a:moveTo>
                    <a:pt x="2540" y="13969"/>
                  </a:moveTo>
                  <a:lnTo>
                    <a:pt x="0" y="13969"/>
                  </a:lnTo>
                  <a:lnTo>
                    <a:pt x="0" y="20319"/>
                  </a:lnTo>
                  <a:lnTo>
                    <a:pt x="2540" y="20319"/>
                  </a:lnTo>
                  <a:lnTo>
                    <a:pt x="2540" y="13969"/>
                  </a:lnTo>
                  <a:close/>
                </a:path>
                <a:path w="54609" h="29210">
                  <a:moveTo>
                    <a:pt x="54609" y="13969"/>
                  </a:moveTo>
                  <a:lnTo>
                    <a:pt x="52070" y="13969"/>
                  </a:lnTo>
                  <a:lnTo>
                    <a:pt x="52070" y="20319"/>
                  </a:lnTo>
                  <a:lnTo>
                    <a:pt x="54609" y="20319"/>
                  </a:lnTo>
                  <a:lnTo>
                    <a:pt x="54609" y="13969"/>
                  </a:lnTo>
                  <a:close/>
                </a:path>
                <a:path w="54609" h="29210">
                  <a:moveTo>
                    <a:pt x="2540" y="20319"/>
                  </a:moveTo>
                  <a:lnTo>
                    <a:pt x="0" y="20319"/>
                  </a:lnTo>
                  <a:lnTo>
                    <a:pt x="0" y="26669"/>
                  </a:lnTo>
                  <a:lnTo>
                    <a:pt x="2540" y="26669"/>
                  </a:lnTo>
                  <a:lnTo>
                    <a:pt x="2540" y="20319"/>
                  </a:lnTo>
                  <a:close/>
                </a:path>
                <a:path w="54609" h="29210">
                  <a:moveTo>
                    <a:pt x="54609" y="20319"/>
                  </a:moveTo>
                  <a:lnTo>
                    <a:pt x="52070" y="20319"/>
                  </a:lnTo>
                  <a:lnTo>
                    <a:pt x="52070" y="26669"/>
                  </a:lnTo>
                  <a:lnTo>
                    <a:pt x="54609" y="26669"/>
                  </a:lnTo>
                  <a:lnTo>
                    <a:pt x="54609" y="20319"/>
                  </a:lnTo>
                  <a:close/>
                </a:path>
                <a:path w="54609" h="29210">
                  <a:moveTo>
                    <a:pt x="54609" y="26669"/>
                  </a:moveTo>
                  <a:lnTo>
                    <a:pt x="0" y="26669"/>
                  </a:lnTo>
                  <a:lnTo>
                    <a:pt x="0" y="29209"/>
                  </a:lnTo>
                  <a:lnTo>
                    <a:pt x="54609" y="29209"/>
                  </a:lnTo>
                  <a:lnTo>
                    <a:pt x="54609" y="26669"/>
                  </a:lnTo>
                  <a:close/>
                </a:path>
              </a:pathLst>
            </a:custGeom>
            <a:solidFill>
              <a:srgbClr val="E5DA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79" name="object 679"/>
            <p:cNvSpPr/>
            <p:nvPr/>
          </p:nvSpPr>
          <p:spPr>
            <a:xfrm>
              <a:off x="1358900" y="3940810"/>
              <a:ext cx="49530" cy="24130"/>
            </a:xfrm>
            <a:custGeom>
              <a:avLst/>
              <a:gdLst/>
              <a:ahLst/>
              <a:cxnLst/>
              <a:rect l="l" t="t" r="r" b="b"/>
              <a:pathLst>
                <a:path w="49530" h="24129">
                  <a:moveTo>
                    <a:pt x="49530" y="0"/>
                  </a:moveTo>
                  <a:lnTo>
                    <a:pt x="0" y="0"/>
                  </a:lnTo>
                  <a:lnTo>
                    <a:pt x="0" y="5079"/>
                  </a:lnTo>
                  <a:lnTo>
                    <a:pt x="1269" y="5079"/>
                  </a:lnTo>
                  <a:lnTo>
                    <a:pt x="1269" y="1269"/>
                  </a:lnTo>
                  <a:lnTo>
                    <a:pt x="49530" y="1269"/>
                  </a:lnTo>
                  <a:lnTo>
                    <a:pt x="49530" y="0"/>
                  </a:lnTo>
                  <a:close/>
                </a:path>
                <a:path w="49530" h="24129">
                  <a:moveTo>
                    <a:pt x="49530" y="1269"/>
                  </a:moveTo>
                  <a:lnTo>
                    <a:pt x="48259" y="1269"/>
                  </a:lnTo>
                  <a:lnTo>
                    <a:pt x="48259" y="5079"/>
                  </a:lnTo>
                  <a:lnTo>
                    <a:pt x="49530" y="5079"/>
                  </a:lnTo>
                  <a:lnTo>
                    <a:pt x="49530" y="1269"/>
                  </a:lnTo>
                  <a:close/>
                </a:path>
                <a:path w="49530" h="24129">
                  <a:moveTo>
                    <a:pt x="1269" y="5080"/>
                  </a:moveTo>
                  <a:lnTo>
                    <a:pt x="0" y="5080"/>
                  </a:lnTo>
                  <a:lnTo>
                    <a:pt x="0" y="11429"/>
                  </a:lnTo>
                  <a:lnTo>
                    <a:pt x="1269" y="11429"/>
                  </a:lnTo>
                  <a:lnTo>
                    <a:pt x="1269" y="5080"/>
                  </a:lnTo>
                  <a:close/>
                </a:path>
                <a:path w="49530" h="24129">
                  <a:moveTo>
                    <a:pt x="49530" y="5080"/>
                  </a:moveTo>
                  <a:lnTo>
                    <a:pt x="48259" y="5080"/>
                  </a:lnTo>
                  <a:lnTo>
                    <a:pt x="48259" y="11429"/>
                  </a:lnTo>
                  <a:lnTo>
                    <a:pt x="49530" y="11429"/>
                  </a:lnTo>
                  <a:lnTo>
                    <a:pt x="49530" y="5080"/>
                  </a:lnTo>
                  <a:close/>
                </a:path>
                <a:path w="49530" h="24129">
                  <a:moveTo>
                    <a:pt x="1269" y="11430"/>
                  </a:moveTo>
                  <a:lnTo>
                    <a:pt x="0" y="11430"/>
                  </a:lnTo>
                  <a:lnTo>
                    <a:pt x="0" y="17779"/>
                  </a:lnTo>
                  <a:lnTo>
                    <a:pt x="1269" y="17779"/>
                  </a:lnTo>
                  <a:lnTo>
                    <a:pt x="1269" y="11430"/>
                  </a:lnTo>
                  <a:close/>
                </a:path>
                <a:path w="49530" h="24129">
                  <a:moveTo>
                    <a:pt x="49530" y="11430"/>
                  </a:moveTo>
                  <a:lnTo>
                    <a:pt x="48259" y="11430"/>
                  </a:lnTo>
                  <a:lnTo>
                    <a:pt x="48259" y="17779"/>
                  </a:lnTo>
                  <a:lnTo>
                    <a:pt x="49530" y="17779"/>
                  </a:lnTo>
                  <a:lnTo>
                    <a:pt x="49530" y="11430"/>
                  </a:lnTo>
                  <a:close/>
                </a:path>
                <a:path w="49530" h="24129">
                  <a:moveTo>
                    <a:pt x="1269" y="17780"/>
                  </a:moveTo>
                  <a:lnTo>
                    <a:pt x="0" y="17780"/>
                  </a:lnTo>
                  <a:lnTo>
                    <a:pt x="0" y="24129"/>
                  </a:lnTo>
                  <a:lnTo>
                    <a:pt x="49530" y="24129"/>
                  </a:lnTo>
                  <a:lnTo>
                    <a:pt x="49530" y="22859"/>
                  </a:lnTo>
                  <a:lnTo>
                    <a:pt x="1269" y="22859"/>
                  </a:lnTo>
                  <a:lnTo>
                    <a:pt x="1269" y="17780"/>
                  </a:lnTo>
                  <a:close/>
                </a:path>
                <a:path w="49530" h="24129">
                  <a:moveTo>
                    <a:pt x="49530" y="17780"/>
                  </a:moveTo>
                  <a:lnTo>
                    <a:pt x="48259" y="17780"/>
                  </a:lnTo>
                  <a:lnTo>
                    <a:pt x="48259" y="22859"/>
                  </a:lnTo>
                  <a:lnTo>
                    <a:pt x="49530" y="22859"/>
                  </a:lnTo>
                  <a:lnTo>
                    <a:pt x="49530" y="17780"/>
                  </a:lnTo>
                  <a:close/>
                </a:path>
              </a:pathLst>
            </a:custGeom>
            <a:solidFill>
              <a:srgbClr val="E6DCC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80" name="object 680"/>
            <p:cNvSpPr/>
            <p:nvPr/>
          </p:nvSpPr>
          <p:spPr>
            <a:xfrm>
              <a:off x="1360170" y="3942080"/>
              <a:ext cx="46990" cy="21590"/>
            </a:xfrm>
            <a:custGeom>
              <a:avLst/>
              <a:gdLst/>
              <a:ahLst/>
              <a:cxnLst/>
              <a:rect l="l" t="t" r="r" b="b"/>
              <a:pathLst>
                <a:path w="46990" h="21589">
                  <a:moveTo>
                    <a:pt x="46990" y="0"/>
                  </a:moveTo>
                  <a:lnTo>
                    <a:pt x="0" y="0"/>
                  </a:lnTo>
                  <a:lnTo>
                    <a:pt x="0" y="3810"/>
                  </a:lnTo>
                  <a:lnTo>
                    <a:pt x="1270" y="3810"/>
                  </a:lnTo>
                  <a:lnTo>
                    <a:pt x="1270" y="1270"/>
                  </a:lnTo>
                  <a:lnTo>
                    <a:pt x="46990" y="1270"/>
                  </a:lnTo>
                  <a:lnTo>
                    <a:pt x="46990" y="0"/>
                  </a:lnTo>
                  <a:close/>
                </a:path>
                <a:path w="46990" h="21589">
                  <a:moveTo>
                    <a:pt x="46990" y="1270"/>
                  </a:moveTo>
                  <a:lnTo>
                    <a:pt x="45720" y="1270"/>
                  </a:lnTo>
                  <a:lnTo>
                    <a:pt x="45720" y="3810"/>
                  </a:lnTo>
                  <a:lnTo>
                    <a:pt x="46990" y="3810"/>
                  </a:lnTo>
                  <a:lnTo>
                    <a:pt x="46990" y="1270"/>
                  </a:lnTo>
                  <a:close/>
                </a:path>
                <a:path w="46990" h="21589">
                  <a:moveTo>
                    <a:pt x="1270" y="3810"/>
                  </a:moveTo>
                  <a:lnTo>
                    <a:pt x="0" y="3810"/>
                  </a:lnTo>
                  <a:lnTo>
                    <a:pt x="0" y="10160"/>
                  </a:lnTo>
                  <a:lnTo>
                    <a:pt x="1270" y="10160"/>
                  </a:lnTo>
                  <a:lnTo>
                    <a:pt x="1270" y="3810"/>
                  </a:lnTo>
                  <a:close/>
                </a:path>
                <a:path w="46990" h="21589">
                  <a:moveTo>
                    <a:pt x="46990" y="3810"/>
                  </a:moveTo>
                  <a:lnTo>
                    <a:pt x="45720" y="3810"/>
                  </a:lnTo>
                  <a:lnTo>
                    <a:pt x="45720" y="10160"/>
                  </a:lnTo>
                  <a:lnTo>
                    <a:pt x="46990" y="10160"/>
                  </a:lnTo>
                  <a:lnTo>
                    <a:pt x="46990" y="3810"/>
                  </a:lnTo>
                  <a:close/>
                </a:path>
                <a:path w="46990" h="21589">
                  <a:moveTo>
                    <a:pt x="1270" y="10160"/>
                  </a:moveTo>
                  <a:lnTo>
                    <a:pt x="0" y="10160"/>
                  </a:lnTo>
                  <a:lnTo>
                    <a:pt x="0" y="16510"/>
                  </a:lnTo>
                  <a:lnTo>
                    <a:pt x="1270" y="16510"/>
                  </a:lnTo>
                  <a:lnTo>
                    <a:pt x="1270" y="10160"/>
                  </a:lnTo>
                  <a:close/>
                </a:path>
                <a:path w="46990" h="21589">
                  <a:moveTo>
                    <a:pt x="46990" y="10160"/>
                  </a:moveTo>
                  <a:lnTo>
                    <a:pt x="45720" y="10160"/>
                  </a:lnTo>
                  <a:lnTo>
                    <a:pt x="45720" y="16510"/>
                  </a:lnTo>
                  <a:lnTo>
                    <a:pt x="46990" y="16510"/>
                  </a:lnTo>
                  <a:lnTo>
                    <a:pt x="46990" y="10160"/>
                  </a:lnTo>
                  <a:close/>
                </a:path>
                <a:path w="46990" h="21589">
                  <a:moveTo>
                    <a:pt x="1270" y="16510"/>
                  </a:moveTo>
                  <a:lnTo>
                    <a:pt x="0" y="16510"/>
                  </a:lnTo>
                  <a:lnTo>
                    <a:pt x="0" y="21590"/>
                  </a:lnTo>
                  <a:lnTo>
                    <a:pt x="46990" y="21590"/>
                  </a:lnTo>
                  <a:lnTo>
                    <a:pt x="46990" y="20320"/>
                  </a:lnTo>
                  <a:lnTo>
                    <a:pt x="1270" y="20320"/>
                  </a:lnTo>
                  <a:lnTo>
                    <a:pt x="1270" y="16510"/>
                  </a:lnTo>
                  <a:close/>
                </a:path>
                <a:path w="46990" h="21589">
                  <a:moveTo>
                    <a:pt x="46990" y="16510"/>
                  </a:moveTo>
                  <a:lnTo>
                    <a:pt x="45720" y="16510"/>
                  </a:lnTo>
                  <a:lnTo>
                    <a:pt x="45720" y="20320"/>
                  </a:lnTo>
                  <a:lnTo>
                    <a:pt x="46990" y="20320"/>
                  </a:lnTo>
                  <a:lnTo>
                    <a:pt x="46990" y="16510"/>
                  </a:lnTo>
                  <a:close/>
                </a:path>
              </a:pathLst>
            </a:custGeom>
            <a:solidFill>
              <a:srgbClr val="E8DDC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81" name="object 681"/>
            <p:cNvSpPr/>
            <p:nvPr/>
          </p:nvSpPr>
          <p:spPr>
            <a:xfrm>
              <a:off x="1361440" y="3943350"/>
              <a:ext cx="44450" cy="19050"/>
            </a:xfrm>
            <a:custGeom>
              <a:avLst/>
              <a:gdLst/>
              <a:ahLst/>
              <a:cxnLst/>
              <a:rect l="l" t="t" r="r" b="b"/>
              <a:pathLst>
                <a:path w="44450" h="19050">
                  <a:moveTo>
                    <a:pt x="44450" y="0"/>
                  </a:moveTo>
                  <a:lnTo>
                    <a:pt x="0" y="0"/>
                  </a:lnTo>
                  <a:lnTo>
                    <a:pt x="0" y="8889"/>
                  </a:lnTo>
                  <a:lnTo>
                    <a:pt x="2540" y="8889"/>
                  </a:lnTo>
                  <a:lnTo>
                    <a:pt x="2540" y="2540"/>
                  </a:lnTo>
                  <a:lnTo>
                    <a:pt x="44450" y="2540"/>
                  </a:lnTo>
                  <a:lnTo>
                    <a:pt x="44450" y="0"/>
                  </a:lnTo>
                  <a:close/>
                </a:path>
                <a:path w="44450" h="19050">
                  <a:moveTo>
                    <a:pt x="44450" y="2540"/>
                  </a:moveTo>
                  <a:lnTo>
                    <a:pt x="41909" y="2540"/>
                  </a:lnTo>
                  <a:lnTo>
                    <a:pt x="41909" y="8889"/>
                  </a:lnTo>
                  <a:lnTo>
                    <a:pt x="44450" y="8889"/>
                  </a:lnTo>
                  <a:lnTo>
                    <a:pt x="44450" y="2540"/>
                  </a:lnTo>
                  <a:close/>
                </a:path>
                <a:path w="44450" h="19050">
                  <a:moveTo>
                    <a:pt x="2540" y="8890"/>
                  </a:moveTo>
                  <a:lnTo>
                    <a:pt x="0" y="8890"/>
                  </a:lnTo>
                  <a:lnTo>
                    <a:pt x="0" y="15239"/>
                  </a:lnTo>
                  <a:lnTo>
                    <a:pt x="2540" y="15239"/>
                  </a:lnTo>
                  <a:lnTo>
                    <a:pt x="2540" y="8890"/>
                  </a:lnTo>
                  <a:close/>
                </a:path>
                <a:path w="44450" h="19050">
                  <a:moveTo>
                    <a:pt x="44450" y="8890"/>
                  </a:moveTo>
                  <a:lnTo>
                    <a:pt x="41909" y="8890"/>
                  </a:lnTo>
                  <a:lnTo>
                    <a:pt x="41909" y="15239"/>
                  </a:lnTo>
                  <a:lnTo>
                    <a:pt x="44450" y="15239"/>
                  </a:lnTo>
                  <a:lnTo>
                    <a:pt x="44450" y="8890"/>
                  </a:lnTo>
                  <a:close/>
                </a:path>
                <a:path w="44450" h="19050">
                  <a:moveTo>
                    <a:pt x="2540" y="15240"/>
                  </a:moveTo>
                  <a:lnTo>
                    <a:pt x="0" y="15240"/>
                  </a:lnTo>
                  <a:lnTo>
                    <a:pt x="0" y="19050"/>
                  </a:lnTo>
                  <a:lnTo>
                    <a:pt x="44450" y="19050"/>
                  </a:lnTo>
                  <a:lnTo>
                    <a:pt x="44450" y="16510"/>
                  </a:lnTo>
                  <a:lnTo>
                    <a:pt x="2540" y="16510"/>
                  </a:lnTo>
                  <a:lnTo>
                    <a:pt x="2540" y="15240"/>
                  </a:lnTo>
                  <a:close/>
                </a:path>
                <a:path w="44450" h="19050">
                  <a:moveTo>
                    <a:pt x="44450" y="15240"/>
                  </a:moveTo>
                  <a:lnTo>
                    <a:pt x="41909" y="15240"/>
                  </a:lnTo>
                  <a:lnTo>
                    <a:pt x="41909" y="16510"/>
                  </a:lnTo>
                  <a:lnTo>
                    <a:pt x="44450" y="16510"/>
                  </a:lnTo>
                  <a:lnTo>
                    <a:pt x="44450" y="15240"/>
                  </a:lnTo>
                  <a:close/>
                </a:path>
              </a:pathLst>
            </a:custGeom>
            <a:solidFill>
              <a:srgbClr val="E9DFC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82" name="object 682"/>
            <p:cNvSpPr/>
            <p:nvPr/>
          </p:nvSpPr>
          <p:spPr>
            <a:xfrm>
              <a:off x="1363980" y="3945890"/>
              <a:ext cx="39370" cy="13970"/>
            </a:xfrm>
            <a:custGeom>
              <a:avLst/>
              <a:gdLst/>
              <a:ahLst/>
              <a:cxnLst/>
              <a:rect l="l" t="t" r="r" b="b"/>
              <a:pathLst>
                <a:path w="39369" h="13970">
                  <a:moveTo>
                    <a:pt x="39369" y="0"/>
                  </a:moveTo>
                  <a:lnTo>
                    <a:pt x="0" y="0"/>
                  </a:lnTo>
                  <a:lnTo>
                    <a:pt x="0" y="6350"/>
                  </a:lnTo>
                  <a:lnTo>
                    <a:pt x="1269" y="6350"/>
                  </a:lnTo>
                  <a:lnTo>
                    <a:pt x="1269" y="1270"/>
                  </a:lnTo>
                  <a:lnTo>
                    <a:pt x="39369" y="1270"/>
                  </a:lnTo>
                  <a:lnTo>
                    <a:pt x="39369" y="0"/>
                  </a:lnTo>
                  <a:close/>
                </a:path>
                <a:path w="39369" h="13970">
                  <a:moveTo>
                    <a:pt x="39369" y="1270"/>
                  </a:moveTo>
                  <a:lnTo>
                    <a:pt x="38100" y="1270"/>
                  </a:lnTo>
                  <a:lnTo>
                    <a:pt x="38100" y="6350"/>
                  </a:lnTo>
                  <a:lnTo>
                    <a:pt x="39369" y="6350"/>
                  </a:lnTo>
                  <a:lnTo>
                    <a:pt x="39369" y="1270"/>
                  </a:lnTo>
                  <a:close/>
                </a:path>
                <a:path w="39369" h="13970">
                  <a:moveTo>
                    <a:pt x="1269" y="6350"/>
                  </a:moveTo>
                  <a:lnTo>
                    <a:pt x="0" y="6350"/>
                  </a:lnTo>
                  <a:lnTo>
                    <a:pt x="0" y="12700"/>
                  </a:lnTo>
                  <a:lnTo>
                    <a:pt x="1269" y="12700"/>
                  </a:lnTo>
                  <a:lnTo>
                    <a:pt x="1269" y="6350"/>
                  </a:lnTo>
                  <a:close/>
                </a:path>
                <a:path w="39369" h="13970">
                  <a:moveTo>
                    <a:pt x="39369" y="6350"/>
                  </a:moveTo>
                  <a:lnTo>
                    <a:pt x="38100" y="6350"/>
                  </a:lnTo>
                  <a:lnTo>
                    <a:pt x="38100" y="12700"/>
                  </a:lnTo>
                  <a:lnTo>
                    <a:pt x="39369" y="12700"/>
                  </a:lnTo>
                  <a:lnTo>
                    <a:pt x="39369" y="6350"/>
                  </a:lnTo>
                  <a:close/>
                </a:path>
                <a:path w="39369" h="13970">
                  <a:moveTo>
                    <a:pt x="39369" y="12700"/>
                  </a:moveTo>
                  <a:lnTo>
                    <a:pt x="0" y="12700"/>
                  </a:lnTo>
                  <a:lnTo>
                    <a:pt x="0" y="13970"/>
                  </a:lnTo>
                  <a:lnTo>
                    <a:pt x="39369" y="13970"/>
                  </a:lnTo>
                  <a:lnTo>
                    <a:pt x="39369" y="12700"/>
                  </a:lnTo>
                  <a:close/>
                </a:path>
              </a:pathLst>
            </a:custGeom>
            <a:solidFill>
              <a:srgbClr val="EAE1C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83" name="object 683"/>
            <p:cNvSpPr/>
            <p:nvPr/>
          </p:nvSpPr>
          <p:spPr>
            <a:xfrm>
              <a:off x="1365250" y="3947160"/>
              <a:ext cx="36830" cy="11430"/>
            </a:xfrm>
            <a:custGeom>
              <a:avLst/>
              <a:gdLst/>
              <a:ahLst/>
              <a:cxnLst/>
              <a:rect l="l" t="t" r="r" b="b"/>
              <a:pathLst>
                <a:path w="36830" h="11429">
                  <a:moveTo>
                    <a:pt x="36830" y="0"/>
                  </a:moveTo>
                  <a:lnTo>
                    <a:pt x="0" y="0"/>
                  </a:lnTo>
                  <a:lnTo>
                    <a:pt x="0" y="5079"/>
                  </a:lnTo>
                  <a:lnTo>
                    <a:pt x="2540" y="5079"/>
                  </a:lnTo>
                  <a:lnTo>
                    <a:pt x="2540" y="2539"/>
                  </a:lnTo>
                  <a:lnTo>
                    <a:pt x="36830" y="2539"/>
                  </a:lnTo>
                  <a:lnTo>
                    <a:pt x="36830" y="0"/>
                  </a:lnTo>
                  <a:close/>
                </a:path>
                <a:path w="36830" h="11429">
                  <a:moveTo>
                    <a:pt x="36830" y="2539"/>
                  </a:moveTo>
                  <a:lnTo>
                    <a:pt x="34290" y="2539"/>
                  </a:lnTo>
                  <a:lnTo>
                    <a:pt x="34290" y="5079"/>
                  </a:lnTo>
                  <a:lnTo>
                    <a:pt x="36830" y="5079"/>
                  </a:lnTo>
                  <a:lnTo>
                    <a:pt x="36830" y="2539"/>
                  </a:lnTo>
                  <a:close/>
                </a:path>
                <a:path w="36830" h="11429">
                  <a:moveTo>
                    <a:pt x="2540" y="5080"/>
                  </a:moveTo>
                  <a:lnTo>
                    <a:pt x="0" y="5080"/>
                  </a:lnTo>
                  <a:lnTo>
                    <a:pt x="0" y="11429"/>
                  </a:lnTo>
                  <a:lnTo>
                    <a:pt x="36830" y="11429"/>
                  </a:lnTo>
                  <a:lnTo>
                    <a:pt x="36830" y="8889"/>
                  </a:lnTo>
                  <a:lnTo>
                    <a:pt x="2540" y="8889"/>
                  </a:lnTo>
                  <a:lnTo>
                    <a:pt x="2540" y="5080"/>
                  </a:lnTo>
                  <a:close/>
                </a:path>
                <a:path w="36830" h="11429">
                  <a:moveTo>
                    <a:pt x="36830" y="5080"/>
                  </a:moveTo>
                  <a:lnTo>
                    <a:pt x="34290" y="5080"/>
                  </a:lnTo>
                  <a:lnTo>
                    <a:pt x="34290" y="8889"/>
                  </a:lnTo>
                  <a:lnTo>
                    <a:pt x="36830" y="8889"/>
                  </a:lnTo>
                  <a:lnTo>
                    <a:pt x="36830" y="5080"/>
                  </a:lnTo>
                  <a:close/>
                </a:path>
              </a:pathLst>
            </a:custGeom>
            <a:solidFill>
              <a:srgbClr val="EBE2D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84" name="object 684"/>
            <p:cNvSpPr/>
            <p:nvPr/>
          </p:nvSpPr>
          <p:spPr>
            <a:xfrm>
              <a:off x="1367790" y="3949700"/>
              <a:ext cx="31750" cy="6350"/>
            </a:xfrm>
            <a:custGeom>
              <a:avLst/>
              <a:gdLst/>
              <a:ahLst/>
              <a:cxnLst/>
              <a:rect l="l" t="t" r="r" b="b"/>
              <a:pathLst>
                <a:path w="31750" h="6350">
                  <a:moveTo>
                    <a:pt x="31750" y="0"/>
                  </a:moveTo>
                  <a:lnTo>
                    <a:pt x="0" y="0"/>
                  </a:lnTo>
                  <a:lnTo>
                    <a:pt x="0" y="2539"/>
                  </a:lnTo>
                  <a:lnTo>
                    <a:pt x="1269" y="2539"/>
                  </a:lnTo>
                  <a:lnTo>
                    <a:pt x="1269" y="1269"/>
                  </a:lnTo>
                  <a:lnTo>
                    <a:pt x="31750" y="1269"/>
                  </a:lnTo>
                  <a:lnTo>
                    <a:pt x="31750" y="0"/>
                  </a:lnTo>
                  <a:close/>
                </a:path>
                <a:path w="31750" h="6350">
                  <a:moveTo>
                    <a:pt x="31750" y="1269"/>
                  </a:moveTo>
                  <a:lnTo>
                    <a:pt x="30479" y="1269"/>
                  </a:lnTo>
                  <a:lnTo>
                    <a:pt x="30479" y="2539"/>
                  </a:lnTo>
                  <a:lnTo>
                    <a:pt x="31750" y="2539"/>
                  </a:lnTo>
                  <a:lnTo>
                    <a:pt x="31750" y="1269"/>
                  </a:lnTo>
                  <a:close/>
                </a:path>
                <a:path w="31750" h="6350">
                  <a:moveTo>
                    <a:pt x="1269" y="2540"/>
                  </a:moveTo>
                  <a:lnTo>
                    <a:pt x="0" y="2540"/>
                  </a:lnTo>
                  <a:lnTo>
                    <a:pt x="0" y="6350"/>
                  </a:lnTo>
                  <a:lnTo>
                    <a:pt x="31750" y="6350"/>
                  </a:lnTo>
                  <a:lnTo>
                    <a:pt x="31750" y="5080"/>
                  </a:lnTo>
                  <a:lnTo>
                    <a:pt x="1269" y="5080"/>
                  </a:lnTo>
                  <a:lnTo>
                    <a:pt x="1269" y="2540"/>
                  </a:lnTo>
                  <a:close/>
                </a:path>
                <a:path w="31750" h="6350">
                  <a:moveTo>
                    <a:pt x="31750" y="2540"/>
                  </a:moveTo>
                  <a:lnTo>
                    <a:pt x="30479" y="2540"/>
                  </a:lnTo>
                  <a:lnTo>
                    <a:pt x="30479" y="5080"/>
                  </a:lnTo>
                  <a:lnTo>
                    <a:pt x="31750" y="5080"/>
                  </a:lnTo>
                  <a:lnTo>
                    <a:pt x="31750" y="2540"/>
                  </a:lnTo>
                  <a:close/>
                </a:path>
              </a:pathLst>
            </a:custGeom>
            <a:solidFill>
              <a:srgbClr val="ECE4D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85" name="object 685"/>
            <p:cNvSpPr/>
            <p:nvPr/>
          </p:nvSpPr>
          <p:spPr>
            <a:xfrm>
              <a:off x="1369060" y="3950970"/>
              <a:ext cx="29209" cy="3810"/>
            </a:xfrm>
            <a:custGeom>
              <a:avLst/>
              <a:gdLst/>
              <a:ahLst/>
              <a:cxnLst/>
              <a:rect l="l" t="t" r="r" b="b"/>
              <a:pathLst>
                <a:path w="29209" h="3810">
                  <a:moveTo>
                    <a:pt x="29209" y="0"/>
                  </a:moveTo>
                  <a:lnTo>
                    <a:pt x="0" y="0"/>
                  </a:lnTo>
                  <a:lnTo>
                    <a:pt x="0" y="1269"/>
                  </a:lnTo>
                  <a:lnTo>
                    <a:pt x="29209" y="1269"/>
                  </a:lnTo>
                  <a:lnTo>
                    <a:pt x="29209" y="0"/>
                  </a:lnTo>
                  <a:close/>
                </a:path>
                <a:path w="29209" h="3810">
                  <a:moveTo>
                    <a:pt x="29209" y="1269"/>
                  </a:moveTo>
                  <a:lnTo>
                    <a:pt x="0" y="1269"/>
                  </a:lnTo>
                  <a:lnTo>
                    <a:pt x="0" y="3809"/>
                  </a:lnTo>
                  <a:lnTo>
                    <a:pt x="29209" y="3809"/>
                  </a:lnTo>
                  <a:lnTo>
                    <a:pt x="29209" y="1269"/>
                  </a:lnTo>
                  <a:close/>
                </a:path>
              </a:pathLst>
            </a:custGeom>
            <a:solidFill>
              <a:srgbClr val="EFE8D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686" name="object 686"/>
          <p:cNvGrpSpPr/>
          <p:nvPr/>
        </p:nvGrpSpPr>
        <p:grpSpPr>
          <a:xfrm>
            <a:off x="1123950" y="4409440"/>
            <a:ext cx="533400" cy="610870"/>
            <a:chOff x="1123950" y="4409440"/>
            <a:chExt cx="533400" cy="610870"/>
          </a:xfrm>
        </p:grpSpPr>
        <p:sp>
          <p:nvSpPr>
            <p:cNvPr id="687" name="object 687"/>
            <p:cNvSpPr/>
            <p:nvPr/>
          </p:nvSpPr>
          <p:spPr>
            <a:xfrm>
              <a:off x="1379220" y="4409452"/>
              <a:ext cx="26670" cy="6350"/>
            </a:xfrm>
            <a:custGeom>
              <a:avLst/>
              <a:gdLst/>
              <a:ahLst/>
              <a:cxnLst/>
              <a:rect l="l" t="t" r="r" b="b"/>
              <a:pathLst>
                <a:path w="26669" h="6350">
                  <a:moveTo>
                    <a:pt x="26657" y="5067"/>
                  </a:moveTo>
                  <a:lnTo>
                    <a:pt x="25400" y="5067"/>
                  </a:lnTo>
                  <a:lnTo>
                    <a:pt x="25400" y="3797"/>
                  </a:lnTo>
                  <a:lnTo>
                    <a:pt x="24130" y="3797"/>
                  </a:lnTo>
                  <a:lnTo>
                    <a:pt x="24130" y="2527"/>
                  </a:lnTo>
                  <a:lnTo>
                    <a:pt x="21590" y="2527"/>
                  </a:lnTo>
                  <a:lnTo>
                    <a:pt x="21590" y="1257"/>
                  </a:lnTo>
                  <a:lnTo>
                    <a:pt x="19050" y="1257"/>
                  </a:lnTo>
                  <a:lnTo>
                    <a:pt x="19050" y="0"/>
                  </a:lnTo>
                  <a:lnTo>
                    <a:pt x="7620" y="0"/>
                  </a:lnTo>
                  <a:lnTo>
                    <a:pt x="7620" y="1257"/>
                  </a:lnTo>
                  <a:lnTo>
                    <a:pt x="6350" y="1257"/>
                  </a:lnTo>
                  <a:lnTo>
                    <a:pt x="6350" y="2527"/>
                  </a:lnTo>
                  <a:lnTo>
                    <a:pt x="5080" y="2527"/>
                  </a:lnTo>
                  <a:lnTo>
                    <a:pt x="5080" y="3797"/>
                  </a:lnTo>
                  <a:lnTo>
                    <a:pt x="2540" y="3797"/>
                  </a:lnTo>
                  <a:lnTo>
                    <a:pt x="2540" y="5067"/>
                  </a:lnTo>
                  <a:lnTo>
                    <a:pt x="0" y="5067"/>
                  </a:lnTo>
                  <a:lnTo>
                    <a:pt x="0" y="6337"/>
                  </a:lnTo>
                  <a:lnTo>
                    <a:pt x="26657" y="6337"/>
                  </a:lnTo>
                  <a:lnTo>
                    <a:pt x="26657" y="5067"/>
                  </a:lnTo>
                  <a:close/>
                </a:path>
              </a:pathLst>
            </a:custGeom>
            <a:solidFill>
              <a:srgbClr val="C7C7C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88" name="object 688"/>
            <p:cNvSpPr/>
            <p:nvPr/>
          </p:nvSpPr>
          <p:spPr>
            <a:xfrm>
              <a:off x="1375409" y="4415790"/>
              <a:ext cx="34290" cy="7620"/>
            </a:xfrm>
            <a:custGeom>
              <a:avLst/>
              <a:gdLst/>
              <a:ahLst/>
              <a:cxnLst/>
              <a:rect l="l" t="t" r="r" b="b"/>
              <a:pathLst>
                <a:path w="34290" h="7620">
                  <a:moveTo>
                    <a:pt x="31750" y="0"/>
                  </a:moveTo>
                  <a:lnTo>
                    <a:pt x="0" y="0"/>
                  </a:lnTo>
                  <a:lnTo>
                    <a:pt x="0" y="6350"/>
                  </a:lnTo>
                  <a:lnTo>
                    <a:pt x="33019" y="6350"/>
                  </a:lnTo>
                  <a:lnTo>
                    <a:pt x="33019" y="2540"/>
                  </a:lnTo>
                  <a:lnTo>
                    <a:pt x="31750" y="2540"/>
                  </a:lnTo>
                  <a:lnTo>
                    <a:pt x="31750" y="0"/>
                  </a:lnTo>
                  <a:close/>
                </a:path>
                <a:path w="34290" h="7620">
                  <a:moveTo>
                    <a:pt x="34290" y="6350"/>
                  </a:moveTo>
                  <a:lnTo>
                    <a:pt x="0" y="6350"/>
                  </a:lnTo>
                  <a:lnTo>
                    <a:pt x="0" y="7620"/>
                  </a:lnTo>
                  <a:lnTo>
                    <a:pt x="34290" y="7620"/>
                  </a:lnTo>
                  <a:lnTo>
                    <a:pt x="34290" y="6350"/>
                  </a:lnTo>
                  <a:close/>
                </a:path>
              </a:pathLst>
            </a:custGeom>
            <a:solidFill>
              <a:srgbClr val="C4C4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89" name="object 689"/>
            <p:cNvSpPr/>
            <p:nvPr/>
          </p:nvSpPr>
          <p:spPr>
            <a:xfrm>
              <a:off x="1375409" y="4423410"/>
              <a:ext cx="35560" cy="6350"/>
            </a:xfrm>
            <a:custGeom>
              <a:avLst/>
              <a:gdLst/>
              <a:ahLst/>
              <a:cxnLst/>
              <a:rect l="l" t="t" r="r" b="b"/>
              <a:pathLst>
                <a:path w="35559" h="6350">
                  <a:moveTo>
                    <a:pt x="34290" y="0"/>
                  </a:moveTo>
                  <a:lnTo>
                    <a:pt x="0" y="0"/>
                  </a:lnTo>
                  <a:lnTo>
                    <a:pt x="0" y="6350"/>
                  </a:lnTo>
                  <a:lnTo>
                    <a:pt x="35559" y="6350"/>
                  </a:lnTo>
                  <a:lnTo>
                    <a:pt x="35559" y="1269"/>
                  </a:lnTo>
                  <a:lnTo>
                    <a:pt x="34290" y="1269"/>
                  </a:lnTo>
                  <a:lnTo>
                    <a:pt x="34290" y="0"/>
                  </a:lnTo>
                  <a:close/>
                </a:path>
              </a:pathLst>
            </a:custGeom>
            <a:solidFill>
              <a:srgbClr val="C1C1C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90" name="object 690"/>
            <p:cNvSpPr/>
            <p:nvPr/>
          </p:nvSpPr>
          <p:spPr>
            <a:xfrm>
              <a:off x="1375409" y="4429760"/>
              <a:ext cx="35560" cy="7620"/>
            </a:xfrm>
            <a:custGeom>
              <a:avLst/>
              <a:gdLst/>
              <a:ahLst/>
              <a:cxnLst/>
              <a:rect l="l" t="t" r="r" b="b"/>
              <a:pathLst>
                <a:path w="35559" h="7620">
                  <a:moveTo>
                    <a:pt x="0" y="7619"/>
                  </a:moveTo>
                  <a:lnTo>
                    <a:pt x="0" y="0"/>
                  </a:lnTo>
                  <a:lnTo>
                    <a:pt x="35559" y="0"/>
                  </a:lnTo>
                  <a:lnTo>
                    <a:pt x="35559" y="7619"/>
                  </a:lnTo>
                  <a:lnTo>
                    <a:pt x="0" y="7619"/>
                  </a:lnTo>
                  <a:close/>
                </a:path>
              </a:pathLst>
            </a:custGeom>
            <a:solidFill>
              <a:srgbClr val="BEBEB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91" name="object 691"/>
            <p:cNvSpPr/>
            <p:nvPr/>
          </p:nvSpPr>
          <p:spPr>
            <a:xfrm>
              <a:off x="1375409" y="4437380"/>
              <a:ext cx="35560" cy="6350"/>
            </a:xfrm>
            <a:custGeom>
              <a:avLst/>
              <a:gdLst/>
              <a:ahLst/>
              <a:cxnLst/>
              <a:rect l="l" t="t" r="r" b="b"/>
              <a:pathLst>
                <a:path w="35559" h="6350">
                  <a:moveTo>
                    <a:pt x="0" y="6350"/>
                  </a:moveTo>
                  <a:lnTo>
                    <a:pt x="0" y="0"/>
                  </a:lnTo>
                  <a:lnTo>
                    <a:pt x="35559" y="0"/>
                  </a:lnTo>
                  <a:lnTo>
                    <a:pt x="35559" y="6350"/>
                  </a:lnTo>
                  <a:lnTo>
                    <a:pt x="0" y="6350"/>
                  </a:lnTo>
                  <a:close/>
                </a:path>
              </a:pathLst>
            </a:custGeom>
            <a:solidFill>
              <a:srgbClr val="BBBBB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92" name="object 692"/>
            <p:cNvSpPr/>
            <p:nvPr/>
          </p:nvSpPr>
          <p:spPr>
            <a:xfrm>
              <a:off x="1375409" y="4443730"/>
              <a:ext cx="35560" cy="7620"/>
            </a:xfrm>
            <a:custGeom>
              <a:avLst/>
              <a:gdLst/>
              <a:ahLst/>
              <a:cxnLst/>
              <a:rect l="l" t="t" r="r" b="b"/>
              <a:pathLst>
                <a:path w="35559" h="7620">
                  <a:moveTo>
                    <a:pt x="0" y="7620"/>
                  </a:moveTo>
                  <a:lnTo>
                    <a:pt x="0" y="0"/>
                  </a:lnTo>
                  <a:lnTo>
                    <a:pt x="35559" y="0"/>
                  </a:lnTo>
                  <a:lnTo>
                    <a:pt x="35559" y="7620"/>
                  </a:lnTo>
                  <a:lnTo>
                    <a:pt x="0" y="7620"/>
                  </a:lnTo>
                  <a:close/>
                </a:path>
              </a:pathLst>
            </a:custGeom>
            <a:solidFill>
              <a:srgbClr val="B7B7B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93" name="object 693"/>
            <p:cNvSpPr/>
            <p:nvPr/>
          </p:nvSpPr>
          <p:spPr>
            <a:xfrm>
              <a:off x="1375409" y="4451350"/>
              <a:ext cx="35560" cy="7620"/>
            </a:xfrm>
            <a:custGeom>
              <a:avLst/>
              <a:gdLst/>
              <a:ahLst/>
              <a:cxnLst/>
              <a:rect l="l" t="t" r="r" b="b"/>
              <a:pathLst>
                <a:path w="35559" h="7620">
                  <a:moveTo>
                    <a:pt x="0" y="7619"/>
                  </a:moveTo>
                  <a:lnTo>
                    <a:pt x="0" y="0"/>
                  </a:lnTo>
                  <a:lnTo>
                    <a:pt x="35559" y="0"/>
                  </a:lnTo>
                  <a:lnTo>
                    <a:pt x="35559" y="7619"/>
                  </a:lnTo>
                  <a:lnTo>
                    <a:pt x="0" y="7619"/>
                  </a:lnTo>
                  <a:close/>
                </a:path>
              </a:pathLst>
            </a:custGeom>
            <a:solidFill>
              <a:srgbClr val="B4B4B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94" name="object 694"/>
            <p:cNvSpPr/>
            <p:nvPr/>
          </p:nvSpPr>
          <p:spPr>
            <a:xfrm>
              <a:off x="1375409" y="4458970"/>
              <a:ext cx="35560" cy="6350"/>
            </a:xfrm>
            <a:custGeom>
              <a:avLst/>
              <a:gdLst/>
              <a:ahLst/>
              <a:cxnLst/>
              <a:rect l="l" t="t" r="r" b="b"/>
              <a:pathLst>
                <a:path w="35559" h="6350">
                  <a:moveTo>
                    <a:pt x="0" y="6349"/>
                  </a:moveTo>
                  <a:lnTo>
                    <a:pt x="0" y="0"/>
                  </a:lnTo>
                  <a:lnTo>
                    <a:pt x="35559" y="0"/>
                  </a:lnTo>
                  <a:lnTo>
                    <a:pt x="35559" y="6349"/>
                  </a:lnTo>
                  <a:lnTo>
                    <a:pt x="0" y="6349"/>
                  </a:lnTo>
                  <a:close/>
                </a:path>
              </a:pathLst>
            </a:custGeom>
            <a:solidFill>
              <a:srgbClr val="B1B1B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95" name="object 695"/>
            <p:cNvSpPr/>
            <p:nvPr/>
          </p:nvSpPr>
          <p:spPr>
            <a:xfrm>
              <a:off x="1375409" y="4465320"/>
              <a:ext cx="35560" cy="7620"/>
            </a:xfrm>
            <a:custGeom>
              <a:avLst/>
              <a:gdLst/>
              <a:ahLst/>
              <a:cxnLst/>
              <a:rect l="l" t="t" r="r" b="b"/>
              <a:pathLst>
                <a:path w="35559" h="7620">
                  <a:moveTo>
                    <a:pt x="0" y="7619"/>
                  </a:moveTo>
                  <a:lnTo>
                    <a:pt x="0" y="0"/>
                  </a:lnTo>
                  <a:lnTo>
                    <a:pt x="35559" y="0"/>
                  </a:lnTo>
                  <a:lnTo>
                    <a:pt x="35559" y="7619"/>
                  </a:lnTo>
                  <a:lnTo>
                    <a:pt x="0" y="7619"/>
                  </a:lnTo>
                  <a:close/>
                </a:path>
              </a:pathLst>
            </a:custGeom>
            <a:solidFill>
              <a:srgbClr val="AEAEA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96" name="object 696"/>
            <p:cNvSpPr/>
            <p:nvPr/>
          </p:nvSpPr>
          <p:spPr>
            <a:xfrm>
              <a:off x="1323339" y="4472940"/>
              <a:ext cx="87630" cy="6350"/>
            </a:xfrm>
            <a:custGeom>
              <a:avLst/>
              <a:gdLst/>
              <a:ahLst/>
              <a:cxnLst/>
              <a:rect l="l" t="t" r="r" b="b"/>
              <a:pathLst>
                <a:path w="87630" h="6350">
                  <a:moveTo>
                    <a:pt x="87629" y="0"/>
                  </a:moveTo>
                  <a:lnTo>
                    <a:pt x="52069" y="0"/>
                  </a:lnTo>
                  <a:lnTo>
                    <a:pt x="52069" y="6350"/>
                  </a:lnTo>
                  <a:lnTo>
                    <a:pt x="87629" y="6350"/>
                  </a:lnTo>
                  <a:lnTo>
                    <a:pt x="87629" y="0"/>
                  </a:lnTo>
                  <a:close/>
                </a:path>
                <a:path w="87630" h="6350">
                  <a:moveTo>
                    <a:pt x="16509" y="5080"/>
                  </a:moveTo>
                  <a:lnTo>
                    <a:pt x="0" y="5080"/>
                  </a:lnTo>
                  <a:lnTo>
                    <a:pt x="0" y="6350"/>
                  </a:lnTo>
                  <a:lnTo>
                    <a:pt x="16509" y="6350"/>
                  </a:lnTo>
                  <a:lnTo>
                    <a:pt x="16509" y="5080"/>
                  </a:lnTo>
                  <a:close/>
                </a:path>
                <a:path w="87630" h="6350">
                  <a:moveTo>
                    <a:pt x="15240" y="3810"/>
                  </a:moveTo>
                  <a:lnTo>
                    <a:pt x="2540" y="3810"/>
                  </a:lnTo>
                  <a:lnTo>
                    <a:pt x="2540" y="5080"/>
                  </a:lnTo>
                  <a:lnTo>
                    <a:pt x="15240" y="5080"/>
                  </a:lnTo>
                  <a:lnTo>
                    <a:pt x="15240" y="3810"/>
                  </a:lnTo>
                  <a:close/>
                </a:path>
                <a:path w="87630" h="6350">
                  <a:moveTo>
                    <a:pt x="12700" y="2540"/>
                  </a:moveTo>
                  <a:lnTo>
                    <a:pt x="3809" y="2540"/>
                  </a:lnTo>
                  <a:lnTo>
                    <a:pt x="3809" y="3810"/>
                  </a:lnTo>
                  <a:lnTo>
                    <a:pt x="12700" y="3810"/>
                  </a:lnTo>
                  <a:lnTo>
                    <a:pt x="12700" y="2540"/>
                  </a:lnTo>
                  <a:close/>
                </a:path>
              </a:pathLst>
            </a:custGeom>
            <a:solidFill>
              <a:srgbClr val="ABABA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97" name="object 697"/>
            <p:cNvSpPr/>
            <p:nvPr/>
          </p:nvSpPr>
          <p:spPr>
            <a:xfrm>
              <a:off x="1315720" y="4479290"/>
              <a:ext cx="148590" cy="7620"/>
            </a:xfrm>
            <a:custGeom>
              <a:avLst/>
              <a:gdLst/>
              <a:ahLst/>
              <a:cxnLst/>
              <a:rect l="l" t="t" r="r" b="b"/>
              <a:pathLst>
                <a:path w="148590" h="7620">
                  <a:moveTo>
                    <a:pt x="33020" y="3809"/>
                  </a:moveTo>
                  <a:lnTo>
                    <a:pt x="1270" y="3809"/>
                  </a:lnTo>
                  <a:lnTo>
                    <a:pt x="1270" y="6349"/>
                  </a:lnTo>
                  <a:lnTo>
                    <a:pt x="35560" y="6349"/>
                  </a:lnTo>
                  <a:lnTo>
                    <a:pt x="35560" y="5079"/>
                  </a:lnTo>
                  <a:lnTo>
                    <a:pt x="33020" y="5079"/>
                  </a:lnTo>
                  <a:lnTo>
                    <a:pt x="33020" y="3809"/>
                  </a:lnTo>
                  <a:close/>
                </a:path>
                <a:path w="148590" h="7620">
                  <a:moveTo>
                    <a:pt x="30480" y="2539"/>
                  </a:moveTo>
                  <a:lnTo>
                    <a:pt x="2540" y="2539"/>
                  </a:lnTo>
                  <a:lnTo>
                    <a:pt x="2540" y="3809"/>
                  </a:lnTo>
                  <a:lnTo>
                    <a:pt x="30480" y="3809"/>
                  </a:lnTo>
                  <a:lnTo>
                    <a:pt x="30480" y="2539"/>
                  </a:lnTo>
                  <a:close/>
                </a:path>
                <a:path w="148590" h="7620">
                  <a:moveTo>
                    <a:pt x="27940" y="1269"/>
                  </a:moveTo>
                  <a:lnTo>
                    <a:pt x="3810" y="1269"/>
                  </a:lnTo>
                  <a:lnTo>
                    <a:pt x="3810" y="2539"/>
                  </a:lnTo>
                  <a:lnTo>
                    <a:pt x="27940" y="2539"/>
                  </a:lnTo>
                  <a:lnTo>
                    <a:pt x="27940" y="1269"/>
                  </a:lnTo>
                  <a:close/>
                </a:path>
                <a:path w="148590" h="7620">
                  <a:moveTo>
                    <a:pt x="25400" y="0"/>
                  </a:moveTo>
                  <a:lnTo>
                    <a:pt x="5080" y="0"/>
                  </a:lnTo>
                  <a:lnTo>
                    <a:pt x="5080" y="1269"/>
                  </a:lnTo>
                  <a:lnTo>
                    <a:pt x="25400" y="1269"/>
                  </a:lnTo>
                  <a:lnTo>
                    <a:pt x="25400" y="0"/>
                  </a:lnTo>
                  <a:close/>
                </a:path>
                <a:path w="148590" h="7620">
                  <a:moveTo>
                    <a:pt x="95250" y="0"/>
                  </a:moveTo>
                  <a:lnTo>
                    <a:pt x="59690" y="0"/>
                  </a:lnTo>
                  <a:lnTo>
                    <a:pt x="59690" y="6349"/>
                  </a:lnTo>
                  <a:lnTo>
                    <a:pt x="95250" y="6349"/>
                  </a:lnTo>
                  <a:lnTo>
                    <a:pt x="95250" y="0"/>
                  </a:lnTo>
                  <a:close/>
                </a:path>
                <a:path w="148590" h="7620">
                  <a:moveTo>
                    <a:pt x="147319" y="3809"/>
                  </a:moveTo>
                  <a:lnTo>
                    <a:pt x="120650" y="3809"/>
                  </a:lnTo>
                  <a:lnTo>
                    <a:pt x="120650" y="5079"/>
                  </a:lnTo>
                  <a:lnTo>
                    <a:pt x="118110" y="5079"/>
                  </a:lnTo>
                  <a:lnTo>
                    <a:pt x="118110" y="6349"/>
                  </a:lnTo>
                  <a:lnTo>
                    <a:pt x="147320" y="6349"/>
                  </a:lnTo>
                  <a:lnTo>
                    <a:pt x="147319" y="3809"/>
                  </a:lnTo>
                  <a:close/>
                </a:path>
                <a:path w="148590" h="7620">
                  <a:moveTo>
                    <a:pt x="146050" y="2539"/>
                  </a:moveTo>
                  <a:lnTo>
                    <a:pt x="123190" y="2539"/>
                  </a:lnTo>
                  <a:lnTo>
                    <a:pt x="123190" y="3809"/>
                  </a:lnTo>
                  <a:lnTo>
                    <a:pt x="146050" y="3809"/>
                  </a:lnTo>
                  <a:lnTo>
                    <a:pt x="146050" y="2539"/>
                  </a:lnTo>
                  <a:close/>
                </a:path>
                <a:path w="148590" h="7620">
                  <a:moveTo>
                    <a:pt x="143510" y="1269"/>
                  </a:moveTo>
                  <a:lnTo>
                    <a:pt x="125730" y="1269"/>
                  </a:lnTo>
                  <a:lnTo>
                    <a:pt x="125730" y="2539"/>
                  </a:lnTo>
                  <a:lnTo>
                    <a:pt x="143510" y="2539"/>
                  </a:lnTo>
                  <a:lnTo>
                    <a:pt x="143510" y="1269"/>
                  </a:lnTo>
                  <a:close/>
                </a:path>
                <a:path w="148590" h="7620">
                  <a:moveTo>
                    <a:pt x="139700" y="0"/>
                  </a:moveTo>
                  <a:lnTo>
                    <a:pt x="128270" y="0"/>
                  </a:lnTo>
                  <a:lnTo>
                    <a:pt x="128270" y="1269"/>
                  </a:lnTo>
                  <a:lnTo>
                    <a:pt x="139700" y="1269"/>
                  </a:lnTo>
                  <a:lnTo>
                    <a:pt x="139700" y="0"/>
                  </a:lnTo>
                  <a:close/>
                </a:path>
                <a:path w="148590" h="7620">
                  <a:moveTo>
                    <a:pt x="38100" y="6349"/>
                  </a:moveTo>
                  <a:lnTo>
                    <a:pt x="0" y="6349"/>
                  </a:lnTo>
                  <a:lnTo>
                    <a:pt x="0" y="7619"/>
                  </a:lnTo>
                  <a:lnTo>
                    <a:pt x="38100" y="7619"/>
                  </a:lnTo>
                  <a:lnTo>
                    <a:pt x="38100" y="6349"/>
                  </a:lnTo>
                  <a:close/>
                </a:path>
                <a:path w="148590" h="7620">
                  <a:moveTo>
                    <a:pt x="95250" y="6349"/>
                  </a:moveTo>
                  <a:lnTo>
                    <a:pt x="59690" y="6349"/>
                  </a:lnTo>
                  <a:lnTo>
                    <a:pt x="59690" y="7619"/>
                  </a:lnTo>
                  <a:lnTo>
                    <a:pt x="95250" y="7619"/>
                  </a:lnTo>
                  <a:lnTo>
                    <a:pt x="95250" y="6349"/>
                  </a:lnTo>
                  <a:close/>
                </a:path>
                <a:path w="148590" h="7620">
                  <a:moveTo>
                    <a:pt x="148590" y="6349"/>
                  </a:moveTo>
                  <a:lnTo>
                    <a:pt x="114300" y="6349"/>
                  </a:lnTo>
                  <a:lnTo>
                    <a:pt x="114300" y="7619"/>
                  </a:lnTo>
                  <a:lnTo>
                    <a:pt x="148590" y="7619"/>
                  </a:lnTo>
                  <a:lnTo>
                    <a:pt x="148590" y="6349"/>
                  </a:lnTo>
                  <a:close/>
                </a:path>
              </a:pathLst>
            </a:custGeom>
            <a:solidFill>
              <a:srgbClr val="A7A7A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98" name="object 698"/>
            <p:cNvSpPr/>
            <p:nvPr/>
          </p:nvSpPr>
          <p:spPr>
            <a:xfrm>
              <a:off x="1314450" y="4486910"/>
              <a:ext cx="153670" cy="6350"/>
            </a:xfrm>
            <a:custGeom>
              <a:avLst/>
              <a:gdLst/>
              <a:ahLst/>
              <a:cxnLst/>
              <a:rect l="l" t="t" r="r" b="b"/>
              <a:pathLst>
                <a:path w="153669" h="6350">
                  <a:moveTo>
                    <a:pt x="48259" y="3809"/>
                  </a:moveTo>
                  <a:lnTo>
                    <a:pt x="2540" y="3809"/>
                  </a:lnTo>
                  <a:lnTo>
                    <a:pt x="2540" y="5079"/>
                  </a:lnTo>
                  <a:lnTo>
                    <a:pt x="48259" y="5079"/>
                  </a:lnTo>
                  <a:lnTo>
                    <a:pt x="48259" y="3809"/>
                  </a:lnTo>
                  <a:close/>
                </a:path>
                <a:path w="153669" h="6350">
                  <a:moveTo>
                    <a:pt x="45719" y="2539"/>
                  </a:moveTo>
                  <a:lnTo>
                    <a:pt x="1269" y="2539"/>
                  </a:lnTo>
                  <a:lnTo>
                    <a:pt x="1269" y="3809"/>
                  </a:lnTo>
                  <a:lnTo>
                    <a:pt x="45719" y="3809"/>
                  </a:lnTo>
                  <a:lnTo>
                    <a:pt x="45719" y="2539"/>
                  </a:lnTo>
                  <a:close/>
                </a:path>
                <a:path w="153669" h="6350">
                  <a:moveTo>
                    <a:pt x="44450" y="1269"/>
                  </a:moveTo>
                  <a:lnTo>
                    <a:pt x="0" y="1269"/>
                  </a:lnTo>
                  <a:lnTo>
                    <a:pt x="0" y="2539"/>
                  </a:lnTo>
                  <a:lnTo>
                    <a:pt x="44450" y="2539"/>
                  </a:lnTo>
                  <a:lnTo>
                    <a:pt x="44450" y="1269"/>
                  </a:lnTo>
                  <a:close/>
                </a:path>
                <a:path w="153669" h="6350">
                  <a:moveTo>
                    <a:pt x="41909" y="0"/>
                  </a:moveTo>
                  <a:lnTo>
                    <a:pt x="1269" y="0"/>
                  </a:lnTo>
                  <a:lnTo>
                    <a:pt x="1269" y="1269"/>
                  </a:lnTo>
                  <a:lnTo>
                    <a:pt x="41909" y="1269"/>
                  </a:lnTo>
                  <a:lnTo>
                    <a:pt x="41909" y="0"/>
                  </a:lnTo>
                  <a:close/>
                </a:path>
                <a:path w="153669" h="6350">
                  <a:moveTo>
                    <a:pt x="96519" y="0"/>
                  </a:moveTo>
                  <a:lnTo>
                    <a:pt x="60959" y="0"/>
                  </a:lnTo>
                  <a:lnTo>
                    <a:pt x="60959" y="5079"/>
                  </a:lnTo>
                  <a:lnTo>
                    <a:pt x="96519" y="5079"/>
                  </a:lnTo>
                  <a:lnTo>
                    <a:pt x="96519" y="0"/>
                  </a:lnTo>
                  <a:close/>
                </a:path>
                <a:path w="153669" h="6350">
                  <a:moveTo>
                    <a:pt x="153670" y="1269"/>
                  </a:moveTo>
                  <a:lnTo>
                    <a:pt x="110490" y="1269"/>
                  </a:lnTo>
                  <a:lnTo>
                    <a:pt x="110490" y="2539"/>
                  </a:lnTo>
                  <a:lnTo>
                    <a:pt x="107950" y="2539"/>
                  </a:lnTo>
                  <a:lnTo>
                    <a:pt x="107950" y="3809"/>
                  </a:lnTo>
                  <a:lnTo>
                    <a:pt x="104140" y="3809"/>
                  </a:lnTo>
                  <a:lnTo>
                    <a:pt x="104140" y="5079"/>
                  </a:lnTo>
                  <a:lnTo>
                    <a:pt x="153670" y="5079"/>
                  </a:lnTo>
                  <a:lnTo>
                    <a:pt x="153670" y="1269"/>
                  </a:lnTo>
                  <a:close/>
                </a:path>
                <a:path w="153669" h="6350">
                  <a:moveTo>
                    <a:pt x="152400" y="0"/>
                  </a:moveTo>
                  <a:lnTo>
                    <a:pt x="113030" y="0"/>
                  </a:lnTo>
                  <a:lnTo>
                    <a:pt x="113030" y="1269"/>
                  </a:lnTo>
                  <a:lnTo>
                    <a:pt x="152400" y="1269"/>
                  </a:lnTo>
                  <a:lnTo>
                    <a:pt x="152400" y="0"/>
                  </a:lnTo>
                  <a:close/>
                </a:path>
                <a:path w="153669" h="6350">
                  <a:moveTo>
                    <a:pt x="50800" y="5080"/>
                  </a:moveTo>
                  <a:lnTo>
                    <a:pt x="3809" y="5080"/>
                  </a:lnTo>
                  <a:lnTo>
                    <a:pt x="3809" y="6350"/>
                  </a:lnTo>
                  <a:lnTo>
                    <a:pt x="50800" y="6350"/>
                  </a:lnTo>
                  <a:lnTo>
                    <a:pt x="50800" y="5080"/>
                  </a:lnTo>
                  <a:close/>
                </a:path>
                <a:path w="153669" h="6350">
                  <a:moveTo>
                    <a:pt x="96519" y="5080"/>
                  </a:moveTo>
                  <a:lnTo>
                    <a:pt x="60959" y="5080"/>
                  </a:lnTo>
                  <a:lnTo>
                    <a:pt x="60959" y="6350"/>
                  </a:lnTo>
                  <a:lnTo>
                    <a:pt x="96519" y="6350"/>
                  </a:lnTo>
                  <a:lnTo>
                    <a:pt x="96519" y="5080"/>
                  </a:lnTo>
                  <a:close/>
                </a:path>
                <a:path w="153669" h="6350">
                  <a:moveTo>
                    <a:pt x="153669" y="5080"/>
                  </a:moveTo>
                  <a:lnTo>
                    <a:pt x="101600" y="5080"/>
                  </a:lnTo>
                  <a:lnTo>
                    <a:pt x="101600" y="6350"/>
                  </a:lnTo>
                  <a:lnTo>
                    <a:pt x="153669" y="6350"/>
                  </a:lnTo>
                  <a:lnTo>
                    <a:pt x="153669" y="5080"/>
                  </a:lnTo>
                  <a:close/>
                </a:path>
              </a:pathLst>
            </a:custGeom>
            <a:solidFill>
              <a:srgbClr val="A4A4A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99" name="object 699"/>
            <p:cNvSpPr/>
            <p:nvPr/>
          </p:nvSpPr>
          <p:spPr>
            <a:xfrm>
              <a:off x="1318260" y="4493260"/>
              <a:ext cx="149860" cy="7620"/>
            </a:xfrm>
            <a:custGeom>
              <a:avLst/>
              <a:gdLst/>
              <a:ahLst/>
              <a:cxnLst/>
              <a:rect l="l" t="t" r="r" b="b"/>
              <a:pathLst>
                <a:path w="149859" h="7620">
                  <a:moveTo>
                    <a:pt x="149860" y="0"/>
                  </a:moveTo>
                  <a:lnTo>
                    <a:pt x="95250" y="0"/>
                  </a:lnTo>
                  <a:lnTo>
                    <a:pt x="95250" y="1270"/>
                  </a:lnTo>
                  <a:lnTo>
                    <a:pt x="92710" y="1270"/>
                  </a:lnTo>
                  <a:lnTo>
                    <a:pt x="92710" y="0"/>
                  </a:lnTo>
                  <a:lnTo>
                    <a:pt x="57150" y="0"/>
                  </a:lnTo>
                  <a:lnTo>
                    <a:pt x="57150" y="1270"/>
                  </a:lnTo>
                  <a:lnTo>
                    <a:pt x="57150" y="2540"/>
                  </a:lnTo>
                  <a:lnTo>
                    <a:pt x="57150" y="3810"/>
                  </a:lnTo>
                  <a:lnTo>
                    <a:pt x="54610" y="3810"/>
                  </a:lnTo>
                  <a:lnTo>
                    <a:pt x="54610" y="2540"/>
                  </a:lnTo>
                  <a:lnTo>
                    <a:pt x="52057" y="2540"/>
                  </a:lnTo>
                  <a:lnTo>
                    <a:pt x="52057" y="1270"/>
                  </a:lnTo>
                  <a:lnTo>
                    <a:pt x="49530" y="1270"/>
                  </a:lnTo>
                  <a:lnTo>
                    <a:pt x="49530" y="0"/>
                  </a:lnTo>
                  <a:lnTo>
                    <a:pt x="0" y="0"/>
                  </a:lnTo>
                  <a:lnTo>
                    <a:pt x="0" y="1270"/>
                  </a:lnTo>
                  <a:lnTo>
                    <a:pt x="0" y="2540"/>
                  </a:lnTo>
                  <a:lnTo>
                    <a:pt x="0" y="3810"/>
                  </a:lnTo>
                  <a:lnTo>
                    <a:pt x="0" y="5080"/>
                  </a:lnTo>
                  <a:lnTo>
                    <a:pt x="0" y="6350"/>
                  </a:lnTo>
                  <a:lnTo>
                    <a:pt x="1270" y="6350"/>
                  </a:lnTo>
                  <a:lnTo>
                    <a:pt x="1270" y="7620"/>
                  </a:lnTo>
                  <a:lnTo>
                    <a:pt x="147320" y="7620"/>
                  </a:lnTo>
                  <a:lnTo>
                    <a:pt x="147320" y="6350"/>
                  </a:lnTo>
                  <a:lnTo>
                    <a:pt x="147307" y="5080"/>
                  </a:lnTo>
                  <a:lnTo>
                    <a:pt x="148590" y="5080"/>
                  </a:lnTo>
                  <a:lnTo>
                    <a:pt x="148590" y="3810"/>
                  </a:lnTo>
                  <a:lnTo>
                    <a:pt x="148590" y="2540"/>
                  </a:lnTo>
                  <a:lnTo>
                    <a:pt x="149860" y="2540"/>
                  </a:lnTo>
                  <a:lnTo>
                    <a:pt x="149860" y="1270"/>
                  </a:lnTo>
                  <a:lnTo>
                    <a:pt x="149860" y="0"/>
                  </a:lnTo>
                  <a:close/>
                </a:path>
              </a:pathLst>
            </a:custGeom>
            <a:solidFill>
              <a:srgbClr val="A1A1A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00" name="object 700"/>
            <p:cNvSpPr/>
            <p:nvPr/>
          </p:nvSpPr>
          <p:spPr>
            <a:xfrm>
              <a:off x="1320800" y="4500880"/>
              <a:ext cx="143510" cy="7620"/>
            </a:xfrm>
            <a:custGeom>
              <a:avLst/>
              <a:gdLst/>
              <a:ahLst/>
              <a:cxnLst/>
              <a:rect l="l" t="t" r="r" b="b"/>
              <a:pathLst>
                <a:path w="143509" h="7620">
                  <a:moveTo>
                    <a:pt x="137160" y="3822"/>
                  </a:moveTo>
                  <a:lnTo>
                    <a:pt x="5080" y="3822"/>
                  </a:lnTo>
                  <a:lnTo>
                    <a:pt x="5080" y="5080"/>
                  </a:lnTo>
                  <a:lnTo>
                    <a:pt x="7620" y="5080"/>
                  </a:lnTo>
                  <a:lnTo>
                    <a:pt x="7620" y="6350"/>
                  </a:lnTo>
                  <a:lnTo>
                    <a:pt x="10160" y="6350"/>
                  </a:lnTo>
                  <a:lnTo>
                    <a:pt x="10160" y="7620"/>
                  </a:lnTo>
                  <a:lnTo>
                    <a:pt x="132067" y="7620"/>
                  </a:lnTo>
                  <a:lnTo>
                    <a:pt x="132067" y="6350"/>
                  </a:lnTo>
                  <a:lnTo>
                    <a:pt x="134620" y="6350"/>
                  </a:lnTo>
                  <a:lnTo>
                    <a:pt x="134620" y="5080"/>
                  </a:lnTo>
                  <a:lnTo>
                    <a:pt x="137160" y="5080"/>
                  </a:lnTo>
                  <a:lnTo>
                    <a:pt x="137160" y="3822"/>
                  </a:lnTo>
                  <a:close/>
                </a:path>
                <a:path w="143509" h="7620">
                  <a:moveTo>
                    <a:pt x="143510" y="0"/>
                  </a:moveTo>
                  <a:lnTo>
                    <a:pt x="0" y="0"/>
                  </a:lnTo>
                  <a:lnTo>
                    <a:pt x="0" y="1270"/>
                  </a:lnTo>
                  <a:lnTo>
                    <a:pt x="2540" y="1270"/>
                  </a:lnTo>
                  <a:lnTo>
                    <a:pt x="2540" y="2540"/>
                  </a:lnTo>
                  <a:lnTo>
                    <a:pt x="3810" y="2540"/>
                  </a:lnTo>
                  <a:lnTo>
                    <a:pt x="3810" y="3810"/>
                  </a:lnTo>
                  <a:lnTo>
                    <a:pt x="140970" y="3810"/>
                  </a:lnTo>
                  <a:lnTo>
                    <a:pt x="140970" y="2540"/>
                  </a:lnTo>
                  <a:lnTo>
                    <a:pt x="142240" y="2540"/>
                  </a:lnTo>
                  <a:lnTo>
                    <a:pt x="142240" y="1270"/>
                  </a:lnTo>
                  <a:lnTo>
                    <a:pt x="143510" y="1270"/>
                  </a:lnTo>
                  <a:lnTo>
                    <a:pt x="143510" y="0"/>
                  </a:lnTo>
                  <a:close/>
                </a:path>
              </a:pathLst>
            </a:custGeom>
            <a:solidFill>
              <a:srgbClr val="9E9E9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01" name="object 701"/>
            <p:cNvSpPr/>
            <p:nvPr/>
          </p:nvSpPr>
          <p:spPr>
            <a:xfrm>
              <a:off x="1333500" y="4508500"/>
              <a:ext cx="116839" cy="6350"/>
            </a:xfrm>
            <a:custGeom>
              <a:avLst/>
              <a:gdLst/>
              <a:ahLst/>
              <a:cxnLst/>
              <a:rect l="l" t="t" r="r" b="b"/>
              <a:pathLst>
                <a:path w="116840" h="6350">
                  <a:moveTo>
                    <a:pt x="111760" y="2552"/>
                  </a:moveTo>
                  <a:lnTo>
                    <a:pt x="5080" y="2552"/>
                  </a:lnTo>
                  <a:lnTo>
                    <a:pt x="5080" y="3810"/>
                  </a:lnTo>
                  <a:lnTo>
                    <a:pt x="7620" y="3810"/>
                  </a:lnTo>
                  <a:lnTo>
                    <a:pt x="7620" y="5080"/>
                  </a:lnTo>
                  <a:lnTo>
                    <a:pt x="8890" y="5080"/>
                  </a:lnTo>
                  <a:lnTo>
                    <a:pt x="8890" y="6350"/>
                  </a:lnTo>
                  <a:lnTo>
                    <a:pt x="106680" y="6350"/>
                  </a:lnTo>
                  <a:lnTo>
                    <a:pt x="106680" y="5080"/>
                  </a:lnTo>
                  <a:lnTo>
                    <a:pt x="109220" y="5080"/>
                  </a:lnTo>
                  <a:lnTo>
                    <a:pt x="109220" y="3810"/>
                  </a:lnTo>
                  <a:lnTo>
                    <a:pt x="111760" y="3810"/>
                  </a:lnTo>
                  <a:lnTo>
                    <a:pt x="111760" y="2552"/>
                  </a:lnTo>
                  <a:close/>
                </a:path>
                <a:path w="116840" h="6350">
                  <a:moveTo>
                    <a:pt x="116840" y="0"/>
                  </a:moveTo>
                  <a:lnTo>
                    <a:pt x="0" y="0"/>
                  </a:lnTo>
                  <a:lnTo>
                    <a:pt x="0" y="1270"/>
                  </a:lnTo>
                  <a:lnTo>
                    <a:pt x="2540" y="1270"/>
                  </a:lnTo>
                  <a:lnTo>
                    <a:pt x="2540" y="2540"/>
                  </a:lnTo>
                  <a:lnTo>
                    <a:pt x="114300" y="2540"/>
                  </a:lnTo>
                  <a:lnTo>
                    <a:pt x="114300" y="1270"/>
                  </a:lnTo>
                  <a:lnTo>
                    <a:pt x="116840" y="1270"/>
                  </a:lnTo>
                  <a:lnTo>
                    <a:pt x="116840" y="0"/>
                  </a:lnTo>
                  <a:close/>
                </a:path>
              </a:pathLst>
            </a:custGeom>
            <a:solidFill>
              <a:srgbClr val="9B9B9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02" name="object 702"/>
            <p:cNvSpPr/>
            <p:nvPr/>
          </p:nvSpPr>
          <p:spPr>
            <a:xfrm>
              <a:off x="1344930" y="4514850"/>
              <a:ext cx="92710" cy="7620"/>
            </a:xfrm>
            <a:custGeom>
              <a:avLst/>
              <a:gdLst/>
              <a:ahLst/>
              <a:cxnLst/>
              <a:rect l="l" t="t" r="r" b="b"/>
              <a:pathLst>
                <a:path w="92709" h="7620">
                  <a:moveTo>
                    <a:pt x="87630" y="2552"/>
                  </a:moveTo>
                  <a:lnTo>
                    <a:pt x="5080" y="2552"/>
                  </a:lnTo>
                  <a:lnTo>
                    <a:pt x="5080" y="3810"/>
                  </a:lnTo>
                  <a:lnTo>
                    <a:pt x="7620" y="3810"/>
                  </a:lnTo>
                  <a:lnTo>
                    <a:pt x="7620" y="5080"/>
                  </a:lnTo>
                  <a:lnTo>
                    <a:pt x="10160" y="5080"/>
                  </a:lnTo>
                  <a:lnTo>
                    <a:pt x="10160" y="6350"/>
                  </a:lnTo>
                  <a:lnTo>
                    <a:pt x="11430" y="6350"/>
                  </a:lnTo>
                  <a:lnTo>
                    <a:pt x="11430" y="7620"/>
                  </a:lnTo>
                  <a:lnTo>
                    <a:pt x="80010" y="7620"/>
                  </a:lnTo>
                  <a:lnTo>
                    <a:pt x="80010" y="6350"/>
                  </a:lnTo>
                  <a:lnTo>
                    <a:pt x="82550" y="6350"/>
                  </a:lnTo>
                  <a:lnTo>
                    <a:pt x="82550" y="5080"/>
                  </a:lnTo>
                  <a:lnTo>
                    <a:pt x="85090" y="5080"/>
                  </a:lnTo>
                  <a:lnTo>
                    <a:pt x="85090" y="3810"/>
                  </a:lnTo>
                  <a:lnTo>
                    <a:pt x="87630" y="3810"/>
                  </a:lnTo>
                  <a:lnTo>
                    <a:pt x="87630" y="2552"/>
                  </a:lnTo>
                  <a:close/>
                </a:path>
                <a:path w="92709" h="7620">
                  <a:moveTo>
                    <a:pt x="92710" y="0"/>
                  </a:moveTo>
                  <a:lnTo>
                    <a:pt x="0" y="0"/>
                  </a:lnTo>
                  <a:lnTo>
                    <a:pt x="0" y="1270"/>
                  </a:lnTo>
                  <a:lnTo>
                    <a:pt x="2540" y="1270"/>
                  </a:lnTo>
                  <a:lnTo>
                    <a:pt x="2540" y="2540"/>
                  </a:lnTo>
                  <a:lnTo>
                    <a:pt x="90170" y="2540"/>
                  </a:lnTo>
                  <a:lnTo>
                    <a:pt x="90170" y="1270"/>
                  </a:lnTo>
                  <a:lnTo>
                    <a:pt x="92710" y="1270"/>
                  </a:lnTo>
                  <a:lnTo>
                    <a:pt x="92710" y="0"/>
                  </a:lnTo>
                  <a:close/>
                </a:path>
              </a:pathLst>
            </a:custGeom>
            <a:solidFill>
              <a:srgbClr val="97979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03" name="object 703"/>
            <p:cNvSpPr/>
            <p:nvPr/>
          </p:nvSpPr>
          <p:spPr>
            <a:xfrm>
              <a:off x="1358900" y="4522470"/>
              <a:ext cx="63500" cy="7620"/>
            </a:xfrm>
            <a:custGeom>
              <a:avLst/>
              <a:gdLst/>
              <a:ahLst/>
              <a:cxnLst/>
              <a:rect l="l" t="t" r="r" b="b"/>
              <a:pathLst>
                <a:path w="63500" h="7620">
                  <a:moveTo>
                    <a:pt x="63500" y="0"/>
                  </a:moveTo>
                  <a:lnTo>
                    <a:pt x="0" y="0"/>
                  </a:lnTo>
                  <a:lnTo>
                    <a:pt x="0" y="1269"/>
                  </a:lnTo>
                  <a:lnTo>
                    <a:pt x="63500" y="1269"/>
                  </a:lnTo>
                  <a:lnTo>
                    <a:pt x="63500" y="0"/>
                  </a:lnTo>
                  <a:close/>
                </a:path>
                <a:path w="63500" h="7620">
                  <a:moveTo>
                    <a:pt x="53340" y="5079"/>
                  </a:moveTo>
                  <a:lnTo>
                    <a:pt x="10159" y="5079"/>
                  </a:lnTo>
                  <a:lnTo>
                    <a:pt x="10159" y="6349"/>
                  </a:lnTo>
                  <a:lnTo>
                    <a:pt x="53340" y="6349"/>
                  </a:lnTo>
                  <a:lnTo>
                    <a:pt x="53340" y="5079"/>
                  </a:lnTo>
                  <a:close/>
                </a:path>
                <a:path w="63500" h="7620">
                  <a:moveTo>
                    <a:pt x="55879" y="3809"/>
                  </a:moveTo>
                  <a:lnTo>
                    <a:pt x="7619" y="3809"/>
                  </a:lnTo>
                  <a:lnTo>
                    <a:pt x="7619" y="5079"/>
                  </a:lnTo>
                  <a:lnTo>
                    <a:pt x="55879" y="5079"/>
                  </a:lnTo>
                  <a:lnTo>
                    <a:pt x="55879" y="3809"/>
                  </a:lnTo>
                  <a:close/>
                </a:path>
                <a:path w="63500" h="7620">
                  <a:moveTo>
                    <a:pt x="58420" y="2539"/>
                  </a:moveTo>
                  <a:lnTo>
                    <a:pt x="5080" y="2539"/>
                  </a:lnTo>
                  <a:lnTo>
                    <a:pt x="5080" y="3809"/>
                  </a:lnTo>
                  <a:lnTo>
                    <a:pt x="58420" y="3809"/>
                  </a:lnTo>
                  <a:lnTo>
                    <a:pt x="58420" y="2539"/>
                  </a:lnTo>
                  <a:close/>
                </a:path>
                <a:path w="63500" h="7620">
                  <a:moveTo>
                    <a:pt x="60959" y="1269"/>
                  </a:moveTo>
                  <a:lnTo>
                    <a:pt x="2540" y="1269"/>
                  </a:lnTo>
                  <a:lnTo>
                    <a:pt x="2540" y="2539"/>
                  </a:lnTo>
                  <a:lnTo>
                    <a:pt x="60959" y="2539"/>
                  </a:lnTo>
                  <a:lnTo>
                    <a:pt x="60959" y="1269"/>
                  </a:lnTo>
                  <a:close/>
                </a:path>
                <a:path w="63500" h="7620">
                  <a:moveTo>
                    <a:pt x="52069" y="6350"/>
                  </a:moveTo>
                  <a:lnTo>
                    <a:pt x="12700" y="6350"/>
                  </a:lnTo>
                  <a:lnTo>
                    <a:pt x="12700" y="7619"/>
                  </a:lnTo>
                  <a:lnTo>
                    <a:pt x="52069" y="7619"/>
                  </a:lnTo>
                  <a:lnTo>
                    <a:pt x="52069" y="6350"/>
                  </a:lnTo>
                  <a:close/>
                </a:path>
              </a:pathLst>
            </a:custGeom>
            <a:solidFill>
              <a:srgbClr val="94949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04" name="object 704"/>
            <p:cNvSpPr/>
            <p:nvPr/>
          </p:nvSpPr>
          <p:spPr>
            <a:xfrm>
              <a:off x="1371600" y="4530090"/>
              <a:ext cx="39370" cy="6350"/>
            </a:xfrm>
            <a:custGeom>
              <a:avLst/>
              <a:gdLst/>
              <a:ahLst/>
              <a:cxnLst/>
              <a:rect l="l" t="t" r="r" b="b"/>
              <a:pathLst>
                <a:path w="39369" h="6350">
                  <a:moveTo>
                    <a:pt x="0" y="6350"/>
                  </a:moveTo>
                  <a:lnTo>
                    <a:pt x="0" y="0"/>
                  </a:lnTo>
                  <a:lnTo>
                    <a:pt x="39369" y="0"/>
                  </a:lnTo>
                  <a:lnTo>
                    <a:pt x="39369" y="6350"/>
                  </a:lnTo>
                  <a:lnTo>
                    <a:pt x="0" y="6350"/>
                  </a:lnTo>
                  <a:close/>
                </a:path>
              </a:pathLst>
            </a:custGeom>
            <a:solidFill>
              <a:srgbClr val="91919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05" name="object 705"/>
            <p:cNvSpPr/>
            <p:nvPr/>
          </p:nvSpPr>
          <p:spPr>
            <a:xfrm>
              <a:off x="1291590" y="4536440"/>
              <a:ext cx="204470" cy="7620"/>
            </a:xfrm>
            <a:custGeom>
              <a:avLst/>
              <a:gdLst/>
              <a:ahLst/>
              <a:cxnLst/>
              <a:rect l="l" t="t" r="r" b="b"/>
              <a:pathLst>
                <a:path w="204469" h="7620">
                  <a:moveTo>
                    <a:pt x="21577" y="5080"/>
                  </a:moveTo>
                  <a:lnTo>
                    <a:pt x="20320" y="5080"/>
                  </a:lnTo>
                  <a:lnTo>
                    <a:pt x="20320" y="3810"/>
                  </a:lnTo>
                  <a:lnTo>
                    <a:pt x="17780" y="3810"/>
                  </a:lnTo>
                  <a:lnTo>
                    <a:pt x="17780" y="2540"/>
                  </a:lnTo>
                  <a:lnTo>
                    <a:pt x="15227" y="2540"/>
                  </a:lnTo>
                  <a:lnTo>
                    <a:pt x="15227" y="1270"/>
                  </a:lnTo>
                  <a:lnTo>
                    <a:pt x="7620" y="1270"/>
                  </a:lnTo>
                  <a:lnTo>
                    <a:pt x="7620" y="2540"/>
                  </a:lnTo>
                  <a:lnTo>
                    <a:pt x="6350" y="2540"/>
                  </a:lnTo>
                  <a:lnTo>
                    <a:pt x="6350" y="3810"/>
                  </a:lnTo>
                  <a:lnTo>
                    <a:pt x="3810" y="3810"/>
                  </a:lnTo>
                  <a:lnTo>
                    <a:pt x="3810" y="5080"/>
                  </a:lnTo>
                  <a:lnTo>
                    <a:pt x="1270" y="5080"/>
                  </a:lnTo>
                  <a:lnTo>
                    <a:pt x="1270" y="6350"/>
                  </a:lnTo>
                  <a:lnTo>
                    <a:pt x="21577" y="6350"/>
                  </a:lnTo>
                  <a:lnTo>
                    <a:pt x="21577" y="5080"/>
                  </a:lnTo>
                  <a:close/>
                </a:path>
                <a:path w="204469" h="7620">
                  <a:moveTo>
                    <a:pt x="24130" y="6362"/>
                  </a:moveTo>
                  <a:lnTo>
                    <a:pt x="0" y="6362"/>
                  </a:lnTo>
                  <a:lnTo>
                    <a:pt x="0" y="7620"/>
                  </a:lnTo>
                  <a:lnTo>
                    <a:pt x="24130" y="7620"/>
                  </a:lnTo>
                  <a:lnTo>
                    <a:pt x="24130" y="6362"/>
                  </a:lnTo>
                  <a:close/>
                </a:path>
                <a:path w="204469" h="7620">
                  <a:moveTo>
                    <a:pt x="119380" y="6362"/>
                  </a:moveTo>
                  <a:lnTo>
                    <a:pt x="80010" y="6362"/>
                  </a:lnTo>
                  <a:lnTo>
                    <a:pt x="80010" y="7620"/>
                  </a:lnTo>
                  <a:lnTo>
                    <a:pt x="119380" y="7620"/>
                  </a:lnTo>
                  <a:lnTo>
                    <a:pt x="119380" y="6362"/>
                  </a:lnTo>
                  <a:close/>
                </a:path>
                <a:path w="204469" h="7620">
                  <a:moveTo>
                    <a:pt x="119380" y="0"/>
                  </a:moveTo>
                  <a:lnTo>
                    <a:pt x="80010" y="0"/>
                  </a:lnTo>
                  <a:lnTo>
                    <a:pt x="80010" y="6350"/>
                  </a:lnTo>
                  <a:lnTo>
                    <a:pt x="119380" y="6350"/>
                  </a:lnTo>
                  <a:lnTo>
                    <a:pt x="119380" y="0"/>
                  </a:lnTo>
                  <a:close/>
                </a:path>
                <a:path w="204469" h="7620">
                  <a:moveTo>
                    <a:pt x="204470" y="6362"/>
                  </a:moveTo>
                  <a:lnTo>
                    <a:pt x="182880" y="6362"/>
                  </a:lnTo>
                  <a:lnTo>
                    <a:pt x="182880" y="7620"/>
                  </a:lnTo>
                  <a:lnTo>
                    <a:pt x="204470" y="7620"/>
                  </a:lnTo>
                  <a:lnTo>
                    <a:pt x="204470" y="6362"/>
                  </a:lnTo>
                  <a:close/>
                </a:path>
                <a:path w="204469" h="7620">
                  <a:moveTo>
                    <a:pt x="204470" y="5080"/>
                  </a:moveTo>
                  <a:lnTo>
                    <a:pt x="203200" y="5080"/>
                  </a:lnTo>
                  <a:lnTo>
                    <a:pt x="203200" y="3810"/>
                  </a:lnTo>
                  <a:lnTo>
                    <a:pt x="200660" y="3810"/>
                  </a:lnTo>
                  <a:lnTo>
                    <a:pt x="200660" y="2540"/>
                  </a:lnTo>
                  <a:lnTo>
                    <a:pt x="198120" y="2540"/>
                  </a:lnTo>
                  <a:lnTo>
                    <a:pt x="198120" y="1270"/>
                  </a:lnTo>
                  <a:lnTo>
                    <a:pt x="190500" y="1270"/>
                  </a:lnTo>
                  <a:lnTo>
                    <a:pt x="190500" y="2540"/>
                  </a:lnTo>
                  <a:lnTo>
                    <a:pt x="189230" y="2540"/>
                  </a:lnTo>
                  <a:lnTo>
                    <a:pt x="189230" y="3810"/>
                  </a:lnTo>
                  <a:lnTo>
                    <a:pt x="186690" y="3810"/>
                  </a:lnTo>
                  <a:lnTo>
                    <a:pt x="186690" y="5080"/>
                  </a:lnTo>
                  <a:lnTo>
                    <a:pt x="184150" y="5080"/>
                  </a:lnTo>
                  <a:lnTo>
                    <a:pt x="184150" y="6350"/>
                  </a:lnTo>
                  <a:lnTo>
                    <a:pt x="204470" y="6350"/>
                  </a:lnTo>
                  <a:lnTo>
                    <a:pt x="204470" y="5080"/>
                  </a:lnTo>
                  <a:close/>
                </a:path>
              </a:pathLst>
            </a:custGeom>
            <a:solidFill>
              <a:srgbClr val="8E8E8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06" name="object 706"/>
            <p:cNvSpPr/>
            <p:nvPr/>
          </p:nvSpPr>
          <p:spPr>
            <a:xfrm>
              <a:off x="1287779" y="4544060"/>
              <a:ext cx="210820" cy="6350"/>
            </a:xfrm>
            <a:custGeom>
              <a:avLst/>
              <a:gdLst/>
              <a:ahLst/>
              <a:cxnLst/>
              <a:rect l="l" t="t" r="r" b="b"/>
              <a:pathLst>
                <a:path w="210819" h="6350">
                  <a:moveTo>
                    <a:pt x="35559" y="3809"/>
                  </a:moveTo>
                  <a:lnTo>
                    <a:pt x="0" y="3809"/>
                  </a:lnTo>
                  <a:lnTo>
                    <a:pt x="0" y="5079"/>
                  </a:lnTo>
                  <a:lnTo>
                    <a:pt x="35559" y="5079"/>
                  </a:lnTo>
                  <a:lnTo>
                    <a:pt x="35559" y="3809"/>
                  </a:lnTo>
                  <a:close/>
                </a:path>
                <a:path w="210819" h="6350">
                  <a:moveTo>
                    <a:pt x="31750" y="1269"/>
                  </a:moveTo>
                  <a:lnTo>
                    <a:pt x="1269" y="1269"/>
                  </a:lnTo>
                  <a:lnTo>
                    <a:pt x="1269" y="3809"/>
                  </a:lnTo>
                  <a:lnTo>
                    <a:pt x="34289" y="3809"/>
                  </a:lnTo>
                  <a:lnTo>
                    <a:pt x="34289" y="2539"/>
                  </a:lnTo>
                  <a:lnTo>
                    <a:pt x="31750" y="2539"/>
                  </a:lnTo>
                  <a:lnTo>
                    <a:pt x="31750" y="1269"/>
                  </a:lnTo>
                  <a:close/>
                </a:path>
                <a:path w="210819" h="6350">
                  <a:moveTo>
                    <a:pt x="30479" y="0"/>
                  </a:moveTo>
                  <a:lnTo>
                    <a:pt x="2539" y="0"/>
                  </a:lnTo>
                  <a:lnTo>
                    <a:pt x="2539" y="1269"/>
                  </a:lnTo>
                  <a:lnTo>
                    <a:pt x="30479" y="1269"/>
                  </a:lnTo>
                  <a:lnTo>
                    <a:pt x="30479" y="0"/>
                  </a:lnTo>
                  <a:close/>
                </a:path>
                <a:path w="210819" h="6350">
                  <a:moveTo>
                    <a:pt x="123189" y="0"/>
                  </a:moveTo>
                  <a:lnTo>
                    <a:pt x="83819" y="0"/>
                  </a:lnTo>
                  <a:lnTo>
                    <a:pt x="83819" y="5079"/>
                  </a:lnTo>
                  <a:lnTo>
                    <a:pt x="123189" y="5079"/>
                  </a:lnTo>
                  <a:lnTo>
                    <a:pt x="123189" y="0"/>
                  </a:lnTo>
                  <a:close/>
                </a:path>
                <a:path w="210819" h="6350">
                  <a:moveTo>
                    <a:pt x="210819" y="2539"/>
                  </a:moveTo>
                  <a:lnTo>
                    <a:pt x="179069" y="2539"/>
                  </a:lnTo>
                  <a:lnTo>
                    <a:pt x="179069" y="3809"/>
                  </a:lnTo>
                  <a:lnTo>
                    <a:pt x="176529" y="3809"/>
                  </a:lnTo>
                  <a:lnTo>
                    <a:pt x="176529" y="5079"/>
                  </a:lnTo>
                  <a:lnTo>
                    <a:pt x="210819" y="5079"/>
                  </a:lnTo>
                  <a:lnTo>
                    <a:pt x="210819" y="2539"/>
                  </a:lnTo>
                  <a:close/>
                </a:path>
                <a:path w="210819" h="6350">
                  <a:moveTo>
                    <a:pt x="209550" y="0"/>
                  </a:moveTo>
                  <a:lnTo>
                    <a:pt x="184150" y="0"/>
                  </a:lnTo>
                  <a:lnTo>
                    <a:pt x="184150" y="1269"/>
                  </a:lnTo>
                  <a:lnTo>
                    <a:pt x="181609" y="1269"/>
                  </a:lnTo>
                  <a:lnTo>
                    <a:pt x="181609" y="2539"/>
                  </a:lnTo>
                  <a:lnTo>
                    <a:pt x="209550" y="2539"/>
                  </a:lnTo>
                  <a:lnTo>
                    <a:pt x="209550" y="0"/>
                  </a:lnTo>
                  <a:close/>
                </a:path>
                <a:path w="210819" h="6350">
                  <a:moveTo>
                    <a:pt x="38100" y="5080"/>
                  </a:moveTo>
                  <a:lnTo>
                    <a:pt x="0" y="5080"/>
                  </a:lnTo>
                  <a:lnTo>
                    <a:pt x="0" y="6350"/>
                  </a:lnTo>
                  <a:lnTo>
                    <a:pt x="38100" y="6350"/>
                  </a:lnTo>
                  <a:lnTo>
                    <a:pt x="38100" y="5080"/>
                  </a:lnTo>
                  <a:close/>
                </a:path>
                <a:path w="210819" h="6350">
                  <a:moveTo>
                    <a:pt x="123189" y="5080"/>
                  </a:moveTo>
                  <a:lnTo>
                    <a:pt x="83819" y="5080"/>
                  </a:lnTo>
                  <a:lnTo>
                    <a:pt x="83819" y="6350"/>
                  </a:lnTo>
                  <a:lnTo>
                    <a:pt x="123189" y="6350"/>
                  </a:lnTo>
                  <a:lnTo>
                    <a:pt x="123189" y="5080"/>
                  </a:lnTo>
                  <a:close/>
                </a:path>
                <a:path w="210819" h="6350">
                  <a:moveTo>
                    <a:pt x="210819" y="5080"/>
                  </a:moveTo>
                  <a:lnTo>
                    <a:pt x="173989" y="5080"/>
                  </a:lnTo>
                  <a:lnTo>
                    <a:pt x="173989" y="6350"/>
                  </a:lnTo>
                  <a:lnTo>
                    <a:pt x="210819" y="6350"/>
                  </a:lnTo>
                  <a:lnTo>
                    <a:pt x="210819" y="5080"/>
                  </a:lnTo>
                  <a:close/>
                </a:path>
              </a:pathLst>
            </a:custGeom>
            <a:solidFill>
              <a:srgbClr val="8B8B8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07" name="object 707"/>
            <p:cNvSpPr/>
            <p:nvPr/>
          </p:nvSpPr>
          <p:spPr>
            <a:xfrm>
              <a:off x="1286510" y="4550410"/>
              <a:ext cx="212090" cy="7620"/>
            </a:xfrm>
            <a:custGeom>
              <a:avLst/>
              <a:gdLst/>
              <a:ahLst/>
              <a:cxnLst/>
              <a:rect l="l" t="t" r="r" b="b"/>
              <a:pathLst>
                <a:path w="212090" h="7620">
                  <a:moveTo>
                    <a:pt x="41909" y="0"/>
                  </a:moveTo>
                  <a:lnTo>
                    <a:pt x="0" y="0"/>
                  </a:lnTo>
                  <a:lnTo>
                    <a:pt x="0" y="5079"/>
                  </a:lnTo>
                  <a:lnTo>
                    <a:pt x="48259" y="5079"/>
                  </a:lnTo>
                  <a:lnTo>
                    <a:pt x="48259" y="3809"/>
                  </a:lnTo>
                  <a:lnTo>
                    <a:pt x="45719" y="3809"/>
                  </a:lnTo>
                  <a:lnTo>
                    <a:pt x="45719" y="2539"/>
                  </a:lnTo>
                  <a:lnTo>
                    <a:pt x="43180" y="2539"/>
                  </a:lnTo>
                  <a:lnTo>
                    <a:pt x="43180" y="1269"/>
                  </a:lnTo>
                  <a:lnTo>
                    <a:pt x="41909" y="1269"/>
                  </a:lnTo>
                  <a:lnTo>
                    <a:pt x="41909" y="0"/>
                  </a:lnTo>
                  <a:close/>
                </a:path>
                <a:path w="212090" h="7620">
                  <a:moveTo>
                    <a:pt x="124459" y="0"/>
                  </a:moveTo>
                  <a:lnTo>
                    <a:pt x="85090" y="0"/>
                  </a:lnTo>
                  <a:lnTo>
                    <a:pt x="85090" y="5079"/>
                  </a:lnTo>
                  <a:lnTo>
                    <a:pt x="124459" y="5079"/>
                  </a:lnTo>
                  <a:lnTo>
                    <a:pt x="124459" y="0"/>
                  </a:lnTo>
                  <a:close/>
                </a:path>
                <a:path w="212090" h="7620">
                  <a:moveTo>
                    <a:pt x="212090" y="0"/>
                  </a:moveTo>
                  <a:lnTo>
                    <a:pt x="172720" y="0"/>
                  </a:lnTo>
                  <a:lnTo>
                    <a:pt x="172720" y="1269"/>
                  </a:lnTo>
                  <a:lnTo>
                    <a:pt x="170180" y="1269"/>
                  </a:lnTo>
                  <a:lnTo>
                    <a:pt x="170180" y="2539"/>
                  </a:lnTo>
                  <a:lnTo>
                    <a:pt x="167640" y="2539"/>
                  </a:lnTo>
                  <a:lnTo>
                    <a:pt x="167640" y="3809"/>
                  </a:lnTo>
                  <a:lnTo>
                    <a:pt x="165100" y="3809"/>
                  </a:lnTo>
                  <a:lnTo>
                    <a:pt x="165100" y="5079"/>
                  </a:lnTo>
                  <a:lnTo>
                    <a:pt x="212090" y="5079"/>
                  </a:lnTo>
                  <a:lnTo>
                    <a:pt x="212090" y="0"/>
                  </a:lnTo>
                  <a:close/>
                </a:path>
                <a:path w="212090" h="7620">
                  <a:moveTo>
                    <a:pt x="49530" y="5080"/>
                  </a:moveTo>
                  <a:lnTo>
                    <a:pt x="0" y="5080"/>
                  </a:lnTo>
                  <a:lnTo>
                    <a:pt x="0" y="7619"/>
                  </a:lnTo>
                  <a:lnTo>
                    <a:pt x="52069" y="7619"/>
                  </a:lnTo>
                  <a:lnTo>
                    <a:pt x="52069" y="6350"/>
                  </a:lnTo>
                  <a:lnTo>
                    <a:pt x="49530" y="6350"/>
                  </a:lnTo>
                  <a:lnTo>
                    <a:pt x="49530" y="5080"/>
                  </a:lnTo>
                  <a:close/>
                </a:path>
                <a:path w="212090" h="7620">
                  <a:moveTo>
                    <a:pt x="124459" y="5080"/>
                  </a:moveTo>
                  <a:lnTo>
                    <a:pt x="85090" y="5080"/>
                  </a:lnTo>
                  <a:lnTo>
                    <a:pt x="85090" y="7619"/>
                  </a:lnTo>
                  <a:lnTo>
                    <a:pt x="124459" y="7619"/>
                  </a:lnTo>
                  <a:lnTo>
                    <a:pt x="124459" y="5080"/>
                  </a:lnTo>
                  <a:close/>
                </a:path>
                <a:path w="212090" h="7620">
                  <a:moveTo>
                    <a:pt x="212090" y="5080"/>
                  </a:moveTo>
                  <a:lnTo>
                    <a:pt x="162559" y="5080"/>
                  </a:lnTo>
                  <a:lnTo>
                    <a:pt x="162559" y="6350"/>
                  </a:lnTo>
                  <a:lnTo>
                    <a:pt x="160020" y="6350"/>
                  </a:lnTo>
                  <a:lnTo>
                    <a:pt x="160020" y="7619"/>
                  </a:lnTo>
                  <a:lnTo>
                    <a:pt x="212090" y="7619"/>
                  </a:lnTo>
                  <a:lnTo>
                    <a:pt x="212090" y="5080"/>
                  </a:lnTo>
                  <a:close/>
                </a:path>
              </a:pathLst>
            </a:custGeom>
            <a:solidFill>
              <a:srgbClr val="87878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08" name="object 708"/>
            <p:cNvSpPr/>
            <p:nvPr/>
          </p:nvSpPr>
          <p:spPr>
            <a:xfrm>
              <a:off x="1287779" y="4558030"/>
              <a:ext cx="210820" cy="7620"/>
            </a:xfrm>
            <a:custGeom>
              <a:avLst/>
              <a:gdLst/>
              <a:ahLst/>
              <a:cxnLst/>
              <a:rect l="l" t="t" r="r" b="b"/>
              <a:pathLst>
                <a:path w="210819" h="7620">
                  <a:moveTo>
                    <a:pt x="57150" y="2540"/>
                  </a:moveTo>
                  <a:lnTo>
                    <a:pt x="1269" y="2540"/>
                  </a:lnTo>
                  <a:lnTo>
                    <a:pt x="1269" y="3810"/>
                  </a:lnTo>
                  <a:lnTo>
                    <a:pt x="57150" y="3810"/>
                  </a:lnTo>
                  <a:lnTo>
                    <a:pt x="57150" y="2540"/>
                  </a:lnTo>
                  <a:close/>
                </a:path>
                <a:path w="210819" h="7620">
                  <a:moveTo>
                    <a:pt x="52069" y="0"/>
                  </a:moveTo>
                  <a:lnTo>
                    <a:pt x="0" y="0"/>
                  </a:lnTo>
                  <a:lnTo>
                    <a:pt x="0" y="2540"/>
                  </a:lnTo>
                  <a:lnTo>
                    <a:pt x="54609" y="2540"/>
                  </a:lnTo>
                  <a:lnTo>
                    <a:pt x="54609" y="1270"/>
                  </a:lnTo>
                  <a:lnTo>
                    <a:pt x="52069" y="1270"/>
                  </a:lnTo>
                  <a:lnTo>
                    <a:pt x="52069" y="0"/>
                  </a:lnTo>
                  <a:close/>
                </a:path>
                <a:path w="210819" h="7620">
                  <a:moveTo>
                    <a:pt x="123189" y="0"/>
                  </a:moveTo>
                  <a:lnTo>
                    <a:pt x="83819" y="0"/>
                  </a:lnTo>
                  <a:lnTo>
                    <a:pt x="83819" y="3810"/>
                  </a:lnTo>
                  <a:lnTo>
                    <a:pt x="123189" y="3810"/>
                  </a:lnTo>
                  <a:lnTo>
                    <a:pt x="123189" y="0"/>
                  </a:lnTo>
                  <a:close/>
                </a:path>
                <a:path w="210819" h="7620">
                  <a:moveTo>
                    <a:pt x="209549" y="1270"/>
                  </a:moveTo>
                  <a:lnTo>
                    <a:pt x="154939" y="1270"/>
                  </a:lnTo>
                  <a:lnTo>
                    <a:pt x="154939" y="2540"/>
                  </a:lnTo>
                  <a:lnTo>
                    <a:pt x="152400" y="2540"/>
                  </a:lnTo>
                  <a:lnTo>
                    <a:pt x="152400" y="3810"/>
                  </a:lnTo>
                  <a:lnTo>
                    <a:pt x="209550" y="3810"/>
                  </a:lnTo>
                  <a:lnTo>
                    <a:pt x="209549" y="1270"/>
                  </a:lnTo>
                  <a:close/>
                </a:path>
                <a:path w="210819" h="7620">
                  <a:moveTo>
                    <a:pt x="210819" y="0"/>
                  </a:moveTo>
                  <a:lnTo>
                    <a:pt x="156209" y="0"/>
                  </a:lnTo>
                  <a:lnTo>
                    <a:pt x="156209" y="1270"/>
                  </a:lnTo>
                  <a:lnTo>
                    <a:pt x="210819" y="1270"/>
                  </a:lnTo>
                  <a:lnTo>
                    <a:pt x="210819" y="0"/>
                  </a:lnTo>
                  <a:close/>
                </a:path>
                <a:path w="210819" h="7620">
                  <a:moveTo>
                    <a:pt x="62229" y="6350"/>
                  </a:moveTo>
                  <a:lnTo>
                    <a:pt x="5079" y="6350"/>
                  </a:lnTo>
                  <a:lnTo>
                    <a:pt x="5079" y="7620"/>
                  </a:lnTo>
                  <a:lnTo>
                    <a:pt x="62229" y="7620"/>
                  </a:lnTo>
                  <a:lnTo>
                    <a:pt x="62229" y="6350"/>
                  </a:lnTo>
                  <a:close/>
                </a:path>
                <a:path w="210819" h="7620">
                  <a:moveTo>
                    <a:pt x="60959" y="5080"/>
                  </a:moveTo>
                  <a:lnTo>
                    <a:pt x="2539" y="5080"/>
                  </a:lnTo>
                  <a:lnTo>
                    <a:pt x="2539" y="6350"/>
                  </a:lnTo>
                  <a:lnTo>
                    <a:pt x="60959" y="6350"/>
                  </a:lnTo>
                  <a:lnTo>
                    <a:pt x="60959" y="5080"/>
                  </a:lnTo>
                  <a:close/>
                </a:path>
                <a:path w="210819" h="7620">
                  <a:moveTo>
                    <a:pt x="58419" y="3810"/>
                  </a:moveTo>
                  <a:lnTo>
                    <a:pt x="1269" y="3810"/>
                  </a:lnTo>
                  <a:lnTo>
                    <a:pt x="1269" y="5080"/>
                  </a:lnTo>
                  <a:lnTo>
                    <a:pt x="58419" y="5080"/>
                  </a:lnTo>
                  <a:lnTo>
                    <a:pt x="58419" y="3810"/>
                  </a:lnTo>
                  <a:close/>
                </a:path>
                <a:path w="210819" h="7620">
                  <a:moveTo>
                    <a:pt x="123189" y="3810"/>
                  </a:moveTo>
                  <a:lnTo>
                    <a:pt x="83819" y="3810"/>
                  </a:lnTo>
                  <a:lnTo>
                    <a:pt x="83819" y="7620"/>
                  </a:lnTo>
                  <a:lnTo>
                    <a:pt x="123189" y="7620"/>
                  </a:lnTo>
                  <a:lnTo>
                    <a:pt x="123189" y="3810"/>
                  </a:lnTo>
                  <a:close/>
                </a:path>
                <a:path w="210819" h="7620">
                  <a:moveTo>
                    <a:pt x="205739" y="6350"/>
                  </a:moveTo>
                  <a:lnTo>
                    <a:pt x="144779" y="6350"/>
                  </a:lnTo>
                  <a:lnTo>
                    <a:pt x="144779" y="7620"/>
                  </a:lnTo>
                  <a:lnTo>
                    <a:pt x="205739" y="7620"/>
                  </a:lnTo>
                  <a:lnTo>
                    <a:pt x="205739" y="6350"/>
                  </a:lnTo>
                  <a:close/>
                </a:path>
                <a:path w="210819" h="7620">
                  <a:moveTo>
                    <a:pt x="208279" y="3810"/>
                  </a:moveTo>
                  <a:lnTo>
                    <a:pt x="149859" y="3810"/>
                  </a:lnTo>
                  <a:lnTo>
                    <a:pt x="149859" y="5080"/>
                  </a:lnTo>
                  <a:lnTo>
                    <a:pt x="147319" y="5080"/>
                  </a:lnTo>
                  <a:lnTo>
                    <a:pt x="147319" y="6350"/>
                  </a:lnTo>
                  <a:lnTo>
                    <a:pt x="208279" y="6350"/>
                  </a:lnTo>
                  <a:lnTo>
                    <a:pt x="208279" y="3810"/>
                  </a:lnTo>
                  <a:close/>
                </a:path>
              </a:pathLst>
            </a:custGeom>
            <a:solidFill>
              <a:srgbClr val="84848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09" name="object 709"/>
            <p:cNvSpPr/>
            <p:nvPr/>
          </p:nvSpPr>
          <p:spPr>
            <a:xfrm>
              <a:off x="1296670" y="4565650"/>
              <a:ext cx="195580" cy="6350"/>
            </a:xfrm>
            <a:custGeom>
              <a:avLst/>
              <a:gdLst/>
              <a:ahLst/>
              <a:cxnLst/>
              <a:rect l="l" t="t" r="r" b="b"/>
              <a:pathLst>
                <a:path w="195580" h="6350">
                  <a:moveTo>
                    <a:pt x="58420" y="1270"/>
                  </a:moveTo>
                  <a:lnTo>
                    <a:pt x="55880" y="1270"/>
                  </a:lnTo>
                  <a:lnTo>
                    <a:pt x="55880" y="0"/>
                  </a:lnTo>
                  <a:lnTo>
                    <a:pt x="0" y="0"/>
                  </a:lnTo>
                  <a:lnTo>
                    <a:pt x="0" y="1270"/>
                  </a:lnTo>
                  <a:lnTo>
                    <a:pt x="1270" y="1270"/>
                  </a:lnTo>
                  <a:lnTo>
                    <a:pt x="1270" y="2540"/>
                  </a:lnTo>
                  <a:lnTo>
                    <a:pt x="58420" y="2540"/>
                  </a:lnTo>
                  <a:lnTo>
                    <a:pt x="58420" y="1270"/>
                  </a:lnTo>
                  <a:close/>
                </a:path>
                <a:path w="195580" h="6350">
                  <a:moveTo>
                    <a:pt x="64770" y="5080"/>
                  </a:moveTo>
                  <a:lnTo>
                    <a:pt x="62230" y="5080"/>
                  </a:lnTo>
                  <a:lnTo>
                    <a:pt x="62230" y="3810"/>
                  </a:lnTo>
                  <a:lnTo>
                    <a:pt x="59690" y="3810"/>
                  </a:lnTo>
                  <a:lnTo>
                    <a:pt x="59690" y="2552"/>
                  </a:lnTo>
                  <a:lnTo>
                    <a:pt x="3810" y="2552"/>
                  </a:lnTo>
                  <a:lnTo>
                    <a:pt x="3810" y="3810"/>
                  </a:lnTo>
                  <a:lnTo>
                    <a:pt x="5080" y="3810"/>
                  </a:lnTo>
                  <a:lnTo>
                    <a:pt x="5080" y="5080"/>
                  </a:lnTo>
                  <a:lnTo>
                    <a:pt x="7620" y="5080"/>
                  </a:lnTo>
                  <a:lnTo>
                    <a:pt x="7620" y="6350"/>
                  </a:lnTo>
                  <a:lnTo>
                    <a:pt x="64770" y="6350"/>
                  </a:lnTo>
                  <a:lnTo>
                    <a:pt x="64770" y="5080"/>
                  </a:lnTo>
                  <a:close/>
                </a:path>
                <a:path w="195580" h="6350">
                  <a:moveTo>
                    <a:pt x="114300" y="2552"/>
                  </a:moveTo>
                  <a:lnTo>
                    <a:pt x="74930" y="2552"/>
                  </a:lnTo>
                  <a:lnTo>
                    <a:pt x="74930" y="6350"/>
                  </a:lnTo>
                  <a:lnTo>
                    <a:pt x="114300" y="6350"/>
                  </a:lnTo>
                  <a:lnTo>
                    <a:pt x="114300" y="2552"/>
                  </a:lnTo>
                  <a:close/>
                </a:path>
                <a:path w="195580" h="6350">
                  <a:moveTo>
                    <a:pt x="114300" y="0"/>
                  </a:moveTo>
                  <a:lnTo>
                    <a:pt x="74930" y="0"/>
                  </a:lnTo>
                  <a:lnTo>
                    <a:pt x="74930" y="2540"/>
                  </a:lnTo>
                  <a:lnTo>
                    <a:pt x="114300" y="2540"/>
                  </a:lnTo>
                  <a:lnTo>
                    <a:pt x="114300" y="0"/>
                  </a:lnTo>
                  <a:close/>
                </a:path>
                <a:path w="195580" h="6350">
                  <a:moveTo>
                    <a:pt x="190500" y="2552"/>
                  </a:moveTo>
                  <a:lnTo>
                    <a:pt x="128270" y="2552"/>
                  </a:lnTo>
                  <a:lnTo>
                    <a:pt x="128270" y="3810"/>
                  </a:lnTo>
                  <a:lnTo>
                    <a:pt x="125730" y="3810"/>
                  </a:lnTo>
                  <a:lnTo>
                    <a:pt x="125730" y="5080"/>
                  </a:lnTo>
                  <a:lnTo>
                    <a:pt x="123190" y="5080"/>
                  </a:lnTo>
                  <a:lnTo>
                    <a:pt x="123190" y="6350"/>
                  </a:lnTo>
                  <a:lnTo>
                    <a:pt x="186690" y="6350"/>
                  </a:lnTo>
                  <a:lnTo>
                    <a:pt x="186690" y="5080"/>
                  </a:lnTo>
                  <a:lnTo>
                    <a:pt x="187960" y="5080"/>
                  </a:lnTo>
                  <a:lnTo>
                    <a:pt x="187960" y="3810"/>
                  </a:lnTo>
                  <a:lnTo>
                    <a:pt x="190500" y="3810"/>
                  </a:lnTo>
                  <a:lnTo>
                    <a:pt x="190500" y="2552"/>
                  </a:lnTo>
                  <a:close/>
                </a:path>
                <a:path w="195580" h="6350">
                  <a:moveTo>
                    <a:pt x="195580" y="0"/>
                  </a:moveTo>
                  <a:lnTo>
                    <a:pt x="133350" y="0"/>
                  </a:lnTo>
                  <a:lnTo>
                    <a:pt x="133350" y="1270"/>
                  </a:lnTo>
                  <a:lnTo>
                    <a:pt x="130810" y="1270"/>
                  </a:lnTo>
                  <a:lnTo>
                    <a:pt x="130810" y="2540"/>
                  </a:lnTo>
                  <a:lnTo>
                    <a:pt x="193040" y="2540"/>
                  </a:lnTo>
                  <a:lnTo>
                    <a:pt x="193040" y="1270"/>
                  </a:lnTo>
                  <a:lnTo>
                    <a:pt x="195580" y="1270"/>
                  </a:lnTo>
                  <a:lnTo>
                    <a:pt x="195580" y="0"/>
                  </a:lnTo>
                  <a:close/>
                </a:path>
              </a:pathLst>
            </a:custGeom>
            <a:solidFill>
              <a:srgbClr val="82828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10" name="object 710"/>
            <p:cNvSpPr/>
            <p:nvPr/>
          </p:nvSpPr>
          <p:spPr>
            <a:xfrm>
              <a:off x="1306830" y="4572000"/>
              <a:ext cx="173990" cy="7620"/>
            </a:xfrm>
            <a:custGeom>
              <a:avLst/>
              <a:gdLst/>
              <a:ahLst/>
              <a:cxnLst/>
              <a:rect l="l" t="t" r="r" b="b"/>
              <a:pathLst>
                <a:path w="173990" h="7620">
                  <a:moveTo>
                    <a:pt x="58420" y="1270"/>
                  </a:moveTo>
                  <a:lnTo>
                    <a:pt x="55880" y="1270"/>
                  </a:lnTo>
                  <a:lnTo>
                    <a:pt x="55880" y="0"/>
                  </a:lnTo>
                  <a:lnTo>
                    <a:pt x="0" y="0"/>
                  </a:lnTo>
                  <a:lnTo>
                    <a:pt x="0" y="1270"/>
                  </a:lnTo>
                  <a:lnTo>
                    <a:pt x="1270" y="1270"/>
                  </a:lnTo>
                  <a:lnTo>
                    <a:pt x="1270" y="2540"/>
                  </a:lnTo>
                  <a:lnTo>
                    <a:pt x="58420" y="2540"/>
                  </a:lnTo>
                  <a:lnTo>
                    <a:pt x="58420" y="1270"/>
                  </a:lnTo>
                  <a:close/>
                </a:path>
                <a:path w="173990" h="7620">
                  <a:moveTo>
                    <a:pt x="170180" y="2552"/>
                  </a:moveTo>
                  <a:lnTo>
                    <a:pt x="105410" y="2552"/>
                  </a:lnTo>
                  <a:lnTo>
                    <a:pt x="105410" y="3810"/>
                  </a:lnTo>
                  <a:lnTo>
                    <a:pt x="104140" y="3810"/>
                  </a:lnTo>
                  <a:lnTo>
                    <a:pt x="104140" y="2540"/>
                  </a:lnTo>
                  <a:lnTo>
                    <a:pt x="104140" y="0"/>
                  </a:lnTo>
                  <a:lnTo>
                    <a:pt x="64770" y="0"/>
                  </a:lnTo>
                  <a:lnTo>
                    <a:pt x="64770" y="2540"/>
                  </a:lnTo>
                  <a:lnTo>
                    <a:pt x="64770" y="3810"/>
                  </a:lnTo>
                  <a:lnTo>
                    <a:pt x="64770" y="5080"/>
                  </a:lnTo>
                  <a:lnTo>
                    <a:pt x="62230" y="5080"/>
                  </a:lnTo>
                  <a:lnTo>
                    <a:pt x="62230" y="3810"/>
                  </a:lnTo>
                  <a:lnTo>
                    <a:pt x="59690" y="3810"/>
                  </a:lnTo>
                  <a:lnTo>
                    <a:pt x="59690" y="2552"/>
                  </a:lnTo>
                  <a:lnTo>
                    <a:pt x="3810" y="2552"/>
                  </a:lnTo>
                  <a:lnTo>
                    <a:pt x="3810" y="3810"/>
                  </a:lnTo>
                  <a:lnTo>
                    <a:pt x="5080" y="3810"/>
                  </a:lnTo>
                  <a:lnTo>
                    <a:pt x="5080" y="5080"/>
                  </a:lnTo>
                  <a:lnTo>
                    <a:pt x="7620" y="5080"/>
                  </a:lnTo>
                  <a:lnTo>
                    <a:pt x="7620" y="6350"/>
                  </a:lnTo>
                  <a:lnTo>
                    <a:pt x="10160" y="6350"/>
                  </a:lnTo>
                  <a:lnTo>
                    <a:pt x="10160" y="7620"/>
                  </a:lnTo>
                  <a:lnTo>
                    <a:pt x="162560" y="7620"/>
                  </a:lnTo>
                  <a:lnTo>
                    <a:pt x="162560" y="6350"/>
                  </a:lnTo>
                  <a:lnTo>
                    <a:pt x="165100" y="6350"/>
                  </a:lnTo>
                  <a:lnTo>
                    <a:pt x="165100" y="5080"/>
                  </a:lnTo>
                  <a:lnTo>
                    <a:pt x="167640" y="5080"/>
                  </a:lnTo>
                  <a:lnTo>
                    <a:pt x="167640" y="3810"/>
                  </a:lnTo>
                  <a:lnTo>
                    <a:pt x="170180" y="3810"/>
                  </a:lnTo>
                  <a:lnTo>
                    <a:pt x="170180" y="2552"/>
                  </a:lnTo>
                  <a:close/>
                </a:path>
                <a:path w="173990" h="7620">
                  <a:moveTo>
                    <a:pt x="173990" y="0"/>
                  </a:moveTo>
                  <a:lnTo>
                    <a:pt x="110490" y="0"/>
                  </a:lnTo>
                  <a:lnTo>
                    <a:pt x="110490" y="1270"/>
                  </a:lnTo>
                  <a:lnTo>
                    <a:pt x="107950" y="1270"/>
                  </a:lnTo>
                  <a:lnTo>
                    <a:pt x="107950" y="2540"/>
                  </a:lnTo>
                  <a:lnTo>
                    <a:pt x="171450" y="2540"/>
                  </a:lnTo>
                  <a:lnTo>
                    <a:pt x="171450" y="1270"/>
                  </a:lnTo>
                  <a:lnTo>
                    <a:pt x="173990" y="1270"/>
                  </a:lnTo>
                  <a:lnTo>
                    <a:pt x="173990" y="0"/>
                  </a:lnTo>
                  <a:close/>
                </a:path>
              </a:pathLst>
            </a:custGeom>
            <a:solidFill>
              <a:srgbClr val="85858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11" name="object 711"/>
            <p:cNvSpPr/>
            <p:nvPr/>
          </p:nvSpPr>
          <p:spPr>
            <a:xfrm>
              <a:off x="1318260" y="4579620"/>
              <a:ext cx="149860" cy="6350"/>
            </a:xfrm>
            <a:custGeom>
              <a:avLst/>
              <a:gdLst/>
              <a:ahLst/>
              <a:cxnLst/>
              <a:rect l="l" t="t" r="r" b="b"/>
              <a:pathLst>
                <a:path w="149859" h="6350">
                  <a:moveTo>
                    <a:pt x="147320" y="1282"/>
                  </a:moveTo>
                  <a:lnTo>
                    <a:pt x="2540" y="1282"/>
                  </a:lnTo>
                  <a:lnTo>
                    <a:pt x="2540" y="2540"/>
                  </a:lnTo>
                  <a:lnTo>
                    <a:pt x="3810" y="2540"/>
                  </a:lnTo>
                  <a:lnTo>
                    <a:pt x="3810" y="3810"/>
                  </a:lnTo>
                  <a:lnTo>
                    <a:pt x="6350" y="3810"/>
                  </a:lnTo>
                  <a:lnTo>
                    <a:pt x="6350" y="5080"/>
                  </a:lnTo>
                  <a:lnTo>
                    <a:pt x="8890" y="5080"/>
                  </a:lnTo>
                  <a:lnTo>
                    <a:pt x="8890" y="6350"/>
                  </a:lnTo>
                  <a:lnTo>
                    <a:pt x="140970" y="6350"/>
                  </a:lnTo>
                  <a:lnTo>
                    <a:pt x="140970" y="5080"/>
                  </a:lnTo>
                  <a:lnTo>
                    <a:pt x="142240" y="5080"/>
                  </a:lnTo>
                  <a:lnTo>
                    <a:pt x="142240" y="3810"/>
                  </a:lnTo>
                  <a:lnTo>
                    <a:pt x="144767" y="3810"/>
                  </a:lnTo>
                  <a:lnTo>
                    <a:pt x="144767" y="2540"/>
                  </a:lnTo>
                  <a:lnTo>
                    <a:pt x="147320" y="2540"/>
                  </a:lnTo>
                  <a:lnTo>
                    <a:pt x="147320" y="1282"/>
                  </a:lnTo>
                  <a:close/>
                </a:path>
                <a:path w="149859" h="6350">
                  <a:moveTo>
                    <a:pt x="149860" y="0"/>
                  </a:moveTo>
                  <a:lnTo>
                    <a:pt x="0" y="0"/>
                  </a:lnTo>
                  <a:lnTo>
                    <a:pt x="0" y="1270"/>
                  </a:lnTo>
                  <a:lnTo>
                    <a:pt x="149860" y="1270"/>
                  </a:lnTo>
                  <a:lnTo>
                    <a:pt x="149860" y="0"/>
                  </a:lnTo>
                  <a:close/>
                </a:path>
              </a:pathLst>
            </a:custGeom>
            <a:solidFill>
              <a:srgbClr val="88888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12" name="object 712"/>
            <p:cNvSpPr/>
            <p:nvPr/>
          </p:nvSpPr>
          <p:spPr>
            <a:xfrm>
              <a:off x="1328420" y="4585970"/>
              <a:ext cx="128270" cy="7620"/>
            </a:xfrm>
            <a:custGeom>
              <a:avLst/>
              <a:gdLst/>
              <a:ahLst/>
              <a:cxnLst/>
              <a:rect l="l" t="t" r="r" b="b"/>
              <a:pathLst>
                <a:path w="128269" h="7620">
                  <a:moveTo>
                    <a:pt x="125730" y="1282"/>
                  </a:moveTo>
                  <a:lnTo>
                    <a:pt x="2540" y="1282"/>
                  </a:lnTo>
                  <a:lnTo>
                    <a:pt x="2540" y="2540"/>
                  </a:lnTo>
                  <a:lnTo>
                    <a:pt x="3810" y="2540"/>
                  </a:lnTo>
                  <a:lnTo>
                    <a:pt x="3810" y="3810"/>
                  </a:lnTo>
                  <a:lnTo>
                    <a:pt x="6350" y="3810"/>
                  </a:lnTo>
                  <a:lnTo>
                    <a:pt x="6350" y="5080"/>
                  </a:lnTo>
                  <a:lnTo>
                    <a:pt x="8890" y="5080"/>
                  </a:lnTo>
                  <a:lnTo>
                    <a:pt x="8890" y="6350"/>
                  </a:lnTo>
                  <a:lnTo>
                    <a:pt x="10160" y="6350"/>
                  </a:lnTo>
                  <a:lnTo>
                    <a:pt x="10160" y="7620"/>
                  </a:lnTo>
                  <a:lnTo>
                    <a:pt x="116840" y="7620"/>
                  </a:lnTo>
                  <a:lnTo>
                    <a:pt x="116840" y="6350"/>
                  </a:lnTo>
                  <a:lnTo>
                    <a:pt x="119380" y="6350"/>
                  </a:lnTo>
                  <a:lnTo>
                    <a:pt x="119380" y="5080"/>
                  </a:lnTo>
                  <a:lnTo>
                    <a:pt x="121907" y="5080"/>
                  </a:lnTo>
                  <a:lnTo>
                    <a:pt x="121907" y="3810"/>
                  </a:lnTo>
                  <a:lnTo>
                    <a:pt x="123190" y="3810"/>
                  </a:lnTo>
                  <a:lnTo>
                    <a:pt x="123190" y="2540"/>
                  </a:lnTo>
                  <a:lnTo>
                    <a:pt x="125730" y="2540"/>
                  </a:lnTo>
                  <a:lnTo>
                    <a:pt x="125730" y="1282"/>
                  </a:lnTo>
                  <a:close/>
                </a:path>
                <a:path w="128269" h="7620">
                  <a:moveTo>
                    <a:pt x="128257" y="0"/>
                  </a:moveTo>
                  <a:lnTo>
                    <a:pt x="0" y="0"/>
                  </a:lnTo>
                  <a:lnTo>
                    <a:pt x="0" y="1270"/>
                  </a:lnTo>
                  <a:lnTo>
                    <a:pt x="128257" y="1270"/>
                  </a:lnTo>
                  <a:lnTo>
                    <a:pt x="128257" y="0"/>
                  </a:lnTo>
                  <a:close/>
                </a:path>
              </a:pathLst>
            </a:custGeom>
            <a:solidFill>
              <a:srgbClr val="8B8B8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13" name="object 713"/>
            <p:cNvSpPr/>
            <p:nvPr/>
          </p:nvSpPr>
          <p:spPr>
            <a:xfrm>
              <a:off x="1341120" y="4593602"/>
              <a:ext cx="102870" cy="7620"/>
            </a:xfrm>
            <a:custGeom>
              <a:avLst/>
              <a:gdLst/>
              <a:ahLst/>
              <a:cxnLst/>
              <a:rect l="l" t="t" r="r" b="b"/>
              <a:pathLst>
                <a:path w="102869" h="7620">
                  <a:moveTo>
                    <a:pt x="91440" y="6350"/>
                  </a:moveTo>
                  <a:lnTo>
                    <a:pt x="10160" y="6350"/>
                  </a:lnTo>
                  <a:lnTo>
                    <a:pt x="10160" y="7607"/>
                  </a:lnTo>
                  <a:lnTo>
                    <a:pt x="91440" y="7607"/>
                  </a:lnTo>
                  <a:lnTo>
                    <a:pt x="91440" y="6350"/>
                  </a:lnTo>
                  <a:close/>
                </a:path>
                <a:path w="102869" h="7620">
                  <a:moveTo>
                    <a:pt x="102857" y="0"/>
                  </a:moveTo>
                  <a:lnTo>
                    <a:pt x="0" y="0"/>
                  </a:lnTo>
                  <a:lnTo>
                    <a:pt x="0" y="1257"/>
                  </a:lnTo>
                  <a:lnTo>
                    <a:pt x="1270" y="1257"/>
                  </a:lnTo>
                  <a:lnTo>
                    <a:pt x="1270" y="2527"/>
                  </a:lnTo>
                  <a:lnTo>
                    <a:pt x="3810" y="2527"/>
                  </a:lnTo>
                  <a:lnTo>
                    <a:pt x="3810" y="3797"/>
                  </a:lnTo>
                  <a:lnTo>
                    <a:pt x="6350" y="3797"/>
                  </a:lnTo>
                  <a:lnTo>
                    <a:pt x="6350" y="5067"/>
                  </a:lnTo>
                  <a:lnTo>
                    <a:pt x="7620" y="5067"/>
                  </a:lnTo>
                  <a:lnTo>
                    <a:pt x="7620" y="6337"/>
                  </a:lnTo>
                  <a:lnTo>
                    <a:pt x="93980" y="6337"/>
                  </a:lnTo>
                  <a:lnTo>
                    <a:pt x="93980" y="5067"/>
                  </a:lnTo>
                  <a:lnTo>
                    <a:pt x="95250" y="5067"/>
                  </a:lnTo>
                  <a:lnTo>
                    <a:pt x="95250" y="3797"/>
                  </a:lnTo>
                  <a:lnTo>
                    <a:pt x="97790" y="3797"/>
                  </a:lnTo>
                  <a:lnTo>
                    <a:pt x="97790" y="2527"/>
                  </a:lnTo>
                  <a:lnTo>
                    <a:pt x="100330" y="2527"/>
                  </a:lnTo>
                  <a:lnTo>
                    <a:pt x="100330" y="1257"/>
                  </a:lnTo>
                  <a:lnTo>
                    <a:pt x="102857" y="1257"/>
                  </a:lnTo>
                  <a:lnTo>
                    <a:pt x="102857" y="0"/>
                  </a:lnTo>
                  <a:close/>
                </a:path>
              </a:pathLst>
            </a:custGeom>
            <a:solidFill>
              <a:srgbClr val="8F8F8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14" name="object 714"/>
            <p:cNvSpPr/>
            <p:nvPr/>
          </p:nvSpPr>
          <p:spPr>
            <a:xfrm>
              <a:off x="1352550" y="4601210"/>
              <a:ext cx="77470" cy="6350"/>
            </a:xfrm>
            <a:custGeom>
              <a:avLst/>
              <a:gdLst/>
              <a:ahLst/>
              <a:cxnLst/>
              <a:rect l="l" t="t" r="r" b="b"/>
              <a:pathLst>
                <a:path w="77469" h="6350">
                  <a:moveTo>
                    <a:pt x="71119" y="3809"/>
                  </a:moveTo>
                  <a:lnTo>
                    <a:pt x="6350" y="3809"/>
                  </a:lnTo>
                  <a:lnTo>
                    <a:pt x="6350" y="5079"/>
                  </a:lnTo>
                  <a:lnTo>
                    <a:pt x="71119" y="5079"/>
                  </a:lnTo>
                  <a:lnTo>
                    <a:pt x="71119" y="3809"/>
                  </a:lnTo>
                  <a:close/>
                </a:path>
                <a:path w="77469" h="6350">
                  <a:moveTo>
                    <a:pt x="73660" y="2539"/>
                  </a:moveTo>
                  <a:lnTo>
                    <a:pt x="5080" y="2539"/>
                  </a:lnTo>
                  <a:lnTo>
                    <a:pt x="5080" y="3809"/>
                  </a:lnTo>
                  <a:lnTo>
                    <a:pt x="73660" y="3809"/>
                  </a:lnTo>
                  <a:lnTo>
                    <a:pt x="73660" y="2539"/>
                  </a:lnTo>
                  <a:close/>
                </a:path>
                <a:path w="77469" h="6350">
                  <a:moveTo>
                    <a:pt x="74930" y="1269"/>
                  </a:moveTo>
                  <a:lnTo>
                    <a:pt x="2540" y="1269"/>
                  </a:lnTo>
                  <a:lnTo>
                    <a:pt x="2540" y="2539"/>
                  </a:lnTo>
                  <a:lnTo>
                    <a:pt x="74930" y="2539"/>
                  </a:lnTo>
                  <a:lnTo>
                    <a:pt x="74930" y="1269"/>
                  </a:lnTo>
                  <a:close/>
                </a:path>
                <a:path w="77469" h="6350">
                  <a:moveTo>
                    <a:pt x="77469" y="0"/>
                  </a:moveTo>
                  <a:lnTo>
                    <a:pt x="0" y="0"/>
                  </a:lnTo>
                  <a:lnTo>
                    <a:pt x="0" y="1269"/>
                  </a:lnTo>
                  <a:lnTo>
                    <a:pt x="77469" y="1269"/>
                  </a:lnTo>
                  <a:lnTo>
                    <a:pt x="77469" y="0"/>
                  </a:lnTo>
                  <a:close/>
                </a:path>
                <a:path w="77469" h="6350">
                  <a:moveTo>
                    <a:pt x="68580" y="5080"/>
                  </a:moveTo>
                  <a:lnTo>
                    <a:pt x="8890" y="5080"/>
                  </a:lnTo>
                  <a:lnTo>
                    <a:pt x="8890" y="6350"/>
                  </a:lnTo>
                  <a:lnTo>
                    <a:pt x="68580" y="6350"/>
                  </a:lnTo>
                  <a:lnTo>
                    <a:pt x="68580" y="5080"/>
                  </a:lnTo>
                  <a:close/>
                </a:path>
              </a:pathLst>
            </a:custGeom>
            <a:solidFill>
              <a:srgbClr val="92929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15" name="object 715"/>
            <p:cNvSpPr/>
            <p:nvPr/>
          </p:nvSpPr>
          <p:spPr>
            <a:xfrm>
              <a:off x="1362709" y="4607560"/>
              <a:ext cx="57150" cy="7620"/>
            </a:xfrm>
            <a:custGeom>
              <a:avLst/>
              <a:gdLst/>
              <a:ahLst/>
              <a:cxnLst/>
              <a:rect l="l" t="t" r="r" b="b"/>
              <a:pathLst>
                <a:path w="57150" h="7620">
                  <a:moveTo>
                    <a:pt x="48259" y="5079"/>
                  </a:moveTo>
                  <a:lnTo>
                    <a:pt x="8890" y="5079"/>
                  </a:lnTo>
                  <a:lnTo>
                    <a:pt x="8890" y="7619"/>
                  </a:lnTo>
                  <a:lnTo>
                    <a:pt x="48259" y="7619"/>
                  </a:lnTo>
                  <a:lnTo>
                    <a:pt x="48259" y="5079"/>
                  </a:lnTo>
                  <a:close/>
                </a:path>
                <a:path w="57150" h="7620">
                  <a:moveTo>
                    <a:pt x="49530" y="3809"/>
                  </a:moveTo>
                  <a:lnTo>
                    <a:pt x="6350" y="3809"/>
                  </a:lnTo>
                  <a:lnTo>
                    <a:pt x="6350" y="5079"/>
                  </a:lnTo>
                  <a:lnTo>
                    <a:pt x="49530" y="5079"/>
                  </a:lnTo>
                  <a:lnTo>
                    <a:pt x="49530" y="3809"/>
                  </a:lnTo>
                  <a:close/>
                </a:path>
                <a:path w="57150" h="7620">
                  <a:moveTo>
                    <a:pt x="52070" y="2539"/>
                  </a:moveTo>
                  <a:lnTo>
                    <a:pt x="5080" y="2539"/>
                  </a:lnTo>
                  <a:lnTo>
                    <a:pt x="5080" y="3809"/>
                  </a:lnTo>
                  <a:lnTo>
                    <a:pt x="52070" y="3809"/>
                  </a:lnTo>
                  <a:lnTo>
                    <a:pt x="52070" y="2539"/>
                  </a:lnTo>
                  <a:close/>
                </a:path>
                <a:path w="57150" h="7620">
                  <a:moveTo>
                    <a:pt x="54609" y="1269"/>
                  </a:moveTo>
                  <a:lnTo>
                    <a:pt x="2540" y="1269"/>
                  </a:lnTo>
                  <a:lnTo>
                    <a:pt x="2540" y="2539"/>
                  </a:lnTo>
                  <a:lnTo>
                    <a:pt x="54609" y="2539"/>
                  </a:lnTo>
                  <a:lnTo>
                    <a:pt x="54609" y="1269"/>
                  </a:lnTo>
                  <a:close/>
                </a:path>
                <a:path w="57150" h="7620">
                  <a:moveTo>
                    <a:pt x="57150" y="0"/>
                  </a:moveTo>
                  <a:lnTo>
                    <a:pt x="0" y="0"/>
                  </a:lnTo>
                  <a:lnTo>
                    <a:pt x="0" y="1269"/>
                  </a:lnTo>
                  <a:lnTo>
                    <a:pt x="57150" y="1269"/>
                  </a:lnTo>
                  <a:lnTo>
                    <a:pt x="57150" y="0"/>
                  </a:lnTo>
                  <a:close/>
                </a:path>
              </a:pathLst>
            </a:custGeom>
            <a:solidFill>
              <a:srgbClr val="95959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16" name="object 716"/>
            <p:cNvSpPr/>
            <p:nvPr/>
          </p:nvSpPr>
          <p:spPr>
            <a:xfrm>
              <a:off x="1371600" y="4615180"/>
              <a:ext cx="39370" cy="6350"/>
            </a:xfrm>
            <a:custGeom>
              <a:avLst/>
              <a:gdLst/>
              <a:ahLst/>
              <a:cxnLst/>
              <a:rect l="l" t="t" r="r" b="b"/>
              <a:pathLst>
                <a:path w="39369" h="6350">
                  <a:moveTo>
                    <a:pt x="0" y="6350"/>
                  </a:moveTo>
                  <a:lnTo>
                    <a:pt x="0" y="0"/>
                  </a:lnTo>
                  <a:lnTo>
                    <a:pt x="39369" y="0"/>
                  </a:lnTo>
                  <a:lnTo>
                    <a:pt x="39369" y="6350"/>
                  </a:lnTo>
                  <a:lnTo>
                    <a:pt x="0" y="6350"/>
                  </a:lnTo>
                  <a:close/>
                </a:path>
              </a:pathLst>
            </a:custGeom>
            <a:solidFill>
              <a:srgbClr val="98989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17" name="object 717"/>
            <p:cNvSpPr/>
            <p:nvPr/>
          </p:nvSpPr>
          <p:spPr>
            <a:xfrm>
              <a:off x="1371600" y="4621530"/>
              <a:ext cx="39370" cy="7620"/>
            </a:xfrm>
            <a:custGeom>
              <a:avLst/>
              <a:gdLst/>
              <a:ahLst/>
              <a:cxnLst/>
              <a:rect l="l" t="t" r="r" b="b"/>
              <a:pathLst>
                <a:path w="39369" h="7620">
                  <a:moveTo>
                    <a:pt x="0" y="7620"/>
                  </a:moveTo>
                  <a:lnTo>
                    <a:pt x="0" y="0"/>
                  </a:lnTo>
                  <a:lnTo>
                    <a:pt x="39369" y="0"/>
                  </a:lnTo>
                  <a:lnTo>
                    <a:pt x="39369" y="7620"/>
                  </a:lnTo>
                  <a:lnTo>
                    <a:pt x="0" y="7620"/>
                  </a:lnTo>
                  <a:close/>
                </a:path>
              </a:pathLst>
            </a:custGeom>
            <a:solidFill>
              <a:srgbClr val="9B9B9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18" name="object 718"/>
            <p:cNvSpPr/>
            <p:nvPr/>
          </p:nvSpPr>
          <p:spPr>
            <a:xfrm>
              <a:off x="1371600" y="4629150"/>
              <a:ext cx="39370" cy="6350"/>
            </a:xfrm>
            <a:custGeom>
              <a:avLst/>
              <a:gdLst/>
              <a:ahLst/>
              <a:cxnLst/>
              <a:rect l="l" t="t" r="r" b="b"/>
              <a:pathLst>
                <a:path w="39369" h="6350">
                  <a:moveTo>
                    <a:pt x="0" y="6350"/>
                  </a:moveTo>
                  <a:lnTo>
                    <a:pt x="0" y="0"/>
                  </a:lnTo>
                  <a:lnTo>
                    <a:pt x="39369" y="0"/>
                  </a:lnTo>
                  <a:lnTo>
                    <a:pt x="39369" y="6350"/>
                  </a:lnTo>
                  <a:lnTo>
                    <a:pt x="0" y="6350"/>
                  </a:lnTo>
                  <a:close/>
                </a:path>
              </a:pathLst>
            </a:custGeom>
            <a:solidFill>
              <a:srgbClr val="9F9F9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19" name="object 719"/>
            <p:cNvSpPr/>
            <p:nvPr/>
          </p:nvSpPr>
          <p:spPr>
            <a:xfrm>
              <a:off x="1371600" y="4635500"/>
              <a:ext cx="39370" cy="7620"/>
            </a:xfrm>
            <a:custGeom>
              <a:avLst/>
              <a:gdLst/>
              <a:ahLst/>
              <a:cxnLst/>
              <a:rect l="l" t="t" r="r" b="b"/>
              <a:pathLst>
                <a:path w="39369" h="7620">
                  <a:moveTo>
                    <a:pt x="0" y="7619"/>
                  </a:moveTo>
                  <a:lnTo>
                    <a:pt x="0" y="0"/>
                  </a:lnTo>
                  <a:lnTo>
                    <a:pt x="39369" y="0"/>
                  </a:lnTo>
                  <a:lnTo>
                    <a:pt x="39369" y="7619"/>
                  </a:lnTo>
                  <a:lnTo>
                    <a:pt x="0" y="7619"/>
                  </a:lnTo>
                  <a:close/>
                </a:path>
              </a:pathLst>
            </a:custGeom>
            <a:solidFill>
              <a:srgbClr val="A2A2A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20" name="object 720"/>
            <p:cNvSpPr/>
            <p:nvPr/>
          </p:nvSpPr>
          <p:spPr>
            <a:xfrm>
              <a:off x="1371600" y="4643120"/>
              <a:ext cx="39370" cy="7620"/>
            </a:xfrm>
            <a:custGeom>
              <a:avLst/>
              <a:gdLst/>
              <a:ahLst/>
              <a:cxnLst/>
              <a:rect l="l" t="t" r="r" b="b"/>
              <a:pathLst>
                <a:path w="39369" h="7620">
                  <a:moveTo>
                    <a:pt x="0" y="7619"/>
                  </a:moveTo>
                  <a:lnTo>
                    <a:pt x="0" y="0"/>
                  </a:lnTo>
                  <a:lnTo>
                    <a:pt x="39369" y="0"/>
                  </a:lnTo>
                  <a:lnTo>
                    <a:pt x="39369" y="7619"/>
                  </a:lnTo>
                  <a:lnTo>
                    <a:pt x="0" y="7619"/>
                  </a:lnTo>
                  <a:close/>
                </a:path>
              </a:pathLst>
            </a:custGeom>
            <a:solidFill>
              <a:srgbClr val="A5A5A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21" name="object 721"/>
            <p:cNvSpPr/>
            <p:nvPr/>
          </p:nvSpPr>
          <p:spPr>
            <a:xfrm>
              <a:off x="1371600" y="4650740"/>
              <a:ext cx="39370" cy="6350"/>
            </a:xfrm>
            <a:custGeom>
              <a:avLst/>
              <a:gdLst/>
              <a:ahLst/>
              <a:cxnLst/>
              <a:rect l="l" t="t" r="r" b="b"/>
              <a:pathLst>
                <a:path w="39369" h="6350">
                  <a:moveTo>
                    <a:pt x="0" y="6350"/>
                  </a:moveTo>
                  <a:lnTo>
                    <a:pt x="0" y="0"/>
                  </a:lnTo>
                  <a:lnTo>
                    <a:pt x="39369" y="0"/>
                  </a:lnTo>
                  <a:lnTo>
                    <a:pt x="39369" y="6350"/>
                  </a:lnTo>
                  <a:lnTo>
                    <a:pt x="0" y="6350"/>
                  </a:lnTo>
                  <a:close/>
                </a:path>
              </a:pathLst>
            </a:custGeom>
            <a:solidFill>
              <a:srgbClr val="A8A8A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22" name="object 722"/>
            <p:cNvSpPr/>
            <p:nvPr/>
          </p:nvSpPr>
          <p:spPr>
            <a:xfrm>
              <a:off x="1371600" y="4657090"/>
              <a:ext cx="39370" cy="7620"/>
            </a:xfrm>
            <a:custGeom>
              <a:avLst/>
              <a:gdLst/>
              <a:ahLst/>
              <a:cxnLst/>
              <a:rect l="l" t="t" r="r" b="b"/>
              <a:pathLst>
                <a:path w="39369" h="7620">
                  <a:moveTo>
                    <a:pt x="0" y="7620"/>
                  </a:moveTo>
                  <a:lnTo>
                    <a:pt x="0" y="0"/>
                  </a:lnTo>
                  <a:lnTo>
                    <a:pt x="39369" y="0"/>
                  </a:lnTo>
                  <a:lnTo>
                    <a:pt x="39369" y="7620"/>
                  </a:lnTo>
                  <a:lnTo>
                    <a:pt x="0" y="7620"/>
                  </a:lnTo>
                  <a:close/>
                </a:path>
              </a:pathLst>
            </a:custGeom>
            <a:solidFill>
              <a:srgbClr val="ABABA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23" name="object 723"/>
            <p:cNvSpPr/>
            <p:nvPr/>
          </p:nvSpPr>
          <p:spPr>
            <a:xfrm>
              <a:off x="1371600" y="4664710"/>
              <a:ext cx="39370" cy="7620"/>
            </a:xfrm>
            <a:custGeom>
              <a:avLst/>
              <a:gdLst/>
              <a:ahLst/>
              <a:cxnLst/>
              <a:rect l="l" t="t" r="r" b="b"/>
              <a:pathLst>
                <a:path w="39369" h="7620">
                  <a:moveTo>
                    <a:pt x="0" y="7619"/>
                  </a:moveTo>
                  <a:lnTo>
                    <a:pt x="0" y="0"/>
                  </a:lnTo>
                  <a:lnTo>
                    <a:pt x="39369" y="0"/>
                  </a:lnTo>
                  <a:lnTo>
                    <a:pt x="39369" y="7619"/>
                  </a:lnTo>
                  <a:lnTo>
                    <a:pt x="0" y="7619"/>
                  </a:lnTo>
                  <a:close/>
                </a:path>
              </a:pathLst>
            </a:custGeom>
            <a:solidFill>
              <a:srgbClr val="AFAFA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24" name="object 724"/>
            <p:cNvSpPr/>
            <p:nvPr/>
          </p:nvSpPr>
          <p:spPr>
            <a:xfrm>
              <a:off x="1371600" y="4672330"/>
              <a:ext cx="39370" cy="6350"/>
            </a:xfrm>
            <a:custGeom>
              <a:avLst/>
              <a:gdLst/>
              <a:ahLst/>
              <a:cxnLst/>
              <a:rect l="l" t="t" r="r" b="b"/>
              <a:pathLst>
                <a:path w="39369" h="6350">
                  <a:moveTo>
                    <a:pt x="0" y="6350"/>
                  </a:moveTo>
                  <a:lnTo>
                    <a:pt x="0" y="0"/>
                  </a:lnTo>
                  <a:lnTo>
                    <a:pt x="39369" y="0"/>
                  </a:lnTo>
                  <a:lnTo>
                    <a:pt x="39369" y="6350"/>
                  </a:lnTo>
                  <a:lnTo>
                    <a:pt x="0" y="6350"/>
                  </a:lnTo>
                  <a:close/>
                </a:path>
              </a:pathLst>
            </a:custGeom>
            <a:solidFill>
              <a:srgbClr val="B2B2B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25" name="object 725"/>
            <p:cNvSpPr/>
            <p:nvPr/>
          </p:nvSpPr>
          <p:spPr>
            <a:xfrm>
              <a:off x="1371600" y="4678680"/>
              <a:ext cx="39370" cy="7620"/>
            </a:xfrm>
            <a:custGeom>
              <a:avLst/>
              <a:gdLst/>
              <a:ahLst/>
              <a:cxnLst/>
              <a:rect l="l" t="t" r="r" b="b"/>
              <a:pathLst>
                <a:path w="39369" h="7620">
                  <a:moveTo>
                    <a:pt x="0" y="7620"/>
                  </a:moveTo>
                  <a:lnTo>
                    <a:pt x="0" y="0"/>
                  </a:lnTo>
                  <a:lnTo>
                    <a:pt x="39369" y="0"/>
                  </a:lnTo>
                  <a:lnTo>
                    <a:pt x="39369" y="7620"/>
                  </a:lnTo>
                  <a:lnTo>
                    <a:pt x="0" y="7620"/>
                  </a:lnTo>
                  <a:close/>
                </a:path>
              </a:pathLst>
            </a:custGeom>
            <a:solidFill>
              <a:srgbClr val="B5B5B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26" name="object 726"/>
            <p:cNvSpPr/>
            <p:nvPr/>
          </p:nvSpPr>
          <p:spPr>
            <a:xfrm>
              <a:off x="1371600" y="4686300"/>
              <a:ext cx="39370" cy="6350"/>
            </a:xfrm>
            <a:custGeom>
              <a:avLst/>
              <a:gdLst/>
              <a:ahLst/>
              <a:cxnLst/>
              <a:rect l="l" t="t" r="r" b="b"/>
              <a:pathLst>
                <a:path w="39369" h="6350">
                  <a:moveTo>
                    <a:pt x="0" y="6350"/>
                  </a:moveTo>
                  <a:lnTo>
                    <a:pt x="0" y="0"/>
                  </a:lnTo>
                  <a:lnTo>
                    <a:pt x="39369" y="0"/>
                  </a:lnTo>
                  <a:lnTo>
                    <a:pt x="39369" y="6350"/>
                  </a:lnTo>
                  <a:lnTo>
                    <a:pt x="0" y="6350"/>
                  </a:lnTo>
                  <a:close/>
                </a:path>
              </a:pathLst>
            </a:custGeom>
            <a:solidFill>
              <a:srgbClr val="B8B8B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27" name="object 727"/>
            <p:cNvSpPr/>
            <p:nvPr/>
          </p:nvSpPr>
          <p:spPr>
            <a:xfrm>
              <a:off x="1371600" y="4692650"/>
              <a:ext cx="39370" cy="7620"/>
            </a:xfrm>
            <a:custGeom>
              <a:avLst/>
              <a:gdLst/>
              <a:ahLst/>
              <a:cxnLst/>
              <a:rect l="l" t="t" r="r" b="b"/>
              <a:pathLst>
                <a:path w="39369" h="7620">
                  <a:moveTo>
                    <a:pt x="0" y="7619"/>
                  </a:moveTo>
                  <a:lnTo>
                    <a:pt x="0" y="0"/>
                  </a:lnTo>
                  <a:lnTo>
                    <a:pt x="39369" y="0"/>
                  </a:lnTo>
                  <a:lnTo>
                    <a:pt x="39369" y="7619"/>
                  </a:lnTo>
                  <a:lnTo>
                    <a:pt x="0" y="7619"/>
                  </a:lnTo>
                  <a:close/>
                </a:path>
              </a:pathLst>
            </a:custGeom>
            <a:solidFill>
              <a:srgbClr val="BBBBB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28" name="object 728"/>
            <p:cNvSpPr/>
            <p:nvPr/>
          </p:nvSpPr>
          <p:spPr>
            <a:xfrm>
              <a:off x="1371600" y="4700270"/>
              <a:ext cx="39370" cy="7620"/>
            </a:xfrm>
            <a:custGeom>
              <a:avLst/>
              <a:gdLst/>
              <a:ahLst/>
              <a:cxnLst/>
              <a:rect l="l" t="t" r="r" b="b"/>
              <a:pathLst>
                <a:path w="39369" h="7620">
                  <a:moveTo>
                    <a:pt x="0" y="7619"/>
                  </a:moveTo>
                  <a:lnTo>
                    <a:pt x="0" y="0"/>
                  </a:lnTo>
                  <a:lnTo>
                    <a:pt x="39369" y="0"/>
                  </a:lnTo>
                  <a:lnTo>
                    <a:pt x="39369" y="7619"/>
                  </a:lnTo>
                  <a:lnTo>
                    <a:pt x="0" y="7619"/>
                  </a:lnTo>
                  <a:close/>
                </a:path>
              </a:pathLst>
            </a:custGeom>
            <a:solidFill>
              <a:srgbClr val="BFBFB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29" name="object 729"/>
            <p:cNvSpPr/>
            <p:nvPr/>
          </p:nvSpPr>
          <p:spPr>
            <a:xfrm>
              <a:off x="1371600" y="4707890"/>
              <a:ext cx="39370" cy="6350"/>
            </a:xfrm>
            <a:custGeom>
              <a:avLst/>
              <a:gdLst/>
              <a:ahLst/>
              <a:cxnLst/>
              <a:rect l="l" t="t" r="r" b="b"/>
              <a:pathLst>
                <a:path w="39369" h="6350">
                  <a:moveTo>
                    <a:pt x="0" y="6350"/>
                  </a:moveTo>
                  <a:lnTo>
                    <a:pt x="0" y="0"/>
                  </a:lnTo>
                  <a:lnTo>
                    <a:pt x="39369" y="0"/>
                  </a:lnTo>
                  <a:lnTo>
                    <a:pt x="39369" y="6350"/>
                  </a:lnTo>
                  <a:lnTo>
                    <a:pt x="0" y="6350"/>
                  </a:lnTo>
                  <a:close/>
                </a:path>
              </a:pathLst>
            </a:custGeom>
            <a:solidFill>
              <a:srgbClr val="C2C2C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30" name="object 730"/>
            <p:cNvSpPr/>
            <p:nvPr/>
          </p:nvSpPr>
          <p:spPr>
            <a:xfrm>
              <a:off x="1220470" y="4538980"/>
              <a:ext cx="82550" cy="2540"/>
            </a:xfrm>
            <a:custGeom>
              <a:avLst/>
              <a:gdLst/>
              <a:ahLst/>
              <a:cxnLst/>
              <a:rect l="l" t="t" r="r" b="b"/>
              <a:pathLst>
                <a:path w="82550" h="2539">
                  <a:moveTo>
                    <a:pt x="16497" y="1270"/>
                  </a:moveTo>
                  <a:lnTo>
                    <a:pt x="13970" y="1270"/>
                  </a:lnTo>
                  <a:lnTo>
                    <a:pt x="13970" y="0"/>
                  </a:lnTo>
                  <a:lnTo>
                    <a:pt x="1270" y="0"/>
                  </a:lnTo>
                  <a:lnTo>
                    <a:pt x="1270" y="1270"/>
                  </a:lnTo>
                  <a:lnTo>
                    <a:pt x="0" y="1270"/>
                  </a:lnTo>
                  <a:lnTo>
                    <a:pt x="0" y="2540"/>
                  </a:lnTo>
                  <a:lnTo>
                    <a:pt x="16497" y="2540"/>
                  </a:lnTo>
                  <a:lnTo>
                    <a:pt x="16497" y="1270"/>
                  </a:lnTo>
                  <a:close/>
                </a:path>
                <a:path w="82550" h="2539">
                  <a:moveTo>
                    <a:pt x="82550" y="1270"/>
                  </a:moveTo>
                  <a:lnTo>
                    <a:pt x="79997" y="1270"/>
                  </a:lnTo>
                  <a:lnTo>
                    <a:pt x="79997" y="0"/>
                  </a:lnTo>
                  <a:lnTo>
                    <a:pt x="72390" y="0"/>
                  </a:lnTo>
                  <a:lnTo>
                    <a:pt x="72390" y="1270"/>
                  </a:lnTo>
                  <a:lnTo>
                    <a:pt x="69850" y="1270"/>
                  </a:lnTo>
                  <a:lnTo>
                    <a:pt x="69850" y="2540"/>
                  </a:lnTo>
                  <a:lnTo>
                    <a:pt x="82550" y="2540"/>
                  </a:lnTo>
                  <a:lnTo>
                    <a:pt x="82550" y="1270"/>
                  </a:lnTo>
                  <a:close/>
                </a:path>
              </a:pathLst>
            </a:custGeom>
            <a:solidFill>
              <a:srgbClr val="C7C7C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31" name="object 731"/>
            <p:cNvSpPr/>
            <p:nvPr/>
          </p:nvSpPr>
          <p:spPr>
            <a:xfrm>
              <a:off x="1215390" y="4541520"/>
              <a:ext cx="95250" cy="3810"/>
            </a:xfrm>
            <a:custGeom>
              <a:avLst/>
              <a:gdLst/>
              <a:ahLst/>
              <a:cxnLst/>
              <a:rect l="l" t="t" r="r" b="b"/>
              <a:pathLst>
                <a:path w="95250" h="3810">
                  <a:moveTo>
                    <a:pt x="22860" y="0"/>
                  </a:moveTo>
                  <a:lnTo>
                    <a:pt x="2540" y="0"/>
                  </a:lnTo>
                  <a:lnTo>
                    <a:pt x="2540" y="1270"/>
                  </a:lnTo>
                  <a:lnTo>
                    <a:pt x="22860" y="1270"/>
                  </a:lnTo>
                  <a:lnTo>
                    <a:pt x="22860" y="0"/>
                  </a:lnTo>
                  <a:close/>
                </a:path>
                <a:path w="95250" h="3810">
                  <a:moveTo>
                    <a:pt x="25400" y="2540"/>
                  </a:moveTo>
                  <a:lnTo>
                    <a:pt x="24130" y="2540"/>
                  </a:lnTo>
                  <a:lnTo>
                    <a:pt x="24130" y="1282"/>
                  </a:lnTo>
                  <a:lnTo>
                    <a:pt x="1270" y="1282"/>
                  </a:lnTo>
                  <a:lnTo>
                    <a:pt x="1270" y="2540"/>
                  </a:lnTo>
                  <a:lnTo>
                    <a:pt x="0" y="2540"/>
                  </a:lnTo>
                  <a:lnTo>
                    <a:pt x="0" y="3810"/>
                  </a:lnTo>
                  <a:lnTo>
                    <a:pt x="25387" y="3810"/>
                  </a:lnTo>
                  <a:lnTo>
                    <a:pt x="25400" y="2540"/>
                  </a:lnTo>
                  <a:close/>
                </a:path>
                <a:path w="95250" h="3810">
                  <a:moveTo>
                    <a:pt x="88900" y="0"/>
                  </a:moveTo>
                  <a:lnTo>
                    <a:pt x="71120" y="0"/>
                  </a:lnTo>
                  <a:lnTo>
                    <a:pt x="71120" y="1270"/>
                  </a:lnTo>
                  <a:lnTo>
                    <a:pt x="88900" y="1270"/>
                  </a:lnTo>
                  <a:lnTo>
                    <a:pt x="88900" y="0"/>
                  </a:lnTo>
                  <a:close/>
                </a:path>
                <a:path w="95250" h="3810">
                  <a:moveTo>
                    <a:pt x="95250" y="2540"/>
                  </a:moveTo>
                  <a:lnTo>
                    <a:pt x="92710" y="2540"/>
                  </a:lnTo>
                  <a:lnTo>
                    <a:pt x="92710" y="1282"/>
                  </a:lnTo>
                  <a:lnTo>
                    <a:pt x="71120" y="1282"/>
                  </a:lnTo>
                  <a:lnTo>
                    <a:pt x="71120" y="2540"/>
                  </a:lnTo>
                  <a:lnTo>
                    <a:pt x="69850" y="2540"/>
                  </a:lnTo>
                  <a:lnTo>
                    <a:pt x="69850" y="3810"/>
                  </a:lnTo>
                  <a:lnTo>
                    <a:pt x="95250" y="3810"/>
                  </a:lnTo>
                  <a:lnTo>
                    <a:pt x="95250" y="2540"/>
                  </a:lnTo>
                  <a:close/>
                </a:path>
              </a:pathLst>
            </a:custGeom>
            <a:solidFill>
              <a:srgbClr val="C5C5C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32" name="object 732"/>
            <p:cNvSpPr/>
            <p:nvPr/>
          </p:nvSpPr>
          <p:spPr>
            <a:xfrm>
              <a:off x="1212850" y="4545330"/>
              <a:ext cx="100330" cy="3810"/>
            </a:xfrm>
            <a:custGeom>
              <a:avLst/>
              <a:gdLst/>
              <a:ahLst/>
              <a:cxnLst/>
              <a:rect l="l" t="t" r="r" b="b"/>
              <a:pathLst>
                <a:path w="100330" h="3810">
                  <a:moveTo>
                    <a:pt x="27939" y="0"/>
                  </a:moveTo>
                  <a:lnTo>
                    <a:pt x="1269" y="0"/>
                  </a:lnTo>
                  <a:lnTo>
                    <a:pt x="1269" y="2540"/>
                  </a:lnTo>
                  <a:lnTo>
                    <a:pt x="0" y="2540"/>
                  </a:lnTo>
                  <a:lnTo>
                    <a:pt x="0" y="3810"/>
                  </a:lnTo>
                  <a:lnTo>
                    <a:pt x="29209" y="3810"/>
                  </a:lnTo>
                  <a:lnTo>
                    <a:pt x="29209" y="1270"/>
                  </a:lnTo>
                  <a:lnTo>
                    <a:pt x="27939" y="1270"/>
                  </a:lnTo>
                  <a:lnTo>
                    <a:pt x="27939" y="0"/>
                  </a:lnTo>
                  <a:close/>
                </a:path>
                <a:path w="100330" h="3810">
                  <a:moveTo>
                    <a:pt x="99059" y="0"/>
                  </a:moveTo>
                  <a:lnTo>
                    <a:pt x="72390" y="0"/>
                  </a:lnTo>
                  <a:lnTo>
                    <a:pt x="72390" y="1270"/>
                  </a:lnTo>
                  <a:lnTo>
                    <a:pt x="71119" y="1270"/>
                  </a:lnTo>
                  <a:lnTo>
                    <a:pt x="71119" y="3810"/>
                  </a:lnTo>
                  <a:lnTo>
                    <a:pt x="100329" y="3810"/>
                  </a:lnTo>
                  <a:lnTo>
                    <a:pt x="100329" y="2540"/>
                  </a:lnTo>
                  <a:lnTo>
                    <a:pt x="99059" y="2540"/>
                  </a:lnTo>
                  <a:lnTo>
                    <a:pt x="99059" y="0"/>
                  </a:lnTo>
                  <a:close/>
                </a:path>
              </a:pathLst>
            </a:custGeom>
            <a:solidFill>
              <a:srgbClr val="C2C2C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33" name="object 733"/>
            <p:cNvSpPr/>
            <p:nvPr/>
          </p:nvSpPr>
          <p:spPr>
            <a:xfrm>
              <a:off x="1211580" y="4549140"/>
              <a:ext cx="101600" cy="2540"/>
            </a:xfrm>
            <a:custGeom>
              <a:avLst/>
              <a:gdLst/>
              <a:ahLst/>
              <a:cxnLst/>
              <a:rect l="l" t="t" r="r" b="b"/>
              <a:pathLst>
                <a:path w="101600" h="2539">
                  <a:moveTo>
                    <a:pt x="31750" y="0"/>
                  </a:moveTo>
                  <a:lnTo>
                    <a:pt x="1269" y="0"/>
                  </a:lnTo>
                  <a:lnTo>
                    <a:pt x="1269" y="1270"/>
                  </a:lnTo>
                  <a:lnTo>
                    <a:pt x="0" y="1270"/>
                  </a:lnTo>
                  <a:lnTo>
                    <a:pt x="0" y="2540"/>
                  </a:lnTo>
                  <a:lnTo>
                    <a:pt x="31750" y="2540"/>
                  </a:lnTo>
                  <a:lnTo>
                    <a:pt x="31750" y="0"/>
                  </a:lnTo>
                  <a:close/>
                </a:path>
                <a:path w="101600" h="2539">
                  <a:moveTo>
                    <a:pt x="101599" y="0"/>
                  </a:moveTo>
                  <a:lnTo>
                    <a:pt x="72389" y="0"/>
                  </a:lnTo>
                  <a:lnTo>
                    <a:pt x="72390" y="2540"/>
                  </a:lnTo>
                  <a:lnTo>
                    <a:pt x="101600" y="2540"/>
                  </a:lnTo>
                  <a:lnTo>
                    <a:pt x="101599" y="0"/>
                  </a:lnTo>
                  <a:close/>
                </a:path>
              </a:pathLst>
            </a:custGeom>
            <a:solidFill>
              <a:srgbClr val="C0C0C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34" name="object 734"/>
            <p:cNvSpPr/>
            <p:nvPr/>
          </p:nvSpPr>
          <p:spPr>
            <a:xfrm>
              <a:off x="1130300" y="4551680"/>
              <a:ext cx="182880" cy="3810"/>
            </a:xfrm>
            <a:custGeom>
              <a:avLst/>
              <a:gdLst/>
              <a:ahLst/>
              <a:cxnLst/>
              <a:rect l="l" t="t" r="r" b="b"/>
              <a:pathLst>
                <a:path w="182880" h="3810">
                  <a:moveTo>
                    <a:pt x="20320" y="2540"/>
                  </a:moveTo>
                  <a:lnTo>
                    <a:pt x="17767" y="2540"/>
                  </a:lnTo>
                  <a:lnTo>
                    <a:pt x="17767" y="1270"/>
                  </a:lnTo>
                  <a:lnTo>
                    <a:pt x="12700" y="1270"/>
                  </a:lnTo>
                  <a:lnTo>
                    <a:pt x="12700" y="0"/>
                  </a:lnTo>
                  <a:lnTo>
                    <a:pt x="6350" y="0"/>
                  </a:lnTo>
                  <a:lnTo>
                    <a:pt x="6350" y="1270"/>
                  </a:lnTo>
                  <a:lnTo>
                    <a:pt x="3810" y="1270"/>
                  </a:lnTo>
                  <a:lnTo>
                    <a:pt x="3810" y="2540"/>
                  </a:lnTo>
                  <a:lnTo>
                    <a:pt x="0" y="2540"/>
                  </a:lnTo>
                  <a:lnTo>
                    <a:pt x="0" y="3810"/>
                  </a:lnTo>
                  <a:lnTo>
                    <a:pt x="20320" y="3810"/>
                  </a:lnTo>
                  <a:lnTo>
                    <a:pt x="20320" y="2540"/>
                  </a:lnTo>
                  <a:close/>
                </a:path>
                <a:path w="182880" h="3810">
                  <a:moveTo>
                    <a:pt x="114300" y="0"/>
                  </a:moveTo>
                  <a:lnTo>
                    <a:pt x="81280" y="0"/>
                  </a:lnTo>
                  <a:lnTo>
                    <a:pt x="81280" y="3810"/>
                  </a:lnTo>
                  <a:lnTo>
                    <a:pt x="114300" y="3810"/>
                  </a:lnTo>
                  <a:lnTo>
                    <a:pt x="114300" y="0"/>
                  </a:lnTo>
                  <a:close/>
                </a:path>
                <a:path w="182880" h="3810">
                  <a:moveTo>
                    <a:pt x="182867" y="0"/>
                  </a:moveTo>
                  <a:lnTo>
                    <a:pt x="153670" y="0"/>
                  </a:lnTo>
                  <a:lnTo>
                    <a:pt x="153670" y="3810"/>
                  </a:lnTo>
                  <a:lnTo>
                    <a:pt x="182867" y="3810"/>
                  </a:lnTo>
                  <a:lnTo>
                    <a:pt x="182867" y="0"/>
                  </a:lnTo>
                  <a:close/>
                </a:path>
              </a:pathLst>
            </a:custGeom>
            <a:solidFill>
              <a:srgbClr val="BDBDB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35" name="object 735"/>
            <p:cNvSpPr/>
            <p:nvPr/>
          </p:nvSpPr>
          <p:spPr>
            <a:xfrm>
              <a:off x="1127760" y="4555490"/>
              <a:ext cx="185420" cy="3810"/>
            </a:xfrm>
            <a:custGeom>
              <a:avLst/>
              <a:gdLst/>
              <a:ahLst/>
              <a:cxnLst/>
              <a:rect l="l" t="t" r="r" b="b"/>
              <a:pathLst>
                <a:path w="185419" h="3810">
                  <a:moveTo>
                    <a:pt x="116840" y="0"/>
                  </a:moveTo>
                  <a:lnTo>
                    <a:pt x="83820" y="0"/>
                  </a:lnTo>
                  <a:lnTo>
                    <a:pt x="83820" y="3810"/>
                  </a:lnTo>
                  <a:lnTo>
                    <a:pt x="116840" y="3810"/>
                  </a:lnTo>
                  <a:lnTo>
                    <a:pt x="116840" y="0"/>
                  </a:lnTo>
                  <a:close/>
                </a:path>
                <a:path w="185419" h="3810">
                  <a:moveTo>
                    <a:pt x="185419" y="0"/>
                  </a:moveTo>
                  <a:lnTo>
                    <a:pt x="156209" y="0"/>
                  </a:lnTo>
                  <a:lnTo>
                    <a:pt x="156209" y="3810"/>
                  </a:lnTo>
                  <a:lnTo>
                    <a:pt x="185419" y="3810"/>
                  </a:lnTo>
                  <a:lnTo>
                    <a:pt x="185419" y="0"/>
                  </a:lnTo>
                  <a:close/>
                </a:path>
                <a:path w="185419" h="3810">
                  <a:moveTo>
                    <a:pt x="30480" y="2540"/>
                  </a:moveTo>
                  <a:lnTo>
                    <a:pt x="0" y="2540"/>
                  </a:lnTo>
                  <a:lnTo>
                    <a:pt x="0" y="3810"/>
                  </a:lnTo>
                  <a:lnTo>
                    <a:pt x="30480" y="3810"/>
                  </a:lnTo>
                  <a:lnTo>
                    <a:pt x="30480" y="2540"/>
                  </a:lnTo>
                  <a:close/>
                </a:path>
                <a:path w="185419" h="3810">
                  <a:moveTo>
                    <a:pt x="25400" y="0"/>
                  </a:moveTo>
                  <a:lnTo>
                    <a:pt x="1270" y="0"/>
                  </a:lnTo>
                  <a:lnTo>
                    <a:pt x="1270" y="2540"/>
                  </a:lnTo>
                  <a:lnTo>
                    <a:pt x="27940" y="2540"/>
                  </a:lnTo>
                  <a:lnTo>
                    <a:pt x="27940" y="1270"/>
                  </a:lnTo>
                  <a:lnTo>
                    <a:pt x="25400" y="1270"/>
                  </a:lnTo>
                  <a:lnTo>
                    <a:pt x="25400" y="0"/>
                  </a:lnTo>
                  <a:close/>
                </a:path>
              </a:pathLst>
            </a:custGeom>
            <a:solidFill>
              <a:srgbClr val="BABAB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36" name="object 736"/>
            <p:cNvSpPr/>
            <p:nvPr/>
          </p:nvSpPr>
          <p:spPr>
            <a:xfrm>
              <a:off x="1125220" y="4559300"/>
              <a:ext cx="187960" cy="3810"/>
            </a:xfrm>
            <a:custGeom>
              <a:avLst/>
              <a:gdLst/>
              <a:ahLst/>
              <a:cxnLst/>
              <a:rect l="l" t="t" r="r" b="b"/>
              <a:pathLst>
                <a:path w="187959" h="3810">
                  <a:moveTo>
                    <a:pt x="36830" y="1269"/>
                  </a:moveTo>
                  <a:lnTo>
                    <a:pt x="1270" y="1269"/>
                  </a:lnTo>
                  <a:lnTo>
                    <a:pt x="1270" y="2539"/>
                  </a:lnTo>
                  <a:lnTo>
                    <a:pt x="36830" y="2539"/>
                  </a:lnTo>
                  <a:lnTo>
                    <a:pt x="36830" y="1269"/>
                  </a:lnTo>
                  <a:close/>
                </a:path>
                <a:path w="187959" h="3810">
                  <a:moveTo>
                    <a:pt x="34290" y="0"/>
                  </a:moveTo>
                  <a:lnTo>
                    <a:pt x="2540" y="0"/>
                  </a:lnTo>
                  <a:lnTo>
                    <a:pt x="2540" y="1269"/>
                  </a:lnTo>
                  <a:lnTo>
                    <a:pt x="34290" y="1269"/>
                  </a:lnTo>
                  <a:lnTo>
                    <a:pt x="34290" y="0"/>
                  </a:lnTo>
                  <a:close/>
                </a:path>
                <a:path w="187959" h="3810">
                  <a:moveTo>
                    <a:pt x="119380" y="0"/>
                  </a:moveTo>
                  <a:lnTo>
                    <a:pt x="86360" y="0"/>
                  </a:lnTo>
                  <a:lnTo>
                    <a:pt x="86360" y="2539"/>
                  </a:lnTo>
                  <a:lnTo>
                    <a:pt x="118110" y="2539"/>
                  </a:lnTo>
                  <a:lnTo>
                    <a:pt x="118110" y="1269"/>
                  </a:lnTo>
                  <a:lnTo>
                    <a:pt x="119380" y="1269"/>
                  </a:lnTo>
                  <a:lnTo>
                    <a:pt x="119380" y="0"/>
                  </a:lnTo>
                  <a:close/>
                </a:path>
                <a:path w="187959" h="3810">
                  <a:moveTo>
                    <a:pt x="187959" y="0"/>
                  </a:moveTo>
                  <a:lnTo>
                    <a:pt x="158750" y="0"/>
                  </a:lnTo>
                  <a:lnTo>
                    <a:pt x="158750" y="2539"/>
                  </a:lnTo>
                  <a:lnTo>
                    <a:pt x="187959" y="2539"/>
                  </a:lnTo>
                  <a:lnTo>
                    <a:pt x="187959" y="0"/>
                  </a:lnTo>
                  <a:close/>
                </a:path>
                <a:path w="187959" h="3810">
                  <a:moveTo>
                    <a:pt x="39369" y="2540"/>
                  </a:moveTo>
                  <a:lnTo>
                    <a:pt x="0" y="2540"/>
                  </a:lnTo>
                  <a:lnTo>
                    <a:pt x="0" y="3810"/>
                  </a:lnTo>
                  <a:lnTo>
                    <a:pt x="39369" y="3810"/>
                  </a:lnTo>
                  <a:lnTo>
                    <a:pt x="39369" y="2540"/>
                  </a:lnTo>
                  <a:close/>
                </a:path>
                <a:path w="187959" h="3810">
                  <a:moveTo>
                    <a:pt x="118109" y="2540"/>
                  </a:moveTo>
                  <a:lnTo>
                    <a:pt x="85090" y="2540"/>
                  </a:lnTo>
                  <a:lnTo>
                    <a:pt x="85090" y="3810"/>
                  </a:lnTo>
                  <a:lnTo>
                    <a:pt x="118109" y="3810"/>
                  </a:lnTo>
                  <a:lnTo>
                    <a:pt x="118109" y="2540"/>
                  </a:lnTo>
                  <a:close/>
                </a:path>
                <a:path w="187959" h="3810">
                  <a:moveTo>
                    <a:pt x="187959" y="2540"/>
                  </a:moveTo>
                  <a:lnTo>
                    <a:pt x="158750" y="2540"/>
                  </a:lnTo>
                  <a:lnTo>
                    <a:pt x="158750" y="3810"/>
                  </a:lnTo>
                  <a:lnTo>
                    <a:pt x="187959" y="3810"/>
                  </a:lnTo>
                  <a:lnTo>
                    <a:pt x="187959" y="2540"/>
                  </a:lnTo>
                  <a:close/>
                </a:path>
              </a:pathLst>
            </a:custGeom>
            <a:solidFill>
              <a:srgbClr val="B8B8B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37" name="object 737"/>
            <p:cNvSpPr/>
            <p:nvPr/>
          </p:nvSpPr>
          <p:spPr>
            <a:xfrm>
              <a:off x="1123950" y="4563110"/>
              <a:ext cx="189230" cy="3810"/>
            </a:xfrm>
            <a:custGeom>
              <a:avLst/>
              <a:gdLst/>
              <a:ahLst/>
              <a:cxnLst/>
              <a:rect l="l" t="t" r="r" b="b"/>
              <a:pathLst>
                <a:path w="189230" h="3810">
                  <a:moveTo>
                    <a:pt x="44450" y="1269"/>
                  </a:moveTo>
                  <a:lnTo>
                    <a:pt x="0" y="1269"/>
                  </a:lnTo>
                  <a:lnTo>
                    <a:pt x="0" y="3809"/>
                  </a:lnTo>
                  <a:lnTo>
                    <a:pt x="46990" y="3809"/>
                  </a:lnTo>
                  <a:lnTo>
                    <a:pt x="46990" y="2539"/>
                  </a:lnTo>
                  <a:lnTo>
                    <a:pt x="44450" y="2539"/>
                  </a:lnTo>
                  <a:lnTo>
                    <a:pt x="44450" y="1269"/>
                  </a:lnTo>
                  <a:close/>
                </a:path>
                <a:path w="189230" h="3810">
                  <a:moveTo>
                    <a:pt x="43179" y="0"/>
                  </a:moveTo>
                  <a:lnTo>
                    <a:pt x="1269" y="0"/>
                  </a:lnTo>
                  <a:lnTo>
                    <a:pt x="1269" y="1269"/>
                  </a:lnTo>
                  <a:lnTo>
                    <a:pt x="43179" y="1269"/>
                  </a:lnTo>
                  <a:lnTo>
                    <a:pt x="43179" y="0"/>
                  </a:lnTo>
                  <a:close/>
                </a:path>
                <a:path w="189230" h="3810">
                  <a:moveTo>
                    <a:pt x="119379" y="0"/>
                  </a:moveTo>
                  <a:lnTo>
                    <a:pt x="86359" y="0"/>
                  </a:lnTo>
                  <a:lnTo>
                    <a:pt x="86359" y="3809"/>
                  </a:lnTo>
                  <a:lnTo>
                    <a:pt x="119379" y="3809"/>
                  </a:lnTo>
                  <a:lnTo>
                    <a:pt x="119379" y="0"/>
                  </a:lnTo>
                  <a:close/>
                </a:path>
                <a:path w="189230" h="3810">
                  <a:moveTo>
                    <a:pt x="189229" y="0"/>
                  </a:moveTo>
                  <a:lnTo>
                    <a:pt x="160019" y="0"/>
                  </a:lnTo>
                  <a:lnTo>
                    <a:pt x="160019" y="3809"/>
                  </a:lnTo>
                  <a:lnTo>
                    <a:pt x="189230" y="3809"/>
                  </a:lnTo>
                  <a:lnTo>
                    <a:pt x="189229" y="0"/>
                  </a:lnTo>
                  <a:close/>
                </a:path>
              </a:pathLst>
            </a:custGeom>
            <a:solidFill>
              <a:srgbClr val="B5B5B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38" name="object 738"/>
            <p:cNvSpPr/>
            <p:nvPr/>
          </p:nvSpPr>
          <p:spPr>
            <a:xfrm>
              <a:off x="1123950" y="4566920"/>
              <a:ext cx="189230" cy="3810"/>
            </a:xfrm>
            <a:custGeom>
              <a:avLst/>
              <a:gdLst/>
              <a:ahLst/>
              <a:cxnLst/>
              <a:rect l="l" t="t" r="r" b="b"/>
              <a:pathLst>
                <a:path w="189230" h="3810">
                  <a:moveTo>
                    <a:pt x="49530" y="0"/>
                  </a:moveTo>
                  <a:lnTo>
                    <a:pt x="0" y="0"/>
                  </a:lnTo>
                  <a:lnTo>
                    <a:pt x="0" y="1269"/>
                  </a:lnTo>
                  <a:lnTo>
                    <a:pt x="49530" y="1269"/>
                  </a:lnTo>
                  <a:lnTo>
                    <a:pt x="49530" y="0"/>
                  </a:lnTo>
                  <a:close/>
                </a:path>
                <a:path w="189230" h="3810">
                  <a:moveTo>
                    <a:pt x="119379" y="0"/>
                  </a:moveTo>
                  <a:lnTo>
                    <a:pt x="86359" y="0"/>
                  </a:lnTo>
                  <a:lnTo>
                    <a:pt x="86359" y="1269"/>
                  </a:lnTo>
                  <a:lnTo>
                    <a:pt x="119379" y="1269"/>
                  </a:lnTo>
                  <a:lnTo>
                    <a:pt x="119379" y="0"/>
                  </a:lnTo>
                  <a:close/>
                </a:path>
                <a:path w="189230" h="3810">
                  <a:moveTo>
                    <a:pt x="189230" y="0"/>
                  </a:moveTo>
                  <a:lnTo>
                    <a:pt x="158750" y="0"/>
                  </a:lnTo>
                  <a:lnTo>
                    <a:pt x="158750" y="1269"/>
                  </a:lnTo>
                  <a:lnTo>
                    <a:pt x="189230" y="1269"/>
                  </a:lnTo>
                  <a:lnTo>
                    <a:pt x="189230" y="0"/>
                  </a:lnTo>
                  <a:close/>
                </a:path>
                <a:path w="189230" h="3810">
                  <a:moveTo>
                    <a:pt x="52069" y="1269"/>
                  </a:moveTo>
                  <a:lnTo>
                    <a:pt x="0" y="1269"/>
                  </a:lnTo>
                  <a:lnTo>
                    <a:pt x="0" y="3809"/>
                  </a:lnTo>
                  <a:lnTo>
                    <a:pt x="53340" y="3809"/>
                  </a:lnTo>
                  <a:lnTo>
                    <a:pt x="53340" y="2539"/>
                  </a:lnTo>
                  <a:lnTo>
                    <a:pt x="52069" y="2539"/>
                  </a:lnTo>
                  <a:lnTo>
                    <a:pt x="52069" y="1269"/>
                  </a:lnTo>
                  <a:close/>
                </a:path>
                <a:path w="189230" h="3810">
                  <a:moveTo>
                    <a:pt x="119379" y="1269"/>
                  </a:moveTo>
                  <a:lnTo>
                    <a:pt x="86359" y="1269"/>
                  </a:lnTo>
                  <a:lnTo>
                    <a:pt x="86359" y="3809"/>
                  </a:lnTo>
                  <a:lnTo>
                    <a:pt x="119379" y="3809"/>
                  </a:lnTo>
                  <a:lnTo>
                    <a:pt x="119379" y="1269"/>
                  </a:lnTo>
                  <a:close/>
                </a:path>
                <a:path w="189230" h="3810">
                  <a:moveTo>
                    <a:pt x="189230" y="1269"/>
                  </a:moveTo>
                  <a:lnTo>
                    <a:pt x="158750" y="1269"/>
                  </a:lnTo>
                  <a:lnTo>
                    <a:pt x="158750" y="3809"/>
                  </a:lnTo>
                  <a:lnTo>
                    <a:pt x="189230" y="3809"/>
                  </a:lnTo>
                  <a:lnTo>
                    <a:pt x="189230" y="1269"/>
                  </a:lnTo>
                  <a:close/>
                </a:path>
              </a:pathLst>
            </a:custGeom>
            <a:solidFill>
              <a:srgbClr val="B3B3B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39" name="object 739"/>
            <p:cNvSpPr/>
            <p:nvPr/>
          </p:nvSpPr>
          <p:spPr>
            <a:xfrm>
              <a:off x="1123950" y="4570730"/>
              <a:ext cx="189230" cy="2540"/>
            </a:xfrm>
            <a:custGeom>
              <a:avLst/>
              <a:gdLst/>
              <a:ahLst/>
              <a:cxnLst/>
              <a:rect l="l" t="t" r="r" b="b"/>
              <a:pathLst>
                <a:path w="189230" h="2539">
                  <a:moveTo>
                    <a:pt x="55880" y="0"/>
                  </a:moveTo>
                  <a:lnTo>
                    <a:pt x="0" y="0"/>
                  </a:lnTo>
                  <a:lnTo>
                    <a:pt x="0" y="2540"/>
                  </a:lnTo>
                  <a:lnTo>
                    <a:pt x="58419" y="2540"/>
                  </a:lnTo>
                  <a:lnTo>
                    <a:pt x="58419" y="1270"/>
                  </a:lnTo>
                  <a:lnTo>
                    <a:pt x="55880" y="1270"/>
                  </a:lnTo>
                  <a:lnTo>
                    <a:pt x="55880" y="0"/>
                  </a:lnTo>
                  <a:close/>
                </a:path>
                <a:path w="189230" h="2539">
                  <a:moveTo>
                    <a:pt x="119379" y="0"/>
                  </a:moveTo>
                  <a:lnTo>
                    <a:pt x="86359" y="0"/>
                  </a:lnTo>
                  <a:lnTo>
                    <a:pt x="86359" y="2540"/>
                  </a:lnTo>
                  <a:lnTo>
                    <a:pt x="119379" y="2540"/>
                  </a:lnTo>
                  <a:lnTo>
                    <a:pt x="119379" y="0"/>
                  </a:lnTo>
                  <a:close/>
                </a:path>
                <a:path w="189230" h="2539">
                  <a:moveTo>
                    <a:pt x="189230" y="0"/>
                  </a:moveTo>
                  <a:lnTo>
                    <a:pt x="158750" y="0"/>
                  </a:lnTo>
                  <a:lnTo>
                    <a:pt x="158750" y="2540"/>
                  </a:lnTo>
                  <a:lnTo>
                    <a:pt x="189230" y="2540"/>
                  </a:lnTo>
                  <a:lnTo>
                    <a:pt x="189230" y="0"/>
                  </a:lnTo>
                  <a:close/>
                </a:path>
              </a:pathLst>
            </a:custGeom>
            <a:solidFill>
              <a:srgbClr val="B0B0B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40" name="object 740"/>
            <p:cNvSpPr/>
            <p:nvPr/>
          </p:nvSpPr>
          <p:spPr>
            <a:xfrm>
              <a:off x="1123950" y="4573270"/>
              <a:ext cx="189230" cy="3810"/>
            </a:xfrm>
            <a:custGeom>
              <a:avLst/>
              <a:gdLst/>
              <a:ahLst/>
              <a:cxnLst/>
              <a:rect l="l" t="t" r="r" b="b"/>
              <a:pathLst>
                <a:path w="189230" h="3810">
                  <a:moveTo>
                    <a:pt x="59690" y="0"/>
                  </a:moveTo>
                  <a:lnTo>
                    <a:pt x="0" y="0"/>
                  </a:lnTo>
                  <a:lnTo>
                    <a:pt x="0" y="1269"/>
                  </a:lnTo>
                  <a:lnTo>
                    <a:pt x="59690" y="1269"/>
                  </a:lnTo>
                  <a:lnTo>
                    <a:pt x="59690" y="0"/>
                  </a:lnTo>
                  <a:close/>
                </a:path>
                <a:path w="189230" h="3810">
                  <a:moveTo>
                    <a:pt x="119379" y="0"/>
                  </a:moveTo>
                  <a:lnTo>
                    <a:pt x="86359" y="0"/>
                  </a:lnTo>
                  <a:lnTo>
                    <a:pt x="86359" y="1269"/>
                  </a:lnTo>
                  <a:lnTo>
                    <a:pt x="119379" y="1269"/>
                  </a:lnTo>
                  <a:lnTo>
                    <a:pt x="119379" y="0"/>
                  </a:lnTo>
                  <a:close/>
                </a:path>
                <a:path w="189230" h="3810">
                  <a:moveTo>
                    <a:pt x="189230" y="0"/>
                  </a:moveTo>
                  <a:lnTo>
                    <a:pt x="158750" y="0"/>
                  </a:lnTo>
                  <a:lnTo>
                    <a:pt x="158750" y="1269"/>
                  </a:lnTo>
                  <a:lnTo>
                    <a:pt x="189230" y="1269"/>
                  </a:lnTo>
                  <a:lnTo>
                    <a:pt x="189230" y="0"/>
                  </a:lnTo>
                  <a:close/>
                </a:path>
                <a:path w="189230" h="3810">
                  <a:moveTo>
                    <a:pt x="62229" y="1269"/>
                  </a:moveTo>
                  <a:lnTo>
                    <a:pt x="1269" y="1269"/>
                  </a:lnTo>
                  <a:lnTo>
                    <a:pt x="1269" y="3809"/>
                  </a:lnTo>
                  <a:lnTo>
                    <a:pt x="64769" y="3809"/>
                  </a:lnTo>
                  <a:lnTo>
                    <a:pt x="64769" y="2539"/>
                  </a:lnTo>
                  <a:lnTo>
                    <a:pt x="62229" y="2539"/>
                  </a:lnTo>
                  <a:lnTo>
                    <a:pt x="62229" y="1269"/>
                  </a:lnTo>
                  <a:close/>
                </a:path>
                <a:path w="189230" h="3810">
                  <a:moveTo>
                    <a:pt x="119379" y="1269"/>
                  </a:moveTo>
                  <a:lnTo>
                    <a:pt x="86359" y="1269"/>
                  </a:lnTo>
                  <a:lnTo>
                    <a:pt x="86359" y="3809"/>
                  </a:lnTo>
                  <a:lnTo>
                    <a:pt x="119379" y="3809"/>
                  </a:lnTo>
                  <a:lnTo>
                    <a:pt x="119379" y="1269"/>
                  </a:lnTo>
                  <a:close/>
                </a:path>
                <a:path w="189230" h="3810">
                  <a:moveTo>
                    <a:pt x="189230" y="1269"/>
                  </a:moveTo>
                  <a:lnTo>
                    <a:pt x="158750" y="1269"/>
                  </a:lnTo>
                  <a:lnTo>
                    <a:pt x="158750" y="3809"/>
                  </a:lnTo>
                  <a:lnTo>
                    <a:pt x="189230" y="3809"/>
                  </a:lnTo>
                  <a:lnTo>
                    <a:pt x="189230" y="1269"/>
                  </a:lnTo>
                  <a:close/>
                </a:path>
              </a:pathLst>
            </a:custGeom>
            <a:solidFill>
              <a:srgbClr val="ADADA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41" name="object 741"/>
            <p:cNvSpPr/>
            <p:nvPr/>
          </p:nvSpPr>
          <p:spPr>
            <a:xfrm>
              <a:off x="1126490" y="4577080"/>
              <a:ext cx="186690" cy="3810"/>
            </a:xfrm>
            <a:custGeom>
              <a:avLst/>
              <a:gdLst/>
              <a:ahLst/>
              <a:cxnLst/>
              <a:rect l="l" t="t" r="r" b="b"/>
              <a:pathLst>
                <a:path w="186690" h="3810">
                  <a:moveTo>
                    <a:pt x="68579" y="2540"/>
                  </a:moveTo>
                  <a:lnTo>
                    <a:pt x="1269" y="2540"/>
                  </a:lnTo>
                  <a:lnTo>
                    <a:pt x="1269" y="3810"/>
                  </a:lnTo>
                  <a:lnTo>
                    <a:pt x="68579" y="3810"/>
                  </a:lnTo>
                  <a:lnTo>
                    <a:pt x="68579" y="2540"/>
                  </a:lnTo>
                  <a:close/>
                </a:path>
                <a:path w="186690" h="3810">
                  <a:moveTo>
                    <a:pt x="64769" y="0"/>
                  </a:moveTo>
                  <a:lnTo>
                    <a:pt x="0" y="0"/>
                  </a:lnTo>
                  <a:lnTo>
                    <a:pt x="0" y="2540"/>
                  </a:lnTo>
                  <a:lnTo>
                    <a:pt x="66040" y="2540"/>
                  </a:lnTo>
                  <a:lnTo>
                    <a:pt x="66040" y="1270"/>
                  </a:lnTo>
                  <a:lnTo>
                    <a:pt x="64769" y="1270"/>
                  </a:lnTo>
                  <a:lnTo>
                    <a:pt x="64769" y="0"/>
                  </a:lnTo>
                  <a:close/>
                </a:path>
                <a:path w="186690" h="3810">
                  <a:moveTo>
                    <a:pt x="116839" y="0"/>
                  </a:moveTo>
                  <a:lnTo>
                    <a:pt x="83819" y="0"/>
                  </a:lnTo>
                  <a:lnTo>
                    <a:pt x="83819" y="2540"/>
                  </a:lnTo>
                  <a:lnTo>
                    <a:pt x="82550" y="2540"/>
                  </a:lnTo>
                  <a:lnTo>
                    <a:pt x="82550" y="3810"/>
                  </a:lnTo>
                  <a:lnTo>
                    <a:pt x="115569" y="3810"/>
                  </a:lnTo>
                  <a:lnTo>
                    <a:pt x="115569" y="1270"/>
                  </a:lnTo>
                  <a:lnTo>
                    <a:pt x="116839" y="1270"/>
                  </a:lnTo>
                  <a:lnTo>
                    <a:pt x="116839" y="0"/>
                  </a:lnTo>
                  <a:close/>
                </a:path>
                <a:path w="186690" h="3810">
                  <a:moveTo>
                    <a:pt x="186690" y="0"/>
                  </a:moveTo>
                  <a:lnTo>
                    <a:pt x="156209" y="0"/>
                  </a:lnTo>
                  <a:lnTo>
                    <a:pt x="156209" y="3810"/>
                  </a:lnTo>
                  <a:lnTo>
                    <a:pt x="186690" y="3810"/>
                  </a:lnTo>
                  <a:lnTo>
                    <a:pt x="186690" y="0"/>
                  </a:lnTo>
                  <a:close/>
                </a:path>
              </a:pathLst>
            </a:custGeom>
            <a:solidFill>
              <a:srgbClr val="ABABA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42" name="object 742"/>
            <p:cNvSpPr/>
            <p:nvPr/>
          </p:nvSpPr>
          <p:spPr>
            <a:xfrm>
              <a:off x="1129030" y="4580890"/>
              <a:ext cx="184150" cy="3810"/>
            </a:xfrm>
            <a:custGeom>
              <a:avLst/>
              <a:gdLst/>
              <a:ahLst/>
              <a:cxnLst/>
              <a:rect l="l" t="t" r="r" b="b"/>
              <a:pathLst>
                <a:path w="184150" h="3810">
                  <a:moveTo>
                    <a:pt x="72390" y="2540"/>
                  </a:moveTo>
                  <a:lnTo>
                    <a:pt x="71120" y="2540"/>
                  </a:lnTo>
                  <a:lnTo>
                    <a:pt x="71120" y="1270"/>
                  </a:lnTo>
                  <a:lnTo>
                    <a:pt x="68580" y="1270"/>
                  </a:lnTo>
                  <a:lnTo>
                    <a:pt x="68580" y="12"/>
                  </a:lnTo>
                  <a:lnTo>
                    <a:pt x="0" y="12"/>
                  </a:lnTo>
                  <a:lnTo>
                    <a:pt x="0" y="1270"/>
                  </a:lnTo>
                  <a:lnTo>
                    <a:pt x="1270" y="1270"/>
                  </a:lnTo>
                  <a:lnTo>
                    <a:pt x="1270" y="2540"/>
                  </a:lnTo>
                  <a:lnTo>
                    <a:pt x="2540" y="2540"/>
                  </a:lnTo>
                  <a:lnTo>
                    <a:pt x="2540" y="3810"/>
                  </a:lnTo>
                  <a:lnTo>
                    <a:pt x="72390" y="3810"/>
                  </a:lnTo>
                  <a:lnTo>
                    <a:pt x="72390" y="2540"/>
                  </a:lnTo>
                  <a:close/>
                </a:path>
                <a:path w="184150" h="3810">
                  <a:moveTo>
                    <a:pt x="113030" y="0"/>
                  </a:moveTo>
                  <a:lnTo>
                    <a:pt x="80010" y="0"/>
                  </a:lnTo>
                  <a:lnTo>
                    <a:pt x="80010" y="3810"/>
                  </a:lnTo>
                  <a:lnTo>
                    <a:pt x="113030" y="3810"/>
                  </a:lnTo>
                  <a:lnTo>
                    <a:pt x="113030" y="0"/>
                  </a:lnTo>
                  <a:close/>
                </a:path>
                <a:path w="184150" h="3810">
                  <a:moveTo>
                    <a:pt x="184150" y="0"/>
                  </a:moveTo>
                  <a:lnTo>
                    <a:pt x="153670" y="0"/>
                  </a:lnTo>
                  <a:lnTo>
                    <a:pt x="153670" y="3810"/>
                  </a:lnTo>
                  <a:lnTo>
                    <a:pt x="184150" y="3810"/>
                  </a:lnTo>
                  <a:lnTo>
                    <a:pt x="184150" y="0"/>
                  </a:lnTo>
                  <a:close/>
                </a:path>
              </a:pathLst>
            </a:custGeom>
            <a:solidFill>
              <a:srgbClr val="A8A8A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43" name="object 743"/>
            <p:cNvSpPr/>
            <p:nvPr/>
          </p:nvSpPr>
          <p:spPr>
            <a:xfrm>
              <a:off x="1134110" y="4584700"/>
              <a:ext cx="179070" cy="3810"/>
            </a:xfrm>
            <a:custGeom>
              <a:avLst/>
              <a:gdLst/>
              <a:ahLst/>
              <a:cxnLst/>
              <a:rect l="l" t="t" r="r" b="b"/>
              <a:pathLst>
                <a:path w="179069" h="3810">
                  <a:moveTo>
                    <a:pt x="72390" y="1270"/>
                  </a:moveTo>
                  <a:lnTo>
                    <a:pt x="69850" y="1270"/>
                  </a:lnTo>
                  <a:lnTo>
                    <a:pt x="69850" y="0"/>
                  </a:lnTo>
                  <a:lnTo>
                    <a:pt x="0" y="0"/>
                  </a:lnTo>
                  <a:lnTo>
                    <a:pt x="0" y="1270"/>
                  </a:lnTo>
                  <a:lnTo>
                    <a:pt x="2540" y="1270"/>
                  </a:lnTo>
                  <a:lnTo>
                    <a:pt x="2540" y="2540"/>
                  </a:lnTo>
                  <a:lnTo>
                    <a:pt x="72390" y="2540"/>
                  </a:lnTo>
                  <a:lnTo>
                    <a:pt x="72390" y="1270"/>
                  </a:lnTo>
                  <a:close/>
                </a:path>
                <a:path w="179069" h="3810">
                  <a:moveTo>
                    <a:pt x="107950" y="2552"/>
                  </a:moveTo>
                  <a:lnTo>
                    <a:pt x="3810" y="2552"/>
                  </a:lnTo>
                  <a:lnTo>
                    <a:pt x="3810" y="3810"/>
                  </a:lnTo>
                  <a:lnTo>
                    <a:pt x="107950" y="3810"/>
                  </a:lnTo>
                  <a:lnTo>
                    <a:pt x="107950" y="2552"/>
                  </a:lnTo>
                  <a:close/>
                </a:path>
                <a:path w="179069" h="3810">
                  <a:moveTo>
                    <a:pt x="107950" y="0"/>
                  </a:moveTo>
                  <a:lnTo>
                    <a:pt x="74930" y="0"/>
                  </a:lnTo>
                  <a:lnTo>
                    <a:pt x="74930" y="2540"/>
                  </a:lnTo>
                  <a:lnTo>
                    <a:pt x="107950" y="2540"/>
                  </a:lnTo>
                  <a:lnTo>
                    <a:pt x="107950" y="0"/>
                  </a:lnTo>
                  <a:close/>
                </a:path>
                <a:path w="179069" h="3810">
                  <a:moveTo>
                    <a:pt x="179070" y="2552"/>
                  </a:moveTo>
                  <a:lnTo>
                    <a:pt x="148590" y="2552"/>
                  </a:lnTo>
                  <a:lnTo>
                    <a:pt x="148590" y="3810"/>
                  </a:lnTo>
                  <a:lnTo>
                    <a:pt x="179070" y="3810"/>
                  </a:lnTo>
                  <a:lnTo>
                    <a:pt x="179070" y="2552"/>
                  </a:lnTo>
                  <a:close/>
                </a:path>
                <a:path w="179069" h="3810">
                  <a:moveTo>
                    <a:pt x="179070" y="0"/>
                  </a:moveTo>
                  <a:lnTo>
                    <a:pt x="148590" y="0"/>
                  </a:lnTo>
                  <a:lnTo>
                    <a:pt x="148590" y="2540"/>
                  </a:lnTo>
                  <a:lnTo>
                    <a:pt x="179070" y="2540"/>
                  </a:lnTo>
                  <a:lnTo>
                    <a:pt x="179070" y="0"/>
                  </a:lnTo>
                  <a:close/>
                </a:path>
              </a:pathLst>
            </a:custGeom>
            <a:solidFill>
              <a:srgbClr val="A5A5A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44" name="object 744"/>
            <p:cNvSpPr/>
            <p:nvPr/>
          </p:nvSpPr>
          <p:spPr>
            <a:xfrm>
              <a:off x="1140460" y="4588510"/>
              <a:ext cx="172720" cy="3810"/>
            </a:xfrm>
            <a:custGeom>
              <a:avLst/>
              <a:gdLst/>
              <a:ahLst/>
              <a:cxnLst/>
              <a:rect l="l" t="t" r="r" b="b"/>
              <a:pathLst>
                <a:path w="172719" h="3810">
                  <a:moveTo>
                    <a:pt x="101600" y="0"/>
                  </a:moveTo>
                  <a:lnTo>
                    <a:pt x="0" y="0"/>
                  </a:lnTo>
                  <a:lnTo>
                    <a:pt x="0" y="1270"/>
                  </a:lnTo>
                  <a:lnTo>
                    <a:pt x="2540" y="1270"/>
                  </a:lnTo>
                  <a:lnTo>
                    <a:pt x="2540" y="2540"/>
                  </a:lnTo>
                  <a:lnTo>
                    <a:pt x="3810" y="2540"/>
                  </a:lnTo>
                  <a:lnTo>
                    <a:pt x="3810" y="3810"/>
                  </a:lnTo>
                  <a:lnTo>
                    <a:pt x="101600" y="3810"/>
                  </a:lnTo>
                  <a:lnTo>
                    <a:pt x="101600" y="2540"/>
                  </a:lnTo>
                  <a:lnTo>
                    <a:pt x="101600" y="1270"/>
                  </a:lnTo>
                  <a:lnTo>
                    <a:pt x="101600" y="0"/>
                  </a:lnTo>
                  <a:close/>
                </a:path>
                <a:path w="172719" h="3810">
                  <a:moveTo>
                    <a:pt x="172720" y="0"/>
                  </a:moveTo>
                  <a:lnTo>
                    <a:pt x="142240" y="0"/>
                  </a:lnTo>
                  <a:lnTo>
                    <a:pt x="142240" y="3810"/>
                  </a:lnTo>
                  <a:lnTo>
                    <a:pt x="172720" y="3810"/>
                  </a:lnTo>
                  <a:lnTo>
                    <a:pt x="172720" y="0"/>
                  </a:lnTo>
                  <a:close/>
                </a:path>
              </a:pathLst>
            </a:custGeom>
            <a:solidFill>
              <a:srgbClr val="A3A3A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45" name="object 745"/>
            <p:cNvSpPr/>
            <p:nvPr/>
          </p:nvSpPr>
          <p:spPr>
            <a:xfrm>
              <a:off x="1146810" y="4592320"/>
              <a:ext cx="166370" cy="3810"/>
            </a:xfrm>
            <a:custGeom>
              <a:avLst/>
              <a:gdLst/>
              <a:ahLst/>
              <a:cxnLst/>
              <a:rect l="l" t="t" r="r" b="b"/>
              <a:pathLst>
                <a:path w="166369" h="3810">
                  <a:moveTo>
                    <a:pt x="95250" y="0"/>
                  </a:moveTo>
                  <a:lnTo>
                    <a:pt x="0" y="0"/>
                  </a:lnTo>
                  <a:lnTo>
                    <a:pt x="0" y="1270"/>
                  </a:lnTo>
                  <a:lnTo>
                    <a:pt x="2540" y="1270"/>
                  </a:lnTo>
                  <a:lnTo>
                    <a:pt x="2540" y="2540"/>
                  </a:lnTo>
                  <a:lnTo>
                    <a:pt x="5080" y="2540"/>
                  </a:lnTo>
                  <a:lnTo>
                    <a:pt x="5080" y="3810"/>
                  </a:lnTo>
                  <a:lnTo>
                    <a:pt x="95250" y="3810"/>
                  </a:lnTo>
                  <a:lnTo>
                    <a:pt x="95250" y="2540"/>
                  </a:lnTo>
                  <a:lnTo>
                    <a:pt x="95250" y="1270"/>
                  </a:lnTo>
                  <a:lnTo>
                    <a:pt x="95250" y="0"/>
                  </a:lnTo>
                  <a:close/>
                </a:path>
                <a:path w="166369" h="3810">
                  <a:moveTo>
                    <a:pt x="166370" y="1282"/>
                  </a:moveTo>
                  <a:lnTo>
                    <a:pt x="134620" y="1282"/>
                  </a:lnTo>
                  <a:lnTo>
                    <a:pt x="134620" y="3810"/>
                  </a:lnTo>
                  <a:lnTo>
                    <a:pt x="166370" y="3810"/>
                  </a:lnTo>
                  <a:lnTo>
                    <a:pt x="166370" y="1282"/>
                  </a:lnTo>
                  <a:close/>
                </a:path>
                <a:path w="166369" h="3810">
                  <a:moveTo>
                    <a:pt x="166370" y="0"/>
                  </a:moveTo>
                  <a:lnTo>
                    <a:pt x="134620" y="0"/>
                  </a:lnTo>
                  <a:lnTo>
                    <a:pt x="134620" y="1270"/>
                  </a:lnTo>
                  <a:lnTo>
                    <a:pt x="166370" y="1270"/>
                  </a:lnTo>
                  <a:lnTo>
                    <a:pt x="166370" y="0"/>
                  </a:lnTo>
                  <a:close/>
                </a:path>
              </a:pathLst>
            </a:custGeom>
            <a:solidFill>
              <a:srgbClr val="A0A0A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46" name="object 746"/>
            <p:cNvSpPr/>
            <p:nvPr/>
          </p:nvSpPr>
          <p:spPr>
            <a:xfrm>
              <a:off x="1153159" y="4596130"/>
              <a:ext cx="160020" cy="3810"/>
            </a:xfrm>
            <a:custGeom>
              <a:avLst/>
              <a:gdLst/>
              <a:ahLst/>
              <a:cxnLst/>
              <a:rect l="l" t="t" r="r" b="b"/>
              <a:pathLst>
                <a:path w="160019" h="3810">
                  <a:moveTo>
                    <a:pt x="87630" y="0"/>
                  </a:moveTo>
                  <a:lnTo>
                    <a:pt x="0" y="0"/>
                  </a:lnTo>
                  <a:lnTo>
                    <a:pt x="0" y="1270"/>
                  </a:lnTo>
                  <a:lnTo>
                    <a:pt x="2540" y="1270"/>
                  </a:lnTo>
                  <a:lnTo>
                    <a:pt x="2540" y="2540"/>
                  </a:lnTo>
                  <a:lnTo>
                    <a:pt x="5080" y="2540"/>
                  </a:lnTo>
                  <a:lnTo>
                    <a:pt x="5080" y="3810"/>
                  </a:lnTo>
                  <a:lnTo>
                    <a:pt x="87630" y="3810"/>
                  </a:lnTo>
                  <a:lnTo>
                    <a:pt x="87630" y="0"/>
                  </a:lnTo>
                  <a:close/>
                </a:path>
                <a:path w="160019" h="3810">
                  <a:moveTo>
                    <a:pt x="160020" y="0"/>
                  </a:moveTo>
                  <a:lnTo>
                    <a:pt x="128270" y="0"/>
                  </a:lnTo>
                  <a:lnTo>
                    <a:pt x="128270" y="3810"/>
                  </a:lnTo>
                  <a:lnTo>
                    <a:pt x="160020" y="3810"/>
                  </a:lnTo>
                  <a:lnTo>
                    <a:pt x="160020" y="0"/>
                  </a:lnTo>
                  <a:close/>
                </a:path>
              </a:pathLst>
            </a:custGeom>
            <a:solidFill>
              <a:srgbClr val="9E9E9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47" name="object 747"/>
            <p:cNvSpPr/>
            <p:nvPr/>
          </p:nvSpPr>
          <p:spPr>
            <a:xfrm>
              <a:off x="1159509" y="4599940"/>
              <a:ext cx="153670" cy="2540"/>
            </a:xfrm>
            <a:custGeom>
              <a:avLst/>
              <a:gdLst/>
              <a:ahLst/>
              <a:cxnLst/>
              <a:rect l="l" t="t" r="r" b="b"/>
              <a:pathLst>
                <a:path w="153669" h="2539">
                  <a:moveTo>
                    <a:pt x="81280" y="0"/>
                  </a:moveTo>
                  <a:lnTo>
                    <a:pt x="0" y="0"/>
                  </a:lnTo>
                  <a:lnTo>
                    <a:pt x="0" y="1270"/>
                  </a:lnTo>
                  <a:lnTo>
                    <a:pt x="2540" y="1270"/>
                  </a:lnTo>
                  <a:lnTo>
                    <a:pt x="2540" y="2540"/>
                  </a:lnTo>
                  <a:lnTo>
                    <a:pt x="81280" y="2540"/>
                  </a:lnTo>
                  <a:lnTo>
                    <a:pt x="81280" y="0"/>
                  </a:lnTo>
                  <a:close/>
                </a:path>
                <a:path w="153669" h="2539">
                  <a:moveTo>
                    <a:pt x="153670" y="0"/>
                  </a:moveTo>
                  <a:lnTo>
                    <a:pt x="121920" y="0"/>
                  </a:lnTo>
                  <a:lnTo>
                    <a:pt x="121920" y="2540"/>
                  </a:lnTo>
                  <a:lnTo>
                    <a:pt x="153670" y="2540"/>
                  </a:lnTo>
                  <a:lnTo>
                    <a:pt x="153670" y="0"/>
                  </a:lnTo>
                  <a:close/>
                </a:path>
              </a:pathLst>
            </a:custGeom>
            <a:solidFill>
              <a:srgbClr val="9B9B9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48" name="object 748"/>
            <p:cNvSpPr/>
            <p:nvPr/>
          </p:nvSpPr>
          <p:spPr>
            <a:xfrm>
              <a:off x="1164590" y="4602480"/>
              <a:ext cx="148590" cy="3810"/>
            </a:xfrm>
            <a:custGeom>
              <a:avLst/>
              <a:gdLst/>
              <a:ahLst/>
              <a:cxnLst/>
              <a:rect l="l" t="t" r="r" b="b"/>
              <a:pathLst>
                <a:path w="148590" h="3810">
                  <a:moveTo>
                    <a:pt x="78740" y="2540"/>
                  </a:moveTo>
                  <a:lnTo>
                    <a:pt x="3809" y="2540"/>
                  </a:lnTo>
                  <a:lnTo>
                    <a:pt x="3809" y="3810"/>
                  </a:lnTo>
                  <a:lnTo>
                    <a:pt x="78740" y="3810"/>
                  </a:lnTo>
                  <a:lnTo>
                    <a:pt x="78740" y="2540"/>
                  </a:lnTo>
                  <a:close/>
                </a:path>
                <a:path w="148590" h="3810">
                  <a:moveTo>
                    <a:pt x="76200" y="0"/>
                  </a:moveTo>
                  <a:lnTo>
                    <a:pt x="0" y="0"/>
                  </a:lnTo>
                  <a:lnTo>
                    <a:pt x="0" y="1270"/>
                  </a:lnTo>
                  <a:lnTo>
                    <a:pt x="1269" y="1270"/>
                  </a:lnTo>
                  <a:lnTo>
                    <a:pt x="1269" y="2540"/>
                  </a:lnTo>
                  <a:lnTo>
                    <a:pt x="76200" y="2540"/>
                  </a:lnTo>
                  <a:lnTo>
                    <a:pt x="76200" y="0"/>
                  </a:lnTo>
                  <a:close/>
                </a:path>
                <a:path w="148590" h="3810">
                  <a:moveTo>
                    <a:pt x="148590" y="0"/>
                  </a:moveTo>
                  <a:lnTo>
                    <a:pt x="116840" y="0"/>
                  </a:lnTo>
                  <a:lnTo>
                    <a:pt x="116840" y="3810"/>
                  </a:lnTo>
                  <a:lnTo>
                    <a:pt x="148590" y="3810"/>
                  </a:lnTo>
                  <a:lnTo>
                    <a:pt x="148590" y="0"/>
                  </a:lnTo>
                  <a:close/>
                </a:path>
              </a:pathLst>
            </a:custGeom>
            <a:solidFill>
              <a:srgbClr val="98989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49" name="object 749"/>
            <p:cNvSpPr/>
            <p:nvPr/>
          </p:nvSpPr>
          <p:spPr>
            <a:xfrm>
              <a:off x="1170940" y="4606290"/>
              <a:ext cx="142240" cy="3810"/>
            </a:xfrm>
            <a:custGeom>
              <a:avLst/>
              <a:gdLst/>
              <a:ahLst/>
              <a:cxnLst/>
              <a:rect l="l" t="t" r="r" b="b"/>
              <a:pathLst>
                <a:path w="142240" h="3810">
                  <a:moveTo>
                    <a:pt x="78740" y="2540"/>
                  </a:moveTo>
                  <a:lnTo>
                    <a:pt x="76200" y="2540"/>
                  </a:lnTo>
                  <a:lnTo>
                    <a:pt x="76200" y="1270"/>
                  </a:lnTo>
                  <a:lnTo>
                    <a:pt x="74930" y="1270"/>
                  </a:lnTo>
                  <a:lnTo>
                    <a:pt x="74930" y="12"/>
                  </a:lnTo>
                  <a:lnTo>
                    <a:pt x="0" y="12"/>
                  </a:lnTo>
                  <a:lnTo>
                    <a:pt x="0" y="1270"/>
                  </a:lnTo>
                  <a:lnTo>
                    <a:pt x="1270" y="1270"/>
                  </a:lnTo>
                  <a:lnTo>
                    <a:pt x="1270" y="2540"/>
                  </a:lnTo>
                  <a:lnTo>
                    <a:pt x="3810" y="2540"/>
                  </a:lnTo>
                  <a:lnTo>
                    <a:pt x="3810" y="3810"/>
                  </a:lnTo>
                  <a:lnTo>
                    <a:pt x="78740" y="3810"/>
                  </a:lnTo>
                  <a:lnTo>
                    <a:pt x="78740" y="2540"/>
                  </a:lnTo>
                  <a:close/>
                </a:path>
                <a:path w="142240" h="3810">
                  <a:moveTo>
                    <a:pt x="142240" y="0"/>
                  </a:moveTo>
                  <a:lnTo>
                    <a:pt x="110490" y="0"/>
                  </a:lnTo>
                  <a:lnTo>
                    <a:pt x="110490" y="3810"/>
                  </a:lnTo>
                  <a:lnTo>
                    <a:pt x="142240" y="3810"/>
                  </a:lnTo>
                  <a:lnTo>
                    <a:pt x="142240" y="0"/>
                  </a:lnTo>
                  <a:close/>
                </a:path>
              </a:pathLst>
            </a:custGeom>
            <a:solidFill>
              <a:srgbClr val="96969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50" name="object 750"/>
            <p:cNvSpPr/>
            <p:nvPr/>
          </p:nvSpPr>
          <p:spPr>
            <a:xfrm>
              <a:off x="1177290" y="4610100"/>
              <a:ext cx="135890" cy="3810"/>
            </a:xfrm>
            <a:custGeom>
              <a:avLst/>
              <a:gdLst/>
              <a:ahLst/>
              <a:cxnLst/>
              <a:rect l="l" t="t" r="r" b="b"/>
              <a:pathLst>
                <a:path w="135890" h="3810">
                  <a:moveTo>
                    <a:pt x="76200" y="1270"/>
                  </a:moveTo>
                  <a:lnTo>
                    <a:pt x="73660" y="1270"/>
                  </a:lnTo>
                  <a:lnTo>
                    <a:pt x="73660" y="0"/>
                  </a:lnTo>
                  <a:lnTo>
                    <a:pt x="0" y="0"/>
                  </a:lnTo>
                  <a:lnTo>
                    <a:pt x="0" y="1270"/>
                  </a:lnTo>
                  <a:lnTo>
                    <a:pt x="2540" y="1270"/>
                  </a:lnTo>
                  <a:lnTo>
                    <a:pt x="2540" y="2540"/>
                  </a:lnTo>
                  <a:lnTo>
                    <a:pt x="76200" y="2540"/>
                  </a:lnTo>
                  <a:lnTo>
                    <a:pt x="76200" y="1270"/>
                  </a:lnTo>
                  <a:close/>
                </a:path>
                <a:path w="135890" h="3810">
                  <a:moveTo>
                    <a:pt x="78740" y="2552"/>
                  </a:moveTo>
                  <a:lnTo>
                    <a:pt x="3810" y="2552"/>
                  </a:lnTo>
                  <a:lnTo>
                    <a:pt x="3810" y="3810"/>
                  </a:lnTo>
                  <a:lnTo>
                    <a:pt x="78740" y="3810"/>
                  </a:lnTo>
                  <a:lnTo>
                    <a:pt x="78740" y="2552"/>
                  </a:lnTo>
                  <a:close/>
                </a:path>
                <a:path w="135890" h="3810">
                  <a:moveTo>
                    <a:pt x="135890" y="2552"/>
                  </a:moveTo>
                  <a:lnTo>
                    <a:pt x="104140" y="2552"/>
                  </a:lnTo>
                  <a:lnTo>
                    <a:pt x="104140" y="3810"/>
                  </a:lnTo>
                  <a:lnTo>
                    <a:pt x="135890" y="3810"/>
                  </a:lnTo>
                  <a:lnTo>
                    <a:pt x="135890" y="2552"/>
                  </a:lnTo>
                  <a:close/>
                </a:path>
                <a:path w="135890" h="3810">
                  <a:moveTo>
                    <a:pt x="135890" y="0"/>
                  </a:moveTo>
                  <a:lnTo>
                    <a:pt x="104140" y="0"/>
                  </a:lnTo>
                  <a:lnTo>
                    <a:pt x="104140" y="2540"/>
                  </a:lnTo>
                  <a:lnTo>
                    <a:pt x="135890" y="2540"/>
                  </a:lnTo>
                  <a:lnTo>
                    <a:pt x="135890" y="0"/>
                  </a:lnTo>
                  <a:close/>
                </a:path>
              </a:pathLst>
            </a:custGeom>
            <a:solidFill>
              <a:srgbClr val="93939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51" name="object 751"/>
            <p:cNvSpPr/>
            <p:nvPr/>
          </p:nvSpPr>
          <p:spPr>
            <a:xfrm>
              <a:off x="1183640" y="4613910"/>
              <a:ext cx="129539" cy="3810"/>
            </a:xfrm>
            <a:custGeom>
              <a:avLst/>
              <a:gdLst/>
              <a:ahLst/>
              <a:cxnLst/>
              <a:rect l="l" t="t" r="r" b="b"/>
              <a:pathLst>
                <a:path w="129540" h="3810">
                  <a:moveTo>
                    <a:pt x="77470" y="2540"/>
                  </a:moveTo>
                  <a:lnTo>
                    <a:pt x="76200" y="2540"/>
                  </a:lnTo>
                  <a:lnTo>
                    <a:pt x="76200" y="1270"/>
                  </a:lnTo>
                  <a:lnTo>
                    <a:pt x="73660" y="1270"/>
                  </a:lnTo>
                  <a:lnTo>
                    <a:pt x="73660" y="0"/>
                  </a:lnTo>
                  <a:lnTo>
                    <a:pt x="0" y="0"/>
                  </a:lnTo>
                  <a:lnTo>
                    <a:pt x="0" y="1270"/>
                  </a:lnTo>
                  <a:lnTo>
                    <a:pt x="2540" y="1270"/>
                  </a:lnTo>
                  <a:lnTo>
                    <a:pt x="2540" y="2540"/>
                  </a:lnTo>
                  <a:lnTo>
                    <a:pt x="3810" y="2540"/>
                  </a:lnTo>
                  <a:lnTo>
                    <a:pt x="3810" y="3810"/>
                  </a:lnTo>
                  <a:lnTo>
                    <a:pt x="77470" y="3810"/>
                  </a:lnTo>
                  <a:lnTo>
                    <a:pt x="77470" y="2540"/>
                  </a:lnTo>
                  <a:close/>
                </a:path>
                <a:path w="129540" h="3810">
                  <a:moveTo>
                    <a:pt x="129540" y="0"/>
                  </a:moveTo>
                  <a:lnTo>
                    <a:pt x="97790" y="0"/>
                  </a:lnTo>
                  <a:lnTo>
                    <a:pt x="97790" y="3810"/>
                  </a:lnTo>
                  <a:lnTo>
                    <a:pt x="129527" y="3810"/>
                  </a:lnTo>
                  <a:lnTo>
                    <a:pt x="129540" y="0"/>
                  </a:lnTo>
                  <a:close/>
                </a:path>
              </a:pathLst>
            </a:custGeom>
            <a:solidFill>
              <a:srgbClr val="91919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52" name="object 752"/>
            <p:cNvSpPr/>
            <p:nvPr/>
          </p:nvSpPr>
          <p:spPr>
            <a:xfrm>
              <a:off x="1189990" y="4617720"/>
              <a:ext cx="123189" cy="3810"/>
            </a:xfrm>
            <a:custGeom>
              <a:avLst/>
              <a:gdLst/>
              <a:ahLst/>
              <a:cxnLst/>
              <a:rect l="l" t="t" r="r" b="b"/>
              <a:pathLst>
                <a:path w="123190" h="3810">
                  <a:moveTo>
                    <a:pt x="73660" y="0"/>
                  </a:moveTo>
                  <a:lnTo>
                    <a:pt x="0" y="0"/>
                  </a:lnTo>
                  <a:lnTo>
                    <a:pt x="0" y="1270"/>
                  </a:lnTo>
                  <a:lnTo>
                    <a:pt x="73660" y="1270"/>
                  </a:lnTo>
                  <a:lnTo>
                    <a:pt x="73660" y="0"/>
                  </a:lnTo>
                  <a:close/>
                </a:path>
                <a:path w="123190" h="3810">
                  <a:moveTo>
                    <a:pt x="77470" y="2540"/>
                  </a:moveTo>
                  <a:lnTo>
                    <a:pt x="76200" y="2540"/>
                  </a:lnTo>
                  <a:lnTo>
                    <a:pt x="76200" y="1282"/>
                  </a:lnTo>
                  <a:lnTo>
                    <a:pt x="2540" y="1282"/>
                  </a:lnTo>
                  <a:lnTo>
                    <a:pt x="2540" y="2540"/>
                  </a:lnTo>
                  <a:lnTo>
                    <a:pt x="1270" y="2540"/>
                  </a:lnTo>
                  <a:lnTo>
                    <a:pt x="1270" y="3810"/>
                  </a:lnTo>
                  <a:lnTo>
                    <a:pt x="77470" y="3810"/>
                  </a:lnTo>
                  <a:lnTo>
                    <a:pt x="77470" y="2540"/>
                  </a:lnTo>
                  <a:close/>
                </a:path>
                <a:path w="123190" h="3810">
                  <a:moveTo>
                    <a:pt x="123177" y="1282"/>
                  </a:moveTo>
                  <a:lnTo>
                    <a:pt x="90170" y="1282"/>
                  </a:lnTo>
                  <a:lnTo>
                    <a:pt x="90170" y="3810"/>
                  </a:lnTo>
                  <a:lnTo>
                    <a:pt x="123177" y="3810"/>
                  </a:lnTo>
                  <a:lnTo>
                    <a:pt x="123177" y="1282"/>
                  </a:lnTo>
                  <a:close/>
                </a:path>
                <a:path w="123190" h="3810">
                  <a:moveTo>
                    <a:pt x="123177" y="0"/>
                  </a:moveTo>
                  <a:lnTo>
                    <a:pt x="90170" y="0"/>
                  </a:lnTo>
                  <a:lnTo>
                    <a:pt x="90170" y="1270"/>
                  </a:lnTo>
                  <a:lnTo>
                    <a:pt x="123177" y="1270"/>
                  </a:lnTo>
                  <a:lnTo>
                    <a:pt x="123177" y="0"/>
                  </a:lnTo>
                  <a:close/>
                </a:path>
              </a:pathLst>
            </a:custGeom>
            <a:solidFill>
              <a:srgbClr val="8E8E8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53" name="object 753"/>
            <p:cNvSpPr/>
            <p:nvPr/>
          </p:nvSpPr>
          <p:spPr>
            <a:xfrm>
              <a:off x="1186180" y="4621530"/>
              <a:ext cx="127000" cy="2540"/>
            </a:xfrm>
            <a:custGeom>
              <a:avLst/>
              <a:gdLst/>
              <a:ahLst/>
              <a:cxnLst/>
              <a:rect l="l" t="t" r="r" b="b"/>
              <a:pathLst>
                <a:path w="127000" h="2539">
                  <a:moveTo>
                    <a:pt x="85090" y="1270"/>
                  </a:moveTo>
                  <a:lnTo>
                    <a:pt x="83820" y="1270"/>
                  </a:lnTo>
                  <a:lnTo>
                    <a:pt x="83820" y="0"/>
                  </a:lnTo>
                  <a:lnTo>
                    <a:pt x="2540" y="0"/>
                  </a:lnTo>
                  <a:lnTo>
                    <a:pt x="2540" y="1270"/>
                  </a:lnTo>
                  <a:lnTo>
                    <a:pt x="0" y="1270"/>
                  </a:lnTo>
                  <a:lnTo>
                    <a:pt x="0" y="2540"/>
                  </a:lnTo>
                  <a:lnTo>
                    <a:pt x="85090" y="2540"/>
                  </a:lnTo>
                  <a:lnTo>
                    <a:pt x="85090" y="1270"/>
                  </a:lnTo>
                  <a:close/>
                </a:path>
                <a:path w="127000" h="2539">
                  <a:moveTo>
                    <a:pt x="126987" y="0"/>
                  </a:moveTo>
                  <a:lnTo>
                    <a:pt x="93980" y="0"/>
                  </a:lnTo>
                  <a:lnTo>
                    <a:pt x="93980" y="2540"/>
                  </a:lnTo>
                  <a:lnTo>
                    <a:pt x="126987" y="2540"/>
                  </a:lnTo>
                  <a:lnTo>
                    <a:pt x="126987" y="0"/>
                  </a:lnTo>
                  <a:close/>
                </a:path>
              </a:pathLst>
            </a:custGeom>
            <a:solidFill>
              <a:srgbClr val="8B8B8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54" name="object 754"/>
            <p:cNvSpPr/>
            <p:nvPr/>
          </p:nvSpPr>
          <p:spPr>
            <a:xfrm>
              <a:off x="1179830" y="4624070"/>
              <a:ext cx="133350" cy="3810"/>
            </a:xfrm>
            <a:custGeom>
              <a:avLst/>
              <a:gdLst/>
              <a:ahLst/>
              <a:cxnLst/>
              <a:rect l="l" t="t" r="r" b="b"/>
              <a:pathLst>
                <a:path w="133350" h="3810">
                  <a:moveTo>
                    <a:pt x="93980" y="0"/>
                  </a:moveTo>
                  <a:lnTo>
                    <a:pt x="5080" y="0"/>
                  </a:lnTo>
                  <a:lnTo>
                    <a:pt x="5080" y="1270"/>
                  </a:lnTo>
                  <a:lnTo>
                    <a:pt x="93980" y="1270"/>
                  </a:lnTo>
                  <a:lnTo>
                    <a:pt x="93980" y="0"/>
                  </a:lnTo>
                  <a:close/>
                </a:path>
                <a:path w="133350" h="3810">
                  <a:moveTo>
                    <a:pt x="97790" y="2540"/>
                  </a:moveTo>
                  <a:lnTo>
                    <a:pt x="96520" y="2540"/>
                  </a:lnTo>
                  <a:lnTo>
                    <a:pt x="96520" y="1282"/>
                  </a:lnTo>
                  <a:lnTo>
                    <a:pt x="2540" y="1282"/>
                  </a:lnTo>
                  <a:lnTo>
                    <a:pt x="2540" y="2540"/>
                  </a:lnTo>
                  <a:lnTo>
                    <a:pt x="0" y="2540"/>
                  </a:lnTo>
                  <a:lnTo>
                    <a:pt x="0" y="3810"/>
                  </a:lnTo>
                  <a:lnTo>
                    <a:pt x="97790" y="3810"/>
                  </a:lnTo>
                  <a:lnTo>
                    <a:pt x="97790" y="2540"/>
                  </a:lnTo>
                  <a:close/>
                </a:path>
                <a:path w="133350" h="3810">
                  <a:moveTo>
                    <a:pt x="133337" y="1282"/>
                  </a:moveTo>
                  <a:lnTo>
                    <a:pt x="100330" y="1282"/>
                  </a:lnTo>
                  <a:lnTo>
                    <a:pt x="100330" y="3810"/>
                  </a:lnTo>
                  <a:lnTo>
                    <a:pt x="133337" y="3810"/>
                  </a:lnTo>
                  <a:lnTo>
                    <a:pt x="133337" y="1282"/>
                  </a:lnTo>
                  <a:close/>
                </a:path>
                <a:path w="133350" h="3810">
                  <a:moveTo>
                    <a:pt x="133337" y="0"/>
                  </a:moveTo>
                  <a:lnTo>
                    <a:pt x="100330" y="0"/>
                  </a:lnTo>
                  <a:lnTo>
                    <a:pt x="100330" y="1270"/>
                  </a:lnTo>
                  <a:lnTo>
                    <a:pt x="133337" y="1270"/>
                  </a:lnTo>
                  <a:lnTo>
                    <a:pt x="133337" y="0"/>
                  </a:lnTo>
                  <a:close/>
                </a:path>
              </a:pathLst>
            </a:custGeom>
            <a:solidFill>
              <a:srgbClr val="89898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55" name="object 755"/>
            <p:cNvSpPr/>
            <p:nvPr/>
          </p:nvSpPr>
          <p:spPr>
            <a:xfrm>
              <a:off x="1173480" y="4627880"/>
              <a:ext cx="139700" cy="3810"/>
            </a:xfrm>
            <a:custGeom>
              <a:avLst/>
              <a:gdLst/>
              <a:ahLst/>
              <a:cxnLst/>
              <a:rect l="l" t="t" r="r" b="b"/>
              <a:pathLst>
                <a:path w="139700" h="3810">
                  <a:moveTo>
                    <a:pt x="139700" y="1270"/>
                  </a:moveTo>
                  <a:lnTo>
                    <a:pt x="139687" y="0"/>
                  </a:lnTo>
                  <a:lnTo>
                    <a:pt x="5080" y="0"/>
                  </a:lnTo>
                  <a:lnTo>
                    <a:pt x="5080" y="1270"/>
                  </a:lnTo>
                  <a:lnTo>
                    <a:pt x="2540" y="1270"/>
                  </a:lnTo>
                  <a:lnTo>
                    <a:pt x="2540" y="2540"/>
                  </a:lnTo>
                  <a:lnTo>
                    <a:pt x="0" y="2540"/>
                  </a:lnTo>
                  <a:lnTo>
                    <a:pt x="0" y="3810"/>
                  </a:lnTo>
                  <a:lnTo>
                    <a:pt x="139700" y="3810"/>
                  </a:lnTo>
                  <a:lnTo>
                    <a:pt x="139700" y="2540"/>
                  </a:lnTo>
                  <a:lnTo>
                    <a:pt x="139700" y="1270"/>
                  </a:lnTo>
                  <a:close/>
                </a:path>
              </a:pathLst>
            </a:custGeom>
            <a:solidFill>
              <a:srgbClr val="86868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56" name="object 756"/>
            <p:cNvSpPr/>
            <p:nvPr/>
          </p:nvSpPr>
          <p:spPr>
            <a:xfrm>
              <a:off x="1167130" y="4631690"/>
              <a:ext cx="146050" cy="3810"/>
            </a:xfrm>
            <a:custGeom>
              <a:avLst/>
              <a:gdLst/>
              <a:ahLst/>
              <a:cxnLst/>
              <a:rect l="l" t="t" r="r" b="b"/>
              <a:pathLst>
                <a:path w="146050" h="3810">
                  <a:moveTo>
                    <a:pt x="146037" y="0"/>
                  </a:moveTo>
                  <a:lnTo>
                    <a:pt x="5080" y="0"/>
                  </a:lnTo>
                  <a:lnTo>
                    <a:pt x="5080" y="1270"/>
                  </a:lnTo>
                  <a:lnTo>
                    <a:pt x="2540" y="1270"/>
                  </a:lnTo>
                  <a:lnTo>
                    <a:pt x="2540" y="2540"/>
                  </a:lnTo>
                  <a:lnTo>
                    <a:pt x="0" y="2540"/>
                  </a:lnTo>
                  <a:lnTo>
                    <a:pt x="0" y="3810"/>
                  </a:lnTo>
                  <a:lnTo>
                    <a:pt x="146037" y="3810"/>
                  </a:lnTo>
                  <a:lnTo>
                    <a:pt x="146037" y="2540"/>
                  </a:lnTo>
                  <a:lnTo>
                    <a:pt x="146037" y="1270"/>
                  </a:lnTo>
                  <a:lnTo>
                    <a:pt x="146037" y="0"/>
                  </a:lnTo>
                  <a:close/>
                </a:path>
              </a:pathLst>
            </a:custGeom>
            <a:solidFill>
              <a:srgbClr val="83838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57" name="object 757"/>
            <p:cNvSpPr/>
            <p:nvPr/>
          </p:nvSpPr>
          <p:spPr>
            <a:xfrm>
              <a:off x="1160780" y="4635500"/>
              <a:ext cx="152400" cy="3810"/>
            </a:xfrm>
            <a:custGeom>
              <a:avLst/>
              <a:gdLst/>
              <a:ahLst/>
              <a:cxnLst/>
              <a:rect l="l" t="t" r="r" b="b"/>
              <a:pathLst>
                <a:path w="152400" h="3810">
                  <a:moveTo>
                    <a:pt x="152387" y="0"/>
                  </a:moveTo>
                  <a:lnTo>
                    <a:pt x="5080" y="0"/>
                  </a:lnTo>
                  <a:lnTo>
                    <a:pt x="5080" y="1270"/>
                  </a:lnTo>
                  <a:lnTo>
                    <a:pt x="2540" y="1270"/>
                  </a:lnTo>
                  <a:lnTo>
                    <a:pt x="2540" y="2540"/>
                  </a:lnTo>
                  <a:lnTo>
                    <a:pt x="152387" y="2540"/>
                  </a:lnTo>
                  <a:lnTo>
                    <a:pt x="152387" y="1270"/>
                  </a:lnTo>
                  <a:lnTo>
                    <a:pt x="152387" y="0"/>
                  </a:lnTo>
                  <a:close/>
                </a:path>
                <a:path w="152400" h="3810">
                  <a:moveTo>
                    <a:pt x="152400" y="2552"/>
                  </a:moveTo>
                  <a:lnTo>
                    <a:pt x="0" y="2552"/>
                  </a:lnTo>
                  <a:lnTo>
                    <a:pt x="0" y="3810"/>
                  </a:lnTo>
                  <a:lnTo>
                    <a:pt x="152400" y="3810"/>
                  </a:lnTo>
                  <a:lnTo>
                    <a:pt x="152400" y="2552"/>
                  </a:lnTo>
                  <a:close/>
                </a:path>
              </a:pathLst>
            </a:custGeom>
            <a:solidFill>
              <a:srgbClr val="81818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58" name="object 758"/>
            <p:cNvSpPr/>
            <p:nvPr/>
          </p:nvSpPr>
          <p:spPr>
            <a:xfrm>
              <a:off x="1154430" y="4639310"/>
              <a:ext cx="158750" cy="3810"/>
            </a:xfrm>
            <a:custGeom>
              <a:avLst/>
              <a:gdLst/>
              <a:ahLst/>
              <a:cxnLst/>
              <a:rect l="l" t="t" r="r" b="b"/>
              <a:pathLst>
                <a:path w="158750" h="3810">
                  <a:moveTo>
                    <a:pt x="63500" y="1269"/>
                  </a:moveTo>
                  <a:lnTo>
                    <a:pt x="0" y="1269"/>
                  </a:lnTo>
                  <a:lnTo>
                    <a:pt x="0" y="3809"/>
                  </a:lnTo>
                  <a:lnTo>
                    <a:pt x="60959" y="3809"/>
                  </a:lnTo>
                  <a:lnTo>
                    <a:pt x="60959" y="2539"/>
                  </a:lnTo>
                  <a:lnTo>
                    <a:pt x="63500" y="2539"/>
                  </a:lnTo>
                  <a:lnTo>
                    <a:pt x="63500" y="1269"/>
                  </a:lnTo>
                  <a:close/>
                </a:path>
                <a:path w="158750" h="3810">
                  <a:moveTo>
                    <a:pt x="158750" y="0"/>
                  </a:moveTo>
                  <a:lnTo>
                    <a:pt x="68579" y="0"/>
                  </a:lnTo>
                  <a:lnTo>
                    <a:pt x="68579" y="1269"/>
                  </a:lnTo>
                  <a:lnTo>
                    <a:pt x="71119" y="1269"/>
                  </a:lnTo>
                  <a:lnTo>
                    <a:pt x="71119" y="2539"/>
                  </a:lnTo>
                  <a:lnTo>
                    <a:pt x="72389" y="2539"/>
                  </a:lnTo>
                  <a:lnTo>
                    <a:pt x="72389" y="3809"/>
                  </a:lnTo>
                  <a:lnTo>
                    <a:pt x="158749" y="3809"/>
                  </a:lnTo>
                  <a:lnTo>
                    <a:pt x="158750" y="0"/>
                  </a:lnTo>
                  <a:close/>
                </a:path>
                <a:path w="158750" h="3810">
                  <a:moveTo>
                    <a:pt x="66040" y="0"/>
                  </a:moveTo>
                  <a:lnTo>
                    <a:pt x="3809" y="0"/>
                  </a:lnTo>
                  <a:lnTo>
                    <a:pt x="3809" y="1269"/>
                  </a:lnTo>
                  <a:lnTo>
                    <a:pt x="66040" y="1269"/>
                  </a:lnTo>
                  <a:lnTo>
                    <a:pt x="66040" y="0"/>
                  </a:lnTo>
                  <a:close/>
                </a:path>
              </a:pathLst>
            </a:custGeom>
            <a:solidFill>
              <a:srgbClr val="84848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59" name="object 759"/>
            <p:cNvSpPr/>
            <p:nvPr/>
          </p:nvSpPr>
          <p:spPr>
            <a:xfrm>
              <a:off x="1153159" y="4643120"/>
              <a:ext cx="160020" cy="3810"/>
            </a:xfrm>
            <a:custGeom>
              <a:avLst/>
              <a:gdLst/>
              <a:ahLst/>
              <a:cxnLst/>
              <a:rect l="l" t="t" r="r" b="b"/>
              <a:pathLst>
                <a:path w="160019" h="3810">
                  <a:moveTo>
                    <a:pt x="60959" y="0"/>
                  </a:moveTo>
                  <a:lnTo>
                    <a:pt x="0" y="0"/>
                  </a:lnTo>
                  <a:lnTo>
                    <a:pt x="0" y="1269"/>
                  </a:lnTo>
                  <a:lnTo>
                    <a:pt x="60959" y="1269"/>
                  </a:lnTo>
                  <a:lnTo>
                    <a:pt x="60959" y="0"/>
                  </a:lnTo>
                  <a:close/>
                </a:path>
                <a:path w="160019" h="3810">
                  <a:moveTo>
                    <a:pt x="160019" y="0"/>
                  </a:moveTo>
                  <a:lnTo>
                    <a:pt x="76200" y="0"/>
                  </a:lnTo>
                  <a:lnTo>
                    <a:pt x="76200" y="1269"/>
                  </a:lnTo>
                  <a:lnTo>
                    <a:pt x="160019" y="1269"/>
                  </a:lnTo>
                  <a:lnTo>
                    <a:pt x="160019" y="0"/>
                  </a:lnTo>
                  <a:close/>
                </a:path>
                <a:path w="160019" h="3810">
                  <a:moveTo>
                    <a:pt x="58419" y="1269"/>
                  </a:moveTo>
                  <a:lnTo>
                    <a:pt x="0" y="1269"/>
                  </a:lnTo>
                  <a:lnTo>
                    <a:pt x="0" y="3809"/>
                  </a:lnTo>
                  <a:lnTo>
                    <a:pt x="55880" y="3809"/>
                  </a:lnTo>
                  <a:lnTo>
                    <a:pt x="55880" y="2539"/>
                  </a:lnTo>
                  <a:lnTo>
                    <a:pt x="58419" y="2539"/>
                  </a:lnTo>
                  <a:lnTo>
                    <a:pt x="58419" y="1269"/>
                  </a:lnTo>
                  <a:close/>
                </a:path>
                <a:path w="160019" h="3810">
                  <a:moveTo>
                    <a:pt x="160020" y="1269"/>
                  </a:moveTo>
                  <a:lnTo>
                    <a:pt x="78740" y="1269"/>
                  </a:lnTo>
                  <a:lnTo>
                    <a:pt x="78740" y="2539"/>
                  </a:lnTo>
                  <a:lnTo>
                    <a:pt x="80009" y="2539"/>
                  </a:lnTo>
                  <a:lnTo>
                    <a:pt x="80009" y="3809"/>
                  </a:lnTo>
                  <a:lnTo>
                    <a:pt x="160020" y="3809"/>
                  </a:lnTo>
                  <a:lnTo>
                    <a:pt x="160020" y="1269"/>
                  </a:lnTo>
                  <a:close/>
                </a:path>
              </a:pathLst>
            </a:custGeom>
            <a:solidFill>
              <a:srgbClr val="86868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60" name="object 760"/>
            <p:cNvSpPr/>
            <p:nvPr/>
          </p:nvSpPr>
          <p:spPr>
            <a:xfrm>
              <a:off x="1151890" y="4646930"/>
              <a:ext cx="163830" cy="3810"/>
            </a:xfrm>
            <a:custGeom>
              <a:avLst/>
              <a:gdLst/>
              <a:ahLst/>
              <a:cxnLst/>
              <a:rect l="l" t="t" r="r" b="b"/>
              <a:pathLst>
                <a:path w="163830" h="3810">
                  <a:moveTo>
                    <a:pt x="55880" y="0"/>
                  </a:moveTo>
                  <a:lnTo>
                    <a:pt x="0" y="0"/>
                  </a:lnTo>
                  <a:lnTo>
                    <a:pt x="0" y="3810"/>
                  </a:lnTo>
                  <a:lnTo>
                    <a:pt x="50800" y="3810"/>
                  </a:lnTo>
                  <a:lnTo>
                    <a:pt x="50800" y="2540"/>
                  </a:lnTo>
                  <a:lnTo>
                    <a:pt x="53340" y="2540"/>
                  </a:lnTo>
                  <a:lnTo>
                    <a:pt x="53340" y="1270"/>
                  </a:lnTo>
                  <a:lnTo>
                    <a:pt x="55880" y="1270"/>
                  </a:lnTo>
                  <a:lnTo>
                    <a:pt x="55880" y="0"/>
                  </a:lnTo>
                  <a:close/>
                </a:path>
                <a:path w="163830" h="3810">
                  <a:moveTo>
                    <a:pt x="163829" y="2540"/>
                  </a:moveTo>
                  <a:lnTo>
                    <a:pt x="87629" y="2540"/>
                  </a:lnTo>
                  <a:lnTo>
                    <a:pt x="87629" y="3810"/>
                  </a:lnTo>
                  <a:lnTo>
                    <a:pt x="163829" y="3810"/>
                  </a:lnTo>
                  <a:lnTo>
                    <a:pt x="163829" y="2540"/>
                  </a:lnTo>
                  <a:close/>
                </a:path>
                <a:path w="163830" h="3810">
                  <a:moveTo>
                    <a:pt x="161290" y="0"/>
                  </a:moveTo>
                  <a:lnTo>
                    <a:pt x="83819" y="0"/>
                  </a:lnTo>
                  <a:lnTo>
                    <a:pt x="83819" y="1270"/>
                  </a:lnTo>
                  <a:lnTo>
                    <a:pt x="85090" y="1270"/>
                  </a:lnTo>
                  <a:lnTo>
                    <a:pt x="85090" y="2540"/>
                  </a:lnTo>
                  <a:lnTo>
                    <a:pt x="161290" y="2540"/>
                  </a:lnTo>
                  <a:lnTo>
                    <a:pt x="161290" y="0"/>
                  </a:lnTo>
                  <a:close/>
                </a:path>
              </a:pathLst>
            </a:custGeom>
            <a:solidFill>
              <a:srgbClr val="89898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61" name="object 761"/>
            <p:cNvSpPr/>
            <p:nvPr/>
          </p:nvSpPr>
          <p:spPr>
            <a:xfrm>
              <a:off x="1151890" y="4650740"/>
              <a:ext cx="168910" cy="2540"/>
            </a:xfrm>
            <a:custGeom>
              <a:avLst/>
              <a:gdLst/>
              <a:ahLst/>
              <a:cxnLst/>
              <a:rect l="l" t="t" r="r" b="b"/>
              <a:pathLst>
                <a:path w="168909" h="2539">
                  <a:moveTo>
                    <a:pt x="48259" y="0"/>
                  </a:moveTo>
                  <a:lnTo>
                    <a:pt x="0" y="0"/>
                  </a:lnTo>
                  <a:lnTo>
                    <a:pt x="0" y="2540"/>
                  </a:lnTo>
                  <a:lnTo>
                    <a:pt x="46990" y="2540"/>
                  </a:lnTo>
                  <a:lnTo>
                    <a:pt x="46990" y="1270"/>
                  </a:lnTo>
                  <a:lnTo>
                    <a:pt x="48259" y="1270"/>
                  </a:lnTo>
                  <a:lnTo>
                    <a:pt x="48259" y="0"/>
                  </a:lnTo>
                  <a:close/>
                </a:path>
                <a:path w="168909" h="2539">
                  <a:moveTo>
                    <a:pt x="168909" y="1270"/>
                  </a:moveTo>
                  <a:lnTo>
                    <a:pt x="91440" y="1270"/>
                  </a:lnTo>
                  <a:lnTo>
                    <a:pt x="91440" y="2540"/>
                  </a:lnTo>
                  <a:lnTo>
                    <a:pt x="168909" y="2540"/>
                  </a:lnTo>
                  <a:lnTo>
                    <a:pt x="168909" y="1270"/>
                  </a:lnTo>
                  <a:close/>
                </a:path>
                <a:path w="168909" h="2539">
                  <a:moveTo>
                    <a:pt x="166369" y="0"/>
                  </a:moveTo>
                  <a:lnTo>
                    <a:pt x="90169" y="0"/>
                  </a:lnTo>
                  <a:lnTo>
                    <a:pt x="90169" y="1270"/>
                  </a:lnTo>
                  <a:lnTo>
                    <a:pt x="166369" y="1270"/>
                  </a:lnTo>
                  <a:lnTo>
                    <a:pt x="166369" y="0"/>
                  </a:lnTo>
                  <a:close/>
                </a:path>
              </a:pathLst>
            </a:custGeom>
            <a:solidFill>
              <a:srgbClr val="8C8C8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62" name="object 762"/>
            <p:cNvSpPr/>
            <p:nvPr/>
          </p:nvSpPr>
          <p:spPr>
            <a:xfrm>
              <a:off x="1151890" y="4653280"/>
              <a:ext cx="175260" cy="3810"/>
            </a:xfrm>
            <a:custGeom>
              <a:avLst/>
              <a:gdLst/>
              <a:ahLst/>
              <a:cxnLst/>
              <a:rect l="l" t="t" r="r" b="b"/>
              <a:pathLst>
                <a:path w="175259" h="3810">
                  <a:moveTo>
                    <a:pt x="44450" y="0"/>
                  </a:moveTo>
                  <a:lnTo>
                    <a:pt x="0" y="0"/>
                  </a:lnTo>
                  <a:lnTo>
                    <a:pt x="0" y="3810"/>
                  </a:lnTo>
                  <a:lnTo>
                    <a:pt x="39369" y="3810"/>
                  </a:lnTo>
                  <a:lnTo>
                    <a:pt x="39369" y="2540"/>
                  </a:lnTo>
                  <a:lnTo>
                    <a:pt x="41909" y="2540"/>
                  </a:lnTo>
                  <a:lnTo>
                    <a:pt x="41909" y="1270"/>
                  </a:lnTo>
                  <a:lnTo>
                    <a:pt x="44450" y="1270"/>
                  </a:lnTo>
                  <a:lnTo>
                    <a:pt x="44450" y="0"/>
                  </a:lnTo>
                  <a:close/>
                </a:path>
                <a:path w="175259" h="3810">
                  <a:moveTo>
                    <a:pt x="175259" y="2540"/>
                  </a:moveTo>
                  <a:lnTo>
                    <a:pt x="97790" y="2540"/>
                  </a:lnTo>
                  <a:lnTo>
                    <a:pt x="97790" y="3810"/>
                  </a:lnTo>
                  <a:lnTo>
                    <a:pt x="175259" y="3810"/>
                  </a:lnTo>
                  <a:lnTo>
                    <a:pt x="175259" y="2540"/>
                  </a:lnTo>
                  <a:close/>
                </a:path>
                <a:path w="175259" h="3810">
                  <a:moveTo>
                    <a:pt x="172719" y="1270"/>
                  </a:moveTo>
                  <a:lnTo>
                    <a:pt x="95250" y="1270"/>
                  </a:lnTo>
                  <a:lnTo>
                    <a:pt x="95250" y="2540"/>
                  </a:lnTo>
                  <a:lnTo>
                    <a:pt x="172719" y="2540"/>
                  </a:lnTo>
                  <a:lnTo>
                    <a:pt x="172719" y="1270"/>
                  </a:lnTo>
                  <a:close/>
                </a:path>
                <a:path w="175259" h="3810">
                  <a:moveTo>
                    <a:pt x="170179" y="0"/>
                  </a:moveTo>
                  <a:lnTo>
                    <a:pt x="93979" y="0"/>
                  </a:lnTo>
                  <a:lnTo>
                    <a:pt x="93979" y="1270"/>
                  </a:lnTo>
                  <a:lnTo>
                    <a:pt x="170179" y="1270"/>
                  </a:lnTo>
                  <a:lnTo>
                    <a:pt x="170179" y="0"/>
                  </a:lnTo>
                  <a:close/>
                </a:path>
              </a:pathLst>
            </a:custGeom>
            <a:solidFill>
              <a:srgbClr val="8E8E8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63" name="object 763"/>
            <p:cNvSpPr/>
            <p:nvPr/>
          </p:nvSpPr>
          <p:spPr>
            <a:xfrm>
              <a:off x="1151890" y="4657090"/>
              <a:ext cx="181610" cy="3810"/>
            </a:xfrm>
            <a:custGeom>
              <a:avLst/>
              <a:gdLst/>
              <a:ahLst/>
              <a:cxnLst/>
              <a:rect l="l" t="t" r="r" b="b"/>
              <a:pathLst>
                <a:path w="181609" h="3810">
                  <a:moveTo>
                    <a:pt x="38100" y="0"/>
                  </a:moveTo>
                  <a:lnTo>
                    <a:pt x="0" y="0"/>
                  </a:lnTo>
                  <a:lnTo>
                    <a:pt x="0" y="3809"/>
                  </a:lnTo>
                  <a:lnTo>
                    <a:pt x="33019" y="3809"/>
                  </a:lnTo>
                  <a:lnTo>
                    <a:pt x="33019" y="2539"/>
                  </a:lnTo>
                  <a:lnTo>
                    <a:pt x="35559" y="2539"/>
                  </a:lnTo>
                  <a:lnTo>
                    <a:pt x="35559" y="1269"/>
                  </a:lnTo>
                  <a:lnTo>
                    <a:pt x="38100" y="1269"/>
                  </a:lnTo>
                  <a:lnTo>
                    <a:pt x="38100" y="0"/>
                  </a:lnTo>
                  <a:close/>
                </a:path>
                <a:path w="181609" h="3810">
                  <a:moveTo>
                    <a:pt x="181609" y="2539"/>
                  </a:moveTo>
                  <a:lnTo>
                    <a:pt x="104140" y="2539"/>
                  </a:lnTo>
                  <a:lnTo>
                    <a:pt x="104140" y="3809"/>
                  </a:lnTo>
                  <a:lnTo>
                    <a:pt x="181609" y="3809"/>
                  </a:lnTo>
                  <a:lnTo>
                    <a:pt x="181609" y="2539"/>
                  </a:lnTo>
                  <a:close/>
                </a:path>
                <a:path w="181609" h="3810">
                  <a:moveTo>
                    <a:pt x="180340" y="1269"/>
                  </a:moveTo>
                  <a:lnTo>
                    <a:pt x="101600" y="1269"/>
                  </a:lnTo>
                  <a:lnTo>
                    <a:pt x="101600" y="2539"/>
                  </a:lnTo>
                  <a:lnTo>
                    <a:pt x="180340" y="2539"/>
                  </a:lnTo>
                  <a:lnTo>
                    <a:pt x="180340" y="1269"/>
                  </a:lnTo>
                  <a:close/>
                </a:path>
                <a:path w="181609" h="3810">
                  <a:moveTo>
                    <a:pt x="177799" y="0"/>
                  </a:moveTo>
                  <a:lnTo>
                    <a:pt x="100329" y="0"/>
                  </a:lnTo>
                  <a:lnTo>
                    <a:pt x="100329" y="1269"/>
                  </a:lnTo>
                  <a:lnTo>
                    <a:pt x="177799" y="1269"/>
                  </a:lnTo>
                  <a:lnTo>
                    <a:pt x="177799" y="0"/>
                  </a:lnTo>
                  <a:close/>
                </a:path>
              </a:pathLst>
            </a:custGeom>
            <a:solidFill>
              <a:srgbClr val="91919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64" name="object 764"/>
            <p:cNvSpPr/>
            <p:nvPr/>
          </p:nvSpPr>
          <p:spPr>
            <a:xfrm>
              <a:off x="1153160" y="4660900"/>
              <a:ext cx="187960" cy="3810"/>
            </a:xfrm>
            <a:custGeom>
              <a:avLst/>
              <a:gdLst/>
              <a:ahLst/>
              <a:cxnLst/>
              <a:rect l="l" t="t" r="r" b="b"/>
              <a:pathLst>
                <a:path w="187959" h="3810">
                  <a:moveTo>
                    <a:pt x="25400" y="2552"/>
                  </a:moveTo>
                  <a:lnTo>
                    <a:pt x="5080" y="2552"/>
                  </a:lnTo>
                  <a:lnTo>
                    <a:pt x="5080" y="3810"/>
                  </a:lnTo>
                  <a:lnTo>
                    <a:pt x="25400" y="3810"/>
                  </a:lnTo>
                  <a:lnTo>
                    <a:pt x="25400" y="2552"/>
                  </a:lnTo>
                  <a:close/>
                </a:path>
                <a:path w="187959" h="3810">
                  <a:moveTo>
                    <a:pt x="30480" y="0"/>
                  </a:moveTo>
                  <a:lnTo>
                    <a:pt x="0" y="0"/>
                  </a:lnTo>
                  <a:lnTo>
                    <a:pt x="0" y="1270"/>
                  </a:lnTo>
                  <a:lnTo>
                    <a:pt x="2540" y="1270"/>
                  </a:lnTo>
                  <a:lnTo>
                    <a:pt x="2540" y="2540"/>
                  </a:lnTo>
                  <a:lnTo>
                    <a:pt x="27940" y="2540"/>
                  </a:lnTo>
                  <a:lnTo>
                    <a:pt x="27940" y="1270"/>
                  </a:lnTo>
                  <a:lnTo>
                    <a:pt x="30480" y="1270"/>
                  </a:lnTo>
                  <a:lnTo>
                    <a:pt x="30480" y="0"/>
                  </a:lnTo>
                  <a:close/>
                </a:path>
                <a:path w="187959" h="3810">
                  <a:moveTo>
                    <a:pt x="185420" y="1270"/>
                  </a:moveTo>
                  <a:lnTo>
                    <a:pt x="182880" y="1270"/>
                  </a:lnTo>
                  <a:lnTo>
                    <a:pt x="182880" y="0"/>
                  </a:lnTo>
                  <a:lnTo>
                    <a:pt x="104140" y="0"/>
                  </a:lnTo>
                  <a:lnTo>
                    <a:pt x="104140" y="1270"/>
                  </a:lnTo>
                  <a:lnTo>
                    <a:pt x="106680" y="1270"/>
                  </a:lnTo>
                  <a:lnTo>
                    <a:pt x="106680" y="2540"/>
                  </a:lnTo>
                  <a:lnTo>
                    <a:pt x="185420" y="2540"/>
                  </a:lnTo>
                  <a:lnTo>
                    <a:pt x="185420" y="1270"/>
                  </a:lnTo>
                  <a:close/>
                </a:path>
                <a:path w="187959" h="3810">
                  <a:moveTo>
                    <a:pt x="187960" y="2552"/>
                  </a:moveTo>
                  <a:lnTo>
                    <a:pt x="109220" y="2552"/>
                  </a:lnTo>
                  <a:lnTo>
                    <a:pt x="109220" y="3810"/>
                  </a:lnTo>
                  <a:lnTo>
                    <a:pt x="187960" y="3810"/>
                  </a:lnTo>
                  <a:lnTo>
                    <a:pt x="187960" y="2552"/>
                  </a:lnTo>
                  <a:close/>
                </a:path>
              </a:pathLst>
            </a:custGeom>
            <a:solidFill>
              <a:srgbClr val="93939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65" name="object 765"/>
            <p:cNvSpPr/>
            <p:nvPr/>
          </p:nvSpPr>
          <p:spPr>
            <a:xfrm>
              <a:off x="1159510" y="4664710"/>
              <a:ext cx="187960" cy="3810"/>
            </a:xfrm>
            <a:custGeom>
              <a:avLst/>
              <a:gdLst/>
              <a:ahLst/>
              <a:cxnLst/>
              <a:rect l="l" t="t" r="r" b="b"/>
              <a:pathLst>
                <a:path w="187959" h="3810">
                  <a:moveTo>
                    <a:pt x="16510" y="0"/>
                  </a:moveTo>
                  <a:lnTo>
                    <a:pt x="0" y="0"/>
                  </a:lnTo>
                  <a:lnTo>
                    <a:pt x="0" y="1270"/>
                  </a:lnTo>
                  <a:lnTo>
                    <a:pt x="1270" y="1270"/>
                  </a:lnTo>
                  <a:lnTo>
                    <a:pt x="1270" y="2540"/>
                  </a:lnTo>
                  <a:lnTo>
                    <a:pt x="15240" y="2540"/>
                  </a:lnTo>
                  <a:lnTo>
                    <a:pt x="15240" y="1270"/>
                  </a:lnTo>
                  <a:lnTo>
                    <a:pt x="16510" y="1270"/>
                  </a:lnTo>
                  <a:lnTo>
                    <a:pt x="16510" y="0"/>
                  </a:lnTo>
                  <a:close/>
                </a:path>
                <a:path w="187959" h="3810">
                  <a:moveTo>
                    <a:pt x="187960" y="2540"/>
                  </a:moveTo>
                  <a:lnTo>
                    <a:pt x="185407" y="2540"/>
                  </a:lnTo>
                  <a:lnTo>
                    <a:pt x="185407" y="1270"/>
                  </a:lnTo>
                  <a:lnTo>
                    <a:pt x="182880" y="1270"/>
                  </a:lnTo>
                  <a:lnTo>
                    <a:pt x="182880" y="0"/>
                  </a:lnTo>
                  <a:lnTo>
                    <a:pt x="101600" y="0"/>
                  </a:lnTo>
                  <a:lnTo>
                    <a:pt x="101600" y="1270"/>
                  </a:lnTo>
                  <a:lnTo>
                    <a:pt x="99060" y="1270"/>
                  </a:lnTo>
                  <a:lnTo>
                    <a:pt x="99060" y="2540"/>
                  </a:lnTo>
                  <a:lnTo>
                    <a:pt x="96520" y="2540"/>
                  </a:lnTo>
                  <a:lnTo>
                    <a:pt x="96520" y="3810"/>
                  </a:lnTo>
                  <a:lnTo>
                    <a:pt x="187960" y="3810"/>
                  </a:lnTo>
                  <a:lnTo>
                    <a:pt x="187960" y="2540"/>
                  </a:lnTo>
                  <a:close/>
                </a:path>
              </a:pathLst>
            </a:custGeom>
            <a:solidFill>
              <a:srgbClr val="96969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66" name="object 766"/>
            <p:cNvSpPr/>
            <p:nvPr/>
          </p:nvSpPr>
          <p:spPr>
            <a:xfrm>
              <a:off x="1248410" y="4668520"/>
              <a:ext cx="105410" cy="3810"/>
            </a:xfrm>
            <a:custGeom>
              <a:avLst/>
              <a:gdLst/>
              <a:ahLst/>
              <a:cxnLst/>
              <a:rect l="l" t="t" r="r" b="b"/>
              <a:pathLst>
                <a:path w="105409" h="3810">
                  <a:moveTo>
                    <a:pt x="101600" y="0"/>
                  </a:moveTo>
                  <a:lnTo>
                    <a:pt x="5080" y="0"/>
                  </a:lnTo>
                  <a:lnTo>
                    <a:pt x="5080" y="1270"/>
                  </a:lnTo>
                  <a:lnTo>
                    <a:pt x="101600" y="1270"/>
                  </a:lnTo>
                  <a:lnTo>
                    <a:pt x="101600" y="0"/>
                  </a:lnTo>
                  <a:close/>
                </a:path>
                <a:path w="105409" h="3810">
                  <a:moveTo>
                    <a:pt x="105410" y="2540"/>
                  </a:moveTo>
                  <a:lnTo>
                    <a:pt x="102870" y="2540"/>
                  </a:lnTo>
                  <a:lnTo>
                    <a:pt x="102870" y="1282"/>
                  </a:lnTo>
                  <a:lnTo>
                    <a:pt x="2540" y="1282"/>
                  </a:lnTo>
                  <a:lnTo>
                    <a:pt x="2540" y="2540"/>
                  </a:lnTo>
                  <a:lnTo>
                    <a:pt x="0" y="2540"/>
                  </a:lnTo>
                  <a:lnTo>
                    <a:pt x="0" y="3810"/>
                  </a:lnTo>
                  <a:lnTo>
                    <a:pt x="105410" y="3810"/>
                  </a:lnTo>
                  <a:lnTo>
                    <a:pt x="105410" y="2540"/>
                  </a:lnTo>
                  <a:close/>
                </a:path>
              </a:pathLst>
            </a:custGeom>
            <a:solidFill>
              <a:srgbClr val="9999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67" name="object 767"/>
            <p:cNvSpPr/>
            <p:nvPr/>
          </p:nvSpPr>
          <p:spPr>
            <a:xfrm>
              <a:off x="1243330" y="4672330"/>
              <a:ext cx="115570" cy="2540"/>
            </a:xfrm>
            <a:custGeom>
              <a:avLst/>
              <a:gdLst/>
              <a:ahLst/>
              <a:cxnLst/>
              <a:rect l="l" t="t" r="r" b="b"/>
              <a:pathLst>
                <a:path w="115569" h="2539">
                  <a:moveTo>
                    <a:pt x="115570" y="1270"/>
                  </a:moveTo>
                  <a:lnTo>
                    <a:pt x="113030" y="1270"/>
                  </a:lnTo>
                  <a:lnTo>
                    <a:pt x="113030" y="0"/>
                  </a:lnTo>
                  <a:lnTo>
                    <a:pt x="2540" y="0"/>
                  </a:lnTo>
                  <a:lnTo>
                    <a:pt x="2540" y="1270"/>
                  </a:lnTo>
                  <a:lnTo>
                    <a:pt x="0" y="1270"/>
                  </a:lnTo>
                  <a:lnTo>
                    <a:pt x="0" y="2540"/>
                  </a:lnTo>
                  <a:lnTo>
                    <a:pt x="115570" y="2540"/>
                  </a:lnTo>
                  <a:lnTo>
                    <a:pt x="115570" y="1270"/>
                  </a:lnTo>
                  <a:close/>
                </a:path>
              </a:pathLst>
            </a:custGeom>
            <a:solidFill>
              <a:srgbClr val="9B9B9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68" name="object 768"/>
            <p:cNvSpPr/>
            <p:nvPr/>
          </p:nvSpPr>
          <p:spPr>
            <a:xfrm>
              <a:off x="1235710" y="4674870"/>
              <a:ext cx="129539" cy="3810"/>
            </a:xfrm>
            <a:custGeom>
              <a:avLst/>
              <a:gdLst/>
              <a:ahLst/>
              <a:cxnLst/>
              <a:rect l="l" t="t" r="r" b="b"/>
              <a:pathLst>
                <a:path w="129540" h="3810">
                  <a:moveTo>
                    <a:pt x="125730" y="0"/>
                  </a:moveTo>
                  <a:lnTo>
                    <a:pt x="5080" y="0"/>
                  </a:lnTo>
                  <a:lnTo>
                    <a:pt x="5080" y="1270"/>
                  </a:lnTo>
                  <a:lnTo>
                    <a:pt x="125730" y="1270"/>
                  </a:lnTo>
                  <a:lnTo>
                    <a:pt x="125730" y="0"/>
                  </a:lnTo>
                  <a:close/>
                </a:path>
                <a:path w="129540" h="3810">
                  <a:moveTo>
                    <a:pt x="129540" y="2540"/>
                  </a:moveTo>
                  <a:lnTo>
                    <a:pt x="127000" y="2540"/>
                  </a:lnTo>
                  <a:lnTo>
                    <a:pt x="127000" y="1282"/>
                  </a:lnTo>
                  <a:lnTo>
                    <a:pt x="2540" y="1282"/>
                  </a:lnTo>
                  <a:lnTo>
                    <a:pt x="2540" y="2540"/>
                  </a:lnTo>
                  <a:lnTo>
                    <a:pt x="0" y="2540"/>
                  </a:lnTo>
                  <a:lnTo>
                    <a:pt x="0" y="3810"/>
                  </a:lnTo>
                  <a:lnTo>
                    <a:pt x="129540" y="3810"/>
                  </a:lnTo>
                  <a:lnTo>
                    <a:pt x="129540" y="2540"/>
                  </a:lnTo>
                  <a:close/>
                </a:path>
              </a:pathLst>
            </a:custGeom>
            <a:solidFill>
              <a:srgbClr val="9E9E9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69" name="object 769"/>
            <p:cNvSpPr/>
            <p:nvPr/>
          </p:nvSpPr>
          <p:spPr>
            <a:xfrm>
              <a:off x="1228090" y="4678680"/>
              <a:ext cx="143510" cy="3810"/>
            </a:xfrm>
            <a:custGeom>
              <a:avLst/>
              <a:gdLst/>
              <a:ahLst/>
              <a:cxnLst/>
              <a:rect l="l" t="t" r="r" b="b"/>
              <a:pathLst>
                <a:path w="143509" h="3810">
                  <a:moveTo>
                    <a:pt x="143510" y="2540"/>
                  </a:moveTo>
                  <a:lnTo>
                    <a:pt x="142240" y="2540"/>
                  </a:lnTo>
                  <a:lnTo>
                    <a:pt x="142240" y="1270"/>
                  </a:lnTo>
                  <a:lnTo>
                    <a:pt x="139687" y="1270"/>
                  </a:lnTo>
                  <a:lnTo>
                    <a:pt x="139687" y="0"/>
                  </a:lnTo>
                  <a:lnTo>
                    <a:pt x="5080" y="0"/>
                  </a:lnTo>
                  <a:lnTo>
                    <a:pt x="5080" y="1270"/>
                  </a:lnTo>
                  <a:lnTo>
                    <a:pt x="2540" y="1270"/>
                  </a:lnTo>
                  <a:lnTo>
                    <a:pt x="2540" y="2540"/>
                  </a:lnTo>
                  <a:lnTo>
                    <a:pt x="0" y="2540"/>
                  </a:lnTo>
                  <a:lnTo>
                    <a:pt x="0" y="3810"/>
                  </a:lnTo>
                  <a:lnTo>
                    <a:pt x="60960" y="3810"/>
                  </a:lnTo>
                  <a:lnTo>
                    <a:pt x="60960" y="2540"/>
                  </a:lnTo>
                  <a:lnTo>
                    <a:pt x="63500" y="2540"/>
                  </a:lnTo>
                  <a:lnTo>
                    <a:pt x="63500" y="1270"/>
                  </a:lnTo>
                  <a:lnTo>
                    <a:pt x="66040" y="1270"/>
                  </a:lnTo>
                  <a:lnTo>
                    <a:pt x="66040" y="2540"/>
                  </a:lnTo>
                  <a:lnTo>
                    <a:pt x="68580" y="2540"/>
                  </a:lnTo>
                  <a:lnTo>
                    <a:pt x="68580" y="3810"/>
                  </a:lnTo>
                  <a:lnTo>
                    <a:pt x="143510" y="3810"/>
                  </a:lnTo>
                  <a:lnTo>
                    <a:pt x="143510" y="2540"/>
                  </a:lnTo>
                  <a:close/>
                </a:path>
              </a:pathLst>
            </a:custGeom>
            <a:solidFill>
              <a:srgbClr val="A1A1A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70" name="object 770"/>
            <p:cNvSpPr/>
            <p:nvPr/>
          </p:nvSpPr>
          <p:spPr>
            <a:xfrm>
              <a:off x="1220470" y="4682502"/>
              <a:ext cx="158750" cy="3810"/>
            </a:xfrm>
            <a:custGeom>
              <a:avLst/>
              <a:gdLst/>
              <a:ahLst/>
              <a:cxnLst/>
              <a:rect l="l" t="t" r="r" b="b"/>
              <a:pathLst>
                <a:path w="158750" h="3810">
                  <a:moveTo>
                    <a:pt x="66040" y="0"/>
                  </a:moveTo>
                  <a:lnTo>
                    <a:pt x="5080" y="0"/>
                  </a:lnTo>
                  <a:lnTo>
                    <a:pt x="5080" y="1257"/>
                  </a:lnTo>
                  <a:lnTo>
                    <a:pt x="2540" y="1257"/>
                  </a:lnTo>
                  <a:lnTo>
                    <a:pt x="2540" y="2527"/>
                  </a:lnTo>
                  <a:lnTo>
                    <a:pt x="0" y="2527"/>
                  </a:lnTo>
                  <a:lnTo>
                    <a:pt x="0" y="3797"/>
                  </a:lnTo>
                  <a:lnTo>
                    <a:pt x="62230" y="3797"/>
                  </a:lnTo>
                  <a:lnTo>
                    <a:pt x="62230" y="2527"/>
                  </a:lnTo>
                  <a:lnTo>
                    <a:pt x="63500" y="2527"/>
                  </a:lnTo>
                  <a:lnTo>
                    <a:pt x="63500" y="1257"/>
                  </a:lnTo>
                  <a:lnTo>
                    <a:pt x="66040" y="1257"/>
                  </a:lnTo>
                  <a:lnTo>
                    <a:pt x="66040" y="0"/>
                  </a:lnTo>
                  <a:close/>
                </a:path>
                <a:path w="158750" h="3810">
                  <a:moveTo>
                    <a:pt x="158750" y="2527"/>
                  </a:moveTo>
                  <a:lnTo>
                    <a:pt x="156210" y="2527"/>
                  </a:lnTo>
                  <a:lnTo>
                    <a:pt x="156210" y="1257"/>
                  </a:lnTo>
                  <a:lnTo>
                    <a:pt x="153670" y="1257"/>
                  </a:lnTo>
                  <a:lnTo>
                    <a:pt x="153670" y="0"/>
                  </a:lnTo>
                  <a:lnTo>
                    <a:pt x="78740" y="0"/>
                  </a:lnTo>
                  <a:lnTo>
                    <a:pt x="78740" y="1257"/>
                  </a:lnTo>
                  <a:lnTo>
                    <a:pt x="81280" y="1257"/>
                  </a:lnTo>
                  <a:lnTo>
                    <a:pt x="81280" y="2527"/>
                  </a:lnTo>
                  <a:lnTo>
                    <a:pt x="82550" y="2527"/>
                  </a:lnTo>
                  <a:lnTo>
                    <a:pt x="82550" y="3797"/>
                  </a:lnTo>
                  <a:lnTo>
                    <a:pt x="158750" y="3797"/>
                  </a:lnTo>
                  <a:lnTo>
                    <a:pt x="158750" y="2527"/>
                  </a:lnTo>
                  <a:close/>
                </a:path>
              </a:pathLst>
            </a:custGeom>
            <a:solidFill>
              <a:srgbClr val="A3A3A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71" name="object 771"/>
            <p:cNvSpPr/>
            <p:nvPr/>
          </p:nvSpPr>
          <p:spPr>
            <a:xfrm>
              <a:off x="1212850" y="4686300"/>
              <a:ext cx="172720" cy="3810"/>
            </a:xfrm>
            <a:custGeom>
              <a:avLst/>
              <a:gdLst/>
              <a:ahLst/>
              <a:cxnLst/>
              <a:rect l="l" t="t" r="r" b="b"/>
              <a:pathLst>
                <a:path w="172719" h="3810">
                  <a:moveTo>
                    <a:pt x="62230" y="2552"/>
                  </a:moveTo>
                  <a:lnTo>
                    <a:pt x="0" y="2552"/>
                  </a:lnTo>
                  <a:lnTo>
                    <a:pt x="0" y="3810"/>
                  </a:lnTo>
                  <a:lnTo>
                    <a:pt x="62230" y="3810"/>
                  </a:lnTo>
                  <a:lnTo>
                    <a:pt x="62230" y="2552"/>
                  </a:lnTo>
                  <a:close/>
                </a:path>
                <a:path w="172719" h="3810">
                  <a:moveTo>
                    <a:pt x="67310" y="0"/>
                  </a:moveTo>
                  <a:lnTo>
                    <a:pt x="5080" y="0"/>
                  </a:lnTo>
                  <a:lnTo>
                    <a:pt x="5080" y="1270"/>
                  </a:lnTo>
                  <a:lnTo>
                    <a:pt x="2540" y="1270"/>
                  </a:lnTo>
                  <a:lnTo>
                    <a:pt x="2540" y="2540"/>
                  </a:lnTo>
                  <a:lnTo>
                    <a:pt x="64770" y="2540"/>
                  </a:lnTo>
                  <a:lnTo>
                    <a:pt x="64770" y="1270"/>
                  </a:lnTo>
                  <a:lnTo>
                    <a:pt x="67310" y="1270"/>
                  </a:lnTo>
                  <a:lnTo>
                    <a:pt x="67310" y="0"/>
                  </a:lnTo>
                  <a:close/>
                </a:path>
                <a:path w="172719" h="3810">
                  <a:moveTo>
                    <a:pt x="170180" y="1270"/>
                  </a:moveTo>
                  <a:lnTo>
                    <a:pt x="167640" y="1270"/>
                  </a:lnTo>
                  <a:lnTo>
                    <a:pt x="167640" y="0"/>
                  </a:lnTo>
                  <a:lnTo>
                    <a:pt x="92710" y="0"/>
                  </a:lnTo>
                  <a:lnTo>
                    <a:pt x="92710" y="1270"/>
                  </a:lnTo>
                  <a:lnTo>
                    <a:pt x="95250" y="1270"/>
                  </a:lnTo>
                  <a:lnTo>
                    <a:pt x="95250" y="2540"/>
                  </a:lnTo>
                  <a:lnTo>
                    <a:pt x="170180" y="2540"/>
                  </a:lnTo>
                  <a:lnTo>
                    <a:pt x="170180" y="1270"/>
                  </a:lnTo>
                  <a:close/>
                </a:path>
                <a:path w="172719" h="3810">
                  <a:moveTo>
                    <a:pt x="172720" y="2552"/>
                  </a:moveTo>
                  <a:lnTo>
                    <a:pt x="96520" y="2552"/>
                  </a:lnTo>
                  <a:lnTo>
                    <a:pt x="96520" y="3810"/>
                  </a:lnTo>
                  <a:lnTo>
                    <a:pt x="172720" y="3810"/>
                  </a:lnTo>
                  <a:lnTo>
                    <a:pt x="172720" y="2552"/>
                  </a:lnTo>
                  <a:close/>
                </a:path>
              </a:pathLst>
            </a:custGeom>
            <a:solidFill>
              <a:srgbClr val="A6A6A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72" name="object 772"/>
            <p:cNvSpPr/>
            <p:nvPr/>
          </p:nvSpPr>
          <p:spPr>
            <a:xfrm>
              <a:off x="1205230" y="4690110"/>
              <a:ext cx="186690" cy="3810"/>
            </a:xfrm>
            <a:custGeom>
              <a:avLst/>
              <a:gdLst/>
              <a:ahLst/>
              <a:cxnLst/>
              <a:rect l="l" t="t" r="r" b="b"/>
              <a:pathLst>
                <a:path w="186690" h="3810">
                  <a:moveTo>
                    <a:pt x="67310" y="0"/>
                  </a:moveTo>
                  <a:lnTo>
                    <a:pt x="5080" y="0"/>
                  </a:lnTo>
                  <a:lnTo>
                    <a:pt x="5080" y="1270"/>
                  </a:lnTo>
                  <a:lnTo>
                    <a:pt x="2540" y="1270"/>
                  </a:lnTo>
                  <a:lnTo>
                    <a:pt x="2540" y="2540"/>
                  </a:lnTo>
                  <a:lnTo>
                    <a:pt x="0" y="2540"/>
                  </a:lnTo>
                  <a:lnTo>
                    <a:pt x="0" y="3810"/>
                  </a:lnTo>
                  <a:lnTo>
                    <a:pt x="63500" y="3810"/>
                  </a:lnTo>
                  <a:lnTo>
                    <a:pt x="63500" y="2540"/>
                  </a:lnTo>
                  <a:lnTo>
                    <a:pt x="66040" y="2540"/>
                  </a:lnTo>
                  <a:lnTo>
                    <a:pt x="66040" y="1270"/>
                  </a:lnTo>
                  <a:lnTo>
                    <a:pt x="67310" y="1270"/>
                  </a:lnTo>
                  <a:lnTo>
                    <a:pt x="67310" y="0"/>
                  </a:lnTo>
                  <a:close/>
                </a:path>
                <a:path w="186690" h="3810">
                  <a:moveTo>
                    <a:pt x="186690" y="2540"/>
                  </a:moveTo>
                  <a:lnTo>
                    <a:pt x="185420" y="2540"/>
                  </a:lnTo>
                  <a:lnTo>
                    <a:pt x="185420" y="1270"/>
                  </a:lnTo>
                  <a:lnTo>
                    <a:pt x="182880" y="1270"/>
                  </a:lnTo>
                  <a:lnTo>
                    <a:pt x="182880" y="0"/>
                  </a:lnTo>
                  <a:lnTo>
                    <a:pt x="106680" y="0"/>
                  </a:lnTo>
                  <a:lnTo>
                    <a:pt x="106680" y="1270"/>
                  </a:lnTo>
                  <a:lnTo>
                    <a:pt x="109220" y="1270"/>
                  </a:lnTo>
                  <a:lnTo>
                    <a:pt x="109220" y="2540"/>
                  </a:lnTo>
                  <a:lnTo>
                    <a:pt x="111760" y="2540"/>
                  </a:lnTo>
                  <a:lnTo>
                    <a:pt x="111760" y="3810"/>
                  </a:lnTo>
                  <a:lnTo>
                    <a:pt x="186690" y="3810"/>
                  </a:lnTo>
                  <a:lnTo>
                    <a:pt x="186690" y="2540"/>
                  </a:lnTo>
                  <a:close/>
                </a:path>
              </a:pathLst>
            </a:custGeom>
            <a:solidFill>
              <a:srgbClr val="A8A8A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73" name="object 773"/>
            <p:cNvSpPr/>
            <p:nvPr/>
          </p:nvSpPr>
          <p:spPr>
            <a:xfrm>
              <a:off x="1198880" y="4693920"/>
              <a:ext cx="200660" cy="3810"/>
            </a:xfrm>
            <a:custGeom>
              <a:avLst/>
              <a:gdLst/>
              <a:ahLst/>
              <a:cxnLst/>
              <a:rect l="l" t="t" r="r" b="b"/>
              <a:pathLst>
                <a:path w="200659" h="3810">
                  <a:moveTo>
                    <a:pt x="64770" y="1282"/>
                  </a:moveTo>
                  <a:lnTo>
                    <a:pt x="1270" y="1282"/>
                  </a:lnTo>
                  <a:lnTo>
                    <a:pt x="1270" y="2540"/>
                  </a:lnTo>
                  <a:lnTo>
                    <a:pt x="0" y="2540"/>
                  </a:lnTo>
                  <a:lnTo>
                    <a:pt x="0" y="3810"/>
                  </a:lnTo>
                  <a:lnTo>
                    <a:pt x="62230" y="3810"/>
                  </a:lnTo>
                  <a:lnTo>
                    <a:pt x="62230" y="2540"/>
                  </a:lnTo>
                  <a:lnTo>
                    <a:pt x="64770" y="2540"/>
                  </a:lnTo>
                  <a:lnTo>
                    <a:pt x="64770" y="1282"/>
                  </a:lnTo>
                  <a:close/>
                </a:path>
                <a:path w="200659" h="3810">
                  <a:moveTo>
                    <a:pt x="67297" y="0"/>
                  </a:moveTo>
                  <a:lnTo>
                    <a:pt x="2540" y="0"/>
                  </a:lnTo>
                  <a:lnTo>
                    <a:pt x="2540" y="1270"/>
                  </a:lnTo>
                  <a:lnTo>
                    <a:pt x="67297" y="1270"/>
                  </a:lnTo>
                  <a:lnTo>
                    <a:pt x="67297" y="0"/>
                  </a:lnTo>
                  <a:close/>
                </a:path>
                <a:path w="200659" h="3810">
                  <a:moveTo>
                    <a:pt x="195580" y="0"/>
                  </a:moveTo>
                  <a:lnTo>
                    <a:pt x="119380" y="0"/>
                  </a:lnTo>
                  <a:lnTo>
                    <a:pt x="119380" y="1270"/>
                  </a:lnTo>
                  <a:lnTo>
                    <a:pt x="195580" y="1270"/>
                  </a:lnTo>
                  <a:lnTo>
                    <a:pt x="195580" y="0"/>
                  </a:lnTo>
                  <a:close/>
                </a:path>
                <a:path w="200659" h="3810">
                  <a:moveTo>
                    <a:pt x="200660" y="2540"/>
                  </a:moveTo>
                  <a:lnTo>
                    <a:pt x="198120" y="2540"/>
                  </a:lnTo>
                  <a:lnTo>
                    <a:pt x="198120" y="1282"/>
                  </a:lnTo>
                  <a:lnTo>
                    <a:pt x="121920" y="1282"/>
                  </a:lnTo>
                  <a:lnTo>
                    <a:pt x="121920" y="2540"/>
                  </a:lnTo>
                  <a:lnTo>
                    <a:pt x="124460" y="2540"/>
                  </a:lnTo>
                  <a:lnTo>
                    <a:pt x="124460" y="3810"/>
                  </a:lnTo>
                  <a:lnTo>
                    <a:pt x="200660" y="3810"/>
                  </a:lnTo>
                  <a:lnTo>
                    <a:pt x="200660" y="2540"/>
                  </a:lnTo>
                  <a:close/>
                </a:path>
              </a:pathLst>
            </a:custGeom>
            <a:solidFill>
              <a:srgbClr val="ABABA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74" name="object 774"/>
            <p:cNvSpPr/>
            <p:nvPr/>
          </p:nvSpPr>
          <p:spPr>
            <a:xfrm>
              <a:off x="1197610" y="4697730"/>
              <a:ext cx="203200" cy="2540"/>
            </a:xfrm>
            <a:custGeom>
              <a:avLst/>
              <a:gdLst/>
              <a:ahLst/>
              <a:cxnLst/>
              <a:rect l="l" t="t" r="r" b="b"/>
              <a:pathLst>
                <a:path w="203200" h="2539">
                  <a:moveTo>
                    <a:pt x="62230" y="0"/>
                  </a:moveTo>
                  <a:lnTo>
                    <a:pt x="1270" y="0"/>
                  </a:lnTo>
                  <a:lnTo>
                    <a:pt x="1270" y="1270"/>
                  </a:lnTo>
                  <a:lnTo>
                    <a:pt x="0" y="1270"/>
                  </a:lnTo>
                  <a:lnTo>
                    <a:pt x="0" y="2540"/>
                  </a:lnTo>
                  <a:lnTo>
                    <a:pt x="59690" y="2540"/>
                  </a:lnTo>
                  <a:lnTo>
                    <a:pt x="59690" y="1270"/>
                  </a:lnTo>
                  <a:lnTo>
                    <a:pt x="62230" y="1270"/>
                  </a:lnTo>
                  <a:lnTo>
                    <a:pt x="62230" y="0"/>
                  </a:lnTo>
                  <a:close/>
                </a:path>
                <a:path w="203200" h="2539">
                  <a:moveTo>
                    <a:pt x="203200" y="0"/>
                  </a:moveTo>
                  <a:lnTo>
                    <a:pt x="128270" y="0"/>
                  </a:lnTo>
                  <a:lnTo>
                    <a:pt x="128270" y="1270"/>
                  </a:lnTo>
                  <a:lnTo>
                    <a:pt x="129540" y="1270"/>
                  </a:lnTo>
                  <a:lnTo>
                    <a:pt x="129540" y="2540"/>
                  </a:lnTo>
                  <a:lnTo>
                    <a:pt x="201930" y="2540"/>
                  </a:lnTo>
                  <a:lnTo>
                    <a:pt x="201930" y="1270"/>
                  </a:lnTo>
                  <a:lnTo>
                    <a:pt x="203200" y="1270"/>
                  </a:lnTo>
                  <a:lnTo>
                    <a:pt x="203200" y="0"/>
                  </a:lnTo>
                  <a:close/>
                </a:path>
              </a:pathLst>
            </a:custGeom>
            <a:solidFill>
              <a:srgbClr val="AEAEA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75" name="object 775"/>
            <p:cNvSpPr/>
            <p:nvPr/>
          </p:nvSpPr>
          <p:spPr>
            <a:xfrm>
              <a:off x="1195069" y="4700270"/>
              <a:ext cx="204470" cy="3810"/>
            </a:xfrm>
            <a:custGeom>
              <a:avLst/>
              <a:gdLst/>
              <a:ahLst/>
              <a:cxnLst/>
              <a:rect l="l" t="t" r="r" b="b"/>
              <a:pathLst>
                <a:path w="204469" h="3810">
                  <a:moveTo>
                    <a:pt x="59690" y="0"/>
                  </a:moveTo>
                  <a:lnTo>
                    <a:pt x="1270" y="0"/>
                  </a:lnTo>
                  <a:lnTo>
                    <a:pt x="1270" y="1269"/>
                  </a:lnTo>
                  <a:lnTo>
                    <a:pt x="59690" y="1269"/>
                  </a:lnTo>
                  <a:lnTo>
                    <a:pt x="59690" y="0"/>
                  </a:lnTo>
                  <a:close/>
                </a:path>
                <a:path w="204469" h="3810">
                  <a:moveTo>
                    <a:pt x="204470" y="0"/>
                  </a:moveTo>
                  <a:lnTo>
                    <a:pt x="134620" y="0"/>
                  </a:lnTo>
                  <a:lnTo>
                    <a:pt x="134620" y="1269"/>
                  </a:lnTo>
                  <a:lnTo>
                    <a:pt x="204470" y="1269"/>
                  </a:lnTo>
                  <a:lnTo>
                    <a:pt x="204470" y="0"/>
                  </a:lnTo>
                  <a:close/>
                </a:path>
                <a:path w="204469" h="3810">
                  <a:moveTo>
                    <a:pt x="57150" y="1269"/>
                  </a:moveTo>
                  <a:lnTo>
                    <a:pt x="0" y="1269"/>
                  </a:lnTo>
                  <a:lnTo>
                    <a:pt x="0" y="3809"/>
                  </a:lnTo>
                  <a:lnTo>
                    <a:pt x="55880" y="3809"/>
                  </a:lnTo>
                  <a:lnTo>
                    <a:pt x="55880" y="2539"/>
                  </a:lnTo>
                  <a:lnTo>
                    <a:pt x="57150" y="2539"/>
                  </a:lnTo>
                  <a:lnTo>
                    <a:pt x="57150" y="1269"/>
                  </a:lnTo>
                  <a:close/>
                </a:path>
                <a:path w="204469" h="3810">
                  <a:moveTo>
                    <a:pt x="203200" y="1269"/>
                  </a:moveTo>
                  <a:lnTo>
                    <a:pt x="137160" y="1269"/>
                  </a:lnTo>
                  <a:lnTo>
                    <a:pt x="137160" y="2539"/>
                  </a:lnTo>
                  <a:lnTo>
                    <a:pt x="138430" y="2539"/>
                  </a:lnTo>
                  <a:lnTo>
                    <a:pt x="138430" y="3809"/>
                  </a:lnTo>
                  <a:lnTo>
                    <a:pt x="203200" y="3809"/>
                  </a:lnTo>
                  <a:lnTo>
                    <a:pt x="203200" y="1269"/>
                  </a:lnTo>
                  <a:close/>
                </a:path>
              </a:pathLst>
            </a:custGeom>
            <a:solidFill>
              <a:srgbClr val="B0B0B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76" name="object 776"/>
            <p:cNvSpPr/>
            <p:nvPr/>
          </p:nvSpPr>
          <p:spPr>
            <a:xfrm>
              <a:off x="1192530" y="4704080"/>
              <a:ext cx="204470" cy="3810"/>
            </a:xfrm>
            <a:custGeom>
              <a:avLst/>
              <a:gdLst/>
              <a:ahLst/>
              <a:cxnLst/>
              <a:rect l="l" t="t" r="r" b="b"/>
              <a:pathLst>
                <a:path w="204469" h="3810">
                  <a:moveTo>
                    <a:pt x="50800" y="2540"/>
                  </a:moveTo>
                  <a:lnTo>
                    <a:pt x="0" y="2540"/>
                  </a:lnTo>
                  <a:lnTo>
                    <a:pt x="0" y="3810"/>
                  </a:lnTo>
                  <a:lnTo>
                    <a:pt x="50800" y="3810"/>
                  </a:lnTo>
                  <a:lnTo>
                    <a:pt x="50800" y="2540"/>
                  </a:lnTo>
                  <a:close/>
                </a:path>
                <a:path w="204469" h="3810">
                  <a:moveTo>
                    <a:pt x="55879" y="0"/>
                  </a:moveTo>
                  <a:lnTo>
                    <a:pt x="1269" y="0"/>
                  </a:lnTo>
                  <a:lnTo>
                    <a:pt x="1269" y="2540"/>
                  </a:lnTo>
                  <a:lnTo>
                    <a:pt x="53339" y="2540"/>
                  </a:lnTo>
                  <a:lnTo>
                    <a:pt x="53339" y="1270"/>
                  </a:lnTo>
                  <a:lnTo>
                    <a:pt x="55879" y="1270"/>
                  </a:lnTo>
                  <a:lnTo>
                    <a:pt x="55879" y="0"/>
                  </a:lnTo>
                  <a:close/>
                </a:path>
                <a:path w="204469" h="3810">
                  <a:moveTo>
                    <a:pt x="203200" y="1270"/>
                  </a:moveTo>
                  <a:lnTo>
                    <a:pt x="146050" y="1270"/>
                  </a:lnTo>
                  <a:lnTo>
                    <a:pt x="146050" y="2540"/>
                  </a:lnTo>
                  <a:lnTo>
                    <a:pt x="148589" y="2540"/>
                  </a:lnTo>
                  <a:lnTo>
                    <a:pt x="148589" y="3810"/>
                  </a:lnTo>
                  <a:lnTo>
                    <a:pt x="203199" y="3810"/>
                  </a:lnTo>
                  <a:lnTo>
                    <a:pt x="203200" y="1270"/>
                  </a:lnTo>
                  <a:close/>
                </a:path>
                <a:path w="204469" h="3810">
                  <a:moveTo>
                    <a:pt x="204469" y="0"/>
                  </a:moveTo>
                  <a:lnTo>
                    <a:pt x="143509" y="0"/>
                  </a:lnTo>
                  <a:lnTo>
                    <a:pt x="143509" y="1270"/>
                  </a:lnTo>
                  <a:lnTo>
                    <a:pt x="204469" y="1270"/>
                  </a:lnTo>
                  <a:lnTo>
                    <a:pt x="204469" y="0"/>
                  </a:lnTo>
                  <a:close/>
                </a:path>
              </a:pathLst>
            </a:custGeom>
            <a:solidFill>
              <a:srgbClr val="B3B3B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77" name="object 777"/>
            <p:cNvSpPr/>
            <p:nvPr/>
          </p:nvSpPr>
          <p:spPr>
            <a:xfrm>
              <a:off x="1192530" y="4707890"/>
              <a:ext cx="201930" cy="3810"/>
            </a:xfrm>
            <a:custGeom>
              <a:avLst/>
              <a:gdLst/>
              <a:ahLst/>
              <a:cxnLst/>
              <a:rect l="l" t="t" r="r" b="b"/>
              <a:pathLst>
                <a:path w="201930" h="3810">
                  <a:moveTo>
                    <a:pt x="48259" y="0"/>
                  </a:moveTo>
                  <a:lnTo>
                    <a:pt x="0" y="0"/>
                  </a:lnTo>
                  <a:lnTo>
                    <a:pt x="0" y="3810"/>
                  </a:lnTo>
                  <a:lnTo>
                    <a:pt x="44450" y="3810"/>
                  </a:lnTo>
                  <a:lnTo>
                    <a:pt x="44450" y="2540"/>
                  </a:lnTo>
                  <a:lnTo>
                    <a:pt x="46990" y="2540"/>
                  </a:lnTo>
                  <a:lnTo>
                    <a:pt x="46990" y="1270"/>
                  </a:lnTo>
                  <a:lnTo>
                    <a:pt x="48259" y="1270"/>
                  </a:lnTo>
                  <a:lnTo>
                    <a:pt x="48259" y="0"/>
                  </a:lnTo>
                  <a:close/>
                </a:path>
                <a:path w="201930" h="3810">
                  <a:moveTo>
                    <a:pt x="200659" y="2540"/>
                  </a:moveTo>
                  <a:lnTo>
                    <a:pt x="154939" y="2540"/>
                  </a:lnTo>
                  <a:lnTo>
                    <a:pt x="154939" y="3810"/>
                  </a:lnTo>
                  <a:lnTo>
                    <a:pt x="200659" y="3810"/>
                  </a:lnTo>
                  <a:lnTo>
                    <a:pt x="200659" y="2540"/>
                  </a:lnTo>
                  <a:close/>
                </a:path>
                <a:path w="201930" h="3810">
                  <a:moveTo>
                    <a:pt x="201929" y="0"/>
                  </a:moveTo>
                  <a:lnTo>
                    <a:pt x="149859" y="0"/>
                  </a:lnTo>
                  <a:lnTo>
                    <a:pt x="149859" y="1270"/>
                  </a:lnTo>
                  <a:lnTo>
                    <a:pt x="152400" y="1270"/>
                  </a:lnTo>
                  <a:lnTo>
                    <a:pt x="152400" y="2540"/>
                  </a:lnTo>
                  <a:lnTo>
                    <a:pt x="201930" y="2540"/>
                  </a:lnTo>
                  <a:lnTo>
                    <a:pt x="201929" y="0"/>
                  </a:lnTo>
                  <a:close/>
                </a:path>
              </a:pathLst>
            </a:custGeom>
            <a:solidFill>
              <a:srgbClr val="B5B5B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78" name="object 778"/>
            <p:cNvSpPr/>
            <p:nvPr/>
          </p:nvSpPr>
          <p:spPr>
            <a:xfrm>
              <a:off x="1192530" y="4711700"/>
              <a:ext cx="199390" cy="3810"/>
            </a:xfrm>
            <a:custGeom>
              <a:avLst/>
              <a:gdLst/>
              <a:ahLst/>
              <a:cxnLst/>
              <a:rect l="l" t="t" r="r" b="b"/>
              <a:pathLst>
                <a:path w="199390" h="3810">
                  <a:moveTo>
                    <a:pt x="41909" y="0"/>
                  </a:moveTo>
                  <a:lnTo>
                    <a:pt x="0" y="0"/>
                  </a:lnTo>
                  <a:lnTo>
                    <a:pt x="0" y="2539"/>
                  </a:lnTo>
                  <a:lnTo>
                    <a:pt x="39369" y="2539"/>
                  </a:lnTo>
                  <a:lnTo>
                    <a:pt x="39369" y="1269"/>
                  </a:lnTo>
                  <a:lnTo>
                    <a:pt x="41909" y="1269"/>
                  </a:lnTo>
                  <a:lnTo>
                    <a:pt x="41909" y="0"/>
                  </a:lnTo>
                  <a:close/>
                </a:path>
                <a:path w="199390" h="3810">
                  <a:moveTo>
                    <a:pt x="199390" y="0"/>
                  </a:moveTo>
                  <a:lnTo>
                    <a:pt x="156209" y="0"/>
                  </a:lnTo>
                  <a:lnTo>
                    <a:pt x="156209" y="1269"/>
                  </a:lnTo>
                  <a:lnTo>
                    <a:pt x="158750" y="1269"/>
                  </a:lnTo>
                  <a:lnTo>
                    <a:pt x="158750" y="2539"/>
                  </a:lnTo>
                  <a:lnTo>
                    <a:pt x="199390" y="2539"/>
                  </a:lnTo>
                  <a:lnTo>
                    <a:pt x="199390" y="0"/>
                  </a:lnTo>
                  <a:close/>
                </a:path>
                <a:path w="199390" h="3810">
                  <a:moveTo>
                    <a:pt x="36830" y="2540"/>
                  </a:moveTo>
                  <a:lnTo>
                    <a:pt x="0" y="2540"/>
                  </a:lnTo>
                  <a:lnTo>
                    <a:pt x="0" y="3810"/>
                  </a:lnTo>
                  <a:lnTo>
                    <a:pt x="36830" y="3810"/>
                  </a:lnTo>
                  <a:lnTo>
                    <a:pt x="36830" y="2540"/>
                  </a:lnTo>
                  <a:close/>
                </a:path>
                <a:path w="199390" h="3810">
                  <a:moveTo>
                    <a:pt x="198119" y="2540"/>
                  </a:moveTo>
                  <a:lnTo>
                    <a:pt x="161289" y="2540"/>
                  </a:lnTo>
                  <a:lnTo>
                    <a:pt x="161289" y="3810"/>
                  </a:lnTo>
                  <a:lnTo>
                    <a:pt x="198119" y="3810"/>
                  </a:lnTo>
                  <a:lnTo>
                    <a:pt x="198119" y="2540"/>
                  </a:lnTo>
                  <a:close/>
                </a:path>
              </a:pathLst>
            </a:custGeom>
            <a:solidFill>
              <a:srgbClr val="B8B8B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79" name="object 779"/>
            <p:cNvSpPr/>
            <p:nvPr/>
          </p:nvSpPr>
          <p:spPr>
            <a:xfrm>
              <a:off x="1192530" y="4715510"/>
              <a:ext cx="198120" cy="3810"/>
            </a:xfrm>
            <a:custGeom>
              <a:avLst/>
              <a:gdLst/>
              <a:ahLst/>
              <a:cxnLst/>
              <a:rect l="l" t="t" r="r" b="b"/>
              <a:pathLst>
                <a:path w="198119" h="3810">
                  <a:moveTo>
                    <a:pt x="33019" y="1269"/>
                  </a:moveTo>
                  <a:lnTo>
                    <a:pt x="1269" y="1269"/>
                  </a:lnTo>
                  <a:lnTo>
                    <a:pt x="1269" y="3809"/>
                  </a:lnTo>
                  <a:lnTo>
                    <a:pt x="30479" y="3809"/>
                  </a:lnTo>
                  <a:lnTo>
                    <a:pt x="30479" y="2539"/>
                  </a:lnTo>
                  <a:lnTo>
                    <a:pt x="33019" y="2539"/>
                  </a:lnTo>
                  <a:lnTo>
                    <a:pt x="33019" y="1269"/>
                  </a:lnTo>
                  <a:close/>
                </a:path>
                <a:path w="198119" h="3810">
                  <a:moveTo>
                    <a:pt x="35559" y="0"/>
                  </a:moveTo>
                  <a:lnTo>
                    <a:pt x="0" y="0"/>
                  </a:lnTo>
                  <a:lnTo>
                    <a:pt x="0" y="1269"/>
                  </a:lnTo>
                  <a:lnTo>
                    <a:pt x="35559" y="1269"/>
                  </a:lnTo>
                  <a:lnTo>
                    <a:pt x="35559" y="0"/>
                  </a:lnTo>
                  <a:close/>
                </a:path>
                <a:path w="198119" h="3810">
                  <a:moveTo>
                    <a:pt x="195579" y="2539"/>
                  </a:moveTo>
                  <a:lnTo>
                    <a:pt x="167639" y="2539"/>
                  </a:lnTo>
                  <a:lnTo>
                    <a:pt x="167639" y="3809"/>
                  </a:lnTo>
                  <a:lnTo>
                    <a:pt x="195579" y="3809"/>
                  </a:lnTo>
                  <a:lnTo>
                    <a:pt x="195579" y="2539"/>
                  </a:lnTo>
                  <a:close/>
                </a:path>
                <a:path w="198119" h="3810">
                  <a:moveTo>
                    <a:pt x="196850" y="1269"/>
                  </a:moveTo>
                  <a:lnTo>
                    <a:pt x="165100" y="1269"/>
                  </a:lnTo>
                  <a:lnTo>
                    <a:pt x="165100" y="2539"/>
                  </a:lnTo>
                  <a:lnTo>
                    <a:pt x="196850" y="2539"/>
                  </a:lnTo>
                  <a:lnTo>
                    <a:pt x="196850" y="1269"/>
                  </a:lnTo>
                  <a:close/>
                </a:path>
                <a:path w="198119" h="3810">
                  <a:moveTo>
                    <a:pt x="198119" y="0"/>
                  </a:moveTo>
                  <a:lnTo>
                    <a:pt x="163829" y="0"/>
                  </a:lnTo>
                  <a:lnTo>
                    <a:pt x="163829" y="1269"/>
                  </a:lnTo>
                  <a:lnTo>
                    <a:pt x="198119" y="1269"/>
                  </a:lnTo>
                  <a:lnTo>
                    <a:pt x="198119" y="0"/>
                  </a:lnTo>
                  <a:close/>
                </a:path>
              </a:pathLst>
            </a:custGeom>
            <a:solidFill>
              <a:srgbClr val="BBBBB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80" name="object 780"/>
            <p:cNvSpPr/>
            <p:nvPr/>
          </p:nvSpPr>
          <p:spPr>
            <a:xfrm>
              <a:off x="1195070" y="4719320"/>
              <a:ext cx="193040" cy="2540"/>
            </a:xfrm>
            <a:custGeom>
              <a:avLst/>
              <a:gdLst/>
              <a:ahLst/>
              <a:cxnLst/>
              <a:rect l="l" t="t" r="r" b="b"/>
              <a:pathLst>
                <a:path w="193040" h="2539">
                  <a:moveTo>
                    <a:pt x="22847" y="1282"/>
                  </a:moveTo>
                  <a:lnTo>
                    <a:pt x="0" y="1282"/>
                  </a:lnTo>
                  <a:lnTo>
                    <a:pt x="0" y="2540"/>
                  </a:lnTo>
                  <a:lnTo>
                    <a:pt x="22847" y="2540"/>
                  </a:lnTo>
                  <a:lnTo>
                    <a:pt x="22847" y="1282"/>
                  </a:lnTo>
                  <a:close/>
                </a:path>
                <a:path w="193040" h="2539">
                  <a:moveTo>
                    <a:pt x="25400" y="0"/>
                  </a:moveTo>
                  <a:lnTo>
                    <a:pt x="0" y="0"/>
                  </a:lnTo>
                  <a:lnTo>
                    <a:pt x="0" y="1270"/>
                  </a:lnTo>
                  <a:lnTo>
                    <a:pt x="25400" y="1270"/>
                  </a:lnTo>
                  <a:lnTo>
                    <a:pt x="25400" y="0"/>
                  </a:lnTo>
                  <a:close/>
                </a:path>
                <a:path w="193040" h="2539">
                  <a:moveTo>
                    <a:pt x="191770" y="1282"/>
                  </a:moveTo>
                  <a:lnTo>
                    <a:pt x="170180" y="1282"/>
                  </a:lnTo>
                  <a:lnTo>
                    <a:pt x="170180" y="2540"/>
                  </a:lnTo>
                  <a:lnTo>
                    <a:pt x="191757" y="2540"/>
                  </a:lnTo>
                  <a:lnTo>
                    <a:pt x="191770" y="1282"/>
                  </a:lnTo>
                  <a:close/>
                </a:path>
                <a:path w="193040" h="2539">
                  <a:moveTo>
                    <a:pt x="193040" y="0"/>
                  </a:moveTo>
                  <a:lnTo>
                    <a:pt x="167640" y="0"/>
                  </a:lnTo>
                  <a:lnTo>
                    <a:pt x="167640" y="1270"/>
                  </a:lnTo>
                  <a:lnTo>
                    <a:pt x="193040" y="1270"/>
                  </a:lnTo>
                  <a:lnTo>
                    <a:pt x="193040" y="0"/>
                  </a:lnTo>
                  <a:close/>
                </a:path>
              </a:pathLst>
            </a:custGeom>
            <a:solidFill>
              <a:srgbClr val="BDBDB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81" name="object 781"/>
            <p:cNvSpPr/>
            <p:nvPr/>
          </p:nvSpPr>
          <p:spPr>
            <a:xfrm>
              <a:off x="1196340" y="4721860"/>
              <a:ext cx="190500" cy="3810"/>
            </a:xfrm>
            <a:custGeom>
              <a:avLst/>
              <a:gdLst/>
              <a:ahLst/>
              <a:cxnLst/>
              <a:rect l="l" t="t" r="r" b="b"/>
              <a:pathLst>
                <a:path w="190500" h="3810">
                  <a:moveTo>
                    <a:pt x="20320" y="0"/>
                  </a:moveTo>
                  <a:lnTo>
                    <a:pt x="0" y="0"/>
                  </a:lnTo>
                  <a:lnTo>
                    <a:pt x="0" y="1270"/>
                  </a:lnTo>
                  <a:lnTo>
                    <a:pt x="1270" y="1270"/>
                  </a:lnTo>
                  <a:lnTo>
                    <a:pt x="1270" y="2540"/>
                  </a:lnTo>
                  <a:lnTo>
                    <a:pt x="2540" y="2540"/>
                  </a:lnTo>
                  <a:lnTo>
                    <a:pt x="2540" y="3810"/>
                  </a:lnTo>
                  <a:lnTo>
                    <a:pt x="15240" y="3810"/>
                  </a:lnTo>
                  <a:lnTo>
                    <a:pt x="15240" y="2540"/>
                  </a:lnTo>
                  <a:lnTo>
                    <a:pt x="17780" y="2540"/>
                  </a:lnTo>
                  <a:lnTo>
                    <a:pt x="17780" y="1270"/>
                  </a:lnTo>
                  <a:lnTo>
                    <a:pt x="20320" y="1270"/>
                  </a:lnTo>
                  <a:lnTo>
                    <a:pt x="20320" y="0"/>
                  </a:lnTo>
                  <a:close/>
                </a:path>
                <a:path w="190500" h="3810">
                  <a:moveTo>
                    <a:pt x="190500" y="0"/>
                  </a:moveTo>
                  <a:lnTo>
                    <a:pt x="170180" y="0"/>
                  </a:lnTo>
                  <a:lnTo>
                    <a:pt x="170180" y="1270"/>
                  </a:lnTo>
                  <a:lnTo>
                    <a:pt x="172720" y="1270"/>
                  </a:lnTo>
                  <a:lnTo>
                    <a:pt x="172720" y="2540"/>
                  </a:lnTo>
                  <a:lnTo>
                    <a:pt x="175260" y="2540"/>
                  </a:lnTo>
                  <a:lnTo>
                    <a:pt x="175260" y="3810"/>
                  </a:lnTo>
                  <a:lnTo>
                    <a:pt x="187960" y="3810"/>
                  </a:lnTo>
                  <a:lnTo>
                    <a:pt x="187960" y="2540"/>
                  </a:lnTo>
                  <a:lnTo>
                    <a:pt x="189230" y="2540"/>
                  </a:lnTo>
                  <a:lnTo>
                    <a:pt x="189230" y="1270"/>
                  </a:lnTo>
                  <a:lnTo>
                    <a:pt x="190487" y="1270"/>
                  </a:lnTo>
                  <a:lnTo>
                    <a:pt x="190500" y="0"/>
                  </a:lnTo>
                  <a:close/>
                </a:path>
              </a:pathLst>
            </a:custGeom>
            <a:solidFill>
              <a:srgbClr val="C0C0C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82" name="object 782"/>
            <p:cNvSpPr/>
            <p:nvPr/>
          </p:nvSpPr>
          <p:spPr>
            <a:xfrm>
              <a:off x="1201419" y="4725670"/>
              <a:ext cx="182880" cy="3810"/>
            </a:xfrm>
            <a:custGeom>
              <a:avLst/>
              <a:gdLst/>
              <a:ahLst/>
              <a:cxnLst/>
              <a:rect l="l" t="t" r="r" b="b"/>
              <a:pathLst>
                <a:path w="182880" h="3810">
                  <a:moveTo>
                    <a:pt x="8890" y="0"/>
                  </a:moveTo>
                  <a:lnTo>
                    <a:pt x="0" y="0"/>
                  </a:lnTo>
                  <a:lnTo>
                    <a:pt x="0" y="1269"/>
                  </a:lnTo>
                  <a:lnTo>
                    <a:pt x="8890" y="1269"/>
                  </a:lnTo>
                  <a:lnTo>
                    <a:pt x="8890" y="0"/>
                  </a:lnTo>
                  <a:close/>
                </a:path>
                <a:path w="182880" h="3810">
                  <a:moveTo>
                    <a:pt x="182880" y="0"/>
                  </a:moveTo>
                  <a:lnTo>
                    <a:pt x="171450" y="0"/>
                  </a:lnTo>
                  <a:lnTo>
                    <a:pt x="171450" y="1269"/>
                  </a:lnTo>
                  <a:lnTo>
                    <a:pt x="182880" y="1269"/>
                  </a:lnTo>
                  <a:lnTo>
                    <a:pt x="182880" y="0"/>
                  </a:lnTo>
                  <a:close/>
                </a:path>
                <a:path w="182880" h="3810">
                  <a:moveTo>
                    <a:pt x="181609" y="1269"/>
                  </a:moveTo>
                  <a:lnTo>
                    <a:pt x="173990" y="1269"/>
                  </a:lnTo>
                  <a:lnTo>
                    <a:pt x="173990" y="2539"/>
                  </a:lnTo>
                  <a:lnTo>
                    <a:pt x="176530" y="2539"/>
                  </a:lnTo>
                  <a:lnTo>
                    <a:pt x="176530" y="3809"/>
                  </a:lnTo>
                  <a:lnTo>
                    <a:pt x="181610" y="3809"/>
                  </a:lnTo>
                  <a:lnTo>
                    <a:pt x="181609" y="1269"/>
                  </a:lnTo>
                  <a:close/>
                </a:path>
              </a:pathLst>
            </a:custGeom>
            <a:solidFill>
              <a:srgbClr val="C3C3C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83" name="object 783"/>
            <p:cNvSpPr/>
            <p:nvPr/>
          </p:nvSpPr>
          <p:spPr>
            <a:xfrm>
              <a:off x="1200150" y="4697730"/>
              <a:ext cx="182880" cy="2540"/>
            </a:xfrm>
            <a:custGeom>
              <a:avLst/>
              <a:gdLst/>
              <a:ahLst/>
              <a:cxnLst/>
              <a:rect l="l" t="t" r="r" b="b"/>
              <a:pathLst>
                <a:path w="182880" h="2539">
                  <a:moveTo>
                    <a:pt x="11430" y="1270"/>
                  </a:moveTo>
                  <a:lnTo>
                    <a:pt x="10160" y="1270"/>
                  </a:lnTo>
                  <a:lnTo>
                    <a:pt x="10160" y="0"/>
                  </a:lnTo>
                  <a:lnTo>
                    <a:pt x="1270" y="0"/>
                  </a:lnTo>
                  <a:lnTo>
                    <a:pt x="1270" y="1270"/>
                  </a:lnTo>
                  <a:lnTo>
                    <a:pt x="0" y="1270"/>
                  </a:lnTo>
                  <a:lnTo>
                    <a:pt x="0" y="2540"/>
                  </a:lnTo>
                  <a:lnTo>
                    <a:pt x="11430" y="2540"/>
                  </a:lnTo>
                  <a:lnTo>
                    <a:pt x="11430" y="1270"/>
                  </a:lnTo>
                  <a:close/>
                </a:path>
                <a:path w="182880" h="2539">
                  <a:moveTo>
                    <a:pt x="182867" y="1270"/>
                  </a:moveTo>
                  <a:lnTo>
                    <a:pt x="181610" y="1270"/>
                  </a:lnTo>
                  <a:lnTo>
                    <a:pt x="181610" y="0"/>
                  </a:lnTo>
                  <a:lnTo>
                    <a:pt x="180340" y="0"/>
                  </a:lnTo>
                  <a:lnTo>
                    <a:pt x="180340" y="1270"/>
                  </a:lnTo>
                  <a:lnTo>
                    <a:pt x="179070" y="1270"/>
                  </a:lnTo>
                  <a:lnTo>
                    <a:pt x="179070" y="2540"/>
                  </a:lnTo>
                  <a:lnTo>
                    <a:pt x="182867" y="2540"/>
                  </a:lnTo>
                  <a:lnTo>
                    <a:pt x="182867" y="1270"/>
                  </a:lnTo>
                  <a:close/>
                </a:path>
              </a:pathLst>
            </a:custGeom>
            <a:solidFill>
              <a:srgbClr val="C7C7C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84" name="object 784"/>
            <p:cNvSpPr/>
            <p:nvPr/>
          </p:nvSpPr>
          <p:spPr>
            <a:xfrm>
              <a:off x="1193800" y="4700270"/>
              <a:ext cx="190500" cy="3810"/>
            </a:xfrm>
            <a:custGeom>
              <a:avLst/>
              <a:gdLst/>
              <a:ahLst/>
              <a:cxnLst/>
              <a:rect l="l" t="t" r="r" b="b"/>
              <a:pathLst>
                <a:path w="190500" h="3810">
                  <a:moveTo>
                    <a:pt x="19050" y="0"/>
                  </a:moveTo>
                  <a:lnTo>
                    <a:pt x="2540" y="0"/>
                  </a:lnTo>
                  <a:lnTo>
                    <a:pt x="2540" y="1269"/>
                  </a:lnTo>
                  <a:lnTo>
                    <a:pt x="19050" y="1269"/>
                  </a:lnTo>
                  <a:lnTo>
                    <a:pt x="19050" y="0"/>
                  </a:lnTo>
                  <a:close/>
                </a:path>
                <a:path w="190500" h="3810">
                  <a:moveTo>
                    <a:pt x="189229" y="0"/>
                  </a:moveTo>
                  <a:lnTo>
                    <a:pt x="182880" y="0"/>
                  </a:lnTo>
                  <a:lnTo>
                    <a:pt x="182880" y="1269"/>
                  </a:lnTo>
                  <a:lnTo>
                    <a:pt x="189230" y="1269"/>
                  </a:lnTo>
                  <a:lnTo>
                    <a:pt x="189229" y="0"/>
                  </a:lnTo>
                  <a:close/>
                </a:path>
                <a:path w="190500" h="3810">
                  <a:moveTo>
                    <a:pt x="24130" y="2539"/>
                  </a:moveTo>
                  <a:lnTo>
                    <a:pt x="0" y="2539"/>
                  </a:lnTo>
                  <a:lnTo>
                    <a:pt x="0" y="3809"/>
                  </a:lnTo>
                  <a:lnTo>
                    <a:pt x="24130" y="3809"/>
                  </a:lnTo>
                  <a:lnTo>
                    <a:pt x="24130" y="2539"/>
                  </a:lnTo>
                  <a:close/>
                </a:path>
                <a:path w="190500" h="3810">
                  <a:moveTo>
                    <a:pt x="21589" y="1269"/>
                  </a:moveTo>
                  <a:lnTo>
                    <a:pt x="1269" y="1269"/>
                  </a:lnTo>
                  <a:lnTo>
                    <a:pt x="1269" y="2539"/>
                  </a:lnTo>
                  <a:lnTo>
                    <a:pt x="21589" y="2539"/>
                  </a:lnTo>
                  <a:lnTo>
                    <a:pt x="21589" y="1269"/>
                  </a:lnTo>
                  <a:close/>
                </a:path>
                <a:path w="190500" h="3810">
                  <a:moveTo>
                    <a:pt x="190500" y="1269"/>
                  </a:moveTo>
                  <a:lnTo>
                    <a:pt x="180340" y="1269"/>
                  </a:lnTo>
                  <a:lnTo>
                    <a:pt x="180340" y="2539"/>
                  </a:lnTo>
                  <a:lnTo>
                    <a:pt x="177800" y="2539"/>
                  </a:lnTo>
                  <a:lnTo>
                    <a:pt x="177800" y="3809"/>
                  </a:lnTo>
                  <a:lnTo>
                    <a:pt x="190500" y="3809"/>
                  </a:lnTo>
                  <a:lnTo>
                    <a:pt x="190500" y="1269"/>
                  </a:lnTo>
                  <a:close/>
                </a:path>
              </a:pathLst>
            </a:custGeom>
            <a:solidFill>
              <a:srgbClr val="C5C5C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85" name="object 785"/>
            <p:cNvSpPr/>
            <p:nvPr/>
          </p:nvSpPr>
          <p:spPr>
            <a:xfrm>
              <a:off x="1191260" y="4704080"/>
              <a:ext cx="195580" cy="3810"/>
            </a:xfrm>
            <a:custGeom>
              <a:avLst/>
              <a:gdLst/>
              <a:ahLst/>
              <a:cxnLst/>
              <a:rect l="l" t="t" r="r" b="b"/>
              <a:pathLst>
                <a:path w="195580" h="3810">
                  <a:moveTo>
                    <a:pt x="33019" y="2540"/>
                  </a:moveTo>
                  <a:lnTo>
                    <a:pt x="0" y="2540"/>
                  </a:lnTo>
                  <a:lnTo>
                    <a:pt x="0" y="3810"/>
                  </a:lnTo>
                  <a:lnTo>
                    <a:pt x="33019" y="3810"/>
                  </a:lnTo>
                  <a:lnTo>
                    <a:pt x="33019" y="2540"/>
                  </a:lnTo>
                  <a:close/>
                </a:path>
                <a:path w="195580" h="3810">
                  <a:moveTo>
                    <a:pt x="29210" y="0"/>
                  </a:moveTo>
                  <a:lnTo>
                    <a:pt x="1270" y="0"/>
                  </a:lnTo>
                  <a:lnTo>
                    <a:pt x="1270" y="2540"/>
                  </a:lnTo>
                  <a:lnTo>
                    <a:pt x="30480" y="2540"/>
                  </a:lnTo>
                  <a:lnTo>
                    <a:pt x="30480" y="1270"/>
                  </a:lnTo>
                  <a:lnTo>
                    <a:pt x="29210" y="1270"/>
                  </a:lnTo>
                  <a:lnTo>
                    <a:pt x="29210" y="0"/>
                  </a:lnTo>
                  <a:close/>
                </a:path>
                <a:path w="195580" h="3810">
                  <a:moveTo>
                    <a:pt x="195580" y="1270"/>
                  </a:moveTo>
                  <a:lnTo>
                    <a:pt x="176530" y="1270"/>
                  </a:lnTo>
                  <a:lnTo>
                    <a:pt x="176530" y="2540"/>
                  </a:lnTo>
                  <a:lnTo>
                    <a:pt x="173990" y="2540"/>
                  </a:lnTo>
                  <a:lnTo>
                    <a:pt x="173990" y="3810"/>
                  </a:lnTo>
                  <a:lnTo>
                    <a:pt x="195580" y="3810"/>
                  </a:lnTo>
                  <a:lnTo>
                    <a:pt x="195580" y="1270"/>
                  </a:lnTo>
                  <a:close/>
                </a:path>
                <a:path w="195580" h="3810">
                  <a:moveTo>
                    <a:pt x="194310" y="0"/>
                  </a:moveTo>
                  <a:lnTo>
                    <a:pt x="179070" y="0"/>
                  </a:lnTo>
                  <a:lnTo>
                    <a:pt x="179070" y="1270"/>
                  </a:lnTo>
                  <a:lnTo>
                    <a:pt x="194310" y="1270"/>
                  </a:lnTo>
                  <a:lnTo>
                    <a:pt x="194310" y="0"/>
                  </a:lnTo>
                  <a:close/>
                </a:path>
              </a:pathLst>
            </a:custGeom>
            <a:solidFill>
              <a:srgbClr val="C2C2C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86" name="object 786"/>
            <p:cNvSpPr/>
            <p:nvPr/>
          </p:nvSpPr>
          <p:spPr>
            <a:xfrm>
              <a:off x="1189989" y="4707890"/>
              <a:ext cx="199390" cy="3810"/>
            </a:xfrm>
            <a:custGeom>
              <a:avLst/>
              <a:gdLst/>
              <a:ahLst/>
              <a:cxnLst/>
              <a:rect l="l" t="t" r="r" b="b"/>
              <a:pathLst>
                <a:path w="199390" h="3810">
                  <a:moveTo>
                    <a:pt x="38100" y="1269"/>
                  </a:moveTo>
                  <a:lnTo>
                    <a:pt x="0" y="1269"/>
                  </a:lnTo>
                  <a:lnTo>
                    <a:pt x="0" y="3809"/>
                  </a:lnTo>
                  <a:lnTo>
                    <a:pt x="40640" y="3809"/>
                  </a:lnTo>
                  <a:lnTo>
                    <a:pt x="40640" y="2539"/>
                  </a:lnTo>
                  <a:lnTo>
                    <a:pt x="38100" y="2539"/>
                  </a:lnTo>
                  <a:lnTo>
                    <a:pt x="38100" y="1269"/>
                  </a:lnTo>
                  <a:close/>
                </a:path>
                <a:path w="199390" h="3810">
                  <a:moveTo>
                    <a:pt x="36829" y="0"/>
                  </a:moveTo>
                  <a:lnTo>
                    <a:pt x="1269" y="0"/>
                  </a:lnTo>
                  <a:lnTo>
                    <a:pt x="1269" y="1269"/>
                  </a:lnTo>
                  <a:lnTo>
                    <a:pt x="36829" y="1269"/>
                  </a:lnTo>
                  <a:lnTo>
                    <a:pt x="36829" y="0"/>
                  </a:lnTo>
                  <a:close/>
                </a:path>
                <a:path w="199390" h="3810">
                  <a:moveTo>
                    <a:pt x="199389" y="1269"/>
                  </a:moveTo>
                  <a:lnTo>
                    <a:pt x="170179" y="1269"/>
                  </a:lnTo>
                  <a:lnTo>
                    <a:pt x="170179" y="2539"/>
                  </a:lnTo>
                  <a:lnTo>
                    <a:pt x="168909" y="2539"/>
                  </a:lnTo>
                  <a:lnTo>
                    <a:pt x="168909" y="3809"/>
                  </a:lnTo>
                  <a:lnTo>
                    <a:pt x="199390" y="3809"/>
                  </a:lnTo>
                  <a:lnTo>
                    <a:pt x="199389" y="1269"/>
                  </a:lnTo>
                  <a:close/>
                </a:path>
                <a:path w="199390" h="3810">
                  <a:moveTo>
                    <a:pt x="198119" y="0"/>
                  </a:moveTo>
                  <a:lnTo>
                    <a:pt x="172719" y="0"/>
                  </a:lnTo>
                  <a:lnTo>
                    <a:pt x="172719" y="1269"/>
                  </a:lnTo>
                  <a:lnTo>
                    <a:pt x="198119" y="1269"/>
                  </a:lnTo>
                  <a:lnTo>
                    <a:pt x="198119" y="0"/>
                  </a:lnTo>
                  <a:close/>
                </a:path>
              </a:pathLst>
            </a:custGeom>
            <a:solidFill>
              <a:srgbClr val="C0C0C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87" name="object 787"/>
            <p:cNvSpPr/>
            <p:nvPr/>
          </p:nvSpPr>
          <p:spPr>
            <a:xfrm>
              <a:off x="1189989" y="4711700"/>
              <a:ext cx="201930" cy="3810"/>
            </a:xfrm>
            <a:custGeom>
              <a:avLst/>
              <a:gdLst/>
              <a:ahLst/>
              <a:cxnLst/>
              <a:rect l="l" t="t" r="r" b="b"/>
              <a:pathLst>
                <a:path w="201930" h="3810">
                  <a:moveTo>
                    <a:pt x="43180" y="0"/>
                  </a:moveTo>
                  <a:lnTo>
                    <a:pt x="0" y="0"/>
                  </a:lnTo>
                  <a:lnTo>
                    <a:pt x="0" y="2539"/>
                  </a:lnTo>
                  <a:lnTo>
                    <a:pt x="45719" y="2539"/>
                  </a:lnTo>
                  <a:lnTo>
                    <a:pt x="45719" y="1269"/>
                  </a:lnTo>
                  <a:lnTo>
                    <a:pt x="43180" y="1269"/>
                  </a:lnTo>
                  <a:lnTo>
                    <a:pt x="43180" y="0"/>
                  </a:lnTo>
                  <a:close/>
                </a:path>
                <a:path w="201930" h="3810">
                  <a:moveTo>
                    <a:pt x="200659" y="0"/>
                  </a:moveTo>
                  <a:lnTo>
                    <a:pt x="166369" y="0"/>
                  </a:lnTo>
                  <a:lnTo>
                    <a:pt x="166369" y="1269"/>
                  </a:lnTo>
                  <a:lnTo>
                    <a:pt x="163829" y="1269"/>
                  </a:lnTo>
                  <a:lnTo>
                    <a:pt x="163829" y="2539"/>
                  </a:lnTo>
                  <a:lnTo>
                    <a:pt x="200659" y="2539"/>
                  </a:lnTo>
                  <a:lnTo>
                    <a:pt x="200659" y="0"/>
                  </a:lnTo>
                  <a:close/>
                </a:path>
                <a:path w="201930" h="3810">
                  <a:moveTo>
                    <a:pt x="46990" y="2540"/>
                  </a:moveTo>
                  <a:lnTo>
                    <a:pt x="0" y="2540"/>
                  </a:lnTo>
                  <a:lnTo>
                    <a:pt x="0" y="3810"/>
                  </a:lnTo>
                  <a:lnTo>
                    <a:pt x="46990" y="3810"/>
                  </a:lnTo>
                  <a:lnTo>
                    <a:pt x="46990" y="2540"/>
                  </a:lnTo>
                  <a:close/>
                </a:path>
                <a:path w="201930" h="3810">
                  <a:moveTo>
                    <a:pt x="201930" y="2540"/>
                  </a:moveTo>
                  <a:lnTo>
                    <a:pt x="161290" y="2540"/>
                  </a:lnTo>
                  <a:lnTo>
                    <a:pt x="161290" y="3810"/>
                  </a:lnTo>
                  <a:lnTo>
                    <a:pt x="201930" y="3810"/>
                  </a:lnTo>
                  <a:lnTo>
                    <a:pt x="201930" y="2540"/>
                  </a:lnTo>
                  <a:close/>
                </a:path>
              </a:pathLst>
            </a:custGeom>
            <a:solidFill>
              <a:srgbClr val="BDBDB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88" name="object 788"/>
            <p:cNvSpPr/>
            <p:nvPr/>
          </p:nvSpPr>
          <p:spPr>
            <a:xfrm>
              <a:off x="1189989" y="4715510"/>
              <a:ext cx="203200" cy="2540"/>
            </a:xfrm>
            <a:custGeom>
              <a:avLst/>
              <a:gdLst/>
              <a:ahLst/>
              <a:cxnLst/>
              <a:rect l="l" t="t" r="r" b="b"/>
              <a:pathLst>
                <a:path w="203200" h="2539">
                  <a:moveTo>
                    <a:pt x="49530" y="0"/>
                  </a:moveTo>
                  <a:lnTo>
                    <a:pt x="0" y="0"/>
                  </a:lnTo>
                  <a:lnTo>
                    <a:pt x="0" y="2539"/>
                  </a:lnTo>
                  <a:lnTo>
                    <a:pt x="52069" y="2539"/>
                  </a:lnTo>
                  <a:lnTo>
                    <a:pt x="52069" y="1269"/>
                  </a:lnTo>
                  <a:lnTo>
                    <a:pt x="49530" y="1269"/>
                  </a:lnTo>
                  <a:lnTo>
                    <a:pt x="49530" y="0"/>
                  </a:lnTo>
                  <a:close/>
                </a:path>
                <a:path w="203200" h="2539">
                  <a:moveTo>
                    <a:pt x="203200" y="0"/>
                  </a:moveTo>
                  <a:lnTo>
                    <a:pt x="160019" y="0"/>
                  </a:lnTo>
                  <a:lnTo>
                    <a:pt x="160019" y="1269"/>
                  </a:lnTo>
                  <a:lnTo>
                    <a:pt x="157479" y="1269"/>
                  </a:lnTo>
                  <a:lnTo>
                    <a:pt x="157479" y="2539"/>
                  </a:lnTo>
                  <a:lnTo>
                    <a:pt x="203199" y="2539"/>
                  </a:lnTo>
                  <a:lnTo>
                    <a:pt x="203200" y="0"/>
                  </a:lnTo>
                  <a:close/>
                </a:path>
              </a:pathLst>
            </a:custGeom>
            <a:solidFill>
              <a:srgbClr val="BBBBB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89" name="object 789"/>
            <p:cNvSpPr/>
            <p:nvPr/>
          </p:nvSpPr>
          <p:spPr>
            <a:xfrm>
              <a:off x="1191260" y="4718050"/>
              <a:ext cx="204470" cy="3810"/>
            </a:xfrm>
            <a:custGeom>
              <a:avLst/>
              <a:gdLst/>
              <a:ahLst/>
              <a:cxnLst/>
              <a:rect l="l" t="t" r="r" b="b"/>
              <a:pathLst>
                <a:path w="204469" h="3810">
                  <a:moveTo>
                    <a:pt x="53340" y="0"/>
                  </a:moveTo>
                  <a:lnTo>
                    <a:pt x="0" y="0"/>
                  </a:lnTo>
                  <a:lnTo>
                    <a:pt x="0" y="2539"/>
                  </a:lnTo>
                  <a:lnTo>
                    <a:pt x="54609" y="2539"/>
                  </a:lnTo>
                  <a:lnTo>
                    <a:pt x="54609" y="1269"/>
                  </a:lnTo>
                  <a:lnTo>
                    <a:pt x="53340" y="1269"/>
                  </a:lnTo>
                  <a:lnTo>
                    <a:pt x="53340" y="0"/>
                  </a:lnTo>
                  <a:close/>
                </a:path>
                <a:path w="204469" h="3810">
                  <a:moveTo>
                    <a:pt x="204470" y="1269"/>
                  </a:moveTo>
                  <a:lnTo>
                    <a:pt x="151130" y="1269"/>
                  </a:lnTo>
                  <a:lnTo>
                    <a:pt x="151130" y="2539"/>
                  </a:lnTo>
                  <a:lnTo>
                    <a:pt x="204470" y="2539"/>
                  </a:lnTo>
                  <a:lnTo>
                    <a:pt x="204470" y="1269"/>
                  </a:lnTo>
                  <a:close/>
                </a:path>
                <a:path w="204469" h="3810">
                  <a:moveTo>
                    <a:pt x="203200" y="0"/>
                  </a:moveTo>
                  <a:lnTo>
                    <a:pt x="153670" y="0"/>
                  </a:lnTo>
                  <a:lnTo>
                    <a:pt x="153670" y="1269"/>
                  </a:lnTo>
                  <a:lnTo>
                    <a:pt x="203200" y="1269"/>
                  </a:lnTo>
                  <a:lnTo>
                    <a:pt x="203200" y="0"/>
                  </a:lnTo>
                  <a:close/>
                </a:path>
                <a:path w="204469" h="3810">
                  <a:moveTo>
                    <a:pt x="57150" y="2540"/>
                  </a:moveTo>
                  <a:lnTo>
                    <a:pt x="1270" y="2540"/>
                  </a:lnTo>
                  <a:lnTo>
                    <a:pt x="1270" y="3810"/>
                  </a:lnTo>
                  <a:lnTo>
                    <a:pt x="57150" y="3810"/>
                  </a:lnTo>
                  <a:lnTo>
                    <a:pt x="57150" y="2540"/>
                  </a:lnTo>
                  <a:close/>
                </a:path>
                <a:path w="204469" h="3810">
                  <a:moveTo>
                    <a:pt x="204469" y="2540"/>
                  </a:moveTo>
                  <a:lnTo>
                    <a:pt x="149859" y="2540"/>
                  </a:lnTo>
                  <a:lnTo>
                    <a:pt x="149859" y="3810"/>
                  </a:lnTo>
                  <a:lnTo>
                    <a:pt x="204469" y="3810"/>
                  </a:lnTo>
                  <a:lnTo>
                    <a:pt x="204469" y="2540"/>
                  </a:lnTo>
                  <a:close/>
                </a:path>
              </a:pathLst>
            </a:custGeom>
            <a:solidFill>
              <a:srgbClr val="B8B8B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90" name="object 790"/>
            <p:cNvSpPr/>
            <p:nvPr/>
          </p:nvSpPr>
          <p:spPr>
            <a:xfrm>
              <a:off x="1192530" y="4721860"/>
              <a:ext cx="205740" cy="3810"/>
            </a:xfrm>
            <a:custGeom>
              <a:avLst/>
              <a:gdLst/>
              <a:ahLst/>
              <a:cxnLst/>
              <a:rect l="l" t="t" r="r" b="b"/>
              <a:pathLst>
                <a:path w="205740" h="3810">
                  <a:moveTo>
                    <a:pt x="62229" y="2539"/>
                  </a:moveTo>
                  <a:lnTo>
                    <a:pt x="3809" y="2539"/>
                  </a:lnTo>
                  <a:lnTo>
                    <a:pt x="3809" y="3809"/>
                  </a:lnTo>
                  <a:lnTo>
                    <a:pt x="62229" y="3809"/>
                  </a:lnTo>
                  <a:lnTo>
                    <a:pt x="62229" y="2539"/>
                  </a:lnTo>
                  <a:close/>
                </a:path>
                <a:path w="205740" h="3810">
                  <a:moveTo>
                    <a:pt x="60959" y="1269"/>
                  </a:moveTo>
                  <a:lnTo>
                    <a:pt x="1269" y="1269"/>
                  </a:lnTo>
                  <a:lnTo>
                    <a:pt x="1269" y="2539"/>
                  </a:lnTo>
                  <a:lnTo>
                    <a:pt x="60959" y="2539"/>
                  </a:lnTo>
                  <a:lnTo>
                    <a:pt x="60959" y="1269"/>
                  </a:lnTo>
                  <a:close/>
                </a:path>
                <a:path w="205740" h="3810">
                  <a:moveTo>
                    <a:pt x="58419" y="0"/>
                  </a:moveTo>
                  <a:lnTo>
                    <a:pt x="0" y="0"/>
                  </a:lnTo>
                  <a:lnTo>
                    <a:pt x="0" y="1269"/>
                  </a:lnTo>
                  <a:lnTo>
                    <a:pt x="58419" y="1269"/>
                  </a:lnTo>
                  <a:lnTo>
                    <a:pt x="58419" y="0"/>
                  </a:lnTo>
                  <a:close/>
                </a:path>
                <a:path w="205740" h="3810">
                  <a:moveTo>
                    <a:pt x="205739" y="2539"/>
                  </a:moveTo>
                  <a:lnTo>
                    <a:pt x="140969" y="2539"/>
                  </a:lnTo>
                  <a:lnTo>
                    <a:pt x="140969" y="3809"/>
                  </a:lnTo>
                  <a:lnTo>
                    <a:pt x="205739" y="3809"/>
                  </a:lnTo>
                  <a:lnTo>
                    <a:pt x="205739" y="2539"/>
                  </a:lnTo>
                  <a:close/>
                </a:path>
                <a:path w="205740" h="3810">
                  <a:moveTo>
                    <a:pt x="204469" y="0"/>
                  </a:moveTo>
                  <a:lnTo>
                    <a:pt x="146050" y="0"/>
                  </a:lnTo>
                  <a:lnTo>
                    <a:pt x="146050" y="1269"/>
                  </a:lnTo>
                  <a:lnTo>
                    <a:pt x="143509" y="1269"/>
                  </a:lnTo>
                  <a:lnTo>
                    <a:pt x="143509" y="2539"/>
                  </a:lnTo>
                  <a:lnTo>
                    <a:pt x="204469" y="2539"/>
                  </a:lnTo>
                  <a:lnTo>
                    <a:pt x="204469" y="0"/>
                  </a:lnTo>
                  <a:close/>
                </a:path>
              </a:pathLst>
            </a:custGeom>
            <a:solidFill>
              <a:srgbClr val="B6B6B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91" name="object 791"/>
            <p:cNvSpPr/>
            <p:nvPr/>
          </p:nvSpPr>
          <p:spPr>
            <a:xfrm>
              <a:off x="1198880" y="4725670"/>
              <a:ext cx="201930" cy="3810"/>
            </a:xfrm>
            <a:custGeom>
              <a:avLst/>
              <a:gdLst/>
              <a:ahLst/>
              <a:cxnLst/>
              <a:rect l="l" t="t" r="r" b="b"/>
              <a:pathLst>
                <a:path w="201930" h="3810">
                  <a:moveTo>
                    <a:pt x="58420" y="0"/>
                  </a:moveTo>
                  <a:lnTo>
                    <a:pt x="0" y="0"/>
                  </a:lnTo>
                  <a:lnTo>
                    <a:pt x="0" y="1270"/>
                  </a:lnTo>
                  <a:lnTo>
                    <a:pt x="58420" y="1270"/>
                  </a:lnTo>
                  <a:lnTo>
                    <a:pt x="58420" y="0"/>
                  </a:lnTo>
                  <a:close/>
                </a:path>
                <a:path w="201930" h="3810">
                  <a:moveTo>
                    <a:pt x="62230" y="2540"/>
                  </a:moveTo>
                  <a:lnTo>
                    <a:pt x="60960" y="2540"/>
                  </a:lnTo>
                  <a:lnTo>
                    <a:pt x="60960" y="1282"/>
                  </a:lnTo>
                  <a:lnTo>
                    <a:pt x="1270" y="1282"/>
                  </a:lnTo>
                  <a:lnTo>
                    <a:pt x="1270" y="2540"/>
                  </a:lnTo>
                  <a:lnTo>
                    <a:pt x="3810" y="2540"/>
                  </a:lnTo>
                  <a:lnTo>
                    <a:pt x="3810" y="3810"/>
                  </a:lnTo>
                  <a:lnTo>
                    <a:pt x="62230" y="3810"/>
                  </a:lnTo>
                  <a:lnTo>
                    <a:pt x="62230" y="2540"/>
                  </a:lnTo>
                  <a:close/>
                </a:path>
                <a:path w="201930" h="3810">
                  <a:moveTo>
                    <a:pt x="200660" y="0"/>
                  </a:moveTo>
                  <a:lnTo>
                    <a:pt x="132080" y="0"/>
                  </a:lnTo>
                  <a:lnTo>
                    <a:pt x="132080" y="1270"/>
                  </a:lnTo>
                  <a:lnTo>
                    <a:pt x="200660" y="1270"/>
                  </a:lnTo>
                  <a:lnTo>
                    <a:pt x="200660" y="0"/>
                  </a:lnTo>
                  <a:close/>
                </a:path>
                <a:path w="201930" h="3810">
                  <a:moveTo>
                    <a:pt x="201930" y="2540"/>
                  </a:moveTo>
                  <a:lnTo>
                    <a:pt x="200660" y="2540"/>
                  </a:lnTo>
                  <a:lnTo>
                    <a:pt x="200660" y="1282"/>
                  </a:lnTo>
                  <a:lnTo>
                    <a:pt x="130810" y="1282"/>
                  </a:lnTo>
                  <a:lnTo>
                    <a:pt x="130810" y="2540"/>
                  </a:lnTo>
                  <a:lnTo>
                    <a:pt x="128270" y="2540"/>
                  </a:lnTo>
                  <a:lnTo>
                    <a:pt x="128270" y="3810"/>
                  </a:lnTo>
                  <a:lnTo>
                    <a:pt x="201930" y="3810"/>
                  </a:lnTo>
                  <a:lnTo>
                    <a:pt x="201930" y="2540"/>
                  </a:lnTo>
                  <a:close/>
                </a:path>
              </a:pathLst>
            </a:custGeom>
            <a:solidFill>
              <a:srgbClr val="B3B3B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92" name="object 792"/>
            <p:cNvSpPr/>
            <p:nvPr/>
          </p:nvSpPr>
          <p:spPr>
            <a:xfrm>
              <a:off x="1203960" y="4729480"/>
              <a:ext cx="194310" cy="2540"/>
            </a:xfrm>
            <a:custGeom>
              <a:avLst/>
              <a:gdLst/>
              <a:ahLst/>
              <a:cxnLst/>
              <a:rect l="l" t="t" r="r" b="b"/>
              <a:pathLst>
                <a:path w="194309" h="2539">
                  <a:moveTo>
                    <a:pt x="62230" y="1270"/>
                  </a:moveTo>
                  <a:lnTo>
                    <a:pt x="59690" y="1270"/>
                  </a:lnTo>
                  <a:lnTo>
                    <a:pt x="59690" y="0"/>
                  </a:lnTo>
                  <a:lnTo>
                    <a:pt x="0" y="0"/>
                  </a:lnTo>
                  <a:lnTo>
                    <a:pt x="0" y="1270"/>
                  </a:lnTo>
                  <a:lnTo>
                    <a:pt x="2540" y="1270"/>
                  </a:lnTo>
                  <a:lnTo>
                    <a:pt x="2540" y="2540"/>
                  </a:lnTo>
                  <a:lnTo>
                    <a:pt x="62230" y="2540"/>
                  </a:lnTo>
                  <a:lnTo>
                    <a:pt x="62230" y="1270"/>
                  </a:lnTo>
                  <a:close/>
                </a:path>
                <a:path w="194309" h="2539">
                  <a:moveTo>
                    <a:pt x="194310" y="0"/>
                  </a:moveTo>
                  <a:lnTo>
                    <a:pt x="120650" y="0"/>
                  </a:lnTo>
                  <a:lnTo>
                    <a:pt x="120650" y="1270"/>
                  </a:lnTo>
                  <a:lnTo>
                    <a:pt x="118110" y="1270"/>
                  </a:lnTo>
                  <a:lnTo>
                    <a:pt x="118110" y="2540"/>
                  </a:lnTo>
                  <a:lnTo>
                    <a:pt x="191757" y="2540"/>
                  </a:lnTo>
                  <a:lnTo>
                    <a:pt x="191757" y="1270"/>
                  </a:lnTo>
                  <a:lnTo>
                    <a:pt x="194310" y="1270"/>
                  </a:lnTo>
                  <a:lnTo>
                    <a:pt x="194310" y="0"/>
                  </a:lnTo>
                  <a:close/>
                </a:path>
              </a:pathLst>
            </a:custGeom>
            <a:solidFill>
              <a:srgbClr val="B1B1B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93" name="object 793"/>
            <p:cNvSpPr/>
            <p:nvPr/>
          </p:nvSpPr>
          <p:spPr>
            <a:xfrm>
              <a:off x="1209040" y="4732020"/>
              <a:ext cx="184150" cy="3810"/>
            </a:xfrm>
            <a:custGeom>
              <a:avLst/>
              <a:gdLst/>
              <a:ahLst/>
              <a:cxnLst/>
              <a:rect l="l" t="t" r="r" b="b"/>
              <a:pathLst>
                <a:path w="184150" h="3810">
                  <a:moveTo>
                    <a:pt x="59690" y="0"/>
                  </a:moveTo>
                  <a:lnTo>
                    <a:pt x="0" y="0"/>
                  </a:lnTo>
                  <a:lnTo>
                    <a:pt x="0" y="1270"/>
                  </a:lnTo>
                  <a:lnTo>
                    <a:pt x="59690" y="1270"/>
                  </a:lnTo>
                  <a:lnTo>
                    <a:pt x="59690" y="0"/>
                  </a:lnTo>
                  <a:close/>
                </a:path>
                <a:path w="184150" h="3810">
                  <a:moveTo>
                    <a:pt x="63500" y="2540"/>
                  </a:moveTo>
                  <a:lnTo>
                    <a:pt x="60960" y="2540"/>
                  </a:lnTo>
                  <a:lnTo>
                    <a:pt x="60960" y="1282"/>
                  </a:lnTo>
                  <a:lnTo>
                    <a:pt x="1270" y="1282"/>
                  </a:lnTo>
                  <a:lnTo>
                    <a:pt x="1270" y="2540"/>
                  </a:lnTo>
                  <a:lnTo>
                    <a:pt x="3810" y="2540"/>
                  </a:lnTo>
                  <a:lnTo>
                    <a:pt x="3810" y="3810"/>
                  </a:lnTo>
                  <a:lnTo>
                    <a:pt x="63500" y="3810"/>
                  </a:lnTo>
                  <a:lnTo>
                    <a:pt x="63500" y="2540"/>
                  </a:lnTo>
                  <a:close/>
                </a:path>
                <a:path w="184150" h="3810">
                  <a:moveTo>
                    <a:pt x="182880" y="1282"/>
                  </a:moveTo>
                  <a:lnTo>
                    <a:pt x="109220" y="1282"/>
                  </a:lnTo>
                  <a:lnTo>
                    <a:pt x="109220" y="2540"/>
                  </a:lnTo>
                  <a:lnTo>
                    <a:pt x="106680" y="2540"/>
                  </a:lnTo>
                  <a:lnTo>
                    <a:pt x="106680" y="3810"/>
                  </a:lnTo>
                  <a:lnTo>
                    <a:pt x="180327" y="3810"/>
                  </a:lnTo>
                  <a:lnTo>
                    <a:pt x="180327" y="2540"/>
                  </a:lnTo>
                  <a:lnTo>
                    <a:pt x="182880" y="2540"/>
                  </a:lnTo>
                  <a:lnTo>
                    <a:pt x="182880" y="1282"/>
                  </a:lnTo>
                  <a:close/>
                </a:path>
                <a:path w="184150" h="3810">
                  <a:moveTo>
                    <a:pt x="184150" y="0"/>
                  </a:moveTo>
                  <a:lnTo>
                    <a:pt x="111760" y="0"/>
                  </a:lnTo>
                  <a:lnTo>
                    <a:pt x="111760" y="1270"/>
                  </a:lnTo>
                  <a:lnTo>
                    <a:pt x="184150" y="1270"/>
                  </a:lnTo>
                  <a:lnTo>
                    <a:pt x="184150" y="0"/>
                  </a:lnTo>
                  <a:close/>
                </a:path>
              </a:pathLst>
            </a:custGeom>
            <a:solidFill>
              <a:srgbClr val="AEAEA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94" name="object 794"/>
            <p:cNvSpPr/>
            <p:nvPr/>
          </p:nvSpPr>
          <p:spPr>
            <a:xfrm>
              <a:off x="1214120" y="4735830"/>
              <a:ext cx="172720" cy="3810"/>
            </a:xfrm>
            <a:custGeom>
              <a:avLst/>
              <a:gdLst/>
              <a:ahLst/>
              <a:cxnLst/>
              <a:rect l="l" t="t" r="r" b="b"/>
              <a:pathLst>
                <a:path w="172719" h="3810">
                  <a:moveTo>
                    <a:pt x="64770" y="2540"/>
                  </a:moveTo>
                  <a:lnTo>
                    <a:pt x="63500" y="2540"/>
                  </a:lnTo>
                  <a:lnTo>
                    <a:pt x="63500" y="1270"/>
                  </a:lnTo>
                  <a:lnTo>
                    <a:pt x="60947" y="1270"/>
                  </a:lnTo>
                  <a:lnTo>
                    <a:pt x="60947" y="0"/>
                  </a:lnTo>
                  <a:lnTo>
                    <a:pt x="0" y="0"/>
                  </a:lnTo>
                  <a:lnTo>
                    <a:pt x="0" y="1270"/>
                  </a:lnTo>
                  <a:lnTo>
                    <a:pt x="2540" y="1270"/>
                  </a:lnTo>
                  <a:lnTo>
                    <a:pt x="2540" y="2540"/>
                  </a:lnTo>
                  <a:lnTo>
                    <a:pt x="3810" y="2540"/>
                  </a:lnTo>
                  <a:lnTo>
                    <a:pt x="3810" y="3810"/>
                  </a:lnTo>
                  <a:lnTo>
                    <a:pt x="64770" y="3810"/>
                  </a:lnTo>
                  <a:lnTo>
                    <a:pt x="64770" y="2540"/>
                  </a:lnTo>
                  <a:close/>
                </a:path>
                <a:path w="172719" h="3810">
                  <a:moveTo>
                    <a:pt x="172720" y="0"/>
                  </a:moveTo>
                  <a:lnTo>
                    <a:pt x="99060" y="0"/>
                  </a:lnTo>
                  <a:lnTo>
                    <a:pt x="99060" y="1270"/>
                  </a:lnTo>
                  <a:lnTo>
                    <a:pt x="97790" y="1270"/>
                  </a:lnTo>
                  <a:lnTo>
                    <a:pt x="97790" y="2540"/>
                  </a:lnTo>
                  <a:lnTo>
                    <a:pt x="95250" y="2540"/>
                  </a:lnTo>
                  <a:lnTo>
                    <a:pt x="95250" y="3810"/>
                  </a:lnTo>
                  <a:lnTo>
                    <a:pt x="168897" y="3810"/>
                  </a:lnTo>
                  <a:lnTo>
                    <a:pt x="168897" y="2540"/>
                  </a:lnTo>
                  <a:lnTo>
                    <a:pt x="171450" y="2540"/>
                  </a:lnTo>
                  <a:lnTo>
                    <a:pt x="171450" y="1270"/>
                  </a:lnTo>
                  <a:lnTo>
                    <a:pt x="172720" y="1270"/>
                  </a:lnTo>
                  <a:lnTo>
                    <a:pt x="172720" y="0"/>
                  </a:lnTo>
                  <a:close/>
                </a:path>
              </a:pathLst>
            </a:custGeom>
            <a:solidFill>
              <a:srgbClr val="ACACA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95" name="object 795"/>
            <p:cNvSpPr/>
            <p:nvPr/>
          </p:nvSpPr>
          <p:spPr>
            <a:xfrm>
              <a:off x="1220470" y="4739652"/>
              <a:ext cx="160020" cy="3810"/>
            </a:xfrm>
            <a:custGeom>
              <a:avLst/>
              <a:gdLst/>
              <a:ahLst/>
              <a:cxnLst/>
              <a:rect l="l" t="t" r="r" b="b"/>
              <a:pathLst>
                <a:path w="160019" h="3810">
                  <a:moveTo>
                    <a:pt x="64770" y="2527"/>
                  </a:moveTo>
                  <a:lnTo>
                    <a:pt x="63500" y="2527"/>
                  </a:lnTo>
                  <a:lnTo>
                    <a:pt x="63500" y="1257"/>
                  </a:lnTo>
                  <a:lnTo>
                    <a:pt x="60947" y="1257"/>
                  </a:lnTo>
                  <a:lnTo>
                    <a:pt x="60947" y="0"/>
                  </a:lnTo>
                  <a:lnTo>
                    <a:pt x="0" y="0"/>
                  </a:lnTo>
                  <a:lnTo>
                    <a:pt x="0" y="1257"/>
                  </a:lnTo>
                  <a:lnTo>
                    <a:pt x="1270" y="1257"/>
                  </a:lnTo>
                  <a:lnTo>
                    <a:pt x="1270" y="2527"/>
                  </a:lnTo>
                  <a:lnTo>
                    <a:pt x="3810" y="2527"/>
                  </a:lnTo>
                  <a:lnTo>
                    <a:pt x="3810" y="3797"/>
                  </a:lnTo>
                  <a:lnTo>
                    <a:pt x="64770" y="3797"/>
                  </a:lnTo>
                  <a:lnTo>
                    <a:pt x="64770" y="2527"/>
                  </a:lnTo>
                  <a:close/>
                </a:path>
                <a:path w="160019" h="3810">
                  <a:moveTo>
                    <a:pt x="160020" y="0"/>
                  </a:moveTo>
                  <a:lnTo>
                    <a:pt x="86360" y="0"/>
                  </a:lnTo>
                  <a:lnTo>
                    <a:pt x="86360" y="1257"/>
                  </a:lnTo>
                  <a:lnTo>
                    <a:pt x="83820" y="1257"/>
                  </a:lnTo>
                  <a:lnTo>
                    <a:pt x="83820" y="2527"/>
                  </a:lnTo>
                  <a:lnTo>
                    <a:pt x="81280" y="2527"/>
                  </a:lnTo>
                  <a:lnTo>
                    <a:pt x="81280" y="3797"/>
                  </a:lnTo>
                  <a:lnTo>
                    <a:pt x="156210" y="3797"/>
                  </a:lnTo>
                  <a:lnTo>
                    <a:pt x="156210" y="2527"/>
                  </a:lnTo>
                  <a:lnTo>
                    <a:pt x="157480" y="2527"/>
                  </a:lnTo>
                  <a:lnTo>
                    <a:pt x="157480" y="1257"/>
                  </a:lnTo>
                  <a:lnTo>
                    <a:pt x="160020" y="1257"/>
                  </a:lnTo>
                  <a:lnTo>
                    <a:pt x="160020" y="0"/>
                  </a:lnTo>
                  <a:close/>
                </a:path>
              </a:pathLst>
            </a:custGeom>
            <a:solidFill>
              <a:srgbClr val="A9A9A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96" name="object 796"/>
            <p:cNvSpPr/>
            <p:nvPr/>
          </p:nvSpPr>
          <p:spPr>
            <a:xfrm>
              <a:off x="1226820" y="4743450"/>
              <a:ext cx="147320" cy="3810"/>
            </a:xfrm>
            <a:custGeom>
              <a:avLst/>
              <a:gdLst/>
              <a:ahLst/>
              <a:cxnLst/>
              <a:rect l="l" t="t" r="r" b="b"/>
              <a:pathLst>
                <a:path w="147319" h="3810">
                  <a:moveTo>
                    <a:pt x="63500" y="1270"/>
                  </a:moveTo>
                  <a:lnTo>
                    <a:pt x="60947" y="1270"/>
                  </a:lnTo>
                  <a:lnTo>
                    <a:pt x="60947" y="0"/>
                  </a:lnTo>
                  <a:lnTo>
                    <a:pt x="0" y="0"/>
                  </a:lnTo>
                  <a:lnTo>
                    <a:pt x="0" y="1270"/>
                  </a:lnTo>
                  <a:lnTo>
                    <a:pt x="1270" y="1270"/>
                  </a:lnTo>
                  <a:lnTo>
                    <a:pt x="1270" y="2540"/>
                  </a:lnTo>
                  <a:lnTo>
                    <a:pt x="63500" y="2540"/>
                  </a:lnTo>
                  <a:lnTo>
                    <a:pt x="63500" y="1270"/>
                  </a:lnTo>
                  <a:close/>
                </a:path>
                <a:path w="147319" h="3810">
                  <a:moveTo>
                    <a:pt x="66040" y="2552"/>
                  </a:moveTo>
                  <a:lnTo>
                    <a:pt x="3810" y="2552"/>
                  </a:lnTo>
                  <a:lnTo>
                    <a:pt x="3810" y="3810"/>
                  </a:lnTo>
                  <a:lnTo>
                    <a:pt x="66040" y="3810"/>
                  </a:lnTo>
                  <a:lnTo>
                    <a:pt x="66040" y="2552"/>
                  </a:lnTo>
                  <a:close/>
                </a:path>
                <a:path w="147319" h="3810">
                  <a:moveTo>
                    <a:pt x="142240" y="2552"/>
                  </a:moveTo>
                  <a:lnTo>
                    <a:pt x="68580" y="2552"/>
                  </a:lnTo>
                  <a:lnTo>
                    <a:pt x="68580" y="3810"/>
                  </a:lnTo>
                  <a:lnTo>
                    <a:pt x="142240" y="3810"/>
                  </a:lnTo>
                  <a:lnTo>
                    <a:pt x="142240" y="2552"/>
                  </a:lnTo>
                  <a:close/>
                </a:path>
                <a:path w="147319" h="3810">
                  <a:moveTo>
                    <a:pt x="147320" y="0"/>
                  </a:moveTo>
                  <a:lnTo>
                    <a:pt x="73660" y="0"/>
                  </a:lnTo>
                  <a:lnTo>
                    <a:pt x="73660" y="1270"/>
                  </a:lnTo>
                  <a:lnTo>
                    <a:pt x="71120" y="1270"/>
                  </a:lnTo>
                  <a:lnTo>
                    <a:pt x="71120" y="2540"/>
                  </a:lnTo>
                  <a:lnTo>
                    <a:pt x="144780" y="2540"/>
                  </a:lnTo>
                  <a:lnTo>
                    <a:pt x="144780" y="1270"/>
                  </a:lnTo>
                  <a:lnTo>
                    <a:pt x="147320" y="1270"/>
                  </a:lnTo>
                  <a:lnTo>
                    <a:pt x="147320" y="0"/>
                  </a:lnTo>
                  <a:close/>
                </a:path>
              </a:pathLst>
            </a:custGeom>
            <a:solidFill>
              <a:srgbClr val="A7A7A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97" name="object 797"/>
            <p:cNvSpPr/>
            <p:nvPr/>
          </p:nvSpPr>
          <p:spPr>
            <a:xfrm>
              <a:off x="1231900" y="4747260"/>
              <a:ext cx="135890" cy="3810"/>
            </a:xfrm>
            <a:custGeom>
              <a:avLst/>
              <a:gdLst/>
              <a:ahLst/>
              <a:cxnLst/>
              <a:rect l="l" t="t" r="r" b="b"/>
              <a:pathLst>
                <a:path w="135890" h="3810">
                  <a:moveTo>
                    <a:pt x="135890" y="0"/>
                  </a:moveTo>
                  <a:lnTo>
                    <a:pt x="0" y="0"/>
                  </a:lnTo>
                  <a:lnTo>
                    <a:pt x="0" y="1270"/>
                  </a:lnTo>
                  <a:lnTo>
                    <a:pt x="2540" y="1270"/>
                  </a:lnTo>
                  <a:lnTo>
                    <a:pt x="2540" y="2540"/>
                  </a:lnTo>
                  <a:lnTo>
                    <a:pt x="3810" y="2540"/>
                  </a:lnTo>
                  <a:lnTo>
                    <a:pt x="3810" y="3810"/>
                  </a:lnTo>
                  <a:lnTo>
                    <a:pt x="130810" y="3810"/>
                  </a:lnTo>
                  <a:lnTo>
                    <a:pt x="130810" y="2540"/>
                  </a:lnTo>
                  <a:lnTo>
                    <a:pt x="133350" y="2540"/>
                  </a:lnTo>
                  <a:lnTo>
                    <a:pt x="133350" y="1270"/>
                  </a:lnTo>
                  <a:lnTo>
                    <a:pt x="135890" y="1270"/>
                  </a:lnTo>
                  <a:lnTo>
                    <a:pt x="135890" y="0"/>
                  </a:lnTo>
                  <a:close/>
                </a:path>
              </a:pathLst>
            </a:custGeom>
            <a:solidFill>
              <a:srgbClr val="A4A4A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98" name="object 798"/>
            <p:cNvSpPr/>
            <p:nvPr/>
          </p:nvSpPr>
          <p:spPr>
            <a:xfrm>
              <a:off x="1238250" y="4751070"/>
              <a:ext cx="123189" cy="2540"/>
            </a:xfrm>
            <a:custGeom>
              <a:avLst/>
              <a:gdLst/>
              <a:ahLst/>
              <a:cxnLst/>
              <a:rect l="l" t="t" r="r" b="b"/>
              <a:pathLst>
                <a:path w="123190" h="2539">
                  <a:moveTo>
                    <a:pt x="120650" y="1282"/>
                  </a:moveTo>
                  <a:lnTo>
                    <a:pt x="2540" y="1282"/>
                  </a:lnTo>
                  <a:lnTo>
                    <a:pt x="2540" y="2540"/>
                  </a:lnTo>
                  <a:lnTo>
                    <a:pt x="120650" y="2540"/>
                  </a:lnTo>
                  <a:lnTo>
                    <a:pt x="120650" y="1282"/>
                  </a:lnTo>
                  <a:close/>
                </a:path>
                <a:path w="123190" h="2539">
                  <a:moveTo>
                    <a:pt x="123190" y="0"/>
                  </a:moveTo>
                  <a:lnTo>
                    <a:pt x="0" y="0"/>
                  </a:lnTo>
                  <a:lnTo>
                    <a:pt x="0" y="1270"/>
                  </a:lnTo>
                  <a:lnTo>
                    <a:pt x="123190" y="1270"/>
                  </a:lnTo>
                  <a:lnTo>
                    <a:pt x="123190" y="0"/>
                  </a:lnTo>
                  <a:close/>
                </a:path>
              </a:pathLst>
            </a:custGeom>
            <a:solidFill>
              <a:srgbClr val="A2A2A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99" name="object 799"/>
            <p:cNvSpPr/>
            <p:nvPr/>
          </p:nvSpPr>
          <p:spPr>
            <a:xfrm>
              <a:off x="1242060" y="4753610"/>
              <a:ext cx="114300" cy="3810"/>
            </a:xfrm>
            <a:custGeom>
              <a:avLst/>
              <a:gdLst/>
              <a:ahLst/>
              <a:cxnLst/>
              <a:rect l="l" t="t" r="r" b="b"/>
              <a:pathLst>
                <a:path w="114300" h="3810">
                  <a:moveTo>
                    <a:pt x="114300" y="0"/>
                  </a:moveTo>
                  <a:lnTo>
                    <a:pt x="0" y="0"/>
                  </a:lnTo>
                  <a:lnTo>
                    <a:pt x="0" y="1270"/>
                  </a:lnTo>
                  <a:lnTo>
                    <a:pt x="2540" y="1270"/>
                  </a:lnTo>
                  <a:lnTo>
                    <a:pt x="2540" y="2540"/>
                  </a:lnTo>
                  <a:lnTo>
                    <a:pt x="3810" y="2540"/>
                  </a:lnTo>
                  <a:lnTo>
                    <a:pt x="3810" y="3810"/>
                  </a:lnTo>
                  <a:lnTo>
                    <a:pt x="110490" y="3810"/>
                  </a:lnTo>
                  <a:lnTo>
                    <a:pt x="110490" y="2540"/>
                  </a:lnTo>
                  <a:lnTo>
                    <a:pt x="111760" y="2540"/>
                  </a:lnTo>
                  <a:lnTo>
                    <a:pt x="111760" y="1270"/>
                  </a:lnTo>
                  <a:lnTo>
                    <a:pt x="114300" y="1270"/>
                  </a:lnTo>
                  <a:lnTo>
                    <a:pt x="114300" y="0"/>
                  </a:lnTo>
                  <a:close/>
                </a:path>
              </a:pathLst>
            </a:custGeom>
            <a:solidFill>
              <a:srgbClr val="9F9F9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00" name="object 800"/>
            <p:cNvSpPr/>
            <p:nvPr/>
          </p:nvSpPr>
          <p:spPr>
            <a:xfrm>
              <a:off x="1158240" y="4757420"/>
              <a:ext cx="191770" cy="3810"/>
            </a:xfrm>
            <a:custGeom>
              <a:avLst/>
              <a:gdLst/>
              <a:ahLst/>
              <a:cxnLst/>
              <a:rect l="l" t="t" r="r" b="b"/>
              <a:pathLst>
                <a:path w="191769" h="3810">
                  <a:moveTo>
                    <a:pt x="11430" y="0"/>
                  </a:moveTo>
                  <a:lnTo>
                    <a:pt x="6350" y="0"/>
                  </a:lnTo>
                  <a:lnTo>
                    <a:pt x="6350" y="1270"/>
                  </a:lnTo>
                  <a:lnTo>
                    <a:pt x="11430" y="1270"/>
                  </a:lnTo>
                  <a:lnTo>
                    <a:pt x="11430" y="0"/>
                  </a:lnTo>
                  <a:close/>
                </a:path>
                <a:path w="191769" h="3810">
                  <a:moveTo>
                    <a:pt x="16510" y="2540"/>
                  </a:moveTo>
                  <a:lnTo>
                    <a:pt x="15240" y="2540"/>
                  </a:lnTo>
                  <a:lnTo>
                    <a:pt x="15240" y="1282"/>
                  </a:lnTo>
                  <a:lnTo>
                    <a:pt x="3810" y="1282"/>
                  </a:lnTo>
                  <a:lnTo>
                    <a:pt x="3810" y="2540"/>
                  </a:lnTo>
                  <a:lnTo>
                    <a:pt x="0" y="2540"/>
                  </a:lnTo>
                  <a:lnTo>
                    <a:pt x="0" y="3810"/>
                  </a:lnTo>
                  <a:lnTo>
                    <a:pt x="16510" y="3810"/>
                  </a:lnTo>
                  <a:lnTo>
                    <a:pt x="16510" y="2540"/>
                  </a:lnTo>
                  <a:close/>
                </a:path>
                <a:path w="191769" h="3810">
                  <a:moveTo>
                    <a:pt x="189230" y="1282"/>
                  </a:moveTo>
                  <a:lnTo>
                    <a:pt x="91440" y="1282"/>
                  </a:lnTo>
                  <a:lnTo>
                    <a:pt x="91440" y="2540"/>
                  </a:lnTo>
                  <a:lnTo>
                    <a:pt x="93980" y="2540"/>
                  </a:lnTo>
                  <a:lnTo>
                    <a:pt x="93980" y="3810"/>
                  </a:lnTo>
                  <a:lnTo>
                    <a:pt x="187960" y="3810"/>
                  </a:lnTo>
                  <a:lnTo>
                    <a:pt x="187960" y="2540"/>
                  </a:lnTo>
                  <a:lnTo>
                    <a:pt x="189230" y="2540"/>
                  </a:lnTo>
                  <a:lnTo>
                    <a:pt x="189230" y="1282"/>
                  </a:lnTo>
                  <a:close/>
                </a:path>
                <a:path w="191769" h="3810">
                  <a:moveTo>
                    <a:pt x="191770" y="0"/>
                  </a:moveTo>
                  <a:lnTo>
                    <a:pt x="90170" y="0"/>
                  </a:lnTo>
                  <a:lnTo>
                    <a:pt x="90170" y="1270"/>
                  </a:lnTo>
                  <a:lnTo>
                    <a:pt x="191770" y="1270"/>
                  </a:lnTo>
                  <a:lnTo>
                    <a:pt x="191770" y="0"/>
                  </a:lnTo>
                  <a:close/>
                </a:path>
              </a:pathLst>
            </a:custGeom>
            <a:solidFill>
              <a:srgbClr val="9D9D9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01" name="object 801"/>
            <p:cNvSpPr/>
            <p:nvPr/>
          </p:nvSpPr>
          <p:spPr>
            <a:xfrm>
              <a:off x="1155700" y="4761230"/>
              <a:ext cx="187960" cy="3810"/>
            </a:xfrm>
            <a:custGeom>
              <a:avLst/>
              <a:gdLst/>
              <a:ahLst/>
              <a:cxnLst/>
              <a:rect l="l" t="t" r="r" b="b"/>
              <a:pathLst>
                <a:path w="187959" h="3810">
                  <a:moveTo>
                    <a:pt x="26669" y="2540"/>
                  </a:moveTo>
                  <a:lnTo>
                    <a:pt x="0" y="2540"/>
                  </a:lnTo>
                  <a:lnTo>
                    <a:pt x="0" y="3810"/>
                  </a:lnTo>
                  <a:lnTo>
                    <a:pt x="26669" y="3810"/>
                  </a:lnTo>
                  <a:lnTo>
                    <a:pt x="26669" y="2540"/>
                  </a:lnTo>
                  <a:close/>
                </a:path>
                <a:path w="187959" h="3810">
                  <a:moveTo>
                    <a:pt x="21589" y="0"/>
                  </a:moveTo>
                  <a:lnTo>
                    <a:pt x="1269" y="0"/>
                  </a:lnTo>
                  <a:lnTo>
                    <a:pt x="1269" y="2540"/>
                  </a:lnTo>
                  <a:lnTo>
                    <a:pt x="24129" y="2540"/>
                  </a:lnTo>
                  <a:lnTo>
                    <a:pt x="24129" y="1270"/>
                  </a:lnTo>
                  <a:lnTo>
                    <a:pt x="21589" y="1270"/>
                  </a:lnTo>
                  <a:lnTo>
                    <a:pt x="21589" y="0"/>
                  </a:lnTo>
                  <a:close/>
                </a:path>
                <a:path w="187959" h="3810">
                  <a:moveTo>
                    <a:pt x="182879" y="2540"/>
                  </a:moveTo>
                  <a:lnTo>
                    <a:pt x="102869" y="2540"/>
                  </a:lnTo>
                  <a:lnTo>
                    <a:pt x="102869" y="3810"/>
                  </a:lnTo>
                  <a:lnTo>
                    <a:pt x="182879" y="3810"/>
                  </a:lnTo>
                  <a:lnTo>
                    <a:pt x="182879" y="2540"/>
                  </a:lnTo>
                  <a:close/>
                </a:path>
                <a:path w="187959" h="3810">
                  <a:moveTo>
                    <a:pt x="185420" y="1270"/>
                  </a:moveTo>
                  <a:lnTo>
                    <a:pt x="100330" y="1270"/>
                  </a:lnTo>
                  <a:lnTo>
                    <a:pt x="100330" y="2540"/>
                  </a:lnTo>
                  <a:lnTo>
                    <a:pt x="185420" y="2540"/>
                  </a:lnTo>
                  <a:lnTo>
                    <a:pt x="185420" y="1270"/>
                  </a:lnTo>
                  <a:close/>
                </a:path>
                <a:path w="187959" h="3810">
                  <a:moveTo>
                    <a:pt x="187959" y="0"/>
                  </a:moveTo>
                  <a:lnTo>
                    <a:pt x="97790" y="0"/>
                  </a:lnTo>
                  <a:lnTo>
                    <a:pt x="97790" y="1270"/>
                  </a:lnTo>
                  <a:lnTo>
                    <a:pt x="187959" y="1270"/>
                  </a:lnTo>
                  <a:lnTo>
                    <a:pt x="187959" y="0"/>
                  </a:lnTo>
                  <a:close/>
                </a:path>
              </a:pathLst>
            </a:custGeom>
            <a:solidFill>
              <a:srgbClr val="9A9A9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02" name="object 802"/>
            <p:cNvSpPr/>
            <p:nvPr/>
          </p:nvSpPr>
          <p:spPr>
            <a:xfrm>
              <a:off x="1154430" y="4765052"/>
              <a:ext cx="182880" cy="2540"/>
            </a:xfrm>
            <a:custGeom>
              <a:avLst/>
              <a:gdLst/>
              <a:ahLst/>
              <a:cxnLst/>
              <a:rect l="l" t="t" r="r" b="b"/>
              <a:pathLst>
                <a:path w="182880" h="2539">
                  <a:moveTo>
                    <a:pt x="31750" y="1257"/>
                  </a:moveTo>
                  <a:lnTo>
                    <a:pt x="29210" y="1257"/>
                  </a:lnTo>
                  <a:lnTo>
                    <a:pt x="29210" y="0"/>
                  </a:lnTo>
                  <a:lnTo>
                    <a:pt x="1270" y="0"/>
                  </a:lnTo>
                  <a:lnTo>
                    <a:pt x="1270" y="1257"/>
                  </a:lnTo>
                  <a:lnTo>
                    <a:pt x="0" y="1257"/>
                  </a:lnTo>
                  <a:lnTo>
                    <a:pt x="0" y="2527"/>
                  </a:lnTo>
                  <a:lnTo>
                    <a:pt x="31750" y="2527"/>
                  </a:lnTo>
                  <a:lnTo>
                    <a:pt x="31750" y="1257"/>
                  </a:lnTo>
                  <a:close/>
                </a:path>
                <a:path w="182880" h="2539">
                  <a:moveTo>
                    <a:pt x="182880" y="0"/>
                  </a:moveTo>
                  <a:lnTo>
                    <a:pt x="105410" y="0"/>
                  </a:lnTo>
                  <a:lnTo>
                    <a:pt x="105410" y="1257"/>
                  </a:lnTo>
                  <a:lnTo>
                    <a:pt x="107950" y="1257"/>
                  </a:lnTo>
                  <a:lnTo>
                    <a:pt x="107950" y="2527"/>
                  </a:lnTo>
                  <a:lnTo>
                    <a:pt x="180340" y="2527"/>
                  </a:lnTo>
                  <a:lnTo>
                    <a:pt x="180340" y="1257"/>
                  </a:lnTo>
                  <a:lnTo>
                    <a:pt x="182880" y="1257"/>
                  </a:lnTo>
                  <a:lnTo>
                    <a:pt x="182880" y="0"/>
                  </a:lnTo>
                  <a:close/>
                </a:path>
              </a:pathLst>
            </a:custGeom>
            <a:solidFill>
              <a:srgbClr val="97979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03" name="object 803"/>
            <p:cNvSpPr/>
            <p:nvPr/>
          </p:nvSpPr>
          <p:spPr>
            <a:xfrm>
              <a:off x="1154430" y="4767580"/>
              <a:ext cx="177800" cy="3810"/>
            </a:xfrm>
            <a:custGeom>
              <a:avLst/>
              <a:gdLst/>
              <a:ahLst/>
              <a:cxnLst/>
              <a:rect l="l" t="t" r="r" b="b"/>
              <a:pathLst>
                <a:path w="177800" h="3810">
                  <a:moveTo>
                    <a:pt x="34290" y="0"/>
                  </a:moveTo>
                  <a:lnTo>
                    <a:pt x="0" y="0"/>
                  </a:lnTo>
                  <a:lnTo>
                    <a:pt x="0" y="3810"/>
                  </a:lnTo>
                  <a:lnTo>
                    <a:pt x="38100" y="3810"/>
                  </a:lnTo>
                  <a:lnTo>
                    <a:pt x="38100" y="2540"/>
                  </a:lnTo>
                  <a:lnTo>
                    <a:pt x="35559" y="2540"/>
                  </a:lnTo>
                  <a:lnTo>
                    <a:pt x="35559" y="1270"/>
                  </a:lnTo>
                  <a:lnTo>
                    <a:pt x="34290" y="1270"/>
                  </a:lnTo>
                  <a:lnTo>
                    <a:pt x="34290" y="0"/>
                  </a:lnTo>
                  <a:close/>
                </a:path>
                <a:path w="177800" h="3810">
                  <a:moveTo>
                    <a:pt x="173990" y="2540"/>
                  </a:moveTo>
                  <a:lnTo>
                    <a:pt x="101600" y="2540"/>
                  </a:lnTo>
                  <a:lnTo>
                    <a:pt x="101600" y="3810"/>
                  </a:lnTo>
                  <a:lnTo>
                    <a:pt x="173990" y="3810"/>
                  </a:lnTo>
                  <a:lnTo>
                    <a:pt x="173990" y="2540"/>
                  </a:lnTo>
                  <a:close/>
                </a:path>
                <a:path w="177800" h="3810">
                  <a:moveTo>
                    <a:pt x="175259" y="1270"/>
                  </a:moveTo>
                  <a:lnTo>
                    <a:pt x="104139" y="1270"/>
                  </a:lnTo>
                  <a:lnTo>
                    <a:pt x="104139" y="2540"/>
                  </a:lnTo>
                  <a:lnTo>
                    <a:pt x="175259" y="2540"/>
                  </a:lnTo>
                  <a:lnTo>
                    <a:pt x="175259" y="1270"/>
                  </a:lnTo>
                  <a:close/>
                </a:path>
                <a:path w="177800" h="3810">
                  <a:moveTo>
                    <a:pt x="177799" y="0"/>
                  </a:moveTo>
                  <a:lnTo>
                    <a:pt x="106679" y="0"/>
                  </a:lnTo>
                  <a:lnTo>
                    <a:pt x="106679" y="1270"/>
                  </a:lnTo>
                  <a:lnTo>
                    <a:pt x="177799" y="1270"/>
                  </a:lnTo>
                  <a:lnTo>
                    <a:pt x="177799" y="0"/>
                  </a:lnTo>
                  <a:close/>
                </a:path>
              </a:pathLst>
            </a:custGeom>
            <a:solidFill>
              <a:srgbClr val="95959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04" name="object 804"/>
            <p:cNvSpPr/>
            <p:nvPr/>
          </p:nvSpPr>
          <p:spPr>
            <a:xfrm>
              <a:off x="1154430" y="4771390"/>
              <a:ext cx="171450" cy="3810"/>
            </a:xfrm>
            <a:custGeom>
              <a:avLst/>
              <a:gdLst/>
              <a:ahLst/>
              <a:cxnLst/>
              <a:rect l="l" t="t" r="r" b="b"/>
              <a:pathLst>
                <a:path w="171450" h="3810">
                  <a:moveTo>
                    <a:pt x="40640" y="0"/>
                  </a:moveTo>
                  <a:lnTo>
                    <a:pt x="0" y="0"/>
                  </a:lnTo>
                  <a:lnTo>
                    <a:pt x="0" y="3810"/>
                  </a:lnTo>
                  <a:lnTo>
                    <a:pt x="44450" y="3810"/>
                  </a:lnTo>
                  <a:lnTo>
                    <a:pt x="44450" y="2540"/>
                  </a:lnTo>
                  <a:lnTo>
                    <a:pt x="43180" y="2540"/>
                  </a:lnTo>
                  <a:lnTo>
                    <a:pt x="43180" y="1270"/>
                  </a:lnTo>
                  <a:lnTo>
                    <a:pt x="40640" y="1270"/>
                  </a:lnTo>
                  <a:lnTo>
                    <a:pt x="40640" y="0"/>
                  </a:lnTo>
                  <a:close/>
                </a:path>
                <a:path w="171450" h="3810">
                  <a:moveTo>
                    <a:pt x="167639" y="2540"/>
                  </a:moveTo>
                  <a:lnTo>
                    <a:pt x="93979" y="2540"/>
                  </a:lnTo>
                  <a:lnTo>
                    <a:pt x="93979" y="3810"/>
                  </a:lnTo>
                  <a:lnTo>
                    <a:pt x="167639" y="3810"/>
                  </a:lnTo>
                  <a:lnTo>
                    <a:pt x="167639" y="2540"/>
                  </a:lnTo>
                  <a:close/>
                </a:path>
                <a:path w="171450" h="3810">
                  <a:moveTo>
                    <a:pt x="168909" y="1270"/>
                  </a:moveTo>
                  <a:lnTo>
                    <a:pt x="96519" y="1270"/>
                  </a:lnTo>
                  <a:lnTo>
                    <a:pt x="96519" y="2540"/>
                  </a:lnTo>
                  <a:lnTo>
                    <a:pt x="168909" y="2540"/>
                  </a:lnTo>
                  <a:lnTo>
                    <a:pt x="168909" y="1270"/>
                  </a:lnTo>
                  <a:close/>
                </a:path>
                <a:path w="171450" h="3810">
                  <a:moveTo>
                    <a:pt x="171450" y="0"/>
                  </a:moveTo>
                  <a:lnTo>
                    <a:pt x="99059" y="0"/>
                  </a:lnTo>
                  <a:lnTo>
                    <a:pt x="99059" y="1270"/>
                  </a:lnTo>
                  <a:lnTo>
                    <a:pt x="171450" y="1270"/>
                  </a:lnTo>
                  <a:lnTo>
                    <a:pt x="171450" y="0"/>
                  </a:lnTo>
                  <a:close/>
                </a:path>
              </a:pathLst>
            </a:custGeom>
            <a:solidFill>
              <a:srgbClr val="92929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05" name="object 805"/>
            <p:cNvSpPr/>
            <p:nvPr/>
          </p:nvSpPr>
          <p:spPr>
            <a:xfrm>
              <a:off x="1154430" y="4775200"/>
              <a:ext cx="165100" cy="3810"/>
            </a:xfrm>
            <a:custGeom>
              <a:avLst/>
              <a:gdLst/>
              <a:ahLst/>
              <a:cxnLst/>
              <a:rect l="l" t="t" r="r" b="b"/>
              <a:pathLst>
                <a:path w="165100" h="3810">
                  <a:moveTo>
                    <a:pt x="46990" y="0"/>
                  </a:moveTo>
                  <a:lnTo>
                    <a:pt x="0" y="0"/>
                  </a:lnTo>
                  <a:lnTo>
                    <a:pt x="0" y="2539"/>
                  </a:lnTo>
                  <a:lnTo>
                    <a:pt x="49530" y="2539"/>
                  </a:lnTo>
                  <a:lnTo>
                    <a:pt x="49530" y="1269"/>
                  </a:lnTo>
                  <a:lnTo>
                    <a:pt x="46990" y="1269"/>
                  </a:lnTo>
                  <a:lnTo>
                    <a:pt x="46990" y="0"/>
                  </a:lnTo>
                  <a:close/>
                </a:path>
                <a:path w="165100" h="3810">
                  <a:moveTo>
                    <a:pt x="162559" y="1269"/>
                  </a:moveTo>
                  <a:lnTo>
                    <a:pt x="88900" y="1269"/>
                  </a:lnTo>
                  <a:lnTo>
                    <a:pt x="88900" y="2539"/>
                  </a:lnTo>
                  <a:lnTo>
                    <a:pt x="162559" y="2539"/>
                  </a:lnTo>
                  <a:lnTo>
                    <a:pt x="162559" y="1269"/>
                  </a:lnTo>
                  <a:close/>
                </a:path>
                <a:path w="165100" h="3810">
                  <a:moveTo>
                    <a:pt x="165099" y="0"/>
                  </a:moveTo>
                  <a:lnTo>
                    <a:pt x="91439" y="0"/>
                  </a:lnTo>
                  <a:lnTo>
                    <a:pt x="91439" y="1269"/>
                  </a:lnTo>
                  <a:lnTo>
                    <a:pt x="165099" y="1269"/>
                  </a:lnTo>
                  <a:lnTo>
                    <a:pt x="165099" y="0"/>
                  </a:lnTo>
                  <a:close/>
                </a:path>
                <a:path w="165100" h="3810">
                  <a:moveTo>
                    <a:pt x="52069" y="2540"/>
                  </a:moveTo>
                  <a:lnTo>
                    <a:pt x="0" y="2540"/>
                  </a:lnTo>
                  <a:lnTo>
                    <a:pt x="0" y="3810"/>
                  </a:lnTo>
                  <a:lnTo>
                    <a:pt x="52069" y="3810"/>
                  </a:lnTo>
                  <a:lnTo>
                    <a:pt x="52069" y="2540"/>
                  </a:lnTo>
                  <a:close/>
                </a:path>
                <a:path w="165100" h="3810">
                  <a:moveTo>
                    <a:pt x="160019" y="2540"/>
                  </a:moveTo>
                  <a:lnTo>
                    <a:pt x="87629" y="2540"/>
                  </a:lnTo>
                  <a:lnTo>
                    <a:pt x="87629" y="3810"/>
                  </a:lnTo>
                  <a:lnTo>
                    <a:pt x="160019" y="3810"/>
                  </a:lnTo>
                  <a:lnTo>
                    <a:pt x="160019" y="2540"/>
                  </a:lnTo>
                  <a:close/>
                </a:path>
              </a:pathLst>
            </a:custGeom>
            <a:solidFill>
              <a:srgbClr val="90909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06" name="object 806"/>
            <p:cNvSpPr/>
            <p:nvPr/>
          </p:nvSpPr>
          <p:spPr>
            <a:xfrm>
              <a:off x="1154430" y="4779010"/>
              <a:ext cx="158750" cy="3810"/>
            </a:xfrm>
            <a:custGeom>
              <a:avLst/>
              <a:gdLst/>
              <a:ahLst/>
              <a:cxnLst/>
              <a:rect l="l" t="t" r="r" b="b"/>
              <a:pathLst>
                <a:path w="158750" h="3810">
                  <a:moveTo>
                    <a:pt x="53340" y="0"/>
                  </a:moveTo>
                  <a:lnTo>
                    <a:pt x="0" y="0"/>
                  </a:lnTo>
                  <a:lnTo>
                    <a:pt x="0" y="3809"/>
                  </a:lnTo>
                  <a:lnTo>
                    <a:pt x="58419" y="3809"/>
                  </a:lnTo>
                  <a:lnTo>
                    <a:pt x="58419" y="2539"/>
                  </a:lnTo>
                  <a:lnTo>
                    <a:pt x="55880" y="2539"/>
                  </a:lnTo>
                  <a:lnTo>
                    <a:pt x="55880" y="1269"/>
                  </a:lnTo>
                  <a:lnTo>
                    <a:pt x="53340" y="1269"/>
                  </a:lnTo>
                  <a:lnTo>
                    <a:pt x="53340" y="0"/>
                  </a:lnTo>
                  <a:close/>
                </a:path>
                <a:path w="158750" h="3810">
                  <a:moveTo>
                    <a:pt x="158749" y="0"/>
                  </a:moveTo>
                  <a:lnTo>
                    <a:pt x="85089" y="0"/>
                  </a:lnTo>
                  <a:lnTo>
                    <a:pt x="85089" y="1269"/>
                  </a:lnTo>
                  <a:lnTo>
                    <a:pt x="82550" y="1269"/>
                  </a:lnTo>
                  <a:lnTo>
                    <a:pt x="82550" y="2539"/>
                  </a:lnTo>
                  <a:lnTo>
                    <a:pt x="80009" y="2539"/>
                  </a:lnTo>
                  <a:lnTo>
                    <a:pt x="80009" y="3809"/>
                  </a:lnTo>
                  <a:lnTo>
                    <a:pt x="158750" y="3809"/>
                  </a:lnTo>
                  <a:lnTo>
                    <a:pt x="158749" y="0"/>
                  </a:lnTo>
                  <a:close/>
                </a:path>
              </a:pathLst>
            </a:custGeom>
            <a:solidFill>
              <a:srgbClr val="8D8D8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07" name="object 807"/>
            <p:cNvSpPr/>
            <p:nvPr/>
          </p:nvSpPr>
          <p:spPr>
            <a:xfrm>
              <a:off x="1155700" y="4782820"/>
              <a:ext cx="157480" cy="3810"/>
            </a:xfrm>
            <a:custGeom>
              <a:avLst/>
              <a:gdLst/>
              <a:ahLst/>
              <a:cxnLst/>
              <a:rect l="l" t="t" r="r" b="b"/>
              <a:pathLst>
                <a:path w="157480" h="3810">
                  <a:moveTo>
                    <a:pt x="58419" y="0"/>
                  </a:moveTo>
                  <a:lnTo>
                    <a:pt x="0" y="0"/>
                  </a:lnTo>
                  <a:lnTo>
                    <a:pt x="0" y="1269"/>
                  </a:lnTo>
                  <a:lnTo>
                    <a:pt x="58419" y="1269"/>
                  </a:lnTo>
                  <a:lnTo>
                    <a:pt x="58419" y="0"/>
                  </a:lnTo>
                  <a:close/>
                </a:path>
                <a:path w="157480" h="3810">
                  <a:moveTo>
                    <a:pt x="157480" y="0"/>
                  </a:moveTo>
                  <a:lnTo>
                    <a:pt x="76200" y="0"/>
                  </a:lnTo>
                  <a:lnTo>
                    <a:pt x="76200" y="1269"/>
                  </a:lnTo>
                  <a:lnTo>
                    <a:pt x="157480" y="1269"/>
                  </a:lnTo>
                  <a:lnTo>
                    <a:pt x="157480" y="0"/>
                  </a:lnTo>
                  <a:close/>
                </a:path>
                <a:path w="157480" h="3810">
                  <a:moveTo>
                    <a:pt x="157479" y="1269"/>
                  </a:moveTo>
                  <a:lnTo>
                    <a:pt x="73659" y="1269"/>
                  </a:lnTo>
                  <a:lnTo>
                    <a:pt x="73659" y="2539"/>
                  </a:lnTo>
                  <a:lnTo>
                    <a:pt x="71119" y="2539"/>
                  </a:lnTo>
                  <a:lnTo>
                    <a:pt x="71119" y="3809"/>
                  </a:lnTo>
                  <a:lnTo>
                    <a:pt x="157479" y="3809"/>
                  </a:lnTo>
                  <a:lnTo>
                    <a:pt x="157479" y="1269"/>
                  </a:lnTo>
                  <a:close/>
                </a:path>
                <a:path w="157480" h="3810">
                  <a:moveTo>
                    <a:pt x="63500" y="2539"/>
                  </a:moveTo>
                  <a:lnTo>
                    <a:pt x="5080" y="2539"/>
                  </a:lnTo>
                  <a:lnTo>
                    <a:pt x="5080" y="3809"/>
                  </a:lnTo>
                  <a:lnTo>
                    <a:pt x="63500" y="3809"/>
                  </a:lnTo>
                  <a:lnTo>
                    <a:pt x="63500" y="2539"/>
                  </a:lnTo>
                  <a:close/>
                </a:path>
                <a:path w="157480" h="3810">
                  <a:moveTo>
                    <a:pt x="60959" y="1269"/>
                  </a:moveTo>
                  <a:lnTo>
                    <a:pt x="2540" y="1269"/>
                  </a:lnTo>
                  <a:lnTo>
                    <a:pt x="2540" y="2539"/>
                  </a:lnTo>
                  <a:lnTo>
                    <a:pt x="60959" y="2539"/>
                  </a:lnTo>
                  <a:lnTo>
                    <a:pt x="60959" y="1269"/>
                  </a:lnTo>
                  <a:close/>
                </a:path>
              </a:pathLst>
            </a:custGeom>
            <a:solidFill>
              <a:srgbClr val="8B8B8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08" name="object 808"/>
            <p:cNvSpPr/>
            <p:nvPr/>
          </p:nvSpPr>
          <p:spPr>
            <a:xfrm>
              <a:off x="1162050" y="4786630"/>
              <a:ext cx="151130" cy="2540"/>
            </a:xfrm>
            <a:custGeom>
              <a:avLst/>
              <a:gdLst/>
              <a:ahLst/>
              <a:cxnLst/>
              <a:rect l="l" t="t" r="r" b="b"/>
              <a:pathLst>
                <a:path w="151130" h="2539">
                  <a:moveTo>
                    <a:pt x="151117" y="0"/>
                  </a:moveTo>
                  <a:lnTo>
                    <a:pt x="62230" y="0"/>
                  </a:lnTo>
                  <a:lnTo>
                    <a:pt x="62230" y="1270"/>
                  </a:lnTo>
                  <a:lnTo>
                    <a:pt x="59690" y="1270"/>
                  </a:lnTo>
                  <a:lnTo>
                    <a:pt x="59690" y="0"/>
                  </a:lnTo>
                  <a:lnTo>
                    <a:pt x="0" y="0"/>
                  </a:lnTo>
                  <a:lnTo>
                    <a:pt x="0" y="1270"/>
                  </a:lnTo>
                  <a:lnTo>
                    <a:pt x="2540" y="1270"/>
                  </a:lnTo>
                  <a:lnTo>
                    <a:pt x="2540" y="2540"/>
                  </a:lnTo>
                  <a:lnTo>
                    <a:pt x="151117" y="2540"/>
                  </a:lnTo>
                  <a:lnTo>
                    <a:pt x="151117" y="1270"/>
                  </a:lnTo>
                  <a:lnTo>
                    <a:pt x="151117" y="0"/>
                  </a:lnTo>
                  <a:close/>
                </a:path>
              </a:pathLst>
            </a:custGeom>
            <a:solidFill>
              <a:srgbClr val="88888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09" name="object 809"/>
            <p:cNvSpPr/>
            <p:nvPr/>
          </p:nvSpPr>
          <p:spPr>
            <a:xfrm>
              <a:off x="1165860" y="4789170"/>
              <a:ext cx="147320" cy="3810"/>
            </a:xfrm>
            <a:custGeom>
              <a:avLst/>
              <a:gdLst/>
              <a:ahLst/>
              <a:cxnLst/>
              <a:rect l="l" t="t" r="r" b="b"/>
              <a:pathLst>
                <a:path w="147319" h="3810">
                  <a:moveTo>
                    <a:pt x="147320" y="1270"/>
                  </a:moveTo>
                  <a:lnTo>
                    <a:pt x="147307" y="0"/>
                  </a:lnTo>
                  <a:lnTo>
                    <a:pt x="0" y="0"/>
                  </a:lnTo>
                  <a:lnTo>
                    <a:pt x="0" y="1270"/>
                  </a:lnTo>
                  <a:lnTo>
                    <a:pt x="2540" y="1270"/>
                  </a:lnTo>
                  <a:lnTo>
                    <a:pt x="2540" y="2540"/>
                  </a:lnTo>
                  <a:lnTo>
                    <a:pt x="3810" y="2540"/>
                  </a:lnTo>
                  <a:lnTo>
                    <a:pt x="3810" y="3810"/>
                  </a:lnTo>
                  <a:lnTo>
                    <a:pt x="147320" y="3810"/>
                  </a:lnTo>
                  <a:lnTo>
                    <a:pt x="147320" y="2540"/>
                  </a:lnTo>
                  <a:lnTo>
                    <a:pt x="147320" y="1270"/>
                  </a:lnTo>
                  <a:close/>
                </a:path>
              </a:pathLst>
            </a:custGeom>
            <a:solidFill>
              <a:srgbClr val="86868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10" name="object 810"/>
            <p:cNvSpPr/>
            <p:nvPr/>
          </p:nvSpPr>
          <p:spPr>
            <a:xfrm>
              <a:off x="1172210" y="4792980"/>
              <a:ext cx="140970" cy="3810"/>
            </a:xfrm>
            <a:custGeom>
              <a:avLst/>
              <a:gdLst/>
              <a:ahLst/>
              <a:cxnLst/>
              <a:rect l="l" t="t" r="r" b="b"/>
              <a:pathLst>
                <a:path w="140969" h="3810">
                  <a:moveTo>
                    <a:pt x="140970" y="0"/>
                  </a:moveTo>
                  <a:lnTo>
                    <a:pt x="0" y="0"/>
                  </a:lnTo>
                  <a:lnTo>
                    <a:pt x="0" y="1270"/>
                  </a:lnTo>
                  <a:lnTo>
                    <a:pt x="1270" y="1270"/>
                  </a:lnTo>
                  <a:lnTo>
                    <a:pt x="1270" y="2540"/>
                  </a:lnTo>
                  <a:lnTo>
                    <a:pt x="3810" y="2540"/>
                  </a:lnTo>
                  <a:lnTo>
                    <a:pt x="3810" y="3810"/>
                  </a:lnTo>
                  <a:lnTo>
                    <a:pt x="140957" y="3810"/>
                  </a:lnTo>
                  <a:lnTo>
                    <a:pt x="140957" y="2540"/>
                  </a:lnTo>
                  <a:lnTo>
                    <a:pt x="140957" y="1270"/>
                  </a:lnTo>
                  <a:lnTo>
                    <a:pt x="140970" y="0"/>
                  </a:lnTo>
                  <a:close/>
                </a:path>
              </a:pathLst>
            </a:custGeom>
            <a:solidFill>
              <a:srgbClr val="83838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11" name="object 811"/>
            <p:cNvSpPr/>
            <p:nvPr/>
          </p:nvSpPr>
          <p:spPr>
            <a:xfrm>
              <a:off x="1177290" y="4796790"/>
              <a:ext cx="135890" cy="3810"/>
            </a:xfrm>
            <a:custGeom>
              <a:avLst/>
              <a:gdLst/>
              <a:ahLst/>
              <a:cxnLst/>
              <a:rect l="l" t="t" r="r" b="b"/>
              <a:pathLst>
                <a:path w="135890" h="3810">
                  <a:moveTo>
                    <a:pt x="135890" y="0"/>
                  </a:moveTo>
                  <a:lnTo>
                    <a:pt x="0" y="0"/>
                  </a:lnTo>
                  <a:lnTo>
                    <a:pt x="0" y="1270"/>
                  </a:lnTo>
                  <a:lnTo>
                    <a:pt x="1270" y="1270"/>
                  </a:lnTo>
                  <a:lnTo>
                    <a:pt x="1270" y="2540"/>
                  </a:lnTo>
                  <a:lnTo>
                    <a:pt x="3810" y="2540"/>
                  </a:lnTo>
                  <a:lnTo>
                    <a:pt x="3810" y="3810"/>
                  </a:lnTo>
                  <a:lnTo>
                    <a:pt x="101600" y="3810"/>
                  </a:lnTo>
                  <a:lnTo>
                    <a:pt x="101600" y="2540"/>
                  </a:lnTo>
                  <a:lnTo>
                    <a:pt x="102870" y="2540"/>
                  </a:lnTo>
                  <a:lnTo>
                    <a:pt x="102870" y="3810"/>
                  </a:lnTo>
                  <a:lnTo>
                    <a:pt x="135877" y="3810"/>
                  </a:lnTo>
                  <a:lnTo>
                    <a:pt x="135877" y="2540"/>
                  </a:lnTo>
                  <a:lnTo>
                    <a:pt x="135890" y="1270"/>
                  </a:lnTo>
                  <a:lnTo>
                    <a:pt x="135890" y="0"/>
                  </a:lnTo>
                  <a:close/>
                </a:path>
              </a:pathLst>
            </a:custGeom>
            <a:solidFill>
              <a:srgbClr val="81818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12" name="object 812"/>
            <p:cNvSpPr/>
            <p:nvPr/>
          </p:nvSpPr>
          <p:spPr>
            <a:xfrm>
              <a:off x="1182370" y="4800600"/>
              <a:ext cx="130810" cy="3810"/>
            </a:xfrm>
            <a:custGeom>
              <a:avLst/>
              <a:gdLst/>
              <a:ahLst/>
              <a:cxnLst/>
              <a:rect l="l" t="t" r="r" b="b"/>
              <a:pathLst>
                <a:path w="130809" h="3810">
                  <a:moveTo>
                    <a:pt x="90170" y="2552"/>
                  </a:moveTo>
                  <a:lnTo>
                    <a:pt x="3810" y="2552"/>
                  </a:lnTo>
                  <a:lnTo>
                    <a:pt x="3810" y="3810"/>
                  </a:lnTo>
                  <a:lnTo>
                    <a:pt x="90170" y="3810"/>
                  </a:lnTo>
                  <a:lnTo>
                    <a:pt x="90170" y="2552"/>
                  </a:lnTo>
                  <a:close/>
                </a:path>
                <a:path w="130809" h="3810">
                  <a:moveTo>
                    <a:pt x="93980" y="0"/>
                  </a:moveTo>
                  <a:lnTo>
                    <a:pt x="0" y="0"/>
                  </a:lnTo>
                  <a:lnTo>
                    <a:pt x="0" y="1270"/>
                  </a:lnTo>
                  <a:lnTo>
                    <a:pt x="2540" y="1270"/>
                  </a:lnTo>
                  <a:lnTo>
                    <a:pt x="2540" y="2540"/>
                  </a:lnTo>
                  <a:lnTo>
                    <a:pt x="92697" y="2540"/>
                  </a:lnTo>
                  <a:lnTo>
                    <a:pt x="92697" y="1270"/>
                  </a:lnTo>
                  <a:lnTo>
                    <a:pt x="93980" y="1270"/>
                  </a:lnTo>
                  <a:lnTo>
                    <a:pt x="93980" y="0"/>
                  </a:lnTo>
                  <a:close/>
                </a:path>
                <a:path w="130809" h="3810">
                  <a:moveTo>
                    <a:pt x="130797" y="2552"/>
                  </a:moveTo>
                  <a:lnTo>
                    <a:pt x="97790" y="2552"/>
                  </a:lnTo>
                  <a:lnTo>
                    <a:pt x="97790" y="3810"/>
                  </a:lnTo>
                  <a:lnTo>
                    <a:pt x="130797" y="3810"/>
                  </a:lnTo>
                  <a:lnTo>
                    <a:pt x="130797" y="2552"/>
                  </a:lnTo>
                  <a:close/>
                </a:path>
                <a:path w="130809" h="3810">
                  <a:moveTo>
                    <a:pt x="130797" y="0"/>
                  </a:moveTo>
                  <a:lnTo>
                    <a:pt x="97790" y="0"/>
                  </a:lnTo>
                  <a:lnTo>
                    <a:pt x="97790" y="2540"/>
                  </a:lnTo>
                  <a:lnTo>
                    <a:pt x="130797" y="2540"/>
                  </a:lnTo>
                  <a:lnTo>
                    <a:pt x="130797" y="0"/>
                  </a:lnTo>
                  <a:close/>
                </a:path>
              </a:pathLst>
            </a:custGeom>
            <a:solidFill>
              <a:srgbClr val="84848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13" name="object 813"/>
            <p:cNvSpPr/>
            <p:nvPr/>
          </p:nvSpPr>
          <p:spPr>
            <a:xfrm>
              <a:off x="1188720" y="4804410"/>
              <a:ext cx="124460" cy="2540"/>
            </a:xfrm>
            <a:custGeom>
              <a:avLst/>
              <a:gdLst/>
              <a:ahLst/>
              <a:cxnLst/>
              <a:rect l="l" t="t" r="r" b="b"/>
              <a:pathLst>
                <a:path w="124459" h="2539">
                  <a:moveTo>
                    <a:pt x="81280" y="0"/>
                  </a:moveTo>
                  <a:lnTo>
                    <a:pt x="0" y="0"/>
                  </a:lnTo>
                  <a:lnTo>
                    <a:pt x="0" y="1270"/>
                  </a:lnTo>
                  <a:lnTo>
                    <a:pt x="1270" y="1270"/>
                  </a:lnTo>
                  <a:lnTo>
                    <a:pt x="1270" y="2540"/>
                  </a:lnTo>
                  <a:lnTo>
                    <a:pt x="80010" y="2540"/>
                  </a:lnTo>
                  <a:lnTo>
                    <a:pt x="80010" y="1270"/>
                  </a:lnTo>
                  <a:lnTo>
                    <a:pt x="81280" y="1270"/>
                  </a:lnTo>
                  <a:lnTo>
                    <a:pt x="81280" y="0"/>
                  </a:lnTo>
                  <a:close/>
                </a:path>
                <a:path w="124459" h="2539">
                  <a:moveTo>
                    <a:pt x="124447" y="0"/>
                  </a:moveTo>
                  <a:lnTo>
                    <a:pt x="91440" y="0"/>
                  </a:lnTo>
                  <a:lnTo>
                    <a:pt x="91440" y="2540"/>
                  </a:lnTo>
                  <a:lnTo>
                    <a:pt x="124447" y="2540"/>
                  </a:lnTo>
                  <a:lnTo>
                    <a:pt x="124447" y="0"/>
                  </a:lnTo>
                  <a:close/>
                </a:path>
              </a:pathLst>
            </a:custGeom>
            <a:solidFill>
              <a:srgbClr val="86868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14" name="object 814"/>
            <p:cNvSpPr/>
            <p:nvPr/>
          </p:nvSpPr>
          <p:spPr>
            <a:xfrm>
              <a:off x="1188720" y="4806950"/>
              <a:ext cx="124460" cy="3810"/>
            </a:xfrm>
            <a:custGeom>
              <a:avLst/>
              <a:gdLst/>
              <a:ahLst/>
              <a:cxnLst/>
              <a:rect l="l" t="t" r="r" b="b"/>
              <a:pathLst>
                <a:path w="124459" h="3810">
                  <a:moveTo>
                    <a:pt x="72390" y="2552"/>
                  </a:moveTo>
                  <a:lnTo>
                    <a:pt x="0" y="2552"/>
                  </a:lnTo>
                  <a:lnTo>
                    <a:pt x="0" y="3810"/>
                  </a:lnTo>
                  <a:lnTo>
                    <a:pt x="72390" y="3810"/>
                  </a:lnTo>
                  <a:lnTo>
                    <a:pt x="72390" y="2552"/>
                  </a:lnTo>
                  <a:close/>
                </a:path>
                <a:path w="124459" h="3810">
                  <a:moveTo>
                    <a:pt x="77470" y="0"/>
                  </a:moveTo>
                  <a:lnTo>
                    <a:pt x="3810" y="0"/>
                  </a:lnTo>
                  <a:lnTo>
                    <a:pt x="3810" y="1270"/>
                  </a:lnTo>
                  <a:lnTo>
                    <a:pt x="2540" y="1270"/>
                  </a:lnTo>
                  <a:lnTo>
                    <a:pt x="2540" y="2540"/>
                  </a:lnTo>
                  <a:lnTo>
                    <a:pt x="74930" y="2540"/>
                  </a:lnTo>
                  <a:lnTo>
                    <a:pt x="74930" y="1270"/>
                  </a:lnTo>
                  <a:lnTo>
                    <a:pt x="77470" y="1270"/>
                  </a:lnTo>
                  <a:lnTo>
                    <a:pt x="77470" y="0"/>
                  </a:lnTo>
                  <a:close/>
                </a:path>
                <a:path w="124459" h="3810">
                  <a:moveTo>
                    <a:pt x="124447" y="2552"/>
                  </a:moveTo>
                  <a:lnTo>
                    <a:pt x="91440" y="2552"/>
                  </a:lnTo>
                  <a:lnTo>
                    <a:pt x="91440" y="3810"/>
                  </a:lnTo>
                  <a:lnTo>
                    <a:pt x="124447" y="3810"/>
                  </a:lnTo>
                  <a:lnTo>
                    <a:pt x="124447" y="2552"/>
                  </a:lnTo>
                  <a:close/>
                </a:path>
                <a:path w="124459" h="3810">
                  <a:moveTo>
                    <a:pt x="124447" y="0"/>
                  </a:moveTo>
                  <a:lnTo>
                    <a:pt x="91440" y="0"/>
                  </a:lnTo>
                  <a:lnTo>
                    <a:pt x="91440" y="2540"/>
                  </a:lnTo>
                  <a:lnTo>
                    <a:pt x="124447" y="2540"/>
                  </a:lnTo>
                  <a:lnTo>
                    <a:pt x="124447" y="0"/>
                  </a:lnTo>
                  <a:close/>
                </a:path>
              </a:pathLst>
            </a:custGeom>
            <a:solidFill>
              <a:srgbClr val="89898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15" name="object 815"/>
            <p:cNvSpPr/>
            <p:nvPr/>
          </p:nvSpPr>
          <p:spPr>
            <a:xfrm>
              <a:off x="1181100" y="4810760"/>
              <a:ext cx="132080" cy="3810"/>
            </a:xfrm>
            <a:custGeom>
              <a:avLst/>
              <a:gdLst/>
              <a:ahLst/>
              <a:cxnLst/>
              <a:rect l="l" t="t" r="r" b="b"/>
              <a:pathLst>
                <a:path w="132080" h="3810">
                  <a:moveTo>
                    <a:pt x="78740" y="0"/>
                  </a:moveTo>
                  <a:lnTo>
                    <a:pt x="5080" y="0"/>
                  </a:lnTo>
                  <a:lnTo>
                    <a:pt x="5080" y="1270"/>
                  </a:lnTo>
                  <a:lnTo>
                    <a:pt x="2540" y="1270"/>
                  </a:lnTo>
                  <a:lnTo>
                    <a:pt x="2540" y="2540"/>
                  </a:lnTo>
                  <a:lnTo>
                    <a:pt x="0" y="2540"/>
                  </a:lnTo>
                  <a:lnTo>
                    <a:pt x="0" y="3810"/>
                  </a:lnTo>
                  <a:lnTo>
                    <a:pt x="73660" y="3810"/>
                  </a:lnTo>
                  <a:lnTo>
                    <a:pt x="73660" y="2540"/>
                  </a:lnTo>
                  <a:lnTo>
                    <a:pt x="76200" y="2540"/>
                  </a:lnTo>
                  <a:lnTo>
                    <a:pt x="76200" y="1270"/>
                  </a:lnTo>
                  <a:lnTo>
                    <a:pt x="78740" y="1270"/>
                  </a:lnTo>
                  <a:lnTo>
                    <a:pt x="78740" y="0"/>
                  </a:lnTo>
                  <a:close/>
                </a:path>
                <a:path w="132080" h="3810">
                  <a:moveTo>
                    <a:pt x="132067" y="0"/>
                  </a:moveTo>
                  <a:lnTo>
                    <a:pt x="99060" y="0"/>
                  </a:lnTo>
                  <a:lnTo>
                    <a:pt x="99060" y="3810"/>
                  </a:lnTo>
                  <a:lnTo>
                    <a:pt x="132067" y="3810"/>
                  </a:lnTo>
                  <a:lnTo>
                    <a:pt x="132067" y="0"/>
                  </a:lnTo>
                  <a:close/>
                </a:path>
              </a:pathLst>
            </a:custGeom>
            <a:solidFill>
              <a:srgbClr val="8B8B8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16" name="object 816"/>
            <p:cNvSpPr/>
            <p:nvPr/>
          </p:nvSpPr>
          <p:spPr>
            <a:xfrm>
              <a:off x="1174750" y="4814570"/>
              <a:ext cx="138430" cy="3810"/>
            </a:xfrm>
            <a:custGeom>
              <a:avLst/>
              <a:gdLst/>
              <a:ahLst/>
              <a:cxnLst/>
              <a:rect l="l" t="t" r="r" b="b"/>
              <a:pathLst>
                <a:path w="138430" h="3810">
                  <a:moveTo>
                    <a:pt x="76200" y="1282"/>
                  </a:moveTo>
                  <a:lnTo>
                    <a:pt x="2540" y="1282"/>
                  </a:lnTo>
                  <a:lnTo>
                    <a:pt x="2540" y="2540"/>
                  </a:lnTo>
                  <a:lnTo>
                    <a:pt x="0" y="2540"/>
                  </a:lnTo>
                  <a:lnTo>
                    <a:pt x="0" y="3810"/>
                  </a:lnTo>
                  <a:lnTo>
                    <a:pt x="73660" y="3810"/>
                  </a:lnTo>
                  <a:lnTo>
                    <a:pt x="73660" y="2540"/>
                  </a:lnTo>
                  <a:lnTo>
                    <a:pt x="76200" y="2540"/>
                  </a:lnTo>
                  <a:lnTo>
                    <a:pt x="76200" y="1282"/>
                  </a:lnTo>
                  <a:close/>
                </a:path>
                <a:path w="138430" h="3810">
                  <a:moveTo>
                    <a:pt x="78740" y="0"/>
                  </a:moveTo>
                  <a:lnTo>
                    <a:pt x="5080" y="0"/>
                  </a:lnTo>
                  <a:lnTo>
                    <a:pt x="5080" y="1270"/>
                  </a:lnTo>
                  <a:lnTo>
                    <a:pt x="78740" y="1270"/>
                  </a:lnTo>
                  <a:lnTo>
                    <a:pt x="78740" y="0"/>
                  </a:lnTo>
                  <a:close/>
                </a:path>
                <a:path w="138430" h="3810">
                  <a:moveTo>
                    <a:pt x="138417" y="1282"/>
                  </a:moveTo>
                  <a:lnTo>
                    <a:pt x="105410" y="1282"/>
                  </a:lnTo>
                  <a:lnTo>
                    <a:pt x="105410" y="3810"/>
                  </a:lnTo>
                  <a:lnTo>
                    <a:pt x="138417" y="3810"/>
                  </a:lnTo>
                  <a:lnTo>
                    <a:pt x="138417" y="1282"/>
                  </a:lnTo>
                  <a:close/>
                </a:path>
                <a:path w="138430" h="3810">
                  <a:moveTo>
                    <a:pt x="138417" y="0"/>
                  </a:moveTo>
                  <a:lnTo>
                    <a:pt x="105410" y="0"/>
                  </a:lnTo>
                  <a:lnTo>
                    <a:pt x="105410" y="1270"/>
                  </a:lnTo>
                  <a:lnTo>
                    <a:pt x="138417" y="1270"/>
                  </a:lnTo>
                  <a:lnTo>
                    <a:pt x="138417" y="0"/>
                  </a:lnTo>
                  <a:close/>
                </a:path>
              </a:pathLst>
            </a:custGeom>
            <a:solidFill>
              <a:srgbClr val="8E8E8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17" name="object 817"/>
            <p:cNvSpPr/>
            <p:nvPr/>
          </p:nvSpPr>
          <p:spPr>
            <a:xfrm>
              <a:off x="1167130" y="4818380"/>
              <a:ext cx="146050" cy="3810"/>
            </a:xfrm>
            <a:custGeom>
              <a:avLst/>
              <a:gdLst/>
              <a:ahLst/>
              <a:cxnLst/>
              <a:rect l="l" t="t" r="r" b="b"/>
              <a:pathLst>
                <a:path w="146050" h="3810">
                  <a:moveTo>
                    <a:pt x="80010" y="0"/>
                  </a:moveTo>
                  <a:lnTo>
                    <a:pt x="5080" y="0"/>
                  </a:lnTo>
                  <a:lnTo>
                    <a:pt x="5080" y="1270"/>
                  </a:lnTo>
                  <a:lnTo>
                    <a:pt x="2540" y="1270"/>
                  </a:lnTo>
                  <a:lnTo>
                    <a:pt x="2540" y="2540"/>
                  </a:lnTo>
                  <a:lnTo>
                    <a:pt x="0" y="2540"/>
                  </a:lnTo>
                  <a:lnTo>
                    <a:pt x="0" y="3810"/>
                  </a:lnTo>
                  <a:lnTo>
                    <a:pt x="74930" y="3810"/>
                  </a:lnTo>
                  <a:lnTo>
                    <a:pt x="74930" y="2540"/>
                  </a:lnTo>
                  <a:lnTo>
                    <a:pt x="77470" y="2540"/>
                  </a:lnTo>
                  <a:lnTo>
                    <a:pt x="77470" y="1270"/>
                  </a:lnTo>
                  <a:lnTo>
                    <a:pt x="80010" y="1270"/>
                  </a:lnTo>
                  <a:lnTo>
                    <a:pt x="80010" y="0"/>
                  </a:lnTo>
                  <a:close/>
                </a:path>
                <a:path w="146050" h="3810">
                  <a:moveTo>
                    <a:pt x="146037" y="0"/>
                  </a:moveTo>
                  <a:lnTo>
                    <a:pt x="113030" y="0"/>
                  </a:lnTo>
                  <a:lnTo>
                    <a:pt x="113030" y="3810"/>
                  </a:lnTo>
                  <a:lnTo>
                    <a:pt x="146037" y="3810"/>
                  </a:lnTo>
                  <a:lnTo>
                    <a:pt x="146037" y="0"/>
                  </a:lnTo>
                  <a:close/>
                </a:path>
              </a:pathLst>
            </a:custGeom>
            <a:solidFill>
              <a:srgbClr val="90909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18" name="object 818"/>
            <p:cNvSpPr/>
            <p:nvPr/>
          </p:nvSpPr>
          <p:spPr>
            <a:xfrm>
              <a:off x="1160780" y="4822190"/>
              <a:ext cx="152400" cy="3810"/>
            </a:xfrm>
            <a:custGeom>
              <a:avLst/>
              <a:gdLst/>
              <a:ahLst/>
              <a:cxnLst/>
              <a:rect l="l" t="t" r="r" b="b"/>
              <a:pathLst>
                <a:path w="152400" h="3810">
                  <a:moveTo>
                    <a:pt x="80009" y="0"/>
                  </a:moveTo>
                  <a:lnTo>
                    <a:pt x="5079" y="0"/>
                  </a:lnTo>
                  <a:lnTo>
                    <a:pt x="5079" y="1270"/>
                  </a:lnTo>
                  <a:lnTo>
                    <a:pt x="2539" y="1270"/>
                  </a:lnTo>
                  <a:lnTo>
                    <a:pt x="2539" y="2540"/>
                  </a:lnTo>
                  <a:lnTo>
                    <a:pt x="0" y="2540"/>
                  </a:lnTo>
                  <a:lnTo>
                    <a:pt x="0" y="3810"/>
                  </a:lnTo>
                  <a:lnTo>
                    <a:pt x="80009" y="3810"/>
                  </a:lnTo>
                  <a:lnTo>
                    <a:pt x="80009" y="0"/>
                  </a:lnTo>
                  <a:close/>
                </a:path>
                <a:path w="152400" h="3810">
                  <a:moveTo>
                    <a:pt x="152399" y="0"/>
                  </a:moveTo>
                  <a:lnTo>
                    <a:pt x="119379" y="0"/>
                  </a:lnTo>
                  <a:lnTo>
                    <a:pt x="119379" y="3810"/>
                  </a:lnTo>
                  <a:lnTo>
                    <a:pt x="152399" y="3810"/>
                  </a:lnTo>
                  <a:lnTo>
                    <a:pt x="152399" y="0"/>
                  </a:lnTo>
                  <a:close/>
                </a:path>
              </a:pathLst>
            </a:custGeom>
            <a:solidFill>
              <a:srgbClr val="93939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19" name="object 819"/>
            <p:cNvSpPr/>
            <p:nvPr/>
          </p:nvSpPr>
          <p:spPr>
            <a:xfrm>
              <a:off x="1155700" y="4826000"/>
              <a:ext cx="157480" cy="2540"/>
            </a:xfrm>
            <a:custGeom>
              <a:avLst/>
              <a:gdLst/>
              <a:ahLst/>
              <a:cxnLst/>
              <a:rect l="l" t="t" r="r" b="b"/>
              <a:pathLst>
                <a:path w="157480" h="2539">
                  <a:moveTo>
                    <a:pt x="85090" y="0"/>
                  </a:moveTo>
                  <a:lnTo>
                    <a:pt x="2540" y="0"/>
                  </a:lnTo>
                  <a:lnTo>
                    <a:pt x="2540" y="1269"/>
                  </a:lnTo>
                  <a:lnTo>
                    <a:pt x="0" y="1269"/>
                  </a:lnTo>
                  <a:lnTo>
                    <a:pt x="0" y="2539"/>
                  </a:lnTo>
                  <a:lnTo>
                    <a:pt x="85090" y="2539"/>
                  </a:lnTo>
                  <a:lnTo>
                    <a:pt x="85090" y="0"/>
                  </a:lnTo>
                  <a:close/>
                </a:path>
                <a:path w="157480" h="2539">
                  <a:moveTo>
                    <a:pt x="157479" y="0"/>
                  </a:moveTo>
                  <a:lnTo>
                    <a:pt x="124459" y="0"/>
                  </a:lnTo>
                  <a:lnTo>
                    <a:pt x="124459" y="2539"/>
                  </a:lnTo>
                  <a:lnTo>
                    <a:pt x="157479" y="2539"/>
                  </a:lnTo>
                  <a:lnTo>
                    <a:pt x="157479" y="0"/>
                  </a:lnTo>
                  <a:close/>
                </a:path>
              </a:pathLst>
            </a:custGeom>
            <a:solidFill>
              <a:srgbClr val="95959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20" name="object 820"/>
            <p:cNvSpPr/>
            <p:nvPr/>
          </p:nvSpPr>
          <p:spPr>
            <a:xfrm>
              <a:off x="1149350" y="4828540"/>
              <a:ext cx="163830" cy="3810"/>
            </a:xfrm>
            <a:custGeom>
              <a:avLst/>
              <a:gdLst/>
              <a:ahLst/>
              <a:cxnLst/>
              <a:rect l="l" t="t" r="r" b="b"/>
              <a:pathLst>
                <a:path w="163830" h="3810">
                  <a:moveTo>
                    <a:pt x="91440" y="0"/>
                  </a:moveTo>
                  <a:lnTo>
                    <a:pt x="5080" y="0"/>
                  </a:lnTo>
                  <a:lnTo>
                    <a:pt x="5080" y="1270"/>
                  </a:lnTo>
                  <a:lnTo>
                    <a:pt x="2540" y="1270"/>
                  </a:lnTo>
                  <a:lnTo>
                    <a:pt x="2540" y="2540"/>
                  </a:lnTo>
                  <a:lnTo>
                    <a:pt x="0" y="2540"/>
                  </a:lnTo>
                  <a:lnTo>
                    <a:pt x="0" y="3810"/>
                  </a:lnTo>
                  <a:lnTo>
                    <a:pt x="91427" y="3810"/>
                  </a:lnTo>
                  <a:lnTo>
                    <a:pt x="91427" y="2540"/>
                  </a:lnTo>
                  <a:lnTo>
                    <a:pt x="91440" y="1270"/>
                  </a:lnTo>
                  <a:lnTo>
                    <a:pt x="91440" y="0"/>
                  </a:lnTo>
                  <a:close/>
                </a:path>
                <a:path w="163830" h="3810">
                  <a:moveTo>
                    <a:pt x="163817" y="0"/>
                  </a:moveTo>
                  <a:lnTo>
                    <a:pt x="130810" y="0"/>
                  </a:lnTo>
                  <a:lnTo>
                    <a:pt x="130810" y="3810"/>
                  </a:lnTo>
                  <a:lnTo>
                    <a:pt x="163817" y="3810"/>
                  </a:lnTo>
                  <a:lnTo>
                    <a:pt x="163817" y="0"/>
                  </a:lnTo>
                  <a:close/>
                </a:path>
              </a:pathLst>
            </a:custGeom>
            <a:solidFill>
              <a:srgbClr val="98989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21" name="object 821"/>
            <p:cNvSpPr/>
            <p:nvPr/>
          </p:nvSpPr>
          <p:spPr>
            <a:xfrm>
              <a:off x="1141730" y="4832350"/>
              <a:ext cx="171450" cy="3810"/>
            </a:xfrm>
            <a:custGeom>
              <a:avLst/>
              <a:gdLst/>
              <a:ahLst/>
              <a:cxnLst/>
              <a:rect l="l" t="t" r="r" b="b"/>
              <a:pathLst>
                <a:path w="171450" h="3810">
                  <a:moveTo>
                    <a:pt x="99047" y="0"/>
                  </a:moveTo>
                  <a:lnTo>
                    <a:pt x="5080" y="0"/>
                  </a:lnTo>
                  <a:lnTo>
                    <a:pt x="5080" y="1270"/>
                  </a:lnTo>
                  <a:lnTo>
                    <a:pt x="2540" y="1270"/>
                  </a:lnTo>
                  <a:lnTo>
                    <a:pt x="2540" y="2540"/>
                  </a:lnTo>
                  <a:lnTo>
                    <a:pt x="99047" y="2540"/>
                  </a:lnTo>
                  <a:lnTo>
                    <a:pt x="99047" y="1270"/>
                  </a:lnTo>
                  <a:lnTo>
                    <a:pt x="99047" y="0"/>
                  </a:lnTo>
                  <a:close/>
                </a:path>
                <a:path w="171450" h="3810">
                  <a:moveTo>
                    <a:pt x="99060" y="2552"/>
                  </a:moveTo>
                  <a:lnTo>
                    <a:pt x="0" y="2552"/>
                  </a:lnTo>
                  <a:lnTo>
                    <a:pt x="0" y="3810"/>
                  </a:lnTo>
                  <a:lnTo>
                    <a:pt x="99060" y="3810"/>
                  </a:lnTo>
                  <a:lnTo>
                    <a:pt x="99060" y="2552"/>
                  </a:lnTo>
                  <a:close/>
                </a:path>
                <a:path w="171450" h="3810">
                  <a:moveTo>
                    <a:pt x="171437" y="2552"/>
                  </a:moveTo>
                  <a:lnTo>
                    <a:pt x="138430" y="2552"/>
                  </a:lnTo>
                  <a:lnTo>
                    <a:pt x="138430" y="3810"/>
                  </a:lnTo>
                  <a:lnTo>
                    <a:pt x="171437" y="3810"/>
                  </a:lnTo>
                  <a:lnTo>
                    <a:pt x="171437" y="2552"/>
                  </a:lnTo>
                  <a:close/>
                </a:path>
                <a:path w="171450" h="3810">
                  <a:moveTo>
                    <a:pt x="171437" y="0"/>
                  </a:moveTo>
                  <a:lnTo>
                    <a:pt x="138430" y="0"/>
                  </a:lnTo>
                  <a:lnTo>
                    <a:pt x="138430" y="2540"/>
                  </a:lnTo>
                  <a:lnTo>
                    <a:pt x="171437" y="2540"/>
                  </a:lnTo>
                  <a:lnTo>
                    <a:pt x="171437" y="0"/>
                  </a:lnTo>
                  <a:close/>
                </a:path>
              </a:pathLst>
            </a:custGeom>
            <a:solidFill>
              <a:srgbClr val="9A9A9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22" name="object 822"/>
            <p:cNvSpPr/>
            <p:nvPr/>
          </p:nvSpPr>
          <p:spPr>
            <a:xfrm>
              <a:off x="1135380" y="4836160"/>
              <a:ext cx="177800" cy="3810"/>
            </a:xfrm>
            <a:custGeom>
              <a:avLst/>
              <a:gdLst/>
              <a:ahLst/>
              <a:cxnLst/>
              <a:rect l="l" t="t" r="r" b="b"/>
              <a:pathLst>
                <a:path w="177800" h="3810">
                  <a:moveTo>
                    <a:pt x="74930" y="0"/>
                  </a:moveTo>
                  <a:lnTo>
                    <a:pt x="5080" y="0"/>
                  </a:lnTo>
                  <a:lnTo>
                    <a:pt x="5080" y="1270"/>
                  </a:lnTo>
                  <a:lnTo>
                    <a:pt x="2540" y="1270"/>
                  </a:lnTo>
                  <a:lnTo>
                    <a:pt x="2540" y="2540"/>
                  </a:lnTo>
                  <a:lnTo>
                    <a:pt x="0" y="2540"/>
                  </a:lnTo>
                  <a:lnTo>
                    <a:pt x="0" y="3810"/>
                  </a:lnTo>
                  <a:lnTo>
                    <a:pt x="71120" y="3810"/>
                  </a:lnTo>
                  <a:lnTo>
                    <a:pt x="71120" y="2540"/>
                  </a:lnTo>
                  <a:lnTo>
                    <a:pt x="72390" y="2540"/>
                  </a:lnTo>
                  <a:lnTo>
                    <a:pt x="72390" y="1270"/>
                  </a:lnTo>
                  <a:lnTo>
                    <a:pt x="74930" y="1270"/>
                  </a:lnTo>
                  <a:lnTo>
                    <a:pt x="74930" y="0"/>
                  </a:lnTo>
                  <a:close/>
                </a:path>
                <a:path w="177800" h="3810">
                  <a:moveTo>
                    <a:pt x="105410" y="0"/>
                  </a:moveTo>
                  <a:lnTo>
                    <a:pt x="76200" y="0"/>
                  </a:lnTo>
                  <a:lnTo>
                    <a:pt x="76200" y="3810"/>
                  </a:lnTo>
                  <a:lnTo>
                    <a:pt x="105410" y="3810"/>
                  </a:lnTo>
                  <a:lnTo>
                    <a:pt x="105410" y="0"/>
                  </a:lnTo>
                  <a:close/>
                </a:path>
                <a:path w="177800" h="3810">
                  <a:moveTo>
                    <a:pt x="177787" y="0"/>
                  </a:moveTo>
                  <a:lnTo>
                    <a:pt x="144780" y="0"/>
                  </a:lnTo>
                  <a:lnTo>
                    <a:pt x="144780" y="3810"/>
                  </a:lnTo>
                  <a:lnTo>
                    <a:pt x="177787" y="3810"/>
                  </a:lnTo>
                  <a:lnTo>
                    <a:pt x="177787" y="0"/>
                  </a:lnTo>
                  <a:close/>
                </a:path>
              </a:pathLst>
            </a:custGeom>
            <a:solidFill>
              <a:srgbClr val="9D9D9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23" name="object 823"/>
            <p:cNvSpPr/>
            <p:nvPr/>
          </p:nvSpPr>
          <p:spPr>
            <a:xfrm>
              <a:off x="1130300" y="4839970"/>
              <a:ext cx="182880" cy="2540"/>
            </a:xfrm>
            <a:custGeom>
              <a:avLst/>
              <a:gdLst/>
              <a:ahLst/>
              <a:cxnLst/>
              <a:rect l="l" t="t" r="r" b="b"/>
              <a:pathLst>
                <a:path w="182880" h="2539">
                  <a:moveTo>
                    <a:pt x="72390" y="1282"/>
                  </a:moveTo>
                  <a:lnTo>
                    <a:pt x="0" y="1282"/>
                  </a:lnTo>
                  <a:lnTo>
                    <a:pt x="0" y="2540"/>
                  </a:lnTo>
                  <a:lnTo>
                    <a:pt x="72390" y="2540"/>
                  </a:lnTo>
                  <a:lnTo>
                    <a:pt x="72390" y="1282"/>
                  </a:lnTo>
                  <a:close/>
                </a:path>
                <a:path w="182880" h="2539">
                  <a:moveTo>
                    <a:pt x="73660" y="0"/>
                  </a:moveTo>
                  <a:lnTo>
                    <a:pt x="2540" y="0"/>
                  </a:lnTo>
                  <a:lnTo>
                    <a:pt x="2540" y="1270"/>
                  </a:lnTo>
                  <a:lnTo>
                    <a:pt x="73660" y="1270"/>
                  </a:lnTo>
                  <a:lnTo>
                    <a:pt x="73660" y="0"/>
                  </a:lnTo>
                  <a:close/>
                </a:path>
                <a:path w="182880" h="2539">
                  <a:moveTo>
                    <a:pt x="110490" y="1282"/>
                  </a:moveTo>
                  <a:lnTo>
                    <a:pt x="81280" y="1282"/>
                  </a:lnTo>
                  <a:lnTo>
                    <a:pt x="81280" y="2540"/>
                  </a:lnTo>
                  <a:lnTo>
                    <a:pt x="110490" y="2540"/>
                  </a:lnTo>
                  <a:lnTo>
                    <a:pt x="110490" y="1282"/>
                  </a:lnTo>
                  <a:close/>
                </a:path>
                <a:path w="182880" h="2539">
                  <a:moveTo>
                    <a:pt x="110490" y="0"/>
                  </a:moveTo>
                  <a:lnTo>
                    <a:pt x="81280" y="0"/>
                  </a:lnTo>
                  <a:lnTo>
                    <a:pt x="81280" y="1270"/>
                  </a:lnTo>
                  <a:lnTo>
                    <a:pt x="110490" y="1270"/>
                  </a:lnTo>
                  <a:lnTo>
                    <a:pt x="110490" y="0"/>
                  </a:lnTo>
                  <a:close/>
                </a:path>
                <a:path w="182880" h="2539">
                  <a:moveTo>
                    <a:pt x="182867" y="1282"/>
                  </a:moveTo>
                  <a:lnTo>
                    <a:pt x="149860" y="1282"/>
                  </a:lnTo>
                  <a:lnTo>
                    <a:pt x="149860" y="2540"/>
                  </a:lnTo>
                  <a:lnTo>
                    <a:pt x="182867" y="2540"/>
                  </a:lnTo>
                  <a:lnTo>
                    <a:pt x="182867" y="1282"/>
                  </a:lnTo>
                  <a:close/>
                </a:path>
                <a:path w="182880" h="2539">
                  <a:moveTo>
                    <a:pt x="182867" y="0"/>
                  </a:moveTo>
                  <a:lnTo>
                    <a:pt x="149860" y="0"/>
                  </a:lnTo>
                  <a:lnTo>
                    <a:pt x="149860" y="1270"/>
                  </a:lnTo>
                  <a:lnTo>
                    <a:pt x="182867" y="1270"/>
                  </a:lnTo>
                  <a:lnTo>
                    <a:pt x="182867" y="0"/>
                  </a:lnTo>
                  <a:close/>
                </a:path>
              </a:pathLst>
            </a:custGeom>
            <a:solidFill>
              <a:srgbClr val="9F9F9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24" name="object 824"/>
            <p:cNvSpPr/>
            <p:nvPr/>
          </p:nvSpPr>
          <p:spPr>
            <a:xfrm>
              <a:off x="1126490" y="4842510"/>
              <a:ext cx="186690" cy="3810"/>
            </a:xfrm>
            <a:custGeom>
              <a:avLst/>
              <a:gdLst/>
              <a:ahLst/>
              <a:cxnLst/>
              <a:rect l="l" t="t" r="r" b="b"/>
              <a:pathLst>
                <a:path w="186690" h="3810">
                  <a:moveTo>
                    <a:pt x="73660" y="0"/>
                  </a:moveTo>
                  <a:lnTo>
                    <a:pt x="2540" y="0"/>
                  </a:lnTo>
                  <a:lnTo>
                    <a:pt x="2540" y="1270"/>
                  </a:lnTo>
                  <a:lnTo>
                    <a:pt x="1270" y="1270"/>
                  </a:lnTo>
                  <a:lnTo>
                    <a:pt x="1270" y="2540"/>
                  </a:lnTo>
                  <a:lnTo>
                    <a:pt x="0" y="2540"/>
                  </a:lnTo>
                  <a:lnTo>
                    <a:pt x="0" y="3810"/>
                  </a:lnTo>
                  <a:lnTo>
                    <a:pt x="69850" y="3810"/>
                  </a:lnTo>
                  <a:lnTo>
                    <a:pt x="69850" y="2540"/>
                  </a:lnTo>
                  <a:lnTo>
                    <a:pt x="71120" y="2540"/>
                  </a:lnTo>
                  <a:lnTo>
                    <a:pt x="71120" y="1270"/>
                  </a:lnTo>
                  <a:lnTo>
                    <a:pt x="73660" y="1270"/>
                  </a:lnTo>
                  <a:lnTo>
                    <a:pt x="73660" y="0"/>
                  </a:lnTo>
                  <a:close/>
                </a:path>
                <a:path w="186690" h="3810">
                  <a:moveTo>
                    <a:pt x="114300" y="0"/>
                  </a:moveTo>
                  <a:lnTo>
                    <a:pt x="85090" y="0"/>
                  </a:lnTo>
                  <a:lnTo>
                    <a:pt x="85090" y="3810"/>
                  </a:lnTo>
                  <a:lnTo>
                    <a:pt x="114300" y="3810"/>
                  </a:lnTo>
                  <a:lnTo>
                    <a:pt x="114300" y="0"/>
                  </a:lnTo>
                  <a:close/>
                </a:path>
                <a:path w="186690" h="3810">
                  <a:moveTo>
                    <a:pt x="186677" y="0"/>
                  </a:moveTo>
                  <a:lnTo>
                    <a:pt x="153670" y="0"/>
                  </a:lnTo>
                  <a:lnTo>
                    <a:pt x="153670" y="3810"/>
                  </a:lnTo>
                  <a:lnTo>
                    <a:pt x="186677" y="3810"/>
                  </a:lnTo>
                  <a:lnTo>
                    <a:pt x="186677" y="0"/>
                  </a:lnTo>
                  <a:close/>
                </a:path>
              </a:pathLst>
            </a:custGeom>
            <a:solidFill>
              <a:srgbClr val="A2A2A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25" name="object 825"/>
            <p:cNvSpPr/>
            <p:nvPr/>
          </p:nvSpPr>
          <p:spPr>
            <a:xfrm>
              <a:off x="1123950" y="4846320"/>
              <a:ext cx="189230" cy="3810"/>
            </a:xfrm>
            <a:custGeom>
              <a:avLst/>
              <a:gdLst/>
              <a:ahLst/>
              <a:cxnLst/>
              <a:rect l="l" t="t" r="r" b="b"/>
              <a:pathLst>
                <a:path w="189230" h="3810">
                  <a:moveTo>
                    <a:pt x="69850" y="0"/>
                  </a:moveTo>
                  <a:lnTo>
                    <a:pt x="1269" y="0"/>
                  </a:lnTo>
                  <a:lnTo>
                    <a:pt x="1269" y="1269"/>
                  </a:lnTo>
                  <a:lnTo>
                    <a:pt x="69850" y="1269"/>
                  </a:lnTo>
                  <a:lnTo>
                    <a:pt x="69850" y="0"/>
                  </a:lnTo>
                  <a:close/>
                </a:path>
                <a:path w="189230" h="3810">
                  <a:moveTo>
                    <a:pt x="116840" y="0"/>
                  </a:moveTo>
                  <a:lnTo>
                    <a:pt x="87630" y="0"/>
                  </a:lnTo>
                  <a:lnTo>
                    <a:pt x="87630" y="1269"/>
                  </a:lnTo>
                  <a:lnTo>
                    <a:pt x="116840" y="1269"/>
                  </a:lnTo>
                  <a:lnTo>
                    <a:pt x="116840" y="0"/>
                  </a:lnTo>
                  <a:close/>
                </a:path>
                <a:path w="189230" h="3810">
                  <a:moveTo>
                    <a:pt x="189229" y="0"/>
                  </a:moveTo>
                  <a:lnTo>
                    <a:pt x="156209" y="0"/>
                  </a:lnTo>
                  <a:lnTo>
                    <a:pt x="156209" y="1269"/>
                  </a:lnTo>
                  <a:lnTo>
                    <a:pt x="189229" y="1269"/>
                  </a:lnTo>
                  <a:lnTo>
                    <a:pt x="189229" y="0"/>
                  </a:lnTo>
                  <a:close/>
                </a:path>
                <a:path w="189230" h="3810">
                  <a:moveTo>
                    <a:pt x="67309" y="1269"/>
                  </a:moveTo>
                  <a:lnTo>
                    <a:pt x="0" y="1269"/>
                  </a:lnTo>
                  <a:lnTo>
                    <a:pt x="0" y="3809"/>
                  </a:lnTo>
                  <a:lnTo>
                    <a:pt x="66040" y="3809"/>
                  </a:lnTo>
                  <a:lnTo>
                    <a:pt x="66040" y="2539"/>
                  </a:lnTo>
                  <a:lnTo>
                    <a:pt x="67309" y="2539"/>
                  </a:lnTo>
                  <a:lnTo>
                    <a:pt x="67309" y="1269"/>
                  </a:lnTo>
                  <a:close/>
                </a:path>
                <a:path w="189230" h="3810">
                  <a:moveTo>
                    <a:pt x="116840" y="1269"/>
                  </a:moveTo>
                  <a:lnTo>
                    <a:pt x="87630" y="1269"/>
                  </a:lnTo>
                  <a:lnTo>
                    <a:pt x="87630" y="3809"/>
                  </a:lnTo>
                  <a:lnTo>
                    <a:pt x="116840" y="3809"/>
                  </a:lnTo>
                  <a:lnTo>
                    <a:pt x="116840" y="1269"/>
                  </a:lnTo>
                  <a:close/>
                </a:path>
                <a:path w="189230" h="3810">
                  <a:moveTo>
                    <a:pt x="189229" y="1269"/>
                  </a:moveTo>
                  <a:lnTo>
                    <a:pt x="156209" y="1269"/>
                  </a:lnTo>
                  <a:lnTo>
                    <a:pt x="156209" y="3809"/>
                  </a:lnTo>
                  <a:lnTo>
                    <a:pt x="189229" y="3809"/>
                  </a:lnTo>
                  <a:lnTo>
                    <a:pt x="189229" y="1269"/>
                  </a:lnTo>
                  <a:close/>
                </a:path>
              </a:pathLst>
            </a:custGeom>
            <a:solidFill>
              <a:srgbClr val="A4A4A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26" name="object 826"/>
            <p:cNvSpPr/>
            <p:nvPr/>
          </p:nvSpPr>
          <p:spPr>
            <a:xfrm>
              <a:off x="1123950" y="4850130"/>
              <a:ext cx="189230" cy="3810"/>
            </a:xfrm>
            <a:custGeom>
              <a:avLst/>
              <a:gdLst/>
              <a:ahLst/>
              <a:cxnLst/>
              <a:rect l="l" t="t" r="r" b="b"/>
              <a:pathLst>
                <a:path w="189230" h="3810">
                  <a:moveTo>
                    <a:pt x="63500" y="0"/>
                  </a:moveTo>
                  <a:lnTo>
                    <a:pt x="0" y="0"/>
                  </a:lnTo>
                  <a:lnTo>
                    <a:pt x="0" y="3810"/>
                  </a:lnTo>
                  <a:lnTo>
                    <a:pt x="59690" y="3810"/>
                  </a:lnTo>
                  <a:lnTo>
                    <a:pt x="59690" y="2540"/>
                  </a:lnTo>
                  <a:lnTo>
                    <a:pt x="60959" y="2540"/>
                  </a:lnTo>
                  <a:lnTo>
                    <a:pt x="60959" y="1270"/>
                  </a:lnTo>
                  <a:lnTo>
                    <a:pt x="63500" y="1270"/>
                  </a:lnTo>
                  <a:lnTo>
                    <a:pt x="63500" y="0"/>
                  </a:lnTo>
                  <a:close/>
                </a:path>
                <a:path w="189230" h="3810">
                  <a:moveTo>
                    <a:pt x="116840" y="0"/>
                  </a:moveTo>
                  <a:lnTo>
                    <a:pt x="87630" y="0"/>
                  </a:lnTo>
                  <a:lnTo>
                    <a:pt x="87630" y="3810"/>
                  </a:lnTo>
                  <a:lnTo>
                    <a:pt x="116840" y="3810"/>
                  </a:lnTo>
                  <a:lnTo>
                    <a:pt x="116840" y="0"/>
                  </a:lnTo>
                  <a:close/>
                </a:path>
                <a:path w="189230" h="3810">
                  <a:moveTo>
                    <a:pt x="189229" y="0"/>
                  </a:moveTo>
                  <a:lnTo>
                    <a:pt x="156209" y="0"/>
                  </a:lnTo>
                  <a:lnTo>
                    <a:pt x="156209" y="3810"/>
                  </a:lnTo>
                  <a:lnTo>
                    <a:pt x="189229" y="3810"/>
                  </a:lnTo>
                  <a:lnTo>
                    <a:pt x="189229" y="0"/>
                  </a:lnTo>
                  <a:close/>
                </a:path>
              </a:pathLst>
            </a:custGeom>
            <a:solidFill>
              <a:srgbClr val="A7A7A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27" name="object 827"/>
            <p:cNvSpPr/>
            <p:nvPr/>
          </p:nvSpPr>
          <p:spPr>
            <a:xfrm>
              <a:off x="1123950" y="4853940"/>
              <a:ext cx="189230" cy="3810"/>
            </a:xfrm>
            <a:custGeom>
              <a:avLst/>
              <a:gdLst/>
              <a:ahLst/>
              <a:cxnLst/>
              <a:rect l="l" t="t" r="r" b="b"/>
              <a:pathLst>
                <a:path w="189230" h="3810">
                  <a:moveTo>
                    <a:pt x="57150" y="0"/>
                  </a:moveTo>
                  <a:lnTo>
                    <a:pt x="0" y="0"/>
                  </a:lnTo>
                  <a:lnTo>
                    <a:pt x="0" y="3810"/>
                  </a:lnTo>
                  <a:lnTo>
                    <a:pt x="53340" y="3810"/>
                  </a:lnTo>
                  <a:lnTo>
                    <a:pt x="53340" y="2540"/>
                  </a:lnTo>
                  <a:lnTo>
                    <a:pt x="55880" y="2540"/>
                  </a:lnTo>
                  <a:lnTo>
                    <a:pt x="55880" y="1270"/>
                  </a:lnTo>
                  <a:lnTo>
                    <a:pt x="57150" y="1270"/>
                  </a:lnTo>
                  <a:lnTo>
                    <a:pt x="57150" y="0"/>
                  </a:lnTo>
                  <a:close/>
                </a:path>
                <a:path w="189230" h="3810">
                  <a:moveTo>
                    <a:pt x="116840" y="0"/>
                  </a:moveTo>
                  <a:lnTo>
                    <a:pt x="87630" y="0"/>
                  </a:lnTo>
                  <a:lnTo>
                    <a:pt x="87630" y="3810"/>
                  </a:lnTo>
                  <a:lnTo>
                    <a:pt x="116840" y="3810"/>
                  </a:lnTo>
                  <a:lnTo>
                    <a:pt x="116840" y="0"/>
                  </a:lnTo>
                  <a:close/>
                </a:path>
                <a:path w="189230" h="3810">
                  <a:moveTo>
                    <a:pt x="189229" y="0"/>
                  </a:moveTo>
                  <a:lnTo>
                    <a:pt x="156209" y="0"/>
                  </a:lnTo>
                  <a:lnTo>
                    <a:pt x="156209" y="3810"/>
                  </a:lnTo>
                  <a:lnTo>
                    <a:pt x="189229" y="3810"/>
                  </a:lnTo>
                  <a:lnTo>
                    <a:pt x="189229" y="0"/>
                  </a:lnTo>
                  <a:close/>
                </a:path>
              </a:pathLst>
            </a:custGeom>
            <a:solidFill>
              <a:srgbClr val="A9A9A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28" name="object 828"/>
            <p:cNvSpPr/>
            <p:nvPr/>
          </p:nvSpPr>
          <p:spPr>
            <a:xfrm>
              <a:off x="1123950" y="4857750"/>
              <a:ext cx="189230" cy="2540"/>
            </a:xfrm>
            <a:custGeom>
              <a:avLst/>
              <a:gdLst/>
              <a:ahLst/>
              <a:cxnLst/>
              <a:rect l="l" t="t" r="r" b="b"/>
              <a:pathLst>
                <a:path w="189230" h="2539">
                  <a:moveTo>
                    <a:pt x="50800" y="0"/>
                  </a:moveTo>
                  <a:lnTo>
                    <a:pt x="0" y="0"/>
                  </a:lnTo>
                  <a:lnTo>
                    <a:pt x="0" y="2539"/>
                  </a:lnTo>
                  <a:lnTo>
                    <a:pt x="49530" y="2539"/>
                  </a:lnTo>
                  <a:lnTo>
                    <a:pt x="49530" y="1269"/>
                  </a:lnTo>
                  <a:lnTo>
                    <a:pt x="50800" y="1269"/>
                  </a:lnTo>
                  <a:lnTo>
                    <a:pt x="50800" y="0"/>
                  </a:lnTo>
                  <a:close/>
                </a:path>
                <a:path w="189230" h="2539">
                  <a:moveTo>
                    <a:pt x="116840" y="0"/>
                  </a:moveTo>
                  <a:lnTo>
                    <a:pt x="87630" y="0"/>
                  </a:lnTo>
                  <a:lnTo>
                    <a:pt x="87630" y="2539"/>
                  </a:lnTo>
                  <a:lnTo>
                    <a:pt x="116840" y="2539"/>
                  </a:lnTo>
                  <a:lnTo>
                    <a:pt x="116840" y="0"/>
                  </a:lnTo>
                  <a:close/>
                </a:path>
                <a:path w="189230" h="2539">
                  <a:moveTo>
                    <a:pt x="189229" y="0"/>
                  </a:moveTo>
                  <a:lnTo>
                    <a:pt x="156209" y="0"/>
                  </a:lnTo>
                  <a:lnTo>
                    <a:pt x="156209" y="2539"/>
                  </a:lnTo>
                  <a:lnTo>
                    <a:pt x="189229" y="2539"/>
                  </a:lnTo>
                  <a:lnTo>
                    <a:pt x="189229" y="0"/>
                  </a:lnTo>
                  <a:close/>
                </a:path>
              </a:pathLst>
            </a:custGeom>
            <a:solidFill>
              <a:srgbClr val="ACACA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29" name="object 829"/>
            <p:cNvSpPr/>
            <p:nvPr/>
          </p:nvSpPr>
          <p:spPr>
            <a:xfrm>
              <a:off x="1123950" y="4860290"/>
              <a:ext cx="189230" cy="3810"/>
            </a:xfrm>
            <a:custGeom>
              <a:avLst/>
              <a:gdLst/>
              <a:ahLst/>
              <a:cxnLst/>
              <a:rect l="l" t="t" r="r" b="b"/>
              <a:pathLst>
                <a:path w="189230" h="3810">
                  <a:moveTo>
                    <a:pt x="46990" y="0"/>
                  </a:moveTo>
                  <a:lnTo>
                    <a:pt x="0" y="0"/>
                  </a:lnTo>
                  <a:lnTo>
                    <a:pt x="0" y="3810"/>
                  </a:lnTo>
                  <a:lnTo>
                    <a:pt x="43180" y="3810"/>
                  </a:lnTo>
                  <a:lnTo>
                    <a:pt x="43180" y="2540"/>
                  </a:lnTo>
                  <a:lnTo>
                    <a:pt x="44450" y="2540"/>
                  </a:lnTo>
                  <a:lnTo>
                    <a:pt x="44450" y="1270"/>
                  </a:lnTo>
                  <a:lnTo>
                    <a:pt x="46990" y="1270"/>
                  </a:lnTo>
                  <a:lnTo>
                    <a:pt x="46990" y="0"/>
                  </a:lnTo>
                  <a:close/>
                </a:path>
                <a:path w="189230" h="3810">
                  <a:moveTo>
                    <a:pt x="116840" y="0"/>
                  </a:moveTo>
                  <a:lnTo>
                    <a:pt x="87630" y="0"/>
                  </a:lnTo>
                  <a:lnTo>
                    <a:pt x="87630" y="3810"/>
                  </a:lnTo>
                  <a:lnTo>
                    <a:pt x="116840" y="3810"/>
                  </a:lnTo>
                  <a:lnTo>
                    <a:pt x="116840" y="0"/>
                  </a:lnTo>
                  <a:close/>
                </a:path>
                <a:path w="189230" h="3810">
                  <a:moveTo>
                    <a:pt x="189229" y="0"/>
                  </a:moveTo>
                  <a:lnTo>
                    <a:pt x="156209" y="0"/>
                  </a:lnTo>
                  <a:lnTo>
                    <a:pt x="156209" y="3810"/>
                  </a:lnTo>
                  <a:lnTo>
                    <a:pt x="189229" y="3810"/>
                  </a:lnTo>
                  <a:lnTo>
                    <a:pt x="189229" y="0"/>
                  </a:lnTo>
                  <a:close/>
                </a:path>
              </a:pathLst>
            </a:custGeom>
            <a:solidFill>
              <a:srgbClr val="AFAFA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30" name="object 830"/>
            <p:cNvSpPr/>
            <p:nvPr/>
          </p:nvSpPr>
          <p:spPr>
            <a:xfrm>
              <a:off x="1123950" y="4864100"/>
              <a:ext cx="189230" cy="3810"/>
            </a:xfrm>
            <a:custGeom>
              <a:avLst/>
              <a:gdLst/>
              <a:ahLst/>
              <a:cxnLst/>
              <a:rect l="l" t="t" r="r" b="b"/>
              <a:pathLst>
                <a:path w="189230" h="3810">
                  <a:moveTo>
                    <a:pt x="36830" y="2552"/>
                  </a:moveTo>
                  <a:lnTo>
                    <a:pt x="2540" y="2552"/>
                  </a:lnTo>
                  <a:lnTo>
                    <a:pt x="2540" y="3810"/>
                  </a:lnTo>
                  <a:lnTo>
                    <a:pt x="36830" y="3810"/>
                  </a:lnTo>
                  <a:lnTo>
                    <a:pt x="36830" y="2552"/>
                  </a:lnTo>
                  <a:close/>
                </a:path>
                <a:path w="189230" h="3810">
                  <a:moveTo>
                    <a:pt x="40640" y="0"/>
                  </a:moveTo>
                  <a:lnTo>
                    <a:pt x="0" y="0"/>
                  </a:lnTo>
                  <a:lnTo>
                    <a:pt x="0" y="1270"/>
                  </a:lnTo>
                  <a:lnTo>
                    <a:pt x="1270" y="1270"/>
                  </a:lnTo>
                  <a:lnTo>
                    <a:pt x="1270" y="2540"/>
                  </a:lnTo>
                  <a:lnTo>
                    <a:pt x="38100" y="2540"/>
                  </a:lnTo>
                  <a:lnTo>
                    <a:pt x="38100" y="1270"/>
                  </a:lnTo>
                  <a:lnTo>
                    <a:pt x="40640" y="1270"/>
                  </a:lnTo>
                  <a:lnTo>
                    <a:pt x="40640" y="0"/>
                  </a:lnTo>
                  <a:close/>
                </a:path>
                <a:path w="189230" h="3810">
                  <a:moveTo>
                    <a:pt x="116840" y="2552"/>
                  </a:moveTo>
                  <a:lnTo>
                    <a:pt x="87630" y="2552"/>
                  </a:lnTo>
                  <a:lnTo>
                    <a:pt x="87630" y="3810"/>
                  </a:lnTo>
                  <a:lnTo>
                    <a:pt x="116840" y="3810"/>
                  </a:lnTo>
                  <a:lnTo>
                    <a:pt x="116840" y="2552"/>
                  </a:lnTo>
                  <a:close/>
                </a:path>
                <a:path w="189230" h="3810">
                  <a:moveTo>
                    <a:pt x="116840" y="0"/>
                  </a:moveTo>
                  <a:lnTo>
                    <a:pt x="87630" y="0"/>
                  </a:lnTo>
                  <a:lnTo>
                    <a:pt x="87630" y="2540"/>
                  </a:lnTo>
                  <a:lnTo>
                    <a:pt x="116840" y="2540"/>
                  </a:lnTo>
                  <a:lnTo>
                    <a:pt x="116840" y="0"/>
                  </a:lnTo>
                  <a:close/>
                </a:path>
                <a:path w="189230" h="3810">
                  <a:moveTo>
                    <a:pt x="189217" y="2552"/>
                  </a:moveTo>
                  <a:lnTo>
                    <a:pt x="156210" y="2552"/>
                  </a:lnTo>
                  <a:lnTo>
                    <a:pt x="156210" y="3810"/>
                  </a:lnTo>
                  <a:lnTo>
                    <a:pt x="189217" y="3810"/>
                  </a:lnTo>
                  <a:lnTo>
                    <a:pt x="189217" y="2552"/>
                  </a:lnTo>
                  <a:close/>
                </a:path>
                <a:path w="189230" h="3810">
                  <a:moveTo>
                    <a:pt x="189217" y="0"/>
                  </a:moveTo>
                  <a:lnTo>
                    <a:pt x="156210" y="0"/>
                  </a:lnTo>
                  <a:lnTo>
                    <a:pt x="156210" y="2540"/>
                  </a:lnTo>
                  <a:lnTo>
                    <a:pt x="189217" y="2540"/>
                  </a:lnTo>
                  <a:lnTo>
                    <a:pt x="189217" y="0"/>
                  </a:lnTo>
                  <a:close/>
                </a:path>
              </a:pathLst>
            </a:custGeom>
            <a:solidFill>
              <a:srgbClr val="B1B1B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31" name="object 831"/>
            <p:cNvSpPr/>
            <p:nvPr/>
          </p:nvSpPr>
          <p:spPr>
            <a:xfrm>
              <a:off x="1127760" y="4867910"/>
              <a:ext cx="185420" cy="3810"/>
            </a:xfrm>
            <a:custGeom>
              <a:avLst/>
              <a:gdLst/>
              <a:ahLst/>
              <a:cxnLst/>
              <a:rect l="l" t="t" r="r" b="b"/>
              <a:pathLst>
                <a:path w="185419" h="3810">
                  <a:moveTo>
                    <a:pt x="30480" y="0"/>
                  </a:moveTo>
                  <a:lnTo>
                    <a:pt x="0" y="0"/>
                  </a:lnTo>
                  <a:lnTo>
                    <a:pt x="0" y="1270"/>
                  </a:lnTo>
                  <a:lnTo>
                    <a:pt x="1270" y="1270"/>
                  </a:lnTo>
                  <a:lnTo>
                    <a:pt x="1270" y="2540"/>
                  </a:lnTo>
                  <a:lnTo>
                    <a:pt x="2540" y="2540"/>
                  </a:lnTo>
                  <a:lnTo>
                    <a:pt x="2540" y="3810"/>
                  </a:lnTo>
                  <a:lnTo>
                    <a:pt x="26670" y="3810"/>
                  </a:lnTo>
                  <a:lnTo>
                    <a:pt x="26670" y="2540"/>
                  </a:lnTo>
                  <a:lnTo>
                    <a:pt x="29210" y="2540"/>
                  </a:lnTo>
                  <a:lnTo>
                    <a:pt x="29210" y="1270"/>
                  </a:lnTo>
                  <a:lnTo>
                    <a:pt x="30480" y="1270"/>
                  </a:lnTo>
                  <a:lnTo>
                    <a:pt x="30480" y="0"/>
                  </a:lnTo>
                  <a:close/>
                </a:path>
                <a:path w="185419" h="3810">
                  <a:moveTo>
                    <a:pt x="113030" y="0"/>
                  </a:moveTo>
                  <a:lnTo>
                    <a:pt x="83820" y="0"/>
                  </a:lnTo>
                  <a:lnTo>
                    <a:pt x="83820" y="3810"/>
                  </a:lnTo>
                  <a:lnTo>
                    <a:pt x="113030" y="3810"/>
                  </a:lnTo>
                  <a:lnTo>
                    <a:pt x="113030" y="0"/>
                  </a:lnTo>
                  <a:close/>
                </a:path>
                <a:path w="185419" h="3810">
                  <a:moveTo>
                    <a:pt x="185407" y="0"/>
                  </a:moveTo>
                  <a:lnTo>
                    <a:pt x="152400" y="0"/>
                  </a:lnTo>
                  <a:lnTo>
                    <a:pt x="152400" y="3810"/>
                  </a:lnTo>
                  <a:lnTo>
                    <a:pt x="185407" y="3810"/>
                  </a:lnTo>
                  <a:lnTo>
                    <a:pt x="185407" y="0"/>
                  </a:lnTo>
                  <a:close/>
                </a:path>
              </a:pathLst>
            </a:custGeom>
            <a:solidFill>
              <a:srgbClr val="B4B4B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32" name="object 832"/>
            <p:cNvSpPr/>
            <p:nvPr/>
          </p:nvSpPr>
          <p:spPr>
            <a:xfrm>
              <a:off x="1131570" y="4871720"/>
              <a:ext cx="181610" cy="3810"/>
            </a:xfrm>
            <a:custGeom>
              <a:avLst/>
              <a:gdLst/>
              <a:ahLst/>
              <a:cxnLst/>
              <a:rect l="l" t="t" r="r" b="b"/>
              <a:pathLst>
                <a:path w="181609" h="3810">
                  <a:moveTo>
                    <a:pt x="20319" y="0"/>
                  </a:moveTo>
                  <a:lnTo>
                    <a:pt x="0" y="0"/>
                  </a:lnTo>
                  <a:lnTo>
                    <a:pt x="0" y="1269"/>
                  </a:lnTo>
                  <a:lnTo>
                    <a:pt x="20319" y="1269"/>
                  </a:lnTo>
                  <a:lnTo>
                    <a:pt x="20319" y="0"/>
                  </a:lnTo>
                  <a:close/>
                </a:path>
                <a:path w="181609" h="3810">
                  <a:moveTo>
                    <a:pt x="109220" y="0"/>
                  </a:moveTo>
                  <a:lnTo>
                    <a:pt x="80010" y="0"/>
                  </a:lnTo>
                  <a:lnTo>
                    <a:pt x="80010" y="1269"/>
                  </a:lnTo>
                  <a:lnTo>
                    <a:pt x="109220" y="1269"/>
                  </a:lnTo>
                  <a:lnTo>
                    <a:pt x="109220" y="0"/>
                  </a:lnTo>
                  <a:close/>
                </a:path>
                <a:path w="181609" h="3810">
                  <a:moveTo>
                    <a:pt x="181609" y="0"/>
                  </a:moveTo>
                  <a:lnTo>
                    <a:pt x="148590" y="0"/>
                  </a:lnTo>
                  <a:lnTo>
                    <a:pt x="148590" y="1269"/>
                  </a:lnTo>
                  <a:lnTo>
                    <a:pt x="181609" y="1269"/>
                  </a:lnTo>
                  <a:lnTo>
                    <a:pt x="181609" y="0"/>
                  </a:lnTo>
                  <a:close/>
                </a:path>
                <a:path w="181609" h="3810">
                  <a:moveTo>
                    <a:pt x="19050" y="1269"/>
                  </a:moveTo>
                  <a:lnTo>
                    <a:pt x="1270" y="1269"/>
                  </a:lnTo>
                  <a:lnTo>
                    <a:pt x="1270" y="2539"/>
                  </a:lnTo>
                  <a:lnTo>
                    <a:pt x="19050" y="2539"/>
                  </a:lnTo>
                  <a:lnTo>
                    <a:pt x="19050" y="1269"/>
                  </a:lnTo>
                  <a:close/>
                </a:path>
                <a:path w="181609" h="3810">
                  <a:moveTo>
                    <a:pt x="109220" y="1269"/>
                  </a:moveTo>
                  <a:lnTo>
                    <a:pt x="80010" y="1269"/>
                  </a:lnTo>
                  <a:lnTo>
                    <a:pt x="80010" y="3809"/>
                  </a:lnTo>
                  <a:lnTo>
                    <a:pt x="109220" y="3809"/>
                  </a:lnTo>
                  <a:lnTo>
                    <a:pt x="109220" y="1269"/>
                  </a:lnTo>
                  <a:close/>
                </a:path>
                <a:path w="181609" h="3810">
                  <a:moveTo>
                    <a:pt x="180340" y="1269"/>
                  </a:moveTo>
                  <a:lnTo>
                    <a:pt x="148590" y="1269"/>
                  </a:lnTo>
                  <a:lnTo>
                    <a:pt x="148590" y="2539"/>
                  </a:lnTo>
                  <a:lnTo>
                    <a:pt x="149860" y="2539"/>
                  </a:lnTo>
                  <a:lnTo>
                    <a:pt x="149860" y="3809"/>
                  </a:lnTo>
                  <a:lnTo>
                    <a:pt x="180340" y="3809"/>
                  </a:lnTo>
                  <a:lnTo>
                    <a:pt x="180340" y="1269"/>
                  </a:lnTo>
                  <a:close/>
                </a:path>
              </a:pathLst>
            </a:custGeom>
            <a:solidFill>
              <a:srgbClr val="B6B6B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33" name="object 833"/>
            <p:cNvSpPr/>
            <p:nvPr/>
          </p:nvSpPr>
          <p:spPr>
            <a:xfrm>
              <a:off x="1211580" y="4875530"/>
              <a:ext cx="99060" cy="3810"/>
            </a:xfrm>
            <a:custGeom>
              <a:avLst/>
              <a:gdLst/>
              <a:ahLst/>
              <a:cxnLst/>
              <a:rect l="l" t="t" r="r" b="b"/>
              <a:pathLst>
                <a:path w="99059" h="3810">
                  <a:moveTo>
                    <a:pt x="29210" y="0"/>
                  </a:moveTo>
                  <a:lnTo>
                    <a:pt x="0" y="0"/>
                  </a:lnTo>
                  <a:lnTo>
                    <a:pt x="0" y="3810"/>
                  </a:lnTo>
                  <a:lnTo>
                    <a:pt x="29210" y="3810"/>
                  </a:lnTo>
                  <a:lnTo>
                    <a:pt x="29210" y="0"/>
                  </a:lnTo>
                  <a:close/>
                </a:path>
                <a:path w="99059" h="3810">
                  <a:moveTo>
                    <a:pt x="99060" y="0"/>
                  </a:moveTo>
                  <a:lnTo>
                    <a:pt x="69850" y="0"/>
                  </a:lnTo>
                  <a:lnTo>
                    <a:pt x="69850" y="1270"/>
                  </a:lnTo>
                  <a:lnTo>
                    <a:pt x="71120" y="1270"/>
                  </a:lnTo>
                  <a:lnTo>
                    <a:pt x="71120" y="3810"/>
                  </a:lnTo>
                  <a:lnTo>
                    <a:pt x="97790" y="3810"/>
                  </a:lnTo>
                  <a:lnTo>
                    <a:pt x="97790" y="1270"/>
                  </a:lnTo>
                  <a:lnTo>
                    <a:pt x="99060" y="1270"/>
                  </a:lnTo>
                  <a:lnTo>
                    <a:pt x="99060" y="0"/>
                  </a:lnTo>
                  <a:close/>
                </a:path>
              </a:pathLst>
            </a:custGeom>
            <a:solidFill>
              <a:srgbClr val="B9B9B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34" name="object 834"/>
            <p:cNvSpPr/>
            <p:nvPr/>
          </p:nvSpPr>
          <p:spPr>
            <a:xfrm>
              <a:off x="1211580" y="4879340"/>
              <a:ext cx="96520" cy="2540"/>
            </a:xfrm>
            <a:custGeom>
              <a:avLst/>
              <a:gdLst/>
              <a:ahLst/>
              <a:cxnLst/>
              <a:rect l="l" t="t" r="r" b="b"/>
              <a:pathLst>
                <a:path w="96519" h="2539">
                  <a:moveTo>
                    <a:pt x="29209" y="0"/>
                  </a:moveTo>
                  <a:lnTo>
                    <a:pt x="0" y="0"/>
                  </a:lnTo>
                  <a:lnTo>
                    <a:pt x="0" y="2540"/>
                  </a:lnTo>
                  <a:lnTo>
                    <a:pt x="29209" y="2540"/>
                  </a:lnTo>
                  <a:lnTo>
                    <a:pt x="29209" y="0"/>
                  </a:lnTo>
                  <a:close/>
                </a:path>
                <a:path w="96519" h="2539">
                  <a:moveTo>
                    <a:pt x="96519" y="0"/>
                  </a:moveTo>
                  <a:lnTo>
                    <a:pt x="72389" y="0"/>
                  </a:lnTo>
                  <a:lnTo>
                    <a:pt x="72389" y="1270"/>
                  </a:lnTo>
                  <a:lnTo>
                    <a:pt x="74929" y="1270"/>
                  </a:lnTo>
                  <a:lnTo>
                    <a:pt x="74929" y="2540"/>
                  </a:lnTo>
                  <a:lnTo>
                    <a:pt x="96519" y="2540"/>
                  </a:lnTo>
                  <a:lnTo>
                    <a:pt x="96519" y="0"/>
                  </a:lnTo>
                  <a:close/>
                </a:path>
              </a:pathLst>
            </a:custGeom>
            <a:solidFill>
              <a:srgbClr val="BBBBB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35" name="object 835"/>
            <p:cNvSpPr/>
            <p:nvPr/>
          </p:nvSpPr>
          <p:spPr>
            <a:xfrm>
              <a:off x="1211580" y="4881880"/>
              <a:ext cx="95250" cy="3810"/>
            </a:xfrm>
            <a:custGeom>
              <a:avLst/>
              <a:gdLst/>
              <a:ahLst/>
              <a:cxnLst/>
              <a:rect l="l" t="t" r="r" b="b"/>
              <a:pathLst>
                <a:path w="95250" h="3810">
                  <a:moveTo>
                    <a:pt x="27939" y="2540"/>
                  </a:moveTo>
                  <a:lnTo>
                    <a:pt x="2539" y="2540"/>
                  </a:lnTo>
                  <a:lnTo>
                    <a:pt x="2539" y="3810"/>
                  </a:lnTo>
                  <a:lnTo>
                    <a:pt x="27939" y="3810"/>
                  </a:lnTo>
                  <a:lnTo>
                    <a:pt x="27939" y="2540"/>
                  </a:lnTo>
                  <a:close/>
                </a:path>
                <a:path w="95250" h="3810">
                  <a:moveTo>
                    <a:pt x="29209" y="0"/>
                  </a:moveTo>
                  <a:lnTo>
                    <a:pt x="0" y="0"/>
                  </a:lnTo>
                  <a:lnTo>
                    <a:pt x="0" y="1270"/>
                  </a:lnTo>
                  <a:lnTo>
                    <a:pt x="1269" y="1270"/>
                  </a:lnTo>
                  <a:lnTo>
                    <a:pt x="1269" y="2540"/>
                  </a:lnTo>
                  <a:lnTo>
                    <a:pt x="29209" y="2540"/>
                  </a:lnTo>
                  <a:lnTo>
                    <a:pt x="29209" y="0"/>
                  </a:lnTo>
                  <a:close/>
                </a:path>
                <a:path w="95250" h="3810">
                  <a:moveTo>
                    <a:pt x="93979" y="1270"/>
                  </a:moveTo>
                  <a:lnTo>
                    <a:pt x="80009" y="1270"/>
                  </a:lnTo>
                  <a:lnTo>
                    <a:pt x="80009" y="2540"/>
                  </a:lnTo>
                  <a:lnTo>
                    <a:pt x="82550" y="2540"/>
                  </a:lnTo>
                  <a:lnTo>
                    <a:pt x="82550" y="3810"/>
                  </a:lnTo>
                  <a:lnTo>
                    <a:pt x="93980" y="3810"/>
                  </a:lnTo>
                  <a:lnTo>
                    <a:pt x="93979" y="1270"/>
                  </a:lnTo>
                  <a:close/>
                </a:path>
                <a:path w="95250" h="3810">
                  <a:moveTo>
                    <a:pt x="95249" y="0"/>
                  </a:moveTo>
                  <a:lnTo>
                    <a:pt x="78739" y="0"/>
                  </a:lnTo>
                  <a:lnTo>
                    <a:pt x="78739" y="1270"/>
                  </a:lnTo>
                  <a:lnTo>
                    <a:pt x="95249" y="1270"/>
                  </a:lnTo>
                  <a:lnTo>
                    <a:pt x="95249" y="0"/>
                  </a:lnTo>
                  <a:close/>
                </a:path>
              </a:pathLst>
            </a:custGeom>
            <a:solidFill>
              <a:srgbClr val="BEBEB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36" name="object 836"/>
            <p:cNvSpPr/>
            <p:nvPr/>
          </p:nvSpPr>
          <p:spPr>
            <a:xfrm>
              <a:off x="1215389" y="4885690"/>
              <a:ext cx="88900" cy="3810"/>
            </a:xfrm>
            <a:custGeom>
              <a:avLst/>
              <a:gdLst/>
              <a:ahLst/>
              <a:cxnLst/>
              <a:rect l="l" t="t" r="r" b="b"/>
              <a:pathLst>
                <a:path w="88900" h="3810">
                  <a:moveTo>
                    <a:pt x="22859" y="1269"/>
                  </a:moveTo>
                  <a:lnTo>
                    <a:pt x="2540" y="1269"/>
                  </a:lnTo>
                  <a:lnTo>
                    <a:pt x="2540" y="2539"/>
                  </a:lnTo>
                  <a:lnTo>
                    <a:pt x="6350" y="2539"/>
                  </a:lnTo>
                  <a:lnTo>
                    <a:pt x="6350" y="3809"/>
                  </a:lnTo>
                  <a:lnTo>
                    <a:pt x="22859" y="3809"/>
                  </a:lnTo>
                  <a:lnTo>
                    <a:pt x="22859" y="1269"/>
                  </a:lnTo>
                  <a:close/>
                </a:path>
                <a:path w="88900" h="3810">
                  <a:moveTo>
                    <a:pt x="24130" y="0"/>
                  </a:moveTo>
                  <a:lnTo>
                    <a:pt x="0" y="0"/>
                  </a:lnTo>
                  <a:lnTo>
                    <a:pt x="0" y="1269"/>
                  </a:lnTo>
                  <a:lnTo>
                    <a:pt x="24130" y="1269"/>
                  </a:lnTo>
                  <a:lnTo>
                    <a:pt x="24130" y="0"/>
                  </a:lnTo>
                  <a:close/>
                </a:path>
                <a:path w="88900" h="3810">
                  <a:moveTo>
                    <a:pt x="88899" y="0"/>
                  </a:moveTo>
                  <a:lnTo>
                    <a:pt x="81279" y="0"/>
                  </a:lnTo>
                  <a:lnTo>
                    <a:pt x="81279" y="1269"/>
                  </a:lnTo>
                  <a:lnTo>
                    <a:pt x="88899" y="1269"/>
                  </a:lnTo>
                  <a:lnTo>
                    <a:pt x="88899" y="0"/>
                  </a:lnTo>
                  <a:close/>
                </a:path>
              </a:pathLst>
            </a:custGeom>
            <a:solidFill>
              <a:srgbClr val="C0C0C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37" name="object 837"/>
            <p:cNvSpPr/>
            <p:nvPr/>
          </p:nvSpPr>
          <p:spPr>
            <a:xfrm>
              <a:off x="1223010" y="4889500"/>
              <a:ext cx="12700" cy="3810"/>
            </a:xfrm>
            <a:custGeom>
              <a:avLst/>
              <a:gdLst/>
              <a:ahLst/>
              <a:cxnLst/>
              <a:rect l="l" t="t" r="r" b="b"/>
              <a:pathLst>
                <a:path w="12700" h="3810">
                  <a:moveTo>
                    <a:pt x="12700" y="0"/>
                  </a:moveTo>
                  <a:lnTo>
                    <a:pt x="0" y="0"/>
                  </a:lnTo>
                  <a:lnTo>
                    <a:pt x="0" y="2539"/>
                  </a:lnTo>
                  <a:lnTo>
                    <a:pt x="10159" y="2539"/>
                  </a:lnTo>
                  <a:lnTo>
                    <a:pt x="10159" y="1269"/>
                  </a:lnTo>
                  <a:lnTo>
                    <a:pt x="12700" y="1269"/>
                  </a:lnTo>
                  <a:lnTo>
                    <a:pt x="12700" y="0"/>
                  </a:lnTo>
                  <a:close/>
                </a:path>
                <a:path w="12700" h="3810">
                  <a:moveTo>
                    <a:pt x="8890" y="2540"/>
                  </a:moveTo>
                  <a:lnTo>
                    <a:pt x="1270" y="2540"/>
                  </a:lnTo>
                  <a:lnTo>
                    <a:pt x="1270" y="3810"/>
                  </a:lnTo>
                  <a:lnTo>
                    <a:pt x="8890" y="3810"/>
                  </a:lnTo>
                  <a:lnTo>
                    <a:pt x="8890" y="2540"/>
                  </a:lnTo>
                  <a:close/>
                </a:path>
              </a:pathLst>
            </a:custGeom>
            <a:solidFill>
              <a:srgbClr val="C3C3C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38" name="object 838"/>
            <p:cNvSpPr/>
            <p:nvPr/>
          </p:nvSpPr>
          <p:spPr>
            <a:xfrm>
              <a:off x="1371600" y="4712970"/>
              <a:ext cx="38100" cy="6350"/>
            </a:xfrm>
            <a:custGeom>
              <a:avLst/>
              <a:gdLst/>
              <a:ahLst/>
              <a:cxnLst/>
              <a:rect l="l" t="t" r="r" b="b"/>
              <a:pathLst>
                <a:path w="38100" h="6350">
                  <a:moveTo>
                    <a:pt x="38100" y="0"/>
                  </a:moveTo>
                  <a:lnTo>
                    <a:pt x="0" y="0"/>
                  </a:lnTo>
                  <a:lnTo>
                    <a:pt x="0" y="6350"/>
                  </a:lnTo>
                  <a:lnTo>
                    <a:pt x="38100" y="6350"/>
                  </a:lnTo>
                  <a:lnTo>
                    <a:pt x="38100" y="0"/>
                  </a:lnTo>
                  <a:close/>
                </a:path>
              </a:pathLst>
            </a:custGeom>
            <a:solidFill>
              <a:srgbClr val="C7C7C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39" name="object 839"/>
            <p:cNvSpPr/>
            <p:nvPr/>
          </p:nvSpPr>
          <p:spPr>
            <a:xfrm>
              <a:off x="1371600" y="4719320"/>
              <a:ext cx="38100" cy="7620"/>
            </a:xfrm>
            <a:custGeom>
              <a:avLst/>
              <a:gdLst/>
              <a:ahLst/>
              <a:cxnLst/>
              <a:rect l="l" t="t" r="r" b="b"/>
              <a:pathLst>
                <a:path w="38100" h="7620">
                  <a:moveTo>
                    <a:pt x="0" y="7619"/>
                  </a:moveTo>
                  <a:lnTo>
                    <a:pt x="0" y="0"/>
                  </a:lnTo>
                  <a:lnTo>
                    <a:pt x="38100" y="0"/>
                  </a:lnTo>
                  <a:lnTo>
                    <a:pt x="38100" y="7619"/>
                  </a:lnTo>
                  <a:lnTo>
                    <a:pt x="0" y="7619"/>
                  </a:lnTo>
                  <a:close/>
                </a:path>
              </a:pathLst>
            </a:custGeom>
            <a:solidFill>
              <a:srgbClr val="C4C4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40" name="object 840"/>
            <p:cNvSpPr/>
            <p:nvPr/>
          </p:nvSpPr>
          <p:spPr>
            <a:xfrm>
              <a:off x="1371600" y="4726940"/>
              <a:ext cx="38100" cy="6350"/>
            </a:xfrm>
            <a:custGeom>
              <a:avLst/>
              <a:gdLst/>
              <a:ahLst/>
              <a:cxnLst/>
              <a:rect l="l" t="t" r="r" b="b"/>
              <a:pathLst>
                <a:path w="38100" h="6350">
                  <a:moveTo>
                    <a:pt x="0" y="6350"/>
                  </a:moveTo>
                  <a:lnTo>
                    <a:pt x="0" y="0"/>
                  </a:lnTo>
                  <a:lnTo>
                    <a:pt x="38100" y="0"/>
                  </a:lnTo>
                  <a:lnTo>
                    <a:pt x="38100" y="6350"/>
                  </a:lnTo>
                  <a:lnTo>
                    <a:pt x="0" y="6350"/>
                  </a:lnTo>
                  <a:close/>
                </a:path>
              </a:pathLst>
            </a:custGeom>
            <a:solidFill>
              <a:srgbClr val="C1C1C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41" name="object 841"/>
            <p:cNvSpPr/>
            <p:nvPr/>
          </p:nvSpPr>
          <p:spPr>
            <a:xfrm>
              <a:off x="1371600" y="4733290"/>
              <a:ext cx="38100" cy="7620"/>
            </a:xfrm>
            <a:custGeom>
              <a:avLst/>
              <a:gdLst/>
              <a:ahLst/>
              <a:cxnLst/>
              <a:rect l="l" t="t" r="r" b="b"/>
              <a:pathLst>
                <a:path w="38100" h="7620">
                  <a:moveTo>
                    <a:pt x="0" y="7620"/>
                  </a:moveTo>
                  <a:lnTo>
                    <a:pt x="0" y="0"/>
                  </a:lnTo>
                  <a:lnTo>
                    <a:pt x="38100" y="0"/>
                  </a:lnTo>
                  <a:lnTo>
                    <a:pt x="38100" y="7620"/>
                  </a:lnTo>
                  <a:lnTo>
                    <a:pt x="0" y="7620"/>
                  </a:lnTo>
                  <a:close/>
                </a:path>
              </a:pathLst>
            </a:custGeom>
            <a:solidFill>
              <a:srgbClr val="BEBEB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42" name="object 842"/>
            <p:cNvSpPr/>
            <p:nvPr/>
          </p:nvSpPr>
          <p:spPr>
            <a:xfrm>
              <a:off x="1371600" y="4740910"/>
              <a:ext cx="38100" cy="7620"/>
            </a:xfrm>
            <a:custGeom>
              <a:avLst/>
              <a:gdLst/>
              <a:ahLst/>
              <a:cxnLst/>
              <a:rect l="l" t="t" r="r" b="b"/>
              <a:pathLst>
                <a:path w="38100" h="7620">
                  <a:moveTo>
                    <a:pt x="0" y="7619"/>
                  </a:moveTo>
                  <a:lnTo>
                    <a:pt x="0" y="0"/>
                  </a:lnTo>
                  <a:lnTo>
                    <a:pt x="38100" y="0"/>
                  </a:lnTo>
                  <a:lnTo>
                    <a:pt x="38100" y="7619"/>
                  </a:lnTo>
                  <a:lnTo>
                    <a:pt x="0" y="7619"/>
                  </a:lnTo>
                  <a:close/>
                </a:path>
              </a:pathLst>
            </a:custGeom>
            <a:solidFill>
              <a:srgbClr val="BBBBB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43" name="object 843"/>
            <p:cNvSpPr/>
            <p:nvPr/>
          </p:nvSpPr>
          <p:spPr>
            <a:xfrm>
              <a:off x="1371600" y="4748530"/>
              <a:ext cx="38100" cy="6350"/>
            </a:xfrm>
            <a:custGeom>
              <a:avLst/>
              <a:gdLst/>
              <a:ahLst/>
              <a:cxnLst/>
              <a:rect l="l" t="t" r="r" b="b"/>
              <a:pathLst>
                <a:path w="38100" h="6350">
                  <a:moveTo>
                    <a:pt x="0" y="6350"/>
                  </a:moveTo>
                  <a:lnTo>
                    <a:pt x="0" y="0"/>
                  </a:lnTo>
                  <a:lnTo>
                    <a:pt x="38100" y="0"/>
                  </a:lnTo>
                  <a:lnTo>
                    <a:pt x="38100" y="6350"/>
                  </a:lnTo>
                  <a:lnTo>
                    <a:pt x="0" y="6350"/>
                  </a:lnTo>
                  <a:close/>
                </a:path>
              </a:pathLst>
            </a:custGeom>
            <a:solidFill>
              <a:srgbClr val="B7B7B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44" name="object 844"/>
            <p:cNvSpPr/>
            <p:nvPr/>
          </p:nvSpPr>
          <p:spPr>
            <a:xfrm>
              <a:off x="1371600" y="4754880"/>
              <a:ext cx="38100" cy="7620"/>
            </a:xfrm>
            <a:custGeom>
              <a:avLst/>
              <a:gdLst/>
              <a:ahLst/>
              <a:cxnLst/>
              <a:rect l="l" t="t" r="r" b="b"/>
              <a:pathLst>
                <a:path w="38100" h="7620">
                  <a:moveTo>
                    <a:pt x="0" y="7620"/>
                  </a:moveTo>
                  <a:lnTo>
                    <a:pt x="0" y="0"/>
                  </a:lnTo>
                  <a:lnTo>
                    <a:pt x="38100" y="0"/>
                  </a:lnTo>
                  <a:lnTo>
                    <a:pt x="38100" y="7620"/>
                  </a:lnTo>
                  <a:lnTo>
                    <a:pt x="0" y="7620"/>
                  </a:lnTo>
                  <a:close/>
                </a:path>
              </a:pathLst>
            </a:custGeom>
            <a:solidFill>
              <a:srgbClr val="B4B4B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45" name="object 845"/>
            <p:cNvSpPr/>
            <p:nvPr/>
          </p:nvSpPr>
          <p:spPr>
            <a:xfrm>
              <a:off x="1371600" y="4762500"/>
              <a:ext cx="38100" cy="7620"/>
            </a:xfrm>
            <a:custGeom>
              <a:avLst/>
              <a:gdLst/>
              <a:ahLst/>
              <a:cxnLst/>
              <a:rect l="l" t="t" r="r" b="b"/>
              <a:pathLst>
                <a:path w="38100" h="7620">
                  <a:moveTo>
                    <a:pt x="0" y="7619"/>
                  </a:moveTo>
                  <a:lnTo>
                    <a:pt x="0" y="0"/>
                  </a:lnTo>
                  <a:lnTo>
                    <a:pt x="38100" y="0"/>
                  </a:lnTo>
                  <a:lnTo>
                    <a:pt x="38100" y="7619"/>
                  </a:lnTo>
                  <a:lnTo>
                    <a:pt x="0" y="7619"/>
                  </a:lnTo>
                  <a:close/>
                </a:path>
              </a:pathLst>
            </a:custGeom>
            <a:solidFill>
              <a:srgbClr val="B1B1B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46" name="object 846"/>
            <p:cNvSpPr/>
            <p:nvPr/>
          </p:nvSpPr>
          <p:spPr>
            <a:xfrm>
              <a:off x="1371600" y="4770120"/>
              <a:ext cx="38100" cy="6350"/>
            </a:xfrm>
            <a:custGeom>
              <a:avLst/>
              <a:gdLst/>
              <a:ahLst/>
              <a:cxnLst/>
              <a:rect l="l" t="t" r="r" b="b"/>
              <a:pathLst>
                <a:path w="38100" h="6350">
                  <a:moveTo>
                    <a:pt x="0" y="6349"/>
                  </a:moveTo>
                  <a:lnTo>
                    <a:pt x="0" y="0"/>
                  </a:lnTo>
                  <a:lnTo>
                    <a:pt x="38100" y="0"/>
                  </a:lnTo>
                  <a:lnTo>
                    <a:pt x="38100" y="6349"/>
                  </a:lnTo>
                  <a:lnTo>
                    <a:pt x="0" y="6349"/>
                  </a:lnTo>
                  <a:close/>
                </a:path>
              </a:pathLst>
            </a:custGeom>
            <a:solidFill>
              <a:srgbClr val="AEAEA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47" name="object 847"/>
            <p:cNvSpPr/>
            <p:nvPr/>
          </p:nvSpPr>
          <p:spPr>
            <a:xfrm>
              <a:off x="1371600" y="4776470"/>
              <a:ext cx="38100" cy="7620"/>
            </a:xfrm>
            <a:custGeom>
              <a:avLst/>
              <a:gdLst/>
              <a:ahLst/>
              <a:cxnLst/>
              <a:rect l="l" t="t" r="r" b="b"/>
              <a:pathLst>
                <a:path w="38100" h="7620">
                  <a:moveTo>
                    <a:pt x="0" y="7619"/>
                  </a:moveTo>
                  <a:lnTo>
                    <a:pt x="0" y="0"/>
                  </a:lnTo>
                  <a:lnTo>
                    <a:pt x="38100" y="0"/>
                  </a:lnTo>
                  <a:lnTo>
                    <a:pt x="38100" y="7619"/>
                  </a:lnTo>
                  <a:lnTo>
                    <a:pt x="0" y="7619"/>
                  </a:lnTo>
                  <a:close/>
                </a:path>
              </a:pathLst>
            </a:custGeom>
            <a:solidFill>
              <a:srgbClr val="ABABA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48" name="object 848"/>
            <p:cNvSpPr/>
            <p:nvPr/>
          </p:nvSpPr>
          <p:spPr>
            <a:xfrm>
              <a:off x="1371600" y="4784090"/>
              <a:ext cx="38100" cy="7620"/>
            </a:xfrm>
            <a:custGeom>
              <a:avLst/>
              <a:gdLst/>
              <a:ahLst/>
              <a:cxnLst/>
              <a:rect l="l" t="t" r="r" b="b"/>
              <a:pathLst>
                <a:path w="38100" h="7620">
                  <a:moveTo>
                    <a:pt x="0" y="7620"/>
                  </a:moveTo>
                  <a:lnTo>
                    <a:pt x="0" y="0"/>
                  </a:lnTo>
                  <a:lnTo>
                    <a:pt x="38100" y="0"/>
                  </a:lnTo>
                  <a:lnTo>
                    <a:pt x="38100" y="7620"/>
                  </a:lnTo>
                  <a:lnTo>
                    <a:pt x="0" y="7620"/>
                  </a:lnTo>
                  <a:close/>
                </a:path>
              </a:pathLst>
            </a:custGeom>
            <a:solidFill>
              <a:srgbClr val="A7A7A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49" name="object 849"/>
            <p:cNvSpPr/>
            <p:nvPr/>
          </p:nvSpPr>
          <p:spPr>
            <a:xfrm>
              <a:off x="1371600" y="4791710"/>
              <a:ext cx="38100" cy="6350"/>
            </a:xfrm>
            <a:custGeom>
              <a:avLst/>
              <a:gdLst/>
              <a:ahLst/>
              <a:cxnLst/>
              <a:rect l="l" t="t" r="r" b="b"/>
              <a:pathLst>
                <a:path w="38100" h="6350">
                  <a:moveTo>
                    <a:pt x="0" y="6350"/>
                  </a:moveTo>
                  <a:lnTo>
                    <a:pt x="0" y="0"/>
                  </a:lnTo>
                  <a:lnTo>
                    <a:pt x="38100" y="0"/>
                  </a:lnTo>
                  <a:lnTo>
                    <a:pt x="38100" y="6350"/>
                  </a:lnTo>
                  <a:lnTo>
                    <a:pt x="0" y="6350"/>
                  </a:lnTo>
                  <a:close/>
                </a:path>
              </a:pathLst>
            </a:custGeom>
            <a:solidFill>
              <a:srgbClr val="A4A4A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50" name="object 850"/>
            <p:cNvSpPr/>
            <p:nvPr/>
          </p:nvSpPr>
          <p:spPr>
            <a:xfrm>
              <a:off x="1371600" y="4798060"/>
              <a:ext cx="38100" cy="7620"/>
            </a:xfrm>
            <a:custGeom>
              <a:avLst/>
              <a:gdLst/>
              <a:ahLst/>
              <a:cxnLst/>
              <a:rect l="l" t="t" r="r" b="b"/>
              <a:pathLst>
                <a:path w="38100" h="7620">
                  <a:moveTo>
                    <a:pt x="0" y="7619"/>
                  </a:moveTo>
                  <a:lnTo>
                    <a:pt x="0" y="0"/>
                  </a:lnTo>
                  <a:lnTo>
                    <a:pt x="38100" y="0"/>
                  </a:lnTo>
                  <a:lnTo>
                    <a:pt x="38100" y="7619"/>
                  </a:lnTo>
                  <a:lnTo>
                    <a:pt x="0" y="7619"/>
                  </a:lnTo>
                  <a:close/>
                </a:path>
              </a:pathLst>
            </a:custGeom>
            <a:solidFill>
              <a:srgbClr val="A1A1A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51" name="object 851"/>
            <p:cNvSpPr/>
            <p:nvPr/>
          </p:nvSpPr>
          <p:spPr>
            <a:xfrm>
              <a:off x="1371600" y="4805680"/>
              <a:ext cx="38100" cy="7620"/>
            </a:xfrm>
            <a:custGeom>
              <a:avLst/>
              <a:gdLst/>
              <a:ahLst/>
              <a:cxnLst/>
              <a:rect l="l" t="t" r="r" b="b"/>
              <a:pathLst>
                <a:path w="38100" h="7620">
                  <a:moveTo>
                    <a:pt x="0" y="7620"/>
                  </a:moveTo>
                  <a:lnTo>
                    <a:pt x="0" y="0"/>
                  </a:lnTo>
                  <a:lnTo>
                    <a:pt x="38100" y="0"/>
                  </a:lnTo>
                  <a:lnTo>
                    <a:pt x="38100" y="7620"/>
                  </a:lnTo>
                  <a:lnTo>
                    <a:pt x="0" y="7620"/>
                  </a:lnTo>
                  <a:close/>
                </a:path>
              </a:pathLst>
            </a:custGeom>
            <a:solidFill>
              <a:srgbClr val="9E9E9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52" name="object 852"/>
            <p:cNvSpPr/>
            <p:nvPr/>
          </p:nvSpPr>
          <p:spPr>
            <a:xfrm>
              <a:off x="1362709" y="4813300"/>
              <a:ext cx="55880" cy="6350"/>
            </a:xfrm>
            <a:custGeom>
              <a:avLst/>
              <a:gdLst/>
              <a:ahLst/>
              <a:cxnLst/>
              <a:rect l="l" t="t" r="r" b="b"/>
              <a:pathLst>
                <a:path w="55880" h="6350">
                  <a:moveTo>
                    <a:pt x="49530" y="1269"/>
                  </a:moveTo>
                  <a:lnTo>
                    <a:pt x="7620" y="1269"/>
                  </a:lnTo>
                  <a:lnTo>
                    <a:pt x="7620" y="2539"/>
                  </a:lnTo>
                  <a:lnTo>
                    <a:pt x="49530" y="2539"/>
                  </a:lnTo>
                  <a:lnTo>
                    <a:pt x="49530" y="1269"/>
                  </a:lnTo>
                  <a:close/>
                </a:path>
                <a:path w="55880" h="6350">
                  <a:moveTo>
                    <a:pt x="46990" y="0"/>
                  </a:moveTo>
                  <a:lnTo>
                    <a:pt x="8890" y="0"/>
                  </a:lnTo>
                  <a:lnTo>
                    <a:pt x="8890" y="1269"/>
                  </a:lnTo>
                  <a:lnTo>
                    <a:pt x="46990" y="1269"/>
                  </a:lnTo>
                  <a:lnTo>
                    <a:pt x="46990" y="0"/>
                  </a:lnTo>
                  <a:close/>
                </a:path>
                <a:path w="55880" h="6350">
                  <a:moveTo>
                    <a:pt x="55880" y="5080"/>
                  </a:moveTo>
                  <a:lnTo>
                    <a:pt x="0" y="5080"/>
                  </a:lnTo>
                  <a:lnTo>
                    <a:pt x="0" y="6350"/>
                  </a:lnTo>
                  <a:lnTo>
                    <a:pt x="55880" y="6350"/>
                  </a:lnTo>
                  <a:lnTo>
                    <a:pt x="55880" y="5080"/>
                  </a:lnTo>
                  <a:close/>
                </a:path>
                <a:path w="55880" h="6350">
                  <a:moveTo>
                    <a:pt x="53340" y="3810"/>
                  </a:moveTo>
                  <a:lnTo>
                    <a:pt x="2540" y="3810"/>
                  </a:lnTo>
                  <a:lnTo>
                    <a:pt x="2540" y="5080"/>
                  </a:lnTo>
                  <a:lnTo>
                    <a:pt x="53340" y="5080"/>
                  </a:lnTo>
                  <a:lnTo>
                    <a:pt x="53340" y="3810"/>
                  </a:lnTo>
                  <a:close/>
                </a:path>
                <a:path w="55880" h="6350">
                  <a:moveTo>
                    <a:pt x="50800" y="2540"/>
                  </a:moveTo>
                  <a:lnTo>
                    <a:pt x="5080" y="2540"/>
                  </a:lnTo>
                  <a:lnTo>
                    <a:pt x="5080" y="3810"/>
                  </a:lnTo>
                  <a:lnTo>
                    <a:pt x="50800" y="3810"/>
                  </a:lnTo>
                  <a:lnTo>
                    <a:pt x="50800" y="2540"/>
                  </a:lnTo>
                  <a:close/>
                </a:path>
              </a:pathLst>
            </a:custGeom>
            <a:solidFill>
              <a:srgbClr val="9B9B9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53" name="object 853"/>
            <p:cNvSpPr/>
            <p:nvPr/>
          </p:nvSpPr>
          <p:spPr>
            <a:xfrm>
              <a:off x="1350009" y="4819650"/>
              <a:ext cx="80010" cy="7620"/>
            </a:xfrm>
            <a:custGeom>
              <a:avLst/>
              <a:gdLst/>
              <a:ahLst/>
              <a:cxnLst/>
              <a:rect l="l" t="t" r="r" b="b"/>
              <a:pathLst>
                <a:path w="80009" h="7620">
                  <a:moveTo>
                    <a:pt x="72390" y="1269"/>
                  </a:moveTo>
                  <a:lnTo>
                    <a:pt x="8890" y="1269"/>
                  </a:lnTo>
                  <a:lnTo>
                    <a:pt x="8890" y="2539"/>
                  </a:lnTo>
                  <a:lnTo>
                    <a:pt x="72390" y="2539"/>
                  </a:lnTo>
                  <a:lnTo>
                    <a:pt x="72390" y="1269"/>
                  </a:lnTo>
                  <a:close/>
                </a:path>
                <a:path w="80009" h="7620">
                  <a:moveTo>
                    <a:pt x="69850" y="0"/>
                  </a:moveTo>
                  <a:lnTo>
                    <a:pt x="11430" y="0"/>
                  </a:lnTo>
                  <a:lnTo>
                    <a:pt x="11430" y="1269"/>
                  </a:lnTo>
                  <a:lnTo>
                    <a:pt x="69850" y="1269"/>
                  </a:lnTo>
                  <a:lnTo>
                    <a:pt x="69850" y="0"/>
                  </a:lnTo>
                  <a:close/>
                </a:path>
                <a:path w="80009" h="7620">
                  <a:moveTo>
                    <a:pt x="80009" y="6350"/>
                  </a:moveTo>
                  <a:lnTo>
                    <a:pt x="0" y="6350"/>
                  </a:lnTo>
                  <a:lnTo>
                    <a:pt x="0" y="7619"/>
                  </a:lnTo>
                  <a:lnTo>
                    <a:pt x="80009" y="7619"/>
                  </a:lnTo>
                  <a:lnTo>
                    <a:pt x="80009" y="6350"/>
                  </a:lnTo>
                  <a:close/>
                </a:path>
                <a:path w="80009" h="7620">
                  <a:moveTo>
                    <a:pt x="78740" y="5080"/>
                  </a:moveTo>
                  <a:lnTo>
                    <a:pt x="2540" y="5080"/>
                  </a:lnTo>
                  <a:lnTo>
                    <a:pt x="2540" y="6350"/>
                  </a:lnTo>
                  <a:lnTo>
                    <a:pt x="78740" y="6350"/>
                  </a:lnTo>
                  <a:lnTo>
                    <a:pt x="78740" y="5080"/>
                  </a:lnTo>
                  <a:close/>
                </a:path>
                <a:path w="80009" h="7620">
                  <a:moveTo>
                    <a:pt x="76200" y="3810"/>
                  </a:moveTo>
                  <a:lnTo>
                    <a:pt x="5080" y="3810"/>
                  </a:lnTo>
                  <a:lnTo>
                    <a:pt x="5080" y="5080"/>
                  </a:lnTo>
                  <a:lnTo>
                    <a:pt x="76200" y="5080"/>
                  </a:lnTo>
                  <a:lnTo>
                    <a:pt x="76200" y="3810"/>
                  </a:lnTo>
                  <a:close/>
                </a:path>
                <a:path w="80009" h="7620">
                  <a:moveTo>
                    <a:pt x="73659" y="2540"/>
                  </a:moveTo>
                  <a:lnTo>
                    <a:pt x="6350" y="2540"/>
                  </a:lnTo>
                  <a:lnTo>
                    <a:pt x="6350" y="3810"/>
                  </a:lnTo>
                  <a:lnTo>
                    <a:pt x="73659" y="3810"/>
                  </a:lnTo>
                  <a:lnTo>
                    <a:pt x="73659" y="2540"/>
                  </a:lnTo>
                  <a:close/>
                </a:path>
              </a:pathLst>
            </a:custGeom>
            <a:solidFill>
              <a:srgbClr val="97979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54" name="object 854"/>
            <p:cNvSpPr/>
            <p:nvPr/>
          </p:nvSpPr>
          <p:spPr>
            <a:xfrm>
              <a:off x="1338580" y="4827270"/>
              <a:ext cx="101600" cy="6350"/>
            </a:xfrm>
            <a:custGeom>
              <a:avLst/>
              <a:gdLst/>
              <a:ahLst/>
              <a:cxnLst/>
              <a:rect l="l" t="t" r="r" b="b"/>
              <a:pathLst>
                <a:path w="101600" h="6350">
                  <a:moveTo>
                    <a:pt x="93980" y="0"/>
                  </a:moveTo>
                  <a:lnTo>
                    <a:pt x="8890" y="0"/>
                  </a:lnTo>
                  <a:lnTo>
                    <a:pt x="8890" y="1270"/>
                  </a:lnTo>
                  <a:lnTo>
                    <a:pt x="93980" y="1270"/>
                  </a:lnTo>
                  <a:lnTo>
                    <a:pt x="93980" y="0"/>
                  </a:lnTo>
                  <a:close/>
                </a:path>
                <a:path w="101600" h="6350">
                  <a:moveTo>
                    <a:pt x="101600" y="5080"/>
                  </a:moveTo>
                  <a:lnTo>
                    <a:pt x="100330" y="5080"/>
                  </a:lnTo>
                  <a:lnTo>
                    <a:pt x="100330" y="3810"/>
                  </a:lnTo>
                  <a:lnTo>
                    <a:pt x="97790" y="3810"/>
                  </a:lnTo>
                  <a:lnTo>
                    <a:pt x="97790" y="2540"/>
                  </a:lnTo>
                  <a:lnTo>
                    <a:pt x="95250" y="2540"/>
                  </a:lnTo>
                  <a:lnTo>
                    <a:pt x="95250" y="1282"/>
                  </a:lnTo>
                  <a:lnTo>
                    <a:pt x="7620" y="1282"/>
                  </a:lnTo>
                  <a:lnTo>
                    <a:pt x="7620" y="2540"/>
                  </a:lnTo>
                  <a:lnTo>
                    <a:pt x="5080" y="2540"/>
                  </a:lnTo>
                  <a:lnTo>
                    <a:pt x="5080" y="3810"/>
                  </a:lnTo>
                  <a:lnTo>
                    <a:pt x="2540" y="3810"/>
                  </a:lnTo>
                  <a:lnTo>
                    <a:pt x="2540" y="5080"/>
                  </a:lnTo>
                  <a:lnTo>
                    <a:pt x="0" y="5080"/>
                  </a:lnTo>
                  <a:lnTo>
                    <a:pt x="0" y="6350"/>
                  </a:lnTo>
                  <a:lnTo>
                    <a:pt x="101600" y="6350"/>
                  </a:lnTo>
                  <a:lnTo>
                    <a:pt x="101600" y="5080"/>
                  </a:lnTo>
                  <a:close/>
                </a:path>
              </a:pathLst>
            </a:custGeom>
            <a:solidFill>
              <a:srgbClr val="94949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55" name="object 855"/>
            <p:cNvSpPr/>
            <p:nvPr/>
          </p:nvSpPr>
          <p:spPr>
            <a:xfrm>
              <a:off x="1325880" y="4833620"/>
              <a:ext cx="127000" cy="7620"/>
            </a:xfrm>
            <a:custGeom>
              <a:avLst/>
              <a:gdLst/>
              <a:ahLst/>
              <a:cxnLst/>
              <a:rect l="l" t="t" r="r" b="b"/>
              <a:pathLst>
                <a:path w="127000" h="7620">
                  <a:moveTo>
                    <a:pt x="116840" y="0"/>
                  </a:moveTo>
                  <a:lnTo>
                    <a:pt x="11430" y="0"/>
                  </a:lnTo>
                  <a:lnTo>
                    <a:pt x="11430" y="1270"/>
                  </a:lnTo>
                  <a:lnTo>
                    <a:pt x="116840" y="1270"/>
                  </a:lnTo>
                  <a:lnTo>
                    <a:pt x="116840" y="0"/>
                  </a:lnTo>
                  <a:close/>
                </a:path>
                <a:path w="127000" h="7620">
                  <a:moveTo>
                    <a:pt x="127000" y="6350"/>
                  </a:moveTo>
                  <a:lnTo>
                    <a:pt x="124447" y="6350"/>
                  </a:lnTo>
                  <a:lnTo>
                    <a:pt x="124447" y="5080"/>
                  </a:lnTo>
                  <a:lnTo>
                    <a:pt x="123190" y="5080"/>
                  </a:lnTo>
                  <a:lnTo>
                    <a:pt x="123190" y="3810"/>
                  </a:lnTo>
                  <a:lnTo>
                    <a:pt x="120650" y="3810"/>
                  </a:lnTo>
                  <a:lnTo>
                    <a:pt x="120650" y="2540"/>
                  </a:lnTo>
                  <a:lnTo>
                    <a:pt x="118097" y="2540"/>
                  </a:lnTo>
                  <a:lnTo>
                    <a:pt x="118097" y="1282"/>
                  </a:lnTo>
                  <a:lnTo>
                    <a:pt x="8890" y="1282"/>
                  </a:lnTo>
                  <a:lnTo>
                    <a:pt x="8890" y="2540"/>
                  </a:lnTo>
                  <a:lnTo>
                    <a:pt x="6350" y="2540"/>
                  </a:lnTo>
                  <a:lnTo>
                    <a:pt x="6350" y="3810"/>
                  </a:lnTo>
                  <a:lnTo>
                    <a:pt x="5080" y="3810"/>
                  </a:lnTo>
                  <a:lnTo>
                    <a:pt x="5080" y="5080"/>
                  </a:lnTo>
                  <a:lnTo>
                    <a:pt x="2540" y="5080"/>
                  </a:lnTo>
                  <a:lnTo>
                    <a:pt x="2540" y="6350"/>
                  </a:lnTo>
                  <a:lnTo>
                    <a:pt x="0" y="6350"/>
                  </a:lnTo>
                  <a:lnTo>
                    <a:pt x="0" y="7620"/>
                  </a:lnTo>
                  <a:lnTo>
                    <a:pt x="127000" y="7620"/>
                  </a:lnTo>
                  <a:lnTo>
                    <a:pt x="127000" y="6350"/>
                  </a:lnTo>
                  <a:close/>
                </a:path>
              </a:pathLst>
            </a:custGeom>
            <a:solidFill>
              <a:srgbClr val="91919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56" name="object 856"/>
            <p:cNvSpPr/>
            <p:nvPr/>
          </p:nvSpPr>
          <p:spPr>
            <a:xfrm>
              <a:off x="1313180" y="4841252"/>
              <a:ext cx="151130" cy="7620"/>
            </a:xfrm>
            <a:custGeom>
              <a:avLst/>
              <a:gdLst/>
              <a:ahLst/>
              <a:cxnLst/>
              <a:rect l="l" t="t" r="r" b="b"/>
              <a:pathLst>
                <a:path w="151130" h="7620">
                  <a:moveTo>
                    <a:pt x="149860" y="5067"/>
                  </a:moveTo>
                  <a:lnTo>
                    <a:pt x="147320" y="5067"/>
                  </a:lnTo>
                  <a:lnTo>
                    <a:pt x="147320" y="3797"/>
                  </a:lnTo>
                  <a:lnTo>
                    <a:pt x="146050" y="3797"/>
                  </a:lnTo>
                  <a:lnTo>
                    <a:pt x="146050" y="2527"/>
                  </a:lnTo>
                  <a:lnTo>
                    <a:pt x="143497" y="2527"/>
                  </a:lnTo>
                  <a:lnTo>
                    <a:pt x="143497" y="1257"/>
                  </a:lnTo>
                  <a:lnTo>
                    <a:pt x="140970" y="1257"/>
                  </a:lnTo>
                  <a:lnTo>
                    <a:pt x="140970" y="0"/>
                  </a:lnTo>
                  <a:lnTo>
                    <a:pt x="10160" y="0"/>
                  </a:lnTo>
                  <a:lnTo>
                    <a:pt x="10160" y="1257"/>
                  </a:lnTo>
                  <a:lnTo>
                    <a:pt x="8890" y="1257"/>
                  </a:lnTo>
                  <a:lnTo>
                    <a:pt x="8890" y="2527"/>
                  </a:lnTo>
                  <a:lnTo>
                    <a:pt x="6350" y="2527"/>
                  </a:lnTo>
                  <a:lnTo>
                    <a:pt x="6350" y="3797"/>
                  </a:lnTo>
                  <a:lnTo>
                    <a:pt x="3810" y="3797"/>
                  </a:lnTo>
                  <a:lnTo>
                    <a:pt x="3810" y="5067"/>
                  </a:lnTo>
                  <a:lnTo>
                    <a:pt x="1270" y="5067"/>
                  </a:lnTo>
                  <a:lnTo>
                    <a:pt x="1270" y="6337"/>
                  </a:lnTo>
                  <a:lnTo>
                    <a:pt x="149860" y="6337"/>
                  </a:lnTo>
                  <a:lnTo>
                    <a:pt x="149860" y="5067"/>
                  </a:lnTo>
                  <a:close/>
                </a:path>
                <a:path w="151130" h="7620">
                  <a:moveTo>
                    <a:pt x="151130" y="6350"/>
                  </a:moveTo>
                  <a:lnTo>
                    <a:pt x="0" y="6350"/>
                  </a:lnTo>
                  <a:lnTo>
                    <a:pt x="0" y="7607"/>
                  </a:lnTo>
                  <a:lnTo>
                    <a:pt x="151130" y="7607"/>
                  </a:lnTo>
                  <a:lnTo>
                    <a:pt x="151130" y="6350"/>
                  </a:lnTo>
                  <a:close/>
                </a:path>
              </a:pathLst>
            </a:custGeom>
            <a:solidFill>
              <a:srgbClr val="8E8E8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57" name="object 857"/>
            <p:cNvSpPr/>
            <p:nvPr/>
          </p:nvSpPr>
          <p:spPr>
            <a:xfrm>
              <a:off x="1301750" y="4848860"/>
              <a:ext cx="172720" cy="6350"/>
            </a:xfrm>
            <a:custGeom>
              <a:avLst/>
              <a:gdLst/>
              <a:ahLst/>
              <a:cxnLst/>
              <a:rect l="l" t="t" r="r" b="b"/>
              <a:pathLst>
                <a:path w="172719" h="6350">
                  <a:moveTo>
                    <a:pt x="66040" y="5092"/>
                  </a:moveTo>
                  <a:lnTo>
                    <a:pt x="0" y="5092"/>
                  </a:lnTo>
                  <a:lnTo>
                    <a:pt x="0" y="6350"/>
                  </a:lnTo>
                  <a:lnTo>
                    <a:pt x="66040" y="6350"/>
                  </a:lnTo>
                  <a:lnTo>
                    <a:pt x="66040" y="5092"/>
                  </a:lnTo>
                  <a:close/>
                </a:path>
                <a:path w="172719" h="6350">
                  <a:moveTo>
                    <a:pt x="107950" y="5092"/>
                  </a:moveTo>
                  <a:lnTo>
                    <a:pt x="69850" y="5092"/>
                  </a:lnTo>
                  <a:lnTo>
                    <a:pt x="69850" y="6350"/>
                  </a:lnTo>
                  <a:lnTo>
                    <a:pt x="107950" y="6350"/>
                  </a:lnTo>
                  <a:lnTo>
                    <a:pt x="107950" y="5092"/>
                  </a:lnTo>
                  <a:close/>
                </a:path>
                <a:path w="172719" h="6350">
                  <a:moveTo>
                    <a:pt x="171450" y="3810"/>
                  </a:moveTo>
                  <a:lnTo>
                    <a:pt x="168910" y="3810"/>
                  </a:lnTo>
                  <a:lnTo>
                    <a:pt x="168910" y="2540"/>
                  </a:lnTo>
                  <a:lnTo>
                    <a:pt x="167640" y="2540"/>
                  </a:lnTo>
                  <a:lnTo>
                    <a:pt x="167640" y="1270"/>
                  </a:lnTo>
                  <a:lnTo>
                    <a:pt x="165100" y="1270"/>
                  </a:lnTo>
                  <a:lnTo>
                    <a:pt x="165100" y="0"/>
                  </a:lnTo>
                  <a:lnTo>
                    <a:pt x="8890" y="0"/>
                  </a:lnTo>
                  <a:lnTo>
                    <a:pt x="8890" y="1270"/>
                  </a:lnTo>
                  <a:lnTo>
                    <a:pt x="6350" y="1270"/>
                  </a:lnTo>
                  <a:lnTo>
                    <a:pt x="6350" y="2540"/>
                  </a:lnTo>
                  <a:lnTo>
                    <a:pt x="3810" y="2540"/>
                  </a:lnTo>
                  <a:lnTo>
                    <a:pt x="3810" y="3810"/>
                  </a:lnTo>
                  <a:lnTo>
                    <a:pt x="2540" y="3810"/>
                  </a:lnTo>
                  <a:lnTo>
                    <a:pt x="2540" y="5080"/>
                  </a:lnTo>
                  <a:lnTo>
                    <a:pt x="68580" y="5080"/>
                  </a:lnTo>
                  <a:lnTo>
                    <a:pt x="68580" y="3810"/>
                  </a:lnTo>
                  <a:lnTo>
                    <a:pt x="69850" y="3810"/>
                  </a:lnTo>
                  <a:lnTo>
                    <a:pt x="69850" y="5080"/>
                  </a:lnTo>
                  <a:lnTo>
                    <a:pt x="107950" y="5080"/>
                  </a:lnTo>
                  <a:lnTo>
                    <a:pt x="107950" y="3810"/>
                  </a:lnTo>
                  <a:lnTo>
                    <a:pt x="107950" y="2540"/>
                  </a:lnTo>
                  <a:lnTo>
                    <a:pt x="107950" y="1270"/>
                  </a:lnTo>
                  <a:lnTo>
                    <a:pt x="110490" y="1270"/>
                  </a:lnTo>
                  <a:lnTo>
                    <a:pt x="110490" y="2540"/>
                  </a:lnTo>
                  <a:lnTo>
                    <a:pt x="111760" y="2540"/>
                  </a:lnTo>
                  <a:lnTo>
                    <a:pt x="111760" y="3810"/>
                  </a:lnTo>
                  <a:lnTo>
                    <a:pt x="114300" y="3810"/>
                  </a:lnTo>
                  <a:lnTo>
                    <a:pt x="114300" y="5080"/>
                  </a:lnTo>
                  <a:lnTo>
                    <a:pt x="171450" y="5080"/>
                  </a:lnTo>
                  <a:lnTo>
                    <a:pt x="171450" y="3810"/>
                  </a:lnTo>
                  <a:close/>
                </a:path>
                <a:path w="172719" h="6350">
                  <a:moveTo>
                    <a:pt x="172720" y="5092"/>
                  </a:moveTo>
                  <a:lnTo>
                    <a:pt x="116840" y="5092"/>
                  </a:lnTo>
                  <a:lnTo>
                    <a:pt x="116840" y="6350"/>
                  </a:lnTo>
                  <a:lnTo>
                    <a:pt x="172720" y="6350"/>
                  </a:lnTo>
                  <a:lnTo>
                    <a:pt x="172720" y="5092"/>
                  </a:lnTo>
                  <a:close/>
                </a:path>
              </a:pathLst>
            </a:custGeom>
            <a:solidFill>
              <a:srgbClr val="8B8B8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58" name="object 858"/>
            <p:cNvSpPr/>
            <p:nvPr/>
          </p:nvSpPr>
          <p:spPr>
            <a:xfrm>
              <a:off x="1289050" y="4855210"/>
              <a:ext cx="199390" cy="7620"/>
            </a:xfrm>
            <a:custGeom>
              <a:avLst/>
              <a:gdLst/>
              <a:ahLst/>
              <a:cxnLst/>
              <a:rect l="l" t="t" r="r" b="b"/>
              <a:pathLst>
                <a:path w="199390" h="7620">
                  <a:moveTo>
                    <a:pt x="66027" y="5092"/>
                  </a:moveTo>
                  <a:lnTo>
                    <a:pt x="1270" y="5092"/>
                  </a:lnTo>
                  <a:lnTo>
                    <a:pt x="1270" y="6350"/>
                  </a:lnTo>
                  <a:lnTo>
                    <a:pt x="0" y="6350"/>
                  </a:lnTo>
                  <a:lnTo>
                    <a:pt x="0" y="7620"/>
                  </a:lnTo>
                  <a:lnTo>
                    <a:pt x="63500" y="7620"/>
                  </a:lnTo>
                  <a:lnTo>
                    <a:pt x="63500" y="6350"/>
                  </a:lnTo>
                  <a:lnTo>
                    <a:pt x="66027" y="6350"/>
                  </a:lnTo>
                  <a:lnTo>
                    <a:pt x="66027" y="5092"/>
                  </a:lnTo>
                  <a:close/>
                </a:path>
                <a:path w="199390" h="7620">
                  <a:moveTo>
                    <a:pt x="76200" y="0"/>
                  </a:moveTo>
                  <a:lnTo>
                    <a:pt x="10160" y="0"/>
                  </a:lnTo>
                  <a:lnTo>
                    <a:pt x="10160" y="1270"/>
                  </a:lnTo>
                  <a:lnTo>
                    <a:pt x="8890" y="1270"/>
                  </a:lnTo>
                  <a:lnTo>
                    <a:pt x="8890" y="2540"/>
                  </a:lnTo>
                  <a:lnTo>
                    <a:pt x="6350" y="2540"/>
                  </a:lnTo>
                  <a:lnTo>
                    <a:pt x="6350" y="3810"/>
                  </a:lnTo>
                  <a:lnTo>
                    <a:pt x="3810" y="3810"/>
                  </a:lnTo>
                  <a:lnTo>
                    <a:pt x="3810" y="5080"/>
                  </a:lnTo>
                  <a:lnTo>
                    <a:pt x="68567" y="5080"/>
                  </a:lnTo>
                  <a:lnTo>
                    <a:pt x="68567" y="3810"/>
                  </a:lnTo>
                  <a:lnTo>
                    <a:pt x="71120" y="3810"/>
                  </a:lnTo>
                  <a:lnTo>
                    <a:pt x="71120" y="2540"/>
                  </a:lnTo>
                  <a:lnTo>
                    <a:pt x="73660" y="2540"/>
                  </a:lnTo>
                  <a:lnTo>
                    <a:pt x="73660" y="1270"/>
                  </a:lnTo>
                  <a:lnTo>
                    <a:pt x="76200" y="1270"/>
                  </a:lnTo>
                  <a:lnTo>
                    <a:pt x="76200" y="0"/>
                  </a:lnTo>
                  <a:close/>
                </a:path>
                <a:path w="199390" h="7620">
                  <a:moveTo>
                    <a:pt x="120650" y="5092"/>
                  </a:moveTo>
                  <a:lnTo>
                    <a:pt x="82550" y="5092"/>
                  </a:lnTo>
                  <a:lnTo>
                    <a:pt x="82550" y="7620"/>
                  </a:lnTo>
                  <a:lnTo>
                    <a:pt x="120650" y="7620"/>
                  </a:lnTo>
                  <a:lnTo>
                    <a:pt x="120650" y="5092"/>
                  </a:lnTo>
                  <a:close/>
                </a:path>
                <a:path w="199390" h="7620">
                  <a:moveTo>
                    <a:pt x="120650" y="0"/>
                  </a:moveTo>
                  <a:lnTo>
                    <a:pt x="82550" y="0"/>
                  </a:lnTo>
                  <a:lnTo>
                    <a:pt x="82550" y="5080"/>
                  </a:lnTo>
                  <a:lnTo>
                    <a:pt x="120650" y="5080"/>
                  </a:lnTo>
                  <a:lnTo>
                    <a:pt x="120650" y="0"/>
                  </a:lnTo>
                  <a:close/>
                </a:path>
                <a:path w="199390" h="7620">
                  <a:moveTo>
                    <a:pt x="194310" y="3810"/>
                  </a:moveTo>
                  <a:lnTo>
                    <a:pt x="191770" y="3810"/>
                  </a:lnTo>
                  <a:lnTo>
                    <a:pt x="191770" y="2540"/>
                  </a:lnTo>
                  <a:lnTo>
                    <a:pt x="190500" y="2540"/>
                  </a:lnTo>
                  <a:lnTo>
                    <a:pt x="190500" y="1270"/>
                  </a:lnTo>
                  <a:lnTo>
                    <a:pt x="187960" y="1270"/>
                  </a:lnTo>
                  <a:lnTo>
                    <a:pt x="187960" y="0"/>
                  </a:lnTo>
                  <a:lnTo>
                    <a:pt x="130810" y="0"/>
                  </a:lnTo>
                  <a:lnTo>
                    <a:pt x="130810" y="1270"/>
                  </a:lnTo>
                  <a:lnTo>
                    <a:pt x="133350" y="1270"/>
                  </a:lnTo>
                  <a:lnTo>
                    <a:pt x="133350" y="2540"/>
                  </a:lnTo>
                  <a:lnTo>
                    <a:pt x="134620" y="2540"/>
                  </a:lnTo>
                  <a:lnTo>
                    <a:pt x="134620" y="3810"/>
                  </a:lnTo>
                  <a:lnTo>
                    <a:pt x="137160" y="3810"/>
                  </a:lnTo>
                  <a:lnTo>
                    <a:pt x="137160" y="5080"/>
                  </a:lnTo>
                  <a:lnTo>
                    <a:pt x="194310" y="5080"/>
                  </a:lnTo>
                  <a:lnTo>
                    <a:pt x="194310" y="3810"/>
                  </a:lnTo>
                  <a:close/>
                </a:path>
                <a:path w="199390" h="7620">
                  <a:moveTo>
                    <a:pt x="199377" y="6350"/>
                  </a:moveTo>
                  <a:lnTo>
                    <a:pt x="195580" y="6350"/>
                  </a:lnTo>
                  <a:lnTo>
                    <a:pt x="195580" y="5092"/>
                  </a:lnTo>
                  <a:lnTo>
                    <a:pt x="138430" y="5092"/>
                  </a:lnTo>
                  <a:lnTo>
                    <a:pt x="138430" y="6350"/>
                  </a:lnTo>
                  <a:lnTo>
                    <a:pt x="140970" y="6350"/>
                  </a:lnTo>
                  <a:lnTo>
                    <a:pt x="140970" y="7620"/>
                  </a:lnTo>
                  <a:lnTo>
                    <a:pt x="199377" y="7620"/>
                  </a:lnTo>
                  <a:lnTo>
                    <a:pt x="199377" y="6350"/>
                  </a:lnTo>
                  <a:close/>
                </a:path>
              </a:pathLst>
            </a:custGeom>
            <a:solidFill>
              <a:srgbClr val="87878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59" name="object 859"/>
            <p:cNvSpPr/>
            <p:nvPr/>
          </p:nvSpPr>
          <p:spPr>
            <a:xfrm>
              <a:off x="1283970" y="4862830"/>
              <a:ext cx="210820" cy="7620"/>
            </a:xfrm>
            <a:custGeom>
              <a:avLst/>
              <a:gdLst/>
              <a:ahLst/>
              <a:cxnLst/>
              <a:rect l="l" t="t" r="r" b="b"/>
              <a:pathLst>
                <a:path w="210819" h="7620">
                  <a:moveTo>
                    <a:pt x="60960" y="2540"/>
                  </a:moveTo>
                  <a:lnTo>
                    <a:pt x="1270" y="2540"/>
                  </a:lnTo>
                  <a:lnTo>
                    <a:pt x="1270" y="3810"/>
                  </a:lnTo>
                  <a:lnTo>
                    <a:pt x="60960" y="3810"/>
                  </a:lnTo>
                  <a:lnTo>
                    <a:pt x="60960" y="2540"/>
                  </a:lnTo>
                  <a:close/>
                </a:path>
                <a:path w="210819" h="7620">
                  <a:moveTo>
                    <a:pt x="63500" y="1270"/>
                  </a:moveTo>
                  <a:lnTo>
                    <a:pt x="2540" y="1270"/>
                  </a:lnTo>
                  <a:lnTo>
                    <a:pt x="2540" y="2540"/>
                  </a:lnTo>
                  <a:lnTo>
                    <a:pt x="63500" y="2540"/>
                  </a:lnTo>
                  <a:lnTo>
                    <a:pt x="63500" y="1270"/>
                  </a:lnTo>
                  <a:close/>
                </a:path>
                <a:path w="210819" h="7620">
                  <a:moveTo>
                    <a:pt x="66040" y="0"/>
                  </a:moveTo>
                  <a:lnTo>
                    <a:pt x="3810" y="0"/>
                  </a:lnTo>
                  <a:lnTo>
                    <a:pt x="3810" y="1270"/>
                  </a:lnTo>
                  <a:lnTo>
                    <a:pt x="66040" y="1270"/>
                  </a:lnTo>
                  <a:lnTo>
                    <a:pt x="66040" y="0"/>
                  </a:lnTo>
                  <a:close/>
                </a:path>
                <a:path w="210819" h="7620">
                  <a:moveTo>
                    <a:pt x="125730" y="0"/>
                  </a:moveTo>
                  <a:lnTo>
                    <a:pt x="87630" y="0"/>
                  </a:lnTo>
                  <a:lnTo>
                    <a:pt x="87630" y="3810"/>
                  </a:lnTo>
                  <a:lnTo>
                    <a:pt x="125730" y="3810"/>
                  </a:lnTo>
                  <a:lnTo>
                    <a:pt x="125730" y="0"/>
                  </a:lnTo>
                  <a:close/>
                </a:path>
                <a:path w="210819" h="7620">
                  <a:moveTo>
                    <a:pt x="208280" y="1270"/>
                  </a:moveTo>
                  <a:lnTo>
                    <a:pt x="149860" y="1270"/>
                  </a:lnTo>
                  <a:lnTo>
                    <a:pt x="149860" y="2540"/>
                  </a:lnTo>
                  <a:lnTo>
                    <a:pt x="152400" y="2540"/>
                  </a:lnTo>
                  <a:lnTo>
                    <a:pt x="152400" y="3810"/>
                  </a:lnTo>
                  <a:lnTo>
                    <a:pt x="208280" y="3810"/>
                  </a:lnTo>
                  <a:lnTo>
                    <a:pt x="208280" y="1270"/>
                  </a:lnTo>
                  <a:close/>
                </a:path>
                <a:path w="210819" h="7620">
                  <a:moveTo>
                    <a:pt x="207009" y="0"/>
                  </a:moveTo>
                  <a:lnTo>
                    <a:pt x="148590" y="0"/>
                  </a:lnTo>
                  <a:lnTo>
                    <a:pt x="148590" y="1270"/>
                  </a:lnTo>
                  <a:lnTo>
                    <a:pt x="207009" y="1270"/>
                  </a:lnTo>
                  <a:lnTo>
                    <a:pt x="207009" y="0"/>
                  </a:lnTo>
                  <a:close/>
                </a:path>
                <a:path w="210819" h="7620">
                  <a:moveTo>
                    <a:pt x="55880" y="5080"/>
                  </a:moveTo>
                  <a:lnTo>
                    <a:pt x="0" y="5080"/>
                  </a:lnTo>
                  <a:lnTo>
                    <a:pt x="0" y="7620"/>
                  </a:lnTo>
                  <a:lnTo>
                    <a:pt x="54609" y="7620"/>
                  </a:lnTo>
                  <a:lnTo>
                    <a:pt x="54609" y="6350"/>
                  </a:lnTo>
                  <a:lnTo>
                    <a:pt x="55880" y="6350"/>
                  </a:lnTo>
                  <a:lnTo>
                    <a:pt x="55880" y="5080"/>
                  </a:lnTo>
                  <a:close/>
                </a:path>
                <a:path w="210819" h="7620">
                  <a:moveTo>
                    <a:pt x="58420" y="3810"/>
                  </a:moveTo>
                  <a:lnTo>
                    <a:pt x="1270" y="3810"/>
                  </a:lnTo>
                  <a:lnTo>
                    <a:pt x="1270" y="5080"/>
                  </a:lnTo>
                  <a:lnTo>
                    <a:pt x="58420" y="5080"/>
                  </a:lnTo>
                  <a:lnTo>
                    <a:pt x="58420" y="3810"/>
                  </a:lnTo>
                  <a:close/>
                </a:path>
                <a:path w="210819" h="7620">
                  <a:moveTo>
                    <a:pt x="125730" y="3810"/>
                  </a:moveTo>
                  <a:lnTo>
                    <a:pt x="87630" y="3810"/>
                  </a:lnTo>
                  <a:lnTo>
                    <a:pt x="87630" y="7620"/>
                  </a:lnTo>
                  <a:lnTo>
                    <a:pt x="125730" y="7620"/>
                  </a:lnTo>
                  <a:lnTo>
                    <a:pt x="125730" y="3810"/>
                  </a:lnTo>
                  <a:close/>
                </a:path>
                <a:path w="210819" h="7620">
                  <a:moveTo>
                    <a:pt x="210820" y="6350"/>
                  </a:moveTo>
                  <a:lnTo>
                    <a:pt x="157480" y="6350"/>
                  </a:lnTo>
                  <a:lnTo>
                    <a:pt x="157480" y="7620"/>
                  </a:lnTo>
                  <a:lnTo>
                    <a:pt x="210820" y="7620"/>
                  </a:lnTo>
                  <a:lnTo>
                    <a:pt x="210820" y="6350"/>
                  </a:lnTo>
                  <a:close/>
                </a:path>
                <a:path w="210819" h="7620">
                  <a:moveTo>
                    <a:pt x="209550" y="3810"/>
                  </a:moveTo>
                  <a:lnTo>
                    <a:pt x="153670" y="3810"/>
                  </a:lnTo>
                  <a:lnTo>
                    <a:pt x="153670" y="5080"/>
                  </a:lnTo>
                  <a:lnTo>
                    <a:pt x="156210" y="5080"/>
                  </a:lnTo>
                  <a:lnTo>
                    <a:pt x="156210" y="6350"/>
                  </a:lnTo>
                  <a:lnTo>
                    <a:pt x="209550" y="6350"/>
                  </a:lnTo>
                  <a:lnTo>
                    <a:pt x="209550" y="3810"/>
                  </a:lnTo>
                  <a:close/>
                </a:path>
              </a:pathLst>
            </a:custGeom>
            <a:solidFill>
              <a:srgbClr val="84848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60" name="object 860"/>
            <p:cNvSpPr/>
            <p:nvPr/>
          </p:nvSpPr>
          <p:spPr>
            <a:xfrm>
              <a:off x="1283970" y="4870450"/>
              <a:ext cx="210820" cy="6350"/>
            </a:xfrm>
            <a:custGeom>
              <a:avLst/>
              <a:gdLst/>
              <a:ahLst/>
              <a:cxnLst/>
              <a:rect l="l" t="t" r="r" b="b"/>
              <a:pathLst>
                <a:path w="210819" h="6350">
                  <a:moveTo>
                    <a:pt x="52069" y="0"/>
                  </a:moveTo>
                  <a:lnTo>
                    <a:pt x="0" y="0"/>
                  </a:lnTo>
                  <a:lnTo>
                    <a:pt x="0" y="2539"/>
                  </a:lnTo>
                  <a:lnTo>
                    <a:pt x="49530" y="2539"/>
                  </a:lnTo>
                  <a:lnTo>
                    <a:pt x="49530" y="1269"/>
                  </a:lnTo>
                  <a:lnTo>
                    <a:pt x="52069" y="1269"/>
                  </a:lnTo>
                  <a:lnTo>
                    <a:pt x="52069" y="0"/>
                  </a:lnTo>
                  <a:close/>
                </a:path>
                <a:path w="210819" h="6350">
                  <a:moveTo>
                    <a:pt x="125730" y="0"/>
                  </a:moveTo>
                  <a:lnTo>
                    <a:pt x="87630" y="0"/>
                  </a:lnTo>
                  <a:lnTo>
                    <a:pt x="87630" y="2539"/>
                  </a:lnTo>
                  <a:lnTo>
                    <a:pt x="125730" y="2539"/>
                  </a:lnTo>
                  <a:lnTo>
                    <a:pt x="125730" y="0"/>
                  </a:lnTo>
                  <a:close/>
                </a:path>
                <a:path w="210819" h="6350">
                  <a:moveTo>
                    <a:pt x="210820" y="0"/>
                  </a:moveTo>
                  <a:lnTo>
                    <a:pt x="160020" y="0"/>
                  </a:lnTo>
                  <a:lnTo>
                    <a:pt x="160020" y="1269"/>
                  </a:lnTo>
                  <a:lnTo>
                    <a:pt x="161290" y="1269"/>
                  </a:lnTo>
                  <a:lnTo>
                    <a:pt x="161290" y="2539"/>
                  </a:lnTo>
                  <a:lnTo>
                    <a:pt x="210820" y="2539"/>
                  </a:lnTo>
                  <a:lnTo>
                    <a:pt x="210820" y="0"/>
                  </a:lnTo>
                  <a:close/>
                </a:path>
                <a:path w="210819" h="6350">
                  <a:moveTo>
                    <a:pt x="46990" y="2540"/>
                  </a:moveTo>
                  <a:lnTo>
                    <a:pt x="0" y="2540"/>
                  </a:lnTo>
                  <a:lnTo>
                    <a:pt x="0" y="6350"/>
                  </a:lnTo>
                  <a:lnTo>
                    <a:pt x="41909" y="6350"/>
                  </a:lnTo>
                  <a:lnTo>
                    <a:pt x="41909" y="5080"/>
                  </a:lnTo>
                  <a:lnTo>
                    <a:pt x="44450" y="5080"/>
                  </a:lnTo>
                  <a:lnTo>
                    <a:pt x="44450" y="3810"/>
                  </a:lnTo>
                  <a:lnTo>
                    <a:pt x="46990" y="3810"/>
                  </a:lnTo>
                  <a:lnTo>
                    <a:pt x="46990" y="2540"/>
                  </a:lnTo>
                  <a:close/>
                </a:path>
                <a:path w="210819" h="6350">
                  <a:moveTo>
                    <a:pt x="125730" y="2540"/>
                  </a:moveTo>
                  <a:lnTo>
                    <a:pt x="87630" y="2540"/>
                  </a:lnTo>
                  <a:lnTo>
                    <a:pt x="87630" y="6350"/>
                  </a:lnTo>
                  <a:lnTo>
                    <a:pt x="125730" y="6350"/>
                  </a:lnTo>
                  <a:lnTo>
                    <a:pt x="125730" y="2540"/>
                  </a:lnTo>
                  <a:close/>
                </a:path>
                <a:path w="210819" h="6350">
                  <a:moveTo>
                    <a:pt x="210820" y="2540"/>
                  </a:moveTo>
                  <a:lnTo>
                    <a:pt x="163830" y="2540"/>
                  </a:lnTo>
                  <a:lnTo>
                    <a:pt x="163830" y="3810"/>
                  </a:lnTo>
                  <a:lnTo>
                    <a:pt x="166370" y="3810"/>
                  </a:lnTo>
                  <a:lnTo>
                    <a:pt x="166370" y="5080"/>
                  </a:lnTo>
                  <a:lnTo>
                    <a:pt x="167640" y="5080"/>
                  </a:lnTo>
                  <a:lnTo>
                    <a:pt x="167640" y="6350"/>
                  </a:lnTo>
                  <a:lnTo>
                    <a:pt x="210820" y="6350"/>
                  </a:lnTo>
                  <a:lnTo>
                    <a:pt x="210820" y="2540"/>
                  </a:lnTo>
                  <a:close/>
                </a:path>
              </a:pathLst>
            </a:custGeom>
            <a:solidFill>
              <a:srgbClr val="82828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61" name="object 861"/>
            <p:cNvSpPr/>
            <p:nvPr/>
          </p:nvSpPr>
          <p:spPr>
            <a:xfrm>
              <a:off x="1283970" y="4876800"/>
              <a:ext cx="210820" cy="7620"/>
            </a:xfrm>
            <a:custGeom>
              <a:avLst/>
              <a:gdLst/>
              <a:ahLst/>
              <a:cxnLst/>
              <a:rect l="l" t="t" r="r" b="b"/>
              <a:pathLst>
                <a:path w="210819" h="7620">
                  <a:moveTo>
                    <a:pt x="39369" y="0"/>
                  </a:moveTo>
                  <a:lnTo>
                    <a:pt x="0" y="0"/>
                  </a:lnTo>
                  <a:lnTo>
                    <a:pt x="0" y="2539"/>
                  </a:lnTo>
                  <a:lnTo>
                    <a:pt x="36830" y="2539"/>
                  </a:lnTo>
                  <a:lnTo>
                    <a:pt x="36830" y="1269"/>
                  </a:lnTo>
                  <a:lnTo>
                    <a:pt x="39369" y="1269"/>
                  </a:lnTo>
                  <a:lnTo>
                    <a:pt x="39369" y="0"/>
                  </a:lnTo>
                  <a:close/>
                </a:path>
                <a:path w="210819" h="7620">
                  <a:moveTo>
                    <a:pt x="125730" y="0"/>
                  </a:moveTo>
                  <a:lnTo>
                    <a:pt x="87630" y="0"/>
                  </a:lnTo>
                  <a:lnTo>
                    <a:pt x="87630" y="2539"/>
                  </a:lnTo>
                  <a:lnTo>
                    <a:pt x="125730" y="2539"/>
                  </a:lnTo>
                  <a:lnTo>
                    <a:pt x="125730" y="0"/>
                  </a:lnTo>
                  <a:close/>
                </a:path>
                <a:path w="210819" h="7620">
                  <a:moveTo>
                    <a:pt x="209550" y="1269"/>
                  </a:moveTo>
                  <a:lnTo>
                    <a:pt x="171450" y="1269"/>
                  </a:lnTo>
                  <a:lnTo>
                    <a:pt x="171450" y="2539"/>
                  </a:lnTo>
                  <a:lnTo>
                    <a:pt x="209550" y="2539"/>
                  </a:lnTo>
                  <a:lnTo>
                    <a:pt x="209550" y="1269"/>
                  </a:lnTo>
                  <a:close/>
                </a:path>
                <a:path w="210819" h="7620">
                  <a:moveTo>
                    <a:pt x="210820" y="0"/>
                  </a:moveTo>
                  <a:lnTo>
                    <a:pt x="170180" y="0"/>
                  </a:lnTo>
                  <a:lnTo>
                    <a:pt x="170180" y="1269"/>
                  </a:lnTo>
                  <a:lnTo>
                    <a:pt x="210820" y="1269"/>
                  </a:lnTo>
                  <a:lnTo>
                    <a:pt x="210820" y="0"/>
                  </a:lnTo>
                  <a:close/>
                </a:path>
                <a:path w="210819" h="7620">
                  <a:moveTo>
                    <a:pt x="29210" y="5080"/>
                  </a:moveTo>
                  <a:lnTo>
                    <a:pt x="1270" y="5080"/>
                  </a:lnTo>
                  <a:lnTo>
                    <a:pt x="1270" y="7619"/>
                  </a:lnTo>
                  <a:lnTo>
                    <a:pt x="26670" y="7619"/>
                  </a:lnTo>
                  <a:lnTo>
                    <a:pt x="26670" y="6350"/>
                  </a:lnTo>
                  <a:lnTo>
                    <a:pt x="29210" y="6350"/>
                  </a:lnTo>
                  <a:lnTo>
                    <a:pt x="29210" y="5080"/>
                  </a:lnTo>
                  <a:close/>
                </a:path>
                <a:path w="210819" h="7620">
                  <a:moveTo>
                    <a:pt x="34290" y="2540"/>
                  </a:moveTo>
                  <a:lnTo>
                    <a:pt x="0" y="2540"/>
                  </a:lnTo>
                  <a:lnTo>
                    <a:pt x="0" y="5080"/>
                  </a:lnTo>
                  <a:lnTo>
                    <a:pt x="31750" y="5080"/>
                  </a:lnTo>
                  <a:lnTo>
                    <a:pt x="31750" y="3810"/>
                  </a:lnTo>
                  <a:lnTo>
                    <a:pt x="34290" y="3810"/>
                  </a:lnTo>
                  <a:lnTo>
                    <a:pt x="34290" y="2540"/>
                  </a:lnTo>
                  <a:close/>
                </a:path>
                <a:path w="210819" h="7620">
                  <a:moveTo>
                    <a:pt x="125730" y="2540"/>
                  </a:moveTo>
                  <a:lnTo>
                    <a:pt x="87630" y="2540"/>
                  </a:lnTo>
                  <a:lnTo>
                    <a:pt x="87630" y="7619"/>
                  </a:lnTo>
                  <a:lnTo>
                    <a:pt x="125730" y="7619"/>
                  </a:lnTo>
                  <a:lnTo>
                    <a:pt x="125730" y="2540"/>
                  </a:lnTo>
                  <a:close/>
                </a:path>
                <a:path w="210819" h="7620">
                  <a:moveTo>
                    <a:pt x="207009" y="6350"/>
                  </a:moveTo>
                  <a:lnTo>
                    <a:pt x="180340" y="6350"/>
                  </a:lnTo>
                  <a:lnTo>
                    <a:pt x="180340" y="7619"/>
                  </a:lnTo>
                  <a:lnTo>
                    <a:pt x="207009" y="7619"/>
                  </a:lnTo>
                  <a:lnTo>
                    <a:pt x="207009" y="6350"/>
                  </a:lnTo>
                  <a:close/>
                </a:path>
                <a:path w="210819" h="7620">
                  <a:moveTo>
                    <a:pt x="208280" y="3810"/>
                  </a:moveTo>
                  <a:lnTo>
                    <a:pt x="175260" y="3810"/>
                  </a:lnTo>
                  <a:lnTo>
                    <a:pt x="175260" y="5080"/>
                  </a:lnTo>
                  <a:lnTo>
                    <a:pt x="177800" y="5080"/>
                  </a:lnTo>
                  <a:lnTo>
                    <a:pt x="177800" y="6350"/>
                  </a:lnTo>
                  <a:lnTo>
                    <a:pt x="208280" y="6350"/>
                  </a:lnTo>
                  <a:lnTo>
                    <a:pt x="208280" y="3810"/>
                  </a:lnTo>
                  <a:close/>
                </a:path>
                <a:path w="210819" h="7620">
                  <a:moveTo>
                    <a:pt x="209550" y="2540"/>
                  </a:moveTo>
                  <a:lnTo>
                    <a:pt x="173990" y="2540"/>
                  </a:lnTo>
                  <a:lnTo>
                    <a:pt x="173990" y="3810"/>
                  </a:lnTo>
                  <a:lnTo>
                    <a:pt x="209550" y="3810"/>
                  </a:lnTo>
                  <a:lnTo>
                    <a:pt x="209550" y="2540"/>
                  </a:lnTo>
                  <a:close/>
                </a:path>
              </a:pathLst>
            </a:custGeom>
            <a:solidFill>
              <a:srgbClr val="85858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62" name="object 862"/>
            <p:cNvSpPr/>
            <p:nvPr/>
          </p:nvSpPr>
          <p:spPr>
            <a:xfrm>
              <a:off x="1286510" y="4884420"/>
              <a:ext cx="203200" cy="7620"/>
            </a:xfrm>
            <a:custGeom>
              <a:avLst/>
              <a:gdLst/>
              <a:ahLst/>
              <a:cxnLst/>
              <a:rect l="l" t="t" r="r" b="b"/>
              <a:pathLst>
                <a:path w="203200" h="7620">
                  <a:moveTo>
                    <a:pt x="20307" y="1282"/>
                  </a:moveTo>
                  <a:lnTo>
                    <a:pt x="0" y="1282"/>
                  </a:lnTo>
                  <a:lnTo>
                    <a:pt x="0" y="2540"/>
                  </a:lnTo>
                  <a:lnTo>
                    <a:pt x="2540" y="2540"/>
                  </a:lnTo>
                  <a:lnTo>
                    <a:pt x="2540" y="3810"/>
                  </a:lnTo>
                  <a:lnTo>
                    <a:pt x="6350" y="3810"/>
                  </a:lnTo>
                  <a:lnTo>
                    <a:pt x="6350" y="5080"/>
                  </a:lnTo>
                  <a:lnTo>
                    <a:pt x="13957" y="5080"/>
                  </a:lnTo>
                  <a:lnTo>
                    <a:pt x="13957" y="3810"/>
                  </a:lnTo>
                  <a:lnTo>
                    <a:pt x="16510" y="3810"/>
                  </a:lnTo>
                  <a:lnTo>
                    <a:pt x="16510" y="2540"/>
                  </a:lnTo>
                  <a:lnTo>
                    <a:pt x="20307" y="2540"/>
                  </a:lnTo>
                  <a:lnTo>
                    <a:pt x="20307" y="1282"/>
                  </a:lnTo>
                  <a:close/>
                </a:path>
                <a:path w="203200" h="7620">
                  <a:moveTo>
                    <a:pt x="21590" y="0"/>
                  </a:moveTo>
                  <a:lnTo>
                    <a:pt x="0" y="0"/>
                  </a:lnTo>
                  <a:lnTo>
                    <a:pt x="0" y="1270"/>
                  </a:lnTo>
                  <a:lnTo>
                    <a:pt x="21590" y="1270"/>
                  </a:lnTo>
                  <a:lnTo>
                    <a:pt x="21590" y="0"/>
                  </a:lnTo>
                  <a:close/>
                </a:path>
                <a:path w="203200" h="7620">
                  <a:moveTo>
                    <a:pt x="123190" y="1282"/>
                  </a:moveTo>
                  <a:lnTo>
                    <a:pt x="85090" y="1282"/>
                  </a:lnTo>
                  <a:lnTo>
                    <a:pt x="85090" y="7620"/>
                  </a:lnTo>
                  <a:lnTo>
                    <a:pt x="123190" y="7620"/>
                  </a:lnTo>
                  <a:lnTo>
                    <a:pt x="123190" y="1282"/>
                  </a:lnTo>
                  <a:close/>
                </a:path>
                <a:path w="203200" h="7620">
                  <a:moveTo>
                    <a:pt x="123190" y="0"/>
                  </a:moveTo>
                  <a:lnTo>
                    <a:pt x="85090" y="0"/>
                  </a:lnTo>
                  <a:lnTo>
                    <a:pt x="85090" y="1270"/>
                  </a:lnTo>
                  <a:lnTo>
                    <a:pt x="123190" y="1270"/>
                  </a:lnTo>
                  <a:lnTo>
                    <a:pt x="123190" y="0"/>
                  </a:lnTo>
                  <a:close/>
                </a:path>
                <a:path w="203200" h="7620">
                  <a:moveTo>
                    <a:pt x="201917" y="1282"/>
                  </a:moveTo>
                  <a:lnTo>
                    <a:pt x="181610" y="1282"/>
                  </a:lnTo>
                  <a:lnTo>
                    <a:pt x="181610" y="2540"/>
                  </a:lnTo>
                  <a:lnTo>
                    <a:pt x="184150" y="2540"/>
                  </a:lnTo>
                  <a:lnTo>
                    <a:pt x="184150" y="3810"/>
                  </a:lnTo>
                  <a:lnTo>
                    <a:pt x="187960" y="3810"/>
                  </a:lnTo>
                  <a:lnTo>
                    <a:pt x="187960" y="5080"/>
                  </a:lnTo>
                  <a:lnTo>
                    <a:pt x="195567" y="5080"/>
                  </a:lnTo>
                  <a:lnTo>
                    <a:pt x="195567" y="3810"/>
                  </a:lnTo>
                  <a:lnTo>
                    <a:pt x="198107" y="3810"/>
                  </a:lnTo>
                  <a:lnTo>
                    <a:pt x="198107" y="2540"/>
                  </a:lnTo>
                  <a:lnTo>
                    <a:pt x="201917" y="2540"/>
                  </a:lnTo>
                  <a:lnTo>
                    <a:pt x="201917" y="1282"/>
                  </a:lnTo>
                  <a:close/>
                </a:path>
                <a:path w="203200" h="7620">
                  <a:moveTo>
                    <a:pt x="203200" y="0"/>
                  </a:moveTo>
                  <a:lnTo>
                    <a:pt x="179070" y="0"/>
                  </a:lnTo>
                  <a:lnTo>
                    <a:pt x="179070" y="1270"/>
                  </a:lnTo>
                  <a:lnTo>
                    <a:pt x="203200" y="1270"/>
                  </a:lnTo>
                  <a:lnTo>
                    <a:pt x="203200" y="0"/>
                  </a:lnTo>
                  <a:close/>
                </a:path>
              </a:pathLst>
            </a:custGeom>
            <a:solidFill>
              <a:srgbClr val="88888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63" name="object 863"/>
            <p:cNvSpPr/>
            <p:nvPr/>
          </p:nvSpPr>
          <p:spPr>
            <a:xfrm>
              <a:off x="1371600" y="4892040"/>
              <a:ext cx="38100" cy="6350"/>
            </a:xfrm>
            <a:custGeom>
              <a:avLst/>
              <a:gdLst/>
              <a:ahLst/>
              <a:cxnLst/>
              <a:rect l="l" t="t" r="r" b="b"/>
              <a:pathLst>
                <a:path w="38100" h="6350">
                  <a:moveTo>
                    <a:pt x="0" y="6350"/>
                  </a:moveTo>
                  <a:lnTo>
                    <a:pt x="0" y="0"/>
                  </a:lnTo>
                  <a:lnTo>
                    <a:pt x="38100" y="0"/>
                  </a:lnTo>
                  <a:lnTo>
                    <a:pt x="38100" y="6350"/>
                  </a:lnTo>
                  <a:lnTo>
                    <a:pt x="0" y="6350"/>
                  </a:lnTo>
                  <a:close/>
                </a:path>
              </a:pathLst>
            </a:custGeom>
            <a:solidFill>
              <a:srgbClr val="8B8B8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64" name="object 864"/>
            <p:cNvSpPr/>
            <p:nvPr/>
          </p:nvSpPr>
          <p:spPr>
            <a:xfrm>
              <a:off x="1358900" y="4898390"/>
              <a:ext cx="63500" cy="7620"/>
            </a:xfrm>
            <a:custGeom>
              <a:avLst/>
              <a:gdLst/>
              <a:ahLst/>
              <a:cxnLst/>
              <a:rect l="l" t="t" r="r" b="b"/>
              <a:pathLst>
                <a:path w="63500" h="7620">
                  <a:moveTo>
                    <a:pt x="60959" y="5080"/>
                  </a:moveTo>
                  <a:lnTo>
                    <a:pt x="2540" y="5080"/>
                  </a:lnTo>
                  <a:lnTo>
                    <a:pt x="2540" y="6350"/>
                  </a:lnTo>
                  <a:lnTo>
                    <a:pt x="60959" y="6350"/>
                  </a:lnTo>
                  <a:lnTo>
                    <a:pt x="60959" y="5080"/>
                  </a:lnTo>
                  <a:close/>
                </a:path>
                <a:path w="63500" h="7620">
                  <a:moveTo>
                    <a:pt x="58420" y="3810"/>
                  </a:moveTo>
                  <a:lnTo>
                    <a:pt x="5080" y="3810"/>
                  </a:lnTo>
                  <a:lnTo>
                    <a:pt x="5080" y="5080"/>
                  </a:lnTo>
                  <a:lnTo>
                    <a:pt x="58420" y="5080"/>
                  </a:lnTo>
                  <a:lnTo>
                    <a:pt x="58420" y="3810"/>
                  </a:lnTo>
                  <a:close/>
                </a:path>
                <a:path w="63500" h="7620">
                  <a:moveTo>
                    <a:pt x="55879" y="2540"/>
                  </a:moveTo>
                  <a:lnTo>
                    <a:pt x="7619" y="2540"/>
                  </a:lnTo>
                  <a:lnTo>
                    <a:pt x="7619" y="3810"/>
                  </a:lnTo>
                  <a:lnTo>
                    <a:pt x="55879" y="3810"/>
                  </a:lnTo>
                  <a:lnTo>
                    <a:pt x="55879" y="2540"/>
                  </a:lnTo>
                  <a:close/>
                </a:path>
                <a:path w="63500" h="7620">
                  <a:moveTo>
                    <a:pt x="53340" y="1270"/>
                  </a:moveTo>
                  <a:lnTo>
                    <a:pt x="10159" y="1270"/>
                  </a:lnTo>
                  <a:lnTo>
                    <a:pt x="10159" y="2540"/>
                  </a:lnTo>
                  <a:lnTo>
                    <a:pt x="53340" y="2540"/>
                  </a:lnTo>
                  <a:lnTo>
                    <a:pt x="53340" y="1270"/>
                  </a:lnTo>
                  <a:close/>
                </a:path>
                <a:path w="63500" h="7620">
                  <a:moveTo>
                    <a:pt x="50800" y="0"/>
                  </a:moveTo>
                  <a:lnTo>
                    <a:pt x="12700" y="0"/>
                  </a:lnTo>
                  <a:lnTo>
                    <a:pt x="12700" y="1270"/>
                  </a:lnTo>
                  <a:lnTo>
                    <a:pt x="50800" y="1270"/>
                  </a:lnTo>
                  <a:lnTo>
                    <a:pt x="50800" y="0"/>
                  </a:lnTo>
                  <a:close/>
                </a:path>
                <a:path w="63500" h="7620">
                  <a:moveTo>
                    <a:pt x="63500" y="6350"/>
                  </a:moveTo>
                  <a:lnTo>
                    <a:pt x="0" y="6350"/>
                  </a:lnTo>
                  <a:lnTo>
                    <a:pt x="0" y="7620"/>
                  </a:lnTo>
                  <a:lnTo>
                    <a:pt x="63500" y="7620"/>
                  </a:lnTo>
                  <a:lnTo>
                    <a:pt x="63500" y="6350"/>
                  </a:lnTo>
                  <a:close/>
                </a:path>
              </a:pathLst>
            </a:custGeom>
            <a:solidFill>
              <a:srgbClr val="8F8F8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65" name="object 865"/>
            <p:cNvSpPr/>
            <p:nvPr/>
          </p:nvSpPr>
          <p:spPr>
            <a:xfrm>
              <a:off x="1342390" y="4906010"/>
              <a:ext cx="95250" cy="7620"/>
            </a:xfrm>
            <a:custGeom>
              <a:avLst/>
              <a:gdLst/>
              <a:ahLst/>
              <a:cxnLst/>
              <a:rect l="l" t="t" r="r" b="b"/>
              <a:pathLst>
                <a:path w="95250" h="7620">
                  <a:moveTo>
                    <a:pt x="90170" y="3810"/>
                  </a:moveTo>
                  <a:lnTo>
                    <a:pt x="87630" y="3810"/>
                  </a:lnTo>
                  <a:lnTo>
                    <a:pt x="87630" y="2540"/>
                  </a:lnTo>
                  <a:lnTo>
                    <a:pt x="85077" y="2540"/>
                  </a:lnTo>
                  <a:lnTo>
                    <a:pt x="85077" y="1270"/>
                  </a:lnTo>
                  <a:lnTo>
                    <a:pt x="82550" y="1270"/>
                  </a:lnTo>
                  <a:lnTo>
                    <a:pt x="82550" y="0"/>
                  </a:lnTo>
                  <a:lnTo>
                    <a:pt x="13970" y="0"/>
                  </a:lnTo>
                  <a:lnTo>
                    <a:pt x="13970" y="1270"/>
                  </a:lnTo>
                  <a:lnTo>
                    <a:pt x="11430" y="1270"/>
                  </a:lnTo>
                  <a:lnTo>
                    <a:pt x="11430" y="2540"/>
                  </a:lnTo>
                  <a:lnTo>
                    <a:pt x="8890" y="2540"/>
                  </a:lnTo>
                  <a:lnTo>
                    <a:pt x="8890" y="3810"/>
                  </a:lnTo>
                  <a:lnTo>
                    <a:pt x="6350" y="3810"/>
                  </a:lnTo>
                  <a:lnTo>
                    <a:pt x="6350" y="5080"/>
                  </a:lnTo>
                  <a:lnTo>
                    <a:pt x="90170" y="5080"/>
                  </a:lnTo>
                  <a:lnTo>
                    <a:pt x="90170" y="3810"/>
                  </a:lnTo>
                  <a:close/>
                </a:path>
                <a:path w="95250" h="7620">
                  <a:moveTo>
                    <a:pt x="95250" y="6350"/>
                  </a:moveTo>
                  <a:lnTo>
                    <a:pt x="92710" y="6350"/>
                  </a:lnTo>
                  <a:lnTo>
                    <a:pt x="92710" y="5092"/>
                  </a:lnTo>
                  <a:lnTo>
                    <a:pt x="3810" y="5092"/>
                  </a:lnTo>
                  <a:lnTo>
                    <a:pt x="3810" y="6350"/>
                  </a:lnTo>
                  <a:lnTo>
                    <a:pt x="0" y="6350"/>
                  </a:lnTo>
                  <a:lnTo>
                    <a:pt x="0" y="7620"/>
                  </a:lnTo>
                  <a:lnTo>
                    <a:pt x="95250" y="7620"/>
                  </a:lnTo>
                  <a:lnTo>
                    <a:pt x="95250" y="6350"/>
                  </a:lnTo>
                  <a:close/>
                </a:path>
              </a:pathLst>
            </a:custGeom>
            <a:solidFill>
              <a:srgbClr val="92929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66" name="object 866"/>
            <p:cNvSpPr/>
            <p:nvPr/>
          </p:nvSpPr>
          <p:spPr>
            <a:xfrm>
              <a:off x="1329690" y="4913630"/>
              <a:ext cx="120650" cy="6350"/>
            </a:xfrm>
            <a:custGeom>
              <a:avLst/>
              <a:gdLst/>
              <a:ahLst/>
              <a:cxnLst/>
              <a:rect l="l" t="t" r="r" b="b"/>
              <a:pathLst>
                <a:path w="120650" h="6350">
                  <a:moveTo>
                    <a:pt x="115570" y="2540"/>
                  </a:moveTo>
                  <a:lnTo>
                    <a:pt x="113030" y="2540"/>
                  </a:lnTo>
                  <a:lnTo>
                    <a:pt x="113030" y="1270"/>
                  </a:lnTo>
                  <a:lnTo>
                    <a:pt x="110490" y="1270"/>
                  </a:lnTo>
                  <a:lnTo>
                    <a:pt x="110490" y="0"/>
                  </a:lnTo>
                  <a:lnTo>
                    <a:pt x="10160" y="0"/>
                  </a:lnTo>
                  <a:lnTo>
                    <a:pt x="10160" y="1270"/>
                  </a:lnTo>
                  <a:lnTo>
                    <a:pt x="7620" y="1270"/>
                  </a:lnTo>
                  <a:lnTo>
                    <a:pt x="7620" y="2540"/>
                  </a:lnTo>
                  <a:lnTo>
                    <a:pt x="5080" y="2540"/>
                  </a:lnTo>
                  <a:lnTo>
                    <a:pt x="5080" y="3810"/>
                  </a:lnTo>
                  <a:lnTo>
                    <a:pt x="115570" y="3810"/>
                  </a:lnTo>
                  <a:lnTo>
                    <a:pt x="115570" y="2540"/>
                  </a:lnTo>
                  <a:close/>
                </a:path>
                <a:path w="120650" h="6350">
                  <a:moveTo>
                    <a:pt x="120650" y="5080"/>
                  </a:moveTo>
                  <a:lnTo>
                    <a:pt x="118110" y="5080"/>
                  </a:lnTo>
                  <a:lnTo>
                    <a:pt x="118110" y="3822"/>
                  </a:lnTo>
                  <a:lnTo>
                    <a:pt x="2540" y="3822"/>
                  </a:lnTo>
                  <a:lnTo>
                    <a:pt x="2540" y="5080"/>
                  </a:lnTo>
                  <a:lnTo>
                    <a:pt x="0" y="5080"/>
                  </a:lnTo>
                  <a:lnTo>
                    <a:pt x="0" y="6350"/>
                  </a:lnTo>
                  <a:lnTo>
                    <a:pt x="120650" y="6350"/>
                  </a:lnTo>
                  <a:lnTo>
                    <a:pt x="120650" y="5080"/>
                  </a:lnTo>
                  <a:close/>
                </a:path>
              </a:pathLst>
            </a:custGeom>
            <a:solidFill>
              <a:srgbClr val="95959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67" name="object 867"/>
            <p:cNvSpPr/>
            <p:nvPr/>
          </p:nvSpPr>
          <p:spPr>
            <a:xfrm>
              <a:off x="1318260" y="4919980"/>
              <a:ext cx="142240" cy="7620"/>
            </a:xfrm>
            <a:custGeom>
              <a:avLst/>
              <a:gdLst/>
              <a:ahLst/>
              <a:cxnLst/>
              <a:rect l="l" t="t" r="r" b="b"/>
              <a:pathLst>
                <a:path w="142240" h="7620">
                  <a:moveTo>
                    <a:pt x="142240" y="6350"/>
                  </a:moveTo>
                  <a:lnTo>
                    <a:pt x="140970" y="6350"/>
                  </a:lnTo>
                  <a:lnTo>
                    <a:pt x="140970" y="5080"/>
                  </a:lnTo>
                  <a:lnTo>
                    <a:pt x="139700" y="5080"/>
                  </a:lnTo>
                  <a:lnTo>
                    <a:pt x="139700" y="3810"/>
                  </a:lnTo>
                  <a:lnTo>
                    <a:pt x="138430" y="3810"/>
                  </a:lnTo>
                  <a:lnTo>
                    <a:pt x="138430" y="2540"/>
                  </a:lnTo>
                  <a:lnTo>
                    <a:pt x="137160" y="2540"/>
                  </a:lnTo>
                  <a:lnTo>
                    <a:pt x="137160" y="1270"/>
                  </a:lnTo>
                  <a:lnTo>
                    <a:pt x="134620" y="1270"/>
                  </a:lnTo>
                  <a:lnTo>
                    <a:pt x="134620" y="0"/>
                  </a:lnTo>
                  <a:lnTo>
                    <a:pt x="8890" y="0"/>
                  </a:lnTo>
                  <a:lnTo>
                    <a:pt x="8890" y="1270"/>
                  </a:lnTo>
                  <a:lnTo>
                    <a:pt x="6350" y="1270"/>
                  </a:lnTo>
                  <a:lnTo>
                    <a:pt x="6350" y="2540"/>
                  </a:lnTo>
                  <a:lnTo>
                    <a:pt x="2540" y="2540"/>
                  </a:lnTo>
                  <a:lnTo>
                    <a:pt x="2540" y="3810"/>
                  </a:lnTo>
                  <a:lnTo>
                    <a:pt x="1270" y="3810"/>
                  </a:lnTo>
                  <a:lnTo>
                    <a:pt x="1270" y="5080"/>
                  </a:lnTo>
                  <a:lnTo>
                    <a:pt x="1270" y="6350"/>
                  </a:lnTo>
                  <a:lnTo>
                    <a:pt x="0" y="6350"/>
                  </a:lnTo>
                  <a:lnTo>
                    <a:pt x="0" y="7620"/>
                  </a:lnTo>
                  <a:lnTo>
                    <a:pt x="142240" y="7620"/>
                  </a:lnTo>
                  <a:lnTo>
                    <a:pt x="142240" y="6350"/>
                  </a:lnTo>
                  <a:close/>
                </a:path>
              </a:pathLst>
            </a:custGeom>
            <a:solidFill>
              <a:srgbClr val="98989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68" name="object 868"/>
            <p:cNvSpPr/>
            <p:nvPr/>
          </p:nvSpPr>
          <p:spPr>
            <a:xfrm>
              <a:off x="1314450" y="4927600"/>
              <a:ext cx="148590" cy="6350"/>
            </a:xfrm>
            <a:custGeom>
              <a:avLst/>
              <a:gdLst/>
              <a:ahLst/>
              <a:cxnLst/>
              <a:rect l="l" t="t" r="r" b="b"/>
              <a:pathLst>
                <a:path w="148590" h="6350">
                  <a:moveTo>
                    <a:pt x="148577" y="1270"/>
                  </a:moveTo>
                  <a:lnTo>
                    <a:pt x="147320" y="1270"/>
                  </a:lnTo>
                  <a:lnTo>
                    <a:pt x="147320" y="0"/>
                  </a:lnTo>
                  <a:lnTo>
                    <a:pt x="2540" y="0"/>
                  </a:lnTo>
                  <a:lnTo>
                    <a:pt x="2540" y="1270"/>
                  </a:lnTo>
                  <a:lnTo>
                    <a:pt x="1270" y="1270"/>
                  </a:lnTo>
                  <a:lnTo>
                    <a:pt x="1270" y="3810"/>
                  </a:lnTo>
                  <a:lnTo>
                    <a:pt x="0" y="3810"/>
                  </a:lnTo>
                  <a:lnTo>
                    <a:pt x="0" y="5080"/>
                  </a:lnTo>
                  <a:lnTo>
                    <a:pt x="0" y="6350"/>
                  </a:lnTo>
                  <a:lnTo>
                    <a:pt x="54610" y="6350"/>
                  </a:lnTo>
                  <a:lnTo>
                    <a:pt x="54610" y="5080"/>
                  </a:lnTo>
                  <a:lnTo>
                    <a:pt x="57150" y="5080"/>
                  </a:lnTo>
                  <a:lnTo>
                    <a:pt x="57150" y="6350"/>
                  </a:lnTo>
                  <a:lnTo>
                    <a:pt x="92710" y="6350"/>
                  </a:lnTo>
                  <a:lnTo>
                    <a:pt x="92710" y="5080"/>
                  </a:lnTo>
                  <a:lnTo>
                    <a:pt x="92710" y="3810"/>
                  </a:lnTo>
                  <a:lnTo>
                    <a:pt x="95250" y="3810"/>
                  </a:lnTo>
                  <a:lnTo>
                    <a:pt x="95250" y="5080"/>
                  </a:lnTo>
                  <a:lnTo>
                    <a:pt x="97790" y="5080"/>
                  </a:lnTo>
                  <a:lnTo>
                    <a:pt x="97790" y="6350"/>
                  </a:lnTo>
                  <a:lnTo>
                    <a:pt x="148577" y="6350"/>
                  </a:lnTo>
                  <a:lnTo>
                    <a:pt x="148577" y="5080"/>
                  </a:lnTo>
                  <a:lnTo>
                    <a:pt x="148577" y="3810"/>
                  </a:lnTo>
                  <a:lnTo>
                    <a:pt x="148577" y="1270"/>
                  </a:lnTo>
                  <a:close/>
                </a:path>
              </a:pathLst>
            </a:custGeom>
            <a:solidFill>
              <a:srgbClr val="9B9B9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69" name="object 869"/>
            <p:cNvSpPr/>
            <p:nvPr/>
          </p:nvSpPr>
          <p:spPr>
            <a:xfrm>
              <a:off x="1314450" y="4933950"/>
              <a:ext cx="148590" cy="7620"/>
            </a:xfrm>
            <a:custGeom>
              <a:avLst/>
              <a:gdLst/>
              <a:ahLst/>
              <a:cxnLst/>
              <a:rect l="l" t="t" r="r" b="b"/>
              <a:pathLst>
                <a:path w="148590" h="7620">
                  <a:moveTo>
                    <a:pt x="52069" y="0"/>
                  </a:moveTo>
                  <a:lnTo>
                    <a:pt x="0" y="0"/>
                  </a:lnTo>
                  <a:lnTo>
                    <a:pt x="0" y="2539"/>
                  </a:lnTo>
                  <a:lnTo>
                    <a:pt x="49530" y="2539"/>
                  </a:lnTo>
                  <a:lnTo>
                    <a:pt x="49530" y="1269"/>
                  </a:lnTo>
                  <a:lnTo>
                    <a:pt x="52069" y="1269"/>
                  </a:lnTo>
                  <a:lnTo>
                    <a:pt x="52069" y="0"/>
                  </a:lnTo>
                  <a:close/>
                </a:path>
                <a:path w="148590" h="7620">
                  <a:moveTo>
                    <a:pt x="92709" y="0"/>
                  </a:moveTo>
                  <a:lnTo>
                    <a:pt x="57150" y="0"/>
                  </a:lnTo>
                  <a:lnTo>
                    <a:pt x="57150" y="2539"/>
                  </a:lnTo>
                  <a:lnTo>
                    <a:pt x="92709" y="2539"/>
                  </a:lnTo>
                  <a:lnTo>
                    <a:pt x="92709" y="0"/>
                  </a:lnTo>
                  <a:close/>
                </a:path>
                <a:path w="148590" h="7620">
                  <a:moveTo>
                    <a:pt x="148589" y="0"/>
                  </a:moveTo>
                  <a:lnTo>
                    <a:pt x="100330" y="0"/>
                  </a:lnTo>
                  <a:lnTo>
                    <a:pt x="100330" y="1269"/>
                  </a:lnTo>
                  <a:lnTo>
                    <a:pt x="102869" y="1269"/>
                  </a:lnTo>
                  <a:lnTo>
                    <a:pt x="102869" y="2539"/>
                  </a:lnTo>
                  <a:lnTo>
                    <a:pt x="148589" y="2539"/>
                  </a:lnTo>
                  <a:lnTo>
                    <a:pt x="148589" y="0"/>
                  </a:lnTo>
                  <a:close/>
                </a:path>
                <a:path w="148590" h="7620">
                  <a:moveTo>
                    <a:pt x="39369" y="6350"/>
                  </a:moveTo>
                  <a:lnTo>
                    <a:pt x="1269" y="6350"/>
                  </a:lnTo>
                  <a:lnTo>
                    <a:pt x="1269" y="7619"/>
                  </a:lnTo>
                  <a:lnTo>
                    <a:pt x="39369" y="7619"/>
                  </a:lnTo>
                  <a:lnTo>
                    <a:pt x="39369" y="6350"/>
                  </a:lnTo>
                  <a:close/>
                </a:path>
                <a:path w="148590" h="7620">
                  <a:moveTo>
                    <a:pt x="46990" y="2540"/>
                  </a:moveTo>
                  <a:lnTo>
                    <a:pt x="0" y="2540"/>
                  </a:lnTo>
                  <a:lnTo>
                    <a:pt x="0" y="6350"/>
                  </a:lnTo>
                  <a:lnTo>
                    <a:pt x="41909" y="6350"/>
                  </a:lnTo>
                  <a:lnTo>
                    <a:pt x="41909" y="5080"/>
                  </a:lnTo>
                  <a:lnTo>
                    <a:pt x="44450" y="5080"/>
                  </a:lnTo>
                  <a:lnTo>
                    <a:pt x="44450" y="3810"/>
                  </a:lnTo>
                  <a:lnTo>
                    <a:pt x="46990" y="3810"/>
                  </a:lnTo>
                  <a:lnTo>
                    <a:pt x="46990" y="2540"/>
                  </a:lnTo>
                  <a:close/>
                </a:path>
                <a:path w="148590" h="7620">
                  <a:moveTo>
                    <a:pt x="92709" y="2540"/>
                  </a:moveTo>
                  <a:lnTo>
                    <a:pt x="57150" y="2540"/>
                  </a:lnTo>
                  <a:lnTo>
                    <a:pt x="57150" y="7619"/>
                  </a:lnTo>
                  <a:lnTo>
                    <a:pt x="92709" y="7619"/>
                  </a:lnTo>
                  <a:lnTo>
                    <a:pt x="92709" y="2540"/>
                  </a:lnTo>
                  <a:close/>
                </a:path>
                <a:path w="148590" h="7620">
                  <a:moveTo>
                    <a:pt x="148590" y="2540"/>
                  </a:moveTo>
                  <a:lnTo>
                    <a:pt x="104140" y="2540"/>
                  </a:lnTo>
                  <a:lnTo>
                    <a:pt x="104140" y="3810"/>
                  </a:lnTo>
                  <a:lnTo>
                    <a:pt x="106680" y="3810"/>
                  </a:lnTo>
                  <a:lnTo>
                    <a:pt x="106680" y="5080"/>
                  </a:lnTo>
                  <a:lnTo>
                    <a:pt x="109219" y="5080"/>
                  </a:lnTo>
                  <a:lnTo>
                    <a:pt x="109219" y="6350"/>
                  </a:lnTo>
                  <a:lnTo>
                    <a:pt x="111759" y="6350"/>
                  </a:lnTo>
                  <a:lnTo>
                    <a:pt x="111759" y="7619"/>
                  </a:lnTo>
                  <a:lnTo>
                    <a:pt x="148590" y="7619"/>
                  </a:lnTo>
                  <a:lnTo>
                    <a:pt x="148590" y="2540"/>
                  </a:lnTo>
                  <a:close/>
                </a:path>
              </a:pathLst>
            </a:custGeom>
            <a:solidFill>
              <a:srgbClr val="9F9F9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70" name="object 870"/>
            <p:cNvSpPr/>
            <p:nvPr/>
          </p:nvSpPr>
          <p:spPr>
            <a:xfrm>
              <a:off x="1318260" y="4941570"/>
              <a:ext cx="144780" cy="7620"/>
            </a:xfrm>
            <a:custGeom>
              <a:avLst/>
              <a:gdLst/>
              <a:ahLst/>
              <a:cxnLst/>
              <a:rect l="l" t="t" r="r" b="b"/>
              <a:pathLst>
                <a:path w="144780" h="7620">
                  <a:moveTo>
                    <a:pt x="33019" y="0"/>
                  </a:moveTo>
                  <a:lnTo>
                    <a:pt x="0" y="0"/>
                  </a:lnTo>
                  <a:lnTo>
                    <a:pt x="0" y="1269"/>
                  </a:lnTo>
                  <a:lnTo>
                    <a:pt x="33019" y="1269"/>
                  </a:lnTo>
                  <a:lnTo>
                    <a:pt x="33019" y="0"/>
                  </a:lnTo>
                  <a:close/>
                </a:path>
                <a:path w="144780" h="7620">
                  <a:moveTo>
                    <a:pt x="88900" y="0"/>
                  </a:moveTo>
                  <a:lnTo>
                    <a:pt x="53340" y="0"/>
                  </a:lnTo>
                  <a:lnTo>
                    <a:pt x="53340" y="1269"/>
                  </a:lnTo>
                  <a:lnTo>
                    <a:pt x="88900" y="1269"/>
                  </a:lnTo>
                  <a:lnTo>
                    <a:pt x="88900" y="0"/>
                  </a:lnTo>
                  <a:close/>
                </a:path>
                <a:path w="144780" h="7620">
                  <a:moveTo>
                    <a:pt x="144780" y="0"/>
                  </a:moveTo>
                  <a:lnTo>
                    <a:pt x="110490" y="0"/>
                  </a:lnTo>
                  <a:lnTo>
                    <a:pt x="110490" y="1269"/>
                  </a:lnTo>
                  <a:lnTo>
                    <a:pt x="144780" y="1269"/>
                  </a:lnTo>
                  <a:lnTo>
                    <a:pt x="144780" y="0"/>
                  </a:lnTo>
                  <a:close/>
                </a:path>
                <a:path w="144780" h="7620">
                  <a:moveTo>
                    <a:pt x="20320" y="6349"/>
                  </a:moveTo>
                  <a:lnTo>
                    <a:pt x="8890" y="6349"/>
                  </a:lnTo>
                  <a:lnTo>
                    <a:pt x="8890" y="7619"/>
                  </a:lnTo>
                  <a:lnTo>
                    <a:pt x="20320" y="7619"/>
                  </a:lnTo>
                  <a:lnTo>
                    <a:pt x="20320" y="6349"/>
                  </a:lnTo>
                  <a:close/>
                </a:path>
                <a:path w="144780" h="7620">
                  <a:moveTo>
                    <a:pt x="22859" y="5079"/>
                  </a:moveTo>
                  <a:lnTo>
                    <a:pt x="6350" y="5079"/>
                  </a:lnTo>
                  <a:lnTo>
                    <a:pt x="6350" y="6349"/>
                  </a:lnTo>
                  <a:lnTo>
                    <a:pt x="22859" y="6349"/>
                  </a:lnTo>
                  <a:lnTo>
                    <a:pt x="22859" y="5079"/>
                  </a:lnTo>
                  <a:close/>
                </a:path>
                <a:path w="144780" h="7620">
                  <a:moveTo>
                    <a:pt x="25400" y="3809"/>
                  </a:moveTo>
                  <a:lnTo>
                    <a:pt x="3809" y="3809"/>
                  </a:lnTo>
                  <a:lnTo>
                    <a:pt x="3809" y="5079"/>
                  </a:lnTo>
                  <a:lnTo>
                    <a:pt x="25400" y="5079"/>
                  </a:lnTo>
                  <a:lnTo>
                    <a:pt x="25400" y="3809"/>
                  </a:lnTo>
                  <a:close/>
                </a:path>
                <a:path w="144780" h="7620">
                  <a:moveTo>
                    <a:pt x="27940" y="2539"/>
                  </a:moveTo>
                  <a:lnTo>
                    <a:pt x="2540" y="2539"/>
                  </a:lnTo>
                  <a:lnTo>
                    <a:pt x="2540" y="3809"/>
                  </a:lnTo>
                  <a:lnTo>
                    <a:pt x="27940" y="3809"/>
                  </a:lnTo>
                  <a:lnTo>
                    <a:pt x="27940" y="2539"/>
                  </a:lnTo>
                  <a:close/>
                </a:path>
                <a:path w="144780" h="7620">
                  <a:moveTo>
                    <a:pt x="30480" y="1269"/>
                  </a:moveTo>
                  <a:lnTo>
                    <a:pt x="1270" y="1269"/>
                  </a:lnTo>
                  <a:lnTo>
                    <a:pt x="1270" y="2539"/>
                  </a:lnTo>
                  <a:lnTo>
                    <a:pt x="30480" y="2539"/>
                  </a:lnTo>
                  <a:lnTo>
                    <a:pt x="30480" y="1269"/>
                  </a:lnTo>
                  <a:close/>
                </a:path>
                <a:path w="144780" h="7620">
                  <a:moveTo>
                    <a:pt x="88900" y="1269"/>
                  </a:moveTo>
                  <a:lnTo>
                    <a:pt x="53340" y="1269"/>
                  </a:lnTo>
                  <a:lnTo>
                    <a:pt x="53340" y="7619"/>
                  </a:lnTo>
                  <a:lnTo>
                    <a:pt x="88900" y="7619"/>
                  </a:lnTo>
                  <a:lnTo>
                    <a:pt x="88900" y="1269"/>
                  </a:lnTo>
                  <a:close/>
                </a:path>
                <a:path w="144780" h="7620">
                  <a:moveTo>
                    <a:pt x="142240" y="6349"/>
                  </a:moveTo>
                  <a:lnTo>
                    <a:pt x="121920" y="6349"/>
                  </a:lnTo>
                  <a:lnTo>
                    <a:pt x="121920" y="7619"/>
                  </a:lnTo>
                  <a:lnTo>
                    <a:pt x="142240" y="7619"/>
                  </a:lnTo>
                  <a:lnTo>
                    <a:pt x="142240" y="6349"/>
                  </a:lnTo>
                  <a:close/>
                </a:path>
                <a:path w="144780" h="7620">
                  <a:moveTo>
                    <a:pt x="143509" y="3809"/>
                  </a:moveTo>
                  <a:lnTo>
                    <a:pt x="116840" y="3809"/>
                  </a:lnTo>
                  <a:lnTo>
                    <a:pt x="116840" y="5079"/>
                  </a:lnTo>
                  <a:lnTo>
                    <a:pt x="119380" y="5079"/>
                  </a:lnTo>
                  <a:lnTo>
                    <a:pt x="119380" y="6349"/>
                  </a:lnTo>
                  <a:lnTo>
                    <a:pt x="143510" y="6349"/>
                  </a:lnTo>
                  <a:lnTo>
                    <a:pt x="143509" y="3809"/>
                  </a:lnTo>
                  <a:close/>
                </a:path>
                <a:path w="144780" h="7620">
                  <a:moveTo>
                    <a:pt x="144779" y="1269"/>
                  </a:moveTo>
                  <a:lnTo>
                    <a:pt x="111759" y="1269"/>
                  </a:lnTo>
                  <a:lnTo>
                    <a:pt x="111759" y="2539"/>
                  </a:lnTo>
                  <a:lnTo>
                    <a:pt x="114300" y="2539"/>
                  </a:lnTo>
                  <a:lnTo>
                    <a:pt x="114300" y="3809"/>
                  </a:lnTo>
                  <a:lnTo>
                    <a:pt x="144780" y="3809"/>
                  </a:lnTo>
                  <a:lnTo>
                    <a:pt x="144779" y="1269"/>
                  </a:lnTo>
                  <a:close/>
                </a:path>
              </a:pathLst>
            </a:custGeom>
            <a:solidFill>
              <a:srgbClr val="A2A2A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71" name="object 871"/>
            <p:cNvSpPr/>
            <p:nvPr/>
          </p:nvSpPr>
          <p:spPr>
            <a:xfrm>
              <a:off x="1371600" y="4949190"/>
              <a:ext cx="85090" cy="6350"/>
            </a:xfrm>
            <a:custGeom>
              <a:avLst/>
              <a:gdLst/>
              <a:ahLst/>
              <a:cxnLst/>
              <a:rect l="l" t="t" r="r" b="b"/>
              <a:pathLst>
                <a:path w="85090" h="6350">
                  <a:moveTo>
                    <a:pt x="35559" y="0"/>
                  </a:moveTo>
                  <a:lnTo>
                    <a:pt x="0" y="0"/>
                  </a:lnTo>
                  <a:lnTo>
                    <a:pt x="0" y="6350"/>
                  </a:lnTo>
                  <a:lnTo>
                    <a:pt x="35559" y="6350"/>
                  </a:lnTo>
                  <a:lnTo>
                    <a:pt x="35559" y="0"/>
                  </a:lnTo>
                  <a:close/>
                </a:path>
                <a:path w="85090" h="6350">
                  <a:moveTo>
                    <a:pt x="82550" y="1270"/>
                  </a:moveTo>
                  <a:lnTo>
                    <a:pt x="74930" y="1270"/>
                  </a:lnTo>
                  <a:lnTo>
                    <a:pt x="74930" y="2540"/>
                  </a:lnTo>
                  <a:lnTo>
                    <a:pt x="82550" y="2540"/>
                  </a:lnTo>
                  <a:lnTo>
                    <a:pt x="82550" y="1270"/>
                  </a:lnTo>
                  <a:close/>
                </a:path>
                <a:path w="85090" h="6350">
                  <a:moveTo>
                    <a:pt x="85089" y="0"/>
                  </a:moveTo>
                  <a:lnTo>
                    <a:pt x="71119" y="0"/>
                  </a:lnTo>
                  <a:lnTo>
                    <a:pt x="71119" y="1270"/>
                  </a:lnTo>
                  <a:lnTo>
                    <a:pt x="85089" y="1270"/>
                  </a:lnTo>
                  <a:lnTo>
                    <a:pt x="85089" y="0"/>
                  </a:lnTo>
                  <a:close/>
                </a:path>
              </a:pathLst>
            </a:custGeom>
            <a:solidFill>
              <a:srgbClr val="A5A5A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72" name="object 872"/>
            <p:cNvSpPr/>
            <p:nvPr/>
          </p:nvSpPr>
          <p:spPr>
            <a:xfrm>
              <a:off x="1371600" y="4955540"/>
              <a:ext cx="35560" cy="7620"/>
            </a:xfrm>
            <a:custGeom>
              <a:avLst/>
              <a:gdLst/>
              <a:ahLst/>
              <a:cxnLst/>
              <a:rect l="l" t="t" r="r" b="b"/>
              <a:pathLst>
                <a:path w="35559" h="7620">
                  <a:moveTo>
                    <a:pt x="0" y="7620"/>
                  </a:moveTo>
                  <a:lnTo>
                    <a:pt x="0" y="0"/>
                  </a:lnTo>
                  <a:lnTo>
                    <a:pt x="35559" y="0"/>
                  </a:lnTo>
                  <a:lnTo>
                    <a:pt x="35559" y="7620"/>
                  </a:lnTo>
                  <a:lnTo>
                    <a:pt x="0" y="7620"/>
                  </a:lnTo>
                  <a:close/>
                </a:path>
              </a:pathLst>
            </a:custGeom>
            <a:solidFill>
              <a:srgbClr val="A8A8A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73" name="object 873"/>
            <p:cNvSpPr/>
            <p:nvPr/>
          </p:nvSpPr>
          <p:spPr>
            <a:xfrm>
              <a:off x="1371600" y="4963160"/>
              <a:ext cx="35560" cy="7620"/>
            </a:xfrm>
            <a:custGeom>
              <a:avLst/>
              <a:gdLst/>
              <a:ahLst/>
              <a:cxnLst/>
              <a:rect l="l" t="t" r="r" b="b"/>
              <a:pathLst>
                <a:path w="35559" h="7620">
                  <a:moveTo>
                    <a:pt x="0" y="7619"/>
                  </a:moveTo>
                  <a:lnTo>
                    <a:pt x="0" y="0"/>
                  </a:lnTo>
                  <a:lnTo>
                    <a:pt x="35559" y="0"/>
                  </a:lnTo>
                  <a:lnTo>
                    <a:pt x="35559" y="7619"/>
                  </a:lnTo>
                  <a:lnTo>
                    <a:pt x="0" y="7619"/>
                  </a:lnTo>
                  <a:close/>
                </a:path>
              </a:pathLst>
            </a:custGeom>
            <a:solidFill>
              <a:srgbClr val="ABABA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74" name="object 874"/>
            <p:cNvSpPr/>
            <p:nvPr/>
          </p:nvSpPr>
          <p:spPr>
            <a:xfrm>
              <a:off x="1371600" y="4970780"/>
              <a:ext cx="35560" cy="6350"/>
            </a:xfrm>
            <a:custGeom>
              <a:avLst/>
              <a:gdLst/>
              <a:ahLst/>
              <a:cxnLst/>
              <a:rect l="l" t="t" r="r" b="b"/>
              <a:pathLst>
                <a:path w="35559" h="6350">
                  <a:moveTo>
                    <a:pt x="0" y="6350"/>
                  </a:moveTo>
                  <a:lnTo>
                    <a:pt x="0" y="0"/>
                  </a:lnTo>
                  <a:lnTo>
                    <a:pt x="35559" y="0"/>
                  </a:lnTo>
                  <a:lnTo>
                    <a:pt x="35559" y="6350"/>
                  </a:lnTo>
                  <a:lnTo>
                    <a:pt x="0" y="6350"/>
                  </a:lnTo>
                  <a:close/>
                </a:path>
              </a:pathLst>
            </a:custGeom>
            <a:solidFill>
              <a:srgbClr val="AFAFA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75" name="object 875"/>
            <p:cNvSpPr/>
            <p:nvPr/>
          </p:nvSpPr>
          <p:spPr>
            <a:xfrm>
              <a:off x="1371600" y="4977130"/>
              <a:ext cx="35560" cy="7620"/>
            </a:xfrm>
            <a:custGeom>
              <a:avLst/>
              <a:gdLst/>
              <a:ahLst/>
              <a:cxnLst/>
              <a:rect l="l" t="t" r="r" b="b"/>
              <a:pathLst>
                <a:path w="35559" h="7620">
                  <a:moveTo>
                    <a:pt x="0" y="7620"/>
                  </a:moveTo>
                  <a:lnTo>
                    <a:pt x="0" y="0"/>
                  </a:lnTo>
                  <a:lnTo>
                    <a:pt x="35559" y="0"/>
                  </a:lnTo>
                  <a:lnTo>
                    <a:pt x="35559" y="7620"/>
                  </a:lnTo>
                  <a:lnTo>
                    <a:pt x="0" y="7620"/>
                  </a:lnTo>
                  <a:close/>
                </a:path>
              </a:pathLst>
            </a:custGeom>
            <a:solidFill>
              <a:srgbClr val="B2B2B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76" name="object 876"/>
            <p:cNvSpPr/>
            <p:nvPr/>
          </p:nvSpPr>
          <p:spPr>
            <a:xfrm>
              <a:off x="1371600" y="4984750"/>
              <a:ext cx="35560" cy="7620"/>
            </a:xfrm>
            <a:custGeom>
              <a:avLst/>
              <a:gdLst/>
              <a:ahLst/>
              <a:cxnLst/>
              <a:rect l="l" t="t" r="r" b="b"/>
              <a:pathLst>
                <a:path w="35559" h="7620">
                  <a:moveTo>
                    <a:pt x="0" y="7619"/>
                  </a:moveTo>
                  <a:lnTo>
                    <a:pt x="0" y="0"/>
                  </a:lnTo>
                  <a:lnTo>
                    <a:pt x="35559" y="0"/>
                  </a:lnTo>
                  <a:lnTo>
                    <a:pt x="35559" y="7619"/>
                  </a:lnTo>
                  <a:lnTo>
                    <a:pt x="0" y="7619"/>
                  </a:lnTo>
                  <a:close/>
                </a:path>
              </a:pathLst>
            </a:custGeom>
            <a:solidFill>
              <a:srgbClr val="B5B5B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77" name="object 877"/>
            <p:cNvSpPr/>
            <p:nvPr/>
          </p:nvSpPr>
          <p:spPr>
            <a:xfrm>
              <a:off x="1371600" y="4992370"/>
              <a:ext cx="35560" cy="6350"/>
            </a:xfrm>
            <a:custGeom>
              <a:avLst/>
              <a:gdLst/>
              <a:ahLst/>
              <a:cxnLst/>
              <a:rect l="l" t="t" r="r" b="b"/>
              <a:pathLst>
                <a:path w="35559" h="6350">
                  <a:moveTo>
                    <a:pt x="0" y="6349"/>
                  </a:moveTo>
                  <a:lnTo>
                    <a:pt x="0" y="0"/>
                  </a:lnTo>
                  <a:lnTo>
                    <a:pt x="35559" y="0"/>
                  </a:lnTo>
                  <a:lnTo>
                    <a:pt x="35559" y="6349"/>
                  </a:lnTo>
                  <a:lnTo>
                    <a:pt x="0" y="6349"/>
                  </a:lnTo>
                  <a:close/>
                </a:path>
              </a:pathLst>
            </a:custGeom>
            <a:solidFill>
              <a:srgbClr val="B8B8B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78" name="object 878"/>
            <p:cNvSpPr/>
            <p:nvPr/>
          </p:nvSpPr>
          <p:spPr>
            <a:xfrm>
              <a:off x="1371600" y="4998720"/>
              <a:ext cx="35560" cy="7620"/>
            </a:xfrm>
            <a:custGeom>
              <a:avLst/>
              <a:gdLst/>
              <a:ahLst/>
              <a:cxnLst/>
              <a:rect l="l" t="t" r="r" b="b"/>
              <a:pathLst>
                <a:path w="35559" h="7620">
                  <a:moveTo>
                    <a:pt x="35559" y="0"/>
                  </a:moveTo>
                  <a:lnTo>
                    <a:pt x="0" y="0"/>
                  </a:lnTo>
                  <a:lnTo>
                    <a:pt x="0" y="5079"/>
                  </a:lnTo>
                  <a:lnTo>
                    <a:pt x="1269" y="5079"/>
                  </a:lnTo>
                  <a:lnTo>
                    <a:pt x="1269" y="7619"/>
                  </a:lnTo>
                  <a:lnTo>
                    <a:pt x="35559" y="7619"/>
                  </a:lnTo>
                  <a:lnTo>
                    <a:pt x="35559" y="0"/>
                  </a:lnTo>
                  <a:close/>
                </a:path>
              </a:pathLst>
            </a:custGeom>
            <a:solidFill>
              <a:srgbClr val="BBBBB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79" name="object 879"/>
            <p:cNvSpPr/>
            <p:nvPr/>
          </p:nvSpPr>
          <p:spPr>
            <a:xfrm>
              <a:off x="1372870" y="5006340"/>
              <a:ext cx="34290" cy="7620"/>
            </a:xfrm>
            <a:custGeom>
              <a:avLst/>
              <a:gdLst/>
              <a:ahLst/>
              <a:cxnLst/>
              <a:rect l="l" t="t" r="r" b="b"/>
              <a:pathLst>
                <a:path w="34290" h="7620">
                  <a:moveTo>
                    <a:pt x="31750" y="5080"/>
                  </a:moveTo>
                  <a:lnTo>
                    <a:pt x="2540" y="5080"/>
                  </a:lnTo>
                  <a:lnTo>
                    <a:pt x="2540" y="6350"/>
                  </a:lnTo>
                  <a:lnTo>
                    <a:pt x="31750" y="6350"/>
                  </a:lnTo>
                  <a:lnTo>
                    <a:pt x="31750" y="5080"/>
                  </a:lnTo>
                  <a:close/>
                </a:path>
                <a:path w="34290" h="7620">
                  <a:moveTo>
                    <a:pt x="34290" y="0"/>
                  </a:moveTo>
                  <a:lnTo>
                    <a:pt x="0" y="0"/>
                  </a:lnTo>
                  <a:lnTo>
                    <a:pt x="0" y="2540"/>
                  </a:lnTo>
                  <a:lnTo>
                    <a:pt x="1270" y="2540"/>
                  </a:lnTo>
                  <a:lnTo>
                    <a:pt x="1270" y="5080"/>
                  </a:lnTo>
                  <a:lnTo>
                    <a:pt x="34290" y="5080"/>
                  </a:lnTo>
                  <a:lnTo>
                    <a:pt x="34290" y="0"/>
                  </a:lnTo>
                  <a:close/>
                </a:path>
                <a:path w="34290" h="7620">
                  <a:moveTo>
                    <a:pt x="29210" y="6350"/>
                  </a:moveTo>
                  <a:lnTo>
                    <a:pt x="3810" y="6350"/>
                  </a:lnTo>
                  <a:lnTo>
                    <a:pt x="3810" y="7620"/>
                  </a:lnTo>
                  <a:lnTo>
                    <a:pt x="29210" y="7620"/>
                  </a:lnTo>
                  <a:lnTo>
                    <a:pt x="29210" y="6350"/>
                  </a:lnTo>
                  <a:close/>
                </a:path>
              </a:pathLst>
            </a:custGeom>
            <a:solidFill>
              <a:srgbClr val="BFBFB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80" name="object 880"/>
            <p:cNvSpPr/>
            <p:nvPr/>
          </p:nvSpPr>
          <p:spPr>
            <a:xfrm>
              <a:off x="1377950" y="5013960"/>
              <a:ext cx="22860" cy="6350"/>
            </a:xfrm>
            <a:custGeom>
              <a:avLst/>
              <a:gdLst/>
              <a:ahLst/>
              <a:cxnLst/>
              <a:rect l="l" t="t" r="r" b="b"/>
              <a:pathLst>
                <a:path w="22859" h="6350">
                  <a:moveTo>
                    <a:pt x="13969" y="3809"/>
                  </a:moveTo>
                  <a:lnTo>
                    <a:pt x="7619" y="3809"/>
                  </a:lnTo>
                  <a:lnTo>
                    <a:pt x="7619" y="5079"/>
                  </a:lnTo>
                  <a:lnTo>
                    <a:pt x="13969" y="5079"/>
                  </a:lnTo>
                  <a:lnTo>
                    <a:pt x="13969" y="3809"/>
                  </a:lnTo>
                  <a:close/>
                </a:path>
                <a:path w="22859" h="6350">
                  <a:moveTo>
                    <a:pt x="16509" y="2539"/>
                  </a:moveTo>
                  <a:lnTo>
                    <a:pt x="6350" y="2539"/>
                  </a:lnTo>
                  <a:lnTo>
                    <a:pt x="6350" y="3809"/>
                  </a:lnTo>
                  <a:lnTo>
                    <a:pt x="16509" y="3809"/>
                  </a:lnTo>
                  <a:lnTo>
                    <a:pt x="16509" y="2539"/>
                  </a:lnTo>
                  <a:close/>
                </a:path>
                <a:path w="22859" h="6350">
                  <a:moveTo>
                    <a:pt x="19050" y="1269"/>
                  </a:moveTo>
                  <a:lnTo>
                    <a:pt x="2540" y="1269"/>
                  </a:lnTo>
                  <a:lnTo>
                    <a:pt x="2540" y="2539"/>
                  </a:lnTo>
                  <a:lnTo>
                    <a:pt x="19050" y="2539"/>
                  </a:lnTo>
                  <a:lnTo>
                    <a:pt x="19050" y="1269"/>
                  </a:lnTo>
                  <a:close/>
                </a:path>
                <a:path w="22859" h="6350">
                  <a:moveTo>
                    <a:pt x="22859" y="0"/>
                  </a:moveTo>
                  <a:lnTo>
                    <a:pt x="0" y="0"/>
                  </a:lnTo>
                  <a:lnTo>
                    <a:pt x="0" y="1269"/>
                  </a:lnTo>
                  <a:lnTo>
                    <a:pt x="22859" y="1269"/>
                  </a:lnTo>
                  <a:lnTo>
                    <a:pt x="22859" y="0"/>
                  </a:lnTo>
                  <a:close/>
                </a:path>
                <a:path w="22859" h="6350">
                  <a:moveTo>
                    <a:pt x="11429" y="5080"/>
                  </a:moveTo>
                  <a:lnTo>
                    <a:pt x="7619" y="5080"/>
                  </a:lnTo>
                  <a:lnTo>
                    <a:pt x="7619" y="6350"/>
                  </a:lnTo>
                  <a:lnTo>
                    <a:pt x="11429" y="6350"/>
                  </a:lnTo>
                  <a:lnTo>
                    <a:pt x="11429" y="5080"/>
                  </a:lnTo>
                  <a:close/>
                </a:path>
              </a:pathLst>
            </a:custGeom>
            <a:solidFill>
              <a:srgbClr val="C2C2C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81" name="object 881"/>
            <p:cNvSpPr/>
            <p:nvPr/>
          </p:nvSpPr>
          <p:spPr>
            <a:xfrm>
              <a:off x="1398270" y="4697730"/>
              <a:ext cx="5080" cy="2540"/>
            </a:xfrm>
            <a:custGeom>
              <a:avLst/>
              <a:gdLst/>
              <a:ahLst/>
              <a:cxnLst/>
              <a:rect l="l" t="t" r="r" b="b"/>
              <a:pathLst>
                <a:path w="5080" h="2539">
                  <a:moveTo>
                    <a:pt x="5080" y="1270"/>
                  </a:moveTo>
                  <a:lnTo>
                    <a:pt x="2540" y="1270"/>
                  </a:lnTo>
                  <a:lnTo>
                    <a:pt x="2540" y="0"/>
                  </a:lnTo>
                  <a:lnTo>
                    <a:pt x="1270" y="0"/>
                  </a:lnTo>
                  <a:lnTo>
                    <a:pt x="1270" y="1270"/>
                  </a:lnTo>
                  <a:lnTo>
                    <a:pt x="0" y="1270"/>
                  </a:lnTo>
                  <a:lnTo>
                    <a:pt x="0" y="2540"/>
                  </a:lnTo>
                  <a:lnTo>
                    <a:pt x="5080" y="2540"/>
                  </a:lnTo>
                  <a:lnTo>
                    <a:pt x="5080" y="1270"/>
                  </a:lnTo>
                  <a:close/>
                </a:path>
              </a:pathLst>
            </a:custGeom>
            <a:solidFill>
              <a:srgbClr val="C7C7C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82" name="object 882"/>
            <p:cNvSpPr/>
            <p:nvPr/>
          </p:nvSpPr>
          <p:spPr>
            <a:xfrm>
              <a:off x="1395730" y="4700270"/>
              <a:ext cx="189230" cy="3810"/>
            </a:xfrm>
            <a:custGeom>
              <a:avLst/>
              <a:gdLst/>
              <a:ahLst/>
              <a:cxnLst/>
              <a:rect l="l" t="t" r="r" b="b"/>
              <a:pathLst>
                <a:path w="189230" h="3810">
                  <a:moveTo>
                    <a:pt x="10147" y="0"/>
                  </a:moveTo>
                  <a:lnTo>
                    <a:pt x="2540" y="0"/>
                  </a:lnTo>
                  <a:lnTo>
                    <a:pt x="2540" y="1270"/>
                  </a:lnTo>
                  <a:lnTo>
                    <a:pt x="10147" y="1270"/>
                  </a:lnTo>
                  <a:lnTo>
                    <a:pt x="10147" y="0"/>
                  </a:lnTo>
                  <a:close/>
                </a:path>
                <a:path w="189230" h="3810">
                  <a:moveTo>
                    <a:pt x="13970" y="2540"/>
                  </a:moveTo>
                  <a:lnTo>
                    <a:pt x="12700" y="2540"/>
                  </a:lnTo>
                  <a:lnTo>
                    <a:pt x="12700" y="1282"/>
                  </a:lnTo>
                  <a:lnTo>
                    <a:pt x="1270" y="1282"/>
                  </a:lnTo>
                  <a:lnTo>
                    <a:pt x="1270" y="2540"/>
                  </a:lnTo>
                  <a:lnTo>
                    <a:pt x="0" y="2540"/>
                  </a:lnTo>
                  <a:lnTo>
                    <a:pt x="0" y="3810"/>
                  </a:lnTo>
                  <a:lnTo>
                    <a:pt x="13970" y="3810"/>
                  </a:lnTo>
                  <a:lnTo>
                    <a:pt x="13970" y="2540"/>
                  </a:lnTo>
                  <a:close/>
                </a:path>
                <a:path w="189230" h="3810">
                  <a:moveTo>
                    <a:pt x="184137" y="0"/>
                  </a:moveTo>
                  <a:lnTo>
                    <a:pt x="176530" y="0"/>
                  </a:lnTo>
                  <a:lnTo>
                    <a:pt x="176530" y="1270"/>
                  </a:lnTo>
                  <a:lnTo>
                    <a:pt x="184137" y="1270"/>
                  </a:lnTo>
                  <a:lnTo>
                    <a:pt x="184137" y="0"/>
                  </a:lnTo>
                  <a:close/>
                </a:path>
                <a:path w="189230" h="3810">
                  <a:moveTo>
                    <a:pt x="189230" y="2540"/>
                  </a:moveTo>
                  <a:lnTo>
                    <a:pt x="186690" y="2540"/>
                  </a:lnTo>
                  <a:lnTo>
                    <a:pt x="186690" y="1282"/>
                  </a:lnTo>
                  <a:lnTo>
                    <a:pt x="175260" y="1282"/>
                  </a:lnTo>
                  <a:lnTo>
                    <a:pt x="175260" y="2540"/>
                  </a:lnTo>
                  <a:lnTo>
                    <a:pt x="172720" y="2540"/>
                  </a:lnTo>
                  <a:lnTo>
                    <a:pt x="172720" y="3810"/>
                  </a:lnTo>
                  <a:lnTo>
                    <a:pt x="189230" y="3810"/>
                  </a:lnTo>
                  <a:lnTo>
                    <a:pt x="189230" y="2540"/>
                  </a:lnTo>
                  <a:close/>
                </a:path>
              </a:pathLst>
            </a:custGeom>
            <a:solidFill>
              <a:srgbClr val="C5C5C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83" name="object 883"/>
            <p:cNvSpPr/>
            <p:nvPr/>
          </p:nvSpPr>
          <p:spPr>
            <a:xfrm>
              <a:off x="1394459" y="4704080"/>
              <a:ext cx="193040" cy="3810"/>
            </a:xfrm>
            <a:custGeom>
              <a:avLst/>
              <a:gdLst/>
              <a:ahLst/>
              <a:cxnLst/>
              <a:rect l="l" t="t" r="r" b="b"/>
              <a:pathLst>
                <a:path w="193040" h="3810">
                  <a:moveTo>
                    <a:pt x="20319" y="1270"/>
                  </a:moveTo>
                  <a:lnTo>
                    <a:pt x="0" y="1270"/>
                  </a:lnTo>
                  <a:lnTo>
                    <a:pt x="0" y="3810"/>
                  </a:lnTo>
                  <a:lnTo>
                    <a:pt x="22859" y="3810"/>
                  </a:lnTo>
                  <a:lnTo>
                    <a:pt x="22859" y="2540"/>
                  </a:lnTo>
                  <a:lnTo>
                    <a:pt x="20319" y="2540"/>
                  </a:lnTo>
                  <a:lnTo>
                    <a:pt x="20319" y="1270"/>
                  </a:lnTo>
                  <a:close/>
                </a:path>
                <a:path w="193040" h="3810">
                  <a:moveTo>
                    <a:pt x="17780" y="0"/>
                  </a:moveTo>
                  <a:lnTo>
                    <a:pt x="1270" y="0"/>
                  </a:lnTo>
                  <a:lnTo>
                    <a:pt x="1270" y="1270"/>
                  </a:lnTo>
                  <a:lnTo>
                    <a:pt x="17780" y="1270"/>
                  </a:lnTo>
                  <a:lnTo>
                    <a:pt x="17780" y="0"/>
                  </a:lnTo>
                  <a:close/>
                </a:path>
                <a:path w="193040" h="3810">
                  <a:moveTo>
                    <a:pt x="193040" y="2540"/>
                  </a:moveTo>
                  <a:lnTo>
                    <a:pt x="167640" y="2540"/>
                  </a:lnTo>
                  <a:lnTo>
                    <a:pt x="167640" y="3810"/>
                  </a:lnTo>
                  <a:lnTo>
                    <a:pt x="193040" y="3810"/>
                  </a:lnTo>
                  <a:lnTo>
                    <a:pt x="193040" y="2540"/>
                  </a:lnTo>
                  <a:close/>
                </a:path>
                <a:path w="193040" h="3810">
                  <a:moveTo>
                    <a:pt x="191769" y="0"/>
                  </a:moveTo>
                  <a:lnTo>
                    <a:pt x="171450" y="0"/>
                  </a:lnTo>
                  <a:lnTo>
                    <a:pt x="171450" y="1270"/>
                  </a:lnTo>
                  <a:lnTo>
                    <a:pt x="170180" y="1270"/>
                  </a:lnTo>
                  <a:lnTo>
                    <a:pt x="170180" y="2540"/>
                  </a:lnTo>
                  <a:lnTo>
                    <a:pt x="191770" y="2540"/>
                  </a:lnTo>
                  <a:lnTo>
                    <a:pt x="191769" y="0"/>
                  </a:lnTo>
                  <a:close/>
                </a:path>
              </a:pathLst>
            </a:custGeom>
            <a:solidFill>
              <a:srgbClr val="C2C2C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84" name="object 884"/>
            <p:cNvSpPr/>
            <p:nvPr/>
          </p:nvSpPr>
          <p:spPr>
            <a:xfrm>
              <a:off x="1391920" y="4707890"/>
              <a:ext cx="196850" cy="3810"/>
            </a:xfrm>
            <a:custGeom>
              <a:avLst/>
              <a:gdLst/>
              <a:ahLst/>
              <a:cxnLst/>
              <a:rect l="l" t="t" r="r" b="b"/>
              <a:pathLst>
                <a:path w="196850" h="3810">
                  <a:moveTo>
                    <a:pt x="29209" y="1269"/>
                  </a:moveTo>
                  <a:lnTo>
                    <a:pt x="0" y="1269"/>
                  </a:lnTo>
                  <a:lnTo>
                    <a:pt x="0" y="3809"/>
                  </a:lnTo>
                  <a:lnTo>
                    <a:pt x="31750" y="3809"/>
                  </a:lnTo>
                  <a:lnTo>
                    <a:pt x="31750" y="2539"/>
                  </a:lnTo>
                  <a:lnTo>
                    <a:pt x="29209" y="2539"/>
                  </a:lnTo>
                  <a:lnTo>
                    <a:pt x="29209" y="1269"/>
                  </a:lnTo>
                  <a:close/>
                </a:path>
                <a:path w="196850" h="3810">
                  <a:moveTo>
                    <a:pt x="27940" y="0"/>
                  </a:moveTo>
                  <a:lnTo>
                    <a:pt x="1270" y="0"/>
                  </a:lnTo>
                  <a:lnTo>
                    <a:pt x="1270" y="1269"/>
                  </a:lnTo>
                  <a:lnTo>
                    <a:pt x="27940" y="1269"/>
                  </a:lnTo>
                  <a:lnTo>
                    <a:pt x="27940" y="0"/>
                  </a:lnTo>
                  <a:close/>
                </a:path>
                <a:path w="196850" h="3810">
                  <a:moveTo>
                    <a:pt x="196850" y="1269"/>
                  </a:moveTo>
                  <a:lnTo>
                    <a:pt x="165100" y="1269"/>
                  </a:lnTo>
                  <a:lnTo>
                    <a:pt x="165100" y="2539"/>
                  </a:lnTo>
                  <a:lnTo>
                    <a:pt x="162560" y="2539"/>
                  </a:lnTo>
                  <a:lnTo>
                    <a:pt x="162560" y="3809"/>
                  </a:lnTo>
                  <a:lnTo>
                    <a:pt x="196850" y="3809"/>
                  </a:lnTo>
                  <a:lnTo>
                    <a:pt x="196850" y="1269"/>
                  </a:lnTo>
                  <a:close/>
                </a:path>
                <a:path w="196850" h="3810">
                  <a:moveTo>
                    <a:pt x="195580" y="0"/>
                  </a:moveTo>
                  <a:lnTo>
                    <a:pt x="167640" y="0"/>
                  </a:lnTo>
                  <a:lnTo>
                    <a:pt x="167640" y="1269"/>
                  </a:lnTo>
                  <a:lnTo>
                    <a:pt x="195580" y="1269"/>
                  </a:lnTo>
                  <a:lnTo>
                    <a:pt x="195580" y="0"/>
                  </a:lnTo>
                  <a:close/>
                </a:path>
              </a:pathLst>
            </a:custGeom>
            <a:solidFill>
              <a:srgbClr val="C0C0C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85" name="object 885"/>
            <p:cNvSpPr/>
            <p:nvPr/>
          </p:nvSpPr>
          <p:spPr>
            <a:xfrm>
              <a:off x="1389379" y="4711700"/>
              <a:ext cx="199390" cy="3810"/>
            </a:xfrm>
            <a:custGeom>
              <a:avLst/>
              <a:gdLst/>
              <a:ahLst/>
              <a:cxnLst/>
              <a:rect l="l" t="t" r="r" b="b"/>
              <a:pathLst>
                <a:path w="199390" h="3810">
                  <a:moveTo>
                    <a:pt x="39369" y="1269"/>
                  </a:moveTo>
                  <a:lnTo>
                    <a:pt x="0" y="1269"/>
                  </a:lnTo>
                  <a:lnTo>
                    <a:pt x="0" y="2539"/>
                  </a:lnTo>
                  <a:lnTo>
                    <a:pt x="39369" y="2539"/>
                  </a:lnTo>
                  <a:lnTo>
                    <a:pt x="39369" y="1269"/>
                  </a:lnTo>
                  <a:close/>
                </a:path>
                <a:path w="199390" h="3810">
                  <a:moveTo>
                    <a:pt x="36829" y="0"/>
                  </a:moveTo>
                  <a:lnTo>
                    <a:pt x="1269" y="0"/>
                  </a:lnTo>
                  <a:lnTo>
                    <a:pt x="1269" y="1269"/>
                  </a:lnTo>
                  <a:lnTo>
                    <a:pt x="36829" y="1269"/>
                  </a:lnTo>
                  <a:lnTo>
                    <a:pt x="36829" y="0"/>
                  </a:lnTo>
                  <a:close/>
                </a:path>
                <a:path w="199390" h="3810">
                  <a:moveTo>
                    <a:pt x="199389" y="0"/>
                  </a:moveTo>
                  <a:lnTo>
                    <a:pt x="162559" y="0"/>
                  </a:lnTo>
                  <a:lnTo>
                    <a:pt x="162559" y="1269"/>
                  </a:lnTo>
                  <a:lnTo>
                    <a:pt x="161289" y="1269"/>
                  </a:lnTo>
                  <a:lnTo>
                    <a:pt x="161289" y="2539"/>
                  </a:lnTo>
                  <a:lnTo>
                    <a:pt x="199389" y="2539"/>
                  </a:lnTo>
                  <a:lnTo>
                    <a:pt x="199389" y="0"/>
                  </a:lnTo>
                  <a:close/>
                </a:path>
                <a:path w="199390" h="3810">
                  <a:moveTo>
                    <a:pt x="40640" y="2540"/>
                  </a:moveTo>
                  <a:lnTo>
                    <a:pt x="0" y="2540"/>
                  </a:lnTo>
                  <a:lnTo>
                    <a:pt x="0" y="3810"/>
                  </a:lnTo>
                  <a:lnTo>
                    <a:pt x="40640" y="3810"/>
                  </a:lnTo>
                  <a:lnTo>
                    <a:pt x="40640" y="2540"/>
                  </a:lnTo>
                  <a:close/>
                </a:path>
                <a:path w="199390" h="3810">
                  <a:moveTo>
                    <a:pt x="199390" y="2540"/>
                  </a:moveTo>
                  <a:lnTo>
                    <a:pt x="158750" y="2540"/>
                  </a:lnTo>
                  <a:lnTo>
                    <a:pt x="158750" y="3810"/>
                  </a:lnTo>
                  <a:lnTo>
                    <a:pt x="199390" y="3810"/>
                  </a:lnTo>
                  <a:lnTo>
                    <a:pt x="199390" y="2540"/>
                  </a:lnTo>
                  <a:close/>
                </a:path>
              </a:pathLst>
            </a:custGeom>
            <a:solidFill>
              <a:srgbClr val="BDBDB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86" name="object 886"/>
            <p:cNvSpPr/>
            <p:nvPr/>
          </p:nvSpPr>
          <p:spPr>
            <a:xfrm>
              <a:off x="1386840" y="4715510"/>
              <a:ext cx="201930" cy="3810"/>
            </a:xfrm>
            <a:custGeom>
              <a:avLst/>
              <a:gdLst/>
              <a:ahLst/>
              <a:cxnLst/>
              <a:rect l="l" t="t" r="r" b="b"/>
              <a:pathLst>
                <a:path w="201930" h="3810">
                  <a:moveTo>
                    <a:pt x="50800" y="2539"/>
                  </a:moveTo>
                  <a:lnTo>
                    <a:pt x="0" y="2539"/>
                  </a:lnTo>
                  <a:lnTo>
                    <a:pt x="0" y="3809"/>
                  </a:lnTo>
                  <a:lnTo>
                    <a:pt x="50800" y="3809"/>
                  </a:lnTo>
                  <a:lnTo>
                    <a:pt x="50800" y="2539"/>
                  </a:lnTo>
                  <a:close/>
                </a:path>
                <a:path w="201930" h="3810">
                  <a:moveTo>
                    <a:pt x="45719" y="0"/>
                  </a:moveTo>
                  <a:lnTo>
                    <a:pt x="1269" y="0"/>
                  </a:lnTo>
                  <a:lnTo>
                    <a:pt x="1269" y="2539"/>
                  </a:lnTo>
                  <a:lnTo>
                    <a:pt x="48259" y="2539"/>
                  </a:lnTo>
                  <a:lnTo>
                    <a:pt x="48259" y="1269"/>
                  </a:lnTo>
                  <a:lnTo>
                    <a:pt x="45719" y="1269"/>
                  </a:lnTo>
                  <a:lnTo>
                    <a:pt x="45719" y="0"/>
                  </a:lnTo>
                  <a:close/>
                </a:path>
                <a:path w="201930" h="3810">
                  <a:moveTo>
                    <a:pt x="201930" y="0"/>
                  </a:moveTo>
                  <a:lnTo>
                    <a:pt x="158750" y="0"/>
                  </a:lnTo>
                  <a:lnTo>
                    <a:pt x="158750" y="1269"/>
                  </a:lnTo>
                  <a:lnTo>
                    <a:pt x="156209" y="1269"/>
                  </a:lnTo>
                  <a:lnTo>
                    <a:pt x="156209" y="2539"/>
                  </a:lnTo>
                  <a:lnTo>
                    <a:pt x="153669" y="2539"/>
                  </a:lnTo>
                  <a:lnTo>
                    <a:pt x="153669" y="3809"/>
                  </a:lnTo>
                  <a:lnTo>
                    <a:pt x="201930" y="3809"/>
                  </a:lnTo>
                  <a:lnTo>
                    <a:pt x="201930" y="0"/>
                  </a:lnTo>
                  <a:close/>
                </a:path>
              </a:pathLst>
            </a:custGeom>
            <a:solidFill>
              <a:srgbClr val="BABAB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87" name="object 887"/>
            <p:cNvSpPr/>
            <p:nvPr/>
          </p:nvSpPr>
          <p:spPr>
            <a:xfrm>
              <a:off x="1385570" y="4719320"/>
              <a:ext cx="203200" cy="2540"/>
            </a:xfrm>
            <a:custGeom>
              <a:avLst/>
              <a:gdLst/>
              <a:ahLst/>
              <a:cxnLst/>
              <a:rect l="l" t="t" r="r" b="b"/>
              <a:pathLst>
                <a:path w="203200" h="2539">
                  <a:moveTo>
                    <a:pt x="53340" y="0"/>
                  </a:moveTo>
                  <a:lnTo>
                    <a:pt x="0" y="0"/>
                  </a:lnTo>
                  <a:lnTo>
                    <a:pt x="0" y="1270"/>
                  </a:lnTo>
                  <a:lnTo>
                    <a:pt x="53340" y="1270"/>
                  </a:lnTo>
                  <a:lnTo>
                    <a:pt x="53340" y="0"/>
                  </a:lnTo>
                  <a:close/>
                </a:path>
                <a:path w="203200" h="2539">
                  <a:moveTo>
                    <a:pt x="55880" y="1282"/>
                  </a:moveTo>
                  <a:lnTo>
                    <a:pt x="0" y="1282"/>
                  </a:lnTo>
                  <a:lnTo>
                    <a:pt x="0" y="2540"/>
                  </a:lnTo>
                  <a:lnTo>
                    <a:pt x="55880" y="2540"/>
                  </a:lnTo>
                  <a:lnTo>
                    <a:pt x="55880" y="1282"/>
                  </a:lnTo>
                  <a:close/>
                </a:path>
                <a:path w="203200" h="2539">
                  <a:moveTo>
                    <a:pt x="203200" y="1282"/>
                  </a:moveTo>
                  <a:lnTo>
                    <a:pt x="151130" y="1282"/>
                  </a:lnTo>
                  <a:lnTo>
                    <a:pt x="151130" y="2540"/>
                  </a:lnTo>
                  <a:lnTo>
                    <a:pt x="203200" y="2540"/>
                  </a:lnTo>
                  <a:lnTo>
                    <a:pt x="203200" y="1282"/>
                  </a:lnTo>
                  <a:close/>
                </a:path>
                <a:path w="203200" h="2539">
                  <a:moveTo>
                    <a:pt x="203200" y="0"/>
                  </a:moveTo>
                  <a:lnTo>
                    <a:pt x="153670" y="0"/>
                  </a:lnTo>
                  <a:lnTo>
                    <a:pt x="153670" y="1270"/>
                  </a:lnTo>
                  <a:lnTo>
                    <a:pt x="203200" y="1270"/>
                  </a:lnTo>
                  <a:lnTo>
                    <a:pt x="203200" y="0"/>
                  </a:lnTo>
                  <a:close/>
                </a:path>
              </a:pathLst>
            </a:custGeom>
            <a:solidFill>
              <a:srgbClr val="B8B8B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88" name="object 888"/>
            <p:cNvSpPr/>
            <p:nvPr/>
          </p:nvSpPr>
          <p:spPr>
            <a:xfrm>
              <a:off x="1383029" y="4721860"/>
              <a:ext cx="204470" cy="3810"/>
            </a:xfrm>
            <a:custGeom>
              <a:avLst/>
              <a:gdLst/>
              <a:ahLst/>
              <a:cxnLst/>
              <a:rect l="l" t="t" r="r" b="b"/>
              <a:pathLst>
                <a:path w="204469" h="3810">
                  <a:moveTo>
                    <a:pt x="63500" y="1269"/>
                  </a:moveTo>
                  <a:lnTo>
                    <a:pt x="0" y="1269"/>
                  </a:lnTo>
                  <a:lnTo>
                    <a:pt x="0" y="3809"/>
                  </a:lnTo>
                  <a:lnTo>
                    <a:pt x="66040" y="3809"/>
                  </a:lnTo>
                  <a:lnTo>
                    <a:pt x="66040" y="2539"/>
                  </a:lnTo>
                  <a:lnTo>
                    <a:pt x="63500" y="2539"/>
                  </a:lnTo>
                  <a:lnTo>
                    <a:pt x="63500" y="1269"/>
                  </a:lnTo>
                  <a:close/>
                </a:path>
                <a:path w="204469" h="3810">
                  <a:moveTo>
                    <a:pt x="60959" y="0"/>
                  </a:moveTo>
                  <a:lnTo>
                    <a:pt x="1269" y="0"/>
                  </a:lnTo>
                  <a:lnTo>
                    <a:pt x="1269" y="1269"/>
                  </a:lnTo>
                  <a:lnTo>
                    <a:pt x="60959" y="1269"/>
                  </a:lnTo>
                  <a:lnTo>
                    <a:pt x="60959" y="0"/>
                  </a:lnTo>
                  <a:close/>
                </a:path>
                <a:path w="204469" h="3810">
                  <a:moveTo>
                    <a:pt x="203200" y="2539"/>
                  </a:moveTo>
                  <a:lnTo>
                    <a:pt x="146050" y="2539"/>
                  </a:lnTo>
                  <a:lnTo>
                    <a:pt x="146050" y="3809"/>
                  </a:lnTo>
                  <a:lnTo>
                    <a:pt x="203200" y="3809"/>
                  </a:lnTo>
                  <a:lnTo>
                    <a:pt x="203200" y="2539"/>
                  </a:lnTo>
                  <a:close/>
                </a:path>
                <a:path w="204469" h="3810">
                  <a:moveTo>
                    <a:pt x="204469" y="0"/>
                  </a:moveTo>
                  <a:lnTo>
                    <a:pt x="151129" y="0"/>
                  </a:lnTo>
                  <a:lnTo>
                    <a:pt x="151129" y="1269"/>
                  </a:lnTo>
                  <a:lnTo>
                    <a:pt x="148589" y="1269"/>
                  </a:lnTo>
                  <a:lnTo>
                    <a:pt x="148589" y="2539"/>
                  </a:lnTo>
                  <a:lnTo>
                    <a:pt x="204469" y="2539"/>
                  </a:lnTo>
                  <a:lnTo>
                    <a:pt x="204469" y="0"/>
                  </a:lnTo>
                  <a:close/>
                </a:path>
              </a:pathLst>
            </a:custGeom>
            <a:solidFill>
              <a:srgbClr val="B5B5B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89" name="object 889"/>
            <p:cNvSpPr/>
            <p:nvPr/>
          </p:nvSpPr>
          <p:spPr>
            <a:xfrm>
              <a:off x="1380490" y="4725670"/>
              <a:ext cx="205740" cy="3810"/>
            </a:xfrm>
            <a:custGeom>
              <a:avLst/>
              <a:gdLst/>
              <a:ahLst/>
              <a:cxnLst/>
              <a:rect l="l" t="t" r="r" b="b"/>
              <a:pathLst>
                <a:path w="205740" h="3810">
                  <a:moveTo>
                    <a:pt x="69850" y="0"/>
                  </a:moveTo>
                  <a:lnTo>
                    <a:pt x="1270" y="0"/>
                  </a:lnTo>
                  <a:lnTo>
                    <a:pt x="1270" y="1270"/>
                  </a:lnTo>
                  <a:lnTo>
                    <a:pt x="69850" y="1270"/>
                  </a:lnTo>
                  <a:lnTo>
                    <a:pt x="69850" y="0"/>
                  </a:lnTo>
                  <a:close/>
                </a:path>
                <a:path w="205740" h="3810">
                  <a:moveTo>
                    <a:pt x="74930" y="2540"/>
                  </a:moveTo>
                  <a:lnTo>
                    <a:pt x="72377" y="2540"/>
                  </a:lnTo>
                  <a:lnTo>
                    <a:pt x="72377" y="1282"/>
                  </a:lnTo>
                  <a:lnTo>
                    <a:pt x="1270" y="1282"/>
                  </a:lnTo>
                  <a:lnTo>
                    <a:pt x="1270" y="2540"/>
                  </a:lnTo>
                  <a:lnTo>
                    <a:pt x="0" y="2540"/>
                  </a:lnTo>
                  <a:lnTo>
                    <a:pt x="0" y="3810"/>
                  </a:lnTo>
                  <a:lnTo>
                    <a:pt x="74930" y="3810"/>
                  </a:lnTo>
                  <a:lnTo>
                    <a:pt x="74930" y="2540"/>
                  </a:lnTo>
                  <a:close/>
                </a:path>
                <a:path w="205740" h="3810">
                  <a:moveTo>
                    <a:pt x="204470" y="1282"/>
                  </a:moveTo>
                  <a:lnTo>
                    <a:pt x="144780" y="1282"/>
                  </a:lnTo>
                  <a:lnTo>
                    <a:pt x="144780" y="2540"/>
                  </a:lnTo>
                  <a:lnTo>
                    <a:pt x="142240" y="2540"/>
                  </a:lnTo>
                  <a:lnTo>
                    <a:pt x="142240" y="3810"/>
                  </a:lnTo>
                  <a:lnTo>
                    <a:pt x="203200" y="3810"/>
                  </a:lnTo>
                  <a:lnTo>
                    <a:pt x="203200" y="2540"/>
                  </a:lnTo>
                  <a:lnTo>
                    <a:pt x="204470" y="2540"/>
                  </a:lnTo>
                  <a:lnTo>
                    <a:pt x="204470" y="1282"/>
                  </a:lnTo>
                  <a:close/>
                </a:path>
                <a:path w="205740" h="3810">
                  <a:moveTo>
                    <a:pt x="205740" y="0"/>
                  </a:moveTo>
                  <a:lnTo>
                    <a:pt x="146050" y="0"/>
                  </a:lnTo>
                  <a:lnTo>
                    <a:pt x="146050" y="1270"/>
                  </a:lnTo>
                  <a:lnTo>
                    <a:pt x="205740" y="1270"/>
                  </a:lnTo>
                  <a:lnTo>
                    <a:pt x="205740" y="0"/>
                  </a:lnTo>
                  <a:close/>
                </a:path>
              </a:pathLst>
            </a:custGeom>
            <a:solidFill>
              <a:srgbClr val="B3B3B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90" name="object 890"/>
            <p:cNvSpPr/>
            <p:nvPr/>
          </p:nvSpPr>
          <p:spPr>
            <a:xfrm>
              <a:off x="1381760" y="4729480"/>
              <a:ext cx="200660" cy="3810"/>
            </a:xfrm>
            <a:custGeom>
              <a:avLst/>
              <a:gdLst/>
              <a:ahLst/>
              <a:cxnLst/>
              <a:rect l="l" t="t" r="r" b="b"/>
              <a:pathLst>
                <a:path w="200659" h="3810">
                  <a:moveTo>
                    <a:pt x="80010" y="2540"/>
                  </a:moveTo>
                  <a:lnTo>
                    <a:pt x="77470" y="2540"/>
                  </a:lnTo>
                  <a:lnTo>
                    <a:pt x="77470" y="1270"/>
                  </a:lnTo>
                  <a:lnTo>
                    <a:pt x="76200" y="1270"/>
                  </a:lnTo>
                  <a:lnTo>
                    <a:pt x="76200" y="0"/>
                  </a:lnTo>
                  <a:lnTo>
                    <a:pt x="0" y="0"/>
                  </a:lnTo>
                  <a:lnTo>
                    <a:pt x="0" y="1270"/>
                  </a:lnTo>
                  <a:lnTo>
                    <a:pt x="2540" y="1270"/>
                  </a:lnTo>
                  <a:lnTo>
                    <a:pt x="2540" y="2540"/>
                  </a:lnTo>
                  <a:lnTo>
                    <a:pt x="5080" y="2540"/>
                  </a:lnTo>
                  <a:lnTo>
                    <a:pt x="5080" y="3810"/>
                  </a:lnTo>
                  <a:lnTo>
                    <a:pt x="80010" y="3810"/>
                  </a:lnTo>
                  <a:lnTo>
                    <a:pt x="80010" y="2540"/>
                  </a:lnTo>
                  <a:close/>
                </a:path>
                <a:path w="200659" h="3810">
                  <a:moveTo>
                    <a:pt x="200660" y="0"/>
                  </a:moveTo>
                  <a:lnTo>
                    <a:pt x="138430" y="0"/>
                  </a:lnTo>
                  <a:lnTo>
                    <a:pt x="138430" y="1270"/>
                  </a:lnTo>
                  <a:lnTo>
                    <a:pt x="135890" y="1270"/>
                  </a:lnTo>
                  <a:lnTo>
                    <a:pt x="135890" y="2540"/>
                  </a:lnTo>
                  <a:lnTo>
                    <a:pt x="133350" y="2540"/>
                  </a:lnTo>
                  <a:lnTo>
                    <a:pt x="133350" y="3810"/>
                  </a:lnTo>
                  <a:lnTo>
                    <a:pt x="198107" y="3810"/>
                  </a:lnTo>
                  <a:lnTo>
                    <a:pt x="198107" y="2540"/>
                  </a:lnTo>
                  <a:lnTo>
                    <a:pt x="199390" y="2540"/>
                  </a:lnTo>
                  <a:lnTo>
                    <a:pt x="199390" y="1270"/>
                  </a:lnTo>
                  <a:lnTo>
                    <a:pt x="200660" y="1270"/>
                  </a:lnTo>
                  <a:lnTo>
                    <a:pt x="200660" y="0"/>
                  </a:lnTo>
                  <a:close/>
                </a:path>
              </a:pathLst>
            </a:custGeom>
            <a:solidFill>
              <a:srgbClr val="B0B0B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91" name="object 891"/>
            <p:cNvSpPr/>
            <p:nvPr/>
          </p:nvSpPr>
          <p:spPr>
            <a:xfrm>
              <a:off x="1389380" y="4733302"/>
              <a:ext cx="187960" cy="3810"/>
            </a:xfrm>
            <a:custGeom>
              <a:avLst/>
              <a:gdLst/>
              <a:ahLst/>
              <a:cxnLst/>
              <a:rect l="l" t="t" r="r" b="b"/>
              <a:pathLst>
                <a:path w="187959" h="3810">
                  <a:moveTo>
                    <a:pt x="78740" y="2527"/>
                  </a:moveTo>
                  <a:lnTo>
                    <a:pt x="77470" y="2527"/>
                  </a:lnTo>
                  <a:lnTo>
                    <a:pt x="77470" y="1257"/>
                  </a:lnTo>
                  <a:lnTo>
                    <a:pt x="74930" y="1257"/>
                  </a:lnTo>
                  <a:lnTo>
                    <a:pt x="74930" y="0"/>
                  </a:lnTo>
                  <a:lnTo>
                    <a:pt x="0" y="0"/>
                  </a:lnTo>
                  <a:lnTo>
                    <a:pt x="0" y="1257"/>
                  </a:lnTo>
                  <a:lnTo>
                    <a:pt x="1270" y="1257"/>
                  </a:lnTo>
                  <a:lnTo>
                    <a:pt x="1270" y="2527"/>
                  </a:lnTo>
                  <a:lnTo>
                    <a:pt x="3810" y="2527"/>
                  </a:lnTo>
                  <a:lnTo>
                    <a:pt x="3810" y="3797"/>
                  </a:lnTo>
                  <a:lnTo>
                    <a:pt x="78740" y="3797"/>
                  </a:lnTo>
                  <a:lnTo>
                    <a:pt x="78740" y="2527"/>
                  </a:lnTo>
                  <a:close/>
                </a:path>
                <a:path w="187959" h="3810">
                  <a:moveTo>
                    <a:pt x="187947" y="0"/>
                  </a:moveTo>
                  <a:lnTo>
                    <a:pt x="123190" y="0"/>
                  </a:lnTo>
                  <a:lnTo>
                    <a:pt x="123190" y="1257"/>
                  </a:lnTo>
                  <a:lnTo>
                    <a:pt x="121920" y="1257"/>
                  </a:lnTo>
                  <a:lnTo>
                    <a:pt x="121920" y="2527"/>
                  </a:lnTo>
                  <a:lnTo>
                    <a:pt x="119380" y="2527"/>
                  </a:lnTo>
                  <a:lnTo>
                    <a:pt x="119380" y="3797"/>
                  </a:lnTo>
                  <a:lnTo>
                    <a:pt x="182880" y="3797"/>
                  </a:lnTo>
                  <a:lnTo>
                    <a:pt x="182880" y="2527"/>
                  </a:lnTo>
                  <a:lnTo>
                    <a:pt x="185420" y="2527"/>
                  </a:lnTo>
                  <a:lnTo>
                    <a:pt x="185420" y="1257"/>
                  </a:lnTo>
                  <a:lnTo>
                    <a:pt x="187947" y="1257"/>
                  </a:lnTo>
                  <a:lnTo>
                    <a:pt x="187947" y="0"/>
                  </a:lnTo>
                  <a:close/>
                </a:path>
              </a:pathLst>
            </a:custGeom>
            <a:solidFill>
              <a:srgbClr val="ADADA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92" name="object 892"/>
            <p:cNvSpPr/>
            <p:nvPr/>
          </p:nvSpPr>
          <p:spPr>
            <a:xfrm>
              <a:off x="1395730" y="4737100"/>
              <a:ext cx="173990" cy="3810"/>
            </a:xfrm>
            <a:custGeom>
              <a:avLst/>
              <a:gdLst/>
              <a:ahLst/>
              <a:cxnLst/>
              <a:rect l="l" t="t" r="r" b="b"/>
              <a:pathLst>
                <a:path w="173990" h="3810">
                  <a:moveTo>
                    <a:pt x="77470" y="1270"/>
                  </a:moveTo>
                  <a:lnTo>
                    <a:pt x="74930" y="1270"/>
                  </a:lnTo>
                  <a:lnTo>
                    <a:pt x="74930" y="0"/>
                  </a:lnTo>
                  <a:lnTo>
                    <a:pt x="0" y="0"/>
                  </a:lnTo>
                  <a:lnTo>
                    <a:pt x="0" y="1270"/>
                  </a:lnTo>
                  <a:lnTo>
                    <a:pt x="1270" y="1270"/>
                  </a:lnTo>
                  <a:lnTo>
                    <a:pt x="1270" y="2540"/>
                  </a:lnTo>
                  <a:lnTo>
                    <a:pt x="77470" y="2540"/>
                  </a:lnTo>
                  <a:lnTo>
                    <a:pt x="77470" y="1270"/>
                  </a:lnTo>
                  <a:close/>
                </a:path>
                <a:path w="173990" h="3810">
                  <a:moveTo>
                    <a:pt x="80010" y="2552"/>
                  </a:moveTo>
                  <a:lnTo>
                    <a:pt x="3810" y="2552"/>
                  </a:lnTo>
                  <a:lnTo>
                    <a:pt x="3810" y="3810"/>
                  </a:lnTo>
                  <a:lnTo>
                    <a:pt x="80010" y="3810"/>
                  </a:lnTo>
                  <a:lnTo>
                    <a:pt x="80010" y="2552"/>
                  </a:lnTo>
                  <a:close/>
                </a:path>
                <a:path w="173990" h="3810">
                  <a:moveTo>
                    <a:pt x="168910" y="2552"/>
                  </a:moveTo>
                  <a:lnTo>
                    <a:pt x="105410" y="2552"/>
                  </a:lnTo>
                  <a:lnTo>
                    <a:pt x="105410" y="3810"/>
                  </a:lnTo>
                  <a:lnTo>
                    <a:pt x="168910" y="3810"/>
                  </a:lnTo>
                  <a:lnTo>
                    <a:pt x="168910" y="2552"/>
                  </a:lnTo>
                  <a:close/>
                </a:path>
                <a:path w="173990" h="3810">
                  <a:moveTo>
                    <a:pt x="173990" y="0"/>
                  </a:moveTo>
                  <a:lnTo>
                    <a:pt x="110490" y="0"/>
                  </a:lnTo>
                  <a:lnTo>
                    <a:pt x="110490" y="1270"/>
                  </a:lnTo>
                  <a:lnTo>
                    <a:pt x="107950" y="1270"/>
                  </a:lnTo>
                  <a:lnTo>
                    <a:pt x="107950" y="2540"/>
                  </a:lnTo>
                  <a:lnTo>
                    <a:pt x="171450" y="2540"/>
                  </a:lnTo>
                  <a:lnTo>
                    <a:pt x="171450" y="1270"/>
                  </a:lnTo>
                  <a:lnTo>
                    <a:pt x="173990" y="1270"/>
                  </a:lnTo>
                  <a:lnTo>
                    <a:pt x="173990" y="0"/>
                  </a:lnTo>
                  <a:close/>
                </a:path>
              </a:pathLst>
            </a:custGeom>
            <a:solidFill>
              <a:srgbClr val="ABABA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93" name="object 893"/>
            <p:cNvSpPr/>
            <p:nvPr/>
          </p:nvSpPr>
          <p:spPr>
            <a:xfrm>
              <a:off x="1402080" y="4740910"/>
              <a:ext cx="160020" cy="2540"/>
            </a:xfrm>
            <a:custGeom>
              <a:avLst/>
              <a:gdLst/>
              <a:ahLst/>
              <a:cxnLst/>
              <a:rect l="l" t="t" r="r" b="b"/>
              <a:pathLst>
                <a:path w="160019" h="2539">
                  <a:moveTo>
                    <a:pt x="77470" y="1270"/>
                  </a:moveTo>
                  <a:lnTo>
                    <a:pt x="76200" y="1270"/>
                  </a:lnTo>
                  <a:lnTo>
                    <a:pt x="76200" y="0"/>
                  </a:lnTo>
                  <a:lnTo>
                    <a:pt x="0" y="0"/>
                  </a:lnTo>
                  <a:lnTo>
                    <a:pt x="0" y="1270"/>
                  </a:lnTo>
                  <a:lnTo>
                    <a:pt x="2540" y="1270"/>
                  </a:lnTo>
                  <a:lnTo>
                    <a:pt x="2540" y="2540"/>
                  </a:lnTo>
                  <a:lnTo>
                    <a:pt x="77470" y="2540"/>
                  </a:lnTo>
                  <a:lnTo>
                    <a:pt x="77470" y="1270"/>
                  </a:lnTo>
                  <a:close/>
                </a:path>
                <a:path w="160019" h="2539">
                  <a:moveTo>
                    <a:pt x="160020" y="0"/>
                  </a:moveTo>
                  <a:lnTo>
                    <a:pt x="97790" y="0"/>
                  </a:lnTo>
                  <a:lnTo>
                    <a:pt x="97790" y="1270"/>
                  </a:lnTo>
                  <a:lnTo>
                    <a:pt x="95250" y="1270"/>
                  </a:lnTo>
                  <a:lnTo>
                    <a:pt x="95250" y="2540"/>
                  </a:lnTo>
                  <a:lnTo>
                    <a:pt x="158750" y="2540"/>
                  </a:lnTo>
                  <a:lnTo>
                    <a:pt x="158750" y="1270"/>
                  </a:lnTo>
                  <a:lnTo>
                    <a:pt x="160020" y="1270"/>
                  </a:lnTo>
                  <a:lnTo>
                    <a:pt x="160020" y="0"/>
                  </a:lnTo>
                  <a:close/>
                </a:path>
              </a:pathLst>
            </a:custGeom>
            <a:solidFill>
              <a:srgbClr val="A8A8A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94" name="object 894"/>
            <p:cNvSpPr/>
            <p:nvPr/>
          </p:nvSpPr>
          <p:spPr>
            <a:xfrm>
              <a:off x="1405890" y="4743450"/>
              <a:ext cx="152400" cy="5080"/>
            </a:xfrm>
            <a:custGeom>
              <a:avLst/>
              <a:gdLst/>
              <a:ahLst/>
              <a:cxnLst/>
              <a:rect l="l" t="t" r="r" b="b"/>
              <a:pathLst>
                <a:path w="152400" h="5079">
                  <a:moveTo>
                    <a:pt x="78740" y="1270"/>
                  </a:moveTo>
                  <a:lnTo>
                    <a:pt x="76200" y="1270"/>
                  </a:lnTo>
                  <a:lnTo>
                    <a:pt x="76200" y="0"/>
                  </a:lnTo>
                  <a:lnTo>
                    <a:pt x="0" y="0"/>
                  </a:lnTo>
                  <a:lnTo>
                    <a:pt x="0" y="1270"/>
                  </a:lnTo>
                  <a:lnTo>
                    <a:pt x="2540" y="1270"/>
                  </a:lnTo>
                  <a:lnTo>
                    <a:pt x="2540" y="2540"/>
                  </a:lnTo>
                  <a:lnTo>
                    <a:pt x="78740" y="2540"/>
                  </a:lnTo>
                  <a:lnTo>
                    <a:pt x="78740" y="1270"/>
                  </a:lnTo>
                  <a:close/>
                </a:path>
                <a:path w="152400" h="5079">
                  <a:moveTo>
                    <a:pt x="147320" y="2552"/>
                  </a:moveTo>
                  <a:lnTo>
                    <a:pt x="83820" y="2552"/>
                  </a:lnTo>
                  <a:lnTo>
                    <a:pt x="83820" y="3810"/>
                  </a:lnTo>
                  <a:lnTo>
                    <a:pt x="81280" y="3810"/>
                  </a:lnTo>
                  <a:lnTo>
                    <a:pt x="81280" y="2552"/>
                  </a:lnTo>
                  <a:lnTo>
                    <a:pt x="5080" y="2552"/>
                  </a:lnTo>
                  <a:lnTo>
                    <a:pt x="5080" y="3810"/>
                  </a:lnTo>
                  <a:lnTo>
                    <a:pt x="7620" y="3810"/>
                  </a:lnTo>
                  <a:lnTo>
                    <a:pt x="7620" y="5080"/>
                  </a:lnTo>
                  <a:lnTo>
                    <a:pt x="144780" y="5080"/>
                  </a:lnTo>
                  <a:lnTo>
                    <a:pt x="144780" y="3810"/>
                  </a:lnTo>
                  <a:lnTo>
                    <a:pt x="147320" y="3810"/>
                  </a:lnTo>
                  <a:lnTo>
                    <a:pt x="147320" y="2552"/>
                  </a:lnTo>
                  <a:close/>
                </a:path>
                <a:path w="152400" h="5079">
                  <a:moveTo>
                    <a:pt x="152400" y="0"/>
                  </a:moveTo>
                  <a:lnTo>
                    <a:pt x="88900" y="0"/>
                  </a:lnTo>
                  <a:lnTo>
                    <a:pt x="88900" y="1270"/>
                  </a:lnTo>
                  <a:lnTo>
                    <a:pt x="86360" y="1270"/>
                  </a:lnTo>
                  <a:lnTo>
                    <a:pt x="86360" y="2540"/>
                  </a:lnTo>
                  <a:lnTo>
                    <a:pt x="149860" y="2540"/>
                  </a:lnTo>
                  <a:lnTo>
                    <a:pt x="149860" y="1270"/>
                  </a:lnTo>
                  <a:lnTo>
                    <a:pt x="152400" y="1270"/>
                  </a:lnTo>
                  <a:lnTo>
                    <a:pt x="152400" y="0"/>
                  </a:lnTo>
                  <a:close/>
                </a:path>
              </a:pathLst>
            </a:custGeom>
            <a:solidFill>
              <a:srgbClr val="A5A5A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95" name="object 895"/>
            <p:cNvSpPr/>
            <p:nvPr/>
          </p:nvSpPr>
          <p:spPr>
            <a:xfrm>
              <a:off x="1414780" y="4748530"/>
              <a:ext cx="133350" cy="2540"/>
            </a:xfrm>
            <a:custGeom>
              <a:avLst/>
              <a:gdLst/>
              <a:ahLst/>
              <a:cxnLst/>
              <a:rect l="l" t="t" r="r" b="b"/>
              <a:pathLst>
                <a:path w="133350" h="2539">
                  <a:moveTo>
                    <a:pt x="133350" y="0"/>
                  </a:moveTo>
                  <a:lnTo>
                    <a:pt x="0" y="0"/>
                  </a:lnTo>
                  <a:lnTo>
                    <a:pt x="0" y="1270"/>
                  </a:lnTo>
                  <a:lnTo>
                    <a:pt x="2540" y="1270"/>
                  </a:lnTo>
                  <a:lnTo>
                    <a:pt x="2540" y="2540"/>
                  </a:lnTo>
                  <a:lnTo>
                    <a:pt x="130797" y="2540"/>
                  </a:lnTo>
                  <a:lnTo>
                    <a:pt x="130797" y="1270"/>
                  </a:lnTo>
                  <a:lnTo>
                    <a:pt x="133350" y="1270"/>
                  </a:lnTo>
                  <a:lnTo>
                    <a:pt x="133350" y="0"/>
                  </a:lnTo>
                  <a:close/>
                </a:path>
              </a:pathLst>
            </a:custGeom>
            <a:solidFill>
              <a:srgbClr val="A3A3A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96" name="object 896"/>
            <p:cNvSpPr/>
            <p:nvPr/>
          </p:nvSpPr>
          <p:spPr>
            <a:xfrm>
              <a:off x="1419860" y="4751070"/>
              <a:ext cx="123189" cy="3810"/>
            </a:xfrm>
            <a:custGeom>
              <a:avLst/>
              <a:gdLst/>
              <a:ahLst/>
              <a:cxnLst/>
              <a:rect l="l" t="t" r="r" b="b"/>
              <a:pathLst>
                <a:path w="123190" h="3810">
                  <a:moveTo>
                    <a:pt x="120650" y="1282"/>
                  </a:moveTo>
                  <a:lnTo>
                    <a:pt x="1270" y="1282"/>
                  </a:lnTo>
                  <a:lnTo>
                    <a:pt x="1270" y="2540"/>
                  </a:lnTo>
                  <a:lnTo>
                    <a:pt x="3810" y="2540"/>
                  </a:lnTo>
                  <a:lnTo>
                    <a:pt x="3810" y="3810"/>
                  </a:lnTo>
                  <a:lnTo>
                    <a:pt x="119367" y="3810"/>
                  </a:lnTo>
                  <a:lnTo>
                    <a:pt x="119367" y="2540"/>
                  </a:lnTo>
                  <a:lnTo>
                    <a:pt x="120650" y="2540"/>
                  </a:lnTo>
                  <a:lnTo>
                    <a:pt x="120650" y="1282"/>
                  </a:lnTo>
                  <a:close/>
                </a:path>
                <a:path w="123190" h="3810">
                  <a:moveTo>
                    <a:pt x="123190" y="0"/>
                  </a:moveTo>
                  <a:lnTo>
                    <a:pt x="0" y="0"/>
                  </a:lnTo>
                  <a:lnTo>
                    <a:pt x="0" y="1270"/>
                  </a:lnTo>
                  <a:lnTo>
                    <a:pt x="123190" y="1270"/>
                  </a:lnTo>
                  <a:lnTo>
                    <a:pt x="123190" y="0"/>
                  </a:lnTo>
                  <a:close/>
                </a:path>
              </a:pathLst>
            </a:custGeom>
            <a:solidFill>
              <a:srgbClr val="A0A0A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97" name="object 897"/>
            <p:cNvSpPr/>
            <p:nvPr/>
          </p:nvSpPr>
          <p:spPr>
            <a:xfrm>
              <a:off x="1426210" y="4754880"/>
              <a:ext cx="110489" cy="3810"/>
            </a:xfrm>
            <a:custGeom>
              <a:avLst/>
              <a:gdLst/>
              <a:ahLst/>
              <a:cxnLst/>
              <a:rect l="l" t="t" r="r" b="b"/>
              <a:pathLst>
                <a:path w="110490" h="3810">
                  <a:moveTo>
                    <a:pt x="110490" y="0"/>
                  </a:moveTo>
                  <a:lnTo>
                    <a:pt x="0" y="0"/>
                  </a:lnTo>
                  <a:lnTo>
                    <a:pt x="0" y="1270"/>
                  </a:lnTo>
                  <a:lnTo>
                    <a:pt x="2540" y="1270"/>
                  </a:lnTo>
                  <a:lnTo>
                    <a:pt x="2540" y="2540"/>
                  </a:lnTo>
                  <a:lnTo>
                    <a:pt x="3810" y="2540"/>
                  </a:lnTo>
                  <a:lnTo>
                    <a:pt x="3810" y="3810"/>
                  </a:lnTo>
                  <a:lnTo>
                    <a:pt x="105410" y="3810"/>
                  </a:lnTo>
                  <a:lnTo>
                    <a:pt x="105410" y="2540"/>
                  </a:lnTo>
                  <a:lnTo>
                    <a:pt x="107950" y="2540"/>
                  </a:lnTo>
                  <a:lnTo>
                    <a:pt x="107950" y="1270"/>
                  </a:lnTo>
                  <a:lnTo>
                    <a:pt x="110490" y="1270"/>
                  </a:lnTo>
                  <a:lnTo>
                    <a:pt x="110490" y="0"/>
                  </a:lnTo>
                  <a:close/>
                </a:path>
              </a:pathLst>
            </a:custGeom>
            <a:solidFill>
              <a:srgbClr val="9E9E9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98" name="object 898"/>
            <p:cNvSpPr/>
            <p:nvPr/>
          </p:nvSpPr>
          <p:spPr>
            <a:xfrm>
              <a:off x="1432560" y="4758702"/>
              <a:ext cx="189230" cy="3810"/>
            </a:xfrm>
            <a:custGeom>
              <a:avLst/>
              <a:gdLst/>
              <a:ahLst/>
              <a:cxnLst/>
              <a:rect l="l" t="t" r="r" b="b"/>
              <a:pathLst>
                <a:path w="189230" h="3810">
                  <a:moveTo>
                    <a:pt x="96507" y="0"/>
                  </a:moveTo>
                  <a:lnTo>
                    <a:pt x="0" y="0"/>
                  </a:lnTo>
                  <a:lnTo>
                    <a:pt x="0" y="1257"/>
                  </a:lnTo>
                  <a:lnTo>
                    <a:pt x="2540" y="1257"/>
                  </a:lnTo>
                  <a:lnTo>
                    <a:pt x="2540" y="2527"/>
                  </a:lnTo>
                  <a:lnTo>
                    <a:pt x="3810" y="2527"/>
                  </a:lnTo>
                  <a:lnTo>
                    <a:pt x="3810" y="3797"/>
                  </a:lnTo>
                  <a:lnTo>
                    <a:pt x="91440" y="3797"/>
                  </a:lnTo>
                  <a:lnTo>
                    <a:pt x="91440" y="2527"/>
                  </a:lnTo>
                  <a:lnTo>
                    <a:pt x="93980" y="2527"/>
                  </a:lnTo>
                  <a:lnTo>
                    <a:pt x="93980" y="1257"/>
                  </a:lnTo>
                  <a:lnTo>
                    <a:pt x="96507" y="1257"/>
                  </a:lnTo>
                  <a:lnTo>
                    <a:pt x="96507" y="0"/>
                  </a:lnTo>
                  <a:close/>
                </a:path>
                <a:path w="189230" h="3810">
                  <a:moveTo>
                    <a:pt x="189230" y="2527"/>
                  </a:moveTo>
                  <a:lnTo>
                    <a:pt x="187960" y="2527"/>
                  </a:lnTo>
                  <a:lnTo>
                    <a:pt x="187960" y="1257"/>
                  </a:lnTo>
                  <a:lnTo>
                    <a:pt x="173990" y="1257"/>
                  </a:lnTo>
                  <a:lnTo>
                    <a:pt x="173990" y="2527"/>
                  </a:lnTo>
                  <a:lnTo>
                    <a:pt x="172720" y="2527"/>
                  </a:lnTo>
                  <a:lnTo>
                    <a:pt x="172720" y="3797"/>
                  </a:lnTo>
                  <a:lnTo>
                    <a:pt x="189230" y="3797"/>
                  </a:lnTo>
                  <a:lnTo>
                    <a:pt x="189230" y="2527"/>
                  </a:lnTo>
                  <a:close/>
                </a:path>
              </a:pathLst>
            </a:custGeom>
            <a:solidFill>
              <a:srgbClr val="9B9B9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99" name="object 899"/>
            <p:cNvSpPr/>
            <p:nvPr/>
          </p:nvSpPr>
          <p:spPr>
            <a:xfrm>
              <a:off x="1438910" y="4762500"/>
              <a:ext cx="189230" cy="3810"/>
            </a:xfrm>
            <a:custGeom>
              <a:avLst/>
              <a:gdLst/>
              <a:ahLst/>
              <a:cxnLst/>
              <a:rect l="l" t="t" r="r" b="b"/>
              <a:pathLst>
                <a:path w="189230" h="3810">
                  <a:moveTo>
                    <a:pt x="82550" y="0"/>
                  </a:moveTo>
                  <a:lnTo>
                    <a:pt x="0" y="0"/>
                  </a:lnTo>
                  <a:lnTo>
                    <a:pt x="0" y="1270"/>
                  </a:lnTo>
                  <a:lnTo>
                    <a:pt x="2540" y="1270"/>
                  </a:lnTo>
                  <a:lnTo>
                    <a:pt x="2540" y="2540"/>
                  </a:lnTo>
                  <a:lnTo>
                    <a:pt x="81280" y="2540"/>
                  </a:lnTo>
                  <a:lnTo>
                    <a:pt x="81280" y="1270"/>
                  </a:lnTo>
                  <a:lnTo>
                    <a:pt x="82550" y="1270"/>
                  </a:lnTo>
                  <a:lnTo>
                    <a:pt x="82550" y="0"/>
                  </a:lnTo>
                  <a:close/>
                </a:path>
                <a:path w="189230" h="3810">
                  <a:moveTo>
                    <a:pt x="83820" y="2552"/>
                  </a:moveTo>
                  <a:lnTo>
                    <a:pt x="5080" y="2552"/>
                  </a:lnTo>
                  <a:lnTo>
                    <a:pt x="5080" y="3810"/>
                  </a:lnTo>
                  <a:lnTo>
                    <a:pt x="83820" y="3810"/>
                  </a:lnTo>
                  <a:lnTo>
                    <a:pt x="83820" y="2552"/>
                  </a:lnTo>
                  <a:close/>
                </a:path>
                <a:path w="189230" h="3810">
                  <a:moveTo>
                    <a:pt x="185420" y="1270"/>
                  </a:moveTo>
                  <a:lnTo>
                    <a:pt x="184150" y="1270"/>
                  </a:lnTo>
                  <a:lnTo>
                    <a:pt x="184150" y="0"/>
                  </a:lnTo>
                  <a:lnTo>
                    <a:pt x="163830" y="0"/>
                  </a:lnTo>
                  <a:lnTo>
                    <a:pt x="163830" y="1270"/>
                  </a:lnTo>
                  <a:lnTo>
                    <a:pt x="161290" y="1270"/>
                  </a:lnTo>
                  <a:lnTo>
                    <a:pt x="161290" y="2540"/>
                  </a:lnTo>
                  <a:lnTo>
                    <a:pt x="185420" y="2540"/>
                  </a:lnTo>
                  <a:lnTo>
                    <a:pt x="185420" y="1270"/>
                  </a:lnTo>
                  <a:close/>
                </a:path>
                <a:path w="189230" h="3810">
                  <a:moveTo>
                    <a:pt x="189230" y="2552"/>
                  </a:moveTo>
                  <a:lnTo>
                    <a:pt x="160020" y="2552"/>
                  </a:lnTo>
                  <a:lnTo>
                    <a:pt x="160020" y="3810"/>
                  </a:lnTo>
                  <a:lnTo>
                    <a:pt x="189230" y="3810"/>
                  </a:lnTo>
                  <a:lnTo>
                    <a:pt x="189230" y="2552"/>
                  </a:lnTo>
                  <a:close/>
                </a:path>
              </a:pathLst>
            </a:custGeom>
            <a:solidFill>
              <a:srgbClr val="98989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00" name="object 900"/>
            <p:cNvSpPr/>
            <p:nvPr/>
          </p:nvSpPr>
          <p:spPr>
            <a:xfrm>
              <a:off x="1445259" y="4766310"/>
              <a:ext cx="184150" cy="3810"/>
            </a:xfrm>
            <a:custGeom>
              <a:avLst/>
              <a:gdLst/>
              <a:ahLst/>
              <a:cxnLst/>
              <a:rect l="l" t="t" r="r" b="b"/>
              <a:pathLst>
                <a:path w="184150" h="3810">
                  <a:moveTo>
                    <a:pt x="83820" y="2539"/>
                  </a:moveTo>
                  <a:lnTo>
                    <a:pt x="5080" y="2539"/>
                  </a:lnTo>
                  <a:lnTo>
                    <a:pt x="5080" y="3809"/>
                  </a:lnTo>
                  <a:lnTo>
                    <a:pt x="83820" y="3809"/>
                  </a:lnTo>
                  <a:lnTo>
                    <a:pt x="83820" y="2539"/>
                  </a:lnTo>
                  <a:close/>
                </a:path>
                <a:path w="184150" h="3810">
                  <a:moveTo>
                    <a:pt x="81280" y="1269"/>
                  </a:moveTo>
                  <a:lnTo>
                    <a:pt x="2540" y="1269"/>
                  </a:lnTo>
                  <a:lnTo>
                    <a:pt x="2540" y="2539"/>
                  </a:lnTo>
                  <a:lnTo>
                    <a:pt x="81280" y="2539"/>
                  </a:lnTo>
                  <a:lnTo>
                    <a:pt x="81280" y="1269"/>
                  </a:lnTo>
                  <a:close/>
                </a:path>
                <a:path w="184150" h="3810">
                  <a:moveTo>
                    <a:pt x="80009" y="0"/>
                  </a:moveTo>
                  <a:lnTo>
                    <a:pt x="0" y="0"/>
                  </a:lnTo>
                  <a:lnTo>
                    <a:pt x="0" y="1269"/>
                  </a:lnTo>
                  <a:lnTo>
                    <a:pt x="80009" y="1269"/>
                  </a:lnTo>
                  <a:lnTo>
                    <a:pt x="80009" y="0"/>
                  </a:lnTo>
                  <a:close/>
                </a:path>
                <a:path w="184150" h="3810">
                  <a:moveTo>
                    <a:pt x="184150" y="0"/>
                  </a:moveTo>
                  <a:lnTo>
                    <a:pt x="151130" y="0"/>
                  </a:lnTo>
                  <a:lnTo>
                    <a:pt x="151130" y="1269"/>
                  </a:lnTo>
                  <a:lnTo>
                    <a:pt x="148590" y="1269"/>
                  </a:lnTo>
                  <a:lnTo>
                    <a:pt x="148590" y="2539"/>
                  </a:lnTo>
                  <a:lnTo>
                    <a:pt x="147320" y="2539"/>
                  </a:lnTo>
                  <a:lnTo>
                    <a:pt x="147320" y="3809"/>
                  </a:lnTo>
                  <a:lnTo>
                    <a:pt x="184150" y="3809"/>
                  </a:lnTo>
                  <a:lnTo>
                    <a:pt x="184150" y="0"/>
                  </a:lnTo>
                  <a:close/>
                </a:path>
              </a:pathLst>
            </a:custGeom>
            <a:solidFill>
              <a:srgbClr val="96969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01" name="object 901"/>
            <p:cNvSpPr/>
            <p:nvPr/>
          </p:nvSpPr>
          <p:spPr>
            <a:xfrm>
              <a:off x="1452880" y="4770120"/>
              <a:ext cx="176530" cy="2540"/>
            </a:xfrm>
            <a:custGeom>
              <a:avLst/>
              <a:gdLst/>
              <a:ahLst/>
              <a:cxnLst/>
              <a:rect l="l" t="t" r="r" b="b"/>
              <a:pathLst>
                <a:path w="176530" h="2539">
                  <a:moveTo>
                    <a:pt x="78740" y="0"/>
                  </a:moveTo>
                  <a:lnTo>
                    <a:pt x="0" y="0"/>
                  </a:lnTo>
                  <a:lnTo>
                    <a:pt x="0" y="1270"/>
                  </a:lnTo>
                  <a:lnTo>
                    <a:pt x="78740" y="1270"/>
                  </a:lnTo>
                  <a:lnTo>
                    <a:pt x="78740" y="0"/>
                  </a:lnTo>
                  <a:close/>
                </a:path>
                <a:path w="176530" h="2539">
                  <a:moveTo>
                    <a:pt x="80010" y="1282"/>
                  </a:moveTo>
                  <a:lnTo>
                    <a:pt x="1270" y="1282"/>
                  </a:lnTo>
                  <a:lnTo>
                    <a:pt x="1270" y="2540"/>
                  </a:lnTo>
                  <a:lnTo>
                    <a:pt x="80010" y="2540"/>
                  </a:lnTo>
                  <a:lnTo>
                    <a:pt x="80010" y="1282"/>
                  </a:lnTo>
                  <a:close/>
                </a:path>
                <a:path w="176530" h="2539">
                  <a:moveTo>
                    <a:pt x="176530" y="1282"/>
                  </a:moveTo>
                  <a:lnTo>
                    <a:pt x="134620" y="1282"/>
                  </a:lnTo>
                  <a:lnTo>
                    <a:pt x="134620" y="2540"/>
                  </a:lnTo>
                  <a:lnTo>
                    <a:pt x="176530" y="2540"/>
                  </a:lnTo>
                  <a:lnTo>
                    <a:pt x="176530" y="1282"/>
                  </a:lnTo>
                  <a:close/>
                </a:path>
                <a:path w="176530" h="2539">
                  <a:moveTo>
                    <a:pt x="176530" y="0"/>
                  </a:moveTo>
                  <a:lnTo>
                    <a:pt x="137160" y="0"/>
                  </a:lnTo>
                  <a:lnTo>
                    <a:pt x="137160" y="1270"/>
                  </a:lnTo>
                  <a:lnTo>
                    <a:pt x="176530" y="1270"/>
                  </a:lnTo>
                  <a:lnTo>
                    <a:pt x="176530" y="0"/>
                  </a:lnTo>
                  <a:close/>
                </a:path>
              </a:pathLst>
            </a:custGeom>
            <a:solidFill>
              <a:srgbClr val="93939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02" name="object 902"/>
            <p:cNvSpPr/>
            <p:nvPr/>
          </p:nvSpPr>
          <p:spPr>
            <a:xfrm>
              <a:off x="1456690" y="4772660"/>
              <a:ext cx="172720" cy="3810"/>
            </a:xfrm>
            <a:custGeom>
              <a:avLst/>
              <a:gdLst/>
              <a:ahLst/>
              <a:cxnLst/>
              <a:rect l="l" t="t" r="r" b="b"/>
              <a:pathLst>
                <a:path w="172719" h="3810">
                  <a:moveTo>
                    <a:pt x="83819" y="2539"/>
                  </a:moveTo>
                  <a:lnTo>
                    <a:pt x="3809" y="2539"/>
                  </a:lnTo>
                  <a:lnTo>
                    <a:pt x="3809" y="3809"/>
                  </a:lnTo>
                  <a:lnTo>
                    <a:pt x="83819" y="3809"/>
                  </a:lnTo>
                  <a:lnTo>
                    <a:pt x="83819" y="2539"/>
                  </a:lnTo>
                  <a:close/>
                </a:path>
                <a:path w="172719" h="3810">
                  <a:moveTo>
                    <a:pt x="81280" y="1269"/>
                  </a:moveTo>
                  <a:lnTo>
                    <a:pt x="2540" y="1269"/>
                  </a:lnTo>
                  <a:lnTo>
                    <a:pt x="2540" y="2539"/>
                  </a:lnTo>
                  <a:lnTo>
                    <a:pt x="81280" y="2539"/>
                  </a:lnTo>
                  <a:lnTo>
                    <a:pt x="81280" y="1269"/>
                  </a:lnTo>
                  <a:close/>
                </a:path>
                <a:path w="172719" h="3810">
                  <a:moveTo>
                    <a:pt x="78740" y="0"/>
                  </a:moveTo>
                  <a:lnTo>
                    <a:pt x="0" y="0"/>
                  </a:lnTo>
                  <a:lnTo>
                    <a:pt x="0" y="1269"/>
                  </a:lnTo>
                  <a:lnTo>
                    <a:pt x="78740" y="1269"/>
                  </a:lnTo>
                  <a:lnTo>
                    <a:pt x="78740" y="0"/>
                  </a:lnTo>
                  <a:close/>
                </a:path>
                <a:path w="172719" h="3810">
                  <a:moveTo>
                    <a:pt x="172720" y="0"/>
                  </a:moveTo>
                  <a:lnTo>
                    <a:pt x="129540" y="0"/>
                  </a:lnTo>
                  <a:lnTo>
                    <a:pt x="129540" y="1269"/>
                  </a:lnTo>
                  <a:lnTo>
                    <a:pt x="127000" y="1269"/>
                  </a:lnTo>
                  <a:lnTo>
                    <a:pt x="127000" y="2539"/>
                  </a:lnTo>
                  <a:lnTo>
                    <a:pt x="124459" y="2539"/>
                  </a:lnTo>
                  <a:lnTo>
                    <a:pt x="124459" y="3809"/>
                  </a:lnTo>
                  <a:lnTo>
                    <a:pt x="172720" y="3809"/>
                  </a:lnTo>
                  <a:lnTo>
                    <a:pt x="172720" y="0"/>
                  </a:lnTo>
                  <a:close/>
                </a:path>
              </a:pathLst>
            </a:custGeom>
            <a:solidFill>
              <a:srgbClr val="91919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03" name="object 903"/>
            <p:cNvSpPr/>
            <p:nvPr/>
          </p:nvSpPr>
          <p:spPr>
            <a:xfrm>
              <a:off x="1463040" y="4776470"/>
              <a:ext cx="166370" cy="3810"/>
            </a:xfrm>
            <a:custGeom>
              <a:avLst/>
              <a:gdLst/>
              <a:ahLst/>
              <a:cxnLst/>
              <a:rect l="l" t="t" r="r" b="b"/>
              <a:pathLst>
                <a:path w="166369" h="3810">
                  <a:moveTo>
                    <a:pt x="78740" y="0"/>
                  </a:moveTo>
                  <a:lnTo>
                    <a:pt x="0" y="0"/>
                  </a:lnTo>
                  <a:lnTo>
                    <a:pt x="0" y="1269"/>
                  </a:lnTo>
                  <a:lnTo>
                    <a:pt x="78740" y="1269"/>
                  </a:lnTo>
                  <a:lnTo>
                    <a:pt x="78740" y="0"/>
                  </a:lnTo>
                  <a:close/>
                </a:path>
                <a:path w="166369" h="3810">
                  <a:moveTo>
                    <a:pt x="166370" y="0"/>
                  </a:moveTo>
                  <a:lnTo>
                    <a:pt x="115569" y="0"/>
                  </a:lnTo>
                  <a:lnTo>
                    <a:pt x="115569" y="1269"/>
                  </a:lnTo>
                  <a:lnTo>
                    <a:pt x="166370" y="1269"/>
                  </a:lnTo>
                  <a:lnTo>
                    <a:pt x="166370" y="0"/>
                  </a:lnTo>
                  <a:close/>
                </a:path>
                <a:path w="166369" h="3810">
                  <a:moveTo>
                    <a:pt x="83819" y="2539"/>
                  </a:moveTo>
                  <a:lnTo>
                    <a:pt x="5079" y="2539"/>
                  </a:lnTo>
                  <a:lnTo>
                    <a:pt x="5079" y="3809"/>
                  </a:lnTo>
                  <a:lnTo>
                    <a:pt x="83819" y="3809"/>
                  </a:lnTo>
                  <a:lnTo>
                    <a:pt x="83819" y="2539"/>
                  </a:lnTo>
                  <a:close/>
                </a:path>
                <a:path w="166369" h="3810">
                  <a:moveTo>
                    <a:pt x="81280" y="1269"/>
                  </a:moveTo>
                  <a:lnTo>
                    <a:pt x="2540" y="1269"/>
                  </a:lnTo>
                  <a:lnTo>
                    <a:pt x="2540" y="2539"/>
                  </a:lnTo>
                  <a:lnTo>
                    <a:pt x="81280" y="2539"/>
                  </a:lnTo>
                  <a:lnTo>
                    <a:pt x="81280" y="1269"/>
                  </a:lnTo>
                  <a:close/>
                </a:path>
                <a:path w="166369" h="3810">
                  <a:moveTo>
                    <a:pt x="166370" y="1269"/>
                  </a:moveTo>
                  <a:lnTo>
                    <a:pt x="114300" y="1269"/>
                  </a:lnTo>
                  <a:lnTo>
                    <a:pt x="114300" y="2539"/>
                  </a:lnTo>
                  <a:lnTo>
                    <a:pt x="111759" y="2539"/>
                  </a:lnTo>
                  <a:lnTo>
                    <a:pt x="111759" y="3809"/>
                  </a:lnTo>
                  <a:lnTo>
                    <a:pt x="166370" y="3809"/>
                  </a:lnTo>
                  <a:lnTo>
                    <a:pt x="166370" y="1269"/>
                  </a:lnTo>
                  <a:close/>
                </a:path>
              </a:pathLst>
            </a:custGeom>
            <a:solidFill>
              <a:srgbClr val="8E8E8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04" name="object 904"/>
            <p:cNvSpPr/>
            <p:nvPr/>
          </p:nvSpPr>
          <p:spPr>
            <a:xfrm>
              <a:off x="1468120" y="4780280"/>
              <a:ext cx="161290" cy="3810"/>
            </a:xfrm>
            <a:custGeom>
              <a:avLst/>
              <a:gdLst/>
              <a:ahLst/>
              <a:cxnLst/>
              <a:rect l="l" t="t" r="r" b="b"/>
              <a:pathLst>
                <a:path w="161289" h="3810">
                  <a:moveTo>
                    <a:pt x="80009" y="0"/>
                  </a:moveTo>
                  <a:lnTo>
                    <a:pt x="0" y="0"/>
                  </a:lnTo>
                  <a:lnTo>
                    <a:pt x="0" y="3810"/>
                  </a:lnTo>
                  <a:lnTo>
                    <a:pt x="85090" y="3810"/>
                  </a:lnTo>
                  <a:lnTo>
                    <a:pt x="85090" y="2540"/>
                  </a:lnTo>
                  <a:lnTo>
                    <a:pt x="82550" y="2540"/>
                  </a:lnTo>
                  <a:lnTo>
                    <a:pt x="82550" y="1270"/>
                  </a:lnTo>
                  <a:lnTo>
                    <a:pt x="80009" y="1270"/>
                  </a:lnTo>
                  <a:lnTo>
                    <a:pt x="80009" y="0"/>
                  </a:lnTo>
                  <a:close/>
                </a:path>
                <a:path w="161289" h="3810">
                  <a:moveTo>
                    <a:pt x="160019" y="1270"/>
                  </a:moveTo>
                  <a:lnTo>
                    <a:pt x="102870" y="1270"/>
                  </a:lnTo>
                  <a:lnTo>
                    <a:pt x="102870" y="2540"/>
                  </a:lnTo>
                  <a:lnTo>
                    <a:pt x="100330" y="2540"/>
                  </a:lnTo>
                  <a:lnTo>
                    <a:pt x="100330" y="3810"/>
                  </a:lnTo>
                  <a:lnTo>
                    <a:pt x="160019" y="3810"/>
                  </a:lnTo>
                  <a:lnTo>
                    <a:pt x="160019" y="1270"/>
                  </a:lnTo>
                  <a:close/>
                </a:path>
                <a:path w="161289" h="3810">
                  <a:moveTo>
                    <a:pt x="161290" y="0"/>
                  </a:moveTo>
                  <a:lnTo>
                    <a:pt x="104140" y="0"/>
                  </a:lnTo>
                  <a:lnTo>
                    <a:pt x="104140" y="1270"/>
                  </a:lnTo>
                  <a:lnTo>
                    <a:pt x="161290" y="1270"/>
                  </a:lnTo>
                  <a:lnTo>
                    <a:pt x="161290" y="0"/>
                  </a:lnTo>
                  <a:close/>
                </a:path>
              </a:pathLst>
            </a:custGeom>
            <a:solidFill>
              <a:srgbClr val="8B8B8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05" name="object 905"/>
            <p:cNvSpPr/>
            <p:nvPr/>
          </p:nvSpPr>
          <p:spPr>
            <a:xfrm>
              <a:off x="1468120" y="4784090"/>
              <a:ext cx="158750" cy="3810"/>
            </a:xfrm>
            <a:custGeom>
              <a:avLst/>
              <a:gdLst/>
              <a:ahLst/>
              <a:cxnLst/>
              <a:rect l="l" t="t" r="r" b="b"/>
              <a:pathLst>
                <a:path w="158750" h="3810">
                  <a:moveTo>
                    <a:pt x="91440" y="2540"/>
                  </a:moveTo>
                  <a:lnTo>
                    <a:pt x="88900" y="2540"/>
                  </a:lnTo>
                  <a:lnTo>
                    <a:pt x="88900" y="1270"/>
                  </a:lnTo>
                  <a:lnTo>
                    <a:pt x="86347" y="1270"/>
                  </a:lnTo>
                  <a:lnTo>
                    <a:pt x="86347" y="0"/>
                  </a:lnTo>
                  <a:lnTo>
                    <a:pt x="0" y="0"/>
                  </a:lnTo>
                  <a:lnTo>
                    <a:pt x="0" y="1270"/>
                  </a:lnTo>
                  <a:lnTo>
                    <a:pt x="0" y="2540"/>
                  </a:lnTo>
                  <a:lnTo>
                    <a:pt x="0" y="3810"/>
                  </a:lnTo>
                  <a:lnTo>
                    <a:pt x="91440" y="3810"/>
                  </a:lnTo>
                  <a:lnTo>
                    <a:pt x="91440" y="2540"/>
                  </a:lnTo>
                  <a:close/>
                </a:path>
                <a:path w="158750" h="3810">
                  <a:moveTo>
                    <a:pt x="158750" y="0"/>
                  </a:moveTo>
                  <a:lnTo>
                    <a:pt x="97790" y="0"/>
                  </a:lnTo>
                  <a:lnTo>
                    <a:pt x="97790" y="1270"/>
                  </a:lnTo>
                  <a:lnTo>
                    <a:pt x="96520" y="1270"/>
                  </a:lnTo>
                  <a:lnTo>
                    <a:pt x="96520" y="2540"/>
                  </a:lnTo>
                  <a:lnTo>
                    <a:pt x="93980" y="2540"/>
                  </a:lnTo>
                  <a:lnTo>
                    <a:pt x="93980" y="3810"/>
                  </a:lnTo>
                  <a:lnTo>
                    <a:pt x="154940" y="3810"/>
                  </a:lnTo>
                  <a:lnTo>
                    <a:pt x="154940" y="2540"/>
                  </a:lnTo>
                  <a:lnTo>
                    <a:pt x="158750" y="2540"/>
                  </a:lnTo>
                  <a:lnTo>
                    <a:pt x="158750" y="1270"/>
                  </a:lnTo>
                  <a:lnTo>
                    <a:pt x="158750" y="0"/>
                  </a:lnTo>
                  <a:close/>
                </a:path>
              </a:pathLst>
            </a:custGeom>
            <a:solidFill>
              <a:srgbClr val="89898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06" name="object 906"/>
            <p:cNvSpPr/>
            <p:nvPr/>
          </p:nvSpPr>
          <p:spPr>
            <a:xfrm>
              <a:off x="1468120" y="4787900"/>
              <a:ext cx="152400" cy="3810"/>
            </a:xfrm>
            <a:custGeom>
              <a:avLst/>
              <a:gdLst/>
              <a:ahLst/>
              <a:cxnLst/>
              <a:rect l="l" t="t" r="r" b="b"/>
              <a:pathLst>
                <a:path w="152400" h="3810">
                  <a:moveTo>
                    <a:pt x="147307" y="2552"/>
                  </a:moveTo>
                  <a:lnTo>
                    <a:pt x="0" y="2552"/>
                  </a:lnTo>
                  <a:lnTo>
                    <a:pt x="0" y="3810"/>
                  </a:lnTo>
                  <a:lnTo>
                    <a:pt x="147307" y="3810"/>
                  </a:lnTo>
                  <a:lnTo>
                    <a:pt x="147307" y="2552"/>
                  </a:lnTo>
                  <a:close/>
                </a:path>
                <a:path w="152400" h="3810">
                  <a:moveTo>
                    <a:pt x="152400" y="0"/>
                  </a:moveTo>
                  <a:lnTo>
                    <a:pt x="0" y="0"/>
                  </a:lnTo>
                  <a:lnTo>
                    <a:pt x="0" y="1270"/>
                  </a:lnTo>
                  <a:lnTo>
                    <a:pt x="0" y="2540"/>
                  </a:lnTo>
                  <a:lnTo>
                    <a:pt x="149847" y="2540"/>
                  </a:lnTo>
                  <a:lnTo>
                    <a:pt x="149847" y="1270"/>
                  </a:lnTo>
                  <a:lnTo>
                    <a:pt x="152400" y="1270"/>
                  </a:lnTo>
                  <a:lnTo>
                    <a:pt x="152400" y="0"/>
                  </a:lnTo>
                  <a:close/>
                </a:path>
              </a:pathLst>
            </a:custGeom>
            <a:solidFill>
              <a:srgbClr val="86868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07" name="object 907"/>
            <p:cNvSpPr/>
            <p:nvPr/>
          </p:nvSpPr>
          <p:spPr>
            <a:xfrm>
              <a:off x="1468120" y="4791710"/>
              <a:ext cx="146050" cy="3810"/>
            </a:xfrm>
            <a:custGeom>
              <a:avLst/>
              <a:gdLst/>
              <a:ahLst/>
              <a:cxnLst/>
              <a:rect l="l" t="t" r="r" b="b"/>
              <a:pathLst>
                <a:path w="146050" h="3810">
                  <a:moveTo>
                    <a:pt x="146050" y="0"/>
                  </a:moveTo>
                  <a:lnTo>
                    <a:pt x="0" y="0"/>
                  </a:lnTo>
                  <a:lnTo>
                    <a:pt x="0" y="1270"/>
                  </a:lnTo>
                  <a:lnTo>
                    <a:pt x="0" y="2540"/>
                  </a:lnTo>
                  <a:lnTo>
                    <a:pt x="0" y="3810"/>
                  </a:lnTo>
                  <a:lnTo>
                    <a:pt x="140957" y="3810"/>
                  </a:lnTo>
                  <a:lnTo>
                    <a:pt x="140957" y="2540"/>
                  </a:lnTo>
                  <a:lnTo>
                    <a:pt x="143497" y="2540"/>
                  </a:lnTo>
                  <a:lnTo>
                    <a:pt x="143497" y="1270"/>
                  </a:lnTo>
                  <a:lnTo>
                    <a:pt x="146050" y="1270"/>
                  </a:lnTo>
                  <a:lnTo>
                    <a:pt x="146050" y="0"/>
                  </a:lnTo>
                  <a:close/>
                </a:path>
              </a:pathLst>
            </a:custGeom>
            <a:solidFill>
              <a:srgbClr val="83838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08" name="object 908"/>
            <p:cNvSpPr/>
            <p:nvPr/>
          </p:nvSpPr>
          <p:spPr>
            <a:xfrm>
              <a:off x="1468120" y="4795520"/>
              <a:ext cx="139700" cy="3810"/>
            </a:xfrm>
            <a:custGeom>
              <a:avLst/>
              <a:gdLst/>
              <a:ahLst/>
              <a:cxnLst/>
              <a:rect l="l" t="t" r="r" b="b"/>
              <a:pathLst>
                <a:path w="139700" h="3810">
                  <a:moveTo>
                    <a:pt x="139700" y="0"/>
                  </a:moveTo>
                  <a:lnTo>
                    <a:pt x="0" y="0"/>
                  </a:lnTo>
                  <a:lnTo>
                    <a:pt x="0" y="1270"/>
                  </a:lnTo>
                  <a:lnTo>
                    <a:pt x="0" y="2540"/>
                  </a:lnTo>
                  <a:lnTo>
                    <a:pt x="0" y="3810"/>
                  </a:lnTo>
                  <a:lnTo>
                    <a:pt x="134607" y="3810"/>
                  </a:lnTo>
                  <a:lnTo>
                    <a:pt x="134607" y="2540"/>
                  </a:lnTo>
                  <a:lnTo>
                    <a:pt x="137147" y="2540"/>
                  </a:lnTo>
                  <a:lnTo>
                    <a:pt x="137147" y="1270"/>
                  </a:lnTo>
                  <a:lnTo>
                    <a:pt x="139700" y="1270"/>
                  </a:lnTo>
                  <a:lnTo>
                    <a:pt x="139700" y="0"/>
                  </a:lnTo>
                  <a:close/>
                </a:path>
              </a:pathLst>
            </a:custGeom>
            <a:solidFill>
              <a:srgbClr val="81818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09" name="object 909"/>
            <p:cNvSpPr/>
            <p:nvPr/>
          </p:nvSpPr>
          <p:spPr>
            <a:xfrm>
              <a:off x="1468120" y="4799330"/>
              <a:ext cx="133350" cy="2540"/>
            </a:xfrm>
            <a:custGeom>
              <a:avLst/>
              <a:gdLst/>
              <a:ahLst/>
              <a:cxnLst/>
              <a:rect l="l" t="t" r="r" b="b"/>
              <a:pathLst>
                <a:path w="133350" h="2539">
                  <a:moveTo>
                    <a:pt x="133350" y="0"/>
                  </a:moveTo>
                  <a:lnTo>
                    <a:pt x="0" y="0"/>
                  </a:lnTo>
                  <a:lnTo>
                    <a:pt x="0" y="1270"/>
                  </a:lnTo>
                  <a:lnTo>
                    <a:pt x="0" y="2540"/>
                  </a:lnTo>
                  <a:lnTo>
                    <a:pt x="33007" y="2540"/>
                  </a:lnTo>
                  <a:lnTo>
                    <a:pt x="33007" y="1270"/>
                  </a:lnTo>
                  <a:lnTo>
                    <a:pt x="35560" y="1270"/>
                  </a:lnTo>
                  <a:lnTo>
                    <a:pt x="35560" y="2540"/>
                  </a:lnTo>
                  <a:lnTo>
                    <a:pt x="130810" y="2540"/>
                  </a:lnTo>
                  <a:lnTo>
                    <a:pt x="130810" y="1270"/>
                  </a:lnTo>
                  <a:lnTo>
                    <a:pt x="133350" y="1270"/>
                  </a:lnTo>
                  <a:lnTo>
                    <a:pt x="133350" y="0"/>
                  </a:lnTo>
                  <a:close/>
                </a:path>
              </a:pathLst>
            </a:custGeom>
            <a:solidFill>
              <a:srgbClr val="84848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10" name="object 910"/>
            <p:cNvSpPr/>
            <p:nvPr/>
          </p:nvSpPr>
          <p:spPr>
            <a:xfrm>
              <a:off x="1468120" y="4801870"/>
              <a:ext cx="128270" cy="3810"/>
            </a:xfrm>
            <a:custGeom>
              <a:avLst/>
              <a:gdLst/>
              <a:ahLst/>
              <a:cxnLst/>
              <a:rect l="l" t="t" r="r" b="b"/>
              <a:pathLst>
                <a:path w="128269" h="3810">
                  <a:moveTo>
                    <a:pt x="33007" y="1282"/>
                  </a:moveTo>
                  <a:lnTo>
                    <a:pt x="0" y="1282"/>
                  </a:lnTo>
                  <a:lnTo>
                    <a:pt x="0" y="3810"/>
                  </a:lnTo>
                  <a:lnTo>
                    <a:pt x="33007" y="3810"/>
                  </a:lnTo>
                  <a:lnTo>
                    <a:pt x="33007" y="1282"/>
                  </a:lnTo>
                  <a:close/>
                </a:path>
                <a:path w="128269" h="3810">
                  <a:moveTo>
                    <a:pt x="33007" y="0"/>
                  </a:moveTo>
                  <a:lnTo>
                    <a:pt x="0" y="0"/>
                  </a:lnTo>
                  <a:lnTo>
                    <a:pt x="0" y="1270"/>
                  </a:lnTo>
                  <a:lnTo>
                    <a:pt x="33007" y="1270"/>
                  </a:lnTo>
                  <a:lnTo>
                    <a:pt x="33007" y="0"/>
                  </a:lnTo>
                  <a:close/>
                </a:path>
                <a:path w="128269" h="3810">
                  <a:moveTo>
                    <a:pt x="127000" y="1282"/>
                  </a:moveTo>
                  <a:lnTo>
                    <a:pt x="39370" y="1282"/>
                  </a:lnTo>
                  <a:lnTo>
                    <a:pt x="39370" y="2540"/>
                  </a:lnTo>
                  <a:lnTo>
                    <a:pt x="41910" y="2540"/>
                  </a:lnTo>
                  <a:lnTo>
                    <a:pt x="41910" y="3810"/>
                  </a:lnTo>
                  <a:lnTo>
                    <a:pt x="124460" y="3810"/>
                  </a:lnTo>
                  <a:lnTo>
                    <a:pt x="124460" y="2540"/>
                  </a:lnTo>
                  <a:lnTo>
                    <a:pt x="127000" y="2540"/>
                  </a:lnTo>
                  <a:lnTo>
                    <a:pt x="127000" y="1282"/>
                  </a:lnTo>
                  <a:close/>
                </a:path>
                <a:path w="128269" h="3810">
                  <a:moveTo>
                    <a:pt x="128257" y="0"/>
                  </a:moveTo>
                  <a:lnTo>
                    <a:pt x="38100" y="0"/>
                  </a:lnTo>
                  <a:lnTo>
                    <a:pt x="38100" y="1270"/>
                  </a:lnTo>
                  <a:lnTo>
                    <a:pt x="128257" y="1270"/>
                  </a:lnTo>
                  <a:lnTo>
                    <a:pt x="128257" y="0"/>
                  </a:lnTo>
                  <a:close/>
                </a:path>
              </a:pathLst>
            </a:custGeom>
            <a:solidFill>
              <a:srgbClr val="86868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11" name="object 911"/>
            <p:cNvSpPr/>
            <p:nvPr/>
          </p:nvSpPr>
          <p:spPr>
            <a:xfrm>
              <a:off x="1468120" y="4805680"/>
              <a:ext cx="123189" cy="3810"/>
            </a:xfrm>
            <a:custGeom>
              <a:avLst/>
              <a:gdLst/>
              <a:ahLst/>
              <a:cxnLst/>
              <a:rect l="l" t="t" r="r" b="b"/>
              <a:pathLst>
                <a:path w="123190" h="3810">
                  <a:moveTo>
                    <a:pt x="33007" y="0"/>
                  </a:moveTo>
                  <a:lnTo>
                    <a:pt x="0" y="0"/>
                  </a:lnTo>
                  <a:lnTo>
                    <a:pt x="0" y="3810"/>
                  </a:lnTo>
                  <a:lnTo>
                    <a:pt x="33007" y="3810"/>
                  </a:lnTo>
                  <a:lnTo>
                    <a:pt x="33007" y="0"/>
                  </a:lnTo>
                  <a:close/>
                </a:path>
                <a:path w="123190" h="3810">
                  <a:moveTo>
                    <a:pt x="123190" y="2540"/>
                  </a:moveTo>
                  <a:lnTo>
                    <a:pt x="120650" y="2540"/>
                  </a:lnTo>
                  <a:lnTo>
                    <a:pt x="120650" y="1270"/>
                  </a:lnTo>
                  <a:lnTo>
                    <a:pt x="121907" y="1270"/>
                  </a:lnTo>
                  <a:lnTo>
                    <a:pt x="121907" y="0"/>
                  </a:lnTo>
                  <a:lnTo>
                    <a:pt x="44450" y="0"/>
                  </a:lnTo>
                  <a:lnTo>
                    <a:pt x="44450" y="1270"/>
                  </a:lnTo>
                  <a:lnTo>
                    <a:pt x="45720" y="1270"/>
                  </a:lnTo>
                  <a:lnTo>
                    <a:pt x="45720" y="2540"/>
                  </a:lnTo>
                  <a:lnTo>
                    <a:pt x="48260" y="2540"/>
                  </a:lnTo>
                  <a:lnTo>
                    <a:pt x="48260" y="3810"/>
                  </a:lnTo>
                  <a:lnTo>
                    <a:pt x="123190" y="3810"/>
                  </a:lnTo>
                  <a:lnTo>
                    <a:pt x="123190" y="2540"/>
                  </a:lnTo>
                  <a:close/>
                </a:path>
              </a:pathLst>
            </a:custGeom>
            <a:solidFill>
              <a:srgbClr val="89898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12" name="object 912"/>
            <p:cNvSpPr/>
            <p:nvPr/>
          </p:nvSpPr>
          <p:spPr>
            <a:xfrm>
              <a:off x="1468120" y="4809490"/>
              <a:ext cx="129539" cy="3810"/>
            </a:xfrm>
            <a:custGeom>
              <a:avLst/>
              <a:gdLst/>
              <a:ahLst/>
              <a:cxnLst/>
              <a:rect l="l" t="t" r="r" b="b"/>
              <a:pathLst>
                <a:path w="129540" h="3810">
                  <a:moveTo>
                    <a:pt x="33019" y="0"/>
                  </a:moveTo>
                  <a:lnTo>
                    <a:pt x="0" y="0"/>
                  </a:lnTo>
                  <a:lnTo>
                    <a:pt x="0" y="3810"/>
                  </a:lnTo>
                  <a:lnTo>
                    <a:pt x="31750" y="3810"/>
                  </a:lnTo>
                  <a:lnTo>
                    <a:pt x="31750" y="1270"/>
                  </a:lnTo>
                  <a:lnTo>
                    <a:pt x="33019" y="1270"/>
                  </a:lnTo>
                  <a:lnTo>
                    <a:pt x="33019" y="0"/>
                  </a:lnTo>
                  <a:close/>
                </a:path>
                <a:path w="129540" h="3810">
                  <a:moveTo>
                    <a:pt x="129540" y="2540"/>
                  </a:moveTo>
                  <a:lnTo>
                    <a:pt x="54610" y="2540"/>
                  </a:lnTo>
                  <a:lnTo>
                    <a:pt x="54610" y="3810"/>
                  </a:lnTo>
                  <a:lnTo>
                    <a:pt x="129540" y="3810"/>
                  </a:lnTo>
                  <a:lnTo>
                    <a:pt x="129540" y="2540"/>
                  </a:lnTo>
                  <a:close/>
                </a:path>
                <a:path w="129540" h="3810">
                  <a:moveTo>
                    <a:pt x="127000" y="1270"/>
                  </a:moveTo>
                  <a:lnTo>
                    <a:pt x="52070" y="1270"/>
                  </a:lnTo>
                  <a:lnTo>
                    <a:pt x="52070" y="2540"/>
                  </a:lnTo>
                  <a:lnTo>
                    <a:pt x="127000" y="2540"/>
                  </a:lnTo>
                  <a:lnTo>
                    <a:pt x="127000" y="1270"/>
                  </a:lnTo>
                  <a:close/>
                </a:path>
                <a:path w="129540" h="3810">
                  <a:moveTo>
                    <a:pt x="125730" y="0"/>
                  </a:moveTo>
                  <a:lnTo>
                    <a:pt x="50800" y="0"/>
                  </a:lnTo>
                  <a:lnTo>
                    <a:pt x="50800" y="1270"/>
                  </a:lnTo>
                  <a:lnTo>
                    <a:pt x="125730" y="1270"/>
                  </a:lnTo>
                  <a:lnTo>
                    <a:pt x="125730" y="0"/>
                  </a:lnTo>
                  <a:close/>
                </a:path>
              </a:pathLst>
            </a:custGeom>
            <a:solidFill>
              <a:srgbClr val="8C8C8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13" name="object 913"/>
            <p:cNvSpPr/>
            <p:nvPr/>
          </p:nvSpPr>
          <p:spPr>
            <a:xfrm>
              <a:off x="1468120" y="4813300"/>
              <a:ext cx="135890" cy="3810"/>
            </a:xfrm>
            <a:custGeom>
              <a:avLst/>
              <a:gdLst/>
              <a:ahLst/>
              <a:cxnLst/>
              <a:rect l="l" t="t" r="r" b="b"/>
              <a:pathLst>
                <a:path w="135890" h="3810">
                  <a:moveTo>
                    <a:pt x="31750" y="2552"/>
                  </a:moveTo>
                  <a:lnTo>
                    <a:pt x="0" y="2552"/>
                  </a:lnTo>
                  <a:lnTo>
                    <a:pt x="0" y="3810"/>
                  </a:lnTo>
                  <a:lnTo>
                    <a:pt x="31750" y="3810"/>
                  </a:lnTo>
                  <a:lnTo>
                    <a:pt x="31750" y="2552"/>
                  </a:lnTo>
                  <a:close/>
                </a:path>
                <a:path w="135890" h="3810">
                  <a:moveTo>
                    <a:pt x="31750" y="0"/>
                  </a:moveTo>
                  <a:lnTo>
                    <a:pt x="0" y="0"/>
                  </a:lnTo>
                  <a:lnTo>
                    <a:pt x="0" y="2540"/>
                  </a:lnTo>
                  <a:lnTo>
                    <a:pt x="31750" y="2540"/>
                  </a:lnTo>
                  <a:lnTo>
                    <a:pt x="31750" y="0"/>
                  </a:lnTo>
                  <a:close/>
                </a:path>
                <a:path w="135890" h="3810">
                  <a:moveTo>
                    <a:pt x="133350" y="1270"/>
                  </a:moveTo>
                  <a:lnTo>
                    <a:pt x="132080" y="1270"/>
                  </a:lnTo>
                  <a:lnTo>
                    <a:pt x="132080" y="0"/>
                  </a:lnTo>
                  <a:lnTo>
                    <a:pt x="57150" y="0"/>
                  </a:lnTo>
                  <a:lnTo>
                    <a:pt x="57150" y="1270"/>
                  </a:lnTo>
                  <a:lnTo>
                    <a:pt x="59690" y="1270"/>
                  </a:lnTo>
                  <a:lnTo>
                    <a:pt x="59690" y="2540"/>
                  </a:lnTo>
                  <a:lnTo>
                    <a:pt x="133350" y="2540"/>
                  </a:lnTo>
                  <a:lnTo>
                    <a:pt x="133350" y="1270"/>
                  </a:lnTo>
                  <a:close/>
                </a:path>
                <a:path w="135890" h="3810">
                  <a:moveTo>
                    <a:pt x="135890" y="2552"/>
                  </a:moveTo>
                  <a:lnTo>
                    <a:pt x="60960" y="2552"/>
                  </a:lnTo>
                  <a:lnTo>
                    <a:pt x="60960" y="3810"/>
                  </a:lnTo>
                  <a:lnTo>
                    <a:pt x="135890" y="3810"/>
                  </a:lnTo>
                  <a:lnTo>
                    <a:pt x="135890" y="2552"/>
                  </a:lnTo>
                  <a:close/>
                </a:path>
              </a:pathLst>
            </a:custGeom>
            <a:solidFill>
              <a:srgbClr val="8E8E8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14" name="object 914"/>
            <p:cNvSpPr/>
            <p:nvPr/>
          </p:nvSpPr>
          <p:spPr>
            <a:xfrm>
              <a:off x="1468120" y="4817110"/>
              <a:ext cx="142240" cy="3810"/>
            </a:xfrm>
            <a:custGeom>
              <a:avLst/>
              <a:gdLst/>
              <a:ahLst/>
              <a:cxnLst/>
              <a:rect l="l" t="t" r="r" b="b"/>
              <a:pathLst>
                <a:path w="142240" h="3810">
                  <a:moveTo>
                    <a:pt x="31750" y="0"/>
                  </a:moveTo>
                  <a:lnTo>
                    <a:pt x="0" y="0"/>
                  </a:lnTo>
                  <a:lnTo>
                    <a:pt x="0" y="3810"/>
                  </a:lnTo>
                  <a:lnTo>
                    <a:pt x="31750" y="3810"/>
                  </a:lnTo>
                  <a:lnTo>
                    <a:pt x="31750" y="0"/>
                  </a:lnTo>
                  <a:close/>
                </a:path>
                <a:path w="142240" h="3810">
                  <a:moveTo>
                    <a:pt x="142240" y="2540"/>
                  </a:moveTo>
                  <a:lnTo>
                    <a:pt x="139700" y="2540"/>
                  </a:lnTo>
                  <a:lnTo>
                    <a:pt x="139700" y="1270"/>
                  </a:lnTo>
                  <a:lnTo>
                    <a:pt x="138430" y="1270"/>
                  </a:lnTo>
                  <a:lnTo>
                    <a:pt x="138430" y="0"/>
                  </a:lnTo>
                  <a:lnTo>
                    <a:pt x="63500" y="0"/>
                  </a:lnTo>
                  <a:lnTo>
                    <a:pt x="63500" y="1270"/>
                  </a:lnTo>
                  <a:lnTo>
                    <a:pt x="66040" y="1270"/>
                  </a:lnTo>
                  <a:lnTo>
                    <a:pt x="66040" y="2540"/>
                  </a:lnTo>
                  <a:lnTo>
                    <a:pt x="67310" y="2540"/>
                  </a:lnTo>
                  <a:lnTo>
                    <a:pt x="67310" y="3810"/>
                  </a:lnTo>
                  <a:lnTo>
                    <a:pt x="142240" y="3810"/>
                  </a:lnTo>
                  <a:lnTo>
                    <a:pt x="142240" y="2540"/>
                  </a:lnTo>
                  <a:close/>
                </a:path>
              </a:pathLst>
            </a:custGeom>
            <a:solidFill>
              <a:srgbClr val="91919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15" name="object 915"/>
            <p:cNvSpPr/>
            <p:nvPr/>
          </p:nvSpPr>
          <p:spPr>
            <a:xfrm>
              <a:off x="1468120" y="4820920"/>
              <a:ext cx="146050" cy="2540"/>
            </a:xfrm>
            <a:custGeom>
              <a:avLst/>
              <a:gdLst/>
              <a:ahLst/>
              <a:cxnLst/>
              <a:rect l="l" t="t" r="r" b="b"/>
              <a:pathLst>
                <a:path w="146050" h="2539">
                  <a:moveTo>
                    <a:pt x="31750" y="1282"/>
                  </a:moveTo>
                  <a:lnTo>
                    <a:pt x="0" y="1282"/>
                  </a:lnTo>
                  <a:lnTo>
                    <a:pt x="0" y="2540"/>
                  </a:lnTo>
                  <a:lnTo>
                    <a:pt x="31750" y="2540"/>
                  </a:lnTo>
                  <a:lnTo>
                    <a:pt x="31750" y="1282"/>
                  </a:lnTo>
                  <a:close/>
                </a:path>
                <a:path w="146050" h="2539">
                  <a:moveTo>
                    <a:pt x="31750" y="0"/>
                  </a:moveTo>
                  <a:lnTo>
                    <a:pt x="0" y="0"/>
                  </a:lnTo>
                  <a:lnTo>
                    <a:pt x="0" y="1270"/>
                  </a:lnTo>
                  <a:lnTo>
                    <a:pt x="31750" y="1270"/>
                  </a:lnTo>
                  <a:lnTo>
                    <a:pt x="31750" y="0"/>
                  </a:lnTo>
                  <a:close/>
                </a:path>
                <a:path w="146050" h="2539">
                  <a:moveTo>
                    <a:pt x="144780" y="0"/>
                  </a:moveTo>
                  <a:lnTo>
                    <a:pt x="69850" y="0"/>
                  </a:lnTo>
                  <a:lnTo>
                    <a:pt x="69850" y="1270"/>
                  </a:lnTo>
                  <a:lnTo>
                    <a:pt x="144780" y="1270"/>
                  </a:lnTo>
                  <a:lnTo>
                    <a:pt x="144780" y="0"/>
                  </a:lnTo>
                  <a:close/>
                </a:path>
                <a:path w="146050" h="2539">
                  <a:moveTo>
                    <a:pt x="146050" y="1282"/>
                  </a:moveTo>
                  <a:lnTo>
                    <a:pt x="72390" y="1282"/>
                  </a:lnTo>
                  <a:lnTo>
                    <a:pt x="72390" y="2540"/>
                  </a:lnTo>
                  <a:lnTo>
                    <a:pt x="146050" y="2540"/>
                  </a:lnTo>
                  <a:lnTo>
                    <a:pt x="146050" y="1282"/>
                  </a:lnTo>
                  <a:close/>
                </a:path>
              </a:pathLst>
            </a:custGeom>
            <a:solidFill>
              <a:srgbClr val="93939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16" name="object 916"/>
            <p:cNvSpPr/>
            <p:nvPr/>
          </p:nvSpPr>
          <p:spPr>
            <a:xfrm>
              <a:off x="1468120" y="4823460"/>
              <a:ext cx="152400" cy="3810"/>
            </a:xfrm>
            <a:custGeom>
              <a:avLst/>
              <a:gdLst/>
              <a:ahLst/>
              <a:cxnLst/>
              <a:rect l="l" t="t" r="r" b="b"/>
              <a:pathLst>
                <a:path w="152400" h="3810">
                  <a:moveTo>
                    <a:pt x="31750" y="0"/>
                  </a:moveTo>
                  <a:lnTo>
                    <a:pt x="0" y="0"/>
                  </a:lnTo>
                  <a:lnTo>
                    <a:pt x="0" y="3809"/>
                  </a:lnTo>
                  <a:lnTo>
                    <a:pt x="31750" y="3809"/>
                  </a:lnTo>
                  <a:lnTo>
                    <a:pt x="31750" y="0"/>
                  </a:lnTo>
                  <a:close/>
                </a:path>
                <a:path w="152400" h="3810">
                  <a:moveTo>
                    <a:pt x="148590" y="0"/>
                  </a:moveTo>
                  <a:lnTo>
                    <a:pt x="72390" y="0"/>
                  </a:lnTo>
                  <a:lnTo>
                    <a:pt x="72390" y="3809"/>
                  </a:lnTo>
                  <a:lnTo>
                    <a:pt x="152400" y="3809"/>
                  </a:lnTo>
                  <a:lnTo>
                    <a:pt x="152400" y="2539"/>
                  </a:lnTo>
                  <a:lnTo>
                    <a:pt x="151130" y="2539"/>
                  </a:lnTo>
                  <a:lnTo>
                    <a:pt x="151130" y="1269"/>
                  </a:lnTo>
                  <a:lnTo>
                    <a:pt x="148590" y="1269"/>
                  </a:lnTo>
                  <a:lnTo>
                    <a:pt x="148590" y="0"/>
                  </a:lnTo>
                  <a:close/>
                </a:path>
              </a:pathLst>
            </a:custGeom>
            <a:solidFill>
              <a:srgbClr val="96969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17" name="object 917"/>
            <p:cNvSpPr/>
            <p:nvPr/>
          </p:nvSpPr>
          <p:spPr>
            <a:xfrm>
              <a:off x="1468120" y="4827270"/>
              <a:ext cx="158750" cy="3810"/>
            </a:xfrm>
            <a:custGeom>
              <a:avLst/>
              <a:gdLst/>
              <a:ahLst/>
              <a:cxnLst/>
              <a:rect l="l" t="t" r="r" b="b"/>
              <a:pathLst>
                <a:path w="158750" h="3810">
                  <a:moveTo>
                    <a:pt x="31750" y="0"/>
                  </a:moveTo>
                  <a:lnTo>
                    <a:pt x="0" y="0"/>
                  </a:lnTo>
                  <a:lnTo>
                    <a:pt x="0" y="1269"/>
                  </a:lnTo>
                  <a:lnTo>
                    <a:pt x="31750" y="1269"/>
                  </a:lnTo>
                  <a:lnTo>
                    <a:pt x="31750" y="0"/>
                  </a:lnTo>
                  <a:close/>
                </a:path>
                <a:path w="158750" h="3810">
                  <a:moveTo>
                    <a:pt x="154940" y="0"/>
                  </a:moveTo>
                  <a:lnTo>
                    <a:pt x="72390" y="0"/>
                  </a:lnTo>
                  <a:lnTo>
                    <a:pt x="72390" y="1269"/>
                  </a:lnTo>
                  <a:lnTo>
                    <a:pt x="154940" y="1269"/>
                  </a:lnTo>
                  <a:lnTo>
                    <a:pt x="154940" y="0"/>
                  </a:lnTo>
                  <a:close/>
                </a:path>
                <a:path w="158750" h="3810">
                  <a:moveTo>
                    <a:pt x="31750" y="1269"/>
                  </a:moveTo>
                  <a:lnTo>
                    <a:pt x="0" y="1269"/>
                  </a:lnTo>
                  <a:lnTo>
                    <a:pt x="0" y="3809"/>
                  </a:lnTo>
                  <a:lnTo>
                    <a:pt x="31750" y="3809"/>
                  </a:lnTo>
                  <a:lnTo>
                    <a:pt x="31750" y="1269"/>
                  </a:lnTo>
                  <a:close/>
                </a:path>
                <a:path w="158750" h="3810">
                  <a:moveTo>
                    <a:pt x="157480" y="1269"/>
                  </a:moveTo>
                  <a:lnTo>
                    <a:pt x="72390" y="1269"/>
                  </a:lnTo>
                  <a:lnTo>
                    <a:pt x="72390" y="3809"/>
                  </a:lnTo>
                  <a:lnTo>
                    <a:pt x="158750" y="3809"/>
                  </a:lnTo>
                  <a:lnTo>
                    <a:pt x="158750" y="2539"/>
                  </a:lnTo>
                  <a:lnTo>
                    <a:pt x="157480" y="2539"/>
                  </a:lnTo>
                  <a:lnTo>
                    <a:pt x="157480" y="1269"/>
                  </a:lnTo>
                  <a:close/>
                </a:path>
              </a:pathLst>
            </a:custGeom>
            <a:solidFill>
              <a:srgbClr val="9999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18" name="object 918"/>
            <p:cNvSpPr/>
            <p:nvPr/>
          </p:nvSpPr>
          <p:spPr>
            <a:xfrm>
              <a:off x="1468120" y="4831080"/>
              <a:ext cx="165100" cy="3810"/>
            </a:xfrm>
            <a:custGeom>
              <a:avLst/>
              <a:gdLst/>
              <a:ahLst/>
              <a:cxnLst/>
              <a:rect l="l" t="t" r="r" b="b"/>
              <a:pathLst>
                <a:path w="165100" h="3810">
                  <a:moveTo>
                    <a:pt x="31750" y="0"/>
                  </a:moveTo>
                  <a:lnTo>
                    <a:pt x="0" y="0"/>
                  </a:lnTo>
                  <a:lnTo>
                    <a:pt x="0" y="3810"/>
                  </a:lnTo>
                  <a:lnTo>
                    <a:pt x="31750" y="3810"/>
                  </a:lnTo>
                  <a:lnTo>
                    <a:pt x="31750" y="0"/>
                  </a:lnTo>
                  <a:close/>
                </a:path>
                <a:path w="165100" h="3810">
                  <a:moveTo>
                    <a:pt x="165100" y="2540"/>
                  </a:moveTo>
                  <a:lnTo>
                    <a:pt x="163830" y="2540"/>
                  </a:lnTo>
                  <a:lnTo>
                    <a:pt x="163830" y="1270"/>
                  </a:lnTo>
                  <a:lnTo>
                    <a:pt x="161290" y="1270"/>
                  </a:lnTo>
                  <a:lnTo>
                    <a:pt x="161290" y="0"/>
                  </a:lnTo>
                  <a:lnTo>
                    <a:pt x="71120" y="0"/>
                  </a:lnTo>
                  <a:lnTo>
                    <a:pt x="71120" y="1270"/>
                  </a:lnTo>
                  <a:lnTo>
                    <a:pt x="71120" y="2540"/>
                  </a:lnTo>
                  <a:lnTo>
                    <a:pt x="71120" y="3810"/>
                  </a:lnTo>
                  <a:lnTo>
                    <a:pt x="165100" y="3810"/>
                  </a:lnTo>
                  <a:lnTo>
                    <a:pt x="165100" y="2540"/>
                  </a:lnTo>
                  <a:close/>
                </a:path>
              </a:pathLst>
            </a:custGeom>
            <a:solidFill>
              <a:srgbClr val="9B9B9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19" name="object 919"/>
            <p:cNvSpPr/>
            <p:nvPr/>
          </p:nvSpPr>
          <p:spPr>
            <a:xfrm>
              <a:off x="1468120" y="4834890"/>
              <a:ext cx="171450" cy="3810"/>
            </a:xfrm>
            <a:custGeom>
              <a:avLst/>
              <a:gdLst/>
              <a:ahLst/>
              <a:cxnLst/>
              <a:rect l="l" t="t" r="r" b="b"/>
              <a:pathLst>
                <a:path w="171450" h="3810">
                  <a:moveTo>
                    <a:pt x="31750" y="0"/>
                  </a:moveTo>
                  <a:lnTo>
                    <a:pt x="0" y="0"/>
                  </a:lnTo>
                  <a:lnTo>
                    <a:pt x="0" y="1270"/>
                  </a:lnTo>
                  <a:lnTo>
                    <a:pt x="0" y="3810"/>
                  </a:lnTo>
                  <a:lnTo>
                    <a:pt x="30480" y="3810"/>
                  </a:lnTo>
                  <a:lnTo>
                    <a:pt x="30480" y="1270"/>
                  </a:lnTo>
                  <a:lnTo>
                    <a:pt x="31750" y="1270"/>
                  </a:lnTo>
                  <a:lnTo>
                    <a:pt x="31750" y="0"/>
                  </a:lnTo>
                  <a:close/>
                </a:path>
                <a:path w="171450" h="3810">
                  <a:moveTo>
                    <a:pt x="171450" y="2540"/>
                  </a:moveTo>
                  <a:lnTo>
                    <a:pt x="170180" y="2540"/>
                  </a:lnTo>
                  <a:lnTo>
                    <a:pt x="170180" y="1270"/>
                  </a:lnTo>
                  <a:lnTo>
                    <a:pt x="167640" y="1270"/>
                  </a:lnTo>
                  <a:lnTo>
                    <a:pt x="167640" y="0"/>
                  </a:lnTo>
                  <a:lnTo>
                    <a:pt x="71120" y="0"/>
                  </a:lnTo>
                  <a:lnTo>
                    <a:pt x="71120" y="1270"/>
                  </a:lnTo>
                  <a:lnTo>
                    <a:pt x="71120" y="2540"/>
                  </a:lnTo>
                  <a:lnTo>
                    <a:pt x="71120" y="3810"/>
                  </a:lnTo>
                  <a:lnTo>
                    <a:pt x="171450" y="3810"/>
                  </a:lnTo>
                  <a:lnTo>
                    <a:pt x="171450" y="2540"/>
                  </a:lnTo>
                  <a:close/>
                </a:path>
              </a:pathLst>
            </a:custGeom>
            <a:solidFill>
              <a:srgbClr val="9E9E9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20" name="object 920"/>
            <p:cNvSpPr/>
            <p:nvPr/>
          </p:nvSpPr>
          <p:spPr>
            <a:xfrm>
              <a:off x="1468120" y="4838700"/>
              <a:ext cx="177800" cy="3810"/>
            </a:xfrm>
            <a:custGeom>
              <a:avLst/>
              <a:gdLst/>
              <a:ahLst/>
              <a:cxnLst/>
              <a:rect l="l" t="t" r="r" b="b"/>
              <a:pathLst>
                <a:path w="177800" h="3810">
                  <a:moveTo>
                    <a:pt x="30480" y="2552"/>
                  </a:moveTo>
                  <a:lnTo>
                    <a:pt x="0" y="2552"/>
                  </a:lnTo>
                  <a:lnTo>
                    <a:pt x="0" y="3810"/>
                  </a:lnTo>
                  <a:lnTo>
                    <a:pt x="30480" y="3810"/>
                  </a:lnTo>
                  <a:lnTo>
                    <a:pt x="30480" y="2552"/>
                  </a:lnTo>
                  <a:close/>
                </a:path>
                <a:path w="177800" h="3810">
                  <a:moveTo>
                    <a:pt x="30480" y="0"/>
                  </a:moveTo>
                  <a:lnTo>
                    <a:pt x="0" y="0"/>
                  </a:lnTo>
                  <a:lnTo>
                    <a:pt x="0" y="2540"/>
                  </a:lnTo>
                  <a:lnTo>
                    <a:pt x="30480" y="2540"/>
                  </a:lnTo>
                  <a:lnTo>
                    <a:pt x="30480" y="0"/>
                  </a:lnTo>
                  <a:close/>
                </a:path>
                <a:path w="177800" h="3810">
                  <a:moveTo>
                    <a:pt x="105410" y="2552"/>
                  </a:moveTo>
                  <a:lnTo>
                    <a:pt x="71120" y="2552"/>
                  </a:lnTo>
                  <a:lnTo>
                    <a:pt x="71120" y="3810"/>
                  </a:lnTo>
                  <a:lnTo>
                    <a:pt x="105410" y="3810"/>
                  </a:lnTo>
                  <a:lnTo>
                    <a:pt x="105410" y="2552"/>
                  </a:lnTo>
                  <a:close/>
                </a:path>
                <a:path w="177800" h="3810">
                  <a:moveTo>
                    <a:pt x="176530" y="1270"/>
                  </a:moveTo>
                  <a:lnTo>
                    <a:pt x="173990" y="1270"/>
                  </a:lnTo>
                  <a:lnTo>
                    <a:pt x="173990" y="0"/>
                  </a:lnTo>
                  <a:lnTo>
                    <a:pt x="71120" y="0"/>
                  </a:lnTo>
                  <a:lnTo>
                    <a:pt x="71120" y="1270"/>
                  </a:lnTo>
                  <a:lnTo>
                    <a:pt x="71120" y="2540"/>
                  </a:lnTo>
                  <a:lnTo>
                    <a:pt x="176530" y="2540"/>
                  </a:lnTo>
                  <a:lnTo>
                    <a:pt x="176530" y="1270"/>
                  </a:lnTo>
                  <a:close/>
                </a:path>
                <a:path w="177800" h="3810">
                  <a:moveTo>
                    <a:pt x="177800" y="2552"/>
                  </a:moveTo>
                  <a:lnTo>
                    <a:pt x="107950" y="2552"/>
                  </a:lnTo>
                  <a:lnTo>
                    <a:pt x="107950" y="3810"/>
                  </a:lnTo>
                  <a:lnTo>
                    <a:pt x="177800" y="3810"/>
                  </a:lnTo>
                  <a:lnTo>
                    <a:pt x="177800" y="2552"/>
                  </a:lnTo>
                  <a:close/>
                </a:path>
              </a:pathLst>
            </a:custGeom>
            <a:solidFill>
              <a:srgbClr val="A1A1A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21" name="object 921"/>
            <p:cNvSpPr/>
            <p:nvPr/>
          </p:nvSpPr>
          <p:spPr>
            <a:xfrm>
              <a:off x="1468120" y="4842510"/>
              <a:ext cx="184150" cy="3810"/>
            </a:xfrm>
            <a:custGeom>
              <a:avLst/>
              <a:gdLst/>
              <a:ahLst/>
              <a:cxnLst/>
              <a:rect l="l" t="t" r="r" b="b"/>
              <a:pathLst>
                <a:path w="184150" h="3810">
                  <a:moveTo>
                    <a:pt x="30480" y="0"/>
                  </a:moveTo>
                  <a:lnTo>
                    <a:pt x="0" y="0"/>
                  </a:lnTo>
                  <a:lnTo>
                    <a:pt x="0" y="3809"/>
                  </a:lnTo>
                  <a:lnTo>
                    <a:pt x="30480" y="3809"/>
                  </a:lnTo>
                  <a:lnTo>
                    <a:pt x="30480" y="0"/>
                  </a:lnTo>
                  <a:close/>
                </a:path>
                <a:path w="184150" h="3810">
                  <a:moveTo>
                    <a:pt x="105410" y="0"/>
                  </a:moveTo>
                  <a:lnTo>
                    <a:pt x="71120" y="0"/>
                  </a:lnTo>
                  <a:lnTo>
                    <a:pt x="71120" y="3809"/>
                  </a:lnTo>
                  <a:lnTo>
                    <a:pt x="104140" y="3809"/>
                  </a:lnTo>
                  <a:lnTo>
                    <a:pt x="104140" y="2539"/>
                  </a:lnTo>
                  <a:lnTo>
                    <a:pt x="105410" y="2539"/>
                  </a:lnTo>
                  <a:lnTo>
                    <a:pt x="105410" y="0"/>
                  </a:lnTo>
                  <a:close/>
                </a:path>
                <a:path w="184150" h="3810">
                  <a:moveTo>
                    <a:pt x="184150" y="2539"/>
                  </a:moveTo>
                  <a:lnTo>
                    <a:pt x="114300" y="2539"/>
                  </a:lnTo>
                  <a:lnTo>
                    <a:pt x="114300" y="3809"/>
                  </a:lnTo>
                  <a:lnTo>
                    <a:pt x="184150" y="3809"/>
                  </a:lnTo>
                  <a:lnTo>
                    <a:pt x="184150" y="2539"/>
                  </a:lnTo>
                  <a:close/>
                </a:path>
                <a:path w="184150" h="3810">
                  <a:moveTo>
                    <a:pt x="182880" y="1269"/>
                  </a:moveTo>
                  <a:lnTo>
                    <a:pt x="113030" y="1269"/>
                  </a:lnTo>
                  <a:lnTo>
                    <a:pt x="113030" y="2539"/>
                  </a:lnTo>
                  <a:lnTo>
                    <a:pt x="182880" y="2539"/>
                  </a:lnTo>
                  <a:lnTo>
                    <a:pt x="182880" y="1269"/>
                  </a:lnTo>
                  <a:close/>
                </a:path>
                <a:path w="184150" h="3810">
                  <a:moveTo>
                    <a:pt x="180340" y="0"/>
                  </a:moveTo>
                  <a:lnTo>
                    <a:pt x="110490" y="0"/>
                  </a:lnTo>
                  <a:lnTo>
                    <a:pt x="110490" y="1269"/>
                  </a:lnTo>
                  <a:lnTo>
                    <a:pt x="180340" y="1269"/>
                  </a:lnTo>
                  <a:lnTo>
                    <a:pt x="180340" y="0"/>
                  </a:lnTo>
                  <a:close/>
                </a:path>
              </a:pathLst>
            </a:custGeom>
            <a:solidFill>
              <a:srgbClr val="A3A3A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22" name="object 922"/>
            <p:cNvSpPr/>
            <p:nvPr/>
          </p:nvSpPr>
          <p:spPr>
            <a:xfrm>
              <a:off x="1468120" y="4846320"/>
              <a:ext cx="187960" cy="3810"/>
            </a:xfrm>
            <a:custGeom>
              <a:avLst/>
              <a:gdLst/>
              <a:ahLst/>
              <a:cxnLst/>
              <a:rect l="l" t="t" r="r" b="b"/>
              <a:pathLst>
                <a:path w="187960" h="3810">
                  <a:moveTo>
                    <a:pt x="30480" y="0"/>
                  </a:moveTo>
                  <a:lnTo>
                    <a:pt x="0" y="0"/>
                  </a:lnTo>
                  <a:lnTo>
                    <a:pt x="0" y="1269"/>
                  </a:lnTo>
                  <a:lnTo>
                    <a:pt x="30480" y="1269"/>
                  </a:lnTo>
                  <a:lnTo>
                    <a:pt x="30480" y="0"/>
                  </a:lnTo>
                  <a:close/>
                </a:path>
                <a:path w="187960" h="3810">
                  <a:moveTo>
                    <a:pt x="104140" y="0"/>
                  </a:moveTo>
                  <a:lnTo>
                    <a:pt x="71120" y="0"/>
                  </a:lnTo>
                  <a:lnTo>
                    <a:pt x="71120" y="1269"/>
                  </a:lnTo>
                  <a:lnTo>
                    <a:pt x="104140" y="1269"/>
                  </a:lnTo>
                  <a:lnTo>
                    <a:pt x="104140" y="0"/>
                  </a:lnTo>
                  <a:close/>
                </a:path>
                <a:path w="187960" h="3810">
                  <a:moveTo>
                    <a:pt x="185419" y="0"/>
                  </a:moveTo>
                  <a:lnTo>
                    <a:pt x="116840" y="0"/>
                  </a:lnTo>
                  <a:lnTo>
                    <a:pt x="116840" y="1269"/>
                  </a:lnTo>
                  <a:lnTo>
                    <a:pt x="185419" y="1269"/>
                  </a:lnTo>
                  <a:lnTo>
                    <a:pt x="185419" y="0"/>
                  </a:lnTo>
                  <a:close/>
                </a:path>
                <a:path w="187960" h="3810">
                  <a:moveTo>
                    <a:pt x="30480" y="1269"/>
                  </a:moveTo>
                  <a:lnTo>
                    <a:pt x="0" y="1269"/>
                  </a:lnTo>
                  <a:lnTo>
                    <a:pt x="0" y="3809"/>
                  </a:lnTo>
                  <a:lnTo>
                    <a:pt x="30480" y="3809"/>
                  </a:lnTo>
                  <a:lnTo>
                    <a:pt x="30480" y="1269"/>
                  </a:lnTo>
                  <a:close/>
                </a:path>
                <a:path w="187960" h="3810">
                  <a:moveTo>
                    <a:pt x="104140" y="1269"/>
                  </a:moveTo>
                  <a:lnTo>
                    <a:pt x="71120" y="1269"/>
                  </a:lnTo>
                  <a:lnTo>
                    <a:pt x="71120" y="2539"/>
                  </a:lnTo>
                  <a:lnTo>
                    <a:pt x="69850" y="2539"/>
                  </a:lnTo>
                  <a:lnTo>
                    <a:pt x="69850" y="3809"/>
                  </a:lnTo>
                  <a:lnTo>
                    <a:pt x="104140" y="3809"/>
                  </a:lnTo>
                  <a:lnTo>
                    <a:pt x="104140" y="1269"/>
                  </a:lnTo>
                  <a:close/>
                </a:path>
                <a:path w="187960" h="3810">
                  <a:moveTo>
                    <a:pt x="187960" y="2539"/>
                  </a:moveTo>
                  <a:lnTo>
                    <a:pt x="121920" y="2539"/>
                  </a:lnTo>
                  <a:lnTo>
                    <a:pt x="121920" y="3809"/>
                  </a:lnTo>
                  <a:lnTo>
                    <a:pt x="187960" y="3809"/>
                  </a:lnTo>
                  <a:lnTo>
                    <a:pt x="187960" y="2539"/>
                  </a:lnTo>
                  <a:close/>
                </a:path>
                <a:path w="187960" h="3810">
                  <a:moveTo>
                    <a:pt x="186690" y="1269"/>
                  </a:moveTo>
                  <a:lnTo>
                    <a:pt x="119380" y="1269"/>
                  </a:lnTo>
                  <a:lnTo>
                    <a:pt x="119380" y="2539"/>
                  </a:lnTo>
                  <a:lnTo>
                    <a:pt x="186690" y="2539"/>
                  </a:lnTo>
                  <a:lnTo>
                    <a:pt x="186690" y="1269"/>
                  </a:lnTo>
                  <a:close/>
                </a:path>
              </a:pathLst>
            </a:custGeom>
            <a:solidFill>
              <a:srgbClr val="A6A6A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23" name="object 923"/>
            <p:cNvSpPr/>
            <p:nvPr/>
          </p:nvSpPr>
          <p:spPr>
            <a:xfrm>
              <a:off x="1468120" y="4850130"/>
              <a:ext cx="30480" cy="2540"/>
            </a:xfrm>
            <a:custGeom>
              <a:avLst/>
              <a:gdLst/>
              <a:ahLst/>
              <a:cxnLst/>
              <a:rect l="l" t="t" r="r" b="b"/>
              <a:pathLst>
                <a:path w="30480" h="2539">
                  <a:moveTo>
                    <a:pt x="30480" y="0"/>
                  </a:moveTo>
                  <a:lnTo>
                    <a:pt x="0" y="0"/>
                  </a:lnTo>
                  <a:lnTo>
                    <a:pt x="0" y="2540"/>
                  </a:lnTo>
                  <a:lnTo>
                    <a:pt x="30480" y="2540"/>
                  </a:lnTo>
                  <a:lnTo>
                    <a:pt x="30480" y="0"/>
                  </a:lnTo>
                  <a:close/>
                </a:path>
              </a:pathLst>
            </a:custGeom>
            <a:solidFill>
              <a:srgbClr val="A8A8A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24" name="object 924"/>
            <p:cNvSpPr/>
            <p:nvPr/>
          </p:nvSpPr>
          <p:spPr>
            <a:xfrm>
              <a:off x="1468120" y="4852670"/>
              <a:ext cx="189230" cy="3810"/>
            </a:xfrm>
            <a:custGeom>
              <a:avLst/>
              <a:gdLst/>
              <a:ahLst/>
              <a:cxnLst/>
              <a:rect l="l" t="t" r="r" b="b"/>
              <a:pathLst>
                <a:path w="189230" h="3810">
                  <a:moveTo>
                    <a:pt x="30480" y="0"/>
                  </a:moveTo>
                  <a:lnTo>
                    <a:pt x="0" y="0"/>
                  </a:lnTo>
                  <a:lnTo>
                    <a:pt x="0" y="1269"/>
                  </a:lnTo>
                  <a:lnTo>
                    <a:pt x="30480" y="1269"/>
                  </a:lnTo>
                  <a:lnTo>
                    <a:pt x="30480" y="0"/>
                  </a:lnTo>
                  <a:close/>
                </a:path>
                <a:path w="189230" h="3810">
                  <a:moveTo>
                    <a:pt x="104140" y="0"/>
                  </a:moveTo>
                  <a:lnTo>
                    <a:pt x="69850" y="0"/>
                  </a:lnTo>
                  <a:lnTo>
                    <a:pt x="69850" y="1269"/>
                  </a:lnTo>
                  <a:lnTo>
                    <a:pt x="104140" y="1269"/>
                  </a:lnTo>
                  <a:lnTo>
                    <a:pt x="104140" y="0"/>
                  </a:lnTo>
                  <a:close/>
                </a:path>
                <a:path w="189230" h="3810">
                  <a:moveTo>
                    <a:pt x="189230" y="0"/>
                  </a:moveTo>
                  <a:lnTo>
                    <a:pt x="128270" y="0"/>
                  </a:lnTo>
                  <a:lnTo>
                    <a:pt x="128270" y="1269"/>
                  </a:lnTo>
                  <a:lnTo>
                    <a:pt x="189230" y="1269"/>
                  </a:lnTo>
                  <a:lnTo>
                    <a:pt x="189230" y="0"/>
                  </a:lnTo>
                  <a:close/>
                </a:path>
                <a:path w="189230" h="3810">
                  <a:moveTo>
                    <a:pt x="30480" y="1269"/>
                  </a:moveTo>
                  <a:lnTo>
                    <a:pt x="0" y="1269"/>
                  </a:lnTo>
                  <a:lnTo>
                    <a:pt x="0" y="3809"/>
                  </a:lnTo>
                  <a:lnTo>
                    <a:pt x="30480" y="3809"/>
                  </a:lnTo>
                  <a:lnTo>
                    <a:pt x="30480" y="1269"/>
                  </a:lnTo>
                  <a:close/>
                </a:path>
                <a:path w="189230" h="3810">
                  <a:moveTo>
                    <a:pt x="104140" y="1269"/>
                  </a:moveTo>
                  <a:lnTo>
                    <a:pt x="69850" y="1269"/>
                  </a:lnTo>
                  <a:lnTo>
                    <a:pt x="69850" y="3809"/>
                  </a:lnTo>
                  <a:lnTo>
                    <a:pt x="104140" y="3809"/>
                  </a:lnTo>
                  <a:lnTo>
                    <a:pt x="104140" y="1269"/>
                  </a:lnTo>
                  <a:close/>
                </a:path>
                <a:path w="189230" h="3810">
                  <a:moveTo>
                    <a:pt x="189230" y="1269"/>
                  </a:moveTo>
                  <a:lnTo>
                    <a:pt x="130810" y="1269"/>
                  </a:lnTo>
                  <a:lnTo>
                    <a:pt x="130810" y="2539"/>
                  </a:lnTo>
                  <a:lnTo>
                    <a:pt x="132080" y="2539"/>
                  </a:lnTo>
                  <a:lnTo>
                    <a:pt x="132080" y="3809"/>
                  </a:lnTo>
                  <a:lnTo>
                    <a:pt x="189230" y="3809"/>
                  </a:lnTo>
                  <a:lnTo>
                    <a:pt x="189230" y="1269"/>
                  </a:lnTo>
                  <a:close/>
                </a:path>
              </a:pathLst>
            </a:custGeom>
            <a:solidFill>
              <a:srgbClr val="ABABA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25" name="object 925"/>
            <p:cNvSpPr/>
            <p:nvPr/>
          </p:nvSpPr>
          <p:spPr>
            <a:xfrm>
              <a:off x="1468120" y="4856480"/>
              <a:ext cx="189230" cy="3810"/>
            </a:xfrm>
            <a:custGeom>
              <a:avLst/>
              <a:gdLst/>
              <a:ahLst/>
              <a:cxnLst/>
              <a:rect l="l" t="t" r="r" b="b"/>
              <a:pathLst>
                <a:path w="189230" h="3810">
                  <a:moveTo>
                    <a:pt x="30480" y="0"/>
                  </a:moveTo>
                  <a:lnTo>
                    <a:pt x="0" y="0"/>
                  </a:lnTo>
                  <a:lnTo>
                    <a:pt x="0" y="3810"/>
                  </a:lnTo>
                  <a:lnTo>
                    <a:pt x="30480" y="3810"/>
                  </a:lnTo>
                  <a:lnTo>
                    <a:pt x="30480" y="0"/>
                  </a:lnTo>
                  <a:close/>
                </a:path>
                <a:path w="189230" h="3810">
                  <a:moveTo>
                    <a:pt x="104140" y="0"/>
                  </a:moveTo>
                  <a:lnTo>
                    <a:pt x="69850" y="0"/>
                  </a:lnTo>
                  <a:lnTo>
                    <a:pt x="69850" y="3810"/>
                  </a:lnTo>
                  <a:lnTo>
                    <a:pt x="102869" y="3810"/>
                  </a:lnTo>
                  <a:lnTo>
                    <a:pt x="102869" y="1270"/>
                  </a:lnTo>
                  <a:lnTo>
                    <a:pt x="104140" y="1270"/>
                  </a:lnTo>
                  <a:lnTo>
                    <a:pt x="104140" y="0"/>
                  </a:lnTo>
                  <a:close/>
                </a:path>
                <a:path w="189230" h="3810">
                  <a:moveTo>
                    <a:pt x="189230" y="0"/>
                  </a:moveTo>
                  <a:lnTo>
                    <a:pt x="134620" y="0"/>
                  </a:lnTo>
                  <a:lnTo>
                    <a:pt x="134620" y="1270"/>
                  </a:lnTo>
                  <a:lnTo>
                    <a:pt x="137160" y="1270"/>
                  </a:lnTo>
                  <a:lnTo>
                    <a:pt x="137160" y="2540"/>
                  </a:lnTo>
                  <a:lnTo>
                    <a:pt x="138430" y="2540"/>
                  </a:lnTo>
                  <a:lnTo>
                    <a:pt x="138430" y="3810"/>
                  </a:lnTo>
                  <a:lnTo>
                    <a:pt x="189230" y="3810"/>
                  </a:lnTo>
                  <a:lnTo>
                    <a:pt x="189230" y="0"/>
                  </a:lnTo>
                  <a:close/>
                </a:path>
              </a:pathLst>
            </a:custGeom>
            <a:solidFill>
              <a:srgbClr val="AEAEA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26" name="object 926"/>
            <p:cNvSpPr/>
            <p:nvPr/>
          </p:nvSpPr>
          <p:spPr>
            <a:xfrm>
              <a:off x="1468120" y="4860290"/>
              <a:ext cx="189230" cy="3810"/>
            </a:xfrm>
            <a:custGeom>
              <a:avLst/>
              <a:gdLst/>
              <a:ahLst/>
              <a:cxnLst/>
              <a:rect l="l" t="t" r="r" b="b"/>
              <a:pathLst>
                <a:path w="189230" h="3810">
                  <a:moveTo>
                    <a:pt x="30480" y="0"/>
                  </a:moveTo>
                  <a:lnTo>
                    <a:pt x="0" y="0"/>
                  </a:lnTo>
                  <a:lnTo>
                    <a:pt x="0" y="3810"/>
                  </a:lnTo>
                  <a:lnTo>
                    <a:pt x="29209" y="3810"/>
                  </a:lnTo>
                  <a:lnTo>
                    <a:pt x="29209" y="1270"/>
                  </a:lnTo>
                  <a:lnTo>
                    <a:pt x="30480" y="1270"/>
                  </a:lnTo>
                  <a:lnTo>
                    <a:pt x="30480" y="0"/>
                  </a:lnTo>
                  <a:close/>
                </a:path>
                <a:path w="189230" h="3810">
                  <a:moveTo>
                    <a:pt x="102869" y="0"/>
                  </a:moveTo>
                  <a:lnTo>
                    <a:pt x="69850" y="0"/>
                  </a:lnTo>
                  <a:lnTo>
                    <a:pt x="69850" y="3810"/>
                  </a:lnTo>
                  <a:lnTo>
                    <a:pt x="102869" y="3810"/>
                  </a:lnTo>
                  <a:lnTo>
                    <a:pt x="102869" y="0"/>
                  </a:lnTo>
                  <a:close/>
                </a:path>
                <a:path w="189230" h="3810">
                  <a:moveTo>
                    <a:pt x="189230" y="0"/>
                  </a:moveTo>
                  <a:lnTo>
                    <a:pt x="140970" y="0"/>
                  </a:lnTo>
                  <a:lnTo>
                    <a:pt x="140970" y="1270"/>
                  </a:lnTo>
                  <a:lnTo>
                    <a:pt x="143510" y="1270"/>
                  </a:lnTo>
                  <a:lnTo>
                    <a:pt x="143510" y="2540"/>
                  </a:lnTo>
                  <a:lnTo>
                    <a:pt x="146050" y="2540"/>
                  </a:lnTo>
                  <a:lnTo>
                    <a:pt x="146050" y="3810"/>
                  </a:lnTo>
                  <a:lnTo>
                    <a:pt x="189230" y="3810"/>
                  </a:lnTo>
                  <a:lnTo>
                    <a:pt x="189230" y="0"/>
                  </a:lnTo>
                  <a:close/>
                </a:path>
              </a:pathLst>
            </a:custGeom>
            <a:solidFill>
              <a:srgbClr val="B0B0B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27" name="object 927"/>
            <p:cNvSpPr/>
            <p:nvPr/>
          </p:nvSpPr>
          <p:spPr>
            <a:xfrm>
              <a:off x="1468120" y="4864100"/>
              <a:ext cx="187960" cy="3810"/>
            </a:xfrm>
            <a:custGeom>
              <a:avLst/>
              <a:gdLst/>
              <a:ahLst/>
              <a:cxnLst/>
              <a:rect l="l" t="t" r="r" b="b"/>
              <a:pathLst>
                <a:path w="187960" h="3810">
                  <a:moveTo>
                    <a:pt x="29209" y="0"/>
                  </a:moveTo>
                  <a:lnTo>
                    <a:pt x="0" y="0"/>
                  </a:lnTo>
                  <a:lnTo>
                    <a:pt x="0" y="2539"/>
                  </a:lnTo>
                  <a:lnTo>
                    <a:pt x="29209" y="2539"/>
                  </a:lnTo>
                  <a:lnTo>
                    <a:pt x="29209" y="0"/>
                  </a:lnTo>
                  <a:close/>
                </a:path>
                <a:path w="187960" h="3810">
                  <a:moveTo>
                    <a:pt x="102869" y="0"/>
                  </a:moveTo>
                  <a:lnTo>
                    <a:pt x="69850" y="0"/>
                  </a:lnTo>
                  <a:lnTo>
                    <a:pt x="69850" y="2539"/>
                  </a:lnTo>
                  <a:lnTo>
                    <a:pt x="102869" y="2539"/>
                  </a:lnTo>
                  <a:lnTo>
                    <a:pt x="102869" y="0"/>
                  </a:lnTo>
                  <a:close/>
                </a:path>
                <a:path w="187960" h="3810">
                  <a:moveTo>
                    <a:pt x="187960" y="0"/>
                  </a:moveTo>
                  <a:lnTo>
                    <a:pt x="147320" y="0"/>
                  </a:lnTo>
                  <a:lnTo>
                    <a:pt x="147320" y="1269"/>
                  </a:lnTo>
                  <a:lnTo>
                    <a:pt x="149860" y="1269"/>
                  </a:lnTo>
                  <a:lnTo>
                    <a:pt x="149860" y="2539"/>
                  </a:lnTo>
                  <a:lnTo>
                    <a:pt x="187960" y="2539"/>
                  </a:lnTo>
                  <a:lnTo>
                    <a:pt x="187960" y="0"/>
                  </a:lnTo>
                  <a:close/>
                </a:path>
                <a:path w="187960" h="3810">
                  <a:moveTo>
                    <a:pt x="29209" y="2540"/>
                  </a:moveTo>
                  <a:lnTo>
                    <a:pt x="0" y="2540"/>
                  </a:lnTo>
                  <a:lnTo>
                    <a:pt x="0" y="3810"/>
                  </a:lnTo>
                  <a:lnTo>
                    <a:pt x="29209" y="3810"/>
                  </a:lnTo>
                  <a:lnTo>
                    <a:pt x="29209" y="2540"/>
                  </a:lnTo>
                  <a:close/>
                </a:path>
                <a:path w="187960" h="3810">
                  <a:moveTo>
                    <a:pt x="102870" y="2540"/>
                  </a:moveTo>
                  <a:lnTo>
                    <a:pt x="68580" y="2540"/>
                  </a:lnTo>
                  <a:lnTo>
                    <a:pt x="68580" y="3810"/>
                  </a:lnTo>
                  <a:lnTo>
                    <a:pt x="102870" y="3810"/>
                  </a:lnTo>
                  <a:lnTo>
                    <a:pt x="102870" y="2540"/>
                  </a:lnTo>
                  <a:close/>
                </a:path>
                <a:path w="187960" h="3810">
                  <a:moveTo>
                    <a:pt x="186689" y="2540"/>
                  </a:moveTo>
                  <a:lnTo>
                    <a:pt x="152400" y="2540"/>
                  </a:lnTo>
                  <a:lnTo>
                    <a:pt x="152400" y="3810"/>
                  </a:lnTo>
                  <a:lnTo>
                    <a:pt x="186689" y="3810"/>
                  </a:lnTo>
                  <a:lnTo>
                    <a:pt x="186689" y="2540"/>
                  </a:lnTo>
                  <a:close/>
                </a:path>
              </a:pathLst>
            </a:custGeom>
            <a:solidFill>
              <a:srgbClr val="B3B3B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28" name="object 928"/>
            <p:cNvSpPr/>
            <p:nvPr/>
          </p:nvSpPr>
          <p:spPr>
            <a:xfrm>
              <a:off x="1468120" y="4867910"/>
              <a:ext cx="186690" cy="3810"/>
            </a:xfrm>
            <a:custGeom>
              <a:avLst/>
              <a:gdLst/>
              <a:ahLst/>
              <a:cxnLst/>
              <a:rect l="l" t="t" r="r" b="b"/>
              <a:pathLst>
                <a:path w="186689" h="3810">
                  <a:moveTo>
                    <a:pt x="29209" y="0"/>
                  </a:moveTo>
                  <a:lnTo>
                    <a:pt x="0" y="0"/>
                  </a:lnTo>
                  <a:lnTo>
                    <a:pt x="0" y="3809"/>
                  </a:lnTo>
                  <a:lnTo>
                    <a:pt x="29209" y="3809"/>
                  </a:lnTo>
                  <a:lnTo>
                    <a:pt x="29209" y="0"/>
                  </a:lnTo>
                  <a:close/>
                </a:path>
                <a:path w="186689" h="3810">
                  <a:moveTo>
                    <a:pt x="102870" y="0"/>
                  </a:moveTo>
                  <a:lnTo>
                    <a:pt x="68580" y="0"/>
                  </a:lnTo>
                  <a:lnTo>
                    <a:pt x="68580" y="3809"/>
                  </a:lnTo>
                  <a:lnTo>
                    <a:pt x="101600" y="3809"/>
                  </a:lnTo>
                  <a:lnTo>
                    <a:pt x="101600" y="2539"/>
                  </a:lnTo>
                  <a:lnTo>
                    <a:pt x="102870" y="2539"/>
                  </a:lnTo>
                  <a:lnTo>
                    <a:pt x="102870" y="0"/>
                  </a:lnTo>
                  <a:close/>
                </a:path>
                <a:path w="186689" h="3810">
                  <a:moveTo>
                    <a:pt x="185420" y="1269"/>
                  </a:moveTo>
                  <a:lnTo>
                    <a:pt x="156210" y="1269"/>
                  </a:lnTo>
                  <a:lnTo>
                    <a:pt x="156210" y="2539"/>
                  </a:lnTo>
                  <a:lnTo>
                    <a:pt x="158750" y="2539"/>
                  </a:lnTo>
                  <a:lnTo>
                    <a:pt x="158750" y="3809"/>
                  </a:lnTo>
                  <a:lnTo>
                    <a:pt x="185419" y="3809"/>
                  </a:lnTo>
                  <a:lnTo>
                    <a:pt x="185420" y="1269"/>
                  </a:lnTo>
                  <a:close/>
                </a:path>
                <a:path w="186689" h="3810">
                  <a:moveTo>
                    <a:pt x="186690" y="0"/>
                  </a:moveTo>
                  <a:lnTo>
                    <a:pt x="154940" y="0"/>
                  </a:lnTo>
                  <a:lnTo>
                    <a:pt x="154940" y="1269"/>
                  </a:lnTo>
                  <a:lnTo>
                    <a:pt x="186690" y="1269"/>
                  </a:lnTo>
                  <a:lnTo>
                    <a:pt x="186690" y="0"/>
                  </a:lnTo>
                  <a:close/>
                </a:path>
              </a:pathLst>
            </a:custGeom>
            <a:solidFill>
              <a:srgbClr val="B5B5B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29" name="object 929"/>
            <p:cNvSpPr/>
            <p:nvPr/>
          </p:nvSpPr>
          <p:spPr>
            <a:xfrm>
              <a:off x="1468120" y="4871720"/>
              <a:ext cx="184150" cy="2540"/>
            </a:xfrm>
            <a:custGeom>
              <a:avLst/>
              <a:gdLst/>
              <a:ahLst/>
              <a:cxnLst/>
              <a:rect l="l" t="t" r="r" b="b"/>
              <a:pathLst>
                <a:path w="184150" h="2539">
                  <a:moveTo>
                    <a:pt x="29197" y="1282"/>
                  </a:moveTo>
                  <a:lnTo>
                    <a:pt x="0" y="1282"/>
                  </a:lnTo>
                  <a:lnTo>
                    <a:pt x="0" y="2540"/>
                  </a:lnTo>
                  <a:lnTo>
                    <a:pt x="29197" y="2540"/>
                  </a:lnTo>
                  <a:lnTo>
                    <a:pt x="29197" y="1282"/>
                  </a:lnTo>
                  <a:close/>
                </a:path>
                <a:path w="184150" h="2539">
                  <a:moveTo>
                    <a:pt x="29197" y="0"/>
                  </a:moveTo>
                  <a:lnTo>
                    <a:pt x="0" y="0"/>
                  </a:lnTo>
                  <a:lnTo>
                    <a:pt x="0" y="1270"/>
                  </a:lnTo>
                  <a:lnTo>
                    <a:pt x="29197" y="1270"/>
                  </a:lnTo>
                  <a:lnTo>
                    <a:pt x="29197" y="0"/>
                  </a:lnTo>
                  <a:close/>
                </a:path>
                <a:path w="184150" h="2539">
                  <a:moveTo>
                    <a:pt x="101600" y="1282"/>
                  </a:moveTo>
                  <a:lnTo>
                    <a:pt x="68580" y="1282"/>
                  </a:lnTo>
                  <a:lnTo>
                    <a:pt x="68580" y="2540"/>
                  </a:lnTo>
                  <a:lnTo>
                    <a:pt x="101600" y="2540"/>
                  </a:lnTo>
                  <a:lnTo>
                    <a:pt x="101600" y="1282"/>
                  </a:lnTo>
                  <a:close/>
                </a:path>
                <a:path w="184150" h="2539">
                  <a:moveTo>
                    <a:pt x="101600" y="0"/>
                  </a:moveTo>
                  <a:lnTo>
                    <a:pt x="68580" y="0"/>
                  </a:lnTo>
                  <a:lnTo>
                    <a:pt x="68580" y="1270"/>
                  </a:lnTo>
                  <a:lnTo>
                    <a:pt x="101600" y="1270"/>
                  </a:lnTo>
                  <a:lnTo>
                    <a:pt x="101600" y="0"/>
                  </a:lnTo>
                  <a:close/>
                </a:path>
                <a:path w="184150" h="2539">
                  <a:moveTo>
                    <a:pt x="184150" y="1282"/>
                  </a:moveTo>
                  <a:lnTo>
                    <a:pt x="163830" y="1282"/>
                  </a:lnTo>
                  <a:lnTo>
                    <a:pt x="163830" y="2540"/>
                  </a:lnTo>
                  <a:lnTo>
                    <a:pt x="184150" y="2540"/>
                  </a:lnTo>
                  <a:lnTo>
                    <a:pt x="184150" y="1282"/>
                  </a:lnTo>
                  <a:close/>
                </a:path>
                <a:path w="184150" h="2539">
                  <a:moveTo>
                    <a:pt x="184150" y="0"/>
                  </a:moveTo>
                  <a:lnTo>
                    <a:pt x="161290" y="0"/>
                  </a:lnTo>
                  <a:lnTo>
                    <a:pt x="161290" y="1270"/>
                  </a:lnTo>
                  <a:lnTo>
                    <a:pt x="184150" y="1270"/>
                  </a:lnTo>
                  <a:lnTo>
                    <a:pt x="184150" y="0"/>
                  </a:lnTo>
                  <a:close/>
                </a:path>
              </a:pathLst>
            </a:custGeom>
            <a:solidFill>
              <a:srgbClr val="B8B8B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30" name="object 930"/>
            <p:cNvSpPr/>
            <p:nvPr/>
          </p:nvSpPr>
          <p:spPr>
            <a:xfrm>
              <a:off x="1468120" y="4874260"/>
              <a:ext cx="180340" cy="3810"/>
            </a:xfrm>
            <a:custGeom>
              <a:avLst/>
              <a:gdLst/>
              <a:ahLst/>
              <a:cxnLst/>
              <a:rect l="l" t="t" r="r" b="b"/>
              <a:pathLst>
                <a:path w="180339" h="3810">
                  <a:moveTo>
                    <a:pt x="29209" y="0"/>
                  </a:moveTo>
                  <a:lnTo>
                    <a:pt x="0" y="0"/>
                  </a:lnTo>
                  <a:lnTo>
                    <a:pt x="0" y="3809"/>
                  </a:lnTo>
                  <a:lnTo>
                    <a:pt x="29209" y="3809"/>
                  </a:lnTo>
                  <a:lnTo>
                    <a:pt x="29209" y="0"/>
                  </a:lnTo>
                  <a:close/>
                </a:path>
                <a:path w="180339" h="3810">
                  <a:moveTo>
                    <a:pt x="101600" y="0"/>
                  </a:moveTo>
                  <a:lnTo>
                    <a:pt x="68580" y="0"/>
                  </a:lnTo>
                  <a:lnTo>
                    <a:pt x="68580" y="2539"/>
                  </a:lnTo>
                  <a:lnTo>
                    <a:pt x="69850" y="2539"/>
                  </a:lnTo>
                  <a:lnTo>
                    <a:pt x="69850" y="3809"/>
                  </a:lnTo>
                  <a:lnTo>
                    <a:pt x="101600" y="3809"/>
                  </a:lnTo>
                  <a:lnTo>
                    <a:pt x="101600" y="0"/>
                  </a:lnTo>
                  <a:close/>
                </a:path>
                <a:path w="180339" h="3810">
                  <a:moveTo>
                    <a:pt x="177800" y="1269"/>
                  </a:moveTo>
                  <a:lnTo>
                    <a:pt x="170180" y="1269"/>
                  </a:lnTo>
                  <a:lnTo>
                    <a:pt x="170180" y="2539"/>
                  </a:lnTo>
                  <a:lnTo>
                    <a:pt x="177800" y="2539"/>
                  </a:lnTo>
                  <a:lnTo>
                    <a:pt x="177800" y="1269"/>
                  </a:lnTo>
                  <a:close/>
                </a:path>
                <a:path w="180339" h="3810">
                  <a:moveTo>
                    <a:pt x="180339" y="0"/>
                  </a:moveTo>
                  <a:lnTo>
                    <a:pt x="166369" y="0"/>
                  </a:lnTo>
                  <a:lnTo>
                    <a:pt x="166369" y="1269"/>
                  </a:lnTo>
                  <a:lnTo>
                    <a:pt x="180339" y="1269"/>
                  </a:lnTo>
                  <a:lnTo>
                    <a:pt x="180339" y="0"/>
                  </a:lnTo>
                  <a:close/>
                </a:path>
              </a:pathLst>
            </a:custGeom>
            <a:solidFill>
              <a:srgbClr val="BBBBB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31" name="object 931"/>
            <p:cNvSpPr/>
            <p:nvPr/>
          </p:nvSpPr>
          <p:spPr>
            <a:xfrm>
              <a:off x="1468120" y="4878070"/>
              <a:ext cx="100330" cy="3810"/>
            </a:xfrm>
            <a:custGeom>
              <a:avLst/>
              <a:gdLst/>
              <a:ahLst/>
              <a:cxnLst/>
              <a:rect l="l" t="t" r="r" b="b"/>
              <a:pathLst>
                <a:path w="100330" h="3810">
                  <a:moveTo>
                    <a:pt x="29209" y="0"/>
                  </a:moveTo>
                  <a:lnTo>
                    <a:pt x="0" y="0"/>
                  </a:lnTo>
                  <a:lnTo>
                    <a:pt x="0" y="1269"/>
                  </a:lnTo>
                  <a:lnTo>
                    <a:pt x="29209" y="1269"/>
                  </a:lnTo>
                  <a:lnTo>
                    <a:pt x="29209" y="0"/>
                  </a:lnTo>
                  <a:close/>
                </a:path>
                <a:path w="100330" h="3810">
                  <a:moveTo>
                    <a:pt x="100330" y="0"/>
                  </a:moveTo>
                  <a:lnTo>
                    <a:pt x="69850" y="0"/>
                  </a:lnTo>
                  <a:lnTo>
                    <a:pt x="69850" y="1269"/>
                  </a:lnTo>
                  <a:lnTo>
                    <a:pt x="100330" y="1269"/>
                  </a:lnTo>
                  <a:lnTo>
                    <a:pt x="100330" y="0"/>
                  </a:lnTo>
                  <a:close/>
                </a:path>
                <a:path w="100330" h="3810">
                  <a:moveTo>
                    <a:pt x="29209" y="1269"/>
                  </a:moveTo>
                  <a:lnTo>
                    <a:pt x="0" y="1269"/>
                  </a:lnTo>
                  <a:lnTo>
                    <a:pt x="0" y="2539"/>
                  </a:lnTo>
                  <a:lnTo>
                    <a:pt x="1270" y="2539"/>
                  </a:lnTo>
                  <a:lnTo>
                    <a:pt x="1270" y="3809"/>
                  </a:lnTo>
                  <a:lnTo>
                    <a:pt x="29210" y="3809"/>
                  </a:lnTo>
                  <a:lnTo>
                    <a:pt x="29209" y="1269"/>
                  </a:lnTo>
                  <a:close/>
                </a:path>
                <a:path w="100330" h="3810">
                  <a:moveTo>
                    <a:pt x="100330" y="1269"/>
                  </a:moveTo>
                  <a:lnTo>
                    <a:pt x="71120" y="1269"/>
                  </a:lnTo>
                  <a:lnTo>
                    <a:pt x="71120" y="3809"/>
                  </a:lnTo>
                  <a:lnTo>
                    <a:pt x="99060" y="3809"/>
                  </a:lnTo>
                  <a:lnTo>
                    <a:pt x="99060" y="2539"/>
                  </a:lnTo>
                  <a:lnTo>
                    <a:pt x="100330" y="2539"/>
                  </a:lnTo>
                  <a:lnTo>
                    <a:pt x="100330" y="1269"/>
                  </a:lnTo>
                  <a:close/>
                </a:path>
              </a:pathLst>
            </a:custGeom>
            <a:solidFill>
              <a:srgbClr val="BDBDB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32" name="object 932"/>
            <p:cNvSpPr/>
            <p:nvPr/>
          </p:nvSpPr>
          <p:spPr>
            <a:xfrm>
              <a:off x="1471929" y="4881880"/>
              <a:ext cx="95250" cy="3810"/>
            </a:xfrm>
            <a:custGeom>
              <a:avLst/>
              <a:gdLst/>
              <a:ahLst/>
              <a:cxnLst/>
              <a:rect l="l" t="t" r="r" b="b"/>
              <a:pathLst>
                <a:path w="95250" h="3810">
                  <a:moveTo>
                    <a:pt x="22859" y="2540"/>
                  </a:moveTo>
                  <a:lnTo>
                    <a:pt x="2539" y="2540"/>
                  </a:lnTo>
                  <a:lnTo>
                    <a:pt x="2539" y="3810"/>
                  </a:lnTo>
                  <a:lnTo>
                    <a:pt x="22859" y="3810"/>
                  </a:lnTo>
                  <a:lnTo>
                    <a:pt x="22859" y="2540"/>
                  </a:lnTo>
                  <a:close/>
                </a:path>
                <a:path w="95250" h="3810">
                  <a:moveTo>
                    <a:pt x="24130" y="0"/>
                  </a:moveTo>
                  <a:lnTo>
                    <a:pt x="0" y="0"/>
                  </a:lnTo>
                  <a:lnTo>
                    <a:pt x="0" y="1270"/>
                  </a:lnTo>
                  <a:lnTo>
                    <a:pt x="1269" y="1270"/>
                  </a:lnTo>
                  <a:lnTo>
                    <a:pt x="1269" y="2540"/>
                  </a:lnTo>
                  <a:lnTo>
                    <a:pt x="24129" y="2540"/>
                  </a:lnTo>
                  <a:lnTo>
                    <a:pt x="24130" y="0"/>
                  </a:lnTo>
                  <a:close/>
                </a:path>
                <a:path w="95250" h="3810">
                  <a:moveTo>
                    <a:pt x="93980" y="1270"/>
                  </a:moveTo>
                  <a:lnTo>
                    <a:pt x="69850" y="1270"/>
                  </a:lnTo>
                  <a:lnTo>
                    <a:pt x="69850" y="3810"/>
                  </a:lnTo>
                  <a:lnTo>
                    <a:pt x="93980" y="3810"/>
                  </a:lnTo>
                  <a:lnTo>
                    <a:pt x="93980" y="1270"/>
                  </a:lnTo>
                  <a:close/>
                </a:path>
                <a:path w="95250" h="3810">
                  <a:moveTo>
                    <a:pt x="95250" y="0"/>
                  </a:moveTo>
                  <a:lnTo>
                    <a:pt x="68579" y="0"/>
                  </a:lnTo>
                  <a:lnTo>
                    <a:pt x="68579" y="1270"/>
                  </a:lnTo>
                  <a:lnTo>
                    <a:pt x="95249" y="1270"/>
                  </a:lnTo>
                  <a:lnTo>
                    <a:pt x="95250" y="0"/>
                  </a:lnTo>
                  <a:close/>
                </a:path>
              </a:pathLst>
            </a:custGeom>
            <a:solidFill>
              <a:srgbClr val="C0C0C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33" name="object 933"/>
            <p:cNvSpPr/>
            <p:nvPr/>
          </p:nvSpPr>
          <p:spPr>
            <a:xfrm>
              <a:off x="1477009" y="4885690"/>
              <a:ext cx="87630" cy="3810"/>
            </a:xfrm>
            <a:custGeom>
              <a:avLst/>
              <a:gdLst/>
              <a:ahLst/>
              <a:cxnLst/>
              <a:rect l="l" t="t" r="r" b="b"/>
              <a:pathLst>
                <a:path w="87630" h="3810">
                  <a:moveTo>
                    <a:pt x="11429" y="2539"/>
                  </a:moveTo>
                  <a:lnTo>
                    <a:pt x="3809" y="2539"/>
                  </a:lnTo>
                  <a:lnTo>
                    <a:pt x="3809" y="3809"/>
                  </a:lnTo>
                  <a:lnTo>
                    <a:pt x="11429" y="3809"/>
                  </a:lnTo>
                  <a:lnTo>
                    <a:pt x="11429" y="2539"/>
                  </a:lnTo>
                  <a:close/>
                </a:path>
                <a:path w="87630" h="3810">
                  <a:moveTo>
                    <a:pt x="13970" y="1269"/>
                  </a:moveTo>
                  <a:lnTo>
                    <a:pt x="1270" y="1269"/>
                  </a:lnTo>
                  <a:lnTo>
                    <a:pt x="1270" y="2539"/>
                  </a:lnTo>
                  <a:lnTo>
                    <a:pt x="13970" y="2539"/>
                  </a:lnTo>
                  <a:lnTo>
                    <a:pt x="13970" y="1269"/>
                  </a:lnTo>
                  <a:close/>
                </a:path>
                <a:path w="87630" h="3810">
                  <a:moveTo>
                    <a:pt x="17780" y="0"/>
                  </a:moveTo>
                  <a:lnTo>
                    <a:pt x="0" y="0"/>
                  </a:lnTo>
                  <a:lnTo>
                    <a:pt x="0" y="1269"/>
                  </a:lnTo>
                  <a:lnTo>
                    <a:pt x="17780" y="1269"/>
                  </a:lnTo>
                  <a:lnTo>
                    <a:pt x="17780" y="0"/>
                  </a:lnTo>
                  <a:close/>
                </a:path>
                <a:path w="87630" h="3810">
                  <a:moveTo>
                    <a:pt x="83819" y="2539"/>
                  </a:moveTo>
                  <a:lnTo>
                    <a:pt x="69850" y="2539"/>
                  </a:lnTo>
                  <a:lnTo>
                    <a:pt x="69850" y="3809"/>
                  </a:lnTo>
                  <a:lnTo>
                    <a:pt x="83819" y="3809"/>
                  </a:lnTo>
                  <a:lnTo>
                    <a:pt x="83819" y="2539"/>
                  </a:lnTo>
                  <a:close/>
                </a:path>
                <a:path w="87630" h="3810">
                  <a:moveTo>
                    <a:pt x="85090" y="1269"/>
                  </a:moveTo>
                  <a:lnTo>
                    <a:pt x="67309" y="1269"/>
                  </a:lnTo>
                  <a:lnTo>
                    <a:pt x="67309" y="2539"/>
                  </a:lnTo>
                  <a:lnTo>
                    <a:pt x="85090" y="2539"/>
                  </a:lnTo>
                  <a:lnTo>
                    <a:pt x="85090" y="1269"/>
                  </a:lnTo>
                  <a:close/>
                </a:path>
                <a:path w="87630" h="3810">
                  <a:moveTo>
                    <a:pt x="87630" y="0"/>
                  </a:moveTo>
                  <a:lnTo>
                    <a:pt x="66040" y="0"/>
                  </a:lnTo>
                  <a:lnTo>
                    <a:pt x="66040" y="1269"/>
                  </a:lnTo>
                  <a:lnTo>
                    <a:pt x="87630" y="1269"/>
                  </a:lnTo>
                  <a:lnTo>
                    <a:pt x="87630" y="0"/>
                  </a:lnTo>
                  <a:close/>
                </a:path>
              </a:pathLst>
            </a:custGeom>
            <a:solidFill>
              <a:srgbClr val="C3C3C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34" name="object 934"/>
            <p:cNvSpPr/>
            <p:nvPr/>
          </p:nvSpPr>
          <p:spPr>
            <a:xfrm>
              <a:off x="1553210" y="4535170"/>
              <a:ext cx="6350" cy="2540"/>
            </a:xfrm>
            <a:custGeom>
              <a:avLst/>
              <a:gdLst/>
              <a:ahLst/>
              <a:cxnLst/>
              <a:rect l="l" t="t" r="r" b="b"/>
              <a:pathLst>
                <a:path w="6350" h="2539">
                  <a:moveTo>
                    <a:pt x="3810" y="0"/>
                  </a:moveTo>
                  <a:lnTo>
                    <a:pt x="2540" y="0"/>
                  </a:lnTo>
                  <a:lnTo>
                    <a:pt x="2540" y="1270"/>
                  </a:lnTo>
                  <a:lnTo>
                    <a:pt x="3810" y="1270"/>
                  </a:lnTo>
                  <a:lnTo>
                    <a:pt x="3810" y="0"/>
                  </a:lnTo>
                  <a:close/>
                </a:path>
                <a:path w="6350" h="2539">
                  <a:moveTo>
                    <a:pt x="6350" y="1282"/>
                  </a:moveTo>
                  <a:lnTo>
                    <a:pt x="0" y="1282"/>
                  </a:lnTo>
                  <a:lnTo>
                    <a:pt x="0" y="2540"/>
                  </a:lnTo>
                  <a:lnTo>
                    <a:pt x="6350" y="2540"/>
                  </a:lnTo>
                  <a:lnTo>
                    <a:pt x="6350" y="1282"/>
                  </a:lnTo>
                  <a:close/>
                </a:path>
              </a:pathLst>
            </a:custGeom>
            <a:solidFill>
              <a:srgbClr val="C7C7C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35" name="object 935"/>
            <p:cNvSpPr/>
            <p:nvPr/>
          </p:nvSpPr>
          <p:spPr>
            <a:xfrm>
              <a:off x="1541780" y="4537710"/>
              <a:ext cx="24130" cy="3810"/>
            </a:xfrm>
            <a:custGeom>
              <a:avLst/>
              <a:gdLst/>
              <a:ahLst/>
              <a:cxnLst/>
              <a:rect l="l" t="t" r="r" b="b"/>
              <a:pathLst>
                <a:path w="24130" h="3810">
                  <a:moveTo>
                    <a:pt x="24130" y="2539"/>
                  </a:moveTo>
                  <a:lnTo>
                    <a:pt x="0" y="2539"/>
                  </a:lnTo>
                  <a:lnTo>
                    <a:pt x="0" y="3809"/>
                  </a:lnTo>
                  <a:lnTo>
                    <a:pt x="24130" y="3809"/>
                  </a:lnTo>
                  <a:lnTo>
                    <a:pt x="24130" y="2539"/>
                  </a:lnTo>
                  <a:close/>
                </a:path>
                <a:path w="24130" h="3810">
                  <a:moveTo>
                    <a:pt x="19050" y="0"/>
                  </a:moveTo>
                  <a:lnTo>
                    <a:pt x="1269" y="0"/>
                  </a:lnTo>
                  <a:lnTo>
                    <a:pt x="1269" y="2539"/>
                  </a:lnTo>
                  <a:lnTo>
                    <a:pt x="21589" y="2539"/>
                  </a:lnTo>
                  <a:lnTo>
                    <a:pt x="21589" y="1269"/>
                  </a:lnTo>
                  <a:lnTo>
                    <a:pt x="19050" y="1269"/>
                  </a:lnTo>
                  <a:lnTo>
                    <a:pt x="19050" y="0"/>
                  </a:lnTo>
                  <a:close/>
                </a:path>
              </a:pathLst>
            </a:custGeom>
            <a:solidFill>
              <a:srgbClr val="C5C5C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36" name="object 936"/>
            <p:cNvSpPr/>
            <p:nvPr/>
          </p:nvSpPr>
          <p:spPr>
            <a:xfrm>
              <a:off x="1475740" y="4541520"/>
              <a:ext cx="92710" cy="2540"/>
            </a:xfrm>
            <a:custGeom>
              <a:avLst/>
              <a:gdLst/>
              <a:ahLst/>
              <a:cxnLst/>
              <a:rect l="l" t="t" r="r" b="b"/>
              <a:pathLst>
                <a:path w="92709" h="2539">
                  <a:moveTo>
                    <a:pt x="8877" y="0"/>
                  </a:moveTo>
                  <a:lnTo>
                    <a:pt x="1270" y="0"/>
                  </a:lnTo>
                  <a:lnTo>
                    <a:pt x="1270" y="1270"/>
                  </a:lnTo>
                  <a:lnTo>
                    <a:pt x="8877" y="1270"/>
                  </a:lnTo>
                  <a:lnTo>
                    <a:pt x="8877" y="0"/>
                  </a:lnTo>
                  <a:close/>
                </a:path>
                <a:path w="92709" h="2539">
                  <a:moveTo>
                    <a:pt x="12700" y="1282"/>
                  </a:moveTo>
                  <a:lnTo>
                    <a:pt x="0" y="1282"/>
                  </a:lnTo>
                  <a:lnTo>
                    <a:pt x="0" y="2540"/>
                  </a:lnTo>
                  <a:lnTo>
                    <a:pt x="12700" y="2540"/>
                  </a:lnTo>
                  <a:lnTo>
                    <a:pt x="12700" y="1282"/>
                  </a:lnTo>
                  <a:close/>
                </a:path>
                <a:path w="92709" h="2539">
                  <a:moveTo>
                    <a:pt x="91440" y="0"/>
                  </a:moveTo>
                  <a:lnTo>
                    <a:pt x="66040" y="0"/>
                  </a:lnTo>
                  <a:lnTo>
                    <a:pt x="66040" y="1270"/>
                  </a:lnTo>
                  <a:lnTo>
                    <a:pt x="91440" y="1270"/>
                  </a:lnTo>
                  <a:lnTo>
                    <a:pt x="91440" y="0"/>
                  </a:lnTo>
                  <a:close/>
                </a:path>
                <a:path w="92709" h="2539">
                  <a:moveTo>
                    <a:pt x="92710" y="1282"/>
                  </a:moveTo>
                  <a:lnTo>
                    <a:pt x="64770" y="1282"/>
                  </a:lnTo>
                  <a:lnTo>
                    <a:pt x="64770" y="2540"/>
                  </a:lnTo>
                  <a:lnTo>
                    <a:pt x="92710" y="2540"/>
                  </a:lnTo>
                  <a:lnTo>
                    <a:pt x="92710" y="1282"/>
                  </a:lnTo>
                  <a:close/>
                </a:path>
              </a:pathLst>
            </a:custGeom>
            <a:solidFill>
              <a:srgbClr val="C2C2C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37" name="object 937"/>
            <p:cNvSpPr/>
            <p:nvPr/>
          </p:nvSpPr>
          <p:spPr>
            <a:xfrm>
              <a:off x="1473200" y="4544060"/>
              <a:ext cx="96520" cy="3810"/>
            </a:xfrm>
            <a:custGeom>
              <a:avLst/>
              <a:gdLst/>
              <a:ahLst/>
              <a:cxnLst/>
              <a:rect l="l" t="t" r="r" b="b"/>
              <a:pathLst>
                <a:path w="96519" h="3810">
                  <a:moveTo>
                    <a:pt x="22859" y="2539"/>
                  </a:moveTo>
                  <a:lnTo>
                    <a:pt x="0" y="2539"/>
                  </a:lnTo>
                  <a:lnTo>
                    <a:pt x="0" y="3809"/>
                  </a:lnTo>
                  <a:lnTo>
                    <a:pt x="22859" y="3809"/>
                  </a:lnTo>
                  <a:lnTo>
                    <a:pt x="22859" y="2539"/>
                  </a:lnTo>
                  <a:close/>
                </a:path>
                <a:path w="96519" h="3810">
                  <a:moveTo>
                    <a:pt x="17779" y="0"/>
                  </a:moveTo>
                  <a:lnTo>
                    <a:pt x="1269" y="0"/>
                  </a:lnTo>
                  <a:lnTo>
                    <a:pt x="1269" y="2539"/>
                  </a:lnTo>
                  <a:lnTo>
                    <a:pt x="20319" y="2539"/>
                  </a:lnTo>
                  <a:lnTo>
                    <a:pt x="20319" y="1269"/>
                  </a:lnTo>
                  <a:lnTo>
                    <a:pt x="17779" y="1269"/>
                  </a:lnTo>
                  <a:lnTo>
                    <a:pt x="17779" y="0"/>
                  </a:lnTo>
                  <a:close/>
                </a:path>
                <a:path w="96519" h="3810">
                  <a:moveTo>
                    <a:pt x="96519" y="0"/>
                  </a:moveTo>
                  <a:lnTo>
                    <a:pt x="67309" y="0"/>
                  </a:lnTo>
                  <a:lnTo>
                    <a:pt x="67309" y="3809"/>
                  </a:lnTo>
                  <a:lnTo>
                    <a:pt x="96519" y="3809"/>
                  </a:lnTo>
                  <a:lnTo>
                    <a:pt x="96519" y="0"/>
                  </a:lnTo>
                  <a:close/>
                </a:path>
              </a:pathLst>
            </a:custGeom>
            <a:solidFill>
              <a:srgbClr val="C0C0C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38" name="object 938"/>
            <p:cNvSpPr/>
            <p:nvPr/>
          </p:nvSpPr>
          <p:spPr>
            <a:xfrm>
              <a:off x="1471930" y="4547870"/>
              <a:ext cx="97790" cy="3810"/>
            </a:xfrm>
            <a:custGeom>
              <a:avLst/>
              <a:gdLst/>
              <a:ahLst/>
              <a:cxnLst/>
              <a:rect l="l" t="t" r="r" b="b"/>
              <a:pathLst>
                <a:path w="97790" h="3810">
                  <a:moveTo>
                    <a:pt x="25400" y="0"/>
                  </a:moveTo>
                  <a:lnTo>
                    <a:pt x="1270" y="0"/>
                  </a:lnTo>
                  <a:lnTo>
                    <a:pt x="1270" y="1270"/>
                  </a:lnTo>
                  <a:lnTo>
                    <a:pt x="25400" y="1270"/>
                  </a:lnTo>
                  <a:lnTo>
                    <a:pt x="25400" y="0"/>
                  </a:lnTo>
                  <a:close/>
                </a:path>
                <a:path w="97790" h="3810">
                  <a:moveTo>
                    <a:pt x="26670" y="1282"/>
                  </a:moveTo>
                  <a:lnTo>
                    <a:pt x="0" y="1282"/>
                  </a:lnTo>
                  <a:lnTo>
                    <a:pt x="0" y="3810"/>
                  </a:lnTo>
                  <a:lnTo>
                    <a:pt x="26670" y="3810"/>
                  </a:lnTo>
                  <a:lnTo>
                    <a:pt x="26670" y="1282"/>
                  </a:lnTo>
                  <a:close/>
                </a:path>
                <a:path w="97790" h="3810">
                  <a:moveTo>
                    <a:pt x="97790" y="1282"/>
                  </a:moveTo>
                  <a:lnTo>
                    <a:pt x="68580" y="1282"/>
                  </a:lnTo>
                  <a:lnTo>
                    <a:pt x="68580" y="3810"/>
                  </a:lnTo>
                  <a:lnTo>
                    <a:pt x="97790" y="3810"/>
                  </a:lnTo>
                  <a:lnTo>
                    <a:pt x="97790" y="1282"/>
                  </a:lnTo>
                  <a:close/>
                </a:path>
                <a:path w="97790" h="3810">
                  <a:moveTo>
                    <a:pt x="97790" y="0"/>
                  </a:moveTo>
                  <a:lnTo>
                    <a:pt x="68580" y="0"/>
                  </a:lnTo>
                  <a:lnTo>
                    <a:pt x="68580" y="1270"/>
                  </a:lnTo>
                  <a:lnTo>
                    <a:pt x="97790" y="1270"/>
                  </a:lnTo>
                  <a:lnTo>
                    <a:pt x="97790" y="0"/>
                  </a:lnTo>
                  <a:close/>
                </a:path>
              </a:pathLst>
            </a:custGeom>
            <a:solidFill>
              <a:srgbClr val="BDBDB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39" name="object 939"/>
            <p:cNvSpPr/>
            <p:nvPr/>
          </p:nvSpPr>
          <p:spPr>
            <a:xfrm>
              <a:off x="1469390" y="4551680"/>
              <a:ext cx="179070" cy="3810"/>
            </a:xfrm>
            <a:custGeom>
              <a:avLst/>
              <a:gdLst/>
              <a:ahLst/>
              <a:cxnLst/>
              <a:rect l="l" t="t" r="r" b="b"/>
              <a:pathLst>
                <a:path w="179069" h="3810">
                  <a:moveTo>
                    <a:pt x="31750" y="2540"/>
                  </a:moveTo>
                  <a:lnTo>
                    <a:pt x="30480" y="2540"/>
                  </a:lnTo>
                  <a:lnTo>
                    <a:pt x="30480" y="0"/>
                  </a:lnTo>
                  <a:lnTo>
                    <a:pt x="1270" y="0"/>
                  </a:lnTo>
                  <a:lnTo>
                    <a:pt x="1270" y="2540"/>
                  </a:lnTo>
                  <a:lnTo>
                    <a:pt x="0" y="2540"/>
                  </a:lnTo>
                  <a:lnTo>
                    <a:pt x="0" y="3810"/>
                  </a:lnTo>
                  <a:lnTo>
                    <a:pt x="31750" y="3810"/>
                  </a:lnTo>
                  <a:lnTo>
                    <a:pt x="31750" y="2540"/>
                  </a:lnTo>
                  <a:close/>
                </a:path>
                <a:path w="179069" h="3810">
                  <a:moveTo>
                    <a:pt x="100330" y="0"/>
                  </a:moveTo>
                  <a:lnTo>
                    <a:pt x="71120" y="0"/>
                  </a:lnTo>
                  <a:lnTo>
                    <a:pt x="71120" y="3810"/>
                  </a:lnTo>
                  <a:lnTo>
                    <a:pt x="100330" y="3810"/>
                  </a:lnTo>
                  <a:lnTo>
                    <a:pt x="100330" y="0"/>
                  </a:lnTo>
                  <a:close/>
                </a:path>
                <a:path w="179069" h="3810">
                  <a:moveTo>
                    <a:pt x="179070" y="2540"/>
                  </a:moveTo>
                  <a:lnTo>
                    <a:pt x="162560" y="2540"/>
                  </a:lnTo>
                  <a:lnTo>
                    <a:pt x="162560" y="3810"/>
                  </a:lnTo>
                  <a:lnTo>
                    <a:pt x="179070" y="3810"/>
                  </a:lnTo>
                  <a:lnTo>
                    <a:pt x="179070" y="2540"/>
                  </a:lnTo>
                  <a:close/>
                </a:path>
              </a:pathLst>
            </a:custGeom>
            <a:solidFill>
              <a:srgbClr val="BBBBB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40" name="object 940"/>
            <p:cNvSpPr/>
            <p:nvPr/>
          </p:nvSpPr>
          <p:spPr>
            <a:xfrm>
              <a:off x="1468120" y="4555490"/>
              <a:ext cx="185420" cy="3810"/>
            </a:xfrm>
            <a:custGeom>
              <a:avLst/>
              <a:gdLst/>
              <a:ahLst/>
              <a:cxnLst/>
              <a:rect l="l" t="t" r="r" b="b"/>
              <a:pathLst>
                <a:path w="185419" h="3810">
                  <a:moveTo>
                    <a:pt x="33020" y="0"/>
                  </a:moveTo>
                  <a:lnTo>
                    <a:pt x="1270" y="0"/>
                  </a:lnTo>
                  <a:lnTo>
                    <a:pt x="1270" y="1270"/>
                  </a:lnTo>
                  <a:lnTo>
                    <a:pt x="0" y="1270"/>
                  </a:lnTo>
                  <a:lnTo>
                    <a:pt x="0" y="3810"/>
                  </a:lnTo>
                  <a:lnTo>
                    <a:pt x="33019" y="3810"/>
                  </a:lnTo>
                  <a:lnTo>
                    <a:pt x="33020" y="0"/>
                  </a:lnTo>
                  <a:close/>
                </a:path>
                <a:path w="185419" h="3810">
                  <a:moveTo>
                    <a:pt x="101600" y="0"/>
                  </a:moveTo>
                  <a:lnTo>
                    <a:pt x="72390" y="0"/>
                  </a:lnTo>
                  <a:lnTo>
                    <a:pt x="72390" y="3810"/>
                  </a:lnTo>
                  <a:lnTo>
                    <a:pt x="101600" y="3810"/>
                  </a:lnTo>
                  <a:lnTo>
                    <a:pt x="101600" y="0"/>
                  </a:lnTo>
                  <a:close/>
                </a:path>
                <a:path w="185419" h="3810">
                  <a:moveTo>
                    <a:pt x="185419" y="2540"/>
                  </a:moveTo>
                  <a:lnTo>
                    <a:pt x="157480" y="2540"/>
                  </a:lnTo>
                  <a:lnTo>
                    <a:pt x="157480" y="3810"/>
                  </a:lnTo>
                  <a:lnTo>
                    <a:pt x="185419" y="3810"/>
                  </a:lnTo>
                  <a:lnTo>
                    <a:pt x="185419" y="2540"/>
                  </a:lnTo>
                  <a:close/>
                </a:path>
                <a:path w="185419" h="3810">
                  <a:moveTo>
                    <a:pt x="184150" y="1270"/>
                  </a:moveTo>
                  <a:lnTo>
                    <a:pt x="160019" y="1270"/>
                  </a:lnTo>
                  <a:lnTo>
                    <a:pt x="160019" y="2540"/>
                  </a:lnTo>
                  <a:lnTo>
                    <a:pt x="184150" y="2540"/>
                  </a:lnTo>
                  <a:lnTo>
                    <a:pt x="184150" y="1270"/>
                  </a:lnTo>
                  <a:close/>
                </a:path>
                <a:path w="185419" h="3810">
                  <a:moveTo>
                    <a:pt x="182880" y="0"/>
                  </a:moveTo>
                  <a:lnTo>
                    <a:pt x="162560" y="0"/>
                  </a:lnTo>
                  <a:lnTo>
                    <a:pt x="162560" y="1270"/>
                  </a:lnTo>
                  <a:lnTo>
                    <a:pt x="182880" y="1270"/>
                  </a:lnTo>
                  <a:lnTo>
                    <a:pt x="182880" y="0"/>
                  </a:lnTo>
                  <a:close/>
                </a:path>
              </a:pathLst>
            </a:custGeom>
            <a:solidFill>
              <a:srgbClr val="B8B8B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41" name="object 941"/>
            <p:cNvSpPr/>
            <p:nvPr/>
          </p:nvSpPr>
          <p:spPr>
            <a:xfrm>
              <a:off x="1468120" y="4559300"/>
              <a:ext cx="189230" cy="3810"/>
            </a:xfrm>
            <a:custGeom>
              <a:avLst/>
              <a:gdLst/>
              <a:ahLst/>
              <a:cxnLst/>
              <a:rect l="l" t="t" r="r" b="b"/>
              <a:pathLst>
                <a:path w="189230" h="3810">
                  <a:moveTo>
                    <a:pt x="33007" y="2552"/>
                  </a:moveTo>
                  <a:lnTo>
                    <a:pt x="0" y="2552"/>
                  </a:lnTo>
                  <a:lnTo>
                    <a:pt x="0" y="3810"/>
                  </a:lnTo>
                  <a:lnTo>
                    <a:pt x="33007" y="3810"/>
                  </a:lnTo>
                  <a:lnTo>
                    <a:pt x="33007" y="2552"/>
                  </a:lnTo>
                  <a:close/>
                </a:path>
                <a:path w="189230" h="3810">
                  <a:moveTo>
                    <a:pt x="33007" y="0"/>
                  </a:moveTo>
                  <a:lnTo>
                    <a:pt x="0" y="0"/>
                  </a:lnTo>
                  <a:lnTo>
                    <a:pt x="0" y="2540"/>
                  </a:lnTo>
                  <a:lnTo>
                    <a:pt x="33007" y="2540"/>
                  </a:lnTo>
                  <a:lnTo>
                    <a:pt x="33007" y="0"/>
                  </a:lnTo>
                  <a:close/>
                </a:path>
                <a:path w="189230" h="3810">
                  <a:moveTo>
                    <a:pt x="101600" y="2552"/>
                  </a:moveTo>
                  <a:lnTo>
                    <a:pt x="72390" y="2552"/>
                  </a:lnTo>
                  <a:lnTo>
                    <a:pt x="72390" y="3810"/>
                  </a:lnTo>
                  <a:lnTo>
                    <a:pt x="101600" y="3810"/>
                  </a:lnTo>
                  <a:lnTo>
                    <a:pt x="101600" y="2552"/>
                  </a:lnTo>
                  <a:close/>
                </a:path>
                <a:path w="189230" h="3810">
                  <a:moveTo>
                    <a:pt x="101600" y="0"/>
                  </a:moveTo>
                  <a:lnTo>
                    <a:pt x="72390" y="0"/>
                  </a:lnTo>
                  <a:lnTo>
                    <a:pt x="72390" y="2540"/>
                  </a:lnTo>
                  <a:lnTo>
                    <a:pt x="101600" y="2540"/>
                  </a:lnTo>
                  <a:lnTo>
                    <a:pt x="101600" y="0"/>
                  </a:lnTo>
                  <a:close/>
                </a:path>
                <a:path w="189230" h="3810">
                  <a:moveTo>
                    <a:pt x="187960" y="1270"/>
                  </a:moveTo>
                  <a:lnTo>
                    <a:pt x="186690" y="1270"/>
                  </a:lnTo>
                  <a:lnTo>
                    <a:pt x="186690" y="0"/>
                  </a:lnTo>
                  <a:lnTo>
                    <a:pt x="154940" y="0"/>
                  </a:lnTo>
                  <a:lnTo>
                    <a:pt x="154940" y="1270"/>
                  </a:lnTo>
                  <a:lnTo>
                    <a:pt x="153670" y="1270"/>
                  </a:lnTo>
                  <a:lnTo>
                    <a:pt x="153670" y="2540"/>
                  </a:lnTo>
                  <a:lnTo>
                    <a:pt x="187960" y="2540"/>
                  </a:lnTo>
                  <a:lnTo>
                    <a:pt x="187960" y="1270"/>
                  </a:lnTo>
                  <a:close/>
                </a:path>
                <a:path w="189230" h="3810">
                  <a:moveTo>
                    <a:pt x="189230" y="2552"/>
                  </a:moveTo>
                  <a:lnTo>
                    <a:pt x="151130" y="2552"/>
                  </a:lnTo>
                  <a:lnTo>
                    <a:pt x="151130" y="3810"/>
                  </a:lnTo>
                  <a:lnTo>
                    <a:pt x="189230" y="3810"/>
                  </a:lnTo>
                  <a:lnTo>
                    <a:pt x="189230" y="2552"/>
                  </a:lnTo>
                  <a:close/>
                </a:path>
              </a:pathLst>
            </a:custGeom>
            <a:solidFill>
              <a:srgbClr val="B6B6B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42" name="object 942"/>
            <p:cNvSpPr/>
            <p:nvPr/>
          </p:nvSpPr>
          <p:spPr>
            <a:xfrm>
              <a:off x="1468120" y="4563110"/>
              <a:ext cx="189230" cy="2540"/>
            </a:xfrm>
            <a:custGeom>
              <a:avLst/>
              <a:gdLst/>
              <a:ahLst/>
              <a:cxnLst/>
              <a:rect l="l" t="t" r="r" b="b"/>
              <a:pathLst>
                <a:path w="189230" h="2539">
                  <a:moveTo>
                    <a:pt x="33019" y="0"/>
                  </a:moveTo>
                  <a:lnTo>
                    <a:pt x="0" y="0"/>
                  </a:lnTo>
                  <a:lnTo>
                    <a:pt x="0" y="2539"/>
                  </a:lnTo>
                  <a:lnTo>
                    <a:pt x="33019" y="2539"/>
                  </a:lnTo>
                  <a:lnTo>
                    <a:pt x="33019" y="0"/>
                  </a:lnTo>
                  <a:close/>
                </a:path>
                <a:path w="189230" h="2539">
                  <a:moveTo>
                    <a:pt x="101600" y="0"/>
                  </a:moveTo>
                  <a:lnTo>
                    <a:pt x="72390" y="0"/>
                  </a:lnTo>
                  <a:lnTo>
                    <a:pt x="72390" y="2539"/>
                  </a:lnTo>
                  <a:lnTo>
                    <a:pt x="101600" y="2539"/>
                  </a:lnTo>
                  <a:lnTo>
                    <a:pt x="101600" y="0"/>
                  </a:lnTo>
                  <a:close/>
                </a:path>
                <a:path w="189230" h="2539">
                  <a:moveTo>
                    <a:pt x="189230" y="0"/>
                  </a:moveTo>
                  <a:lnTo>
                    <a:pt x="148590" y="0"/>
                  </a:lnTo>
                  <a:lnTo>
                    <a:pt x="148590" y="1269"/>
                  </a:lnTo>
                  <a:lnTo>
                    <a:pt x="147320" y="1269"/>
                  </a:lnTo>
                  <a:lnTo>
                    <a:pt x="147320" y="2539"/>
                  </a:lnTo>
                  <a:lnTo>
                    <a:pt x="189230" y="2539"/>
                  </a:lnTo>
                  <a:lnTo>
                    <a:pt x="189230" y="0"/>
                  </a:lnTo>
                  <a:close/>
                </a:path>
              </a:pathLst>
            </a:custGeom>
            <a:solidFill>
              <a:srgbClr val="B3B3B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43" name="object 943"/>
            <p:cNvSpPr/>
            <p:nvPr/>
          </p:nvSpPr>
          <p:spPr>
            <a:xfrm>
              <a:off x="1468120" y="4565650"/>
              <a:ext cx="189230" cy="3810"/>
            </a:xfrm>
            <a:custGeom>
              <a:avLst/>
              <a:gdLst/>
              <a:ahLst/>
              <a:cxnLst/>
              <a:rect l="l" t="t" r="r" b="b"/>
              <a:pathLst>
                <a:path w="189230" h="3810">
                  <a:moveTo>
                    <a:pt x="33019" y="0"/>
                  </a:moveTo>
                  <a:lnTo>
                    <a:pt x="0" y="0"/>
                  </a:lnTo>
                  <a:lnTo>
                    <a:pt x="0" y="2539"/>
                  </a:lnTo>
                  <a:lnTo>
                    <a:pt x="33019" y="2539"/>
                  </a:lnTo>
                  <a:lnTo>
                    <a:pt x="33019" y="0"/>
                  </a:lnTo>
                  <a:close/>
                </a:path>
                <a:path w="189230" h="3810">
                  <a:moveTo>
                    <a:pt x="101600" y="0"/>
                  </a:moveTo>
                  <a:lnTo>
                    <a:pt x="72390" y="0"/>
                  </a:lnTo>
                  <a:lnTo>
                    <a:pt x="72390" y="2539"/>
                  </a:lnTo>
                  <a:lnTo>
                    <a:pt x="101600" y="2539"/>
                  </a:lnTo>
                  <a:lnTo>
                    <a:pt x="101600" y="0"/>
                  </a:lnTo>
                  <a:close/>
                </a:path>
                <a:path w="189230" h="3810">
                  <a:moveTo>
                    <a:pt x="189230" y="0"/>
                  </a:moveTo>
                  <a:lnTo>
                    <a:pt x="144780" y="0"/>
                  </a:lnTo>
                  <a:lnTo>
                    <a:pt x="144780" y="1269"/>
                  </a:lnTo>
                  <a:lnTo>
                    <a:pt x="142240" y="1269"/>
                  </a:lnTo>
                  <a:lnTo>
                    <a:pt x="142240" y="2539"/>
                  </a:lnTo>
                  <a:lnTo>
                    <a:pt x="189230" y="2539"/>
                  </a:lnTo>
                  <a:lnTo>
                    <a:pt x="189230" y="0"/>
                  </a:lnTo>
                  <a:close/>
                </a:path>
                <a:path w="189230" h="3810">
                  <a:moveTo>
                    <a:pt x="33019" y="2540"/>
                  </a:moveTo>
                  <a:lnTo>
                    <a:pt x="0" y="2540"/>
                  </a:lnTo>
                  <a:lnTo>
                    <a:pt x="0" y="3810"/>
                  </a:lnTo>
                  <a:lnTo>
                    <a:pt x="33019" y="3810"/>
                  </a:lnTo>
                  <a:lnTo>
                    <a:pt x="33019" y="2540"/>
                  </a:lnTo>
                  <a:close/>
                </a:path>
                <a:path w="189230" h="3810">
                  <a:moveTo>
                    <a:pt x="101600" y="2540"/>
                  </a:moveTo>
                  <a:lnTo>
                    <a:pt x="72390" y="2540"/>
                  </a:lnTo>
                  <a:lnTo>
                    <a:pt x="72390" y="3810"/>
                  </a:lnTo>
                  <a:lnTo>
                    <a:pt x="101600" y="3810"/>
                  </a:lnTo>
                  <a:lnTo>
                    <a:pt x="101600" y="2540"/>
                  </a:lnTo>
                  <a:close/>
                </a:path>
                <a:path w="189230" h="3810">
                  <a:moveTo>
                    <a:pt x="189230" y="2540"/>
                  </a:moveTo>
                  <a:lnTo>
                    <a:pt x="139700" y="2540"/>
                  </a:lnTo>
                  <a:lnTo>
                    <a:pt x="139700" y="3810"/>
                  </a:lnTo>
                  <a:lnTo>
                    <a:pt x="189230" y="3810"/>
                  </a:lnTo>
                  <a:lnTo>
                    <a:pt x="189230" y="2540"/>
                  </a:lnTo>
                  <a:close/>
                </a:path>
              </a:pathLst>
            </a:custGeom>
            <a:solidFill>
              <a:srgbClr val="B1B1B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44" name="object 944"/>
            <p:cNvSpPr/>
            <p:nvPr/>
          </p:nvSpPr>
          <p:spPr>
            <a:xfrm>
              <a:off x="1468120" y="4569460"/>
              <a:ext cx="189230" cy="3810"/>
            </a:xfrm>
            <a:custGeom>
              <a:avLst/>
              <a:gdLst/>
              <a:ahLst/>
              <a:cxnLst/>
              <a:rect l="l" t="t" r="r" b="b"/>
              <a:pathLst>
                <a:path w="189230" h="3810">
                  <a:moveTo>
                    <a:pt x="33019" y="0"/>
                  </a:moveTo>
                  <a:lnTo>
                    <a:pt x="0" y="0"/>
                  </a:lnTo>
                  <a:lnTo>
                    <a:pt x="0" y="3809"/>
                  </a:lnTo>
                  <a:lnTo>
                    <a:pt x="33019" y="3809"/>
                  </a:lnTo>
                  <a:lnTo>
                    <a:pt x="33019" y="0"/>
                  </a:lnTo>
                  <a:close/>
                </a:path>
                <a:path w="189230" h="3810">
                  <a:moveTo>
                    <a:pt x="101600" y="0"/>
                  </a:moveTo>
                  <a:lnTo>
                    <a:pt x="72390" y="0"/>
                  </a:lnTo>
                  <a:lnTo>
                    <a:pt x="72390" y="3809"/>
                  </a:lnTo>
                  <a:lnTo>
                    <a:pt x="101600" y="3809"/>
                  </a:lnTo>
                  <a:lnTo>
                    <a:pt x="101600" y="0"/>
                  </a:lnTo>
                  <a:close/>
                </a:path>
                <a:path w="189230" h="3810">
                  <a:moveTo>
                    <a:pt x="189230" y="0"/>
                  </a:moveTo>
                  <a:lnTo>
                    <a:pt x="138430" y="0"/>
                  </a:lnTo>
                  <a:lnTo>
                    <a:pt x="138430" y="1269"/>
                  </a:lnTo>
                  <a:lnTo>
                    <a:pt x="135890" y="1269"/>
                  </a:lnTo>
                  <a:lnTo>
                    <a:pt x="135890" y="2539"/>
                  </a:lnTo>
                  <a:lnTo>
                    <a:pt x="133350" y="2539"/>
                  </a:lnTo>
                  <a:lnTo>
                    <a:pt x="133350" y="3809"/>
                  </a:lnTo>
                  <a:lnTo>
                    <a:pt x="189230" y="3809"/>
                  </a:lnTo>
                  <a:lnTo>
                    <a:pt x="189230" y="0"/>
                  </a:lnTo>
                  <a:close/>
                </a:path>
              </a:pathLst>
            </a:custGeom>
            <a:solidFill>
              <a:srgbClr val="AEAEA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45" name="object 945"/>
            <p:cNvSpPr/>
            <p:nvPr/>
          </p:nvSpPr>
          <p:spPr>
            <a:xfrm>
              <a:off x="1468120" y="4573270"/>
              <a:ext cx="189230" cy="3810"/>
            </a:xfrm>
            <a:custGeom>
              <a:avLst/>
              <a:gdLst/>
              <a:ahLst/>
              <a:cxnLst/>
              <a:rect l="l" t="t" r="r" b="b"/>
              <a:pathLst>
                <a:path w="189230" h="3810">
                  <a:moveTo>
                    <a:pt x="33019" y="0"/>
                  </a:moveTo>
                  <a:lnTo>
                    <a:pt x="0" y="0"/>
                  </a:lnTo>
                  <a:lnTo>
                    <a:pt x="0" y="1269"/>
                  </a:lnTo>
                  <a:lnTo>
                    <a:pt x="33019" y="1269"/>
                  </a:lnTo>
                  <a:lnTo>
                    <a:pt x="33019" y="0"/>
                  </a:lnTo>
                  <a:close/>
                </a:path>
                <a:path w="189230" h="3810">
                  <a:moveTo>
                    <a:pt x="101600" y="0"/>
                  </a:moveTo>
                  <a:lnTo>
                    <a:pt x="72390" y="0"/>
                  </a:lnTo>
                  <a:lnTo>
                    <a:pt x="72390" y="1269"/>
                  </a:lnTo>
                  <a:lnTo>
                    <a:pt x="101600" y="1269"/>
                  </a:lnTo>
                  <a:lnTo>
                    <a:pt x="101600" y="0"/>
                  </a:lnTo>
                  <a:close/>
                </a:path>
                <a:path w="189230" h="3810">
                  <a:moveTo>
                    <a:pt x="189230" y="0"/>
                  </a:moveTo>
                  <a:lnTo>
                    <a:pt x="132080" y="0"/>
                  </a:lnTo>
                  <a:lnTo>
                    <a:pt x="132080" y="1269"/>
                  </a:lnTo>
                  <a:lnTo>
                    <a:pt x="189230" y="1269"/>
                  </a:lnTo>
                  <a:lnTo>
                    <a:pt x="189230" y="0"/>
                  </a:lnTo>
                  <a:close/>
                </a:path>
                <a:path w="189230" h="3810">
                  <a:moveTo>
                    <a:pt x="33019" y="1269"/>
                  </a:moveTo>
                  <a:lnTo>
                    <a:pt x="0" y="1269"/>
                  </a:lnTo>
                  <a:lnTo>
                    <a:pt x="0" y="3809"/>
                  </a:lnTo>
                  <a:lnTo>
                    <a:pt x="33019" y="3809"/>
                  </a:lnTo>
                  <a:lnTo>
                    <a:pt x="33019" y="1269"/>
                  </a:lnTo>
                  <a:close/>
                </a:path>
                <a:path w="189230" h="3810">
                  <a:moveTo>
                    <a:pt x="101600" y="1269"/>
                  </a:moveTo>
                  <a:lnTo>
                    <a:pt x="72390" y="1269"/>
                  </a:lnTo>
                  <a:lnTo>
                    <a:pt x="72390" y="3809"/>
                  </a:lnTo>
                  <a:lnTo>
                    <a:pt x="101600" y="3809"/>
                  </a:lnTo>
                  <a:lnTo>
                    <a:pt x="101600" y="1269"/>
                  </a:lnTo>
                  <a:close/>
                </a:path>
                <a:path w="189230" h="3810">
                  <a:moveTo>
                    <a:pt x="189230" y="1269"/>
                  </a:moveTo>
                  <a:lnTo>
                    <a:pt x="129540" y="1269"/>
                  </a:lnTo>
                  <a:lnTo>
                    <a:pt x="129540" y="2539"/>
                  </a:lnTo>
                  <a:lnTo>
                    <a:pt x="127000" y="2539"/>
                  </a:lnTo>
                  <a:lnTo>
                    <a:pt x="127000" y="3809"/>
                  </a:lnTo>
                  <a:lnTo>
                    <a:pt x="189230" y="3809"/>
                  </a:lnTo>
                  <a:lnTo>
                    <a:pt x="189230" y="1269"/>
                  </a:lnTo>
                  <a:close/>
                </a:path>
              </a:pathLst>
            </a:custGeom>
            <a:solidFill>
              <a:srgbClr val="ACACA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46" name="object 946"/>
            <p:cNvSpPr/>
            <p:nvPr/>
          </p:nvSpPr>
          <p:spPr>
            <a:xfrm>
              <a:off x="1468120" y="4577080"/>
              <a:ext cx="189230" cy="3810"/>
            </a:xfrm>
            <a:custGeom>
              <a:avLst/>
              <a:gdLst/>
              <a:ahLst/>
              <a:cxnLst/>
              <a:rect l="l" t="t" r="r" b="b"/>
              <a:pathLst>
                <a:path w="189230" h="3810">
                  <a:moveTo>
                    <a:pt x="33019" y="0"/>
                  </a:moveTo>
                  <a:lnTo>
                    <a:pt x="0" y="0"/>
                  </a:lnTo>
                  <a:lnTo>
                    <a:pt x="0" y="3810"/>
                  </a:lnTo>
                  <a:lnTo>
                    <a:pt x="33019" y="3810"/>
                  </a:lnTo>
                  <a:lnTo>
                    <a:pt x="33019" y="0"/>
                  </a:lnTo>
                  <a:close/>
                </a:path>
                <a:path w="189230" h="3810">
                  <a:moveTo>
                    <a:pt x="101600" y="0"/>
                  </a:moveTo>
                  <a:lnTo>
                    <a:pt x="72390" y="0"/>
                  </a:lnTo>
                  <a:lnTo>
                    <a:pt x="72390" y="3810"/>
                  </a:lnTo>
                  <a:lnTo>
                    <a:pt x="101600" y="3810"/>
                  </a:lnTo>
                  <a:lnTo>
                    <a:pt x="101600" y="0"/>
                  </a:lnTo>
                  <a:close/>
                </a:path>
                <a:path w="189230" h="3810">
                  <a:moveTo>
                    <a:pt x="189230" y="0"/>
                  </a:moveTo>
                  <a:lnTo>
                    <a:pt x="124460" y="0"/>
                  </a:lnTo>
                  <a:lnTo>
                    <a:pt x="124460" y="1270"/>
                  </a:lnTo>
                  <a:lnTo>
                    <a:pt x="123190" y="1270"/>
                  </a:lnTo>
                  <a:lnTo>
                    <a:pt x="123190" y="2540"/>
                  </a:lnTo>
                  <a:lnTo>
                    <a:pt x="120650" y="2540"/>
                  </a:lnTo>
                  <a:lnTo>
                    <a:pt x="120650" y="3810"/>
                  </a:lnTo>
                  <a:lnTo>
                    <a:pt x="189230" y="3810"/>
                  </a:lnTo>
                  <a:lnTo>
                    <a:pt x="189230" y="0"/>
                  </a:lnTo>
                  <a:close/>
                </a:path>
              </a:pathLst>
            </a:custGeom>
            <a:solidFill>
              <a:srgbClr val="A9A9A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47" name="object 947"/>
            <p:cNvSpPr/>
            <p:nvPr/>
          </p:nvSpPr>
          <p:spPr>
            <a:xfrm>
              <a:off x="1468107" y="4580890"/>
              <a:ext cx="188595" cy="2540"/>
            </a:xfrm>
            <a:custGeom>
              <a:avLst/>
              <a:gdLst/>
              <a:ahLst/>
              <a:cxnLst/>
              <a:rect l="l" t="t" r="r" b="b"/>
              <a:pathLst>
                <a:path w="188594" h="2539">
                  <a:moveTo>
                    <a:pt x="33020" y="0"/>
                  </a:moveTo>
                  <a:lnTo>
                    <a:pt x="12" y="0"/>
                  </a:lnTo>
                  <a:lnTo>
                    <a:pt x="0" y="2540"/>
                  </a:lnTo>
                  <a:lnTo>
                    <a:pt x="33020" y="2540"/>
                  </a:lnTo>
                  <a:lnTo>
                    <a:pt x="33020" y="0"/>
                  </a:lnTo>
                  <a:close/>
                </a:path>
                <a:path w="188594" h="2539">
                  <a:moveTo>
                    <a:pt x="101612" y="0"/>
                  </a:moveTo>
                  <a:lnTo>
                    <a:pt x="72402" y="0"/>
                  </a:lnTo>
                  <a:lnTo>
                    <a:pt x="72402" y="2540"/>
                  </a:lnTo>
                  <a:lnTo>
                    <a:pt x="101612" y="2540"/>
                  </a:lnTo>
                  <a:lnTo>
                    <a:pt x="101612" y="0"/>
                  </a:lnTo>
                  <a:close/>
                </a:path>
                <a:path w="188594" h="2539">
                  <a:moveTo>
                    <a:pt x="187972" y="12"/>
                  </a:moveTo>
                  <a:lnTo>
                    <a:pt x="118122" y="12"/>
                  </a:lnTo>
                  <a:lnTo>
                    <a:pt x="118122" y="1270"/>
                  </a:lnTo>
                  <a:lnTo>
                    <a:pt x="115582" y="1270"/>
                  </a:lnTo>
                  <a:lnTo>
                    <a:pt x="115582" y="2540"/>
                  </a:lnTo>
                  <a:lnTo>
                    <a:pt x="186702" y="2540"/>
                  </a:lnTo>
                  <a:lnTo>
                    <a:pt x="186702" y="1270"/>
                  </a:lnTo>
                  <a:lnTo>
                    <a:pt x="187972" y="1270"/>
                  </a:lnTo>
                  <a:lnTo>
                    <a:pt x="187972" y="12"/>
                  </a:lnTo>
                  <a:close/>
                </a:path>
              </a:pathLst>
            </a:custGeom>
            <a:solidFill>
              <a:srgbClr val="A7A7A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48" name="object 948"/>
            <p:cNvSpPr/>
            <p:nvPr/>
          </p:nvSpPr>
          <p:spPr>
            <a:xfrm>
              <a:off x="1468120" y="4583430"/>
              <a:ext cx="185420" cy="3810"/>
            </a:xfrm>
            <a:custGeom>
              <a:avLst/>
              <a:gdLst/>
              <a:ahLst/>
              <a:cxnLst/>
              <a:rect l="l" t="t" r="r" b="b"/>
              <a:pathLst>
                <a:path w="185419" h="3810">
                  <a:moveTo>
                    <a:pt x="33007" y="0"/>
                  </a:moveTo>
                  <a:lnTo>
                    <a:pt x="0" y="0"/>
                  </a:lnTo>
                  <a:lnTo>
                    <a:pt x="0" y="3810"/>
                  </a:lnTo>
                  <a:lnTo>
                    <a:pt x="33007" y="3810"/>
                  </a:lnTo>
                  <a:lnTo>
                    <a:pt x="33007" y="0"/>
                  </a:lnTo>
                  <a:close/>
                </a:path>
                <a:path w="185419" h="3810">
                  <a:moveTo>
                    <a:pt x="101600" y="0"/>
                  </a:moveTo>
                  <a:lnTo>
                    <a:pt x="72390" y="0"/>
                  </a:lnTo>
                  <a:lnTo>
                    <a:pt x="72390" y="3810"/>
                  </a:lnTo>
                  <a:lnTo>
                    <a:pt x="101600" y="3810"/>
                  </a:lnTo>
                  <a:lnTo>
                    <a:pt x="101600" y="0"/>
                  </a:lnTo>
                  <a:close/>
                </a:path>
                <a:path w="185419" h="3810">
                  <a:moveTo>
                    <a:pt x="185407" y="0"/>
                  </a:moveTo>
                  <a:lnTo>
                    <a:pt x="114300" y="0"/>
                  </a:lnTo>
                  <a:lnTo>
                    <a:pt x="114300" y="1270"/>
                  </a:lnTo>
                  <a:lnTo>
                    <a:pt x="111760" y="1270"/>
                  </a:lnTo>
                  <a:lnTo>
                    <a:pt x="111760" y="2540"/>
                  </a:lnTo>
                  <a:lnTo>
                    <a:pt x="109220" y="2540"/>
                  </a:lnTo>
                  <a:lnTo>
                    <a:pt x="109220" y="3810"/>
                  </a:lnTo>
                  <a:lnTo>
                    <a:pt x="181610" y="3810"/>
                  </a:lnTo>
                  <a:lnTo>
                    <a:pt x="181610" y="2540"/>
                  </a:lnTo>
                  <a:lnTo>
                    <a:pt x="184150" y="2540"/>
                  </a:lnTo>
                  <a:lnTo>
                    <a:pt x="184150" y="1270"/>
                  </a:lnTo>
                  <a:lnTo>
                    <a:pt x="185407" y="1270"/>
                  </a:lnTo>
                  <a:lnTo>
                    <a:pt x="185407" y="0"/>
                  </a:lnTo>
                  <a:close/>
                </a:path>
              </a:pathLst>
            </a:custGeom>
            <a:solidFill>
              <a:srgbClr val="A4A4A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49" name="object 949"/>
            <p:cNvSpPr/>
            <p:nvPr/>
          </p:nvSpPr>
          <p:spPr>
            <a:xfrm>
              <a:off x="1468120" y="4587240"/>
              <a:ext cx="179070" cy="3810"/>
            </a:xfrm>
            <a:custGeom>
              <a:avLst/>
              <a:gdLst/>
              <a:ahLst/>
              <a:cxnLst/>
              <a:rect l="l" t="t" r="r" b="b"/>
              <a:pathLst>
                <a:path w="179069" h="3810">
                  <a:moveTo>
                    <a:pt x="33007" y="0"/>
                  </a:moveTo>
                  <a:lnTo>
                    <a:pt x="0" y="0"/>
                  </a:lnTo>
                  <a:lnTo>
                    <a:pt x="0" y="3810"/>
                  </a:lnTo>
                  <a:lnTo>
                    <a:pt x="33007" y="3810"/>
                  </a:lnTo>
                  <a:lnTo>
                    <a:pt x="33007" y="0"/>
                  </a:lnTo>
                  <a:close/>
                </a:path>
                <a:path w="179069" h="3810">
                  <a:moveTo>
                    <a:pt x="101600" y="12"/>
                  </a:moveTo>
                  <a:lnTo>
                    <a:pt x="72390" y="12"/>
                  </a:lnTo>
                  <a:lnTo>
                    <a:pt x="72390" y="3810"/>
                  </a:lnTo>
                  <a:lnTo>
                    <a:pt x="101600" y="3810"/>
                  </a:lnTo>
                  <a:lnTo>
                    <a:pt x="101600" y="12"/>
                  </a:lnTo>
                  <a:close/>
                </a:path>
                <a:path w="179069" h="3810">
                  <a:moveTo>
                    <a:pt x="179057" y="12"/>
                  </a:moveTo>
                  <a:lnTo>
                    <a:pt x="107950" y="12"/>
                  </a:lnTo>
                  <a:lnTo>
                    <a:pt x="107950" y="1270"/>
                  </a:lnTo>
                  <a:lnTo>
                    <a:pt x="105410" y="1270"/>
                  </a:lnTo>
                  <a:lnTo>
                    <a:pt x="105410" y="2540"/>
                  </a:lnTo>
                  <a:lnTo>
                    <a:pt x="102870" y="2540"/>
                  </a:lnTo>
                  <a:lnTo>
                    <a:pt x="102870" y="3810"/>
                  </a:lnTo>
                  <a:lnTo>
                    <a:pt x="173990" y="3810"/>
                  </a:lnTo>
                  <a:lnTo>
                    <a:pt x="173990" y="2540"/>
                  </a:lnTo>
                  <a:lnTo>
                    <a:pt x="176530" y="2540"/>
                  </a:lnTo>
                  <a:lnTo>
                    <a:pt x="176530" y="1270"/>
                  </a:lnTo>
                  <a:lnTo>
                    <a:pt x="179057" y="1270"/>
                  </a:lnTo>
                  <a:lnTo>
                    <a:pt x="179057" y="12"/>
                  </a:lnTo>
                  <a:close/>
                </a:path>
              </a:pathLst>
            </a:custGeom>
            <a:solidFill>
              <a:srgbClr val="A2A2A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50" name="object 950"/>
            <p:cNvSpPr/>
            <p:nvPr/>
          </p:nvSpPr>
          <p:spPr>
            <a:xfrm>
              <a:off x="1468120" y="4591050"/>
              <a:ext cx="171450" cy="3810"/>
            </a:xfrm>
            <a:custGeom>
              <a:avLst/>
              <a:gdLst/>
              <a:ahLst/>
              <a:cxnLst/>
              <a:rect l="l" t="t" r="r" b="b"/>
              <a:pathLst>
                <a:path w="171450" h="3810">
                  <a:moveTo>
                    <a:pt x="33007" y="2552"/>
                  </a:moveTo>
                  <a:lnTo>
                    <a:pt x="0" y="2552"/>
                  </a:lnTo>
                  <a:lnTo>
                    <a:pt x="0" y="3810"/>
                  </a:lnTo>
                  <a:lnTo>
                    <a:pt x="33007" y="3810"/>
                  </a:lnTo>
                  <a:lnTo>
                    <a:pt x="33007" y="2552"/>
                  </a:lnTo>
                  <a:close/>
                </a:path>
                <a:path w="171450" h="3810">
                  <a:moveTo>
                    <a:pt x="33007" y="0"/>
                  </a:moveTo>
                  <a:lnTo>
                    <a:pt x="0" y="0"/>
                  </a:lnTo>
                  <a:lnTo>
                    <a:pt x="0" y="2540"/>
                  </a:lnTo>
                  <a:lnTo>
                    <a:pt x="33007" y="2540"/>
                  </a:lnTo>
                  <a:lnTo>
                    <a:pt x="33007" y="0"/>
                  </a:lnTo>
                  <a:close/>
                </a:path>
                <a:path w="171450" h="3810">
                  <a:moveTo>
                    <a:pt x="167640" y="2552"/>
                  </a:moveTo>
                  <a:lnTo>
                    <a:pt x="72390" y="2552"/>
                  </a:lnTo>
                  <a:lnTo>
                    <a:pt x="72390" y="3810"/>
                  </a:lnTo>
                  <a:lnTo>
                    <a:pt x="167640" y="3810"/>
                  </a:lnTo>
                  <a:lnTo>
                    <a:pt x="167640" y="2552"/>
                  </a:lnTo>
                  <a:close/>
                </a:path>
                <a:path w="171450" h="3810">
                  <a:moveTo>
                    <a:pt x="171450" y="0"/>
                  </a:moveTo>
                  <a:lnTo>
                    <a:pt x="72390" y="0"/>
                  </a:lnTo>
                  <a:lnTo>
                    <a:pt x="72390" y="1270"/>
                  </a:lnTo>
                  <a:lnTo>
                    <a:pt x="72390" y="2540"/>
                  </a:lnTo>
                  <a:lnTo>
                    <a:pt x="168910" y="2540"/>
                  </a:lnTo>
                  <a:lnTo>
                    <a:pt x="168910" y="1270"/>
                  </a:lnTo>
                  <a:lnTo>
                    <a:pt x="171450" y="1270"/>
                  </a:lnTo>
                  <a:lnTo>
                    <a:pt x="171450" y="0"/>
                  </a:lnTo>
                  <a:close/>
                </a:path>
              </a:pathLst>
            </a:custGeom>
            <a:solidFill>
              <a:srgbClr val="9F9F9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51" name="object 951"/>
            <p:cNvSpPr/>
            <p:nvPr/>
          </p:nvSpPr>
          <p:spPr>
            <a:xfrm>
              <a:off x="1468120" y="4594860"/>
              <a:ext cx="165100" cy="3810"/>
            </a:xfrm>
            <a:custGeom>
              <a:avLst/>
              <a:gdLst/>
              <a:ahLst/>
              <a:cxnLst/>
              <a:rect l="l" t="t" r="r" b="b"/>
              <a:pathLst>
                <a:path w="165100" h="3810">
                  <a:moveTo>
                    <a:pt x="33007" y="0"/>
                  </a:moveTo>
                  <a:lnTo>
                    <a:pt x="0" y="0"/>
                  </a:lnTo>
                  <a:lnTo>
                    <a:pt x="0" y="3810"/>
                  </a:lnTo>
                  <a:lnTo>
                    <a:pt x="33007" y="3810"/>
                  </a:lnTo>
                  <a:lnTo>
                    <a:pt x="33007" y="0"/>
                  </a:lnTo>
                  <a:close/>
                </a:path>
                <a:path w="165100" h="3810">
                  <a:moveTo>
                    <a:pt x="165100" y="0"/>
                  </a:moveTo>
                  <a:lnTo>
                    <a:pt x="72390" y="0"/>
                  </a:lnTo>
                  <a:lnTo>
                    <a:pt x="72390" y="1270"/>
                  </a:lnTo>
                  <a:lnTo>
                    <a:pt x="72390" y="2540"/>
                  </a:lnTo>
                  <a:lnTo>
                    <a:pt x="72390" y="3810"/>
                  </a:lnTo>
                  <a:lnTo>
                    <a:pt x="160007" y="3810"/>
                  </a:lnTo>
                  <a:lnTo>
                    <a:pt x="160007" y="2540"/>
                  </a:lnTo>
                  <a:lnTo>
                    <a:pt x="162560" y="2540"/>
                  </a:lnTo>
                  <a:lnTo>
                    <a:pt x="162560" y="1270"/>
                  </a:lnTo>
                  <a:lnTo>
                    <a:pt x="165100" y="1270"/>
                  </a:lnTo>
                  <a:lnTo>
                    <a:pt x="165100" y="0"/>
                  </a:lnTo>
                  <a:close/>
                </a:path>
              </a:pathLst>
            </a:custGeom>
            <a:solidFill>
              <a:srgbClr val="9D9D9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52" name="object 952"/>
            <p:cNvSpPr/>
            <p:nvPr/>
          </p:nvSpPr>
          <p:spPr>
            <a:xfrm>
              <a:off x="1468120" y="4598670"/>
              <a:ext cx="157480" cy="2540"/>
            </a:xfrm>
            <a:custGeom>
              <a:avLst/>
              <a:gdLst/>
              <a:ahLst/>
              <a:cxnLst/>
              <a:rect l="l" t="t" r="r" b="b"/>
              <a:pathLst>
                <a:path w="157480" h="2539">
                  <a:moveTo>
                    <a:pt x="33007" y="1282"/>
                  </a:moveTo>
                  <a:lnTo>
                    <a:pt x="0" y="1282"/>
                  </a:lnTo>
                  <a:lnTo>
                    <a:pt x="0" y="2540"/>
                  </a:lnTo>
                  <a:lnTo>
                    <a:pt x="33007" y="2540"/>
                  </a:lnTo>
                  <a:lnTo>
                    <a:pt x="33007" y="1282"/>
                  </a:lnTo>
                  <a:close/>
                </a:path>
                <a:path w="157480" h="2539">
                  <a:moveTo>
                    <a:pt x="33007" y="0"/>
                  </a:moveTo>
                  <a:lnTo>
                    <a:pt x="0" y="0"/>
                  </a:lnTo>
                  <a:lnTo>
                    <a:pt x="0" y="1270"/>
                  </a:lnTo>
                  <a:lnTo>
                    <a:pt x="33007" y="1270"/>
                  </a:lnTo>
                  <a:lnTo>
                    <a:pt x="33007" y="0"/>
                  </a:lnTo>
                  <a:close/>
                </a:path>
                <a:path w="157480" h="2539">
                  <a:moveTo>
                    <a:pt x="154940" y="1282"/>
                  </a:moveTo>
                  <a:lnTo>
                    <a:pt x="72390" y="1282"/>
                  </a:lnTo>
                  <a:lnTo>
                    <a:pt x="72390" y="2540"/>
                  </a:lnTo>
                  <a:lnTo>
                    <a:pt x="154940" y="2540"/>
                  </a:lnTo>
                  <a:lnTo>
                    <a:pt x="154940" y="1282"/>
                  </a:lnTo>
                  <a:close/>
                </a:path>
                <a:path w="157480" h="2539">
                  <a:moveTo>
                    <a:pt x="157480" y="0"/>
                  </a:moveTo>
                  <a:lnTo>
                    <a:pt x="72390" y="0"/>
                  </a:lnTo>
                  <a:lnTo>
                    <a:pt x="72390" y="1270"/>
                  </a:lnTo>
                  <a:lnTo>
                    <a:pt x="157480" y="1270"/>
                  </a:lnTo>
                  <a:lnTo>
                    <a:pt x="157480" y="0"/>
                  </a:lnTo>
                  <a:close/>
                </a:path>
              </a:pathLst>
            </a:custGeom>
            <a:solidFill>
              <a:srgbClr val="9A9A9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53" name="object 953"/>
            <p:cNvSpPr/>
            <p:nvPr/>
          </p:nvSpPr>
          <p:spPr>
            <a:xfrm>
              <a:off x="1468120" y="4601210"/>
              <a:ext cx="152400" cy="3810"/>
            </a:xfrm>
            <a:custGeom>
              <a:avLst/>
              <a:gdLst/>
              <a:ahLst/>
              <a:cxnLst/>
              <a:rect l="l" t="t" r="r" b="b"/>
              <a:pathLst>
                <a:path w="152400" h="3810">
                  <a:moveTo>
                    <a:pt x="33019" y="0"/>
                  </a:moveTo>
                  <a:lnTo>
                    <a:pt x="0" y="0"/>
                  </a:lnTo>
                  <a:lnTo>
                    <a:pt x="0" y="3809"/>
                  </a:lnTo>
                  <a:lnTo>
                    <a:pt x="33019" y="3809"/>
                  </a:lnTo>
                  <a:lnTo>
                    <a:pt x="33019" y="0"/>
                  </a:lnTo>
                  <a:close/>
                </a:path>
                <a:path w="152400" h="3810">
                  <a:moveTo>
                    <a:pt x="152400" y="0"/>
                  </a:moveTo>
                  <a:lnTo>
                    <a:pt x="72390" y="0"/>
                  </a:lnTo>
                  <a:lnTo>
                    <a:pt x="72390" y="3809"/>
                  </a:lnTo>
                  <a:lnTo>
                    <a:pt x="148590" y="3809"/>
                  </a:lnTo>
                  <a:lnTo>
                    <a:pt x="148590" y="2539"/>
                  </a:lnTo>
                  <a:lnTo>
                    <a:pt x="151130" y="2539"/>
                  </a:lnTo>
                  <a:lnTo>
                    <a:pt x="151130" y="1269"/>
                  </a:lnTo>
                  <a:lnTo>
                    <a:pt x="152400" y="1269"/>
                  </a:lnTo>
                  <a:lnTo>
                    <a:pt x="152400" y="0"/>
                  </a:lnTo>
                  <a:close/>
                </a:path>
              </a:pathLst>
            </a:custGeom>
            <a:solidFill>
              <a:srgbClr val="97979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54" name="object 954"/>
            <p:cNvSpPr/>
            <p:nvPr/>
          </p:nvSpPr>
          <p:spPr>
            <a:xfrm>
              <a:off x="1468120" y="4605020"/>
              <a:ext cx="146050" cy="3810"/>
            </a:xfrm>
            <a:custGeom>
              <a:avLst/>
              <a:gdLst/>
              <a:ahLst/>
              <a:cxnLst/>
              <a:rect l="l" t="t" r="r" b="b"/>
              <a:pathLst>
                <a:path w="146050" h="3810">
                  <a:moveTo>
                    <a:pt x="33007" y="1282"/>
                  </a:moveTo>
                  <a:lnTo>
                    <a:pt x="0" y="1282"/>
                  </a:lnTo>
                  <a:lnTo>
                    <a:pt x="0" y="3810"/>
                  </a:lnTo>
                  <a:lnTo>
                    <a:pt x="33007" y="3810"/>
                  </a:lnTo>
                  <a:lnTo>
                    <a:pt x="33007" y="1282"/>
                  </a:lnTo>
                  <a:close/>
                </a:path>
                <a:path w="146050" h="3810">
                  <a:moveTo>
                    <a:pt x="33007" y="0"/>
                  </a:moveTo>
                  <a:lnTo>
                    <a:pt x="0" y="0"/>
                  </a:lnTo>
                  <a:lnTo>
                    <a:pt x="0" y="1270"/>
                  </a:lnTo>
                  <a:lnTo>
                    <a:pt x="33007" y="1270"/>
                  </a:lnTo>
                  <a:lnTo>
                    <a:pt x="33007" y="0"/>
                  </a:lnTo>
                  <a:close/>
                </a:path>
                <a:path w="146050" h="3810">
                  <a:moveTo>
                    <a:pt x="143510" y="1282"/>
                  </a:moveTo>
                  <a:lnTo>
                    <a:pt x="68580" y="1282"/>
                  </a:lnTo>
                  <a:lnTo>
                    <a:pt x="68580" y="2540"/>
                  </a:lnTo>
                  <a:lnTo>
                    <a:pt x="67310" y="2540"/>
                  </a:lnTo>
                  <a:lnTo>
                    <a:pt x="67310" y="3810"/>
                  </a:lnTo>
                  <a:lnTo>
                    <a:pt x="140970" y="3810"/>
                  </a:lnTo>
                  <a:lnTo>
                    <a:pt x="140970" y="2540"/>
                  </a:lnTo>
                  <a:lnTo>
                    <a:pt x="143510" y="2540"/>
                  </a:lnTo>
                  <a:lnTo>
                    <a:pt x="143510" y="1282"/>
                  </a:lnTo>
                  <a:close/>
                </a:path>
                <a:path w="146050" h="3810">
                  <a:moveTo>
                    <a:pt x="146050" y="0"/>
                  </a:moveTo>
                  <a:lnTo>
                    <a:pt x="71120" y="0"/>
                  </a:lnTo>
                  <a:lnTo>
                    <a:pt x="71120" y="1270"/>
                  </a:lnTo>
                  <a:lnTo>
                    <a:pt x="146050" y="1270"/>
                  </a:lnTo>
                  <a:lnTo>
                    <a:pt x="146050" y="0"/>
                  </a:lnTo>
                  <a:close/>
                </a:path>
              </a:pathLst>
            </a:custGeom>
            <a:solidFill>
              <a:srgbClr val="95959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55" name="object 955"/>
            <p:cNvSpPr/>
            <p:nvPr/>
          </p:nvSpPr>
          <p:spPr>
            <a:xfrm>
              <a:off x="1468120" y="4608830"/>
              <a:ext cx="138430" cy="3810"/>
            </a:xfrm>
            <a:custGeom>
              <a:avLst/>
              <a:gdLst/>
              <a:ahLst/>
              <a:cxnLst/>
              <a:rect l="l" t="t" r="r" b="b"/>
              <a:pathLst>
                <a:path w="138430" h="3810">
                  <a:moveTo>
                    <a:pt x="33007" y="0"/>
                  </a:moveTo>
                  <a:lnTo>
                    <a:pt x="0" y="0"/>
                  </a:lnTo>
                  <a:lnTo>
                    <a:pt x="0" y="3810"/>
                  </a:lnTo>
                  <a:lnTo>
                    <a:pt x="33007" y="3810"/>
                  </a:lnTo>
                  <a:lnTo>
                    <a:pt x="33007" y="0"/>
                  </a:lnTo>
                  <a:close/>
                </a:path>
                <a:path w="138430" h="3810">
                  <a:moveTo>
                    <a:pt x="138430" y="0"/>
                  </a:moveTo>
                  <a:lnTo>
                    <a:pt x="64770" y="0"/>
                  </a:lnTo>
                  <a:lnTo>
                    <a:pt x="64770" y="1270"/>
                  </a:lnTo>
                  <a:lnTo>
                    <a:pt x="62230" y="1270"/>
                  </a:lnTo>
                  <a:lnTo>
                    <a:pt x="62230" y="2540"/>
                  </a:lnTo>
                  <a:lnTo>
                    <a:pt x="60960" y="2540"/>
                  </a:lnTo>
                  <a:lnTo>
                    <a:pt x="60960" y="3810"/>
                  </a:lnTo>
                  <a:lnTo>
                    <a:pt x="134620" y="3810"/>
                  </a:lnTo>
                  <a:lnTo>
                    <a:pt x="134620" y="2540"/>
                  </a:lnTo>
                  <a:lnTo>
                    <a:pt x="137160" y="2540"/>
                  </a:lnTo>
                  <a:lnTo>
                    <a:pt x="137160" y="1270"/>
                  </a:lnTo>
                  <a:lnTo>
                    <a:pt x="138430" y="1270"/>
                  </a:lnTo>
                  <a:lnTo>
                    <a:pt x="138430" y="0"/>
                  </a:lnTo>
                  <a:close/>
                </a:path>
              </a:pathLst>
            </a:custGeom>
            <a:solidFill>
              <a:srgbClr val="92929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56" name="object 956"/>
            <p:cNvSpPr/>
            <p:nvPr/>
          </p:nvSpPr>
          <p:spPr>
            <a:xfrm>
              <a:off x="1468120" y="4612640"/>
              <a:ext cx="132080" cy="3810"/>
            </a:xfrm>
            <a:custGeom>
              <a:avLst/>
              <a:gdLst/>
              <a:ahLst/>
              <a:cxnLst/>
              <a:rect l="l" t="t" r="r" b="b"/>
              <a:pathLst>
                <a:path w="132080" h="3810">
                  <a:moveTo>
                    <a:pt x="33007" y="0"/>
                  </a:moveTo>
                  <a:lnTo>
                    <a:pt x="0" y="0"/>
                  </a:lnTo>
                  <a:lnTo>
                    <a:pt x="0" y="3810"/>
                  </a:lnTo>
                  <a:lnTo>
                    <a:pt x="33007" y="3810"/>
                  </a:lnTo>
                  <a:lnTo>
                    <a:pt x="33007" y="0"/>
                  </a:lnTo>
                  <a:close/>
                </a:path>
                <a:path w="132080" h="3810">
                  <a:moveTo>
                    <a:pt x="132080" y="12"/>
                  </a:moveTo>
                  <a:lnTo>
                    <a:pt x="58420" y="12"/>
                  </a:lnTo>
                  <a:lnTo>
                    <a:pt x="58420" y="1270"/>
                  </a:lnTo>
                  <a:lnTo>
                    <a:pt x="57150" y="1270"/>
                  </a:lnTo>
                  <a:lnTo>
                    <a:pt x="57150" y="2540"/>
                  </a:lnTo>
                  <a:lnTo>
                    <a:pt x="54610" y="2540"/>
                  </a:lnTo>
                  <a:lnTo>
                    <a:pt x="54610" y="3810"/>
                  </a:lnTo>
                  <a:lnTo>
                    <a:pt x="127000" y="3810"/>
                  </a:lnTo>
                  <a:lnTo>
                    <a:pt x="127000" y="2540"/>
                  </a:lnTo>
                  <a:lnTo>
                    <a:pt x="129540" y="2540"/>
                  </a:lnTo>
                  <a:lnTo>
                    <a:pt x="129540" y="1270"/>
                  </a:lnTo>
                  <a:lnTo>
                    <a:pt x="132080" y="1270"/>
                  </a:lnTo>
                  <a:lnTo>
                    <a:pt x="132080" y="12"/>
                  </a:lnTo>
                  <a:close/>
                </a:path>
              </a:pathLst>
            </a:custGeom>
            <a:solidFill>
              <a:srgbClr val="90909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57" name="object 957"/>
            <p:cNvSpPr/>
            <p:nvPr/>
          </p:nvSpPr>
          <p:spPr>
            <a:xfrm>
              <a:off x="1468120" y="4616450"/>
              <a:ext cx="124460" cy="2540"/>
            </a:xfrm>
            <a:custGeom>
              <a:avLst/>
              <a:gdLst/>
              <a:ahLst/>
              <a:cxnLst/>
              <a:rect l="l" t="t" r="r" b="b"/>
              <a:pathLst>
                <a:path w="124459" h="2539">
                  <a:moveTo>
                    <a:pt x="33007" y="0"/>
                  </a:moveTo>
                  <a:lnTo>
                    <a:pt x="0" y="0"/>
                  </a:lnTo>
                  <a:lnTo>
                    <a:pt x="0" y="2540"/>
                  </a:lnTo>
                  <a:lnTo>
                    <a:pt x="33007" y="2540"/>
                  </a:lnTo>
                  <a:lnTo>
                    <a:pt x="33007" y="0"/>
                  </a:lnTo>
                  <a:close/>
                </a:path>
                <a:path w="124459" h="2539">
                  <a:moveTo>
                    <a:pt x="124460" y="0"/>
                  </a:moveTo>
                  <a:lnTo>
                    <a:pt x="52070" y="0"/>
                  </a:lnTo>
                  <a:lnTo>
                    <a:pt x="52070" y="1270"/>
                  </a:lnTo>
                  <a:lnTo>
                    <a:pt x="50800" y="1270"/>
                  </a:lnTo>
                  <a:lnTo>
                    <a:pt x="50800" y="2540"/>
                  </a:lnTo>
                  <a:lnTo>
                    <a:pt x="121907" y="2540"/>
                  </a:lnTo>
                  <a:lnTo>
                    <a:pt x="121907" y="1270"/>
                  </a:lnTo>
                  <a:lnTo>
                    <a:pt x="124460" y="1270"/>
                  </a:lnTo>
                  <a:lnTo>
                    <a:pt x="124460" y="0"/>
                  </a:lnTo>
                  <a:close/>
                </a:path>
              </a:pathLst>
            </a:custGeom>
            <a:solidFill>
              <a:srgbClr val="8D8D8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58" name="object 958"/>
            <p:cNvSpPr/>
            <p:nvPr/>
          </p:nvSpPr>
          <p:spPr>
            <a:xfrm>
              <a:off x="1468120" y="4618990"/>
              <a:ext cx="124460" cy="3810"/>
            </a:xfrm>
            <a:custGeom>
              <a:avLst/>
              <a:gdLst/>
              <a:ahLst/>
              <a:cxnLst/>
              <a:rect l="l" t="t" r="r" b="b"/>
              <a:pathLst>
                <a:path w="124459" h="3810">
                  <a:moveTo>
                    <a:pt x="33007" y="0"/>
                  </a:moveTo>
                  <a:lnTo>
                    <a:pt x="0" y="0"/>
                  </a:lnTo>
                  <a:lnTo>
                    <a:pt x="0" y="3810"/>
                  </a:lnTo>
                  <a:lnTo>
                    <a:pt x="33007" y="3810"/>
                  </a:lnTo>
                  <a:lnTo>
                    <a:pt x="33007" y="0"/>
                  </a:lnTo>
                  <a:close/>
                </a:path>
                <a:path w="124459" h="3810">
                  <a:moveTo>
                    <a:pt x="124447" y="2540"/>
                  </a:moveTo>
                  <a:lnTo>
                    <a:pt x="123190" y="2540"/>
                  </a:lnTo>
                  <a:lnTo>
                    <a:pt x="123190" y="1270"/>
                  </a:lnTo>
                  <a:lnTo>
                    <a:pt x="120650" y="1270"/>
                  </a:lnTo>
                  <a:lnTo>
                    <a:pt x="120650" y="12"/>
                  </a:lnTo>
                  <a:lnTo>
                    <a:pt x="48260" y="12"/>
                  </a:lnTo>
                  <a:lnTo>
                    <a:pt x="48260" y="1270"/>
                  </a:lnTo>
                  <a:lnTo>
                    <a:pt x="46990" y="1270"/>
                  </a:lnTo>
                  <a:lnTo>
                    <a:pt x="46990" y="2540"/>
                  </a:lnTo>
                  <a:lnTo>
                    <a:pt x="44450" y="2540"/>
                  </a:lnTo>
                  <a:lnTo>
                    <a:pt x="44450" y="3810"/>
                  </a:lnTo>
                  <a:lnTo>
                    <a:pt x="124447" y="3810"/>
                  </a:lnTo>
                  <a:lnTo>
                    <a:pt x="124447" y="2540"/>
                  </a:lnTo>
                  <a:close/>
                </a:path>
              </a:pathLst>
            </a:custGeom>
            <a:solidFill>
              <a:srgbClr val="8B8B8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59" name="object 959"/>
            <p:cNvSpPr/>
            <p:nvPr/>
          </p:nvSpPr>
          <p:spPr>
            <a:xfrm>
              <a:off x="1468120" y="4622800"/>
              <a:ext cx="130810" cy="3810"/>
            </a:xfrm>
            <a:custGeom>
              <a:avLst/>
              <a:gdLst/>
              <a:ahLst/>
              <a:cxnLst/>
              <a:rect l="l" t="t" r="r" b="b"/>
              <a:pathLst>
                <a:path w="130809" h="3810">
                  <a:moveTo>
                    <a:pt x="33007" y="2552"/>
                  </a:moveTo>
                  <a:lnTo>
                    <a:pt x="0" y="2552"/>
                  </a:lnTo>
                  <a:lnTo>
                    <a:pt x="0" y="3810"/>
                  </a:lnTo>
                  <a:lnTo>
                    <a:pt x="33007" y="3810"/>
                  </a:lnTo>
                  <a:lnTo>
                    <a:pt x="33007" y="2552"/>
                  </a:lnTo>
                  <a:close/>
                </a:path>
                <a:path w="130809" h="3810">
                  <a:moveTo>
                    <a:pt x="33007" y="0"/>
                  </a:moveTo>
                  <a:lnTo>
                    <a:pt x="0" y="0"/>
                  </a:lnTo>
                  <a:lnTo>
                    <a:pt x="0" y="2540"/>
                  </a:lnTo>
                  <a:lnTo>
                    <a:pt x="33007" y="2540"/>
                  </a:lnTo>
                  <a:lnTo>
                    <a:pt x="33007" y="0"/>
                  </a:lnTo>
                  <a:close/>
                </a:path>
                <a:path w="130809" h="3810">
                  <a:moveTo>
                    <a:pt x="128270" y="1270"/>
                  </a:moveTo>
                  <a:lnTo>
                    <a:pt x="127000" y="1270"/>
                  </a:lnTo>
                  <a:lnTo>
                    <a:pt x="127000" y="0"/>
                  </a:lnTo>
                  <a:lnTo>
                    <a:pt x="41910" y="0"/>
                  </a:lnTo>
                  <a:lnTo>
                    <a:pt x="41910" y="1270"/>
                  </a:lnTo>
                  <a:lnTo>
                    <a:pt x="40640" y="1270"/>
                  </a:lnTo>
                  <a:lnTo>
                    <a:pt x="40640" y="2540"/>
                  </a:lnTo>
                  <a:lnTo>
                    <a:pt x="128270" y="2540"/>
                  </a:lnTo>
                  <a:lnTo>
                    <a:pt x="128270" y="1270"/>
                  </a:lnTo>
                  <a:close/>
                </a:path>
                <a:path w="130809" h="3810">
                  <a:moveTo>
                    <a:pt x="130797" y="2552"/>
                  </a:moveTo>
                  <a:lnTo>
                    <a:pt x="38100" y="2552"/>
                  </a:lnTo>
                  <a:lnTo>
                    <a:pt x="38100" y="3810"/>
                  </a:lnTo>
                  <a:lnTo>
                    <a:pt x="130797" y="3810"/>
                  </a:lnTo>
                  <a:lnTo>
                    <a:pt x="130797" y="2552"/>
                  </a:lnTo>
                  <a:close/>
                </a:path>
              </a:pathLst>
            </a:custGeom>
            <a:solidFill>
              <a:srgbClr val="88888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60" name="object 960"/>
            <p:cNvSpPr/>
            <p:nvPr/>
          </p:nvSpPr>
          <p:spPr>
            <a:xfrm>
              <a:off x="1468120" y="4626610"/>
              <a:ext cx="135890" cy="3810"/>
            </a:xfrm>
            <a:custGeom>
              <a:avLst/>
              <a:gdLst/>
              <a:ahLst/>
              <a:cxnLst/>
              <a:rect l="l" t="t" r="r" b="b"/>
              <a:pathLst>
                <a:path w="135890" h="3810">
                  <a:moveTo>
                    <a:pt x="135890" y="2540"/>
                  </a:moveTo>
                  <a:lnTo>
                    <a:pt x="134620" y="2540"/>
                  </a:lnTo>
                  <a:lnTo>
                    <a:pt x="134620" y="1270"/>
                  </a:lnTo>
                  <a:lnTo>
                    <a:pt x="132080" y="1270"/>
                  </a:lnTo>
                  <a:lnTo>
                    <a:pt x="132080" y="0"/>
                  </a:lnTo>
                  <a:lnTo>
                    <a:pt x="36830" y="0"/>
                  </a:lnTo>
                  <a:lnTo>
                    <a:pt x="36830" y="1270"/>
                  </a:lnTo>
                  <a:lnTo>
                    <a:pt x="34290" y="1270"/>
                  </a:lnTo>
                  <a:lnTo>
                    <a:pt x="34290" y="2540"/>
                  </a:lnTo>
                  <a:lnTo>
                    <a:pt x="33007" y="2540"/>
                  </a:lnTo>
                  <a:lnTo>
                    <a:pt x="33007" y="0"/>
                  </a:lnTo>
                  <a:lnTo>
                    <a:pt x="0" y="0"/>
                  </a:lnTo>
                  <a:lnTo>
                    <a:pt x="0" y="2540"/>
                  </a:lnTo>
                  <a:lnTo>
                    <a:pt x="0" y="3810"/>
                  </a:lnTo>
                  <a:lnTo>
                    <a:pt x="135890" y="3810"/>
                  </a:lnTo>
                  <a:lnTo>
                    <a:pt x="135890" y="2540"/>
                  </a:lnTo>
                  <a:close/>
                </a:path>
              </a:pathLst>
            </a:custGeom>
            <a:solidFill>
              <a:srgbClr val="86868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61" name="object 961"/>
            <p:cNvSpPr/>
            <p:nvPr/>
          </p:nvSpPr>
          <p:spPr>
            <a:xfrm>
              <a:off x="1468120" y="4630420"/>
              <a:ext cx="139700" cy="2540"/>
            </a:xfrm>
            <a:custGeom>
              <a:avLst/>
              <a:gdLst/>
              <a:ahLst/>
              <a:cxnLst/>
              <a:rect l="l" t="t" r="r" b="b"/>
              <a:pathLst>
                <a:path w="139700" h="2539">
                  <a:moveTo>
                    <a:pt x="137147" y="0"/>
                  </a:moveTo>
                  <a:lnTo>
                    <a:pt x="0" y="0"/>
                  </a:lnTo>
                  <a:lnTo>
                    <a:pt x="0" y="1270"/>
                  </a:lnTo>
                  <a:lnTo>
                    <a:pt x="137147" y="1270"/>
                  </a:lnTo>
                  <a:lnTo>
                    <a:pt x="137147" y="0"/>
                  </a:lnTo>
                  <a:close/>
                </a:path>
                <a:path w="139700" h="2539">
                  <a:moveTo>
                    <a:pt x="139700" y="1282"/>
                  </a:moveTo>
                  <a:lnTo>
                    <a:pt x="0" y="1282"/>
                  </a:lnTo>
                  <a:lnTo>
                    <a:pt x="0" y="2540"/>
                  </a:lnTo>
                  <a:lnTo>
                    <a:pt x="139700" y="2540"/>
                  </a:lnTo>
                  <a:lnTo>
                    <a:pt x="139700" y="1282"/>
                  </a:lnTo>
                  <a:close/>
                </a:path>
              </a:pathLst>
            </a:custGeom>
            <a:solidFill>
              <a:srgbClr val="83838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62" name="object 962"/>
            <p:cNvSpPr/>
            <p:nvPr/>
          </p:nvSpPr>
          <p:spPr>
            <a:xfrm>
              <a:off x="1468120" y="4632960"/>
              <a:ext cx="144780" cy="3810"/>
            </a:xfrm>
            <a:custGeom>
              <a:avLst/>
              <a:gdLst/>
              <a:ahLst/>
              <a:cxnLst/>
              <a:rect l="l" t="t" r="r" b="b"/>
              <a:pathLst>
                <a:path w="144780" h="3810">
                  <a:moveTo>
                    <a:pt x="144780" y="2540"/>
                  </a:moveTo>
                  <a:lnTo>
                    <a:pt x="143497" y="2540"/>
                  </a:lnTo>
                  <a:lnTo>
                    <a:pt x="143497" y="1270"/>
                  </a:lnTo>
                  <a:lnTo>
                    <a:pt x="140957" y="1270"/>
                  </a:lnTo>
                  <a:lnTo>
                    <a:pt x="140957" y="0"/>
                  </a:lnTo>
                  <a:lnTo>
                    <a:pt x="0" y="0"/>
                  </a:lnTo>
                  <a:lnTo>
                    <a:pt x="0" y="1270"/>
                  </a:lnTo>
                  <a:lnTo>
                    <a:pt x="0" y="2540"/>
                  </a:lnTo>
                  <a:lnTo>
                    <a:pt x="0" y="3810"/>
                  </a:lnTo>
                  <a:lnTo>
                    <a:pt x="144780" y="3810"/>
                  </a:lnTo>
                  <a:lnTo>
                    <a:pt x="144780" y="2540"/>
                  </a:lnTo>
                  <a:close/>
                </a:path>
              </a:pathLst>
            </a:custGeom>
            <a:solidFill>
              <a:srgbClr val="81818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63" name="object 963"/>
            <p:cNvSpPr/>
            <p:nvPr/>
          </p:nvSpPr>
          <p:spPr>
            <a:xfrm>
              <a:off x="1468120" y="4636770"/>
              <a:ext cx="151130" cy="3810"/>
            </a:xfrm>
            <a:custGeom>
              <a:avLst/>
              <a:gdLst/>
              <a:ahLst/>
              <a:cxnLst/>
              <a:rect l="l" t="t" r="r" b="b"/>
              <a:pathLst>
                <a:path w="151130" h="3810">
                  <a:moveTo>
                    <a:pt x="151130" y="2540"/>
                  </a:moveTo>
                  <a:lnTo>
                    <a:pt x="148590" y="2540"/>
                  </a:lnTo>
                  <a:lnTo>
                    <a:pt x="148590" y="1270"/>
                  </a:lnTo>
                  <a:lnTo>
                    <a:pt x="147307" y="1270"/>
                  </a:lnTo>
                  <a:lnTo>
                    <a:pt x="147307" y="0"/>
                  </a:lnTo>
                  <a:lnTo>
                    <a:pt x="0" y="0"/>
                  </a:lnTo>
                  <a:lnTo>
                    <a:pt x="0" y="1270"/>
                  </a:lnTo>
                  <a:lnTo>
                    <a:pt x="0" y="2540"/>
                  </a:lnTo>
                  <a:lnTo>
                    <a:pt x="0" y="3810"/>
                  </a:lnTo>
                  <a:lnTo>
                    <a:pt x="90157" y="3810"/>
                  </a:lnTo>
                  <a:lnTo>
                    <a:pt x="90157" y="2540"/>
                  </a:lnTo>
                  <a:lnTo>
                    <a:pt x="92710" y="2540"/>
                  </a:lnTo>
                  <a:lnTo>
                    <a:pt x="92710" y="3810"/>
                  </a:lnTo>
                  <a:lnTo>
                    <a:pt x="151130" y="3810"/>
                  </a:lnTo>
                  <a:lnTo>
                    <a:pt x="151130" y="2540"/>
                  </a:lnTo>
                  <a:close/>
                </a:path>
              </a:pathLst>
            </a:custGeom>
            <a:solidFill>
              <a:srgbClr val="84848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64" name="object 964"/>
            <p:cNvSpPr/>
            <p:nvPr/>
          </p:nvSpPr>
          <p:spPr>
            <a:xfrm>
              <a:off x="1468120" y="4640580"/>
              <a:ext cx="157480" cy="3810"/>
            </a:xfrm>
            <a:custGeom>
              <a:avLst/>
              <a:gdLst/>
              <a:ahLst/>
              <a:cxnLst/>
              <a:rect l="l" t="t" r="r" b="b"/>
              <a:pathLst>
                <a:path w="157480" h="3810">
                  <a:moveTo>
                    <a:pt x="87630" y="0"/>
                  </a:moveTo>
                  <a:lnTo>
                    <a:pt x="0" y="0"/>
                  </a:lnTo>
                  <a:lnTo>
                    <a:pt x="0" y="3810"/>
                  </a:lnTo>
                  <a:lnTo>
                    <a:pt x="82550" y="3810"/>
                  </a:lnTo>
                  <a:lnTo>
                    <a:pt x="82550" y="2540"/>
                  </a:lnTo>
                  <a:lnTo>
                    <a:pt x="85090" y="2540"/>
                  </a:lnTo>
                  <a:lnTo>
                    <a:pt x="85090" y="1270"/>
                  </a:lnTo>
                  <a:lnTo>
                    <a:pt x="87630" y="1270"/>
                  </a:lnTo>
                  <a:lnTo>
                    <a:pt x="87630" y="0"/>
                  </a:lnTo>
                  <a:close/>
                </a:path>
                <a:path w="157480" h="3810">
                  <a:moveTo>
                    <a:pt x="157480" y="2540"/>
                  </a:moveTo>
                  <a:lnTo>
                    <a:pt x="99060" y="2540"/>
                  </a:lnTo>
                  <a:lnTo>
                    <a:pt x="99060" y="3810"/>
                  </a:lnTo>
                  <a:lnTo>
                    <a:pt x="157480" y="3810"/>
                  </a:lnTo>
                  <a:lnTo>
                    <a:pt x="157480" y="2540"/>
                  </a:lnTo>
                  <a:close/>
                </a:path>
                <a:path w="157480" h="3810">
                  <a:moveTo>
                    <a:pt x="154940" y="1270"/>
                  </a:moveTo>
                  <a:lnTo>
                    <a:pt x="97790" y="1270"/>
                  </a:lnTo>
                  <a:lnTo>
                    <a:pt x="97790" y="2540"/>
                  </a:lnTo>
                  <a:lnTo>
                    <a:pt x="154940" y="2540"/>
                  </a:lnTo>
                  <a:lnTo>
                    <a:pt x="154940" y="1270"/>
                  </a:lnTo>
                  <a:close/>
                </a:path>
                <a:path w="157480" h="3810">
                  <a:moveTo>
                    <a:pt x="152400" y="0"/>
                  </a:moveTo>
                  <a:lnTo>
                    <a:pt x="95250" y="0"/>
                  </a:lnTo>
                  <a:lnTo>
                    <a:pt x="95250" y="1270"/>
                  </a:lnTo>
                  <a:lnTo>
                    <a:pt x="152400" y="1270"/>
                  </a:lnTo>
                  <a:lnTo>
                    <a:pt x="152400" y="0"/>
                  </a:lnTo>
                  <a:close/>
                </a:path>
              </a:pathLst>
            </a:custGeom>
            <a:solidFill>
              <a:srgbClr val="86868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65" name="object 965"/>
            <p:cNvSpPr/>
            <p:nvPr/>
          </p:nvSpPr>
          <p:spPr>
            <a:xfrm>
              <a:off x="1468120" y="4644390"/>
              <a:ext cx="158750" cy="3810"/>
            </a:xfrm>
            <a:custGeom>
              <a:avLst/>
              <a:gdLst/>
              <a:ahLst/>
              <a:cxnLst/>
              <a:rect l="l" t="t" r="r" b="b"/>
              <a:pathLst>
                <a:path w="158750" h="3810">
                  <a:moveTo>
                    <a:pt x="80009" y="0"/>
                  </a:moveTo>
                  <a:lnTo>
                    <a:pt x="0" y="0"/>
                  </a:lnTo>
                  <a:lnTo>
                    <a:pt x="0" y="3810"/>
                  </a:lnTo>
                  <a:lnTo>
                    <a:pt x="74930" y="3810"/>
                  </a:lnTo>
                  <a:lnTo>
                    <a:pt x="74930" y="2540"/>
                  </a:lnTo>
                  <a:lnTo>
                    <a:pt x="77469" y="2540"/>
                  </a:lnTo>
                  <a:lnTo>
                    <a:pt x="77469" y="1270"/>
                  </a:lnTo>
                  <a:lnTo>
                    <a:pt x="80009" y="1270"/>
                  </a:lnTo>
                  <a:lnTo>
                    <a:pt x="80009" y="0"/>
                  </a:lnTo>
                  <a:close/>
                </a:path>
                <a:path w="158750" h="3810">
                  <a:moveTo>
                    <a:pt x="158750" y="0"/>
                  </a:moveTo>
                  <a:lnTo>
                    <a:pt x="101600" y="0"/>
                  </a:lnTo>
                  <a:lnTo>
                    <a:pt x="101600" y="1270"/>
                  </a:lnTo>
                  <a:lnTo>
                    <a:pt x="104140" y="1270"/>
                  </a:lnTo>
                  <a:lnTo>
                    <a:pt x="104140" y="2540"/>
                  </a:lnTo>
                  <a:lnTo>
                    <a:pt x="105410" y="2540"/>
                  </a:lnTo>
                  <a:lnTo>
                    <a:pt x="105410" y="3810"/>
                  </a:lnTo>
                  <a:lnTo>
                    <a:pt x="158750" y="3810"/>
                  </a:lnTo>
                  <a:lnTo>
                    <a:pt x="158750" y="0"/>
                  </a:lnTo>
                  <a:close/>
                </a:path>
              </a:pathLst>
            </a:custGeom>
            <a:solidFill>
              <a:srgbClr val="89898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66" name="object 966"/>
            <p:cNvSpPr/>
            <p:nvPr/>
          </p:nvSpPr>
          <p:spPr>
            <a:xfrm>
              <a:off x="1464309" y="4648200"/>
              <a:ext cx="162560" cy="3810"/>
            </a:xfrm>
            <a:custGeom>
              <a:avLst/>
              <a:gdLst/>
              <a:ahLst/>
              <a:cxnLst/>
              <a:rect l="l" t="t" r="r" b="b"/>
              <a:pathLst>
                <a:path w="162560" h="3810">
                  <a:moveTo>
                    <a:pt x="74930" y="1269"/>
                  </a:moveTo>
                  <a:lnTo>
                    <a:pt x="2540" y="1269"/>
                  </a:lnTo>
                  <a:lnTo>
                    <a:pt x="2540" y="2539"/>
                  </a:lnTo>
                  <a:lnTo>
                    <a:pt x="74930" y="2539"/>
                  </a:lnTo>
                  <a:lnTo>
                    <a:pt x="74930" y="1269"/>
                  </a:lnTo>
                  <a:close/>
                </a:path>
                <a:path w="162560" h="3810">
                  <a:moveTo>
                    <a:pt x="76200" y="0"/>
                  </a:moveTo>
                  <a:lnTo>
                    <a:pt x="3809" y="0"/>
                  </a:lnTo>
                  <a:lnTo>
                    <a:pt x="3809" y="1269"/>
                  </a:lnTo>
                  <a:lnTo>
                    <a:pt x="76200" y="1269"/>
                  </a:lnTo>
                  <a:lnTo>
                    <a:pt x="76200" y="0"/>
                  </a:lnTo>
                  <a:close/>
                </a:path>
                <a:path w="162560" h="3810">
                  <a:moveTo>
                    <a:pt x="162559" y="0"/>
                  </a:moveTo>
                  <a:lnTo>
                    <a:pt x="111759" y="0"/>
                  </a:lnTo>
                  <a:lnTo>
                    <a:pt x="111759" y="1269"/>
                  </a:lnTo>
                  <a:lnTo>
                    <a:pt x="114300" y="1269"/>
                  </a:lnTo>
                  <a:lnTo>
                    <a:pt x="114300" y="2539"/>
                  </a:lnTo>
                  <a:lnTo>
                    <a:pt x="162559" y="2539"/>
                  </a:lnTo>
                  <a:lnTo>
                    <a:pt x="162559" y="0"/>
                  </a:lnTo>
                  <a:close/>
                </a:path>
                <a:path w="162560" h="3810">
                  <a:moveTo>
                    <a:pt x="72390" y="2540"/>
                  </a:moveTo>
                  <a:lnTo>
                    <a:pt x="0" y="2540"/>
                  </a:lnTo>
                  <a:lnTo>
                    <a:pt x="0" y="3810"/>
                  </a:lnTo>
                  <a:lnTo>
                    <a:pt x="72390" y="3810"/>
                  </a:lnTo>
                  <a:lnTo>
                    <a:pt x="72390" y="2540"/>
                  </a:lnTo>
                  <a:close/>
                </a:path>
                <a:path w="162560" h="3810">
                  <a:moveTo>
                    <a:pt x="162559" y="2540"/>
                  </a:moveTo>
                  <a:lnTo>
                    <a:pt x="115570" y="2540"/>
                  </a:lnTo>
                  <a:lnTo>
                    <a:pt x="115570" y="3810"/>
                  </a:lnTo>
                  <a:lnTo>
                    <a:pt x="162559" y="3810"/>
                  </a:lnTo>
                  <a:lnTo>
                    <a:pt x="162559" y="2540"/>
                  </a:lnTo>
                  <a:close/>
                </a:path>
              </a:pathLst>
            </a:custGeom>
            <a:solidFill>
              <a:srgbClr val="8B8B8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67" name="object 967"/>
            <p:cNvSpPr/>
            <p:nvPr/>
          </p:nvSpPr>
          <p:spPr>
            <a:xfrm>
              <a:off x="1459229" y="4652010"/>
              <a:ext cx="167640" cy="2540"/>
            </a:xfrm>
            <a:custGeom>
              <a:avLst/>
              <a:gdLst/>
              <a:ahLst/>
              <a:cxnLst/>
              <a:rect l="l" t="t" r="r" b="b"/>
              <a:pathLst>
                <a:path w="167639" h="2539">
                  <a:moveTo>
                    <a:pt x="72390" y="1269"/>
                  </a:moveTo>
                  <a:lnTo>
                    <a:pt x="0" y="1269"/>
                  </a:lnTo>
                  <a:lnTo>
                    <a:pt x="0" y="2539"/>
                  </a:lnTo>
                  <a:lnTo>
                    <a:pt x="72390" y="2539"/>
                  </a:lnTo>
                  <a:lnTo>
                    <a:pt x="72390" y="1269"/>
                  </a:lnTo>
                  <a:close/>
                </a:path>
                <a:path w="167639" h="2539">
                  <a:moveTo>
                    <a:pt x="74929" y="0"/>
                  </a:moveTo>
                  <a:lnTo>
                    <a:pt x="2539" y="0"/>
                  </a:lnTo>
                  <a:lnTo>
                    <a:pt x="2539" y="1269"/>
                  </a:lnTo>
                  <a:lnTo>
                    <a:pt x="74929" y="1269"/>
                  </a:lnTo>
                  <a:lnTo>
                    <a:pt x="74929" y="0"/>
                  </a:lnTo>
                  <a:close/>
                </a:path>
                <a:path w="167639" h="2539">
                  <a:moveTo>
                    <a:pt x="167639" y="0"/>
                  </a:moveTo>
                  <a:lnTo>
                    <a:pt x="123189" y="0"/>
                  </a:lnTo>
                  <a:lnTo>
                    <a:pt x="123189" y="1269"/>
                  </a:lnTo>
                  <a:lnTo>
                    <a:pt x="125729" y="1269"/>
                  </a:lnTo>
                  <a:lnTo>
                    <a:pt x="125729" y="2539"/>
                  </a:lnTo>
                  <a:lnTo>
                    <a:pt x="167639" y="2539"/>
                  </a:lnTo>
                  <a:lnTo>
                    <a:pt x="167639" y="0"/>
                  </a:lnTo>
                  <a:close/>
                </a:path>
              </a:pathLst>
            </a:custGeom>
            <a:solidFill>
              <a:srgbClr val="8E8E8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68" name="object 968"/>
            <p:cNvSpPr/>
            <p:nvPr/>
          </p:nvSpPr>
          <p:spPr>
            <a:xfrm>
              <a:off x="1452879" y="4654550"/>
              <a:ext cx="173990" cy="3810"/>
            </a:xfrm>
            <a:custGeom>
              <a:avLst/>
              <a:gdLst/>
              <a:ahLst/>
              <a:cxnLst/>
              <a:rect l="l" t="t" r="r" b="b"/>
              <a:pathLst>
                <a:path w="173989" h="3810">
                  <a:moveTo>
                    <a:pt x="73659" y="1269"/>
                  </a:moveTo>
                  <a:lnTo>
                    <a:pt x="2539" y="1269"/>
                  </a:lnTo>
                  <a:lnTo>
                    <a:pt x="2539" y="2539"/>
                  </a:lnTo>
                  <a:lnTo>
                    <a:pt x="73659" y="2539"/>
                  </a:lnTo>
                  <a:lnTo>
                    <a:pt x="73659" y="1269"/>
                  </a:lnTo>
                  <a:close/>
                </a:path>
                <a:path w="173989" h="3810">
                  <a:moveTo>
                    <a:pt x="76199" y="0"/>
                  </a:moveTo>
                  <a:lnTo>
                    <a:pt x="5079" y="0"/>
                  </a:lnTo>
                  <a:lnTo>
                    <a:pt x="5079" y="1269"/>
                  </a:lnTo>
                  <a:lnTo>
                    <a:pt x="76199" y="1269"/>
                  </a:lnTo>
                  <a:lnTo>
                    <a:pt x="76199" y="0"/>
                  </a:lnTo>
                  <a:close/>
                </a:path>
                <a:path w="173989" h="3810">
                  <a:moveTo>
                    <a:pt x="173989" y="0"/>
                  </a:moveTo>
                  <a:lnTo>
                    <a:pt x="134619" y="0"/>
                  </a:lnTo>
                  <a:lnTo>
                    <a:pt x="134619" y="1269"/>
                  </a:lnTo>
                  <a:lnTo>
                    <a:pt x="135889" y="1269"/>
                  </a:lnTo>
                  <a:lnTo>
                    <a:pt x="135889" y="2539"/>
                  </a:lnTo>
                  <a:lnTo>
                    <a:pt x="173989" y="2539"/>
                  </a:lnTo>
                  <a:lnTo>
                    <a:pt x="173989" y="0"/>
                  </a:lnTo>
                  <a:close/>
                </a:path>
                <a:path w="173989" h="3810">
                  <a:moveTo>
                    <a:pt x="71119" y="2540"/>
                  </a:moveTo>
                  <a:lnTo>
                    <a:pt x="0" y="2540"/>
                  </a:lnTo>
                  <a:lnTo>
                    <a:pt x="0" y="3810"/>
                  </a:lnTo>
                  <a:lnTo>
                    <a:pt x="71119" y="3810"/>
                  </a:lnTo>
                  <a:lnTo>
                    <a:pt x="71119" y="2540"/>
                  </a:lnTo>
                  <a:close/>
                </a:path>
                <a:path w="173989" h="3810">
                  <a:moveTo>
                    <a:pt x="173989" y="2540"/>
                  </a:moveTo>
                  <a:lnTo>
                    <a:pt x="138429" y="2540"/>
                  </a:lnTo>
                  <a:lnTo>
                    <a:pt x="138429" y="3810"/>
                  </a:lnTo>
                  <a:lnTo>
                    <a:pt x="173989" y="3810"/>
                  </a:lnTo>
                  <a:lnTo>
                    <a:pt x="173989" y="2540"/>
                  </a:lnTo>
                  <a:close/>
                </a:path>
              </a:pathLst>
            </a:custGeom>
            <a:solidFill>
              <a:srgbClr val="90909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69" name="object 969"/>
            <p:cNvSpPr/>
            <p:nvPr/>
          </p:nvSpPr>
          <p:spPr>
            <a:xfrm>
              <a:off x="1446529" y="4658360"/>
              <a:ext cx="180340" cy="3810"/>
            </a:xfrm>
            <a:custGeom>
              <a:avLst/>
              <a:gdLst/>
              <a:ahLst/>
              <a:cxnLst/>
              <a:rect l="l" t="t" r="r" b="b"/>
              <a:pathLst>
                <a:path w="180339" h="3810">
                  <a:moveTo>
                    <a:pt x="76200" y="2539"/>
                  </a:moveTo>
                  <a:lnTo>
                    <a:pt x="0" y="2539"/>
                  </a:lnTo>
                  <a:lnTo>
                    <a:pt x="0" y="3809"/>
                  </a:lnTo>
                  <a:lnTo>
                    <a:pt x="76200" y="3809"/>
                  </a:lnTo>
                  <a:lnTo>
                    <a:pt x="76200" y="2539"/>
                  </a:lnTo>
                  <a:close/>
                </a:path>
                <a:path w="180339" h="3810">
                  <a:moveTo>
                    <a:pt x="73659" y="1269"/>
                  </a:moveTo>
                  <a:lnTo>
                    <a:pt x="1269" y="1269"/>
                  </a:lnTo>
                  <a:lnTo>
                    <a:pt x="1269" y="2539"/>
                  </a:lnTo>
                  <a:lnTo>
                    <a:pt x="73659" y="2539"/>
                  </a:lnTo>
                  <a:lnTo>
                    <a:pt x="73659" y="1269"/>
                  </a:lnTo>
                  <a:close/>
                </a:path>
                <a:path w="180339" h="3810">
                  <a:moveTo>
                    <a:pt x="74929" y="0"/>
                  </a:moveTo>
                  <a:lnTo>
                    <a:pt x="3809" y="0"/>
                  </a:lnTo>
                  <a:lnTo>
                    <a:pt x="3809" y="1269"/>
                  </a:lnTo>
                  <a:lnTo>
                    <a:pt x="74929" y="1269"/>
                  </a:lnTo>
                  <a:lnTo>
                    <a:pt x="74929" y="0"/>
                  </a:lnTo>
                  <a:close/>
                </a:path>
                <a:path w="180339" h="3810">
                  <a:moveTo>
                    <a:pt x="180339" y="0"/>
                  </a:moveTo>
                  <a:lnTo>
                    <a:pt x="147319" y="0"/>
                  </a:lnTo>
                  <a:lnTo>
                    <a:pt x="147319" y="1269"/>
                  </a:lnTo>
                  <a:lnTo>
                    <a:pt x="148589" y="1269"/>
                  </a:lnTo>
                  <a:lnTo>
                    <a:pt x="148589" y="2539"/>
                  </a:lnTo>
                  <a:lnTo>
                    <a:pt x="151129" y="2539"/>
                  </a:lnTo>
                  <a:lnTo>
                    <a:pt x="151129" y="3809"/>
                  </a:lnTo>
                  <a:lnTo>
                    <a:pt x="180339" y="3809"/>
                  </a:lnTo>
                  <a:lnTo>
                    <a:pt x="180339" y="0"/>
                  </a:lnTo>
                  <a:close/>
                </a:path>
              </a:pathLst>
            </a:custGeom>
            <a:solidFill>
              <a:srgbClr val="93939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70" name="object 970"/>
            <p:cNvSpPr/>
            <p:nvPr/>
          </p:nvSpPr>
          <p:spPr>
            <a:xfrm>
              <a:off x="1438910" y="4662170"/>
              <a:ext cx="186690" cy="3810"/>
            </a:xfrm>
            <a:custGeom>
              <a:avLst/>
              <a:gdLst/>
              <a:ahLst/>
              <a:cxnLst/>
              <a:rect l="l" t="t" r="r" b="b"/>
              <a:pathLst>
                <a:path w="186689" h="3810">
                  <a:moveTo>
                    <a:pt x="85090" y="0"/>
                  </a:moveTo>
                  <a:lnTo>
                    <a:pt x="5080" y="0"/>
                  </a:lnTo>
                  <a:lnTo>
                    <a:pt x="5080" y="1270"/>
                  </a:lnTo>
                  <a:lnTo>
                    <a:pt x="85090" y="1270"/>
                  </a:lnTo>
                  <a:lnTo>
                    <a:pt x="85090" y="0"/>
                  </a:lnTo>
                  <a:close/>
                </a:path>
                <a:path w="186689" h="3810">
                  <a:moveTo>
                    <a:pt x="88900" y="2540"/>
                  </a:moveTo>
                  <a:lnTo>
                    <a:pt x="87630" y="2540"/>
                  </a:lnTo>
                  <a:lnTo>
                    <a:pt x="87630" y="1282"/>
                  </a:lnTo>
                  <a:lnTo>
                    <a:pt x="2540" y="1282"/>
                  </a:lnTo>
                  <a:lnTo>
                    <a:pt x="2540" y="2540"/>
                  </a:lnTo>
                  <a:lnTo>
                    <a:pt x="0" y="2540"/>
                  </a:lnTo>
                  <a:lnTo>
                    <a:pt x="0" y="3810"/>
                  </a:lnTo>
                  <a:lnTo>
                    <a:pt x="88900" y="3810"/>
                  </a:lnTo>
                  <a:lnTo>
                    <a:pt x="88900" y="2540"/>
                  </a:lnTo>
                  <a:close/>
                </a:path>
                <a:path w="186689" h="3810">
                  <a:moveTo>
                    <a:pt x="186690" y="1282"/>
                  </a:moveTo>
                  <a:lnTo>
                    <a:pt x="162560" y="1282"/>
                  </a:lnTo>
                  <a:lnTo>
                    <a:pt x="162560" y="2540"/>
                  </a:lnTo>
                  <a:lnTo>
                    <a:pt x="165100" y="2540"/>
                  </a:lnTo>
                  <a:lnTo>
                    <a:pt x="165100" y="3810"/>
                  </a:lnTo>
                  <a:lnTo>
                    <a:pt x="185420" y="3810"/>
                  </a:lnTo>
                  <a:lnTo>
                    <a:pt x="185407" y="2540"/>
                  </a:lnTo>
                  <a:lnTo>
                    <a:pt x="186690" y="2540"/>
                  </a:lnTo>
                  <a:lnTo>
                    <a:pt x="186690" y="1282"/>
                  </a:lnTo>
                  <a:close/>
                </a:path>
                <a:path w="186689" h="3810">
                  <a:moveTo>
                    <a:pt x="186690" y="0"/>
                  </a:moveTo>
                  <a:lnTo>
                    <a:pt x="161290" y="0"/>
                  </a:lnTo>
                  <a:lnTo>
                    <a:pt x="161290" y="1270"/>
                  </a:lnTo>
                  <a:lnTo>
                    <a:pt x="186690" y="1270"/>
                  </a:lnTo>
                  <a:lnTo>
                    <a:pt x="186690" y="0"/>
                  </a:lnTo>
                  <a:close/>
                </a:path>
              </a:pathLst>
            </a:custGeom>
            <a:solidFill>
              <a:srgbClr val="95959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71" name="object 971"/>
            <p:cNvSpPr/>
            <p:nvPr/>
          </p:nvSpPr>
          <p:spPr>
            <a:xfrm>
              <a:off x="1432560" y="4665980"/>
              <a:ext cx="191770" cy="3810"/>
            </a:xfrm>
            <a:custGeom>
              <a:avLst/>
              <a:gdLst/>
              <a:ahLst/>
              <a:cxnLst/>
              <a:rect l="l" t="t" r="r" b="b"/>
              <a:pathLst>
                <a:path w="191769" h="3810">
                  <a:moveTo>
                    <a:pt x="101600" y="2540"/>
                  </a:moveTo>
                  <a:lnTo>
                    <a:pt x="99060" y="2540"/>
                  </a:lnTo>
                  <a:lnTo>
                    <a:pt x="99060" y="1270"/>
                  </a:lnTo>
                  <a:lnTo>
                    <a:pt x="97790" y="1270"/>
                  </a:lnTo>
                  <a:lnTo>
                    <a:pt x="97790" y="0"/>
                  </a:lnTo>
                  <a:lnTo>
                    <a:pt x="5080" y="0"/>
                  </a:lnTo>
                  <a:lnTo>
                    <a:pt x="5080" y="1270"/>
                  </a:lnTo>
                  <a:lnTo>
                    <a:pt x="2540" y="1270"/>
                  </a:lnTo>
                  <a:lnTo>
                    <a:pt x="2540" y="2540"/>
                  </a:lnTo>
                  <a:lnTo>
                    <a:pt x="0" y="2540"/>
                  </a:lnTo>
                  <a:lnTo>
                    <a:pt x="0" y="3810"/>
                  </a:lnTo>
                  <a:lnTo>
                    <a:pt x="101600" y="3810"/>
                  </a:lnTo>
                  <a:lnTo>
                    <a:pt x="101600" y="2540"/>
                  </a:lnTo>
                  <a:close/>
                </a:path>
                <a:path w="191769" h="3810">
                  <a:moveTo>
                    <a:pt x="191770" y="0"/>
                  </a:moveTo>
                  <a:lnTo>
                    <a:pt x="173990" y="0"/>
                  </a:lnTo>
                  <a:lnTo>
                    <a:pt x="173990" y="1270"/>
                  </a:lnTo>
                  <a:lnTo>
                    <a:pt x="175260" y="1270"/>
                  </a:lnTo>
                  <a:lnTo>
                    <a:pt x="175260" y="2540"/>
                  </a:lnTo>
                  <a:lnTo>
                    <a:pt x="177800" y="2540"/>
                  </a:lnTo>
                  <a:lnTo>
                    <a:pt x="177800" y="3810"/>
                  </a:lnTo>
                  <a:lnTo>
                    <a:pt x="185407" y="3810"/>
                  </a:lnTo>
                  <a:lnTo>
                    <a:pt x="185407" y="2540"/>
                  </a:lnTo>
                  <a:lnTo>
                    <a:pt x="187960" y="2540"/>
                  </a:lnTo>
                  <a:lnTo>
                    <a:pt x="187960" y="1270"/>
                  </a:lnTo>
                  <a:lnTo>
                    <a:pt x="191770" y="1270"/>
                  </a:lnTo>
                  <a:lnTo>
                    <a:pt x="191770" y="0"/>
                  </a:lnTo>
                  <a:close/>
                </a:path>
              </a:pathLst>
            </a:custGeom>
            <a:solidFill>
              <a:srgbClr val="98989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72" name="object 972"/>
            <p:cNvSpPr/>
            <p:nvPr/>
          </p:nvSpPr>
          <p:spPr>
            <a:xfrm>
              <a:off x="1428750" y="4669802"/>
              <a:ext cx="187960" cy="2540"/>
            </a:xfrm>
            <a:custGeom>
              <a:avLst/>
              <a:gdLst/>
              <a:ahLst/>
              <a:cxnLst/>
              <a:rect l="l" t="t" r="r" b="b"/>
              <a:pathLst>
                <a:path w="187959" h="2539">
                  <a:moveTo>
                    <a:pt x="109220" y="1257"/>
                  </a:moveTo>
                  <a:lnTo>
                    <a:pt x="107950" y="1257"/>
                  </a:lnTo>
                  <a:lnTo>
                    <a:pt x="107950" y="0"/>
                  </a:lnTo>
                  <a:lnTo>
                    <a:pt x="1270" y="0"/>
                  </a:lnTo>
                  <a:lnTo>
                    <a:pt x="1270" y="1257"/>
                  </a:lnTo>
                  <a:lnTo>
                    <a:pt x="0" y="1257"/>
                  </a:lnTo>
                  <a:lnTo>
                    <a:pt x="0" y="2527"/>
                  </a:lnTo>
                  <a:lnTo>
                    <a:pt x="109220" y="2527"/>
                  </a:lnTo>
                  <a:lnTo>
                    <a:pt x="109220" y="1257"/>
                  </a:lnTo>
                  <a:close/>
                </a:path>
                <a:path w="187959" h="2539">
                  <a:moveTo>
                    <a:pt x="187960" y="0"/>
                  </a:moveTo>
                  <a:lnTo>
                    <a:pt x="184150" y="0"/>
                  </a:lnTo>
                  <a:lnTo>
                    <a:pt x="184150" y="1257"/>
                  </a:lnTo>
                  <a:lnTo>
                    <a:pt x="187960" y="1257"/>
                  </a:lnTo>
                  <a:lnTo>
                    <a:pt x="187960" y="0"/>
                  </a:lnTo>
                  <a:close/>
                </a:path>
              </a:pathLst>
            </a:custGeom>
            <a:solidFill>
              <a:srgbClr val="9A9A9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73" name="object 973"/>
            <p:cNvSpPr/>
            <p:nvPr/>
          </p:nvSpPr>
          <p:spPr>
            <a:xfrm>
              <a:off x="1421130" y="4672330"/>
              <a:ext cx="123189" cy="3810"/>
            </a:xfrm>
            <a:custGeom>
              <a:avLst/>
              <a:gdLst/>
              <a:ahLst/>
              <a:cxnLst/>
              <a:rect l="l" t="t" r="r" b="b"/>
              <a:pathLst>
                <a:path w="123190" h="3810">
                  <a:moveTo>
                    <a:pt x="123190" y="2540"/>
                  </a:moveTo>
                  <a:lnTo>
                    <a:pt x="120637" y="2540"/>
                  </a:lnTo>
                  <a:lnTo>
                    <a:pt x="120637" y="1270"/>
                  </a:lnTo>
                  <a:lnTo>
                    <a:pt x="119380" y="1270"/>
                  </a:lnTo>
                  <a:lnTo>
                    <a:pt x="119380" y="0"/>
                  </a:lnTo>
                  <a:lnTo>
                    <a:pt x="5080" y="0"/>
                  </a:lnTo>
                  <a:lnTo>
                    <a:pt x="5080" y="1270"/>
                  </a:lnTo>
                  <a:lnTo>
                    <a:pt x="2540" y="1270"/>
                  </a:lnTo>
                  <a:lnTo>
                    <a:pt x="2540" y="2540"/>
                  </a:lnTo>
                  <a:lnTo>
                    <a:pt x="0" y="2540"/>
                  </a:lnTo>
                  <a:lnTo>
                    <a:pt x="0" y="3810"/>
                  </a:lnTo>
                  <a:lnTo>
                    <a:pt x="123190" y="3810"/>
                  </a:lnTo>
                  <a:lnTo>
                    <a:pt x="123190" y="2540"/>
                  </a:lnTo>
                  <a:close/>
                </a:path>
              </a:pathLst>
            </a:custGeom>
            <a:solidFill>
              <a:srgbClr val="9D9D9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74" name="object 974"/>
            <p:cNvSpPr/>
            <p:nvPr/>
          </p:nvSpPr>
          <p:spPr>
            <a:xfrm>
              <a:off x="1414780" y="4676152"/>
              <a:ext cx="134620" cy="3810"/>
            </a:xfrm>
            <a:custGeom>
              <a:avLst/>
              <a:gdLst/>
              <a:ahLst/>
              <a:cxnLst/>
              <a:rect l="l" t="t" r="r" b="b"/>
              <a:pathLst>
                <a:path w="134619" h="3810">
                  <a:moveTo>
                    <a:pt x="134620" y="2527"/>
                  </a:moveTo>
                  <a:lnTo>
                    <a:pt x="133337" y="2527"/>
                  </a:lnTo>
                  <a:lnTo>
                    <a:pt x="133337" y="1257"/>
                  </a:lnTo>
                  <a:lnTo>
                    <a:pt x="130810" y="1257"/>
                  </a:lnTo>
                  <a:lnTo>
                    <a:pt x="130810" y="0"/>
                  </a:lnTo>
                  <a:lnTo>
                    <a:pt x="3810" y="0"/>
                  </a:lnTo>
                  <a:lnTo>
                    <a:pt x="3810" y="1257"/>
                  </a:lnTo>
                  <a:lnTo>
                    <a:pt x="2540" y="1257"/>
                  </a:lnTo>
                  <a:lnTo>
                    <a:pt x="2540" y="2527"/>
                  </a:lnTo>
                  <a:lnTo>
                    <a:pt x="0" y="2527"/>
                  </a:lnTo>
                  <a:lnTo>
                    <a:pt x="0" y="3797"/>
                  </a:lnTo>
                  <a:lnTo>
                    <a:pt x="134620" y="3797"/>
                  </a:lnTo>
                  <a:lnTo>
                    <a:pt x="134620" y="2527"/>
                  </a:lnTo>
                  <a:close/>
                </a:path>
              </a:pathLst>
            </a:custGeom>
            <a:solidFill>
              <a:srgbClr val="9F9F9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75" name="object 975"/>
            <p:cNvSpPr/>
            <p:nvPr/>
          </p:nvSpPr>
          <p:spPr>
            <a:xfrm>
              <a:off x="1408430" y="4679950"/>
              <a:ext cx="147320" cy="3810"/>
            </a:xfrm>
            <a:custGeom>
              <a:avLst/>
              <a:gdLst/>
              <a:ahLst/>
              <a:cxnLst/>
              <a:rect l="l" t="t" r="r" b="b"/>
              <a:pathLst>
                <a:path w="147319" h="3810">
                  <a:moveTo>
                    <a:pt x="72390" y="2552"/>
                  </a:moveTo>
                  <a:lnTo>
                    <a:pt x="0" y="2552"/>
                  </a:lnTo>
                  <a:lnTo>
                    <a:pt x="0" y="3810"/>
                  </a:lnTo>
                  <a:lnTo>
                    <a:pt x="72390" y="3810"/>
                  </a:lnTo>
                  <a:lnTo>
                    <a:pt x="72390" y="2552"/>
                  </a:lnTo>
                  <a:close/>
                </a:path>
                <a:path w="147319" h="3810">
                  <a:moveTo>
                    <a:pt x="77470" y="0"/>
                  </a:moveTo>
                  <a:lnTo>
                    <a:pt x="3810" y="0"/>
                  </a:lnTo>
                  <a:lnTo>
                    <a:pt x="3810" y="1270"/>
                  </a:lnTo>
                  <a:lnTo>
                    <a:pt x="1270" y="1270"/>
                  </a:lnTo>
                  <a:lnTo>
                    <a:pt x="1270" y="2540"/>
                  </a:lnTo>
                  <a:lnTo>
                    <a:pt x="74930" y="2540"/>
                  </a:lnTo>
                  <a:lnTo>
                    <a:pt x="74930" y="1270"/>
                  </a:lnTo>
                  <a:lnTo>
                    <a:pt x="77470" y="1270"/>
                  </a:lnTo>
                  <a:lnTo>
                    <a:pt x="77470" y="0"/>
                  </a:lnTo>
                  <a:close/>
                </a:path>
                <a:path w="147319" h="3810">
                  <a:moveTo>
                    <a:pt x="144780" y="1270"/>
                  </a:moveTo>
                  <a:lnTo>
                    <a:pt x="143510" y="1270"/>
                  </a:lnTo>
                  <a:lnTo>
                    <a:pt x="143510" y="0"/>
                  </a:lnTo>
                  <a:lnTo>
                    <a:pt x="80010" y="0"/>
                  </a:lnTo>
                  <a:lnTo>
                    <a:pt x="80010" y="1270"/>
                  </a:lnTo>
                  <a:lnTo>
                    <a:pt x="82550" y="1270"/>
                  </a:lnTo>
                  <a:lnTo>
                    <a:pt x="82550" y="2540"/>
                  </a:lnTo>
                  <a:lnTo>
                    <a:pt x="144780" y="2540"/>
                  </a:lnTo>
                  <a:lnTo>
                    <a:pt x="144780" y="1270"/>
                  </a:lnTo>
                  <a:close/>
                </a:path>
                <a:path w="147319" h="3810">
                  <a:moveTo>
                    <a:pt x="147320" y="2552"/>
                  </a:moveTo>
                  <a:lnTo>
                    <a:pt x="85090" y="2552"/>
                  </a:lnTo>
                  <a:lnTo>
                    <a:pt x="85090" y="3810"/>
                  </a:lnTo>
                  <a:lnTo>
                    <a:pt x="147320" y="3810"/>
                  </a:lnTo>
                  <a:lnTo>
                    <a:pt x="147320" y="2552"/>
                  </a:lnTo>
                  <a:close/>
                </a:path>
              </a:pathLst>
            </a:custGeom>
            <a:solidFill>
              <a:srgbClr val="A2A2A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76" name="object 976"/>
            <p:cNvSpPr/>
            <p:nvPr/>
          </p:nvSpPr>
          <p:spPr>
            <a:xfrm>
              <a:off x="1400810" y="4683760"/>
              <a:ext cx="160020" cy="3810"/>
            </a:xfrm>
            <a:custGeom>
              <a:avLst/>
              <a:gdLst/>
              <a:ahLst/>
              <a:cxnLst/>
              <a:rect l="l" t="t" r="r" b="b"/>
              <a:pathLst>
                <a:path w="160019" h="3810">
                  <a:moveTo>
                    <a:pt x="78740" y="0"/>
                  </a:moveTo>
                  <a:lnTo>
                    <a:pt x="5080" y="0"/>
                  </a:lnTo>
                  <a:lnTo>
                    <a:pt x="5080" y="1270"/>
                  </a:lnTo>
                  <a:lnTo>
                    <a:pt x="2540" y="1270"/>
                  </a:lnTo>
                  <a:lnTo>
                    <a:pt x="2540" y="2540"/>
                  </a:lnTo>
                  <a:lnTo>
                    <a:pt x="0" y="2540"/>
                  </a:lnTo>
                  <a:lnTo>
                    <a:pt x="0" y="3810"/>
                  </a:lnTo>
                  <a:lnTo>
                    <a:pt x="73660" y="3810"/>
                  </a:lnTo>
                  <a:lnTo>
                    <a:pt x="73660" y="2540"/>
                  </a:lnTo>
                  <a:lnTo>
                    <a:pt x="76200" y="2540"/>
                  </a:lnTo>
                  <a:lnTo>
                    <a:pt x="76200" y="1270"/>
                  </a:lnTo>
                  <a:lnTo>
                    <a:pt x="78740" y="1270"/>
                  </a:lnTo>
                  <a:lnTo>
                    <a:pt x="78740" y="0"/>
                  </a:lnTo>
                  <a:close/>
                </a:path>
                <a:path w="160019" h="3810">
                  <a:moveTo>
                    <a:pt x="160007" y="2540"/>
                  </a:moveTo>
                  <a:lnTo>
                    <a:pt x="158750" y="2540"/>
                  </a:lnTo>
                  <a:lnTo>
                    <a:pt x="158750" y="1270"/>
                  </a:lnTo>
                  <a:lnTo>
                    <a:pt x="156210" y="1270"/>
                  </a:lnTo>
                  <a:lnTo>
                    <a:pt x="156210" y="0"/>
                  </a:lnTo>
                  <a:lnTo>
                    <a:pt x="95250" y="0"/>
                  </a:lnTo>
                  <a:lnTo>
                    <a:pt x="95250" y="1270"/>
                  </a:lnTo>
                  <a:lnTo>
                    <a:pt x="96520" y="1270"/>
                  </a:lnTo>
                  <a:lnTo>
                    <a:pt x="96520" y="2540"/>
                  </a:lnTo>
                  <a:lnTo>
                    <a:pt x="99060" y="2540"/>
                  </a:lnTo>
                  <a:lnTo>
                    <a:pt x="99060" y="3810"/>
                  </a:lnTo>
                  <a:lnTo>
                    <a:pt x="160007" y="3810"/>
                  </a:lnTo>
                  <a:lnTo>
                    <a:pt x="160007" y="2540"/>
                  </a:lnTo>
                  <a:close/>
                </a:path>
              </a:pathLst>
            </a:custGeom>
            <a:solidFill>
              <a:srgbClr val="A4A4A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77" name="object 977"/>
            <p:cNvSpPr/>
            <p:nvPr/>
          </p:nvSpPr>
          <p:spPr>
            <a:xfrm>
              <a:off x="1394460" y="4687570"/>
              <a:ext cx="172720" cy="3810"/>
            </a:xfrm>
            <a:custGeom>
              <a:avLst/>
              <a:gdLst/>
              <a:ahLst/>
              <a:cxnLst/>
              <a:rect l="l" t="t" r="r" b="b"/>
              <a:pathLst>
                <a:path w="172719" h="3810">
                  <a:moveTo>
                    <a:pt x="76200" y="1282"/>
                  </a:moveTo>
                  <a:lnTo>
                    <a:pt x="2540" y="1282"/>
                  </a:lnTo>
                  <a:lnTo>
                    <a:pt x="2540" y="2540"/>
                  </a:lnTo>
                  <a:lnTo>
                    <a:pt x="0" y="2540"/>
                  </a:lnTo>
                  <a:lnTo>
                    <a:pt x="0" y="3810"/>
                  </a:lnTo>
                  <a:lnTo>
                    <a:pt x="73660" y="3810"/>
                  </a:lnTo>
                  <a:lnTo>
                    <a:pt x="73660" y="2540"/>
                  </a:lnTo>
                  <a:lnTo>
                    <a:pt x="76200" y="2540"/>
                  </a:lnTo>
                  <a:lnTo>
                    <a:pt x="76200" y="1282"/>
                  </a:lnTo>
                  <a:close/>
                </a:path>
                <a:path w="172719" h="3810">
                  <a:moveTo>
                    <a:pt x="78740" y="0"/>
                  </a:moveTo>
                  <a:lnTo>
                    <a:pt x="5080" y="0"/>
                  </a:lnTo>
                  <a:lnTo>
                    <a:pt x="5080" y="1270"/>
                  </a:lnTo>
                  <a:lnTo>
                    <a:pt x="78740" y="1270"/>
                  </a:lnTo>
                  <a:lnTo>
                    <a:pt x="78740" y="0"/>
                  </a:lnTo>
                  <a:close/>
                </a:path>
                <a:path w="172719" h="3810">
                  <a:moveTo>
                    <a:pt x="168910" y="0"/>
                  </a:moveTo>
                  <a:lnTo>
                    <a:pt x="107950" y="0"/>
                  </a:lnTo>
                  <a:lnTo>
                    <a:pt x="107950" y="1270"/>
                  </a:lnTo>
                  <a:lnTo>
                    <a:pt x="168910" y="1270"/>
                  </a:lnTo>
                  <a:lnTo>
                    <a:pt x="168910" y="0"/>
                  </a:lnTo>
                  <a:close/>
                </a:path>
                <a:path w="172719" h="3810">
                  <a:moveTo>
                    <a:pt x="172707" y="2540"/>
                  </a:moveTo>
                  <a:lnTo>
                    <a:pt x="170180" y="2540"/>
                  </a:lnTo>
                  <a:lnTo>
                    <a:pt x="170180" y="1282"/>
                  </a:lnTo>
                  <a:lnTo>
                    <a:pt x="109220" y="1282"/>
                  </a:lnTo>
                  <a:lnTo>
                    <a:pt x="109220" y="2540"/>
                  </a:lnTo>
                  <a:lnTo>
                    <a:pt x="111760" y="2540"/>
                  </a:lnTo>
                  <a:lnTo>
                    <a:pt x="111760" y="3810"/>
                  </a:lnTo>
                  <a:lnTo>
                    <a:pt x="172707" y="3810"/>
                  </a:lnTo>
                  <a:lnTo>
                    <a:pt x="172707" y="2540"/>
                  </a:lnTo>
                  <a:close/>
                </a:path>
              </a:pathLst>
            </a:custGeom>
            <a:solidFill>
              <a:srgbClr val="A7A7A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78" name="object 978"/>
            <p:cNvSpPr/>
            <p:nvPr/>
          </p:nvSpPr>
          <p:spPr>
            <a:xfrm>
              <a:off x="1389380" y="4691380"/>
              <a:ext cx="181610" cy="2540"/>
            </a:xfrm>
            <a:custGeom>
              <a:avLst/>
              <a:gdLst/>
              <a:ahLst/>
              <a:cxnLst/>
              <a:rect l="l" t="t" r="r" b="b"/>
              <a:pathLst>
                <a:path w="181609" h="2539">
                  <a:moveTo>
                    <a:pt x="76187" y="0"/>
                  </a:moveTo>
                  <a:lnTo>
                    <a:pt x="2540" y="0"/>
                  </a:lnTo>
                  <a:lnTo>
                    <a:pt x="2540" y="1270"/>
                  </a:lnTo>
                  <a:lnTo>
                    <a:pt x="0" y="1270"/>
                  </a:lnTo>
                  <a:lnTo>
                    <a:pt x="0" y="2540"/>
                  </a:lnTo>
                  <a:lnTo>
                    <a:pt x="74930" y="2540"/>
                  </a:lnTo>
                  <a:lnTo>
                    <a:pt x="74930" y="1270"/>
                  </a:lnTo>
                  <a:lnTo>
                    <a:pt x="76187" y="1270"/>
                  </a:lnTo>
                  <a:lnTo>
                    <a:pt x="76187" y="0"/>
                  </a:lnTo>
                  <a:close/>
                </a:path>
                <a:path w="181609" h="2539">
                  <a:moveTo>
                    <a:pt x="181610" y="1270"/>
                  </a:moveTo>
                  <a:lnTo>
                    <a:pt x="180340" y="1270"/>
                  </a:lnTo>
                  <a:lnTo>
                    <a:pt x="180340" y="0"/>
                  </a:lnTo>
                  <a:lnTo>
                    <a:pt x="119380" y="0"/>
                  </a:lnTo>
                  <a:lnTo>
                    <a:pt x="119380" y="1270"/>
                  </a:lnTo>
                  <a:lnTo>
                    <a:pt x="121920" y="1270"/>
                  </a:lnTo>
                  <a:lnTo>
                    <a:pt x="121920" y="2540"/>
                  </a:lnTo>
                  <a:lnTo>
                    <a:pt x="181610" y="2540"/>
                  </a:lnTo>
                  <a:lnTo>
                    <a:pt x="181610" y="1270"/>
                  </a:lnTo>
                  <a:close/>
                </a:path>
              </a:pathLst>
            </a:custGeom>
            <a:solidFill>
              <a:srgbClr val="A9A9A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79" name="object 979"/>
            <p:cNvSpPr/>
            <p:nvPr/>
          </p:nvSpPr>
          <p:spPr>
            <a:xfrm>
              <a:off x="1383030" y="4693920"/>
              <a:ext cx="194310" cy="3810"/>
            </a:xfrm>
            <a:custGeom>
              <a:avLst/>
              <a:gdLst/>
              <a:ahLst/>
              <a:cxnLst/>
              <a:rect l="l" t="t" r="r" b="b"/>
              <a:pathLst>
                <a:path w="194309" h="3810">
                  <a:moveTo>
                    <a:pt x="76187" y="1282"/>
                  </a:moveTo>
                  <a:lnTo>
                    <a:pt x="2540" y="1282"/>
                  </a:lnTo>
                  <a:lnTo>
                    <a:pt x="2540" y="2540"/>
                  </a:lnTo>
                  <a:lnTo>
                    <a:pt x="0" y="2540"/>
                  </a:lnTo>
                  <a:lnTo>
                    <a:pt x="0" y="3810"/>
                  </a:lnTo>
                  <a:lnTo>
                    <a:pt x="73660" y="3810"/>
                  </a:lnTo>
                  <a:lnTo>
                    <a:pt x="73660" y="2540"/>
                  </a:lnTo>
                  <a:lnTo>
                    <a:pt x="76187" y="2540"/>
                  </a:lnTo>
                  <a:lnTo>
                    <a:pt x="76187" y="1282"/>
                  </a:lnTo>
                  <a:close/>
                </a:path>
                <a:path w="194309" h="3810">
                  <a:moveTo>
                    <a:pt x="78740" y="0"/>
                  </a:moveTo>
                  <a:lnTo>
                    <a:pt x="5080" y="0"/>
                  </a:lnTo>
                  <a:lnTo>
                    <a:pt x="5080" y="1270"/>
                  </a:lnTo>
                  <a:lnTo>
                    <a:pt x="78740" y="1270"/>
                  </a:lnTo>
                  <a:lnTo>
                    <a:pt x="78740" y="0"/>
                  </a:lnTo>
                  <a:close/>
                </a:path>
                <a:path w="194309" h="3810">
                  <a:moveTo>
                    <a:pt x="190487" y="0"/>
                  </a:moveTo>
                  <a:lnTo>
                    <a:pt x="129540" y="0"/>
                  </a:lnTo>
                  <a:lnTo>
                    <a:pt x="129540" y="1270"/>
                  </a:lnTo>
                  <a:lnTo>
                    <a:pt x="190487" y="1270"/>
                  </a:lnTo>
                  <a:lnTo>
                    <a:pt x="190487" y="0"/>
                  </a:lnTo>
                  <a:close/>
                </a:path>
                <a:path w="194309" h="3810">
                  <a:moveTo>
                    <a:pt x="194310" y="2540"/>
                  </a:moveTo>
                  <a:lnTo>
                    <a:pt x="191770" y="2540"/>
                  </a:lnTo>
                  <a:lnTo>
                    <a:pt x="191770" y="1282"/>
                  </a:lnTo>
                  <a:lnTo>
                    <a:pt x="132080" y="1282"/>
                  </a:lnTo>
                  <a:lnTo>
                    <a:pt x="132080" y="2540"/>
                  </a:lnTo>
                  <a:lnTo>
                    <a:pt x="134620" y="2540"/>
                  </a:lnTo>
                  <a:lnTo>
                    <a:pt x="134620" y="3810"/>
                  </a:lnTo>
                  <a:lnTo>
                    <a:pt x="194310" y="3810"/>
                  </a:lnTo>
                  <a:lnTo>
                    <a:pt x="194310" y="2540"/>
                  </a:lnTo>
                  <a:close/>
                </a:path>
              </a:pathLst>
            </a:custGeom>
            <a:solidFill>
              <a:srgbClr val="ACACA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80" name="object 980"/>
            <p:cNvSpPr/>
            <p:nvPr/>
          </p:nvSpPr>
          <p:spPr>
            <a:xfrm>
              <a:off x="1380490" y="4697730"/>
              <a:ext cx="201930" cy="3810"/>
            </a:xfrm>
            <a:custGeom>
              <a:avLst/>
              <a:gdLst/>
              <a:ahLst/>
              <a:cxnLst/>
              <a:rect l="l" t="t" r="r" b="b"/>
              <a:pathLst>
                <a:path w="201930" h="3810">
                  <a:moveTo>
                    <a:pt x="72389" y="1270"/>
                  </a:moveTo>
                  <a:lnTo>
                    <a:pt x="1269" y="1270"/>
                  </a:lnTo>
                  <a:lnTo>
                    <a:pt x="1269" y="3810"/>
                  </a:lnTo>
                  <a:lnTo>
                    <a:pt x="69850" y="3810"/>
                  </a:lnTo>
                  <a:lnTo>
                    <a:pt x="69850" y="2540"/>
                  </a:lnTo>
                  <a:lnTo>
                    <a:pt x="72389" y="2540"/>
                  </a:lnTo>
                  <a:lnTo>
                    <a:pt x="72389" y="1270"/>
                  </a:lnTo>
                  <a:close/>
                </a:path>
                <a:path w="201930" h="3810">
                  <a:moveTo>
                    <a:pt x="74930" y="0"/>
                  </a:moveTo>
                  <a:lnTo>
                    <a:pt x="0" y="0"/>
                  </a:lnTo>
                  <a:lnTo>
                    <a:pt x="0" y="1270"/>
                  </a:lnTo>
                  <a:lnTo>
                    <a:pt x="74930" y="1270"/>
                  </a:lnTo>
                  <a:lnTo>
                    <a:pt x="74930" y="0"/>
                  </a:lnTo>
                  <a:close/>
                </a:path>
                <a:path w="201930" h="3810">
                  <a:moveTo>
                    <a:pt x="201929" y="2540"/>
                  </a:moveTo>
                  <a:lnTo>
                    <a:pt x="143509" y="2540"/>
                  </a:lnTo>
                  <a:lnTo>
                    <a:pt x="143509" y="3810"/>
                  </a:lnTo>
                  <a:lnTo>
                    <a:pt x="201929" y="3810"/>
                  </a:lnTo>
                  <a:lnTo>
                    <a:pt x="201929" y="2540"/>
                  </a:lnTo>
                  <a:close/>
                </a:path>
                <a:path w="201930" h="3810">
                  <a:moveTo>
                    <a:pt x="200659" y="1270"/>
                  </a:moveTo>
                  <a:lnTo>
                    <a:pt x="140969" y="1270"/>
                  </a:lnTo>
                  <a:lnTo>
                    <a:pt x="140969" y="2540"/>
                  </a:lnTo>
                  <a:lnTo>
                    <a:pt x="200659" y="2540"/>
                  </a:lnTo>
                  <a:lnTo>
                    <a:pt x="200659" y="1270"/>
                  </a:lnTo>
                  <a:close/>
                </a:path>
                <a:path w="201930" h="3810">
                  <a:moveTo>
                    <a:pt x="198119" y="0"/>
                  </a:moveTo>
                  <a:lnTo>
                    <a:pt x="139700" y="0"/>
                  </a:lnTo>
                  <a:lnTo>
                    <a:pt x="139700" y="1270"/>
                  </a:lnTo>
                  <a:lnTo>
                    <a:pt x="198119" y="1270"/>
                  </a:lnTo>
                  <a:lnTo>
                    <a:pt x="198119" y="0"/>
                  </a:lnTo>
                  <a:close/>
                </a:path>
              </a:pathLst>
            </a:custGeom>
            <a:solidFill>
              <a:srgbClr val="AFAFA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81" name="object 981"/>
            <p:cNvSpPr/>
            <p:nvPr/>
          </p:nvSpPr>
          <p:spPr>
            <a:xfrm>
              <a:off x="1383029" y="4701540"/>
              <a:ext cx="205740" cy="3810"/>
            </a:xfrm>
            <a:custGeom>
              <a:avLst/>
              <a:gdLst/>
              <a:ahLst/>
              <a:cxnLst/>
              <a:rect l="l" t="t" r="r" b="b"/>
              <a:pathLst>
                <a:path w="205740" h="3810">
                  <a:moveTo>
                    <a:pt x="60959" y="2539"/>
                  </a:moveTo>
                  <a:lnTo>
                    <a:pt x="1269" y="2539"/>
                  </a:lnTo>
                  <a:lnTo>
                    <a:pt x="1269" y="3809"/>
                  </a:lnTo>
                  <a:lnTo>
                    <a:pt x="60959" y="3809"/>
                  </a:lnTo>
                  <a:lnTo>
                    <a:pt x="60959" y="2539"/>
                  </a:lnTo>
                  <a:close/>
                </a:path>
                <a:path w="205740" h="3810">
                  <a:moveTo>
                    <a:pt x="66040" y="0"/>
                  </a:moveTo>
                  <a:lnTo>
                    <a:pt x="0" y="0"/>
                  </a:lnTo>
                  <a:lnTo>
                    <a:pt x="0" y="2539"/>
                  </a:lnTo>
                  <a:lnTo>
                    <a:pt x="63500" y="2539"/>
                  </a:lnTo>
                  <a:lnTo>
                    <a:pt x="63500" y="1269"/>
                  </a:lnTo>
                  <a:lnTo>
                    <a:pt x="66040" y="1269"/>
                  </a:lnTo>
                  <a:lnTo>
                    <a:pt x="66040" y="0"/>
                  </a:lnTo>
                  <a:close/>
                </a:path>
                <a:path w="205740" h="3810">
                  <a:moveTo>
                    <a:pt x="205739" y="2539"/>
                  </a:moveTo>
                  <a:lnTo>
                    <a:pt x="147319" y="2539"/>
                  </a:lnTo>
                  <a:lnTo>
                    <a:pt x="147319" y="3809"/>
                  </a:lnTo>
                  <a:lnTo>
                    <a:pt x="205739" y="3809"/>
                  </a:lnTo>
                  <a:lnTo>
                    <a:pt x="205739" y="2539"/>
                  </a:lnTo>
                  <a:close/>
                </a:path>
                <a:path w="205740" h="3810">
                  <a:moveTo>
                    <a:pt x="204469" y="1269"/>
                  </a:moveTo>
                  <a:lnTo>
                    <a:pt x="144779" y="1269"/>
                  </a:lnTo>
                  <a:lnTo>
                    <a:pt x="144779" y="2539"/>
                  </a:lnTo>
                  <a:lnTo>
                    <a:pt x="204469" y="2539"/>
                  </a:lnTo>
                  <a:lnTo>
                    <a:pt x="204469" y="1269"/>
                  </a:lnTo>
                  <a:close/>
                </a:path>
                <a:path w="205740" h="3810">
                  <a:moveTo>
                    <a:pt x="201929" y="0"/>
                  </a:moveTo>
                  <a:lnTo>
                    <a:pt x="143509" y="0"/>
                  </a:lnTo>
                  <a:lnTo>
                    <a:pt x="143509" y="1269"/>
                  </a:lnTo>
                  <a:lnTo>
                    <a:pt x="201929" y="1269"/>
                  </a:lnTo>
                  <a:lnTo>
                    <a:pt x="201929" y="0"/>
                  </a:lnTo>
                  <a:close/>
                </a:path>
              </a:pathLst>
            </a:custGeom>
            <a:solidFill>
              <a:srgbClr val="B1B1B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82" name="object 982"/>
            <p:cNvSpPr/>
            <p:nvPr/>
          </p:nvSpPr>
          <p:spPr>
            <a:xfrm>
              <a:off x="1385570" y="4705350"/>
              <a:ext cx="204470" cy="2540"/>
            </a:xfrm>
            <a:custGeom>
              <a:avLst/>
              <a:gdLst/>
              <a:ahLst/>
              <a:cxnLst/>
              <a:rect l="l" t="t" r="r" b="b"/>
              <a:pathLst>
                <a:path w="204469" h="2539">
                  <a:moveTo>
                    <a:pt x="55880" y="0"/>
                  </a:moveTo>
                  <a:lnTo>
                    <a:pt x="0" y="0"/>
                  </a:lnTo>
                  <a:lnTo>
                    <a:pt x="0" y="2539"/>
                  </a:lnTo>
                  <a:lnTo>
                    <a:pt x="54609" y="2539"/>
                  </a:lnTo>
                  <a:lnTo>
                    <a:pt x="54609" y="1269"/>
                  </a:lnTo>
                  <a:lnTo>
                    <a:pt x="55880" y="1269"/>
                  </a:lnTo>
                  <a:lnTo>
                    <a:pt x="55880" y="0"/>
                  </a:lnTo>
                  <a:close/>
                </a:path>
                <a:path w="204469" h="2539">
                  <a:moveTo>
                    <a:pt x="204470" y="0"/>
                  </a:moveTo>
                  <a:lnTo>
                    <a:pt x="147320" y="0"/>
                  </a:lnTo>
                  <a:lnTo>
                    <a:pt x="147320" y="1269"/>
                  </a:lnTo>
                  <a:lnTo>
                    <a:pt x="149860" y="1269"/>
                  </a:lnTo>
                  <a:lnTo>
                    <a:pt x="149860" y="2539"/>
                  </a:lnTo>
                  <a:lnTo>
                    <a:pt x="204470" y="2539"/>
                  </a:lnTo>
                  <a:lnTo>
                    <a:pt x="204470" y="0"/>
                  </a:lnTo>
                  <a:close/>
                </a:path>
              </a:pathLst>
            </a:custGeom>
            <a:solidFill>
              <a:srgbClr val="B4B4B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83" name="object 983"/>
            <p:cNvSpPr/>
            <p:nvPr/>
          </p:nvSpPr>
          <p:spPr>
            <a:xfrm>
              <a:off x="1386840" y="4707890"/>
              <a:ext cx="205740" cy="3810"/>
            </a:xfrm>
            <a:custGeom>
              <a:avLst/>
              <a:gdLst/>
              <a:ahLst/>
              <a:cxnLst/>
              <a:rect l="l" t="t" r="r" b="b"/>
              <a:pathLst>
                <a:path w="205740" h="3810">
                  <a:moveTo>
                    <a:pt x="205740" y="2540"/>
                  </a:moveTo>
                  <a:lnTo>
                    <a:pt x="154940" y="2540"/>
                  </a:lnTo>
                  <a:lnTo>
                    <a:pt x="154940" y="3810"/>
                  </a:lnTo>
                  <a:lnTo>
                    <a:pt x="205740" y="3810"/>
                  </a:lnTo>
                  <a:lnTo>
                    <a:pt x="205740" y="2540"/>
                  </a:lnTo>
                  <a:close/>
                </a:path>
                <a:path w="205740" h="3810">
                  <a:moveTo>
                    <a:pt x="204469" y="0"/>
                  </a:moveTo>
                  <a:lnTo>
                    <a:pt x="149859" y="0"/>
                  </a:lnTo>
                  <a:lnTo>
                    <a:pt x="149859" y="1270"/>
                  </a:lnTo>
                  <a:lnTo>
                    <a:pt x="152400" y="1270"/>
                  </a:lnTo>
                  <a:lnTo>
                    <a:pt x="152400" y="2540"/>
                  </a:lnTo>
                  <a:lnTo>
                    <a:pt x="204469" y="2540"/>
                  </a:lnTo>
                  <a:lnTo>
                    <a:pt x="204469" y="0"/>
                  </a:lnTo>
                  <a:close/>
                </a:path>
                <a:path w="205740" h="3810">
                  <a:moveTo>
                    <a:pt x="46989" y="2540"/>
                  </a:moveTo>
                  <a:lnTo>
                    <a:pt x="1269" y="2540"/>
                  </a:lnTo>
                  <a:lnTo>
                    <a:pt x="1269" y="3810"/>
                  </a:lnTo>
                  <a:lnTo>
                    <a:pt x="46989" y="3810"/>
                  </a:lnTo>
                  <a:lnTo>
                    <a:pt x="46989" y="2540"/>
                  </a:lnTo>
                  <a:close/>
                </a:path>
                <a:path w="205740" h="3810">
                  <a:moveTo>
                    <a:pt x="50800" y="0"/>
                  </a:moveTo>
                  <a:lnTo>
                    <a:pt x="0" y="0"/>
                  </a:lnTo>
                  <a:lnTo>
                    <a:pt x="0" y="2540"/>
                  </a:lnTo>
                  <a:lnTo>
                    <a:pt x="48259" y="2540"/>
                  </a:lnTo>
                  <a:lnTo>
                    <a:pt x="48259" y="1270"/>
                  </a:lnTo>
                  <a:lnTo>
                    <a:pt x="50800" y="1270"/>
                  </a:lnTo>
                  <a:lnTo>
                    <a:pt x="50800" y="0"/>
                  </a:lnTo>
                  <a:close/>
                </a:path>
              </a:pathLst>
            </a:custGeom>
            <a:solidFill>
              <a:srgbClr val="B6B6B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84" name="object 984"/>
            <p:cNvSpPr/>
            <p:nvPr/>
          </p:nvSpPr>
          <p:spPr>
            <a:xfrm>
              <a:off x="1389379" y="4711700"/>
              <a:ext cx="203200" cy="3810"/>
            </a:xfrm>
            <a:custGeom>
              <a:avLst/>
              <a:gdLst/>
              <a:ahLst/>
              <a:cxnLst/>
              <a:rect l="l" t="t" r="r" b="b"/>
              <a:pathLst>
                <a:path w="203200" h="3810">
                  <a:moveTo>
                    <a:pt x="41909" y="0"/>
                  </a:moveTo>
                  <a:lnTo>
                    <a:pt x="0" y="0"/>
                  </a:lnTo>
                  <a:lnTo>
                    <a:pt x="0" y="2539"/>
                  </a:lnTo>
                  <a:lnTo>
                    <a:pt x="39369" y="2539"/>
                  </a:lnTo>
                  <a:lnTo>
                    <a:pt x="39369" y="1269"/>
                  </a:lnTo>
                  <a:lnTo>
                    <a:pt x="41909" y="1269"/>
                  </a:lnTo>
                  <a:lnTo>
                    <a:pt x="41909" y="0"/>
                  </a:lnTo>
                  <a:close/>
                </a:path>
                <a:path w="203200" h="3810">
                  <a:moveTo>
                    <a:pt x="203200" y="0"/>
                  </a:moveTo>
                  <a:lnTo>
                    <a:pt x="154939" y="0"/>
                  </a:lnTo>
                  <a:lnTo>
                    <a:pt x="154939" y="1269"/>
                  </a:lnTo>
                  <a:lnTo>
                    <a:pt x="156209" y="1269"/>
                  </a:lnTo>
                  <a:lnTo>
                    <a:pt x="156209" y="2539"/>
                  </a:lnTo>
                  <a:lnTo>
                    <a:pt x="203200" y="2539"/>
                  </a:lnTo>
                  <a:lnTo>
                    <a:pt x="203200" y="0"/>
                  </a:lnTo>
                  <a:close/>
                </a:path>
                <a:path w="203200" h="3810">
                  <a:moveTo>
                    <a:pt x="36829" y="2540"/>
                  </a:moveTo>
                  <a:lnTo>
                    <a:pt x="1269" y="2540"/>
                  </a:lnTo>
                  <a:lnTo>
                    <a:pt x="1269" y="3810"/>
                  </a:lnTo>
                  <a:lnTo>
                    <a:pt x="36829" y="3810"/>
                  </a:lnTo>
                  <a:lnTo>
                    <a:pt x="36829" y="2540"/>
                  </a:lnTo>
                  <a:close/>
                </a:path>
                <a:path w="203200" h="3810">
                  <a:moveTo>
                    <a:pt x="203200" y="2540"/>
                  </a:moveTo>
                  <a:lnTo>
                    <a:pt x="158750" y="2540"/>
                  </a:lnTo>
                  <a:lnTo>
                    <a:pt x="158750" y="3810"/>
                  </a:lnTo>
                  <a:lnTo>
                    <a:pt x="203200" y="3810"/>
                  </a:lnTo>
                  <a:lnTo>
                    <a:pt x="203200" y="2540"/>
                  </a:lnTo>
                  <a:close/>
                </a:path>
              </a:pathLst>
            </a:custGeom>
            <a:solidFill>
              <a:srgbClr val="B9B9B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85" name="object 985"/>
            <p:cNvSpPr/>
            <p:nvPr/>
          </p:nvSpPr>
          <p:spPr>
            <a:xfrm>
              <a:off x="1390650" y="4715510"/>
              <a:ext cx="201930" cy="3810"/>
            </a:xfrm>
            <a:custGeom>
              <a:avLst/>
              <a:gdLst/>
              <a:ahLst/>
              <a:cxnLst/>
              <a:rect l="l" t="t" r="r" b="b"/>
              <a:pathLst>
                <a:path w="201930" h="3810">
                  <a:moveTo>
                    <a:pt x="29209" y="2539"/>
                  </a:moveTo>
                  <a:lnTo>
                    <a:pt x="2540" y="2539"/>
                  </a:lnTo>
                  <a:lnTo>
                    <a:pt x="2540" y="3809"/>
                  </a:lnTo>
                  <a:lnTo>
                    <a:pt x="29209" y="3809"/>
                  </a:lnTo>
                  <a:lnTo>
                    <a:pt x="29209" y="2539"/>
                  </a:lnTo>
                  <a:close/>
                </a:path>
                <a:path w="201930" h="3810">
                  <a:moveTo>
                    <a:pt x="31750" y="1269"/>
                  </a:moveTo>
                  <a:lnTo>
                    <a:pt x="1269" y="1269"/>
                  </a:lnTo>
                  <a:lnTo>
                    <a:pt x="1269" y="2539"/>
                  </a:lnTo>
                  <a:lnTo>
                    <a:pt x="31750" y="2539"/>
                  </a:lnTo>
                  <a:lnTo>
                    <a:pt x="31750" y="1269"/>
                  </a:lnTo>
                  <a:close/>
                </a:path>
                <a:path w="201930" h="3810">
                  <a:moveTo>
                    <a:pt x="34290" y="0"/>
                  </a:moveTo>
                  <a:lnTo>
                    <a:pt x="0" y="0"/>
                  </a:lnTo>
                  <a:lnTo>
                    <a:pt x="0" y="1269"/>
                  </a:lnTo>
                  <a:lnTo>
                    <a:pt x="34290" y="1269"/>
                  </a:lnTo>
                  <a:lnTo>
                    <a:pt x="34290" y="0"/>
                  </a:lnTo>
                  <a:close/>
                </a:path>
                <a:path w="201930" h="3810">
                  <a:moveTo>
                    <a:pt x="200659" y="1269"/>
                  </a:moveTo>
                  <a:lnTo>
                    <a:pt x="162559" y="1269"/>
                  </a:lnTo>
                  <a:lnTo>
                    <a:pt x="162559" y="2539"/>
                  </a:lnTo>
                  <a:lnTo>
                    <a:pt x="163830" y="2539"/>
                  </a:lnTo>
                  <a:lnTo>
                    <a:pt x="163830" y="3809"/>
                  </a:lnTo>
                  <a:lnTo>
                    <a:pt x="200660" y="3809"/>
                  </a:lnTo>
                  <a:lnTo>
                    <a:pt x="200659" y="1269"/>
                  </a:lnTo>
                  <a:close/>
                </a:path>
                <a:path w="201930" h="3810">
                  <a:moveTo>
                    <a:pt x="201930" y="0"/>
                  </a:moveTo>
                  <a:lnTo>
                    <a:pt x="160019" y="0"/>
                  </a:lnTo>
                  <a:lnTo>
                    <a:pt x="160019" y="1269"/>
                  </a:lnTo>
                  <a:lnTo>
                    <a:pt x="201929" y="1269"/>
                  </a:lnTo>
                  <a:lnTo>
                    <a:pt x="201930" y="0"/>
                  </a:lnTo>
                  <a:close/>
                </a:path>
              </a:pathLst>
            </a:custGeom>
            <a:solidFill>
              <a:srgbClr val="BBBBB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86" name="object 986"/>
            <p:cNvSpPr/>
            <p:nvPr/>
          </p:nvSpPr>
          <p:spPr>
            <a:xfrm>
              <a:off x="1393190" y="4719320"/>
              <a:ext cx="196850" cy="3810"/>
            </a:xfrm>
            <a:custGeom>
              <a:avLst/>
              <a:gdLst/>
              <a:ahLst/>
              <a:cxnLst/>
              <a:rect l="l" t="t" r="r" b="b"/>
              <a:pathLst>
                <a:path w="196850" h="3810">
                  <a:moveTo>
                    <a:pt x="24130" y="0"/>
                  </a:moveTo>
                  <a:lnTo>
                    <a:pt x="0" y="0"/>
                  </a:lnTo>
                  <a:lnTo>
                    <a:pt x="0" y="1269"/>
                  </a:lnTo>
                  <a:lnTo>
                    <a:pt x="24130" y="1269"/>
                  </a:lnTo>
                  <a:lnTo>
                    <a:pt x="24130" y="0"/>
                  </a:lnTo>
                  <a:close/>
                </a:path>
                <a:path w="196850" h="3810">
                  <a:moveTo>
                    <a:pt x="196849" y="0"/>
                  </a:moveTo>
                  <a:lnTo>
                    <a:pt x="163829" y="0"/>
                  </a:lnTo>
                  <a:lnTo>
                    <a:pt x="163829" y="1269"/>
                  </a:lnTo>
                  <a:lnTo>
                    <a:pt x="196849" y="1269"/>
                  </a:lnTo>
                  <a:lnTo>
                    <a:pt x="196849" y="0"/>
                  </a:lnTo>
                  <a:close/>
                </a:path>
                <a:path w="196850" h="3810">
                  <a:moveTo>
                    <a:pt x="22859" y="1269"/>
                  </a:moveTo>
                  <a:lnTo>
                    <a:pt x="1269" y="1269"/>
                  </a:lnTo>
                  <a:lnTo>
                    <a:pt x="1269" y="3809"/>
                  </a:lnTo>
                  <a:lnTo>
                    <a:pt x="20319" y="3809"/>
                  </a:lnTo>
                  <a:lnTo>
                    <a:pt x="20319" y="2539"/>
                  </a:lnTo>
                  <a:lnTo>
                    <a:pt x="22859" y="2539"/>
                  </a:lnTo>
                  <a:lnTo>
                    <a:pt x="22859" y="1269"/>
                  </a:lnTo>
                  <a:close/>
                </a:path>
                <a:path w="196850" h="3810">
                  <a:moveTo>
                    <a:pt x="195580" y="2539"/>
                  </a:moveTo>
                  <a:lnTo>
                    <a:pt x="167640" y="2539"/>
                  </a:lnTo>
                  <a:lnTo>
                    <a:pt x="167640" y="3809"/>
                  </a:lnTo>
                  <a:lnTo>
                    <a:pt x="195580" y="3809"/>
                  </a:lnTo>
                  <a:lnTo>
                    <a:pt x="195580" y="2539"/>
                  </a:lnTo>
                  <a:close/>
                </a:path>
                <a:path w="196850" h="3810">
                  <a:moveTo>
                    <a:pt x="196850" y="1269"/>
                  </a:moveTo>
                  <a:lnTo>
                    <a:pt x="166369" y="1269"/>
                  </a:lnTo>
                  <a:lnTo>
                    <a:pt x="166369" y="2539"/>
                  </a:lnTo>
                  <a:lnTo>
                    <a:pt x="196850" y="2539"/>
                  </a:lnTo>
                  <a:lnTo>
                    <a:pt x="196850" y="1269"/>
                  </a:lnTo>
                  <a:close/>
                </a:path>
              </a:pathLst>
            </a:custGeom>
            <a:solidFill>
              <a:srgbClr val="BEBEB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87" name="object 987"/>
            <p:cNvSpPr/>
            <p:nvPr/>
          </p:nvSpPr>
          <p:spPr>
            <a:xfrm>
              <a:off x="1395729" y="4723130"/>
              <a:ext cx="191770" cy="3810"/>
            </a:xfrm>
            <a:custGeom>
              <a:avLst/>
              <a:gdLst/>
              <a:ahLst/>
              <a:cxnLst/>
              <a:rect l="l" t="t" r="r" b="b"/>
              <a:pathLst>
                <a:path w="191769" h="3810">
                  <a:moveTo>
                    <a:pt x="13969" y="1270"/>
                  </a:moveTo>
                  <a:lnTo>
                    <a:pt x="1269" y="1270"/>
                  </a:lnTo>
                  <a:lnTo>
                    <a:pt x="1269" y="3810"/>
                  </a:lnTo>
                  <a:lnTo>
                    <a:pt x="11429" y="3810"/>
                  </a:lnTo>
                  <a:lnTo>
                    <a:pt x="11429" y="2540"/>
                  </a:lnTo>
                  <a:lnTo>
                    <a:pt x="13969" y="2540"/>
                  </a:lnTo>
                  <a:lnTo>
                    <a:pt x="13969" y="1270"/>
                  </a:lnTo>
                  <a:close/>
                </a:path>
                <a:path w="191769" h="3810">
                  <a:moveTo>
                    <a:pt x="15240" y="0"/>
                  </a:moveTo>
                  <a:lnTo>
                    <a:pt x="0" y="0"/>
                  </a:lnTo>
                  <a:lnTo>
                    <a:pt x="0" y="1270"/>
                  </a:lnTo>
                  <a:lnTo>
                    <a:pt x="15240" y="1270"/>
                  </a:lnTo>
                  <a:lnTo>
                    <a:pt x="15240" y="0"/>
                  </a:lnTo>
                  <a:close/>
                </a:path>
                <a:path w="191769" h="3810">
                  <a:moveTo>
                    <a:pt x="190500" y="2540"/>
                  </a:moveTo>
                  <a:lnTo>
                    <a:pt x="172719" y="2540"/>
                  </a:lnTo>
                  <a:lnTo>
                    <a:pt x="172719" y="3810"/>
                  </a:lnTo>
                  <a:lnTo>
                    <a:pt x="190500" y="3810"/>
                  </a:lnTo>
                  <a:lnTo>
                    <a:pt x="190500" y="2540"/>
                  </a:lnTo>
                  <a:close/>
                </a:path>
                <a:path w="191769" h="3810">
                  <a:moveTo>
                    <a:pt x="191769" y="0"/>
                  </a:moveTo>
                  <a:lnTo>
                    <a:pt x="167639" y="0"/>
                  </a:lnTo>
                  <a:lnTo>
                    <a:pt x="167639" y="1270"/>
                  </a:lnTo>
                  <a:lnTo>
                    <a:pt x="170179" y="1270"/>
                  </a:lnTo>
                  <a:lnTo>
                    <a:pt x="170179" y="2540"/>
                  </a:lnTo>
                  <a:lnTo>
                    <a:pt x="191769" y="2540"/>
                  </a:lnTo>
                  <a:lnTo>
                    <a:pt x="191769" y="0"/>
                  </a:lnTo>
                  <a:close/>
                </a:path>
              </a:pathLst>
            </a:custGeom>
            <a:solidFill>
              <a:srgbClr val="C0C0C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88" name="object 988"/>
            <p:cNvSpPr/>
            <p:nvPr/>
          </p:nvSpPr>
          <p:spPr>
            <a:xfrm>
              <a:off x="1398270" y="4726940"/>
              <a:ext cx="185420" cy="2540"/>
            </a:xfrm>
            <a:custGeom>
              <a:avLst/>
              <a:gdLst/>
              <a:ahLst/>
              <a:cxnLst/>
              <a:rect l="l" t="t" r="r" b="b"/>
              <a:pathLst>
                <a:path w="185419" h="2539">
                  <a:moveTo>
                    <a:pt x="6350" y="0"/>
                  </a:moveTo>
                  <a:lnTo>
                    <a:pt x="0" y="0"/>
                  </a:lnTo>
                  <a:lnTo>
                    <a:pt x="0" y="2539"/>
                  </a:lnTo>
                  <a:lnTo>
                    <a:pt x="3809" y="2539"/>
                  </a:lnTo>
                  <a:lnTo>
                    <a:pt x="3809" y="1269"/>
                  </a:lnTo>
                  <a:lnTo>
                    <a:pt x="6350" y="1269"/>
                  </a:lnTo>
                  <a:lnTo>
                    <a:pt x="6350" y="0"/>
                  </a:lnTo>
                  <a:close/>
                </a:path>
                <a:path w="185419" h="2539">
                  <a:moveTo>
                    <a:pt x="182880" y="1269"/>
                  </a:moveTo>
                  <a:lnTo>
                    <a:pt x="172720" y="1269"/>
                  </a:lnTo>
                  <a:lnTo>
                    <a:pt x="172720" y="2539"/>
                  </a:lnTo>
                  <a:lnTo>
                    <a:pt x="182880" y="2539"/>
                  </a:lnTo>
                  <a:lnTo>
                    <a:pt x="182880" y="1269"/>
                  </a:lnTo>
                  <a:close/>
                </a:path>
                <a:path w="185419" h="2539">
                  <a:moveTo>
                    <a:pt x="185419" y="0"/>
                  </a:moveTo>
                  <a:lnTo>
                    <a:pt x="171450" y="0"/>
                  </a:lnTo>
                  <a:lnTo>
                    <a:pt x="171450" y="1269"/>
                  </a:lnTo>
                  <a:lnTo>
                    <a:pt x="185419" y="1269"/>
                  </a:lnTo>
                  <a:lnTo>
                    <a:pt x="185419" y="0"/>
                  </a:lnTo>
                  <a:close/>
                </a:path>
              </a:pathLst>
            </a:custGeom>
            <a:solidFill>
              <a:srgbClr val="C3C3C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89" name="object 989"/>
            <p:cNvSpPr/>
            <p:nvPr/>
          </p:nvSpPr>
          <p:spPr>
            <a:xfrm>
              <a:off x="1346200" y="4635500"/>
              <a:ext cx="95250" cy="2540"/>
            </a:xfrm>
            <a:custGeom>
              <a:avLst/>
              <a:gdLst/>
              <a:ahLst/>
              <a:cxnLst/>
              <a:rect l="l" t="t" r="r" b="b"/>
              <a:pathLst>
                <a:path w="95250" h="2539">
                  <a:moveTo>
                    <a:pt x="3810" y="1270"/>
                  </a:moveTo>
                  <a:lnTo>
                    <a:pt x="1270" y="1270"/>
                  </a:lnTo>
                  <a:lnTo>
                    <a:pt x="1270" y="0"/>
                  </a:lnTo>
                  <a:lnTo>
                    <a:pt x="0" y="0"/>
                  </a:lnTo>
                  <a:lnTo>
                    <a:pt x="0" y="2540"/>
                  </a:lnTo>
                  <a:lnTo>
                    <a:pt x="3810" y="2540"/>
                  </a:lnTo>
                  <a:lnTo>
                    <a:pt x="3810" y="1270"/>
                  </a:lnTo>
                  <a:close/>
                </a:path>
                <a:path w="95250" h="2539">
                  <a:moveTo>
                    <a:pt x="95250" y="0"/>
                  </a:moveTo>
                  <a:lnTo>
                    <a:pt x="93980" y="0"/>
                  </a:lnTo>
                  <a:lnTo>
                    <a:pt x="93980" y="1270"/>
                  </a:lnTo>
                  <a:lnTo>
                    <a:pt x="88900" y="1270"/>
                  </a:lnTo>
                  <a:lnTo>
                    <a:pt x="88900" y="2540"/>
                  </a:lnTo>
                  <a:lnTo>
                    <a:pt x="95250" y="2540"/>
                  </a:lnTo>
                  <a:lnTo>
                    <a:pt x="95250" y="0"/>
                  </a:lnTo>
                  <a:close/>
                </a:path>
              </a:pathLst>
            </a:custGeom>
            <a:solidFill>
              <a:srgbClr val="C7C7C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90" name="object 990"/>
            <p:cNvSpPr/>
            <p:nvPr/>
          </p:nvSpPr>
          <p:spPr>
            <a:xfrm>
              <a:off x="1344929" y="4638040"/>
              <a:ext cx="97790" cy="2540"/>
            </a:xfrm>
            <a:custGeom>
              <a:avLst/>
              <a:gdLst/>
              <a:ahLst/>
              <a:cxnLst/>
              <a:rect l="l" t="t" r="r" b="b"/>
              <a:pathLst>
                <a:path w="97790" h="2539">
                  <a:moveTo>
                    <a:pt x="8890" y="0"/>
                  </a:moveTo>
                  <a:lnTo>
                    <a:pt x="0" y="0"/>
                  </a:lnTo>
                  <a:lnTo>
                    <a:pt x="0" y="2540"/>
                  </a:lnTo>
                  <a:lnTo>
                    <a:pt x="12700" y="2540"/>
                  </a:lnTo>
                  <a:lnTo>
                    <a:pt x="12700" y="1270"/>
                  </a:lnTo>
                  <a:lnTo>
                    <a:pt x="8890" y="1270"/>
                  </a:lnTo>
                  <a:lnTo>
                    <a:pt x="8890" y="0"/>
                  </a:lnTo>
                  <a:close/>
                </a:path>
                <a:path w="97790" h="2539">
                  <a:moveTo>
                    <a:pt x="97790" y="1270"/>
                  </a:moveTo>
                  <a:lnTo>
                    <a:pt x="82550" y="1270"/>
                  </a:lnTo>
                  <a:lnTo>
                    <a:pt x="82550" y="2540"/>
                  </a:lnTo>
                  <a:lnTo>
                    <a:pt x="97790" y="2540"/>
                  </a:lnTo>
                  <a:lnTo>
                    <a:pt x="97790" y="1270"/>
                  </a:lnTo>
                  <a:close/>
                </a:path>
                <a:path w="97790" h="2539">
                  <a:moveTo>
                    <a:pt x="96519" y="0"/>
                  </a:moveTo>
                  <a:lnTo>
                    <a:pt x="86359" y="0"/>
                  </a:lnTo>
                  <a:lnTo>
                    <a:pt x="86359" y="1270"/>
                  </a:lnTo>
                  <a:lnTo>
                    <a:pt x="96519" y="1270"/>
                  </a:lnTo>
                  <a:lnTo>
                    <a:pt x="96519" y="0"/>
                  </a:lnTo>
                  <a:close/>
                </a:path>
              </a:pathLst>
            </a:custGeom>
            <a:solidFill>
              <a:srgbClr val="C4C4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91" name="object 991"/>
            <p:cNvSpPr/>
            <p:nvPr/>
          </p:nvSpPr>
          <p:spPr>
            <a:xfrm>
              <a:off x="1343659" y="4640580"/>
              <a:ext cx="99060" cy="3810"/>
            </a:xfrm>
            <a:custGeom>
              <a:avLst/>
              <a:gdLst/>
              <a:ahLst/>
              <a:cxnLst/>
              <a:rect l="l" t="t" r="r" b="b"/>
              <a:pathLst>
                <a:path w="99059" h="3810">
                  <a:moveTo>
                    <a:pt x="25400" y="2540"/>
                  </a:moveTo>
                  <a:lnTo>
                    <a:pt x="0" y="2540"/>
                  </a:lnTo>
                  <a:lnTo>
                    <a:pt x="0" y="3810"/>
                  </a:lnTo>
                  <a:lnTo>
                    <a:pt x="25400" y="3810"/>
                  </a:lnTo>
                  <a:lnTo>
                    <a:pt x="25400" y="2540"/>
                  </a:lnTo>
                  <a:close/>
                </a:path>
                <a:path w="99059" h="3810">
                  <a:moveTo>
                    <a:pt x="17780" y="0"/>
                  </a:moveTo>
                  <a:lnTo>
                    <a:pt x="1270" y="0"/>
                  </a:lnTo>
                  <a:lnTo>
                    <a:pt x="1270" y="2540"/>
                  </a:lnTo>
                  <a:lnTo>
                    <a:pt x="21590" y="2540"/>
                  </a:lnTo>
                  <a:lnTo>
                    <a:pt x="21590" y="1270"/>
                  </a:lnTo>
                  <a:lnTo>
                    <a:pt x="17780" y="1270"/>
                  </a:lnTo>
                  <a:lnTo>
                    <a:pt x="17780" y="0"/>
                  </a:lnTo>
                  <a:close/>
                </a:path>
                <a:path w="99059" h="3810">
                  <a:moveTo>
                    <a:pt x="99060" y="0"/>
                  </a:moveTo>
                  <a:lnTo>
                    <a:pt x="80009" y="0"/>
                  </a:lnTo>
                  <a:lnTo>
                    <a:pt x="80009" y="1270"/>
                  </a:lnTo>
                  <a:lnTo>
                    <a:pt x="76200" y="1270"/>
                  </a:lnTo>
                  <a:lnTo>
                    <a:pt x="76200" y="2540"/>
                  </a:lnTo>
                  <a:lnTo>
                    <a:pt x="71120" y="2540"/>
                  </a:lnTo>
                  <a:lnTo>
                    <a:pt x="71120" y="3810"/>
                  </a:lnTo>
                  <a:lnTo>
                    <a:pt x="99060" y="3810"/>
                  </a:lnTo>
                  <a:lnTo>
                    <a:pt x="99060" y="0"/>
                  </a:lnTo>
                  <a:close/>
                </a:path>
              </a:pathLst>
            </a:custGeom>
            <a:solidFill>
              <a:srgbClr val="C1C1C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92" name="object 992"/>
            <p:cNvSpPr/>
            <p:nvPr/>
          </p:nvSpPr>
          <p:spPr>
            <a:xfrm>
              <a:off x="1343659" y="4644390"/>
              <a:ext cx="100330" cy="3810"/>
            </a:xfrm>
            <a:custGeom>
              <a:avLst/>
              <a:gdLst/>
              <a:ahLst/>
              <a:cxnLst/>
              <a:rect l="l" t="t" r="r" b="b"/>
              <a:pathLst>
                <a:path w="100330" h="3810">
                  <a:moveTo>
                    <a:pt x="30480" y="0"/>
                  </a:moveTo>
                  <a:lnTo>
                    <a:pt x="0" y="0"/>
                  </a:lnTo>
                  <a:lnTo>
                    <a:pt x="0" y="3810"/>
                  </a:lnTo>
                  <a:lnTo>
                    <a:pt x="38100" y="3810"/>
                  </a:lnTo>
                  <a:lnTo>
                    <a:pt x="38100" y="2540"/>
                  </a:lnTo>
                  <a:lnTo>
                    <a:pt x="34290" y="2540"/>
                  </a:lnTo>
                  <a:lnTo>
                    <a:pt x="34290" y="1270"/>
                  </a:lnTo>
                  <a:lnTo>
                    <a:pt x="30480" y="1270"/>
                  </a:lnTo>
                  <a:lnTo>
                    <a:pt x="30480" y="0"/>
                  </a:lnTo>
                  <a:close/>
                </a:path>
                <a:path w="100330" h="3810">
                  <a:moveTo>
                    <a:pt x="100329" y="0"/>
                  </a:moveTo>
                  <a:lnTo>
                    <a:pt x="67309" y="0"/>
                  </a:lnTo>
                  <a:lnTo>
                    <a:pt x="67309" y="1270"/>
                  </a:lnTo>
                  <a:lnTo>
                    <a:pt x="63500" y="1270"/>
                  </a:lnTo>
                  <a:lnTo>
                    <a:pt x="63500" y="2540"/>
                  </a:lnTo>
                  <a:lnTo>
                    <a:pt x="59690" y="2540"/>
                  </a:lnTo>
                  <a:lnTo>
                    <a:pt x="59690" y="3810"/>
                  </a:lnTo>
                  <a:lnTo>
                    <a:pt x="100330" y="3810"/>
                  </a:lnTo>
                  <a:lnTo>
                    <a:pt x="100329" y="0"/>
                  </a:lnTo>
                  <a:close/>
                </a:path>
              </a:pathLst>
            </a:custGeom>
            <a:solidFill>
              <a:srgbClr val="BEBEB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93" name="object 993"/>
            <p:cNvSpPr/>
            <p:nvPr/>
          </p:nvSpPr>
          <p:spPr>
            <a:xfrm>
              <a:off x="1342390" y="4648200"/>
              <a:ext cx="102870" cy="3810"/>
            </a:xfrm>
            <a:custGeom>
              <a:avLst/>
              <a:gdLst/>
              <a:ahLst/>
              <a:cxnLst/>
              <a:rect l="l" t="t" r="r" b="b"/>
              <a:pathLst>
                <a:path w="102869" h="3810">
                  <a:moveTo>
                    <a:pt x="46990" y="1270"/>
                  </a:moveTo>
                  <a:lnTo>
                    <a:pt x="43180" y="1270"/>
                  </a:lnTo>
                  <a:lnTo>
                    <a:pt x="43180" y="0"/>
                  </a:lnTo>
                  <a:lnTo>
                    <a:pt x="0" y="0"/>
                  </a:lnTo>
                  <a:lnTo>
                    <a:pt x="0" y="1270"/>
                  </a:lnTo>
                  <a:lnTo>
                    <a:pt x="0" y="2540"/>
                  </a:lnTo>
                  <a:lnTo>
                    <a:pt x="46990" y="2540"/>
                  </a:lnTo>
                  <a:lnTo>
                    <a:pt x="46990" y="1270"/>
                  </a:lnTo>
                  <a:close/>
                </a:path>
                <a:path w="102869" h="3810">
                  <a:moveTo>
                    <a:pt x="101600" y="1270"/>
                  </a:moveTo>
                  <a:lnTo>
                    <a:pt x="101587" y="0"/>
                  </a:lnTo>
                  <a:lnTo>
                    <a:pt x="57150" y="0"/>
                  </a:lnTo>
                  <a:lnTo>
                    <a:pt x="57150" y="1270"/>
                  </a:lnTo>
                  <a:lnTo>
                    <a:pt x="53340" y="1270"/>
                  </a:lnTo>
                  <a:lnTo>
                    <a:pt x="53340" y="2540"/>
                  </a:lnTo>
                  <a:lnTo>
                    <a:pt x="101600" y="2540"/>
                  </a:lnTo>
                  <a:lnTo>
                    <a:pt x="101600" y="1270"/>
                  </a:lnTo>
                  <a:close/>
                </a:path>
                <a:path w="102869" h="3810">
                  <a:moveTo>
                    <a:pt x="102870" y="2552"/>
                  </a:moveTo>
                  <a:lnTo>
                    <a:pt x="0" y="2552"/>
                  </a:lnTo>
                  <a:lnTo>
                    <a:pt x="0" y="3810"/>
                  </a:lnTo>
                  <a:lnTo>
                    <a:pt x="102870" y="3810"/>
                  </a:lnTo>
                  <a:lnTo>
                    <a:pt x="102870" y="2552"/>
                  </a:lnTo>
                  <a:close/>
                </a:path>
              </a:pathLst>
            </a:custGeom>
            <a:solidFill>
              <a:srgbClr val="BBBBB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94" name="object 994"/>
            <p:cNvSpPr/>
            <p:nvPr/>
          </p:nvSpPr>
          <p:spPr>
            <a:xfrm>
              <a:off x="1341120" y="4652010"/>
              <a:ext cx="104139" cy="3810"/>
            </a:xfrm>
            <a:custGeom>
              <a:avLst/>
              <a:gdLst/>
              <a:ahLst/>
              <a:cxnLst/>
              <a:rect l="l" t="t" r="r" b="b"/>
              <a:pathLst>
                <a:path w="104140" h="3810">
                  <a:moveTo>
                    <a:pt x="104140" y="0"/>
                  </a:moveTo>
                  <a:lnTo>
                    <a:pt x="0" y="0"/>
                  </a:lnTo>
                  <a:lnTo>
                    <a:pt x="0" y="3809"/>
                  </a:lnTo>
                  <a:lnTo>
                    <a:pt x="104140" y="3809"/>
                  </a:lnTo>
                  <a:lnTo>
                    <a:pt x="104140" y="0"/>
                  </a:lnTo>
                  <a:close/>
                </a:path>
              </a:pathLst>
            </a:custGeom>
            <a:solidFill>
              <a:srgbClr val="B8B8B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95" name="object 995"/>
            <p:cNvSpPr/>
            <p:nvPr/>
          </p:nvSpPr>
          <p:spPr>
            <a:xfrm>
              <a:off x="1339850" y="4655820"/>
              <a:ext cx="106680" cy="3810"/>
            </a:xfrm>
            <a:custGeom>
              <a:avLst/>
              <a:gdLst/>
              <a:ahLst/>
              <a:cxnLst/>
              <a:rect l="l" t="t" r="r" b="b"/>
              <a:pathLst>
                <a:path w="106680" h="3810">
                  <a:moveTo>
                    <a:pt x="106680" y="1270"/>
                  </a:moveTo>
                  <a:lnTo>
                    <a:pt x="106667" y="0"/>
                  </a:lnTo>
                  <a:lnTo>
                    <a:pt x="1270" y="0"/>
                  </a:lnTo>
                  <a:lnTo>
                    <a:pt x="1270" y="1270"/>
                  </a:lnTo>
                  <a:lnTo>
                    <a:pt x="0" y="1270"/>
                  </a:lnTo>
                  <a:lnTo>
                    <a:pt x="0" y="3810"/>
                  </a:lnTo>
                  <a:lnTo>
                    <a:pt x="106680" y="3810"/>
                  </a:lnTo>
                  <a:lnTo>
                    <a:pt x="106680" y="1270"/>
                  </a:lnTo>
                  <a:close/>
                </a:path>
              </a:pathLst>
            </a:custGeom>
            <a:solidFill>
              <a:srgbClr val="B5B5B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96" name="object 996"/>
            <p:cNvSpPr/>
            <p:nvPr/>
          </p:nvSpPr>
          <p:spPr>
            <a:xfrm>
              <a:off x="1338580" y="4659630"/>
              <a:ext cx="107950" cy="2540"/>
            </a:xfrm>
            <a:custGeom>
              <a:avLst/>
              <a:gdLst/>
              <a:ahLst/>
              <a:cxnLst/>
              <a:rect l="l" t="t" r="r" b="b"/>
              <a:pathLst>
                <a:path w="107950" h="2539">
                  <a:moveTo>
                    <a:pt x="107950" y="0"/>
                  </a:moveTo>
                  <a:lnTo>
                    <a:pt x="1270" y="0"/>
                  </a:lnTo>
                  <a:lnTo>
                    <a:pt x="1270" y="1270"/>
                  </a:lnTo>
                  <a:lnTo>
                    <a:pt x="0" y="1270"/>
                  </a:lnTo>
                  <a:lnTo>
                    <a:pt x="0" y="2540"/>
                  </a:lnTo>
                  <a:lnTo>
                    <a:pt x="107950" y="2540"/>
                  </a:lnTo>
                  <a:lnTo>
                    <a:pt x="107950" y="1270"/>
                  </a:lnTo>
                  <a:lnTo>
                    <a:pt x="107950" y="0"/>
                  </a:lnTo>
                  <a:close/>
                </a:path>
              </a:pathLst>
            </a:custGeom>
            <a:solidFill>
              <a:srgbClr val="B2B2B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97" name="object 997"/>
            <p:cNvSpPr/>
            <p:nvPr/>
          </p:nvSpPr>
          <p:spPr>
            <a:xfrm>
              <a:off x="1338579" y="4662170"/>
              <a:ext cx="109220" cy="3810"/>
            </a:xfrm>
            <a:custGeom>
              <a:avLst/>
              <a:gdLst/>
              <a:ahLst/>
              <a:cxnLst/>
              <a:rect l="l" t="t" r="r" b="b"/>
              <a:pathLst>
                <a:path w="109219" h="3810">
                  <a:moveTo>
                    <a:pt x="109219" y="0"/>
                  </a:moveTo>
                  <a:lnTo>
                    <a:pt x="0" y="0"/>
                  </a:lnTo>
                  <a:lnTo>
                    <a:pt x="0" y="3809"/>
                  </a:lnTo>
                  <a:lnTo>
                    <a:pt x="109219" y="3809"/>
                  </a:lnTo>
                  <a:lnTo>
                    <a:pt x="109219" y="0"/>
                  </a:lnTo>
                  <a:close/>
                </a:path>
              </a:pathLst>
            </a:custGeom>
            <a:solidFill>
              <a:srgbClr val="AFAFA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98" name="object 998"/>
            <p:cNvSpPr/>
            <p:nvPr/>
          </p:nvSpPr>
          <p:spPr>
            <a:xfrm>
              <a:off x="1337310" y="4665980"/>
              <a:ext cx="111760" cy="3810"/>
            </a:xfrm>
            <a:custGeom>
              <a:avLst/>
              <a:gdLst/>
              <a:ahLst/>
              <a:cxnLst/>
              <a:rect l="l" t="t" r="r" b="b"/>
              <a:pathLst>
                <a:path w="111759" h="3810">
                  <a:moveTo>
                    <a:pt x="111760" y="1270"/>
                  </a:moveTo>
                  <a:lnTo>
                    <a:pt x="110490" y="1270"/>
                  </a:lnTo>
                  <a:lnTo>
                    <a:pt x="110490" y="0"/>
                  </a:lnTo>
                  <a:lnTo>
                    <a:pt x="0" y="0"/>
                  </a:lnTo>
                  <a:lnTo>
                    <a:pt x="0" y="1270"/>
                  </a:lnTo>
                  <a:lnTo>
                    <a:pt x="0" y="3810"/>
                  </a:lnTo>
                  <a:lnTo>
                    <a:pt x="111760" y="3810"/>
                  </a:lnTo>
                  <a:lnTo>
                    <a:pt x="111760" y="1270"/>
                  </a:lnTo>
                  <a:close/>
                </a:path>
              </a:pathLst>
            </a:custGeom>
            <a:solidFill>
              <a:srgbClr val="ACACA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99" name="object 999"/>
            <p:cNvSpPr/>
            <p:nvPr/>
          </p:nvSpPr>
          <p:spPr>
            <a:xfrm>
              <a:off x="1336040" y="4669790"/>
              <a:ext cx="113030" cy="3810"/>
            </a:xfrm>
            <a:custGeom>
              <a:avLst/>
              <a:gdLst/>
              <a:ahLst/>
              <a:cxnLst/>
              <a:rect l="l" t="t" r="r" b="b"/>
              <a:pathLst>
                <a:path w="113030" h="3810">
                  <a:moveTo>
                    <a:pt x="113030" y="0"/>
                  </a:moveTo>
                  <a:lnTo>
                    <a:pt x="1270" y="0"/>
                  </a:lnTo>
                  <a:lnTo>
                    <a:pt x="1270" y="1270"/>
                  </a:lnTo>
                  <a:lnTo>
                    <a:pt x="0" y="1270"/>
                  </a:lnTo>
                  <a:lnTo>
                    <a:pt x="0" y="3810"/>
                  </a:lnTo>
                  <a:lnTo>
                    <a:pt x="113030" y="3810"/>
                  </a:lnTo>
                  <a:lnTo>
                    <a:pt x="113030" y="1270"/>
                  </a:lnTo>
                  <a:lnTo>
                    <a:pt x="113030" y="0"/>
                  </a:lnTo>
                  <a:close/>
                </a:path>
              </a:pathLst>
            </a:custGeom>
            <a:solidFill>
              <a:srgbClr val="A9A9A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00" name="object 1000"/>
            <p:cNvSpPr/>
            <p:nvPr/>
          </p:nvSpPr>
          <p:spPr>
            <a:xfrm>
              <a:off x="1334770" y="4673600"/>
              <a:ext cx="115570" cy="3810"/>
            </a:xfrm>
            <a:custGeom>
              <a:avLst/>
              <a:gdLst/>
              <a:ahLst/>
              <a:cxnLst/>
              <a:rect l="l" t="t" r="r" b="b"/>
              <a:pathLst>
                <a:path w="115569" h="3810">
                  <a:moveTo>
                    <a:pt x="115570" y="0"/>
                  </a:moveTo>
                  <a:lnTo>
                    <a:pt x="1270" y="0"/>
                  </a:lnTo>
                  <a:lnTo>
                    <a:pt x="1270" y="1270"/>
                  </a:lnTo>
                  <a:lnTo>
                    <a:pt x="0" y="1270"/>
                  </a:lnTo>
                  <a:lnTo>
                    <a:pt x="0" y="3810"/>
                  </a:lnTo>
                  <a:lnTo>
                    <a:pt x="115557" y="3810"/>
                  </a:lnTo>
                  <a:lnTo>
                    <a:pt x="115557" y="1270"/>
                  </a:lnTo>
                  <a:lnTo>
                    <a:pt x="115570" y="0"/>
                  </a:lnTo>
                  <a:close/>
                </a:path>
              </a:pathLst>
            </a:custGeom>
            <a:solidFill>
              <a:srgbClr val="A6A6A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01" name="object 1001"/>
            <p:cNvSpPr/>
            <p:nvPr/>
          </p:nvSpPr>
          <p:spPr>
            <a:xfrm>
              <a:off x="1333500" y="4677410"/>
              <a:ext cx="118110" cy="3810"/>
            </a:xfrm>
            <a:custGeom>
              <a:avLst/>
              <a:gdLst/>
              <a:ahLst/>
              <a:cxnLst/>
              <a:rect l="l" t="t" r="r" b="b"/>
              <a:pathLst>
                <a:path w="118109" h="3810">
                  <a:moveTo>
                    <a:pt x="118110" y="1270"/>
                  </a:moveTo>
                  <a:lnTo>
                    <a:pt x="116827" y="1270"/>
                  </a:lnTo>
                  <a:lnTo>
                    <a:pt x="116827" y="0"/>
                  </a:lnTo>
                  <a:lnTo>
                    <a:pt x="1270" y="0"/>
                  </a:lnTo>
                  <a:lnTo>
                    <a:pt x="1270" y="1270"/>
                  </a:lnTo>
                  <a:lnTo>
                    <a:pt x="1270" y="2540"/>
                  </a:lnTo>
                  <a:lnTo>
                    <a:pt x="0" y="2540"/>
                  </a:lnTo>
                  <a:lnTo>
                    <a:pt x="0" y="3810"/>
                  </a:lnTo>
                  <a:lnTo>
                    <a:pt x="118110" y="3810"/>
                  </a:lnTo>
                  <a:lnTo>
                    <a:pt x="118110" y="2540"/>
                  </a:lnTo>
                  <a:lnTo>
                    <a:pt x="118110" y="1270"/>
                  </a:lnTo>
                  <a:close/>
                </a:path>
              </a:pathLst>
            </a:custGeom>
            <a:solidFill>
              <a:srgbClr val="A3A3A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02" name="object 1002"/>
            <p:cNvSpPr/>
            <p:nvPr/>
          </p:nvSpPr>
          <p:spPr>
            <a:xfrm>
              <a:off x="1332230" y="4681220"/>
              <a:ext cx="120650" cy="2540"/>
            </a:xfrm>
            <a:custGeom>
              <a:avLst/>
              <a:gdLst/>
              <a:ahLst/>
              <a:cxnLst/>
              <a:rect l="l" t="t" r="r" b="b"/>
              <a:pathLst>
                <a:path w="120650" h="2539">
                  <a:moveTo>
                    <a:pt x="119380" y="0"/>
                  </a:moveTo>
                  <a:lnTo>
                    <a:pt x="1270" y="0"/>
                  </a:lnTo>
                  <a:lnTo>
                    <a:pt x="1270" y="1270"/>
                  </a:lnTo>
                  <a:lnTo>
                    <a:pt x="119380" y="1270"/>
                  </a:lnTo>
                  <a:lnTo>
                    <a:pt x="119380" y="0"/>
                  </a:lnTo>
                  <a:close/>
                </a:path>
                <a:path w="120650" h="2539">
                  <a:moveTo>
                    <a:pt x="120650" y="1282"/>
                  </a:moveTo>
                  <a:lnTo>
                    <a:pt x="0" y="1282"/>
                  </a:lnTo>
                  <a:lnTo>
                    <a:pt x="0" y="2540"/>
                  </a:lnTo>
                  <a:lnTo>
                    <a:pt x="120650" y="2540"/>
                  </a:lnTo>
                  <a:lnTo>
                    <a:pt x="120650" y="1282"/>
                  </a:lnTo>
                  <a:close/>
                </a:path>
              </a:pathLst>
            </a:custGeom>
            <a:solidFill>
              <a:srgbClr val="A0A0A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03" name="object 1003"/>
            <p:cNvSpPr/>
            <p:nvPr/>
          </p:nvSpPr>
          <p:spPr>
            <a:xfrm>
              <a:off x="1328420" y="4683760"/>
              <a:ext cx="128270" cy="3810"/>
            </a:xfrm>
            <a:custGeom>
              <a:avLst/>
              <a:gdLst/>
              <a:ahLst/>
              <a:cxnLst/>
              <a:rect l="l" t="t" r="r" b="b"/>
              <a:pathLst>
                <a:path w="128269" h="3810">
                  <a:moveTo>
                    <a:pt x="128257" y="2540"/>
                  </a:moveTo>
                  <a:lnTo>
                    <a:pt x="127000" y="2540"/>
                  </a:lnTo>
                  <a:lnTo>
                    <a:pt x="127000" y="1270"/>
                  </a:lnTo>
                  <a:lnTo>
                    <a:pt x="125730" y="1270"/>
                  </a:lnTo>
                  <a:lnTo>
                    <a:pt x="125730" y="0"/>
                  </a:lnTo>
                  <a:lnTo>
                    <a:pt x="2540" y="0"/>
                  </a:lnTo>
                  <a:lnTo>
                    <a:pt x="2540" y="1270"/>
                  </a:lnTo>
                  <a:lnTo>
                    <a:pt x="1270" y="1270"/>
                  </a:lnTo>
                  <a:lnTo>
                    <a:pt x="1270" y="2540"/>
                  </a:lnTo>
                  <a:lnTo>
                    <a:pt x="0" y="2540"/>
                  </a:lnTo>
                  <a:lnTo>
                    <a:pt x="0" y="3810"/>
                  </a:lnTo>
                  <a:lnTo>
                    <a:pt x="128257" y="3810"/>
                  </a:lnTo>
                  <a:lnTo>
                    <a:pt x="128257" y="2540"/>
                  </a:lnTo>
                  <a:close/>
                </a:path>
              </a:pathLst>
            </a:custGeom>
            <a:solidFill>
              <a:srgbClr val="9D9D9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04" name="object 1004"/>
            <p:cNvSpPr/>
            <p:nvPr/>
          </p:nvSpPr>
          <p:spPr>
            <a:xfrm>
              <a:off x="1324610" y="4687570"/>
              <a:ext cx="135890" cy="3810"/>
            </a:xfrm>
            <a:custGeom>
              <a:avLst/>
              <a:gdLst/>
              <a:ahLst/>
              <a:cxnLst/>
              <a:rect l="l" t="t" r="r" b="b"/>
              <a:pathLst>
                <a:path w="135890" h="3810">
                  <a:moveTo>
                    <a:pt x="133350" y="0"/>
                  </a:moveTo>
                  <a:lnTo>
                    <a:pt x="2540" y="0"/>
                  </a:lnTo>
                  <a:lnTo>
                    <a:pt x="2540" y="1270"/>
                  </a:lnTo>
                  <a:lnTo>
                    <a:pt x="133350" y="1270"/>
                  </a:lnTo>
                  <a:lnTo>
                    <a:pt x="133350" y="0"/>
                  </a:lnTo>
                  <a:close/>
                </a:path>
                <a:path w="135890" h="3810">
                  <a:moveTo>
                    <a:pt x="135890" y="2540"/>
                  </a:moveTo>
                  <a:lnTo>
                    <a:pt x="134620" y="2540"/>
                  </a:lnTo>
                  <a:lnTo>
                    <a:pt x="134620" y="1282"/>
                  </a:lnTo>
                  <a:lnTo>
                    <a:pt x="1270" y="1282"/>
                  </a:lnTo>
                  <a:lnTo>
                    <a:pt x="1270" y="2540"/>
                  </a:lnTo>
                  <a:lnTo>
                    <a:pt x="0" y="2540"/>
                  </a:lnTo>
                  <a:lnTo>
                    <a:pt x="0" y="3810"/>
                  </a:lnTo>
                  <a:lnTo>
                    <a:pt x="135890" y="3810"/>
                  </a:lnTo>
                  <a:lnTo>
                    <a:pt x="135890" y="2540"/>
                  </a:lnTo>
                  <a:close/>
                </a:path>
              </a:pathLst>
            </a:custGeom>
            <a:solidFill>
              <a:srgbClr val="9A9A9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05" name="object 1005"/>
            <p:cNvSpPr/>
            <p:nvPr/>
          </p:nvSpPr>
          <p:spPr>
            <a:xfrm>
              <a:off x="1320800" y="4691380"/>
              <a:ext cx="143510" cy="3810"/>
            </a:xfrm>
            <a:custGeom>
              <a:avLst/>
              <a:gdLst/>
              <a:ahLst/>
              <a:cxnLst/>
              <a:rect l="l" t="t" r="r" b="b"/>
              <a:pathLst>
                <a:path w="143509" h="3810">
                  <a:moveTo>
                    <a:pt x="143510" y="2540"/>
                  </a:moveTo>
                  <a:lnTo>
                    <a:pt x="142227" y="2540"/>
                  </a:lnTo>
                  <a:lnTo>
                    <a:pt x="142227" y="1270"/>
                  </a:lnTo>
                  <a:lnTo>
                    <a:pt x="140970" y="1270"/>
                  </a:lnTo>
                  <a:lnTo>
                    <a:pt x="140970" y="0"/>
                  </a:lnTo>
                  <a:lnTo>
                    <a:pt x="2540" y="0"/>
                  </a:lnTo>
                  <a:lnTo>
                    <a:pt x="2540" y="1270"/>
                  </a:lnTo>
                  <a:lnTo>
                    <a:pt x="1270" y="1270"/>
                  </a:lnTo>
                  <a:lnTo>
                    <a:pt x="1270" y="2540"/>
                  </a:lnTo>
                  <a:lnTo>
                    <a:pt x="0" y="2540"/>
                  </a:lnTo>
                  <a:lnTo>
                    <a:pt x="0" y="3810"/>
                  </a:lnTo>
                  <a:lnTo>
                    <a:pt x="143510" y="3810"/>
                  </a:lnTo>
                  <a:lnTo>
                    <a:pt x="143510" y="2540"/>
                  </a:lnTo>
                  <a:close/>
                </a:path>
              </a:pathLst>
            </a:custGeom>
            <a:solidFill>
              <a:srgbClr val="96969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06" name="object 1006"/>
            <p:cNvSpPr/>
            <p:nvPr/>
          </p:nvSpPr>
          <p:spPr>
            <a:xfrm>
              <a:off x="1316990" y="4695202"/>
              <a:ext cx="151130" cy="3810"/>
            </a:xfrm>
            <a:custGeom>
              <a:avLst/>
              <a:gdLst/>
              <a:ahLst/>
              <a:cxnLst/>
              <a:rect l="l" t="t" r="r" b="b"/>
              <a:pathLst>
                <a:path w="151130" h="3810">
                  <a:moveTo>
                    <a:pt x="151130" y="2527"/>
                  </a:moveTo>
                  <a:lnTo>
                    <a:pt x="149860" y="2527"/>
                  </a:lnTo>
                  <a:lnTo>
                    <a:pt x="149860" y="1257"/>
                  </a:lnTo>
                  <a:lnTo>
                    <a:pt x="148590" y="1257"/>
                  </a:lnTo>
                  <a:lnTo>
                    <a:pt x="148590" y="0"/>
                  </a:lnTo>
                  <a:lnTo>
                    <a:pt x="2540" y="0"/>
                  </a:lnTo>
                  <a:lnTo>
                    <a:pt x="2540" y="1257"/>
                  </a:lnTo>
                  <a:lnTo>
                    <a:pt x="1270" y="1257"/>
                  </a:lnTo>
                  <a:lnTo>
                    <a:pt x="1270" y="2527"/>
                  </a:lnTo>
                  <a:lnTo>
                    <a:pt x="0" y="2527"/>
                  </a:lnTo>
                  <a:lnTo>
                    <a:pt x="0" y="3797"/>
                  </a:lnTo>
                  <a:lnTo>
                    <a:pt x="151130" y="3797"/>
                  </a:lnTo>
                  <a:lnTo>
                    <a:pt x="151130" y="2527"/>
                  </a:lnTo>
                  <a:close/>
                </a:path>
              </a:pathLst>
            </a:custGeom>
            <a:solidFill>
              <a:srgbClr val="93939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07" name="object 1007"/>
            <p:cNvSpPr/>
            <p:nvPr/>
          </p:nvSpPr>
          <p:spPr>
            <a:xfrm>
              <a:off x="1313180" y="4699000"/>
              <a:ext cx="158750" cy="3810"/>
            </a:xfrm>
            <a:custGeom>
              <a:avLst/>
              <a:gdLst/>
              <a:ahLst/>
              <a:cxnLst/>
              <a:rect l="l" t="t" r="r" b="b"/>
              <a:pathLst>
                <a:path w="158750" h="3810">
                  <a:moveTo>
                    <a:pt x="157480" y="1270"/>
                  </a:moveTo>
                  <a:lnTo>
                    <a:pt x="156197" y="1270"/>
                  </a:lnTo>
                  <a:lnTo>
                    <a:pt x="156197" y="0"/>
                  </a:lnTo>
                  <a:lnTo>
                    <a:pt x="2540" y="0"/>
                  </a:lnTo>
                  <a:lnTo>
                    <a:pt x="2540" y="1270"/>
                  </a:lnTo>
                  <a:lnTo>
                    <a:pt x="1270" y="1270"/>
                  </a:lnTo>
                  <a:lnTo>
                    <a:pt x="1270" y="2540"/>
                  </a:lnTo>
                  <a:lnTo>
                    <a:pt x="157480" y="2540"/>
                  </a:lnTo>
                  <a:lnTo>
                    <a:pt x="157480" y="1270"/>
                  </a:lnTo>
                  <a:close/>
                </a:path>
                <a:path w="158750" h="3810">
                  <a:moveTo>
                    <a:pt x="158750" y="2552"/>
                  </a:moveTo>
                  <a:lnTo>
                    <a:pt x="0" y="2552"/>
                  </a:lnTo>
                  <a:lnTo>
                    <a:pt x="0" y="3810"/>
                  </a:lnTo>
                  <a:lnTo>
                    <a:pt x="158750" y="3810"/>
                  </a:lnTo>
                  <a:lnTo>
                    <a:pt x="158750" y="2552"/>
                  </a:lnTo>
                  <a:close/>
                </a:path>
              </a:pathLst>
            </a:custGeom>
            <a:solidFill>
              <a:srgbClr val="90909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08" name="object 1008"/>
            <p:cNvSpPr/>
            <p:nvPr/>
          </p:nvSpPr>
          <p:spPr>
            <a:xfrm>
              <a:off x="1310640" y="4702810"/>
              <a:ext cx="163830" cy="2540"/>
            </a:xfrm>
            <a:custGeom>
              <a:avLst/>
              <a:gdLst/>
              <a:ahLst/>
              <a:cxnLst/>
              <a:rect l="l" t="t" r="r" b="b"/>
              <a:pathLst>
                <a:path w="163830" h="2539">
                  <a:moveTo>
                    <a:pt x="163830" y="1270"/>
                  </a:moveTo>
                  <a:lnTo>
                    <a:pt x="162560" y="1270"/>
                  </a:lnTo>
                  <a:lnTo>
                    <a:pt x="162560" y="0"/>
                  </a:lnTo>
                  <a:lnTo>
                    <a:pt x="1270" y="0"/>
                  </a:lnTo>
                  <a:lnTo>
                    <a:pt x="1270" y="1270"/>
                  </a:lnTo>
                  <a:lnTo>
                    <a:pt x="0" y="1270"/>
                  </a:lnTo>
                  <a:lnTo>
                    <a:pt x="0" y="2540"/>
                  </a:lnTo>
                  <a:lnTo>
                    <a:pt x="163830" y="2540"/>
                  </a:lnTo>
                  <a:lnTo>
                    <a:pt x="163830" y="1270"/>
                  </a:lnTo>
                  <a:close/>
                </a:path>
              </a:pathLst>
            </a:custGeom>
            <a:solidFill>
              <a:srgbClr val="8D8D8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09" name="object 1009"/>
            <p:cNvSpPr/>
            <p:nvPr/>
          </p:nvSpPr>
          <p:spPr>
            <a:xfrm>
              <a:off x="1306830" y="4705350"/>
              <a:ext cx="171450" cy="3810"/>
            </a:xfrm>
            <a:custGeom>
              <a:avLst/>
              <a:gdLst/>
              <a:ahLst/>
              <a:cxnLst/>
              <a:rect l="l" t="t" r="r" b="b"/>
              <a:pathLst>
                <a:path w="171450" h="3810">
                  <a:moveTo>
                    <a:pt x="170180" y="1270"/>
                  </a:moveTo>
                  <a:lnTo>
                    <a:pt x="168897" y="1270"/>
                  </a:lnTo>
                  <a:lnTo>
                    <a:pt x="168897" y="0"/>
                  </a:lnTo>
                  <a:lnTo>
                    <a:pt x="2540" y="0"/>
                  </a:lnTo>
                  <a:lnTo>
                    <a:pt x="2540" y="1270"/>
                  </a:lnTo>
                  <a:lnTo>
                    <a:pt x="1270" y="1270"/>
                  </a:lnTo>
                  <a:lnTo>
                    <a:pt x="1270" y="2540"/>
                  </a:lnTo>
                  <a:lnTo>
                    <a:pt x="170180" y="2540"/>
                  </a:lnTo>
                  <a:lnTo>
                    <a:pt x="170180" y="1270"/>
                  </a:lnTo>
                  <a:close/>
                </a:path>
                <a:path w="171450" h="3810">
                  <a:moveTo>
                    <a:pt x="171450" y="2552"/>
                  </a:moveTo>
                  <a:lnTo>
                    <a:pt x="0" y="2552"/>
                  </a:lnTo>
                  <a:lnTo>
                    <a:pt x="0" y="3810"/>
                  </a:lnTo>
                  <a:lnTo>
                    <a:pt x="171450" y="3810"/>
                  </a:lnTo>
                  <a:lnTo>
                    <a:pt x="171450" y="2552"/>
                  </a:lnTo>
                  <a:close/>
                </a:path>
              </a:pathLst>
            </a:custGeom>
            <a:solidFill>
              <a:srgbClr val="8A8A8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10" name="object 1010"/>
            <p:cNvSpPr/>
            <p:nvPr/>
          </p:nvSpPr>
          <p:spPr>
            <a:xfrm>
              <a:off x="1303020" y="4709160"/>
              <a:ext cx="179070" cy="3810"/>
            </a:xfrm>
            <a:custGeom>
              <a:avLst/>
              <a:gdLst/>
              <a:ahLst/>
              <a:cxnLst/>
              <a:rect l="l" t="t" r="r" b="b"/>
              <a:pathLst>
                <a:path w="179069" h="3810">
                  <a:moveTo>
                    <a:pt x="179057" y="2540"/>
                  </a:moveTo>
                  <a:lnTo>
                    <a:pt x="177800" y="2540"/>
                  </a:lnTo>
                  <a:lnTo>
                    <a:pt x="177800" y="1270"/>
                  </a:lnTo>
                  <a:lnTo>
                    <a:pt x="176530" y="1270"/>
                  </a:lnTo>
                  <a:lnTo>
                    <a:pt x="176530" y="0"/>
                  </a:lnTo>
                  <a:lnTo>
                    <a:pt x="2540" y="0"/>
                  </a:lnTo>
                  <a:lnTo>
                    <a:pt x="2540" y="1270"/>
                  </a:lnTo>
                  <a:lnTo>
                    <a:pt x="1270" y="1270"/>
                  </a:lnTo>
                  <a:lnTo>
                    <a:pt x="1270" y="2540"/>
                  </a:lnTo>
                  <a:lnTo>
                    <a:pt x="0" y="2540"/>
                  </a:lnTo>
                  <a:lnTo>
                    <a:pt x="0" y="3810"/>
                  </a:lnTo>
                  <a:lnTo>
                    <a:pt x="179057" y="3810"/>
                  </a:lnTo>
                  <a:lnTo>
                    <a:pt x="179057" y="2540"/>
                  </a:lnTo>
                  <a:close/>
                </a:path>
              </a:pathLst>
            </a:custGeom>
            <a:solidFill>
              <a:srgbClr val="87878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11" name="object 1011"/>
            <p:cNvSpPr/>
            <p:nvPr/>
          </p:nvSpPr>
          <p:spPr>
            <a:xfrm>
              <a:off x="1299210" y="4712970"/>
              <a:ext cx="185420" cy="3810"/>
            </a:xfrm>
            <a:custGeom>
              <a:avLst/>
              <a:gdLst/>
              <a:ahLst/>
              <a:cxnLst/>
              <a:rect l="l" t="t" r="r" b="b"/>
              <a:pathLst>
                <a:path w="185419" h="3810">
                  <a:moveTo>
                    <a:pt x="185420" y="1270"/>
                  </a:moveTo>
                  <a:lnTo>
                    <a:pt x="184150" y="1270"/>
                  </a:lnTo>
                  <a:lnTo>
                    <a:pt x="184150" y="0"/>
                  </a:lnTo>
                  <a:lnTo>
                    <a:pt x="2540" y="0"/>
                  </a:lnTo>
                  <a:lnTo>
                    <a:pt x="2540" y="1270"/>
                  </a:lnTo>
                  <a:lnTo>
                    <a:pt x="1270" y="1270"/>
                  </a:lnTo>
                  <a:lnTo>
                    <a:pt x="1270" y="2540"/>
                  </a:lnTo>
                  <a:lnTo>
                    <a:pt x="0" y="2540"/>
                  </a:lnTo>
                  <a:lnTo>
                    <a:pt x="0" y="3810"/>
                  </a:lnTo>
                  <a:lnTo>
                    <a:pt x="185420" y="3810"/>
                  </a:lnTo>
                  <a:lnTo>
                    <a:pt x="185420" y="2540"/>
                  </a:lnTo>
                  <a:lnTo>
                    <a:pt x="185420" y="1270"/>
                  </a:lnTo>
                  <a:close/>
                </a:path>
              </a:pathLst>
            </a:custGeom>
            <a:solidFill>
              <a:srgbClr val="84848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12" name="object 1012"/>
            <p:cNvSpPr/>
            <p:nvPr/>
          </p:nvSpPr>
          <p:spPr>
            <a:xfrm>
              <a:off x="1300480" y="4716780"/>
              <a:ext cx="184150" cy="3810"/>
            </a:xfrm>
            <a:custGeom>
              <a:avLst/>
              <a:gdLst/>
              <a:ahLst/>
              <a:cxnLst/>
              <a:rect l="l" t="t" r="r" b="b"/>
              <a:pathLst>
                <a:path w="184150" h="3810">
                  <a:moveTo>
                    <a:pt x="184150" y="0"/>
                  </a:moveTo>
                  <a:lnTo>
                    <a:pt x="0" y="0"/>
                  </a:lnTo>
                  <a:lnTo>
                    <a:pt x="0" y="1270"/>
                  </a:lnTo>
                  <a:lnTo>
                    <a:pt x="1270" y="1270"/>
                  </a:lnTo>
                  <a:lnTo>
                    <a:pt x="1270" y="2540"/>
                  </a:lnTo>
                  <a:lnTo>
                    <a:pt x="2540" y="2540"/>
                  </a:lnTo>
                  <a:lnTo>
                    <a:pt x="2540" y="3810"/>
                  </a:lnTo>
                  <a:lnTo>
                    <a:pt x="181597" y="3810"/>
                  </a:lnTo>
                  <a:lnTo>
                    <a:pt x="181597" y="2540"/>
                  </a:lnTo>
                  <a:lnTo>
                    <a:pt x="182880" y="2540"/>
                  </a:lnTo>
                  <a:lnTo>
                    <a:pt x="182880" y="1270"/>
                  </a:lnTo>
                  <a:lnTo>
                    <a:pt x="184150" y="1270"/>
                  </a:lnTo>
                  <a:lnTo>
                    <a:pt x="184150" y="0"/>
                  </a:lnTo>
                  <a:close/>
                </a:path>
              </a:pathLst>
            </a:custGeom>
            <a:solidFill>
              <a:srgbClr val="82828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13" name="object 1013"/>
            <p:cNvSpPr/>
            <p:nvPr/>
          </p:nvSpPr>
          <p:spPr>
            <a:xfrm>
              <a:off x="1304290" y="4720602"/>
              <a:ext cx="176530" cy="2540"/>
            </a:xfrm>
            <a:custGeom>
              <a:avLst/>
              <a:gdLst/>
              <a:ahLst/>
              <a:cxnLst/>
              <a:rect l="l" t="t" r="r" b="b"/>
              <a:pathLst>
                <a:path w="176530" h="2539">
                  <a:moveTo>
                    <a:pt x="176530" y="0"/>
                  </a:moveTo>
                  <a:lnTo>
                    <a:pt x="0" y="0"/>
                  </a:lnTo>
                  <a:lnTo>
                    <a:pt x="0" y="1257"/>
                  </a:lnTo>
                  <a:lnTo>
                    <a:pt x="1270" y="1257"/>
                  </a:lnTo>
                  <a:lnTo>
                    <a:pt x="1270" y="2527"/>
                  </a:lnTo>
                  <a:lnTo>
                    <a:pt x="175260" y="2527"/>
                  </a:lnTo>
                  <a:lnTo>
                    <a:pt x="175260" y="1257"/>
                  </a:lnTo>
                  <a:lnTo>
                    <a:pt x="176530" y="1257"/>
                  </a:lnTo>
                  <a:lnTo>
                    <a:pt x="176530" y="0"/>
                  </a:lnTo>
                  <a:close/>
                </a:path>
              </a:pathLst>
            </a:custGeom>
            <a:solidFill>
              <a:srgbClr val="85858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14" name="object 1014"/>
            <p:cNvSpPr/>
            <p:nvPr/>
          </p:nvSpPr>
          <p:spPr>
            <a:xfrm>
              <a:off x="1308100" y="4723130"/>
              <a:ext cx="170180" cy="3810"/>
            </a:xfrm>
            <a:custGeom>
              <a:avLst/>
              <a:gdLst/>
              <a:ahLst/>
              <a:cxnLst/>
              <a:rect l="l" t="t" r="r" b="b"/>
              <a:pathLst>
                <a:path w="170180" h="3810">
                  <a:moveTo>
                    <a:pt x="170180" y="0"/>
                  </a:moveTo>
                  <a:lnTo>
                    <a:pt x="0" y="0"/>
                  </a:lnTo>
                  <a:lnTo>
                    <a:pt x="0" y="1270"/>
                  </a:lnTo>
                  <a:lnTo>
                    <a:pt x="1270" y="1270"/>
                  </a:lnTo>
                  <a:lnTo>
                    <a:pt x="1270" y="2540"/>
                  </a:lnTo>
                  <a:lnTo>
                    <a:pt x="2540" y="2540"/>
                  </a:lnTo>
                  <a:lnTo>
                    <a:pt x="2540" y="3810"/>
                  </a:lnTo>
                  <a:lnTo>
                    <a:pt x="166370" y="3810"/>
                  </a:lnTo>
                  <a:lnTo>
                    <a:pt x="166370" y="2540"/>
                  </a:lnTo>
                  <a:lnTo>
                    <a:pt x="167627" y="2540"/>
                  </a:lnTo>
                  <a:lnTo>
                    <a:pt x="167627" y="1270"/>
                  </a:lnTo>
                  <a:lnTo>
                    <a:pt x="170180" y="1270"/>
                  </a:lnTo>
                  <a:lnTo>
                    <a:pt x="170180" y="0"/>
                  </a:lnTo>
                  <a:close/>
                </a:path>
              </a:pathLst>
            </a:custGeom>
            <a:solidFill>
              <a:srgbClr val="88888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15" name="object 1015"/>
            <p:cNvSpPr/>
            <p:nvPr/>
          </p:nvSpPr>
          <p:spPr>
            <a:xfrm>
              <a:off x="1311910" y="4726952"/>
              <a:ext cx="161290" cy="3810"/>
            </a:xfrm>
            <a:custGeom>
              <a:avLst/>
              <a:gdLst/>
              <a:ahLst/>
              <a:cxnLst/>
              <a:rect l="l" t="t" r="r" b="b"/>
              <a:pathLst>
                <a:path w="161290" h="3810">
                  <a:moveTo>
                    <a:pt x="161290" y="0"/>
                  </a:moveTo>
                  <a:lnTo>
                    <a:pt x="0" y="0"/>
                  </a:lnTo>
                  <a:lnTo>
                    <a:pt x="0" y="1257"/>
                  </a:lnTo>
                  <a:lnTo>
                    <a:pt x="1270" y="1257"/>
                  </a:lnTo>
                  <a:lnTo>
                    <a:pt x="1270" y="2527"/>
                  </a:lnTo>
                  <a:lnTo>
                    <a:pt x="2540" y="2527"/>
                  </a:lnTo>
                  <a:lnTo>
                    <a:pt x="2540" y="3797"/>
                  </a:lnTo>
                  <a:lnTo>
                    <a:pt x="158750" y="3797"/>
                  </a:lnTo>
                  <a:lnTo>
                    <a:pt x="158750" y="2527"/>
                  </a:lnTo>
                  <a:lnTo>
                    <a:pt x="160020" y="2527"/>
                  </a:lnTo>
                  <a:lnTo>
                    <a:pt x="160020" y="1257"/>
                  </a:lnTo>
                  <a:lnTo>
                    <a:pt x="161290" y="1257"/>
                  </a:lnTo>
                  <a:lnTo>
                    <a:pt x="161290" y="0"/>
                  </a:lnTo>
                  <a:close/>
                </a:path>
              </a:pathLst>
            </a:custGeom>
            <a:solidFill>
              <a:srgbClr val="8B8B8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16" name="object 1016"/>
            <p:cNvSpPr/>
            <p:nvPr/>
          </p:nvSpPr>
          <p:spPr>
            <a:xfrm>
              <a:off x="1315720" y="4730750"/>
              <a:ext cx="153670" cy="3810"/>
            </a:xfrm>
            <a:custGeom>
              <a:avLst/>
              <a:gdLst/>
              <a:ahLst/>
              <a:cxnLst/>
              <a:rect l="l" t="t" r="r" b="b"/>
              <a:pathLst>
                <a:path w="153669" h="3810">
                  <a:moveTo>
                    <a:pt x="151130" y="2552"/>
                  </a:moveTo>
                  <a:lnTo>
                    <a:pt x="2540" y="2552"/>
                  </a:lnTo>
                  <a:lnTo>
                    <a:pt x="2540" y="3810"/>
                  </a:lnTo>
                  <a:lnTo>
                    <a:pt x="151130" y="3810"/>
                  </a:lnTo>
                  <a:lnTo>
                    <a:pt x="151130" y="2552"/>
                  </a:lnTo>
                  <a:close/>
                </a:path>
                <a:path w="153669" h="3810">
                  <a:moveTo>
                    <a:pt x="153657" y="0"/>
                  </a:moveTo>
                  <a:lnTo>
                    <a:pt x="0" y="0"/>
                  </a:lnTo>
                  <a:lnTo>
                    <a:pt x="0" y="1270"/>
                  </a:lnTo>
                  <a:lnTo>
                    <a:pt x="1270" y="1270"/>
                  </a:lnTo>
                  <a:lnTo>
                    <a:pt x="1270" y="2540"/>
                  </a:lnTo>
                  <a:lnTo>
                    <a:pt x="152400" y="2540"/>
                  </a:lnTo>
                  <a:lnTo>
                    <a:pt x="152400" y="1270"/>
                  </a:lnTo>
                  <a:lnTo>
                    <a:pt x="153657" y="1270"/>
                  </a:lnTo>
                  <a:lnTo>
                    <a:pt x="153657" y="0"/>
                  </a:lnTo>
                  <a:close/>
                </a:path>
              </a:pathLst>
            </a:custGeom>
            <a:solidFill>
              <a:srgbClr val="8E8E8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17" name="object 1017"/>
            <p:cNvSpPr/>
            <p:nvPr/>
          </p:nvSpPr>
          <p:spPr>
            <a:xfrm>
              <a:off x="1319530" y="4734560"/>
              <a:ext cx="146050" cy="3810"/>
            </a:xfrm>
            <a:custGeom>
              <a:avLst/>
              <a:gdLst/>
              <a:ahLst/>
              <a:cxnLst/>
              <a:rect l="l" t="t" r="r" b="b"/>
              <a:pathLst>
                <a:path w="146050" h="3810">
                  <a:moveTo>
                    <a:pt x="146050" y="0"/>
                  </a:moveTo>
                  <a:lnTo>
                    <a:pt x="0" y="0"/>
                  </a:lnTo>
                  <a:lnTo>
                    <a:pt x="0" y="1270"/>
                  </a:lnTo>
                  <a:lnTo>
                    <a:pt x="1270" y="1270"/>
                  </a:lnTo>
                  <a:lnTo>
                    <a:pt x="1270" y="2540"/>
                  </a:lnTo>
                  <a:lnTo>
                    <a:pt x="2540" y="2540"/>
                  </a:lnTo>
                  <a:lnTo>
                    <a:pt x="2540" y="3810"/>
                  </a:lnTo>
                  <a:lnTo>
                    <a:pt x="143497" y="3810"/>
                  </a:lnTo>
                  <a:lnTo>
                    <a:pt x="143497" y="2540"/>
                  </a:lnTo>
                  <a:lnTo>
                    <a:pt x="144780" y="2540"/>
                  </a:lnTo>
                  <a:lnTo>
                    <a:pt x="144780" y="1270"/>
                  </a:lnTo>
                  <a:lnTo>
                    <a:pt x="146050" y="1270"/>
                  </a:lnTo>
                  <a:lnTo>
                    <a:pt x="146050" y="0"/>
                  </a:lnTo>
                  <a:close/>
                </a:path>
              </a:pathLst>
            </a:custGeom>
            <a:solidFill>
              <a:srgbClr val="91919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18" name="object 1018"/>
            <p:cNvSpPr/>
            <p:nvPr/>
          </p:nvSpPr>
          <p:spPr>
            <a:xfrm>
              <a:off x="1323340" y="4738370"/>
              <a:ext cx="138430" cy="3810"/>
            </a:xfrm>
            <a:custGeom>
              <a:avLst/>
              <a:gdLst/>
              <a:ahLst/>
              <a:cxnLst/>
              <a:rect l="l" t="t" r="r" b="b"/>
              <a:pathLst>
                <a:path w="138430" h="3810">
                  <a:moveTo>
                    <a:pt x="137160" y="1282"/>
                  </a:moveTo>
                  <a:lnTo>
                    <a:pt x="2540" y="1282"/>
                  </a:lnTo>
                  <a:lnTo>
                    <a:pt x="2540" y="2540"/>
                  </a:lnTo>
                  <a:lnTo>
                    <a:pt x="3810" y="2540"/>
                  </a:lnTo>
                  <a:lnTo>
                    <a:pt x="3810" y="3810"/>
                  </a:lnTo>
                  <a:lnTo>
                    <a:pt x="134620" y="3810"/>
                  </a:lnTo>
                  <a:lnTo>
                    <a:pt x="134620" y="2540"/>
                  </a:lnTo>
                  <a:lnTo>
                    <a:pt x="137160" y="2540"/>
                  </a:lnTo>
                  <a:lnTo>
                    <a:pt x="137160" y="1282"/>
                  </a:lnTo>
                  <a:close/>
                </a:path>
                <a:path w="138430" h="3810">
                  <a:moveTo>
                    <a:pt x="138430" y="0"/>
                  </a:moveTo>
                  <a:lnTo>
                    <a:pt x="0" y="0"/>
                  </a:lnTo>
                  <a:lnTo>
                    <a:pt x="0" y="1270"/>
                  </a:lnTo>
                  <a:lnTo>
                    <a:pt x="138430" y="1270"/>
                  </a:lnTo>
                  <a:lnTo>
                    <a:pt x="138430" y="0"/>
                  </a:lnTo>
                  <a:close/>
                </a:path>
              </a:pathLst>
            </a:custGeom>
            <a:solidFill>
              <a:srgbClr val="94949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19" name="object 1019"/>
            <p:cNvSpPr/>
            <p:nvPr/>
          </p:nvSpPr>
          <p:spPr>
            <a:xfrm>
              <a:off x="1328420" y="4742180"/>
              <a:ext cx="128270" cy="2540"/>
            </a:xfrm>
            <a:custGeom>
              <a:avLst/>
              <a:gdLst/>
              <a:ahLst/>
              <a:cxnLst/>
              <a:rect l="l" t="t" r="r" b="b"/>
              <a:pathLst>
                <a:path w="128269" h="2539">
                  <a:moveTo>
                    <a:pt x="128257" y="0"/>
                  </a:moveTo>
                  <a:lnTo>
                    <a:pt x="0" y="0"/>
                  </a:lnTo>
                  <a:lnTo>
                    <a:pt x="0" y="1270"/>
                  </a:lnTo>
                  <a:lnTo>
                    <a:pt x="1270" y="1270"/>
                  </a:lnTo>
                  <a:lnTo>
                    <a:pt x="1270" y="2540"/>
                  </a:lnTo>
                  <a:lnTo>
                    <a:pt x="127000" y="2540"/>
                  </a:lnTo>
                  <a:lnTo>
                    <a:pt x="127000" y="1270"/>
                  </a:lnTo>
                  <a:lnTo>
                    <a:pt x="128257" y="1270"/>
                  </a:lnTo>
                  <a:lnTo>
                    <a:pt x="128257" y="0"/>
                  </a:lnTo>
                  <a:close/>
                </a:path>
              </a:pathLst>
            </a:custGeom>
            <a:solidFill>
              <a:srgbClr val="97979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20" name="object 1020"/>
            <p:cNvSpPr/>
            <p:nvPr/>
          </p:nvSpPr>
          <p:spPr>
            <a:xfrm>
              <a:off x="1330960" y="4744720"/>
              <a:ext cx="123189" cy="3810"/>
            </a:xfrm>
            <a:custGeom>
              <a:avLst/>
              <a:gdLst/>
              <a:ahLst/>
              <a:cxnLst/>
              <a:rect l="l" t="t" r="r" b="b"/>
              <a:pathLst>
                <a:path w="123190" h="3810">
                  <a:moveTo>
                    <a:pt x="121920" y="1282"/>
                  </a:moveTo>
                  <a:lnTo>
                    <a:pt x="1270" y="1282"/>
                  </a:lnTo>
                  <a:lnTo>
                    <a:pt x="1270" y="2540"/>
                  </a:lnTo>
                  <a:lnTo>
                    <a:pt x="2540" y="2540"/>
                  </a:lnTo>
                  <a:lnTo>
                    <a:pt x="2540" y="3810"/>
                  </a:lnTo>
                  <a:lnTo>
                    <a:pt x="120650" y="3810"/>
                  </a:lnTo>
                  <a:lnTo>
                    <a:pt x="120650" y="2540"/>
                  </a:lnTo>
                  <a:lnTo>
                    <a:pt x="121920" y="2540"/>
                  </a:lnTo>
                  <a:lnTo>
                    <a:pt x="121920" y="1282"/>
                  </a:lnTo>
                  <a:close/>
                </a:path>
                <a:path w="123190" h="3810">
                  <a:moveTo>
                    <a:pt x="123190" y="0"/>
                  </a:moveTo>
                  <a:lnTo>
                    <a:pt x="0" y="0"/>
                  </a:lnTo>
                  <a:lnTo>
                    <a:pt x="0" y="1270"/>
                  </a:lnTo>
                  <a:lnTo>
                    <a:pt x="123190" y="1270"/>
                  </a:lnTo>
                  <a:lnTo>
                    <a:pt x="123190" y="0"/>
                  </a:lnTo>
                  <a:close/>
                </a:path>
              </a:pathLst>
            </a:custGeom>
            <a:solidFill>
              <a:srgbClr val="9A9A9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21" name="object 1021"/>
            <p:cNvSpPr/>
            <p:nvPr/>
          </p:nvSpPr>
          <p:spPr>
            <a:xfrm>
              <a:off x="1333500" y="4748530"/>
              <a:ext cx="118110" cy="3810"/>
            </a:xfrm>
            <a:custGeom>
              <a:avLst/>
              <a:gdLst/>
              <a:ahLst/>
              <a:cxnLst/>
              <a:rect l="l" t="t" r="r" b="b"/>
              <a:pathLst>
                <a:path w="118109" h="3810">
                  <a:moveTo>
                    <a:pt x="118110" y="0"/>
                  </a:moveTo>
                  <a:lnTo>
                    <a:pt x="0" y="0"/>
                  </a:lnTo>
                  <a:lnTo>
                    <a:pt x="0" y="1270"/>
                  </a:lnTo>
                  <a:lnTo>
                    <a:pt x="1270" y="1270"/>
                  </a:lnTo>
                  <a:lnTo>
                    <a:pt x="1270" y="2540"/>
                  </a:lnTo>
                  <a:lnTo>
                    <a:pt x="1270" y="3810"/>
                  </a:lnTo>
                  <a:lnTo>
                    <a:pt x="116827" y="3810"/>
                  </a:lnTo>
                  <a:lnTo>
                    <a:pt x="116827" y="2540"/>
                  </a:lnTo>
                  <a:lnTo>
                    <a:pt x="118110" y="2540"/>
                  </a:lnTo>
                  <a:lnTo>
                    <a:pt x="118110" y="1270"/>
                  </a:lnTo>
                  <a:lnTo>
                    <a:pt x="118110" y="0"/>
                  </a:lnTo>
                  <a:close/>
                </a:path>
              </a:pathLst>
            </a:custGeom>
            <a:solidFill>
              <a:srgbClr val="9D9D9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22" name="object 1022"/>
            <p:cNvSpPr/>
            <p:nvPr/>
          </p:nvSpPr>
          <p:spPr>
            <a:xfrm>
              <a:off x="1334770" y="4752340"/>
              <a:ext cx="115570" cy="3810"/>
            </a:xfrm>
            <a:custGeom>
              <a:avLst/>
              <a:gdLst/>
              <a:ahLst/>
              <a:cxnLst/>
              <a:rect l="l" t="t" r="r" b="b"/>
              <a:pathLst>
                <a:path w="115569" h="3810">
                  <a:moveTo>
                    <a:pt x="115570" y="2540"/>
                  </a:moveTo>
                  <a:lnTo>
                    <a:pt x="115557" y="0"/>
                  </a:lnTo>
                  <a:lnTo>
                    <a:pt x="0" y="0"/>
                  </a:lnTo>
                  <a:lnTo>
                    <a:pt x="0" y="2540"/>
                  </a:lnTo>
                  <a:lnTo>
                    <a:pt x="1270" y="2540"/>
                  </a:lnTo>
                  <a:lnTo>
                    <a:pt x="1270" y="3810"/>
                  </a:lnTo>
                  <a:lnTo>
                    <a:pt x="115570" y="3810"/>
                  </a:lnTo>
                  <a:lnTo>
                    <a:pt x="115570" y="2540"/>
                  </a:lnTo>
                  <a:close/>
                </a:path>
              </a:pathLst>
            </a:custGeom>
            <a:solidFill>
              <a:srgbClr val="A0A0A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23" name="object 1023"/>
            <p:cNvSpPr/>
            <p:nvPr/>
          </p:nvSpPr>
          <p:spPr>
            <a:xfrm>
              <a:off x="1336040" y="4756150"/>
              <a:ext cx="113030" cy="3810"/>
            </a:xfrm>
            <a:custGeom>
              <a:avLst/>
              <a:gdLst/>
              <a:ahLst/>
              <a:cxnLst/>
              <a:rect l="l" t="t" r="r" b="b"/>
              <a:pathLst>
                <a:path w="113030" h="3810">
                  <a:moveTo>
                    <a:pt x="113030" y="0"/>
                  </a:moveTo>
                  <a:lnTo>
                    <a:pt x="0" y="0"/>
                  </a:lnTo>
                  <a:lnTo>
                    <a:pt x="0" y="3810"/>
                  </a:lnTo>
                  <a:lnTo>
                    <a:pt x="113029" y="3810"/>
                  </a:lnTo>
                  <a:lnTo>
                    <a:pt x="113030" y="0"/>
                  </a:lnTo>
                  <a:close/>
                </a:path>
              </a:pathLst>
            </a:custGeom>
            <a:solidFill>
              <a:srgbClr val="A3A3A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24" name="object 1024"/>
            <p:cNvSpPr/>
            <p:nvPr/>
          </p:nvSpPr>
          <p:spPr>
            <a:xfrm>
              <a:off x="1337310" y="4759960"/>
              <a:ext cx="111760" cy="3810"/>
            </a:xfrm>
            <a:custGeom>
              <a:avLst/>
              <a:gdLst/>
              <a:ahLst/>
              <a:cxnLst/>
              <a:rect l="l" t="t" r="r" b="b"/>
              <a:pathLst>
                <a:path w="111759" h="3810">
                  <a:moveTo>
                    <a:pt x="111760" y="0"/>
                  </a:moveTo>
                  <a:lnTo>
                    <a:pt x="0" y="0"/>
                  </a:lnTo>
                  <a:lnTo>
                    <a:pt x="0" y="2540"/>
                  </a:lnTo>
                  <a:lnTo>
                    <a:pt x="0" y="3810"/>
                  </a:lnTo>
                  <a:lnTo>
                    <a:pt x="110490" y="3810"/>
                  </a:lnTo>
                  <a:lnTo>
                    <a:pt x="110490" y="2540"/>
                  </a:lnTo>
                  <a:lnTo>
                    <a:pt x="111760" y="2540"/>
                  </a:lnTo>
                  <a:lnTo>
                    <a:pt x="111760" y="0"/>
                  </a:lnTo>
                  <a:close/>
                </a:path>
              </a:pathLst>
            </a:custGeom>
            <a:solidFill>
              <a:srgbClr val="A6A6A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25" name="object 1025"/>
            <p:cNvSpPr/>
            <p:nvPr/>
          </p:nvSpPr>
          <p:spPr>
            <a:xfrm>
              <a:off x="1338579" y="4763770"/>
              <a:ext cx="109220" cy="2540"/>
            </a:xfrm>
            <a:custGeom>
              <a:avLst/>
              <a:gdLst/>
              <a:ahLst/>
              <a:cxnLst/>
              <a:rect l="l" t="t" r="r" b="b"/>
              <a:pathLst>
                <a:path w="109219" h="2539">
                  <a:moveTo>
                    <a:pt x="109219" y="0"/>
                  </a:moveTo>
                  <a:lnTo>
                    <a:pt x="0" y="0"/>
                  </a:lnTo>
                  <a:lnTo>
                    <a:pt x="0" y="2539"/>
                  </a:lnTo>
                  <a:lnTo>
                    <a:pt x="109219" y="2539"/>
                  </a:lnTo>
                  <a:lnTo>
                    <a:pt x="109219" y="0"/>
                  </a:lnTo>
                  <a:close/>
                </a:path>
              </a:pathLst>
            </a:custGeom>
            <a:solidFill>
              <a:srgbClr val="A9A9A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26" name="object 1026"/>
            <p:cNvSpPr/>
            <p:nvPr/>
          </p:nvSpPr>
          <p:spPr>
            <a:xfrm>
              <a:off x="1338580" y="4766310"/>
              <a:ext cx="109220" cy="3810"/>
            </a:xfrm>
            <a:custGeom>
              <a:avLst/>
              <a:gdLst/>
              <a:ahLst/>
              <a:cxnLst/>
              <a:rect l="l" t="t" r="r" b="b"/>
              <a:pathLst>
                <a:path w="109219" h="3810">
                  <a:moveTo>
                    <a:pt x="109220" y="0"/>
                  </a:moveTo>
                  <a:lnTo>
                    <a:pt x="0" y="0"/>
                  </a:lnTo>
                  <a:lnTo>
                    <a:pt x="0" y="2540"/>
                  </a:lnTo>
                  <a:lnTo>
                    <a:pt x="1270" y="2540"/>
                  </a:lnTo>
                  <a:lnTo>
                    <a:pt x="1270" y="3810"/>
                  </a:lnTo>
                  <a:lnTo>
                    <a:pt x="107950" y="3810"/>
                  </a:lnTo>
                  <a:lnTo>
                    <a:pt x="107950" y="2540"/>
                  </a:lnTo>
                  <a:lnTo>
                    <a:pt x="109220" y="2540"/>
                  </a:lnTo>
                  <a:lnTo>
                    <a:pt x="109220" y="0"/>
                  </a:lnTo>
                  <a:close/>
                </a:path>
              </a:pathLst>
            </a:custGeom>
            <a:solidFill>
              <a:srgbClr val="ACACA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27" name="object 1027"/>
            <p:cNvSpPr/>
            <p:nvPr/>
          </p:nvSpPr>
          <p:spPr>
            <a:xfrm>
              <a:off x="1339850" y="4770120"/>
              <a:ext cx="106680" cy="3810"/>
            </a:xfrm>
            <a:custGeom>
              <a:avLst/>
              <a:gdLst/>
              <a:ahLst/>
              <a:cxnLst/>
              <a:rect l="l" t="t" r="r" b="b"/>
              <a:pathLst>
                <a:path w="106680" h="3810">
                  <a:moveTo>
                    <a:pt x="106680" y="0"/>
                  </a:moveTo>
                  <a:lnTo>
                    <a:pt x="0" y="0"/>
                  </a:lnTo>
                  <a:lnTo>
                    <a:pt x="0" y="3809"/>
                  </a:lnTo>
                  <a:lnTo>
                    <a:pt x="106680" y="3809"/>
                  </a:lnTo>
                  <a:lnTo>
                    <a:pt x="106680" y="0"/>
                  </a:lnTo>
                  <a:close/>
                </a:path>
              </a:pathLst>
            </a:custGeom>
            <a:solidFill>
              <a:srgbClr val="B0B0B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28" name="object 1028"/>
            <p:cNvSpPr/>
            <p:nvPr/>
          </p:nvSpPr>
          <p:spPr>
            <a:xfrm>
              <a:off x="1341120" y="4773930"/>
              <a:ext cx="104139" cy="3810"/>
            </a:xfrm>
            <a:custGeom>
              <a:avLst/>
              <a:gdLst/>
              <a:ahLst/>
              <a:cxnLst/>
              <a:rect l="l" t="t" r="r" b="b"/>
              <a:pathLst>
                <a:path w="104140" h="3810">
                  <a:moveTo>
                    <a:pt x="104140" y="0"/>
                  </a:moveTo>
                  <a:lnTo>
                    <a:pt x="0" y="0"/>
                  </a:lnTo>
                  <a:lnTo>
                    <a:pt x="0" y="3810"/>
                  </a:lnTo>
                  <a:lnTo>
                    <a:pt x="104140" y="3810"/>
                  </a:lnTo>
                  <a:lnTo>
                    <a:pt x="104140" y="0"/>
                  </a:lnTo>
                  <a:close/>
                </a:path>
              </a:pathLst>
            </a:custGeom>
            <a:solidFill>
              <a:srgbClr val="B3B3B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29" name="object 1029"/>
            <p:cNvSpPr/>
            <p:nvPr/>
          </p:nvSpPr>
          <p:spPr>
            <a:xfrm>
              <a:off x="1341120" y="4777740"/>
              <a:ext cx="104139" cy="3810"/>
            </a:xfrm>
            <a:custGeom>
              <a:avLst/>
              <a:gdLst/>
              <a:ahLst/>
              <a:cxnLst/>
              <a:rect l="l" t="t" r="r" b="b"/>
              <a:pathLst>
                <a:path w="104140" h="3810">
                  <a:moveTo>
                    <a:pt x="104140" y="0"/>
                  </a:moveTo>
                  <a:lnTo>
                    <a:pt x="0" y="0"/>
                  </a:lnTo>
                  <a:lnTo>
                    <a:pt x="0" y="1270"/>
                  </a:lnTo>
                  <a:lnTo>
                    <a:pt x="1270" y="1270"/>
                  </a:lnTo>
                  <a:lnTo>
                    <a:pt x="1270" y="2540"/>
                  </a:lnTo>
                  <a:lnTo>
                    <a:pt x="1270" y="3810"/>
                  </a:lnTo>
                  <a:lnTo>
                    <a:pt x="102870" y="3810"/>
                  </a:lnTo>
                  <a:lnTo>
                    <a:pt x="102870" y="2540"/>
                  </a:lnTo>
                  <a:lnTo>
                    <a:pt x="104140" y="2540"/>
                  </a:lnTo>
                  <a:lnTo>
                    <a:pt x="104140" y="1270"/>
                  </a:lnTo>
                  <a:lnTo>
                    <a:pt x="104140" y="0"/>
                  </a:lnTo>
                  <a:close/>
                </a:path>
              </a:pathLst>
            </a:custGeom>
            <a:solidFill>
              <a:srgbClr val="B6B6B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30" name="object 1030"/>
            <p:cNvSpPr/>
            <p:nvPr/>
          </p:nvSpPr>
          <p:spPr>
            <a:xfrm>
              <a:off x="1342390" y="4781550"/>
              <a:ext cx="101600" cy="3810"/>
            </a:xfrm>
            <a:custGeom>
              <a:avLst/>
              <a:gdLst/>
              <a:ahLst/>
              <a:cxnLst/>
              <a:rect l="l" t="t" r="r" b="b"/>
              <a:pathLst>
                <a:path w="101600" h="3810">
                  <a:moveTo>
                    <a:pt x="44450" y="2552"/>
                  </a:moveTo>
                  <a:lnTo>
                    <a:pt x="1270" y="2552"/>
                  </a:lnTo>
                  <a:lnTo>
                    <a:pt x="1270" y="3810"/>
                  </a:lnTo>
                  <a:lnTo>
                    <a:pt x="44450" y="3810"/>
                  </a:lnTo>
                  <a:lnTo>
                    <a:pt x="44450" y="2552"/>
                  </a:lnTo>
                  <a:close/>
                </a:path>
                <a:path w="101600" h="3810">
                  <a:moveTo>
                    <a:pt x="101587" y="2552"/>
                  </a:moveTo>
                  <a:lnTo>
                    <a:pt x="62230" y="2552"/>
                  </a:lnTo>
                  <a:lnTo>
                    <a:pt x="62230" y="3810"/>
                  </a:lnTo>
                  <a:lnTo>
                    <a:pt x="101587" y="3810"/>
                  </a:lnTo>
                  <a:lnTo>
                    <a:pt x="101587" y="2552"/>
                  </a:lnTo>
                  <a:close/>
                </a:path>
                <a:path w="101600" h="3810">
                  <a:moveTo>
                    <a:pt x="101600" y="0"/>
                  </a:moveTo>
                  <a:lnTo>
                    <a:pt x="0" y="0"/>
                  </a:lnTo>
                  <a:lnTo>
                    <a:pt x="0" y="1270"/>
                  </a:lnTo>
                  <a:lnTo>
                    <a:pt x="1270" y="1270"/>
                  </a:lnTo>
                  <a:lnTo>
                    <a:pt x="1270" y="2540"/>
                  </a:lnTo>
                  <a:lnTo>
                    <a:pt x="49530" y="2540"/>
                  </a:lnTo>
                  <a:lnTo>
                    <a:pt x="49530" y="1270"/>
                  </a:lnTo>
                  <a:lnTo>
                    <a:pt x="57150" y="1270"/>
                  </a:lnTo>
                  <a:lnTo>
                    <a:pt x="57150" y="2540"/>
                  </a:lnTo>
                  <a:lnTo>
                    <a:pt x="101600" y="2540"/>
                  </a:lnTo>
                  <a:lnTo>
                    <a:pt x="101600" y="1270"/>
                  </a:lnTo>
                  <a:lnTo>
                    <a:pt x="101600" y="0"/>
                  </a:lnTo>
                  <a:close/>
                </a:path>
              </a:pathLst>
            </a:custGeom>
            <a:solidFill>
              <a:srgbClr val="B9B9B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31" name="object 1031"/>
            <p:cNvSpPr/>
            <p:nvPr/>
          </p:nvSpPr>
          <p:spPr>
            <a:xfrm>
              <a:off x="1343659" y="4785360"/>
              <a:ext cx="100330" cy="2540"/>
            </a:xfrm>
            <a:custGeom>
              <a:avLst/>
              <a:gdLst/>
              <a:ahLst/>
              <a:cxnLst/>
              <a:rect l="l" t="t" r="r" b="b"/>
              <a:pathLst>
                <a:path w="100330" h="2539">
                  <a:moveTo>
                    <a:pt x="38100" y="0"/>
                  </a:moveTo>
                  <a:lnTo>
                    <a:pt x="0" y="0"/>
                  </a:lnTo>
                  <a:lnTo>
                    <a:pt x="0" y="2539"/>
                  </a:lnTo>
                  <a:lnTo>
                    <a:pt x="34290" y="2539"/>
                  </a:lnTo>
                  <a:lnTo>
                    <a:pt x="34290" y="1269"/>
                  </a:lnTo>
                  <a:lnTo>
                    <a:pt x="38100" y="1269"/>
                  </a:lnTo>
                  <a:lnTo>
                    <a:pt x="38100" y="0"/>
                  </a:lnTo>
                  <a:close/>
                </a:path>
                <a:path w="100330" h="2539">
                  <a:moveTo>
                    <a:pt x="99059" y="1269"/>
                  </a:moveTo>
                  <a:lnTo>
                    <a:pt x="69850" y="1269"/>
                  </a:lnTo>
                  <a:lnTo>
                    <a:pt x="69850" y="2539"/>
                  </a:lnTo>
                  <a:lnTo>
                    <a:pt x="99059" y="2539"/>
                  </a:lnTo>
                  <a:lnTo>
                    <a:pt x="99059" y="1269"/>
                  </a:lnTo>
                  <a:close/>
                </a:path>
                <a:path w="100330" h="2539">
                  <a:moveTo>
                    <a:pt x="100329" y="0"/>
                  </a:moveTo>
                  <a:lnTo>
                    <a:pt x="64770" y="0"/>
                  </a:lnTo>
                  <a:lnTo>
                    <a:pt x="64770" y="1269"/>
                  </a:lnTo>
                  <a:lnTo>
                    <a:pt x="100330" y="1269"/>
                  </a:lnTo>
                  <a:lnTo>
                    <a:pt x="100329" y="0"/>
                  </a:lnTo>
                  <a:close/>
                </a:path>
              </a:pathLst>
            </a:custGeom>
            <a:solidFill>
              <a:srgbClr val="BCBC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32" name="object 1032"/>
            <p:cNvSpPr/>
            <p:nvPr/>
          </p:nvSpPr>
          <p:spPr>
            <a:xfrm>
              <a:off x="1344929" y="4787900"/>
              <a:ext cx="97790" cy="3810"/>
            </a:xfrm>
            <a:custGeom>
              <a:avLst/>
              <a:gdLst/>
              <a:ahLst/>
              <a:cxnLst/>
              <a:rect l="l" t="t" r="r" b="b"/>
              <a:pathLst>
                <a:path w="97790" h="3810">
                  <a:moveTo>
                    <a:pt x="27940" y="0"/>
                  </a:moveTo>
                  <a:lnTo>
                    <a:pt x="0" y="0"/>
                  </a:lnTo>
                  <a:lnTo>
                    <a:pt x="0" y="2539"/>
                  </a:lnTo>
                  <a:lnTo>
                    <a:pt x="22859" y="2539"/>
                  </a:lnTo>
                  <a:lnTo>
                    <a:pt x="22859" y="1269"/>
                  </a:lnTo>
                  <a:lnTo>
                    <a:pt x="27940" y="1269"/>
                  </a:lnTo>
                  <a:lnTo>
                    <a:pt x="27940" y="0"/>
                  </a:lnTo>
                  <a:close/>
                </a:path>
                <a:path w="97790" h="3810">
                  <a:moveTo>
                    <a:pt x="97789" y="0"/>
                  </a:moveTo>
                  <a:lnTo>
                    <a:pt x="73659" y="0"/>
                  </a:lnTo>
                  <a:lnTo>
                    <a:pt x="73659" y="1269"/>
                  </a:lnTo>
                  <a:lnTo>
                    <a:pt x="78739" y="1269"/>
                  </a:lnTo>
                  <a:lnTo>
                    <a:pt x="78739" y="2539"/>
                  </a:lnTo>
                  <a:lnTo>
                    <a:pt x="97789" y="2539"/>
                  </a:lnTo>
                  <a:lnTo>
                    <a:pt x="97789" y="0"/>
                  </a:lnTo>
                  <a:close/>
                </a:path>
                <a:path w="97790" h="3810">
                  <a:moveTo>
                    <a:pt x="17780" y="2540"/>
                  </a:moveTo>
                  <a:lnTo>
                    <a:pt x="0" y="2540"/>
                  </a:lnTo>
                  <a:lnTo>
                    <a:pt x="0" y="3810"/>
                  </a:lnTo>
                  <a:lnTo>
                    <a:pt x="17780" y="3810"/>
                  </a:lnTo>
                  <a:lnTo>
                    <a:pt x="17780" y="2540"/>
                  </a:lnTo>
                  <a:close/>
                </a:path>
                <a:path w="97790" h="3810">
                  <a:moveTo>
                    <a:pt x="97790" y="2540"/>
                  </a:moveTo>
                  <a:lnTo>
                    <a:pt x="82550" y="2540"/>
                  </a:lnTo>
                  <a:lnTo>
                    <a:pt x="82550" y="3810"/>
                  </a:lnTo>
                  <a:lnTo>
                    <a:pt x="97790" y="3810"/>
                  </a:lnTo>
                  <a:lnTo>
                    <a:pt x="97790" y="2540"/>
                  </a:lnTo>
                  <a:close/>
                </a:path>
              </a:pathLst>
            </a:custGeom>
            <a:solidFill>
              <a:srgbClr val="BFBFB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33" name="object 1033"/>
            <p:cNvSpPr/>
            <p:nvPr/>
          </p:nvSpPr>
          <p:spPr>
            <a:xfrm>
              <a:off x="1344929" y="4791710"/>
              <a:ext cx="96520" cy="3810"/>
            </a:xfrm>
            <a:custGeom>
              <a:avLst/>
              <a:gdLst/>
              <a:ahLst/>
              <a:cxnLst/>
              <a:rect l="l" t="t" r="r" b="b"/>
              <a:pathLst>
                <a:path w="96519" h="3810">
                  <a:moveTo>
                    <a:pt x="8889" y="1269"/>
                  </a:moveTo>
                  <a:lnTo>
                    <a:pt x="1269" y="1269"/>
                  </a:lnTo>
                  <a:lnTo>
                    <a:pt x="1269" y="3809"/>
                  </a:lnTo>
                  <a:lnTo>
                    <a:pt x="2539" y="3809"/>
                  </a:lnTo>
                  <a:lnTo>
                    <a:pt x="2539" y="2539"/>
                  </a:lnTo>
                  <a:lnTo>
                    <a:pt x="8889" y="2539"/>
                  </a:lnTo>
                  <a:lnTo>
                    <a:pt x="8889" y="1269"/>
                  </a:lnTo>
                  <a:close/>
                </a:path>
                <a:path w="96519" h="3810">
                  <a:moveTo>
                    <a:pt x="13969" y="0"/>
                  </a:moveTo>
                  <a:lnTo>
                    <a:pt x="0" y="0"/>
                  </a:lnTo>
                  <a:lnTo>
                    <a:pt x="0" y="1269"/>
                  </a:lnTo>
                  <a:lnTo>
                    <a:pt x="13969" y="1269"/>
                  </a:lnTo>
                  <a:lnTo>
                    <a:pt x="13969" y="0"/>
                  </a:lnTo>
                  <a:close/>
                </a:path>
                <a:path w="96519" h="3810">
                  <a:moveTo>
                    <a:pt x="96519" y="0"/>
                  </a:moveTo>
                  <a:lnTo>
                    <a:pt x="87629" y="0"/>
                  </a:lnTo>
                  <a:lnTo>
                    <a:pt x="87629" y="1269"/>
                  </a:lnTo>
                  <a:lnTo>
                    <a:pt x="92709" y="1269"/>
                  </a:lnTo>
                  <a:lnTo>
                    <a:pt x="92709" y="2539"/>
                  </a:lnTo>
                  <a:lnTo>
                    <a:pt x="95250" y="2539"/>
                  </a:lnTo>
                  <a:lnTo>
                    <a:pt x="95250" y="3809"/>
                  </a:lnTo>
                  <a:lnTo>
                    <a:pt x="96519" y="3809"/>
                  </a:lnTo>
                  <a:lnTo>
                    <a:pt x="96519" y="0"/>
                  </a:lnTo>
                  <a:close/>
                </a:path>
              </a:pathLst>
            </a:custGeom>
            <a:solidFill>
              <a:srgbClr val="C2C2C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34" name="object 1034"/>
            <p:cNvSpPr/>
            <p:nvPr/>
          </p:nvSpPr>
          <p:spPr>
            <a:xfrm>
              <a:off x="1346200" y="4795520"/>
              <a:ext cx="95250" cy="0"/>
            </a:xfrm>
            <a:custGeom>
              <a:avLst/>
              <a:gdLst/>
              <a:ahLst/>
              <a:cxnLst/>
              <a:rect l="l" t="t" r="r" b="b"/>
              <a:pathLst>
                <a:path w="95250">
                  <a:moveTo>
                    <a:pt x="0" y="0"/>
                  </a:moveTo>
                  <a:lnTo>
                    <a:pt x="1269" y="0"/>
                  </a:lnTo>
                  <a:lnTo>
                    <a:pt x="0" y="0"/>
                  </a:lnTo>
                  <a:close/>
                </a:path>
                <a:path w="95250">
                  <a:moveTo>
                    <a:pt x="93980" y="0"/>
                  </a:moveTo>
                  <a:lnTo>
                    <a:pt x="95250" y="0"/>
                  </a:lnTo>
                  <a:lnTo>
                    <a:pt x="93980" y="0"/>
                  </a:lnTo>
                  <a:close/>
                </a:path>
              </a:pathLst>
            </a:custGeom>
            <a:solidFill>
              <a:srgbClr val="C7C7C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35" name="object 1035"/>
          <p:cNvSpPr txBox="1"/>
          <p:nvPr/>
        </p:nvSpPr>
        <p:spPr>
          <a:xfrm>
            <a:off x="1525269" y="2352040"/>
            <a:ext cx="6935470" cy="25095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14960">
              <a:lnSpc>
                <a:spcPct val="100000"/>
              </a:lnSpc>
              <a:spcBef>
                <a:spcPts val="100"/>
              </a:spcBef>
            </a:pPr>
            <a:r>
              <a:rPr sz="1800" b="1" spc="-5" dirty="0">
                <a:solidFill>
                  <a:srgbClr val="103E70"/>
                </a:solidFill>
                <a:latin typeface="Verdana"/>
                <a:cs typeface="Verdana"/>
              </a:rPr>
              <a:t>PRINCIPAL</a:t>
            </a:r>
            <a:r>
              <a:rPr sz="1800" b="1" spc="-15" dirty="0">
                <a:solidFill>
                  <a:srgbClr val="103E70"/>
                </a:solidFill>
                <a:latin typeface="Verdana"/>
                <a:cs typeface="Verdana"/>
              </a:rPr>
              <a:t> </a:t>
            </a:r>
            <a:r>
              <a:rPr sz="1800" b="1" spc="-5" dirty="0">
                <a:solidFill>
                  <a:srgbClr val="103E70"/>
                </a:solidFill>
                <a:latin typeface="Verdana"/>
                <a:cs typeface="Verdana"/>
              </a:rPr>
              <a:t>PIGMENTO</a:t>
            </a:r>
            <a:r>
              <a:rPr sz="1800" b="1" dirty="0">
                <a:solidFill>
                  <a:srgbClr val="103E70"/>
                </a:solidFill>
                <a:latin typeface="Verdana"/>
                <a:cs typeface="Verdana"/>
              </a:rPr>
              <a:t> DE</a:t>
            </a:r>
            <a:r>
              <a:rPr sz="1800" b="1" spc="-15" dirty="0">
                <a:solidFill>
                  <a:srgbClr val="103E70"/>
                </a:solidFill>
                <a:latin typeface="Verdana"/>
                <a:cs typeface="Verdana"/>
              </a:rPr>
              <a:t> </a:t>
            </a:r>
            <a:r>
              <a:rPr sz="1800" b="1" dirty="0">
                <a:solidFill>
                  <a:srgbClr val="103E70"/>
                </a:solidFill>
                <a:latin typeface="Verdana"/>
                <a:cs typeface="Verdana"/>
              </a:rPr>
              <a:t>LA</a:t>
            </a:r>
            <a:r>
              <a:rPr sz="1800" b="1" spc="-20" dirty="0">
                <a:solidFill>
                  <a:srgbClr val="103E70"/>
                </a:solidFill>
                <a:latin typeface="Verdana"/>
                <a:cs typeface="Verdana"/>
              </a:rPr>
              <a:t> </a:t>
            </a:r>
            <a:r>
              <a:rPr sz="1800" b="1" spc="-5" dirty="0">
                <a:solidFill>
                  <a:srgbClr val="103E70"/>
                </a:solidFill>
                <a:latin typeface="Verdana"/>
                <a:cs typeface="Verdana"/>
              </a:rPr>
              <a:t>PIEL</a:t>
            </a:r>
            <a:endParaRPr sz="1800">
              <a:latin typeface="Verdana"/>
              <a:cs typeface="Verdana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3200">
              <a:latin typeface="Verdana"/>
              <a:cs typeface="Verdana"/>
            </a:endParaRPr>
          </a:p>
          <a:p>
            <a:pPr marL="305435">
              <a:lnSpc>
                <a:spcPct val="100000"/>
              </a:lnSpc>
            </a:pPr>
            <a:r>
              <a:rPr sz="1800" b="1" spc="-5" dirty="0">
                <a:solidFill>
                  <a:srgbClr val="103E70"/>
                </a:solidFill>
                <a:latin typeface="Verdana"/>
                <a:cs typeface="Verdana"/>
              </a:rPr>
              <a:t>SINTETIZADA</a:t>
            </a:r>
            <a:r>
              <a:rPr sz="1800" b="1" spc="-20" dirty="0">
                <a:solidFill>
                  <a:srgbClr val="103E70"/>
                </a:solidFill>
                <a:latin typeface="Verdana"/>
                <a:cs typeface="Verdana"/>
              </a:rPr>
              <a:t> </a:t>
            </a:r>
            <a:r>
              <a:rPr sz="1800" b="1" dirty="0">
                <a:solidFill>
                  <a:srgbClr val="103E70"/>
                </a:solidFill>
                <a:latin typeface="Verdana"/>
                <a:cs typeface="Verdana"/>
              </a:rPr>
              <a:t>POR</a:t>
            </a:r>
            <a:r>
              <a:rPr sz="1800" b="1" spc="-15" dirty="0">
                <a:solidFill>
                  <a:srgbClr val="103E70"/>
                </a:solidFill>
                <a:latin typeface="Verdana"/>
                <a:cs typeface="Verdana"/>
              </a:rPr>
              <a:t> </a:t>
            </a:r>
            <a:r>
              <a:rPr sz="1800" b="1" spc="-5" dirty="0">
                <a:solidFill>
                  <a:srgbClr val="103E70"/>
                </a:solidFill>
                <a:latin typeface="Verdana"/>
                <a:cs typeface="Verdana"/>
              </a:rPr>
              <a:t>MELANOCITOS</a:t>
            </a:r>
            <a:endParaRPr sz="1800">
              <a:latin typeface="Verdana"/>
              <a:cs typeface="Verdana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2850">
              <a:latin typeface="Verdana"/>
              <a:cs typeface="Verdana"/>
            </a:endParaRPr>
          </a:p>
          <a:p>
            <a:pPr marL="305435">
              <a:lnSpc>
                <a:spcPct val="100000"/>
              </a:lnSpc>
            </a:pPr>
            <a:r>
              <a:rPr sz="1800" b="1" spc="-5" dirty="0">
                <a:solidFill>
                  <a:srgbClr val="103E70"/>
                </a:solidFill>
                <a:latin typeface="Verdana"/>
                <a:cs typeface="Verdana"/>
              </a:rPr>
              <a:t>REGULADA</a:t>
            </a:r>
            <a:r>
              <a:rPr sz="1800" b="1" spc="-15" dirty="0">
                <a:solidFill>
                  <a:srgbClr val="103E70"/>
                </a:solidFill>
                <a:latin typeface="Verdana"/>
                <a:cs typeface="Verdana"/>
              </a:rPr>
              <a:t> </a:t>
            </a:r>
            <a:r>
              <a:rPr sz="1800" b="1" dirty="0">
                <a:solidFill>
                  <a:srgbClr val="103E70"/>
                </a:solidFill>
                <a:latin typeface="Verdana"/>
                <a:cs typeface="Verdana"/>
              </a:rPr>
              <a:t>POR</a:t>
            </a:r>
            <a:r>
              <a:rPr sz="1800" b="1" spc="-10" dirty="0">
                <a:solidFill>
                  <a:srgbClr val="103E70"/>
                </a:solidFill>
                <a:latin typeface="Verdana"/>
                <a:cs typeface="Verdana"/>
              </a:rPr>
              <a:t> </a:t>
            </a:r>
            <a:r>
              <a:rPr sz="1800" b="1" spc="-5" dirty="0">
                <a:solidFill>
                  <a:srgbClr val="103E70"/>
                </a:solidFill>
                <a:latin typeface="Verdana"/>
                <a:cs typeface="Verdana"/>
              </a:rPr>
              <a:t>FACTORES RACIALES</a:t>
            </a:r>
            <a:r>
              <a:rPr sz="1800" b="1" spc="10" dirty="0">
                <a:solidFill>
                  <a:srgbClr val="103E70"/>
                </a:solidFill>
                <a:latin typeface="Verdana"/>
                <a:cs typeface="Verdana"/>
              </a:rPr>
              <a:t> </a:t>
            </a:r>
            <a:r>
              <a:rPr sz="1800" b="1" dirty="0">
                <a:solidFill>
                  <a:srgbClr val="103E70"/>
                </a:solidFill>
                <a:latin typeface="Verdana"/>
                <a:cs typeface="Verdana"/>
              </a:rPr>
              <a:t>Y</a:t>
            </a:r>
            <a:r>
              <a:rPr sz="1800" b="1" spc="-5" dirty="0">
                <a:solidFill>
                  <a:srgbClr val="103E70"/>
                </a:solidFill>
                <a:latin typeface="Verdana"/>
                <a:cs typeface="Verdana"/>
              </a:rPr>
              <a:t> GENÉTICOS</a:t>
            </a:r>
            <a:endParaRPr sz="1800">
              <a:latin typeface="Verdana"/>
              <a:cs typeface="Verdana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2850">
              <a:latin typeface="Verdana"/>
              <a:cs typeface="Verdana"/>
            </a:endParaRPr>
          </a:p>
          <a:p>
            <a:pPr marL="12700">
              <a:lnSpc>
                <a:spcPct val="100000"/>
              </a:lnSpc>
              <a:tabLst>
                <a:tab pos="330835" algn="l"/>
              </a:tabLst>
            </a:pPr>
            <a:r>
              <a:rPr sz="1800" u="sng" dirty="0">
                <a:solidFill>
                  <a:srgbClr val="AF8D49"/>
                </a:solidFill>
                <a:uFill>
                  <a:solidFill>
                    <a:srgbClr val="A8A8A8"/>
                  </a:solidFill>
                </a:uFill>
                <a:latin typeface="Times New Roman"/>
                <a:cs typeface="Times New Roman"/>
              </a:rPr>
              <a:t>  </a:t>
            </a:r>
            <a:r>
              <a:rPr sz="1800" u="sng" spc="15" dirty="0">
                <a:solidFill>
                  <a:srgbClr val="AF8D49"/>
                </a:solidFill>
                <a:uFill>
                  <a:solidFill>
                    <a:srgbClr val="A8A8A8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AF8D49"/>
                </a:solidFill>
                <a:latin typeface="Times New Roman"/>
                <a:cs typeface="Times New Roman"/>
              </a:rPr>
              <a:t>	</a:t>
            </a:r>
            <a:r>
              <a:rPr sz="1800" b="1" u="sng" spc="-5" dirty="0">
                <a:solidFill>
                  <a:srgbClr val="AF8D49"/>
                </a:solidFill>
                <a:uFill>
                  <a:solidFill>
                    <a:srgbClr val="BC9D60"/>
                  </a:solidFill>
                </a:uFill>
                <a:latin typeface="Verdana"/>
                <a:cs typeface="Verdana"/>
              </a:rPr>
              <a:t>DETERMINA</a:t>
            </a:r>
            <a:r>
              <a:rPr sz="1800" b="1" u="sng" spc="-25" dirty="0">
                <a:solidFill>
                  <a:srgbClr val="AF8D49"/>
                </a:solidFill>
                <a:uFill>
                  <a:solidFill>
                    <a:srgbClr val="BC9D60"/>
                  </a:solidFill>
                </a:uFill>
                <a:latin typeface="Verdana"/>
                <a:cs typeface="Verdana"/>
              </a:rPr>
              <a:t> </a:t>
            </a:r>
            <a:r>
              <a:rPr sz="1800" b="1" u="sng" spc="-5" dirty="0">
                <a:solidFill>
                  <a:srgbClr val="AF8D49"/>
                </a:solidFill>
                <a:uFill>
                  <a:solidFill>
                    <a:srgbClr val="BC9D60"/>
                  </a:solidFill>
                </a:uFill>
                <a:latin typeface="Verdana"/>
                <a:cs typeface="Verdana"/>
              </a:rPr>
              <a:t>EL</a:t>
            </a:r>
            <a:r>
              <a:rPr sz="1800" b="1" u="sng" spc="-10" dirty="0">
                <a:solidFill>
                  <a:srgbClr val="AF8D49"/>
                </a:solidFill>
                <a:uFill>
                  <a:solidFill>
                    <a:srgbClr val="BC9D60"/>
                  </a:solidFill>
                </a:uFill>
                <a:latin typeface="Verdana"/>
                <a:cs typeface="Verdana"/>
              </a:rPr>
              <a:t> </a:t>
            </a:r>
            <a:r>
              <a:rPr sz="1800" b="1" u="sng" dirty="0">
                <a:solidFill>
                  <a:srgbClr val="AF8D49"/>
                </a:solidFill>
                <a:uFill>
                  <a:solidFill>
                    <a:srgbClr val="BC9D60"/>
                  </a:solidFill>
                </a:uFill>
                <a:latin typeface="Verdana"/>
                <a:cs typeface="Verdana"/>
              </a:rPr>
              <a:t>COLOR</a:t>
            </a:r>
            <a:r>
              <a:rPr sz="1800" b="1" u="sng" spc="-15" dirty="0">
                <a:solidFill>
                  <a:srgbClr val="AF8D49"/>
                </a:solidFill>
                <a:uFill>
                  <a:solidFill>
                    <a:srgbClr val="BC9D60"/>
                  </a:solidFill>
                </a:uFill>
                <a:latin typeface="Verdana"/>
                <a:cs typeface="Verdana"/>
              </a:rPr>
              <a:t> </a:t>
            </a:r>
            <a:r>
              <a:rPr sz="1800" b="1" u="sng" spc="-5" dirty="0">
                <a:solidFill>
                  <a:srgbClr val="AF8D49"/>
                </a:solidFill>
                <a:uFill>
                  <a:solidFill>
                    <a:srgbClr val="BC9D60"/>
                  </a:solidFill>
                </a:uFill>
                <a:latin typeface="Verdana"/>
                <a:cs typeface="Verdana"/>
              </a:rPr>
              <a:t>PARA</a:t>
            </a:r>
            <a:r>
              <a:rPr sz="1800" b="1" u="sng" spc="-25" dirty="0">
                <a:solidFill>
                  <a:srgbClr val="AF8D49"/>
                </a:solidFill>
                <a:uFill>
                  <a:solidFill>
                    <a:srgbClr val="BC9D60"/>
                  </a:solidFill>
                </a:uFill>
                <a:latin typeface="Verdana"/>
                <a:cs typeface="Verdana"/>
              </a:rPr>
              <a:t> </a:t>
            </a:r>
            <a:r>
              <a:rPr sz="1800" b="1" u="sng" dirty="0">
                <a:solidFill>
                  <a:srgbClr val="AF8D49"/>
                </a:solidFill>
                <a:uFill>
                  <a:solidFill>
                    <a:srgbClr val="BC9D60"/>
                  </a:solidFill>
                </a:uFill>
                <a:latin typeface="Verdana"/>
                <a:cs typeface="Verdana"/>
              </a:rPr>
              <a:t>CADA</a:t>
            </a:r>
            <a:r>
              <a:rPr sz="1800" b="1" u="sng" spc="-20" dirty="0">
                <a:solidFill>
                  <a:srgbClr val="AF8D49"/>
                </a:solidFill>
                <a:uFill>
                  <a:solidFill>
                    <a:srgbClr val="BC9D60"/>
                  </a:solidFill>
                </a:uFill>
                <a:latin typeface="Verdana"/>
                <a:cs typeface="Verdana"/>
              </a:rPr>
              <a:t> </a:t>
            </a:r>
            <a:r>
              <a:rPr sz="1800" b="1" u="sng" dirty="0">
                <a:solidFill>
                  <a:srgbClr val="AF8D49"/>
                </a:solidFill>
                <a:uFill>
                  <a:solidFill>
                    <a:srgbClr val="BC9D60"/>
                  </a:solidFill>
                </a:uFill>
                <a:latin typeface="Verdana"/>
                <a:cs typeface="Verdana"/>
              </a:rPr>
              <a:t>INDIVIDUO</a:t>
            </a:r>
            <a:r>
              <a:rPr sz="1800" b="1" dirty="0">
                <a:solidFill>
                  <a:srgbClr val="AF8D49"/>
                </a:solidFill>
                <a:latin typeface="Verdana"/>
                <a:cs typeface="Verdana"/>
              </a:rPr>
              <a:t>*</a:t>
            </a:r>
            <a:endParaRPr sz="1800">
              <a:latin typeface="Verdana"/>
              <a:cs typeface="Verdana"/>
            </a:endParaRPr>
          </a:p>
        </p:txBody>
      </p:sp>
      <p:sp>
        <p:nvSpPr>
          <p:cNvPr id="1036" name="object 1036"/>
          <p:cNvSpPr txBox="1"/>
          <p:nvPr/>
        </p:nvSpPr>
        <p:spPr>
          <a:xfrm>
            <a:off x="904239" y="6126479"/>
            <a:ext cx="3266440" cy="269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00" b="1" spc="-5" dirty="0">
                <a:solidFill>
                  <a:srgbClr val="AF8D49"/>
                </a:solidFill>
                <a:latin typeface="Verdana"/>
                <a:cs typeface="Verdana"/>
              </a:rPr>
              <a:t>*JUNTO</a:t>
            </a:r>
            <a:r>
              <a:rPr sz="1600" b="1" spc="-35" dirty="0">
                <a:solidFill>
                  <a:srgbClr val="AF8D49"/>
                </a:solidFill>
                <a:latin typeface="Verdana"/>
                <a:cs typeface="Verdana"/>
              </a:rPr>
              <a:t> </a:t>
            </a:r>
            <a:r>
              <a:rPr sz="1600" b="1" dirty="0">
                <a:solidFill>
                  <a:srgbClr val="AF8D49"/>
                </a:solidFill>
                <a:latin typeface="Verdana"/>
                <a:cs typeface="Verdana"/>
              </a:rPr>
              <a:t>A</a:t>
            </a:r>
            <a:r>
              <a:rPr sz="1600" b="1" spc="-45" dirty="0">
                <a:solidFill>
                  <a:srgbClr val="AF8D49"/>
                </a:solidFill>
                <a:latin typeface="Verdana"/>
                <a:cs typeface="Verdana"/>
              </a:rPr>
              <a:t> </a:t>
            </a:r>
            <a:r>
              <a:rPr sz="1600" b="1" spc="-5" dirty="0">
                <a:solidFill>
                  <a:srgbClr val="AF8D49"/>
                </a:solidFill>
                <a:latin typeface="Verdana"/>
                <a:cs typeface="Verdana"/>
              </a:rPr>
              <a:t>OTROS</a:t>
            </a:r>
            <a:r>
              <a:rPr sz="1600" b="1" spc="-45" dirty="0">
                <a:solidFill>
                  <a:srgbClr val="AF8D49"/>
                </a:solidFill>
                <a:latin typeface="Verdana"/>
                <a:cs typeface="Verdana"/>
              </a:rPr>
              <a:t> </a:t>
            </a:r>
            <a:r>
              <a:rPr sz="1600" b="1" spc="-5" dirty="0">
                <a:solidFill>
                  <a:srgbClr val="AF8D49"/>
                </a:solidFill>
                <a:latin typeface="Verdana"/>
                <a:cs typeface="Verdana"/>
              </a:rPr>
              <a:t>FACTORES</a:t>
            </a:r>
            <a:endParaRPr sz="1600">
              <a:latin typeface="Verdana"/>
              <a:cs typeface="Verdana"/>
            </a:endParaRPr>
          </a:p>
        </p:txBody>
      </p:sp>
      <p:pic>
        <p:nvPicPr>
          <p:cNvPr id="1037" name="object 1037"/>
          <p:cNvPicPr/>
          <p:nvPr/>
        </p:nvPicPr>
        <p:blipFill>
          <a:blip r:embed="rId12" cstate="print"/>
          <a:stretch>
            <a:fillRect/>
          </a:stretch>
        </p:blipFill>
        <p:spPr>
          <a:xfrm>
            <a:off x="8173719" y="0"/>
            <a:ext cx="576579" cy="765810"/>
          </a:xfrm>
          <a:prstGeom prst="rect">
            <a:avLst/>
          </a:prstGeom>
        </p:spPr>
      </p:pic>
    </p:spTree>
  </p:cSld>
  <p:clrMapOvr>
    <a:masterClrMapping/>
  </p:clrMapOvr>
  <p:transition>
    <p:dissolv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38150" y="1584960"/>
            <a:ext cx="8328659" cy="4560570"/>
          </a:xfrm>
          <a:prstGeom prst="rect">
            <a:avLst/>
          </a:prstGeom>
        </p:spPr>
      </p:pic>
      <p:sp>
        <p:nvSpPr>
          <p:cNvPr id="3" name="object 3"/>
          <p:cNvSpPr/>
          <p:nvPr/>
        </p:nvSpPr>
        <p:spPr>
          <a:xfrm>
            <a:off x="7415530" y="723900"/>
            <a:ext cx="76200" cy="76200"/>
          </a:xfrm>
          <a:custGeom>
            <a:avLst/>
            <a:gdLst/>
            <a:ahLst/>
            <a:cxnLst/>
            <a:rect l="l" t="t" r="r" b="b"/>
            <a:pathLst>
              <a:path w="76200" h="76200">
                <a:moveTo>
                  <a:pt x="41910" y="0"/>
                </a:moveTo>
                <a:lnTo>
                  <a:pt x="34290" y="0"/>
                </a:lnTo>
                <a:lnTo>
                  <a:pt x="30479" y="1270"/>
                </a:lnTo>
                <a:lnTo>
                  <a:pt x="26670" y="1270"/>
                </a:lnTo>
                <a:lnTo>
                  <a:pt x="0" y="30479"/>
                </a:lnTo>
                <a:lnTo>
                  <a:pt x="0" y="45720"/>
                </a:lnTo>
                <a:lnTo>
                  <a:pt x="30479" y="76200"/>
                </a:lnTo>
                <a:lnTo>
                  <a:pt x="38100" y="76200"/>
                </a:lnTo>
                <a:lnTo>
                  <a:pt x="45720" y="76200"/>
                </a:lnTo>
                <a:lnTo>
                  <a:pt x="49529" y="74929"/>
                </a:lnTo>
                <a:lnTo>
                  <a:pt x="52070" y="73660"/>
                </a:lnTo>
                <a:lnTo>
                  <a:pt x="55879" y="72389"/>
                </a:lnTo>
                <a:lnTo>
                  <a:pt x="59690" y="69850"/>
                </a:lnTo>
                <a:lnTo>
                  <a:pt x="69850" y="59689"/>
                </a:lnTo>
                <a:lnTo>
                  <a:pt x="71120" y="57150"/>
                </a:lnTo>
                <a:lnTo>
                  <a:pt x="73660" y="53339"/>
                </a:lnTo>
                <a:lnTo>
                  <a:pt x="74929" y="49529"/>
                </a:lnTo>
                <a:lnTo>
                  <a:pt x="74929" y="45720"/>
                </a:lnTo>
                <a:lnTo>
                  <a:pt x="76200" y="41910"/>
                </a:lnTo>
                <a:lnTo>
                  <a:pt x="76200" y="34289"/>
                </a:lnTo>
                <a:lnTo>
                  <a:pt x="74929" y="30479"/>
                </a:lnTo>
                <a:lnTo>
                  <a:pt x="74929" y="26670"/>
                </a:lnTo>
                <a:lnTo>
                  <a:pt x="73660" y="22860"/>
                </a:lnTo>
                <a:lnTo>
                  <a:pt x="71120" y="20320"/>
                </a:lnTo>
                <a:lnTo>
                  <a:pt x="69850" y="16510"/>
                </a:lnTo>
                <a:lnTo>
                  <a:pt x="59690" y="6350"/>
                </a:lnTo>
                <a:lnTo>
                  <a:pt x="55879" y="3810"/>
                </a:lnTo>
                <a:lnTo>
                  <a:pt x="52070" y="2539"/>
                </a:lnTo>
                <a:lnTo>
                  <a:pt x="49529" y="1270"/>
                </a:lnTo>
                <a:lnTo>
                  <a:pt x="45720" y="1270"/>
                </a:lnTo>
                <a:lnTo>
                  <a:pt x="4191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4" name="object 4"/>
          <p:cNvGrpSpPr/>
          <p:nvPr/>
        </p:nvGrpSpPr>
        <p:grpSpPr>
          <a:xfrm>
            <a:off x="1844039" y="72389"/>
            <a:ext cx="5579110" cy="702310"/>
            <a:chOff x="1844039" y="72389"/>
            <a:chExt cx="5579110" cy="702310"/>
          </a:xfrm>
        </p:grpSpPr>
        <p:sp>
          <p:nvSpPr>
            <p:cNvPr id="5" name="object 5"/>
            <p:cNvSpPr/>
            <p:nvPr/>
          </p:nvSpPr>
          <p:spPr>
            <a:xfrm>
              <a:off x="2120900" y="746759"/>
              <a:ext cx="3553460" cy="26670"/>
            </a:xfrm>
            <a:custGeom>
              <a:avLst/>
              <a:gdLst/>
              <a:ahLst/>
              <a:cxnLst/>
              <a:rect l="l" t="t" r="r" b="b"/>
              <a:pathLst>
                <a:path w="3553460" h="26670">
                  <a:moveTo>
                    <a:pt x="25400" y="0"/>
                  </a:moveTo>
                  <a:lnTo>
                    <a:pt x="0" y="0"/>
                  </a:lnTo>
                  <a:lnTo>
                    <a:pt x="0" y="24130"/>
                  </a:lnTo>
                  <a:lnTo>
                    <a:pt x="25400" y="25400"/>
                  </a:lnTo>
                  <a:lnTo>
                    <a:pt x="25400" y="0"/>
                  </a:lnTo>
                  <a:close/>
                </a:path>
                <a:path w="3553460" h="26670">
                  <a:moveTo>
                    <a:pt x="74930" y="0"/>
                  </a:moveTo>
                  <a:lnTo>
                    <a:pt x="50800" y="0"/>
                  </a:lnTo>
                  <a:lnTo>
                    <a:pt x="50800" y="25400"/>
                  </a:lnTo>
                  <a:lnTo>
                    <a:pt x="74930" y="25400"/>
                  </a:lnTo>
                  <a:lnTo>
                    <a:pt x="74930" y="0"/>
                  </a:lnTo>
                  <a:close/>
                </a:path>
                <a:path w="3553460" h="26670">
                  <a:moveTo>
                    <a:pt x="125730" y="0"/>
                  </a:moveTo>
                  <a:lnTo>
                    <a:pt x="100330" y="0"/>
                  </a:lnTo>
                  <a:lnTo>
                    <a:pt x="100330" y="25400"/>
                  </a:lnTo>
                  <a:lnTo>
                    <a:pt x="125730" y="25400"/>
                  </a:lnTo>
                  <a:lnTo>
                    <a:pt x="125730" y="0"/>
                  </a:lnTo>
                  <a:close/>
                </a:path>
                <a:path w="3553460" h="26670">
                  <a:moveTo>
                    <a:pt x="176530" y="0"/>
                  </a:moveTo>
                  <a:lnTo>
                    <a:pt x="151130" y="0"/>
                  </a:lnTo>
                  <a:lnTo>
                    <a:pt x="151130" y="25400"/>
                  </a:lnTo>
                  <a:lnTo>
                    <a:pt x="176530" y="25400"/>
                  </a:lnTo>
                  <a:lnTo>
                    <a:pt x="176530" y="0"/>
                  </a:lnTo>
                  <a:close/>
                </a:path>
                <a:path w="3553460" h="26670">
                  <a:moveTo>
                    <a:pt x="226060" y="0"/>
                  </a:moveTo>
                  <a:lnTo>
                    <a:pt x="201930" y="0"/>
                  </a:lnTo>
                  <a:lnTo>
                    <a:pt x="201930" y="25400"/>
                  </a:lnTo>
                  <a:lnTo>
                    <a:pt x="226060" y="25400"/>
                  </a:lnTo>
                  <a:lnTo>
                    <a:pt x="226060" y="0"/>
                  </a:lnTo>
                  <a:close/>
                </a:path>
                <a:path w="3553460" h="26670">
                  <a:moveTo>
                    <a:pt x="276860" y="0"/>
                  </a:moveTo>
                  <a:lnTo>
                    <a:pt x="251460" y="0"/>
                  </a:lnTo>
                  <a:lnTo>
                    <a:pt x="251460" y="25400"/>
                  </a:lnTo>
                  <a:lnTo>
                    <a:pt x="276860" y="25400"/>
                  </a:lnTo>
                  <a:lnTo>
                    <a:pt x="276860" y="0"/>
                  </a:lnTo>
                  <a:close/>
                </a:path>
                <a:path w="3553460" h="26670">
                  <a:moveTo>
                    <a:pt x="327660" y="0"/>
                  </a:moveTo>
                  <a:lnTo>
                    <a:pt x="302260" y="0"/>
                  </a:lnTo>
                  <a:lnTo>
                    <a:pt x="302260" y="25400"/>
                  </a:lnTo>
                  <a:lnTo>
                    <a:pt x="327660" y="25400"/>
                  </a:lnTo>
                  <a:lnTo>
                    <a:pt x="327660" y="0"/>
                  </a:lnTo>
                  <a:close/>
                </a:path>
                <a:path w="3553460" h="26670">
                  <a:moveTo>
                    <a:pt x="378460" y="0"/>
                  </a:moveTo>
                  <a:lnTo>
                    <a:pt x="353060" y="0"/>
                  </a:lnTo>
                  <a:lnTo>
                    <a:pt x="353060" y="25400"/>
                  </a:lnTo>
                  <a:lnTo>
                    <a:pt x="378460" y="25400"/>
                  </a:lnTo>
                  <a:lnTo>
                    <a:pt x="378460" y="0"/>
                  </a:lnTo>
                  <a:close/>
                </a:path>
                <a:path w="3553460" h="26670">
                  <a:moveTo>
                    <a:pt x="427990" y="0"/>
                  </a:moveTo>
                  <a:lnTo>
                    <a:pt x="402590" y="0"/>
                  </a:lnTo>
                  <a:lnTo>
                    <a:pt x="402590" y="25400"/>
                  </a:lnTo>
                  <a:lnTo>
                    <a:pt x="427990" y="25400"/>
                  </a:lnTo>
                  <a:lnTo>
                    <a:pt x="427990" y="0"/>
                  </a:lnTo>
                  <a:close/>
                </a:path>
                <a:path w="3553460" h="26670">
                  <a:moveTo>
                    <a:pt x="478790" y="0"/>
                  </a:moveTo>
                  <a:lnTo>
                    <a:pt x="453390" y="0"/>
                  </a:lnTo>
                  <a:lnTo>
                    <a:pt x="453390" y="25400"/>
                  </a:lnTo>
                  <a:lnTo>
                    <a:pt x="478790" y="25400"/>
                  </a:lnTo>
                  <a:lnTo>
                    <a:pt x="478790" y="0"/>
                  </a:lnTo>
                  <a:close/>
                </a:path>
                <a:path w="3553460" h="26670">
                  <a:moveTo>
                    <a:pt x="529590" y="0"/>
                  </a:moveTo>
                  <a:lnTo>
                    <a:pt x="504190" y="0"/>
                  </a:lnTo>
                  <a:lnTo>
                    <a:pt x="504190" y="25400"/>
                  </a:lnTo>
                  <a:lnTo>
                    <a:pt x="529590" y="25400"/>
                  </a:lnTo>
                  <a:lnTo>
                    <a:pt x="529590" y="0"/>
                  </a:lnTo>
                  <a:close/>
                </a:path>
                <a:path w="3553460" h="26670">
                  <a:moveTo>
                    <a:pt x="579120" y="0"/>
                  </a:moveTo>
                  <a:lnTo>
                    <a:pt x="553720" y="0"/>
                  </a:lnTo>
                  <a:lnTo>
                    <a:pt x="553720" y="25400"/>
                  </a:lnTo>
                  <a:lnTo>
                    <a:pt x="579120" y="25400"/>
                  </a:lnTo>
                  <a:lnTo>
                    <a:pt x="579120" y="0"/>
                  </a:lnTo>
                  <a:close/>
                </a:path>
                <a:path w="3553460" h="26670">
                  <a:moveTo>
                    <a:pt x="629920" y="0"/>
                  </a:moveTo>
                  <a:lnTo>
                    <a:pt x="604520" y="0"/>
                  </a:lnTo>
                  <a:lnTo>
                    <a:pt x="604520" y="25400"/>
                  </a:lnTo>
                  <a:lnTo>
                    <a:pt x="629920" y="25400"/>
                  </a:lnTo>
                  <a:lnTo>
                    <a:pt x="629920" y="0"/>
                  </a:lnTo>
                  <a:close/>
                </a:path>
                <a:path w="3553460" h="26670">
                  <a:moveTo>
                    <a:pt x="680720" y="0"/>
                  </a:moveTo>
                  <a:lnTo>
                    <a:pt x="655320" y="0"/>
                  </a:lnTo>
                  <a:lnTo>
                    <a:pt x="655320" y="25400"/>
                  </a:lnTo>
                  <a:lnTo>
                    <a:pt x="680720" y="25400"/>
                  </a:lnTo>
                  <a:lnTo>
                    <a:pt x="680720" y="0"/>
                  </a:lnTo>
                  <a:close/>
                </a:path>
                <a:path w="3553460" h="26670">
                  <a:moveTo>
                    <a:pt x="730250" y="0"/>
                  </a:moveTo>
                  <a:lnTo>
                    <a:pt x="704850" y="0"/>
                  </a:lnTo>
                  <a:lnTo>
                    <a:pt x="704850" y="25400"/>
                  </a:lnTo>
                  <a:lnTo>
                    <a:pt x="730250" y="25400"/>
                  </a:lnTo>
                  <a:lnTo>
                    <a:pt x="730250" y="0"/>
                  </a:lnTo>
                  <a:close/>
                </a:path>
                <a:path w="3553460" h="26670">
                  <a:moveTo>
                    <a:pt x="781050" y="0"/>
                  </a:moveTo>
                  <a:lnTo>
                    <a:pt x="755650" y="0"/>
                  </a:lnTo>
                  <a:lnTo>
                    <a:pt x="755650" y="25400"/>
                  </a:lnTo>
                  <a:lnTo>
                    <a:pt x="781050" y="25400"/>
                  </a:lnTo>
                  <a:lnTo>
                    <a:pt x="781050" y="0"/>
                  </a:lnTo>
                  <a:close/>
                </a:path>
                <a:path w="3553460" h="26670">
                  <a:moveTo>
                    <a:pt x="831850" y="0"/>
                  </a:moveTo>
                  <a:lnTo>
                    <a:pt x="806450" y="0"/>
                  </a:lnTo>
                  <a:lnTo>
                    <a:pt x="806450" y="25400"/>
                  </a:lnTo>
                  <a:lnTo>
                    <a:pt x="831850" y="25400"/>
                  </a:lnTo>
                  <a:lnTo>
                    <a:pt x="831850" y="0"/>
                  </a:lnTo>
                  <a:close/>
                </a:path>
                <a:path w="3553460" h="26670">
                  <a:moveTo>
                    <a:pt x="881380" y="0"/>
                  </a:moveTo>
                  <a:lnTo>
                    <a:pt x="857250" y="0"/>
                  </a:lnTo>
                  <a:lnTo>
                    <a:pt x="857250" y="25400"/>
                  </a:lnTo>
                  <a:lnTo>
                    <a:pt x="881380" y="25400"/>
                  </a:lnTo>
                  <a:lnTo>
                    <a:pt x="881380" y="0"/>
                  </a:lnTo>
                  <a:close/>
                </a:path>
                <a:path w="3553460" h="26670">
                  <a:moveTo>
                    <a:pt x="932180" y="0"/>
                  </a:moveTo>
                  <a:lnTo>
                    <a:pt x="906780" y="0"/>
                  </a:lnTo>
                  <a:lnTo>
                    <a:pt x="906780" y="25400"/>
                  </a:lnTo>
                  <a:lnTo>
                    <a:pt x="932180" y="25400"/>
                  </a:lnTo>
                  <a:lnTo>
                    <a:pt x="932180" y="0"/>
                  </a:lnTo>
                  <a:close/>
                </a:path>
                <a:path w="3553460" h="26670">
                  <a:moveTo>
                    <a:pt x="982980" y="0"/>
                  </a:moveTo>
                  <a:lnTo>
                    <a:pt x="957580" y="0"/>
                  </a:lnTo>
                  <a:lnTo>
                    <a:pt x="957580" y="25400"/>
                  </a:lnTo>
                  <a:lnTo>
                    <a:pt x="982980" y="25400"/>
                  </a:lnTo>
                  <a:lnTo>
                    <a:pt x="982980" y="0"/>
                  </a:lnTo>
                  <a:close/>
                </a:path>
                <a:path w="3553460" h="26670">
                  <a:moveTo>
                    <a:pt x="1032510" y="0"/>
                  </a:moveTo>
                  <a:lnTo>
                    <a:pt x="1008380" y="0"/>
                  </a:lnTo>
                  <a:lnTo>
                    <a:pt x="1008380" y="25400"/>
                  </a:lnTo>
                  <a:lnTo>
                    <a:pt x="1032510" y="25400"/>
                  </a:lnTo>
                  <a:lnTo>
                    <a:pt x="1032510" y="0"/>
                  </a:lnTo>
                  <a:close/>
                </a:path>
                <a:path w="3553460" h="26670">
                  <a:moveTo>
                    <a:pt x="1083310" y="0"/>
                  </a:moveTo>
                  <a:lnTo>
                    <a:pt x="1057910" y="0"/>
                  </a:lnTo>
                  <a:lnTo>
                    <a:pt x="1057910" y="25400"/>
                  </a:lnTo>
                  <a:lnTo>
                    <a:pt x="1083310" y="25400"/>
                  </a:lnTo>
                  <a:lnTo>
                    <a:pt x="1083310" y="0"/>
                  </a:lnTo>
                  <a:close/>
                </a:path>
                <a:path w="3553460" h="26670">
                  <a:moveTo>
                    <a:pt x="1134110" y="0"/>
                  </a:moveTo>
                  <a:lnTo>
                    <a:pt x="1108710" y="0"/>
                  </a:lnTo>
                  <a:lnTo>
                    <a:pt x="1108710" y="25400"/>
                  </a:lnTo>
                  <a:lnTo>
                    <a:pt x="1134110" y="25400"/>
                  </a:lnTo>
                  <a:lnTo>
                    <a:pt x="1134110" y="0"/>
                  </a:lnTo>
                  <a:close/>
                </a:path>
                <a:path w="3553460" h="26670">
                  <a:moveTo>
                    <a:pt x="1183640" y="0"/>
                  </a:moveTo>
                  <a:lnTo>
                    <a:pt x="1159510" y="0"/>
                  </a:lnTo>
                  <a:lnTo>
                    <a:pt x="1159510" y="25400"/>
                  </a:lnTo>
                  <a:lnTo>
                    <a:pt x="1183640" y="25400"/>
                  </a:lnTo>
                  <a:lnTo>
                    <a:pt x="1183640" y="0"/>
                  </a:lnTo>
                  <a:close/>
                </a:path>
                <a:path w="3553460" h="26670">
                  <a:moveTo>
                    <a:pt x="1234440" y="0"/>
                  </a:moveTo>
                  <a:lnTo>
                    <a:pt x="1209040" y="0"/>
                  </a:lnTo>
                  <a:lnTo>
                    <a:pt x="1209040" y="25400"/>
                  </a:lnTo>
                  <a:lnTo>
                    <a:pt x="1234440" y="25400"/>
                  </a:lnTo>
                  <a:lnTo>
                    <a:pt x="1234440" y="0"/>
                  </a:lnTo>
                  <a:close/>
                </a:path>
                <a:path w="3553460" h="26670">
                  <a:moveTo>
                    <a:pt x="1285240" y="0"/>
                  </a:moveTo>
                  <a:lnTo>
                    <a:pt x="1259840" y="0"/>
                  </a:lnTo>
                  <a:lnTo>
                    <a:pt x="1259840" y="25400"/>
                  </a:lnTo>
                  <a:lnTo>
                    <a:pt x="1285240" y="25400"/>
                  </a:lnTo>
                  <a:lnTo>
                    <a:pt x="1285240" y="0"/>
                  </a:lnTo>
                  <a:close/>
                </a:path>
                <a:path w="3553460" h="26670">
                  <a:moveTo>
                    <a:pt x="1336040" y="0"/>
                  </a:moveTo>
                  <a:lnTo>
                    <a:pt x="1310640" y="0"/>
                  </a:lnTo>
                  <a:lnTo>
                    <a:pt x="1310640" y="25400"/>
                  </a:lnTo>
                  <a:lnTo>
                    <a:pt x="1336040" y="25400"/>
                  </a:lnTo>
                  <a:lnTo>
                    <a:pt x="1336040" y="0"/>
                  </a:lnTo>
                  <a:close/>
                </a:path>
                <a:path w="3553460" h="26670">
                  <a:moveTo>
                    <a:pt x="1385570" y="0"/>
                  </a:moveTo>
                  <a:lnTo>
                    <a:pt x="1360170" y="0"/>
                  </a:lnTo>
                  <a:lnTo>
                    <a:pt x="1360170" y="25400"/>
                  </a:lnTo>
                  <a:lnTo>
                    <a:pt x="1385570" y="25400"/>
                  </a:lnTo>
                  <a:lnTo>
                    <a:pt x="1385570" y="0"/>
                  </a:lnTo>
                  <a:close/>
                </a:path>
                <a:path w="3553460" h="26670">
                  <a:moveTo>
                    <a:pt x="1436370" y="0"/>
                  </a:moveTo>
                  <a:lnTo>
                    <a:pt x="1410970" y="0"/>
                  </a:lnTo>
                  <a:lnTo>
                    <a:pt x="1410970" y="25400"/>
                  </a:lnTo>
                  <a:lnTo>
                    <a:pt x="1436370" y="25400"/>
                  </a:lnTo>
                  <a:lnTo>
                    <a:pt x="1436370" y="0"/>
                  </a:lnTo>
                  <a:close/>
                </a:path>
                <a:path w="3553460" h="26670">
                  <a:moveTo>
                    <a:pt x="1487170" y="0"/>
                  </a:moveTo>
                  <a:lnTo>
                    <a:pt x="1461770" y="0"/>
                  </a:lnTo>
                  <a:lnTo>
                    <a:pt x="1461770" y="25400"/>
                  </a:lnTo>
                  <a:lnTo>
                    <a:pt x="1487170" y="25400"/>
                  </a:lnTo>
                  <a:lnTo>
                    <a:pt x="1487170" y="0"/>
                  </a:lnTo>
                  <a:close/>
                </a:path>
                <a:path w="3553460" h="26670">
                  <a:moveTo>
                    <a:pt x="1536700" y="0"/>
                  </a:moveTo>
                  <a:lnTo>
                    <a:pt x="1511300" y="0"/>
                  </a:lnTo>
                  <a:lnTo>
                    <a:pt x="1511300" y="25400"/>
                  </a:lnTo>
                  <a:lnTo>
                    <a:pt x="1536700" y="25400"/>
                  </a:lnTo>
                  <a:lnTo>
                    <a:pt x="1536700" y="0"/>
                  </a:lnTo>
                  <a:close/>
                </a:path>
                <a:path w="3553460" h="26670">
                  <a:moveTo>
                    <a:pt x="1587500" y="0"/>
                  </a:moveTo>
                  <a:lnTo>
                    <a:pt x="1562100" y="0"/>
                  </a:lnTo>
                  <a:lnTo>
                    <a:pt x="1562100" y="25400"/>
                  </a:lnTo>
                  <a:lnTo>
                    <a:pt x="1587500" y="25400"/>
                  </a:lnTo>
                  <a:lnTo>
                    <a:pt x="1587500" y="0"/>
                  </a:lnTo>
                  <a:close/>
                </a:path>
                <a:path w="3553460" h="26670">
                  <a:moveTo>
                    <a:pt x="1638300" y="0"/>
                  </a:moveTo>
                  <a:lnTo>
                    <a:pt x="1612900" y="0"/>
                  </a:lnTo>
                  <a:lnTo>
                    <a:pt x="1612900" y="25400"/>
                  </a:lnTo>
                  <a:lnTo>
                    <a:pt x="1638300" y="25400"/>
                  </a:lnTo>
                  <a:lnTo>
                    <a:pt x="1638300" y="0"/>
                  </a:lnTo>
                  <a:close/>
                </a:path>
                <a:path w="3553460" h="26670">
                  <a:moveTo>
                    <a:pt x="1687830" y="0"/>
                  </a:moveTo>
                  <a:lnTo>
                    <a:pt x="1662430" y="0"/>
                  </a:lnTo>
                  <a:lnTo>
                    <a:pt x="1662430" y="25400"/>
                  </a:lnTo>
                  <a:lnTo>
                    <a:pt x="1687830" y="25400"/>
                  </a:lnTo>
                  <a:lnTo>
                    <a:pt x="1687830" y="0"/>
                  </a:lnTo>
                  <a:close/>
                </a:path>
                <a:path w="3553460" h="26670">
                  <a:moveTo>
                    <a:pt x="1738630" y="0"/>
                  </a:moveTo>
                  <a:lnTo>
                    <a:pt x="1713230" y="0"/>
                  </a:lnTo>
                  <a:lnTo>
                    <a:pt x="1713230" y="25400"/>
                  </a:lnTo>
                  <a:lnTo>
                    <a:pt x="1738630" y="25400"/>
                  </a:lnTo>
                  <a:lnTo>
                    <a:pt x="1738630" y="0"/>
                  </a:lnTo>
                  <a:close/>
                </a:path>
                <a:path w="3553460" h="26670">
                  <a:moveTo>
                    <a:pt x="1789430" y="0"/>
                  </a:moveTo>
                  <a:lnTo>
                    <a:pt x="1764030" y="0"/>
                  </a:lnTo>
                  <a:lnTo>
                    <a:pt x="1764030" y="25400"/>
                  </a:lnTo>
                  <a:lnTo>
                    <a:pt x="1789430" y="26670"/>
                  </a:lnTo>
                  <a:lnTo>
                    <a:pt x="1789430" y="0"/>
                  </a:lnTo>
                  <a:close/>
                </a:path>
                <a:path w="3553460" h="26670">
                  <a:moveTo>
                    <a:pt x="1838960" y="0"/>
                  </a:moveTo>
                  <a:lnTo>
                    <a:pt x="1814830" y="0"/>
                  </a:lnTo>
                  <a:lnTo>
                    <a:pt x="1814830" y="26670"/>
                  </a:lnTo>
                  <a:lnTo>
                    <a:pt x="1838960" y="26670"/>
                  </a:lnTo>
                  <a:lnTo>
                    <a:pt x="1838960" y="0"/>
                  </a:lnTo>
                  <a:close/>
                </a:path>
                <a:path w="3553460" h="26670">
                  <a:moveTo>
                    <a:pt x="1889760" y="0"/>
                  </a:moveTo>
                  <a:lnTo>
                    <a:pt x="1864360" y="0"/>
                  </a:lnTo>
                  <a:lnTo>
                    <a:pt x="1864360" y="26670"/>
                  </a:lnTo>
                  <a:lnTo>
                    <a:pt x="1889760" y="26670"/>
                  </a:lnTo>
                  <a:lnTo>
                    <a:pt x="1889760" y="0"/>
                  </a:lnTo>
                  <a:close/>
                </a:path>
                <a:path w="3553460" h="26670">
                  <a:moveTo>
                    <a:pt x="1940560" y="0"/>
                  </a:moveTo>
                  <a:lnTo>
                    <a:pt x="1915160" y="0"/>
                  </a:lnTo>
                  <a:lnTo>
                    <a:pt x="1915160" y="26670"/>
                  </a:lnTo>
                  <a:lnTo>
                    <a:pt x="1940560" y="26670"/>
                  </a:lnTo>
                  <a:lnTo>
                    <a:pt x="1940560" y="0"/>
                  </a:lnTo>
                  <a:close/>
                </a:path>
                <a:path w="3553460" h="26670">
                  <a:moveTo>
                    <a:pt x="1990090" y="0"/>
                  </a:moveTo>
                  <a:lnTo>
                    <a:pt x="1965960" y="0"/>
                  </a:lnTo>
                  <a:lnTo>
                    <a:pt x="1965960" y="26670"/>
                  </a:lnTo>
                  <a:lnTo>
                    <a:pt x="1990090" y="26670"/>
                  </a:lnTo>
                  <a:lnTo>
                    <a:pt x="1990090" y="0"/>
                  </a:lnTo>
                  <a:close/>
                </a:path>
                <a:path w="3553460" h="26670">
                  <a:moveTo>
                    <a:pt x="2040890" y="0"/>
                  </a:moveTo>
                  <a:lnTo>
                    <a:pt x="2015490" y="0"/>
                  </a:lnTo>
                  <a:lnTo>
                    <a:pt x="2015490" y="26670"/>
                  </a:lnTo>
                  <a:lnTo>
                    <a:pt x="2040890" y="26670"/>
                  </a:lnTo>
                  <a:lnTo>
                    <a:pt x="2040890" y="0"/>
                  </a:lnTo>
                  <a:close/>
                </a:path>
                <a:path w="3553460" h="26670">
                  <a:moveTo>
                    <a:pt x="2091690" y="0"/>
                  </a:moveTo>
                  <a:lnTo>
                    <a:pt x="2066290" y="0"/>
                  </a:lnTo>
                  <a:lnTo>
                    <a:pt x="2066290" y="26670"/>
                  </a:lnTo>
                  <a:lnTo>
                    <a:pt x="2091690" y="26670"/>
                  </a:lnTo>
                  <a:lnTo>
                    <a:pt x="2091690" y="0"/>
                  </a:lnTo>
                  <a:close/>
                </a:path>
                <a:path w="3553460" h="26670">
                  <a:moveTo>
                    <a:pt x="2142490" y="0"/>
                  </a:moveTo>
                  <a:lnTo>
                    <a:pt x="2117090" y="0"/>
                  </a:lnTo>
                  <a:lnTo>
                    <a:pt x="2117090" y="26670"/>
                  </a:lnTo>
                  <a:lnTo>
                    <a:pt x="2142490" y="26670"/>
                  </a:lnTo>
                  <a:lnTo>
                    <a:pt x="2142490" y="0"/>
                  </a:lnTo>
                  <a:close/>
                </a:path>
                <a:path w="3553460" h="26670">
                  <a:moveTo>
                    <a:pt x="2192020" y="0"/>
                  </a:moveTo>
                  <a:lnTo>
                    <a:pt x="2166620" y="0"/>
                  </a:lnTo>
                  <a:lnTo>
                    <a:pt x="2166620" y="26670"/>
                  </a:lnTo>
                  <a:lnTo>
                    <a:pt x="2192020" y="26670"/>
                  </a:lnTo>
                  <a:lnTo>
                    <a:pt x="2192020" y="0"/>
                  </a:lnTo>
                  <a:close/>
                </a:path>
                <a:path w="3553460" h="26670">
                  <a:moveTo>
                    <a:pt x="2242820" y="0"/>
                  </a:moveTo>
                  <a:lnTo>
                    <a:pt x="2217420" y="0"/>
                  </a:lnTo>
                  <a:lnTo>
                    <a:pt x="2217420" y="26670"/>
                  </a:lnTo>
                  <a:lnTo>
                    <a:pt x="2242820" y="26670"/>
                  </a:lnTo>
                  <a:lnTo>
                    <a:pt x="2242820" y="0"/>
                  </a:lnTo>
                  <a:close/>
                </a:path>
                <a:path w="3553460" h="26670">
                  <a:moveTo>
                    <a:pt x="2293620" y="0"/>
                  </a:moveTo>
                  <a:lnTo>
                    <a:pt x="2268220" y="0"/>
                  </a:lnTo>
                  <a:lnTo>
                    <a:pt x="2268220" y="26670"/>
                  </a:lnTo>
                  <a:lnTo>
                    <a:pt x="2293620" y="26670"/>
                  </a:lnTo>
                  <a:lnTo>
                    <a:pt x="2293620" y="0"/>
                  </a:lnTo>
                  <a:close/>
                </a:path>
                <a:path w="3553460" h="26670">
                  <a:moveTo>
                    <a:pt x="2343150" y="0"/>
                  </a:moveTo>
                  <a:lnTo>
                    <a:pt x="2317750" y="0"/>
                  </a:lnTo>
                  <a:lnTo>
                    <a:pt x="2317750" y="26670"/>
                  </a:lnTo>
                  <a:lnTo>
                    <a:pt x="2343150" y="26670"/>
                  </a:lnTo>
                  <a:lnTo>
                    <a:pt x="2343150" y="0"/>
                  </a:lnTo>
                  <a:close/>
                </a:path>
                <a:path w="3553460" h="26670">
                  <a:moveTo>
                    <a:pt x="2393950" y="1270"/>
                  </a:moveTo>
                  <a:lnTo>
                    <a:pt x="2368550" y="0"/>
                  </a:lnTo>
                  <a:lnTo>
                    <a:pt x="2368550" y="26670"/>
                  </a:lnTo>
                  <a:lnTo>
                    <a:pt x="2393950" y="26670"/>
                  </a:lnTo>
                  <a:lnTo>
                    <a:pt x="2393950" y="1270"/>
                  </a:lnTo>
                  <a:close/>
                </a:path>
                <a:path w="3553460" h="26670">
                  <a:moveTo>
                    <a:pt x="2444750" y="1270"/>
                  </a:moveTo>
                  <a:lnTo>
                    <a:pt x="2419350" y="1270"/>
                  </a:lnTo>
                  <a:lnTo>
                    <a:pt x="2419350" y="26670"/>
                  </a:lnTo>
                  <a:lnTo>
                    <a:pt x="2444750" y="26670"/>
                  </a:lnTo>
                  <a:lnTo>
                    <a:pt x="2444750" y="1270"/>
                  </a:lnTo>
                  <a:close/>
                </a:path>
                <a:path w="3553460" h="26670">
                  <a:moveTo>
                    <a:pt x="2494280" y="1270"/>
                  </a:moveTo>
                  <a:lnTo>
                    <a:pt x="2468880" y="1270"/>
                  </a:lnTo>
                  <a:lnTo>
                    <a:pt x="2468880" y="26670"/>
                  </a:lnTo>
                  <a:lnTo>
                    <a:pt x="2494280" y="26670"/>
                  </a:lnTo>
                  <a:lnTo>
                    <a:pt x="2494280" y="1270"/>
                  </a:lnTo>
                  <a:close/>
                </a:path>
                <a:path w="3553460" h="26670">
                  <a:moveTo>
                    <a:pt x="2545080" y="1270"/>
                  </a:moveTo>
                  <a:lnTo>
                    <a:pt x="2519680" y="1270"/>
                  </a:lnTo>
                  <a:lnTo>
                    <a:pt x="2519680" y="26670"/>
                  </a:lnTo>
                  <a:lnTo>
                    <a:pt x="2545080" y="26670"/>
                  </a:lnTo>
                  <a:lnTo>
                    <a:pt x="2545080" y="1270"/>
                  </a:lnTo>
                  <a:close/>
                </a:path>
                <a:path w="3553460" h="26670">
                  <a:moveTo>
                    <a:pt x="2595880" y="1270"/>
                  </a:moveTo>
                  <a:lnTo>
                    <a:pt x="2570480" y="1270"/>
                  </a:lnTo>
                  <a:lnTo>
                    <a:pt x="2570480" y="26670"/>
                  </a:lnTo>
                  <a:lnTo>
                    <a:pt x="2595880" y="26670"/>
                  </a:lnTo>
                  <a:lnTo>
                    <a:pt x="2595880" y="1270"/>
                  </a:lnTo>
                  <a:close/>
                </a:path>
                <a:path w="3553460" h="26670">
                  <a:moveTo>
                    <a:pt x="2645410" y="1270"/>
                  </a:moveTo>
                  <a:lnTo>
                    <a:pt x="2621280" y="1270"/>
                  </a:lnTo>
                  <a:lnTo>
                    <a:pt x="2621280" y="26670"/>
                  </a:lnTo>
                  <a:lnTo>
                    <a:pt x="2645410" y="26670"/>
                  </a:lnTo>
                  <a:lnTo>
                    <a:pt x="2645410" y="1270"/>
                  </a:lnTo>
                  <a:close/>
                </a:path>
                <a:path w="3553460" h="26670">
                  <a:moveTo>
                    <a:pt x="2696210" y="1270"/>
                  </a:moveTo>
                  <a:lnTo>
                    <a:pt x="2670810" y="1270"/>
                  </a:lnTo>
                  <a:lnTo>
                    <a:pt x="2670810" y="26670"/>
                  </a:lnTo>
                  <a:lnTo>
                    <a:pt x="2696210" y="26670"/>
                  </a:lnTo>
                  <a:lnTo>
                    <a:pt x="2696210" y="1270"/>
                  </a:lnTo>
                  <a:close/>
                </a:path>
                <a:path w="3553460" h="26670">
                  <a:moveTo>
                    <a:pt x="2747010" y="1270"/>
                  </a:moveTo>
                  <a:lnTo>
                    <a:pt x="2721610" y="1270"/>
                  </a:lnTo>
                  <a:lnTo>
                    <a:pt x="2721610" y="26670"/>
                  </a:lnTo>
                  <a:lnTo>
                    <a:pt x="2747010" y="26670"/>
                  </a:lnTo>
                  <a:lnTo>
                    <a:pt x="2747010" y="1270"/>
                  </a:lnTo>
                  <a:close/>
                </a:path>
                <a:path w="3553460" h="26670">
                  <a:moveTo>
                    <a:pt x="2796540" y="1270"/>
                  </a:moveTo>
                  <a:lnTo>
                    <a:pt x="2772410" y="1270"/>
                  </a:lnTo>
                  <a:lnTo>
                    <a:pt x="2772410" y="26670"/>
                  </a:lnTo>
                  <a:lnTo>
                    <a:pt x="2796540" y="26670"/>
                  </a:lnTo>
                  <a:lnTo>
                    <a:pt x="2796540" y="1270"/>
                  </a:lnTo>
                  <a:close/>
                </a:path>
                <a:path w="3553460" h="26670">
                  <a:moveTo>
                    <a:pt x="2847340" y="1270"/>
                  </a:moveTo>
                  <a:lnTo>
                    <a:pt x="2821940" y="1270"/>
                  </a:lnTo>
                  <a:lnTo>
                    <a:pt x="2821940" y="26670"/>
                  </a:lnTo>
                  <a:lnTo>
                    <a:pt x="2847340" y="26670"/>
                  </a:lnTo>
                  <a:lnTo>
                    <a:pt x="2847340" y="1270"/>
                  </a:lnTo>
                  <a:close/>
                </a:path>
                <a:path w="3553460" h="26670">
                  <a:moveTo>
                    <a:pt x="2898140" y="1270"/>
                  </a:moveTo>
                  <a:lnTo>
                    <a:pt x="2872740" y="1270"/>
                  </a:lnTo>
                  <a:lnTo>
                    <a:pt x="2872740" y="26670"/>
                  </a:lnTo>
                  <a:lnTo>
                    <a:pt x="2898140" y="26670"/>
                  </a:lnTo>
                  <a:lnTo>
                    <a:pt x="2898140" y="1270"/>
                  </a:lnTo>
                  <a:close/>
                </a:path>
                <a:path w="3553460" h="26670">
                  <a:moveTo>
                    <a:pt x="2947670" y="1270"/>
                  </a:moveTo>
                  <a:lnTo>
                    <a:pt x="2923540" y="1270"/>
                  </a:lnTo>
                  <a:lnTo>
                    <a:pt x="2923540" y="26670"/>
                  </a:lnTo>
                  <a:lnTo>
                    <a:pt x="2947670" y="26670"/>
                  </a:lnTo>
                  <a:lnTo>
                    <a:pt x="2947670" y="1270"/>
                  </a:lnTo>
                  <a:close/>
                </a:path>
                <a:path w="3553460" h="26670">
                  <a:moveTo>
                    <a:pt x="2998470" y="1270"/>
                  </a:moveTo>
                  <a:lnTo>
                    <a:pt x="2973070" y="1270"/>
                  </a:lnTo>
                  <a:lnTo>
                    <a:pt x="2973070" y="26670"/>
                  </a:lnTo>
                  <a:lnTo>
                    <a:pt x="2998470" y="26670"/>
                  </a:lnTo>
                  <a:lnTo>
                    <a:pt x="2998470" y="1270"/>
                  </a:lnTo>
                  <a:close/>
                </a:path>
                <a:path w="3553460" h="26670">
                  <a:moveTo>
                    <a:pt x="3049270" y="1270"/>
                  </a:moveTo>
                  <a:lnTo>
                    <a:pt x="3023870" y="1270"/>
                  </a:lnTo>
                  <a:lnTo>
                    <a:pt x="3023870" y="26670"/>
                  </a:lnTo>
                  <a:lnTo>
                    <a:pt x="3049270" y="26670"/>
                  </a:lnTo>
                  <a:lnTo>
                    <a:pt x="3049270" y="1270"/>
                  </a:lnTo>
                  <a:close/>
                </a:path>
                <a:path w="3553460" h="26670">
                  <a:moveTo>
                    <a:pt x="3100070" y="1270"/>
                  </a:moveTo>
                  <a:lnTo>
                    <a:pt x="3074670" y="1270"/>
                  </a:lnTo>
                  <a:lnTo>
                    <a:pt x="3074670" y="26670"/>
                  </a:lnTo>
                  <a:lnTo>
                    <a:pt x="3100070" y="26670"/>
                  </a:lnTo>
                  <a:lnTo>
                    <a:pt x="3100070" y="1270"/>
                  </a:lnTo>
                  <a:close/>
                </a:path>
                <a:path w="3553460" h="26670">
                  <a:moveTo>
                    <a:pt x="3149600" y="1270"/>
                  </a:moveTo>
                  <a:lnTo>
                    <a:pt x="3124200" y="1270"/>
                  </a:lnTo>
                  <a:lnTo>
                    <a:pt x="3124200" y="26670"/>
                  </a:lnTo>
                  <a:lnTo>
                    <a:pt x="3149600" y="26670"/>
                  </a:lnTo>
                  <a:lnTo>
                    <a:pt x="3149600" y="1270"/>
                  </a:lnTo>
                  <a:close/>
                </a:path>
                <a:path w="3553460" h="26670">
                  <a:moveTo>
                    <a:pt x="3200400" y="1270"/>
                  </a:moveTo>
                  <a:lnTo>
                    <a:pt x="3175000" y="1270"/>
                  </a:lnTo>
                  <a:lnTo>
                    <a:pt x="3175000" y="26670"/>
                  </a:lnTo>
                  <a:lnTo>
                    <a:pt x="3200400" y="26670"/>
                  </a:lnTo>
                  <a:lnTo>
                    <a:pt x="3200400" y="1270"/>
                  </a:lnTo>
                  <a:close/>
                </a:path>
                <a:path w="3553460" h="26670">
                  <a:moveTo>
                    <a:pt x="3251200" y="1270"/>
                  </a:moveTo>
                  <a:lnTo>
                    <a:pt x="3225800" y="1270"/>
                  </a:lnTo>
                  <a:lnTo>
                    <a:pt x="3225800" y="26670"/>
                  </a:lnTo>
                  <a:lnTo>
                    <a:pt x="3251200" y="26670"/>
                  </a:lnTo>
                  <a:lnTo>
                    <a:pt x="3251200" y="1270"/>
                  </a:lnTo>
                  <a:close/>
                </a:path>
                <a:path w="3553460" h="26670">
                  <a:moveTo>
                    <a:pt x="3300730" y="1270"/>
                  </a:moveTo>
                  <a:lnTo>
                    <a:pt x="3275330" y="1270"/>
                  </a:lnTo>
                  <a:lnTo>
                    <a:pt x="3275330" y="26670"/>
                  </a:lnTo>
                  <a:lnTo>
                    <a:pt x="3300730" y="26670"/>
                  </a:lnTo>
                  <a:lnTo>
                    <a:pt x="3300730" y="1270"/>
                  </a:lnTo>
                  <a:close/>
                </a:path>
                <a:path w="3553460" h="26670">
                  <a:moveTo>
                    <a:pt x="3351530" y="1270"/>
                  </a:moveTo>
                  <a:lnTo>
                    <a:pt x="3326130" y="1270"/>
                  </a:lnTo>
                  <a:lnTo>
                    <a:pt x="3326130" y="26670"/>
                  </a:lnTo>
                  <a:lnTo>
                    <a:pt x="3351530" y="26670"/>
                  </a:lnTo>
                  <a:lnTo>
                    <a:pt x="3351530" y="1270"/>
                  </a:lnTo>
                  <a:close/>
                </a:path>
                <a:path w="3553460" h="26670">
                  <a:moveTo>
                    <a:pt x="3402330" y="1270"/>
                  </a:moveTo>
                  <a:lnTo>
                    <a:pt x="3376930" y="1270"/>
                  </a:lnTo>
                  <a:lnTo>
                    <a:pt x="3376930" y="26670"/>
                  </a:lnTo>
                  <a:lnTo>
                    <a:pt x="3402330" y="26670"/>
                  </a:lnTo>
                  <a:lnTo>
                    <a:pt x="3402330" y="1270"/>
                  </a:lnTo>
                  <a:close/>
                </a:path>
                <a:path w="3553460" h="26670">
                  <a:moveTo>
                    <a:pt x="3451860" y="1270"/>
                  </a:moveTo>
                  <a:lnTo>
                    <a:pt x="3426460" y="1270"/>
                  </a:lnTo>
                  <a:lnTo>
                    <a:pt x="3426460" y="26670"/>
                  </a:lnTo>
                  <a:lnTo>
                    <a:pt x="3451860" y="26670"/>
                  </a:lnTo>
                  <a:lnTo>
                    <a:pt x="3451860" y="1270"/>
                  </a:lnTo>
                  <a:close/>
                </a:path>
                <a:path w="3553460" h="26670">
                  <a:moveTo>
                    <a:pt x="3502660" y="1270"/>
                  </a:moveTo>
                  <a:lnTo>
                    <a:pt x="3477260" y="1270"/>
                  </a:lnTo>
                  <a:lnTo>
                    <a:pt x="3477260" y="26670"/>
                  </a:lnTo>
                  <a:lnTo>
                    <a:pt x="3502660" y="26670"/>
                  </a:lnTo>
                  <a:lnTo>
                    <a:pt x="3502660" y="1270"/>
                  </a:lnTo>
                  <a:close/>
                </a:path>
                <a:path w="3553460" h="26670">
                  <a:moveTo>
                    <a:pt x="3553460" y="1270"/>
                  </a:moveTo>
                  <a:lnTo>
                    <a:pt x="3528060" y="1270"/>
                  </a:lnTo>
                  <a:lnTo>
                    <a:pt x="3528060" y="26670"/>
                  </a:lnTo>
                  <a:lnTo>
                    <a:pt x="3553460" y="26670"/>
                  </a:lnTo>
                  <a:lnTo>
                    <a:pt x="3553460" y="127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5648960" y="748029"/>
              <a:ext cx="1774189" cy="26670"/>
            </a:xfrm>
            <a:custGeom>
              <a:avLst/>
              <a:gdLst/>
              <a:ahLst/>
              <a:cxnLst/>
              <a:rect l="l" t="t" r="r" b="b"/>
              <a:pathLst>
                <a:path w="1774190" h="26670">
                  <a:moveTo>
                    <a:pt x="25400" y="0"/>
                  </a:moveTo>
                  <a:lnTo>
                    <a:pt x="0" y="0"/>
                  </a:lnTo>
                  <a:lnTo>
                    <a:pt x="0" y="25400"/>
                  </a:lnTo>
                  <a:lnTo>
                    <a:pt x="25400" y="25400"/>
                  </a:lnTo>
                  <a:lnTo>
                    <a:pt x="25400" y="0"/>
                  </a:lnTo>
                  <a:close/>
                </a:path>
                <a:path w="1774190" h="26670">
                  <a:moveTo>
                    <a:pt x="74930" y="0"/>
                  </a:moveTo>
                  <a:lnTo>
                    <a:pt x="50800" y="0"/>
                  </a:lnTo>
                  <a:lnTo>
                    <a:pt x="50800" y="25400"/>
                  </a:lnTo>
                  <a:lnTo>
                    <a:pt x="74930" y="25400"/>
                  </a:lnTo>
                  <a:lnTo>
                    <a:pt x="74930" y="0"/>
                  </a:lnTo>
                  <a:close/>
                </a:path>
                <a:path w="1774190" h="26670">
                  <a:moveTo>
                    <a:pt x="125730" y="0"/>
                  </a:moveTo>
                  <a:lnTo>
                    <a:pt x="100330" y="0"/>
                  </a:lnTo>
                  <a:lnTo>
                    <a:pt x="100330" y="25400"/>
                  </a:lnTo>
                  <a:lnTo>
                    <a:pt x="125730" y="25400"/>
                  </a:lnTo>
                  <a:lnTo>
                    <a:pt x="125730" y="0"/>
                  </a:lnTo>
                  <a:close/>
                </a:path>
                <a:path w="1774190" h="26670">
                  <a:moveTo>
                    <a:pt x="176530" y="0"/>
                  </a:moveTo>
                  <a:lnTo>
                    <a:pt x="151130" y="0"/>
                  </a:lnTo>
                  <a:lnTo>
                    <a:pt x="151130" y="25400"/>
                  </a:lnTo>
                  <a:lnTo>
                    <a:pt x="176530" y="25400"/>
                  </a:lnTo>
                  <a:lnTo>
                    <a:pt x="176530" y="0"/>
                  </a:lnTo>
                  <a:close/>
                </a:path>
                <a:path w="1774190" h="26670">
                  <a:moveTo>
                    <a:pt x="226060" y="0"/>
                  </a:moveTo>
                  <a:lnTo>
                    <a:pt x="201930" y="0"/>
                  </a:lnTo>
                  <a:lnTo>
                    <a:pt x="201930" y="25400"/>
                  </a:lnTo>
                  <a:lnTo>
                    <a:pt x="226060" y="25400"/>
                  </a:lnTo>
                  <a:lnTo>
                    <a:pt x="226060" y="0"/>
                  </a:lnTo>
                  <a:close/>
                </a:path>
                <a:path w="1774190" h="26670">
                  <a:moveTo>
                    <a:pt x="276860" y="0"/>
                  </a:moveTo>
                  <a:lnTo>
                    <a:pt x="251460" y="0"/>
                  </a:lnTo>
                  <a:lnTo>
                    <a:pt x="251460" y="25400"/>
                  </a:lnTo>
                  <a:lnTo>
                    <a:pt x="276860" y="25400"/>
                  </a:lnTo>
                  <a:lnTo>
                    <a:pt x="276860" y="0"/>
                  </a:lnTo>
                  <a:close/>
                </a:path>
                <a:path w="1774190" h="26670">
                  <a:moveTo>
                    <a:pt x="327660" y="0"/>
                  </a:moveTo>
                  <a:lnTo>
                    <a:pt x="302260" y="0"/>
                  </a:lnTo>
                  <a:lnTo>
                    <a:pt x="302260" y="25400"/>
                  </a:lnTo>
                  <a:lnTo>
                    <a:pt x="327660" y="25400"/>
                  </a:lnTo>
                  <a:lnTo>
                    <a:pt x="327660" y="0"/>
                  </a:lnTo>
                  <a:close/>
                </a:path>
                <a:path w="1774190" h="26670">
                  <a:moveTo>
                    <a:pt x="377190" y="0"/>
                  </a:moveTo>
                  <a:lnTo>
                    <a:pt x="353060" y="0"/>
                  </a:lnTo>
                  <a:lnTo>
                    <a:pt x="353060" y="25400"/>
                  </a:lnTo>
                  <a:lnTo>
                    <a:pt x="377190" y="25400"/>
                  </a:lnTo>
                  <a:lnTo>
                    <a:pt x="377190" y="0"/>
                  </a:lnTo>
                  <a:close/>
                </a:path>
                <a:path w="1774190" h="26670">
                  <a:moveTo>
                    <a:pt x="427990" y="0"/>
                  </a:moveTo>
                  <a:lnTo>
                    <a:pt x="402590" y="0"/>
                  </a:lnTo>
                  <a:lnTo>
                    <a:pt x="402590" y="25400"/>
                  </a:lnTo>
                  <a:lnTo>
                    <a:pt x="427990" y="25400"/>
                  </a:lnTo>
                  <a:lnTo>
                    <a:pt x="427990" y="0"/>
                  </a:lnTo>
                  <a:close/>
                </a:path>
                <a:path w="1774190" h="26670">
                  <a:moveTo>
                    <a:pt x="478790" y="0"/>
                  </a:moveTo>
                  <a:lnTo>
                    <a:pt x="453390" y="0"/>
                  </a:lnTo>
                  <a:lnTo>
                    <a:pt x="453390" y="25400"/>
                  </a:lnTo>
                  <a:lnTo>
                    <a:pt x="478790" y="25400"/>
                  </a:lnTo>
                  <a:lnTo>
                    <a:pt x="478790" y="0"/>
                  </a:lnTo>
                  <a:close/>
                </a:path>
                <a:path w="1774190" h="26670">
                  <a:moveTo>
                    <a:pt x="529590" y="0"/>
                  </a:moveTo>
                  <a:lnTo>
                    <a:pt x="504190" y="0"/>
                  </a:lnTo>
                  <a:lnTo>
                    <a:pt x="504190" y="25400"/>
                  </a:lnTo>
                  <a:lnTo>
                    <a:pt x="529590" y="25400"/>
                  </a:lnTo>
                  <a:lnTo>
                    <a:pt x="529590" y="0"/>
                  </a:lnTo>
                  <a:close/>
                </a:path>
                <a:path w="1774190" h="26670">
                  <a:moveTo>
                    <a:pt x="579120" y="0"/>
                  </a:moveTo>
                  <a:lnTo>
                    <a:pt x="553720" y="0"/>
                  </a:lnTo>
                  <a:lnTo>
                    <a:pt x="553720" y="25400"/>
                  </a:lnTo>
                  <a:lnTo>
                    <a:pt x="579120" y="25400"/>
                  </a:lnTo>
                  <a:lnTo>
                    <a:pt x="579120" y="0"/>
                  </a:lnTo>
                  <a:close/>
                </a:path>
                <a:path w="1774190" h="26670">
                  <a:moveTo>
                    <a:pt x="629920" y="1270"/>
                  </a:moveTo>
                  <a:lnTo>
                    <a:pt x="604520" y="0"/>
                  </a:lnTo>
                  <a:lnTo>
                    <a:pt x="604520" y="25400"/>
                  </a:lnTo>
                  <a:lnTo>
                    <a:pt x="629920" y="26670"/>
                  </a:lnTo>
                  <a:lnTo>
                    <a:pt x="629920" y="1270"/>
                  </a:lnTo>
                  <a:close/>
                </a:path>
                <a:path w="1774190" h="26670">
                  <a:moveTo>
                    <a:pt x="680720" y="1270"/>
                  </a:moveTo>
                  <a:lnTo>
                    <a:pt x="655320" y="1270"/>
                  </a:lnTo>
                  <a:lnTo>
                    <a:pt x="655320" y="26670"/>
                  </a:lnTo>
                  <a:lnTo>
                    <a:pt x="680720" y="26670"/>
                  </a:lnTo>
                  <a:lnTo>
                    <a:pt x="680720" y="1270"/>
                  </a:lnTo>
                  <a:close/>
                </a:path>
                <a:path w="1774190" h="26670">
                  <a:moveTo>
                    <a:pt x="730250" y="1270"/>
                  </a:moveTo>
                  <a:lnTo>
                    <a:pt x="704850" y="1270"/>
                  </a:lnTo>
                  <a:lnTo>
                    <a:pt x="704850" y="26670"/>
                  </a:lnTo>
                  <a:lnTo>
                    <a:pt x="730250" y="26670"/>
                  </a:lnTo>
                  <a:lnTo>
                    <a:pt x="730250" y="1270"/>
                  </a:lnTo>
                  <a:close/>
                </a:path>
                <a:path w="1774190" h="26670">
                  <a:moveTo>
                    <a:pt x="781050" y="1270"/>
                  </a:moveTo>
                  <a:lnTo>
                    <a:pt x="755650" y="1270"/>
                  </a:lnTo>
                  <a:lnTo>
                    <a:pt x="755650" y="26670"/>
                  </a:lnTo>
                  <a:lnTo>
                    <a:pt x="781050" y="26670"/>
                  </a:lnTo>
                  <a:lnTo>
                    <a:pt x="781050" y="1270"/>
                  </a:lnTo>
                  <a:close/>
                </a:path>
                <a:path w="1774190" h="26670">
                  <a:moveTo>
                    <a:pt x="831850" y="1270"/>
                  </a:moveTo>
                  <a:lnTo>
                    <a:pt x="806450" y="1270"/>
                  </a:lnTo>
                  <a:lnTo>
                    <a:pt x="806450" y="26670"/>
                  </a:lnTo>
                  <a:lnTo>
                    <a:pt x="831850" y="26670"/>
                  </a:lnTo>
                  <a:lnTo>
                    <a:pt x="831850" y="1270"/>
                  </a:lnTo>
                  <a:close/>
                </a:path>
                <a:path w="1774190" h="26670">
                  <a:moveTo>
                    <a:pt x="881380" y="1270"/>
                  </a:moveTo>
                  <a:lnTo>
                    <a:pt x="855980" y="1270"/>
                  </a:lnTo>
                  <a:lnTo>
                    <a:pt x="855980" y="26670"/>
                  </a:lnTo>
                  <a:lnTo>
                    <a:pt x="881380" y="26670"/>
                  </a:lnTo>
                  <a:lnTo>
                    <a:pt x="881380" y="1270"/>
                  </a:lnTo>
                  <a:close/>
                </a:path>
                <a:path w="1774190" h="26670">
                  <a:moveTo>
                    <a:pt x="932180" y="1270"/>
                  </a:moveTo>
                  <a:lnTo>
                    <a:pt x="906780" y="1270"/>
                  </a:lnTo>
                  <a:lnTo>
                    <a:pt x="906780" y="26670"/>
                  </a:lnTo>
                  <a:lnTo>
                    <a:pt x="932180" y="26670"/>
                  </a:lnTo>
                  <a:lnTo>
                    <a:pt x="932180" y="1270"/>
                  </a:lnTo>
                  <a:close/>
                </a:path>
                <a:path w="1774190" h="26670">
                  <a:moveTo>
                    <a:pt x="982980" y="1270"/>
                  </a:moveTo>
                  <a:lnTo>
                    <a:pt x="957580" y="1270"/>
                  </a:lnTo>
                  <a:lnTo>
                    <a:pt x="957580" y="26670"/>
                  </a:lnTo>
                  <a:lnTo>
                    <a:pt x="982980" y="26670"/>
                  </a:lnTo>
                  <a:lnTo>
                    <a:pt x="982980" y="1270"/>
                  </a:lnTo>
                  <a:close/>
                </a:path>
                <a:path w="1774190" h="26670">
                  <a:moveTo>
                    <a:pt x="1032510" y="1270"/>
                  </a:moveTo>
                  <a:lnTo>
                    <a:pt x="1008380" y="1270"/>
                  </a:lnTo>
                  <a:lnTo>
                    <a:pt x="1008380" y="26670"/>
                  </a:lnTo>
                  <a:lnTo>
                    <a:pt x="1032510" y="26670"/>
                  </a:lnTo>
                  <a:lnTo>
                    <a:pt x="1032510" y="1270"/>
                  </a:lnTo>
                  <a:close/>
                </a:path>
                <a:path w="1774190" h="26670">
                  <a:moveTo>
                    <a:pt x="1083310" y="1270"/>
                  </a:moveTo>
                  <a:lnTo>
                    <a:pt x="1057910" y="1270"/>
                  </a:lnTo>
                  <a:lnTo>
                    <a:pt x="1057910" y="26670"/>
                  </a:lnTo>
                  <a:lnTo>
                    <a:pt x="1083310" y="26670"/>
                  </a:lnTo>
                  <a:lnTo>
                    <a:pt x="1083310" y="1270"/>
                  </a:lnTo>
                  <a:close/>
                </a:path>
                <a:path w="1774190" h="26670">
                  <a:moveTo>
                    <a:pt x="1134110" y="1270"/>
                  </a:moveTo>
                  <a:lnTo>
                    <a:pt x="1108710" y="1270"/>
                  </a:lnTo>
                  <a:lnTo>
                    <a:pt x="1108710" y="26670"/>
                  </a:lnTo>
                  <a:lnTo>
                    <a:pt x="1134110" y="26670"/>
                  </a:lnTo>
                  <a:lnTo>
                    <a:pt x="1134110" y="1270"/>
                  </a:lnTo>
                  <a:close/>
                </a:path>
                <a:path w="1774190" h="26670">
                  <a:moveTo>
                    <a:pt x="1183640" y="1270"/>
                  </a:moveTo>
                  <a:lnTo>
                    <a:pt x="1159510" y="1270"/>
                  </a:lnTo>
                  <a:lnTo>
                    <a:pt x="1159510" y="26670"/>
                  </a:lnTo>
                  <a:lnTo>
                    <a:pt x="1183640" y="26670"/>
                  </a:lnTo>
                  <a:lnTo>
                    <a:pt x="1183640" y="1270"/>
                  </a:lnTo>
                  <a:close/>
                </a:path>
                <a:path w="1774190" h="26670">
                  <a:moveTo>
                    <a:pt x="1234440" y="1270"/>
                  </a:moveTo>
                  <a:lnTo>
                    <a:pt x="1209040" y="1270"/>
                  </a:lnTo>
                  <a:lnTo>
                    <a:pt x="1209040" y="26670"/>
                  </a:lnTo>
                  <a:lnTo>
                    <a:pt x="1234440" y="26670"/>
                  </a:lnTo>
                  <a:lnTo>
                    <a:pt x="1234440" y="1270"/>
                  </a:lnTo>
                  <a:close/>
                </a:path>
                <a:path w="1774190" h="26670">
                  <a:moveTo>
                    <a:pt x="1285240" y="1270"/>
                  </a:moveTo>
                  <a:lnTo>
                    <a:pt x="1259840" y="1270"/>
                  </a:lnTo>
                  <a:lnTo>
                    <a:pt x="1259840" y="26670"/>
                  </a:lnTo>
                  <a:lnTo>
                    <a:pt x="1285240" y="26670"/>
                  </a:lnTo>
                  <a:lnTo>
                    <a:pt x="1285240" y="1270"/>
                  </a:lnTo>
                  <a:close/>
                </a:path>
                <a:path w="1774190" h="26670">
                  <a:moveTo>
                    <a:pt x="1334770" y="1270"/>
                  </a:moveTo>
                  <a:lnTo>
                    <a:pt x="1310640" y="1270"/>
                  </a:lnTo>
                  <a:lnTo>
                    <a:pt x="1310640" y="26670"/>
                  </a:lnTo>
                  <a:lnTo>
                    <a:pt x="1334770" y="26670"/>
                  </a:lnTo>
                  <a:lnTo>
                    <a:pt x="1334770" y="1270"/>
                  </a:lnTo>
                  <a:close/>
                </a:path>
                <a:path w="1774190" h="26670">
                  <a:moveTo>
                    <a:pt x="1385570" y="1270"/>
                  </a:moveTo>
                  <a:lnTo>
                    <a:pt x="1360170" y="1270"/>
                  </a:lnTo>
                  <a:lnTo>
                    <a:pt x="1360170" y="26670"/>
                  </a:lnTo>
                  <a:lnTo>
                    <a:pt x="1385570" y="26670"/>
                  </a:lnTo>
                  <a:lnTo>
                    <a:pt x="1385570" y="1270"/>
                  </a:lnTo>
                  <a:close/>
                </a:path>
                <a:path w="1774190" h="26670">
                  <a:moveTo>
                    <a:pt x="1436370" y="1270"/>
                  </a:moveTo>
                  <a:lnTo>
                    <a:pt x="1410970" y="1270"/>
                  </a:lnTo>
                  <a:lnTo>
                    <a:pt x="1410970" y="26670"/>
                  </a:lnTo>
                  <a:lnTo>
                    <a:pt x="1436370" y="26670"/>
                  </a:lnTo>
                  <a:lnTo>
                    <a:pt x="1436370" y="1270"/>
                  </a:lnTo>
                  <a:close/>
                </a:path>
                <a:path w="1774190" h="26670">
                  <a:moveTo>
                    <a:pt x="1487170" y="1270"/>
                  </a:moveTo>
                  <a:lnTo>
                    <a:pt x="1461770" y="1270"/>
                  </a:lnTo>
                  <a:lnTo>
                    <a:pt x="1461770" y="26670"/>
                  </a:lnTo>
                  <a:lnTo>
                    <a:pt x="1487170" y="26670"/>
                  </a:lnTo>
                  <a:lnTo>
                    <a:pt x="1487170" y="1270"/>
                  </a:lnTo>
                  <a:close/>
                </a:path>
                <a:path w="1774190" h="26670">
                  <a:moveTo>
                    <a:pt x="1536700" y="1270"/>
                  </a:moveTo>
                  <a:lnTo>
                    <a:pt x="1511300" y="1270"/>
                  </a:lnTo>
                  <a:lnTo>
                    <a:pt x="1511300" y="26670"/>
                  </a:lnTo>
                  <a:lnTo>
                    <a:pt x="1536700" y="26670"/>
                  </a:lnTo>
                  <a:lnTo>
                    <a:pt x="1536700" y="1270"/>
                  </a:lnTo>
                  <a:close/>
                </a:path>
                <a:path w="1774190" h="26670">
                  <a:moveTo>
                    <a:pt x="1587500" y="1270"/>
                  </a:moveTo>
                  <a:lnTo>
                    <a:pt x="1562100" y="1270"/>
                  </a:lnTo>
                  <a:lnTo>
                    <a:pt x="1562100" y="26670"/>
                  </a:lnTo>
                  <a:lnTo>
                    <a:pt x="1587500" y="26670"/>
                  </a:lnTo>
                  <a:lnTo>
                    <a:pt x="1587500" y="1270"/>
                  </a:lnTo>
                  <a:close/>
                </a:path>
                <a:path w="1774190" h="26670">
                  <a:moveTo>
                    <a:pt x="1638300" y="1270"/>
                  </a:moveTo>
                  <a:lnTo>
                    <a:pt x="1612900" y="1270"/>
                  </a:lnTo>
                  <a:lnTo>
                    <a:pt x="1612900" y="26670"/>
                  </a:lnTo>
                  <a:lnTo>
                    <a:pt x="1638300" y="26670"/>
                  </a:lnTo>
                  <a:lnTo>
                    <a:pt x="1638300" y="1270"/>
                  </a:lnTo>
                  <a:close/>
                </a:path>
                <a:path w="1774190" h="26670">
                  <a:moveTo>
                    <a:pt x="1687830" y="1270"/>
                  </a:moveTo>
                  <a:lnTo>
                    <a:pt x="1662430" y="1270"/>
                  </a:lnTo>
                  <a:lnTo>
                    <a:pt x="1662430" y="26670"/>
                  </a:lnTo>
                  <a:lnTo>
                    <a:pt x="1687830" y="26670"/>
                  </a:lnTo>
                  <a:lnTo>
                    <a:pt x="1687830" y="1270"/>
                  </a:lnTo>
                  <a:close/>
                </a:path>
                <a:path w="1774190" h="26670">
                  <a:moveTo>
                    <a:pt x="1738630" y="1270"/>
                  </a:moveTo>
                  <a:lnTo>
                    <a:pt x="1713230" y="1270"/>
                  </a:lnTo>
                  <a:lnTo>
                    <a:pt x="1713230" y="26670"/>
                  </a:lnTo>
                  <a:lnTo>
                    <a:pt x="1738630" y="26670"/>
                  </a:lnTo>
                  <a:lnTo>
                    <a:pt x="1738630" y="1270"/>
                  </a:lnTo>
                  <a:close/>
                </a:path>
                <a:path w="1774190" h="26670">
                  <a:moveTo>
                    <a:pt x="1774190" y="1270"/>
                  </a:moveTo>
                  <a:lnTo>
                    <a:pt x="1764030" y="1270"/>
                  </a:lnTo>
                  <a:lnTo>
                    <a:pt x="1764030" y="26670"/>
                  </a:lnTo>
                  <a:lnTo>
                    <a:pt x="1774190" y="26670"/>
                  </a:lnTo>
                  <a:lnTo>
                    <a:pt x="1774190" y="127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" name="object 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844039" y="72389"/>
              <a:ext cx="679450" cy="693419"/>
            </a:xfrm>
            <a:prstGeom prst="rect">
              <a:avLst/>
            </a:prstGeom>
          </p:spPr>
        </p:pic>
      </p:grpSp>
      <p:sp>
        <p:nvSpPr>
          <p:cNvPr id="8" name="object 8"/>
          <p:cNvSpPr txBox="1"/>
          <p:nvPr/>
        </p:nvSpPr>
        <p:spPr>
          <a:xfrm>
            <a:off x="2006600" y="294640"/>
            <a:ext cx="19494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dirty="0">
                <a:solidFill>
                  <a:srgbClr val="FFFFFF"/>
                </a:solidFill>
                <a:latin typeface="Arial"/>
                <a:cs typeface="Arial"/>
              </a:rPr>
              <a:t>9</a:t>
            </a:r>
            <a:endParaRPr sz="240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2583179" y="341629"/>
            <a:ext cx="500253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-5" dirty="0">
                <a:solidFill>
                  <a:srgbClr val="103E70"/>
                </a:solidFill>
                <a:latin typeface="Arial"/>
                <a:cs typeface="Arial"/>
              </a:rPr>
              <a:t>Discromias</a:t>
            </a:r>
            <a:r>
              <a:rPr sz="2400" b="1" spc="-25" dirty="0">
                <a:solidFill>
                  <a:srgbClr val="103E70"/>
                </a:solidFill>
                <a:latin typeface="Arial"/>
                <a:cs typeface="Arial"/>
              </a:rPr>
              <a:t> </a:t>
            </a:r>
            <a:r>
              <a:rPr sz="2400" b="1" spc="-5" dirty="0">
                <a:solidFill>
                  <a:srgbClr val="103E70"/>
                </a:solidFill>
                <a:latin typeface="Arial"/>
                <a:cs typeface="Arial"/>
              </a:rPr>
              <a:t>de</a:t>
            </a:r>
            <a:r>
              <a:rPr sz="2400" b="1" spc="-10" dirty="0">
                <a:solidFill>
                  <a:srgbClr val="103E70"/>
                </a:solidFill>
                <a:latin typeface="Arial"/>
                <a:cs typeface="Arial"/>
              </a:rPr>
              <a:t> causa</a:t>
            </a:r>
            <a:r>
              <a:rPr sz="2400" b="1" spc="-20" dirty="0">
                <a:solidFill>
                  <a:srgbClr val="103E70"/>
                </a:solidFill>
                <a:latin typeface="Arial"/>
                <a:cs typeface="Arial"/>
              </a:rPr>
              <a:t> </a:t>
            </a:r>
            <a:r>
              <a:rPr sz="2400" b="1" spc="-5" dirty="0">
                <a:solidFill>
                  <a:srgbClr val="103E70"/>
                </a:solidFill>
                <a:latin typeface="Arial"/>
                <a:cs typeface="Arial"/>
              </a:rPr>
              <a:t>desconocida</a:t>
            </a:r>
            <a:endParaRPr sz="2400">
              <a:latin typeface="Arial"/>
              <a:cs typeface="Arial"/>
            </a:endParaRPr>
          </a:p>
        </p:txBody>
      </p:sp>
    </p:spTree>
  </p:cSld>
  <p:clrMapOvr>
    <a:masterClrMapping/>
  </p:clrMapOvr>
  <p:transition>
    <p:dissolve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362959" y="147320"/>
            <a:ext cx="2253615" cy="513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b="1" i="1" spc="-5" dirty="0">
                <a:solidFill>
                  <a:srgbClr val="98CC00"/>
                </a:solidFill>
                <a:latin typeface="Verdana"/>
                <a:cs typeface="Verdana"/>
              </a:rPr>
              <a:t>MELASMA</a:t>
            </a:r>
            <a:endParaRPr sz="3200">
              <a:latin typeface="Verdana"/>
              <a:cs typeface="Verdana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688340" y="1262379"/>
            <a:ext cx="6894195" cy="1314450"/>
          </a:xfrm>
          <a:prstGeom prst="rect">
            <a:avLst/>
          </a:prstGeom>
        </p:spPr>
        <p:txBody>
          <a:bodyPr vert="horz" wrap="square" lIns="0" tIns="8255" rIns="0" bIns="0" rtlCol="0">
            <a:spAutoFit/>
          </a:bodyPr>
          <a:lstStyle/>
          <a:p>
            <a:pPr marL="355600" marR="5080" indent="-342900">
              <a:lnSpc>
                <a:spcPct val="101000"/>
              </a:lnSpc>
              <a:spcBef>
                <a:spcPts val="65"/>
              </a:spcBef>
              <a:buClr>
                <a:srgbClr val="59AACC"/>
              </a:buClr>
              <a:buFont typeface="Wingdings"/>
              <a:buChar char=""/>
              <a:tabLst>
                <a:tab pos="479425" algn="l"/>
                <a:tab pos="480059" algn="l"/>
              </a:tabLst>
            </a:pPr>
            <a:r>
              <a:rPr dirty="0"/>
              <a:t>	</a:t>
            </a:r>
            <a:r>
              <a:rPr sz="2800" spc="-5" dirty="0">
                <a:solidFill>
                  <a:srgbClr val="103E70"/>
                </a:solidFill>
                <a:latin typeface="Verdana"/>
                <a:cs typeface="Verdana"/>
              </a:rPr>
              <a:t>Es</a:t>
            </a:r>
            <a:r>
              <a:rPr sz="2800" spc="-10" dirty="0">
                <a:solidFill>
                  <a:srgbClr val="103E70"/>
                </a:solidFill>
                <a:latin typeface="Verdana"/>
                <a:cs typeface="Verdana"/>
              </a:rPr>
              <a:t> </a:t>
            </a:r>
            <a:r>
              <a:rPr sz="2800" spc="-5" dirty="0">
                <a:solidFill>
                  <a:srgbClr val="103E70"/>
                </a:solidFill>
                <a:latin typeface="Verdana"/>
                <a:cs typeface="Verdana"/>
              </a:rPr>
              <a:t>un</a:t>
            </a:r>
            <a:r>
              <a:rPr sz="2800" spc="-20" dirty="0">
                <a:solidFill>
                  <a:srgbClr val="103E70"/>
                </a:solidFill>
                <a:latin typeface="Verdana"/>
                <a:cs typeface="Verdana"/>
              </a:rPr>
              <a:t> </a:t>
            </a:r>
            <a:r>
              <a:rPr sz="2800" spc="-10" dirty="0">
                <a:solidFill>
                  <a:srgbClr val="103E70"/>
                </a:solidFill>
                <a:latin typeface="Verdana"/>
                <a:cs typeface="Verdana"/>
              </a:rPr>
              <a:t>síndrome</a:t>
            </a:r>
            <a:r>
              <a:rPr sz="2800" spc="-5" dirty="0">
                <a:solidFill>
                  <a:srgbClr val="103E70"/>
                </a:solidFill>
                <a:latin typeface="Verdana"/>
                <a:cs typeface="Verdana"/>
              </a:rPr>
              <a:t> de</a:t>
            </a:r>
            <a:r>
              <a:rPr sz="2800" spc="5" dirty="0">
                <a:solidFill>
                  <a:srgbClr val="103E70"/>
                </a:solidFill>
                <a:latin typeface="Verdana"/>
                <a:cs typeface="Verdana"/>
              </a:rPr>
              <a:t> </a:t>
            </a:r>
            <a:r>
              <a:rPr sz="2800" spc="-10" dirty="0">
                <a:solidFill>
                  <a:srgbClr val="103E70"/>
                </a:solidFill>
                <a:latin typeface="Verdana"/>
                <a:cs typeface="Verdana"/>
              </a:rPr>
              <a:t>causas</a:t>
            </a:r>
            <a:r>
              <a:rPr sz="2800" spc="-5" dirty="0">
                <a:solidFill>
                  <a:srgbClr val="103E70"/>
                </a:solidFill>
                <a:latin typeface="Verdana"/>
                <a:cs typeface="Verdana"/>
              </a:rPr>
              <a:t> </a:t>
            </a:r>
            <a:r>
              <a:rPr sz="2800" spc="-10" dirty="0">
                <a:solidFill>
                  <a:srgbClr val="103E70"/>
                </a:solidFill>
                <a:latin typeface="Verdana"/>
                <a:cs typeface="Verdana"/>
              </a:rPr>
              <a:t>variadas, </a:t>
            </a:r>
            <a:r>
              <a:rPr sz="2800" spc="-969" dirty="0">
                <a:solidFill>
                  <a:srgbClr val="103E70"/>
                </a:solidFill>
                <a:latin typeface="Verdana"/>
                <a:cs typeface="Verdana"/>
              </a:rPr>
              <a:t> </a:t>
            </a:r>
            <a:r>
              <a:rPr sz="2800" spc="-10" dirty="0">
                <a:solidFill>
                  <a:srgbClr val="103E70"/>
                </a:solidFill>
                <a:latin typeface="Verdana"/>
                <a:cs typeface="Verdana"/>
              </a:rPr>
              <a:t>presente </a:t>
            </a:r>
            <a:r>
              <a:rPr sz="2800" dirty="0">
                <a:solidFill>
                  <a:srgbClr val="103E70"/>
                </a:solidFill>
                <a:latin typeface="Verdana"/>
                <a:cs typeface="Verdana"/>
              </a:rPr>
              <a:t>en </a:t>
            </a:r>
            <a:r>
              <a:rPr sz="2800" spc="-5" dirty="0">
                <a:solidFill>
                  <a:srgbClr val="103E70"/>
                </a:solidFill>
                <a:latin typeface="Verdana"/>
                <a:cs typeface="Verdana"/>
              </a:rPr>
              <a:t>hombres </a:t>
            </a:r>
            <a:r>
              <a:rPr sz="2800" dirty="0">
                <a:solidFill>
                  <a:srgbClr val="103E70"/>
                </a:solidFill>
                <a:latin typeface="Verdana"/>
                <a:cs typeface="Verdana"/>
              </a:rPr>
              <a:t>y </a:t>
            </a:r>
            <a:r>
              <a:rPr sz="2800" spc="-5" dirty="0">
                <a:solidFill>
                  <a:srgbClr val="103E70"/>
                </a:solidFill>
                <a:latin typeface="Verdana"/>
                <a:cs typeface="Verdana"/>
              </a:rPr>
              <a:t>mujeres de </a:t>
            </a:r>
            <a:r>
              <a:rPr sz="2800" dirty="0">
                <a:solidFill>
                  <a:srgbClr val="103E70"/>
                </a:solidFill>
                <a:latin typeface="Verdana"/>
                <a:cs typeface="Verdana"/>
              </a:rPr>
              <a:t> </a:t>
            </a:r>
            <a:r>
              <a:rPr sz="2800" spc="-5" dirty="0">
                <a:solidFill>
                  <a:srgbClr val="103E70"/>
                </a:solidFill>
                <a:latin typeface="Verdana"/>
                <a:cs typeface="Verdana"/>
              </a:rPr>
              <a:t>mediana </a:t>
            </a:r>
            <a:r>
              <a:rPr sz="2800" spc="-10" dirty="0">
                <a:solidFill>
                  <a:srgbClr val="103E70"/>
                </a:solidFill>
                <a:latin typeface="Verdana"/>
                <a:cs typeface="Verdana"/>
              </a:rPr>
              <a:t>edad.</a:t>
            </a:r>
            <a:endParaRPr sz="2800">
              <a:latin typeface="Verdana"/>
              <a:cs typeface="Verdana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427220" y="2852420"/>
            <a:ext cx="3429000" cy="3357879"/>
          </a:xfrm>
          <a:prstGeom prst="rect">
            <a:avLst/>
          </a:prstGeom>
        </p:spPr>
      </p:pic>
    </p:spTree>
  </p:cSld>
  <p:clrMapOvr>
    <a:masterClrMapping/>
  </p:clrMapOvr>
  <p:transition>
    <p:dissolve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80670" y="566419"/>
            <a:ext cx="5370830" cy="5657850"/>
          </a:xfrm>
          <a:prstGeom prst="rect">
            <a:avLst/>
          </a:prstGeom>
        </p:spPr>
      </p:pic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4357370" y="798829"/>
            <a:ext cx="268859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-5" dirty="0">
                <a:latin typeface="Calibri"/>
                <a:cs typeface="Calibri"/>
              </a:rPr>
              <a:t>Durante</a:t>
            </a:r>
            <a:r>
              <a:rPr sz="2400" b="1" spc="-45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el</a:t>
            </a:r>
            <a:r>
              <a:rPr sz="2400" b="1" spc="-40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embarazo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463290" indent="-342900">
              <a:lnSpc>
                <a:spcPct val="100000"/>
              </a:lnSpc>
              <a:spcBef>
                <a:spcPts val="100"/>
              </a:spcBef>
              <a:buClr>
                <a:srgbClr val="59AACC"/>
              </a:buClr>
              <a:buFont typeface="Wingdings"/>
              <a:buChar char=""/>
              <a:tabLst>
                <a:tab pos="3463925" algn="l"/>
              </a:tabLst>
            </a:pPr>
            <a:r>
              <a:rPr sz="2800" spc="-5" dirty="0"/>
              <a:t>75-80</a:t>
            </a:r>
            <a:r>
              <a:rPr sz="2800" spc="-50" dirty="0"/>
              <a:t> </a:t>
            </a:r>
            <a:r>
              <a:rPr sz="2800" dirty="0"/>
              <a:t>%</a:t>
            </a:r>
            <a:r>
              <a:rPr sz="2800" spc="-45" dirty="0"/>
              <a:t> </a:t>
            </a:r>
            <a:r>
              <a:rPr sz="2800" spc="-5" dirty="0"/>
              <a:t>mujeres</a:t>
            </a:r>
            <a:endParaRPr sz="2800"/>
          </a:p>
          <a:p>
            <a:pPr marL="3107690">
              <a:lnSpc>
                <a:spcPct val="100000"/>
              </a:lnSpc>
              <a:spcBef>
                <a:spcPts val="25"/>
              </a:spcBef>
              <a:buClr>
                <a:srgbClr val="59AACC"/>
              </a:buClr>
              <a:buFont typeface="Wingdings"/>
              <a:buChar char=""/>
            </a:pPr>
            <a:endParaRPr sz="3950"/>
          </a:p>
          <a:p>
            <a:pPr marL="3463290" indent="-342900">
              <a:lnSpc>
                <a:spcPct val="100000"/>
              </a:lnSpc>
              <a:spcBef>
                <a:spcPts val="5"/>
              </a:spcBef>
              <a:buClr>
                <a:srgbClr val="59AACC"/>
              </a:buClr>
              <a:buFont typeface="Wingdings"/>
              <a:buChar char=""/>
              <a:tabLst>
                <a:tab pos="3463925" algn="l"/>
              </a:tabLst>
            </a:pPr>
            <a:r>
              <a:rPr sz="2800" spc="-5" dirty="0"/>
              <a:t>Tienden</a:t>
            </a:r>
            <a:r>
              <a:rPr sz="2800" spc="-40" dirty="0"/>
              <a:t> </a:t>
            </a:r>
            <a:r>
              <a:rPr sz="2800" dirty="0"/>
              <a:t>a</a:t>
            </a:r>
            <a:r>
              <a:rPr sz="2800" spc="-15" dirty="0"/>
              <a:t> </a:t>
            </a:r>
            <a:r>
              <a:rPr sz="2800" spc="-10" dirty="0"/>
              <a:t>desparecer</a:t>
            </a:r>
            <a:endParaRPr sz="2800"/>
          </a:p>
          <a:p>
            <a:pPr marL="3107690">
              <a:lnSpc>
                <a:spcPct val="100000"/>
              </a:lnSpc>
              <a:spcBef>
                <a:spcPts val="35"/>
              </a:spcBef>
              <a:buClr>
                <a:srgbClr val="59AACC"/>
              </a:buClr>
              <a:buFont typeface="Wingdings"/>
              <a:buChar char=""/>
            </a:pPr>
            <a:endParaRPr sz="3900"/>
          </a:p>
          <a:p>
            <a:pPr marL="3463290" marR="5080" indent="-342900">
              <a:lnSpc>
                <a:spcPct val="101200"/>
              </a:lnSpc>
              <a:spcBef>
                <a:spcPts val="5"/>
              </a:spcBef>
              <a:buClr>
                <a:srgbClr val="59AACC"/>
              </a:buClr>
              <a:buFont typeface="Wingdings"/>
              <a:buChar char=""/>
              <a:tabLst>
                <a:tab pos="3463925" algn="l"/>
              </a:tabLst>
            </a:pPr>
            <a:r>
              <a:rPr sz="2800" spc="-5" dirty="0"/>
              <a:t>1/3 </a:t>
            </a:r>
            <a:r>
              <a:rPr sz="2800" spc="-10" dirty="0"/>
              <a:t>continúan incluso </a:t>
            </a:r>
            <a:r>
              <a:rPr sz="2800" spc="-5" dirty="0"/>
              <a:t> aumentan</a:t>
            </a:r>
            <a:r>
              <a:rPr sz="2800" spc="-40" dirty="0"/>
              <a:t> </a:t>
            </a:r>
            <a:r>
              <a:rPr sz="2800" spc="-5" dirty="0"/>
              <a:t>de</a:t>
            </a:r>
            <a:r>
              <a:rPr sz="2800" spc="-35" dirty="0"/>
              <a:t> </a:t>
            </a:r>
            <a:r>
              <a:rPr sz="2800" spc="-5" dirty="0"/>
              <a:t>tamaño</a:t>
            </a:r>
            <a:r>
              <a:rPr sz="2800" spc="-40" dirty="0"/>
              <a:t> </a:t>
            </a:r>
            <a:r>
              <a:rPr sz="2800" dirty="0"/>
              <a:t>e </a:t>
            </a:r>
            <a:r>
              <a:rPr sz="2800" spc="-969" dirty="0"/>
              <a:t> </a:t>
            </a:r>
            <a:r>
              <a:rPr sz="2800" spc="-10" dirty="0"/>
              <a:t>intensidad</a:t>
            </a:r>
            <a:endParaRPr sz="2800"/>
          </a:p>
        </p:txBody>
      </p:sp>
    </p:spTree>
  </p:cSld>
  <p:clrMapOvr>
    <a:masterClrMapping/>
  </p:clrMapOvr>
  <p:transition>
    <p:dissolve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515870" y="115570"/>
            <a:ext cx="365506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b="1" i="1" spc="-5" dirty="0">
                <a:latin typeface="Verdana"/>
                <a:cs typeface="Verdana"/>
              </a:rPr>
              <a:t>Cuadro</a:t>
            </a:r>
            <a:r>
              <a:rPr sz="3600" b="1" i="1" spc="-55" dirty="0">
                <a:latin typeface="Verdana"/>
                <a:cs typeface="Verdana"/>
              </a:rPr>
              <a:t> </a:t>
            </a:r>
            <a:r>
              <a:rPr sz="3600" b="1" i="1" dirty="0">
                <a:latin typeface="Verdana"/>
                <a:cs typeface="Verdana"/>
              </a:rPr>
              <a:t>clínico</a:t>
            </a:r>
            <a:endParaRPr sz="3600">
              <a:latin typeface="Verdana"/>
              <a:cs typeface="Verdana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688340" y="1262379"/>
            <a:ext cx="7666990" cy="2395220"/>
          </a:xfrm>
          <a:prstGeom prst="rect">
            <a:avLst/>
          </a:prstGeom>
        </p:spPr>
        <p:txBody>
          <a:bodyPr vert="horz" wrap="square" lIns="0" tIns="8255" rIns="0" bIns="0" rtlCol="0">
            <a:spAutoFit/>
          </a:bodyPr>
          <a:lstStyle/>
          <a:p>
            <a:pPr marL="355600" marR="5080" indent="-342900">
              <a:lnSpc>
                <a:spcPct val="101200"/>
              </a:lnSpc>
              <a:spcBef>
                <a:spcPts val="65"/>
              </a:spcBef>
              <a:buClr>
                <a:srgbClr val="59AACC"/>
              </a:buClr>
              <a:buFont typeface="Wingdings"/>
              <a:buChar char=""/>
              <a:tabLst>
                <a:tab pos="355600" algn="l"/>
              </a:tabLst>
            </a:pPr>
            <a:r>
              <a:rPr sz="2400" spc="-5" dirty="0">
                <a:solidFill>
                  <a:srgbClr val="103E70"/>
                </a:solidFill>
                <a:latin typeface="Verdana"/>
                <a:cs typeface="Verdana"/>
              </a:rPr>
              <a:t>Manchas</a:t>
            </a:r>
            <a:r>
              <a:rPr sz="2400" dirty="0">
                <a:solidFill>
                  <a:srgbClr val="103E70"/>
                </a:solidFill>
                <a:latin typeface="Verdana"/>
                <a:cs typeface="Verdana"/>
              </a:rPr>
              <a:t> </a:t>
            </a:r>
            <a:r>
              <a:rPr sz="2400" spc="-5" dirty="0">
                <a:solidFill>
                  <a:srgbClr val="103E70"/>
                </a:solidFill>
                <a:latin typeface="Verdana"/>
                <a:cs typeface="Verdana"/>
              </a:rPr>
              <a:t>hipercromicas</a:t>
            </a:r>
            <a:r>
              <a:rPr sz="2400" spc="5" dirty="0">
                <a:solidFill>
                  <a:srgbClr val="103E70"/>
                </a:solidFill>
                <a:latin typeface="Verdana"/>
                <a:cs typeface="Verdana"/>
              </a:rPr>
              <a:t> </a:t>
            </a:r>
            <a:r>
              <a:rPr sz="2400" spc="-5" dirty="0">
                <a:solidFill>
                  <a:srgbClr val="103E70"/>
                </a:solidFill>
                <a:latin typeface="Verdana"/>
                <a:cs typeface="Verdana"/>
              </a:rPr>
              <a:t>difusas</a:t>
            </a:r>
            <a:r>
              <a:rPr sz="2400" dirty="0">
                <a:solidFill>
                  <a:srgbClr val="103E70"/>
                </a:solidFill>
                <a:latin typeface="Verdana"/>
                <a:cs typeface="Verdana"/>
              </a:rPr>
              <a:t> o</a:t>
            </a:r>
            <a:r>
              <a:rPr sz="2400" spc="-5" dirty="0">
                <a:solidFill>
                  <a:srgbClr val="103E70"/>
                </a:solidFill>
                <a:latin typeface="Verdana"/>
                <a:cs typeface="Verdana"/>
              </a:rPr>
              <a:t> </a:t>
            </a:r>
            <a:r>
              <a:rPr sz="2400" dirty="0">
                <a:solidFill>
                  <a:srgbClr val="103E70"/>
                </a:solidFill>
                <a:latin typeface="Verdana"/>
                <a:cs typeface="Verdana"/>
              </a:rPr>
              <a:t>mal </a:t>
            </a:r>
            <a:r>
              <a:rPr sz="2400" spc="-5" dirty="0">
                <a:solidFill>
                  <a:srgbClr val="103E70"/>
                </a:solidFill>
                <a:latin typeface="Verdana"/>
                <a:cs typeface="Verdana"/>
              </a:rPr>
              <a:t>definidas, </a:t>
            </a:r>
            <a:r>
              <a:rPr sz="2400" spc="-825" dirty="0">
                <a:solidFill>
                  <a:srgbClr val="103E70"/>
                </a:solidFill>
                <a:latin typeface="Verdana"/>
                <a:cs typeface="Verdana"/>
              </a:rPr>
              <a:t> </a:t>
            </a:r>
            <a:r>
              <a:rPr sz="2400" dirty="0">
                <a:solidFill>
                  <a:srgbClr val="103E70"/>
                </a:solidFill>
                <a:latin typeface="Verdana"/>
                <a:cs typeface="Verdana"/>
              </a:rPr>
              <a:t>de </a:t>
            </a:r>
            <a:r>
              <a:rPr sz="2400" spc="-5" dirty="0">
                <a:solidFill>
                  <a:srgbClr val="103E70"/>
                </a:solidFill>
                <a:latin typeface="Verdana"/>
                <a:cs typeface="Verdana"/>
              </a:rPr>
              <a:t>superficie lisa, sin </a:t>
            </a:r>
            <a:r>
              <a:rPr sz="2400" dirty="0">
                <a:solidFill>
                  <a:srgbClr val="103E70"/>
                </a:solidFill>
                <a:latin typeface="Verdana"/>
                <a:cs typeface="Verdana"/>
              </a:rPr>
              <a:t>ninguna </a:t>
            </a:r>
            <a:r>
              <a:rPr sz="2400" spc="-5" dirty="0">
                <a:solidFill>
                  <a:srgbClr val="103E70"/>
                </a:solidFill>
                <a:latin typeface="Verdana"/>
                <a:cs typeface="Verdana"/>
              </a:rPr>
              <a:t>otra lesión </a:t>
            </a:r>
            <a:r>
              <a:rPr sz="2400" dirty="0">
                <a:solidFill>
                  <a:srgbClr val="103E70"/>
                </a:solidFill>
                <a:latin typeface="Verdana"/>
                <a:cs typeface="Verdana"/>
              </a:rPr>
              <a:t> </a:t>
            </a:r>
            <a:r>
              <a:rPr sz="2400" spc="-5" dirty="0">
                <a:solidFill>
                  <a:srgbClr val="103E70"/>
                </a:solidFill>
                <a:latin typeface="Verdana"/>
                <a:cs typeface="Verdana"/>
              </a:rPr>
              <a:t>secundaria</a:t>
            </a:r>
            <a:endParaRPr sz="2400">
              <a:latin typeface="Verdana"/>
              <a:cs typeface="Verdana"/>
            </a:endParaRPr>
          </a:p>
          <a:p>
            <a:pPr>
              <a:lnSpc>
                <a:spcPct val="100000"/>
              </a:lnSpc>
              <a:spcBef>
                <a:spcPts val="35"/>
              </a:spcBef>
              <a:buClr>
                <a:srgbClr val="59AACC"/>
              </a:buClr>
              <a:buFont typeface="Wingdings"/>
              <a:buChar char=""/>
            </a:pPr>
            <a:endParaRPr sz="3350">
              <a:latin typeface="Verdana"/>
              <a:cs typeface="Verdana"/>
            </a:endParaRPr>
          </a:p>
          <a:p>
            <a:pPr marL="355600" marR="803275" indent="-342900">
              <a:lnSpc>
                <a:spcPct val="101400"/>
              </a:lnSpc>
              <a:buClr>
                <a:srgbClr val="59AACC"/>
              </a:buClr>
              <a:buFont typeface="Wingdings"/>
              <a:buChar char=""/>
              <a:tabLst>
                <a:tab pos="355600" algn="l"/>
              </a:tabLst>
            </a:pPr>
            <a:r>
              <a:rPr sz="2400" spc="-5" dirty="0">
                <a:solidFill>
                  <a:srgbClr val="103E70"/>
                </a:solidFill>
                <a:latin typeface="Verdana"/>
                <a:cs typeface="Verdana"/>
              </a:rPr>
              <a:t>Coloración. Café pálido hasta </a:t>
            </a:r>
            <a:r>
              <a:rPr sz="2400" spc="5" dirty="0">
                <a:solidFill>
                  <a:srgbClr val="103E70"/>
                </a:solidFill>
                <a:latin typeface="Verdana"/>
                <a:cs typeface="Verdana"/>
              </a:rPr>
              <a:t>un </a:t>
            </a:r>
            <a:r>
              <a:rPr sz="2400" spc="-5" dirty="0">
                <a:solidFill>
                  <a:srgbClr val="103E70"/>
                </a:solidFill>
                <a:latin typeface="Verdana"/>
                <a:cs typeface="Verdana"/>
              </a:rPr>
              <a:t>color casi </a:t>
            </a:r>
            <a:r>
              <a:rPr sz="2400" spc="-830" dirty="0">
                <a:solidFill>
                  <a:srgbClr val="103E70"/>
                </a:solidFill>
                <a:latin typeface="Verdana"/>
                <a:cs typeface="Verdana"/>
              </a:rPr>
              <a:t> </a:t>
            </a:r>
            <a:r>
              <a:rPr sz="2400" spc="-5" dirty="0">
                <a:solidFill>
                  <a:srgbClr val="103E70"/>
                </a:solidFill>
                <a:latin typeface="Verdana"/>
                <a:cs typeface="Verdana"/>
              </a:rPr>
              <a:t>negro.</a:t>
            </a:r>
            <a:endParaRPr sz="2400">
              <a:latin typeface="Verdana"/>
              <a:cs typeface="Verdana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411729" y="3716020"/>
            <a:ext cx="4969510" cy="2548890"/>
          </a:xfrm>
          <a:prstGeom prst="rect">
            <a:avLst/>
          </a:prstGeom>
        </p:spPr>
      </p:pic>
    </p:spTree>
  </p:cSld>
  <p:clrMapOvr>
    <a:masterClrMapping/>
  </p:clrMapOvr>
  <p:transition>
    <p:dissolve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95579" y="494030"/>
            <a:ext cx="8511540" cy="6083300"/>
          </a:xfrm>
          <a:prstGeom prst="rect">
            <a:avLst/>
          </a:prstGeom>
        </p:spPr>
      </p:pic>
    </p:spTree>
  </p:cSld>
  <p:clrMapOvr>
    <a:masterClrMapping/>
  </p:clrMapOvr>
  <p:transition>
    <p:dissolve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891029" y="176529"/>
            <a:ext cx="4906645" cy="4521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b="1" i="1" spc="-5" dirty="0">
                <a:solidFill>
                  <a:srgbClr val="E70EEC"/>
                </a:solidFill>
                <a:latin typeface="Verdana"/>
                <a:cs typeface="Verdana"/>
              </a:rPr>
              <a:t>Ubicación</a:t>
            </a:r>
            <a:r>
              <a:rPr b="1" i="1" spc="-15" dirty="0">
                <a:solidFill>
                  <a:srgbClr val="E70EEC"/>
                </a:solidFill>
                <a:latin typeface="Verdana"/>
                <a:cs typeface="Verdana"/>
              </a:rPr>
              <a:t> </a:t>
            </a:r>
            <a:r>
              <a:rPr b="1" i="1" spc="-5" dirty="0">
                <a:solidFill>
                  <a:srgbClr val="E70EEC"/>
                </a:solidFill>
                <a:latin typeface="Verdana"/>
                <a:cs typeface="Verdana"/>
              </a:rPr>
              <a:t>de</a:t>
            </a:r>
            <a:r>
              <a:rPr b="1" i="1" spc="-20" dirty="0">
                <a:solidFill>
                  <a:srgbClr val="E70EEC"/>
                </a:solidFill>
                <a:latin typeface="Verdana"/>
                <a:cs typeface="Verdana"/>
              </a:rPr>
              <a:t> </a:t>
            </a:r>
            <a:r>
              <a:rPr b="1" i="1" dirty="0">
                <a:solidFill>
                  <a:srgbClr val="E70EEC"/>
                </a:solidFill>
                <a:latin typeface="Verdana"/>
                <a:cs typeface="Verdana"/>
              </a:rPr>
              <a:t>la</a:t>
            </a:r>
            <a:r>
              <a:rPr b="1" i="1" spc="-15" dirty="0">
                <a:solidFill>
                  <a:srgbClr val="E70EEC"/>
                </a:solidFill>
                <a:latin typeface="Verdana"/>
                <a:cs typeface="Verdana"/>
              </a:rPr>
              <a:t> </a:t>
            </a:r>
            <a:r>
              <a:rPr b="1" i="1" spc="-5" dirty="0">
                <a:solidFill>
                  <a:srgbClr val="E70EEC"/>
                </a:solidFill>
                <a:latin typeface="Verdana"/>
                <a:cs typeface="Verdana"/>
              </a:rPr>
              <a:t>Manchas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688340" y="1219199"/>
            <a:ext cx="3850640" cy="1662430"/>
          </a:xfrm>
          <a:prstGeom prst="rect">
            <a:avLst/>
          </a:prstGeom>
        </p:spPr>
        <p:txBody>
          <a:bodyPr vert="horz" wrap="square" lIns="0" tIns="5588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440"/>
              </a:spcBef>
              <a:buClr>
                <a:srgbClr val="59AACC"/>
              </a:buClr>
              <a:buFont typeface="Wingdings"/>
              <a:buChar char=""/>
              <a:tabLst>
                <a:tab pos="355600" algn="l"/>
              </a:tabLst>
            </a:pPr>
            <a:r>
              <a:rPr sz="2400" spc="-5" dirty="0">
                <a:solidFill>
                  <a:srgbClr val="103E70"/>
                </a:solidFill>
                <a:latin typeface="Verdana"/>
                <a:cs typeface="Verdana"/>
              </a:rPr>
              <a:t>Mejillas</a:t>
            </a:r>
            <a:endParaRPr sz="2400">
              <a:latin typeface="Verdana"/>
              <a:cs typeface="Verdana"/>
            </a:endParaRPr>
          </a:p>
          <a:p>
            <a:pPr marL="355600" indent="-342900">
              <a:lnSpc>
                <a:spcPct val="100000"/>
              </a:lnSpc>
              <a:spcBef>
                <a:spcPts val="340"/>
              </a:spcBef>
              <a:buClr>
                <a:srgbClr val="59AACC"/>
              </a:buClr>
              <a:buFont typeface="Wingdings"/>
              <a:buChar char=""/>
              <a:tabLst>
                <a:tab pos="355600" algn="l"/>
              </a:tabLst>
            </a:pPr>
            <a:r>
              <a:rPr sz="2400" spc="-5" dirty="0">
                <a:solidFill>
                  <a:srgbClr val="103E70"/>
                </a:solidFill>
                <a:latin typeface="Verdana"/>
                <a:cs typeface="Verdana"/>
              </a:rPr>
              <a:t>Dorso</a:t>
            </a:r>
            <a:r>
              <a:rPr sz="2400" spc="-35" dirty="0">
                <a:solidFill>
                  <a:srgbClr val="103E70"/>
                </a:solidFill>
                <a:latin typeface="Verdana"/>
                <a:cs typeface="Verdana"/>
              </a:rPr>
              <a:t> </a:t>
            </a:r>
            <a:r>
              <a:rPr sz="2400" dirty="0">
                <a:solidFill>
                  <a:srgbClr val="103E70"/>
                </a:solidFill>
                <a:latin typeface="Verdana"/>
                <a:cs typeface="Verdana"/>
              </a:rPr>
              <a:t>de</a:t>
            </a:r>
            <a:r>
              <a:rPr sz="2400" spc="-30" dirty="0">
                <a:solidFill>
                  <a:srgbClr val="103E70"/>
                </a:solidFill>
                <a:latin typeface="Verdana"/>
                <a:cs typeface="Verdana"/>
              </a:rPr>
              <a:t> </a:t>
            </a:r>
            <a:r>
              <a:rPr sz="2400" dirty="0">
                <a:solidFill>
                  <a:srgbClr val="103E70"/>
                </a:solidFill>
                <a:latin typeface="Verdana"/>
                <a:cs typeface="Verdana"/>
              </a:rPr>
              <a:t>la</a:t>
            </a:r>
            <a:r>
              <a:rPr sz="2400" spc="-45" dirty="0">
                <a:solidFill>
                  <a:srgbClr val="103E70"/>
                </a:solidFill>
                <a:latin typeface="Verdana"/>
                <a:cs typeface="Verdana"/>
              </a:rPr>
              <a:t> </a:t>
            </a:r>
            <a:r>
              <a:rPr sz="2400" dirty="0">
                <a:solidFill>
                  <a:srgbClr val="103E70"/>
                </a:solidFill>
                <a:latin typeface="Verdana"/>
                <a:cs typeface="Verdana"/>
              </a:rPr>
              <a:t>nariz</a:t>
            </a:r>
            <a:endParaRPr sz="2400">
              <a:latin typeface="Verdana"/>
              <a:cs typeface="Verdana"/>
            </a:endParaRPr>
          </a:p>
          <a:p>
            <a:pPr marL="355600" indent="-342900">
              <a:lnSpc>
                <a:spcPct val="100000"/>
              </a:lnSpc>
              <a:spcBef>
                <a:spcPts val="350"/>
              </a:spcBef>
              <a:buClr>
                <a:srgbClr val="59AACC"/>
              </a:buClr>
              <a:buFont typeface="Wingdings"/>
              <a:buChar char=""/>
              <a:tabLst>
                <a:tab pos="355600" algn="l"/>
              </a:tabLst>
            </a:pPr>
            <a:r>
              <a:rPr sz="2400" spc="-5" dirty="0">
                <a:solidFill>
                  <a:srgbClr val="103E70"/>
                </a:solidFill>
                <a:latin typeface="Verdana"/>
                <a:cs typeface="Verdana"/>
              </a:rPr>
              <a:t>Frente</a:t>
            </a:r>
            <a:endParaRPr sz="2400">
              <a:latin typeface="Verdana"/>
              <a:cs typeface="Verdana"/>
            </a:endParaRPr>
          </a:p>
          <a:p>
            <a:pPr marL="355600" indent="-342900">
              <a:lnSpc>
                <a:spcPct val="100000"/>
              </a:lnSpc>
              <a:spcBef>
                <a:spcPts val="340"/>
              </a:spcBef>
              <a:buClr>
                <a:srgbClr val="59AACC"/>
              </a:buClr>
              <a:buFont typeface="Wingdings"/>
              <a:buChar char=""/>
              <a:tabLst>
                <a:tab pos="355600" algn="l"/>
              </a:tabLst>
            </a:pPr>
            <a:r>
              <a:rPr sz="2400" spc="-5" dirty="0">
                <a:solidFill>
                  <a:srgbClr val="103E70"/>
                </a:solidFill>
                <a:latin typeface="Verdana"/>
                <a:cs typeface="Verdana"/>
              </a:rPr>
              <a:t>Alrededor</a:t>
            </a:r>
            <a:r>
              <a:rPr sz="2400" spc="-30" dirty="0">
                <a:solidFill>
                  <a:srgbClr val="103E70"/>
                </a:solidFill>
                <a:latin typeface="Verdana"/>
                <a:cs typeface="Verdana"/>
              </a:rPr>
              <a:t> </a:t>
            </a:r>
            <a:r>
              <a:rPr sz="2400" dirty="0">
                <a:solidFill>
                  <a:srgbClr val="103E70"/>
                </a:solidFill>
                <a:latin typeface="Verdana"/>
                <a:cs typeface="Verdana"/>
              </a:rPr>
              <a:t>de</a:t>
            </a:r>
            <a:r>
              <a:rPr sz="2400" spc="-20" dirty="0">
                <a:solidFill>
                  <a:srgbClr val="103E70"/>
                </a:solidFill>
                <a:latin typeface="Verdana"/>
                <a:cs typeface="Verdana"/>
              </a:rPr>
              <a:t> </a:t>
            </a:r>
            <a:r>
              <a:rPr sz="2400" spc="-5" dirty="0">
                <a:solidFill>
                  <a:srgbClr val="103E70"/>
                </a:solidFill>
                <a:latin typeface="Verdana"/>
                <a:cs typeface="Verdana"/>
              </a:rPr>
              <a:t>los</a:t>
            </a:r>
            <a:r>
              <a:rPr sz="2400" spc="-25" dirty="0">
                <a:solidFill>
                  <a:srgbClr val="103E70"/>
                </a:solidFill>
                <a:latin typeface="Verdana"/>
                <a:cs typeface="Verdana"/>
              </a:rPr>
              <a:t> </a:t>
            </a:r>
            <a:r>
              <a:rPr sz="2400" spc="-5" dirty="0">
                <a:solidFill>
                  <a:srgbClr val="103E70"/>
                </a:solidFill>
                <a:latin typeface="Verdana"/>
                <a:cs typeface="Verdana"/>
              </a:rPr>
              <a:t>labios</a:t>
            </a:r>
            <a:endParaRPr sz="2400">
              <a:latin typeface="Verdana"/>
              <a:cs typeface="Verdana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688340" y="5052059"/>
            <a:ext cx="7660005" cy="723900"/>
          </a:xfrm>
          <a:prstGeom prst="rect">
            <a:avLst/>
          </a:prstGeom>
        </p:spPr>
        <p:txBody>
          <a:bodyPr vert="horz" wrap="square" lIns="0" tIns="50800" rIns="0" bIns="0" rtlCol="0">
            <a:spAutoFit/>
          </a:bodyPr>
          <a:lstStyle/>
          <a:p>
            <a:pPr marL="355600" marR="5080" indent="-342900">
              <a:lnSpc>
                <a:spcPts val="2620"/>
              </a:lnSpc>
              <a:spcBef>
                <a:spcPts val="400"/>
              </a:spcBef>
              <a:buClr>
                <a:srgbClr val="59AACC"/>
              </a:buClr>
              <a:buFont typeface="Wingdings"/>
              <a:buChar char=""/>
              <a:tabLst>
                <a:tab pos="355600" algn="l"/>
                <a:tab pos="3274695" algn="l"/>
              </a:tabLst>
            </a:pPr>
            <a:r>
              <a:rPr sz="2400" spc="-5" dirty="0">
                <a:solidFill>
                  <a:srgbClr val="103E70"/>
                </a:solidFill>
                <a:latin typeface="Verdana"/>
                <a:cs typeface="Verdana"/>
              </a:rPr>
              <a:t>Evolución</a:t>
            </a:r>
            <a:r>
              <a:rPr sz="2400" spc="15" dirty="0">
                <a:solidFill>
                  <a:srgbClr val="103E70"/>
                </a:solidFill>
                <a:latin typeface="Verdana"/>
                <a:cs typeface="Verdana"/>
              </a:rPr>
              <a:t> </a:t>
            </a:r>
            <a:r>
              <a:rPr sz="2400" spc="-5" dirty="0">
                <a:solidFill>
                  <a:srgbClr val="103E70"/>
                </a:solidFill>
                <a:latin typeface="Verdana"/>
                <a:cs typeface="Verdana"/>
              </a:rPr>
              <a:t>Crónica	</a:t>
            </a:r>
            <a:r>
              <a:rPr sz="2400" dirty="0">
                <a:solidFill>
                  <a:srgbClr val="103E70"/>
                </a:solidFill>
                <a:latin typeface="Verdana"/>
                <a:cs typeface="Verdana"/>
              </a:rPr>
              <a:t>y </a:t>
            </a:r>
            <a:r>
              <a:rPr sz="2400" spc="-5" dirty="0">
                <a:solidFill>
                  <a:srgbClr val="103E70"/>
                </a:solidFill>
                <a:latin typeface="Verdana"/>
                <a:cs typeface="Verdana"/>
              </a:rPr>
              <a:t>asintomática </a:t>
            </a:r>
            <a:r>
              <a:rPr sz="2400" dirty="0">
                <a:solidFill>
                  <a:srgbClr val="103E70"/>
                </a:solidFill>
                <a:latin typeface="Verdana"/>
                <a:cs typeface="Verdana"/>
              </a:rPr>
              <a:t>o </a:t>
            </a:r>
            <a:r>
              <a:rPr sz="2400" spc="-5" dirty="0">
                <a:solidFill>
                  <a:srgbClr val="103E70"/>
                </a:solidFill>
                <a:latin typeface="Verdana"/>
                <a:cs typeface="Verdana"/>
              </a:rPr>
              <a:t>desaparece </a:t>
            </a:r>
            <a:r>
              <a:rPr sz="2400" spc="-830" dirty="0">
                <a:solidFill>
                  <a:srgbClr val="103E70"/>
                </a:solidFill>
                <a:latin typeface="Verdana"/>
                <a:cs typeface="Verdana"/>
              </a:rPr>
              <a:t> </a:t>
            </a:r>
            <a:r>
              <a:rPr sz="2400" spc="-5" dirty="0">
                <a:solidFill>
                  <a:srgbClr val="103E70"/>
                </a:solidFill>
                <a:latin typeface="Verdana"/>
                <a:cs typeface="Verdana"/>
              </a:rPr>
              <a:t>espontáneamente.</a:t>
            </a:r>
            <a:endParaRPr sz="2400">
              <a:latin typeface="Verdana"/>
              <a:cs typeface="Verdana"/>
            </a:endParaRPr>
          </a:p>
        </p:txBody>
      </p:sp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716779" y="1125219"/>
            <a:ext cx="3785870" cy="3787140"/>
          </a:xfrm>
          <a:prstGeom prst="rect">
            <a:avLst/>
          </a:prstGeom>
        </p:spPr>
      </p:pic>
    </p:spTree>
  </p:cSld>
  <p:clrMapOvr>
    <a:masterClrMapping/>
  </p:clrMapOvr>
  <p:transition>
    <p:dissolve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951479" y="176529"/>
            <a:ext cx="2785110" cy="4521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b="1" i="1" spc="-5" dirty="0">
                <a:latin typeface="Verdana"/>
                <a:cs typeface="Verdana"/>
              </a:rPr>
              <a:t>Etiopatogenia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688340" y="1169669"/>
            <a:ext cx="4799330" cy="2623820"/>
          </a:xfrm>
          <a:prstGeom prst="rect">
            <a:avLst/>
          </a:prstGeom>
        </p:spPr>
        <p:txBody>
          <a:bodyPr vert="horz" wrap="square" lIns="0" tIns="10541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830"/>
              </a:spcBef>
              <a:buClr>
                <a:srgbClr val="59AACC"/>
              </a:buClr>
              <a:buFont typeface="Wingdings"/>
              <a:buChar char=""/>
              <a:tabLst>
                <a:tab pos="355600" algn="l"/>
              </a:tabLst>
            </a:pPr>
            <a:r>
              <a:rPr sz="2800" spc="-10" dirty="0">
                <a:solidFill>
                  <a:srgbClr val="103E70"/>
                </a:solidFill>
                <a:latin typeface="Verdana"/>
                <a:cs typeface="Verdana"/>
              </a:rPr>
              <a:t>Hormonal</a:t>
            </a:r>
            <a:endParaRPr sz="2800">
              <a:latin typeface="Verdana"/>
              <a:cs typeface="Verdana"/>
            </a:endParaRPr>
          </a:p>
          <a:p>
            <a:pPr marL="355600" indent="-342900">
              <a:lnSpc>
                <a:spcPct val="100000"/>
              </a:lnSpc>
              <a:spcBef>
                <a:spcPts val="730"/>
              </a:spcBef>
              <a:buClr>
                <a:srgbClr val="59AACC"/>
              </a:buClr>
              <a:buFont typeface="Wingdings"/>
              <a:buChar char=""/>
              <a:tabLst>
                <a:tab pos="355600" algn="l"/>
              </a:tabLst>
            </a:pPr>
            <a:r>
              <a:rPr sz="2800" spc="-10" dirty="0">
                <a:solidFill>
                  <a:srgbClr val="103E70"/>
                </a:solidFill>
                <a:latin typeface="Verdana"/>
                <a:cs typeface="Verdana"/>
              </a:rPr>
              <a:t>Nutricionales</a:t>
            </a:r>
            <a:endParaRPr sz="2800">
              <a:latin typeface="Verdana"/>
              <a:cs typeface="Verdana"/>
            </a:endParaRPr>
          </a:p>
          <a:p>
            <a:pPr marL="355600" indent="-342900">
              <a:lnSpc>
                <a:spcPct val="100000"/>
              </a:lnSpc>
              <a:spcBef>
                <a:spcPts val="730"/>
              </a:spcBef>
              <a:buClr>
                <a:srgbClr val="59AACC"/>
              </a:buClr>
              <a:buFont typeface="Wingdings"/>
              <a:buChar char=""/>
              <a:tabLst>
                <a:tab pos="355600" algn="l"/>
              </a:tabLst>
            </a:pPr>
            <a:r>
              <a:rPr sz="2800" spc="-10" dirty="0">
                <a:solidFill>
                  <a:srgbClr val="103E70"/>
                </a:solidFill>
                <a:latin typeface="Verdana"/>
                <a:cs typeface="Verdana"/>
              </a:rPr>
              <a:t>Radiaciones</a:t>
            </a:r>
            <a:r>
              <a:rPr sz="2800" spc="-15" dirty="0">
                <a:solidFill>
                  <a:srgbClr val="103E70"/>
                </a:solidFill>
                <a:latin typeface="Verdana"/>
                <a:cs typeface="Verdana"/>
              </a:rPr>
              <a:t> </a:t>
            </a:r>
            <a:r>
              <a:rPr sz="2800" spc="-10" dirty="0">
                <a:solidFill>
                  <a:srgbClr val="103E70"/>
                </a:solidFill>
                <a:latin typeface="Verdana"/>
                <a:cs typeface="Verdana"/>
              </a:rPr>
              <a:t>lumínicas</a:t>
            </a:r>
            <a:endParaRPr sz="2800">
              <a:latin typeface="Verdana"/>
              <a:cs typeface="Verdana"/>
            </a:endParaRPr>
          </a:p>
          <a:p>
            <a:pPr marL="355600" indent="-342900">
              <a:lnSpc>
                <a:spcPct val="100000"/>
              </a:lnSpc>
              <a:spcBef>
                <a:spcPts val="740"/>
              </a:spcBef>
              <a:buClr>
                <a:srgbClr val="59AACC"/>
              </a:buClr>
              <a:buFont typeface="Wingdings"/>
              <a:buChar char=""/>
              <a:tabLst>
                <a:tab pos="355600" algn="l"/>
              </a:tabLst>
            </a:pPr>
            <a:r>
              <a:rPr sz="2800" spc="-10" dirty="0">
                <a:solidFill>
                  <a:srgbClr val="103E70"/>
                </a:solidFill>
                <a:latin typeface="Verdana"/>
                <a:cs typeface="Verdana"/>
              </a:rPr>
              <a:t>Psolarenos</a:t>
            </a:r>
            <a:endParaRPr sz="2800">
              <a:latin typeface="Verdana"/>
              <a:cs typeface="Verdana"/>
            </a:endParaRPr>
          </a:p>
          <a:p>
            <a:pPr marL="355600" indent="-342900">
              <a:lnSpc>
                <a:spcPct val="100000"/>
              </a:lnSpc>
              <a:spcBef>
                <a:spcPts val="730"/>
              </a:spcBef>
              <a:buClr>
                <a:srgbClr val="59AACC"/>
              </a:buClr>
              <a:buFont typeface="Wingdings"/>
              <a:buChar char=""/>
              <a:tabLst>
                <a:tab pos="355600" algn="l"/>
              </a:tabLst>
            </a:pPr>
            <a:r>
              <a:rPr sz="2800" spc="-10" dirty="0">
                <a:solidFill>
                  <a:srgbClr val="103E70"/>
                </a:solidFill>
                <a:latin typeface="Verdana"/>
                <a:cs typeface="Verdana"/>
              </a:rPr>
              <a:t>Radiaciones</a:t>
            </a:r>
            <a:r>
              <a:rPr sz="2800" spc="-50" dirty="0">
                <a:solidFill>
                  <a:srgbClr val="103E70"/>
                </a:solidFill>
                <a:latin typeface="Verdana"/>
                <a:cs typeface="Verdana"/>
              </a:rPr>
              <a:t> </a:t>
            </a:r>
            <a:r>
              <a:rPr sz="2800" spc="-5" dirty="0">
                <a:solidFill>
                  <a:srgbClr val="103E70"/>
                </a:solidFill>
                <a:latin typeface="Verdana"/>
                <a:cs typeface="Verdana"/>
              </a:rPr>
              <a:t>ultravioletas</a:t>
            </a:r>
            <a:endParaRPr sz="2800">
              <a:latin typeface="Verdana"/>
              <a:cs typeface="Verdana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5651500" y="3284220"/>
            <a:ext cx="2251710" cy="2660650"/>
            <a:chOff x="5651500" y="3284220"/>
            <a:chExt cx="2251710" cy="2660650"/>
          </a:xfrm>
        </p:grpSpPr>
        <p:sp>
          <p:nvSpPr>
            <p:cNvPr id="5" name="object 5"/>
            <p:cNvSpPr/>
            <p:nvPr/>
          </p:nvSpPr>
          <p:spPr>
            <a:xfrm>
              <a:off x="6093459" y="5226050"/>
              <a:ext cx="930910" cy="718820"/>
            </a:xfrm>
            <a:custGeom>
              <a:avLst/>
              <a:gdLst/>
              <a:ahLst/>
              <a:cxnLst/>
              <a:rect l="l" t="t" r="r" b="b"/>
              <a:pathLst>
                <a:path w="930909" h="718820">
                  <a:moveTo>
                    <a:pt x="930910" y="0"/>
                  </a:moveTo>
                  <a:lnTo>
                    <a:pt x="0" y="0"/>
                  </a:lnTo>
                  <a:lnTo>
                    <a:pt x="0" y="718819"/>
                  </a:lnTo>
                  <a:lnTo>
                    <a:pt x="930910" y="718819"/>
                  </a:lnTo>
                  <a:lnTo>
                    <a:pt x="930910" y="0"/>
                  </a:lnTo>
                  <a:close/>
                </a:path>
              </a:pathLst>
            </a:custGeom>
            <a:solidFill>
              <a:srgbClr val="8BC53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5919470" y="3679190"/>
              <a:ext cx="1315720" cy="869950"/>
            </a:xfrm>
            <a:custGeom>
              <a:avLst/>
              <a:gdLst/>
              <a:ahLst/>
              <a:cxnLst/>
              <a:rect l="l" t="t" r="r" b="b"/>
              <a:pathLst>
                <a:path w="1315720" h="869950">
                  <a:moveTo>
                    <a:pt x="779779" y="0"/>
                  </a:moveTo>
                  <a:lnTo>
                    <a:pt x="718820" y="5080"/>
                  </a:lnTo>
                  <a:lnTo>
                    <a:pt x="652779" y="8890"/>
                  </a:lnTo>
                  <a:lnTo>
                    <a:pt x="582929" y="19050"/>
                  </a:lnTo>
                  <a:lnTo>
                    <a:pt x="516889" y="33020"/>
                  </a:lnTo>
                  <a:lnTo>
                    <a:pt x="455929" y="52070"/>
                  </a:lnTo>
                  <a:lnTo>
                    <a:pt x="394969" y="69850"/>
                  </a:lnTo>
                  <a:lnTo>
                    <a:pt x="337819" y="99060"/>
                  </a:lnTo>
                  <a:lnTo>
                    <a:pt x="281939" y="127000"/>
                  </a:lnTo>
                  <a:lnTo>
                    <a:pt x="229869" y="154940"/>
                  </a:lnTo>
                  <a:lnTo>
                    <a:pt x="187959" y="187960"/>
                  </a:lnTo>
                  <a:lnTo>
                    <a:pt x="146050" y="226060"/>
                  </a:lnTo>
                  <a:lnTo>
                    <a:pt x="107950" y="262890"/>
                  </a:lnTo>
                  <a:lnTo>
                    <a:pt x="74929" y="300990"/>
                  </a:lnTo>
                  <a:lnTo>
                    <a:pt x="52069" y="337820"/>
                  </a:lnTo>
                  <a:lnTo>
                    <a:pt x="27939" y="381000"/>
                  </a:lnTo>
                  <a:lnTo>
                    <a:pt x="13969" y="422910"/>
                  </a:lnTo>
                  <a:lnTo>
                    <a:pt x="5079" y="464820"/>
                  </a:lnTo>
                  <a:lnTo>
                    <a:pt x="0" y="511810"/>
                  </a:lnTo>
                  <a:lnTo>
                    <a:pt x="5079" y="554990"/>
                  </a:lnTo>
                  <a:lnTo>
                    <a:pt x="19050" y="596900"/>
                  </a:lnTo>
                  <a:lnTo>
                    <a:pt x="33019" y="635000"/>
                  </a:lnTo>
                  <a:lnTo>
                    <a:pt x="55879" y="671830"/>
                  </a:lnTo>
                  <a:lnTo>
                    <a:pt x="85089" y="704850"/>
                  </a:lnTo>
                  <a:lnTo>
                    <a:pt x="121919" y="737870"/>
                  </a:lnTo>
                  <a:lnTo>
                    <a:pt x="160019" y="765810"/>
                  </a:lnTo>
                  <a:lnTo>
                    <a:pt x="201929" y="789940"/>
                  </a:lnTo>
                  <a:lnTo>
                    <a:pt x="248919" y="812800"/>
                  </a:lnTo>
                  <a:lnTo>
                    <a:pt x="300989" y="831850"/>
                  </a:lnTo>
                  <a:lnTo>
                    <a:pt x="356869" y="845820"/>
                  </a:lnTo>
                  <a:lnTo>
                    <a:pt x="414019" y="854710"/>
                  </a:lnTo>
                  <a:lnTo>
                    <a:pt x="474979" y="864870"/>
                  </a:lnTo>
                  <a:lnTo>
                    <a:pt x="535939" y="869950"/>
                  </a:lnTo>
                  <a:lnTo>
                    <a:pt x="668020" y="859790"/>
                  </a:lnTo>
                  <a:lnTo>
                    <a:pt x="732789" y="850900"/>
                  </a:lnTo>
                  <a:lnTo>
                    <a:pt x="798829" y="836930"/>
                  </a:lnTo>
                  <a:lnTo>
                    <a:pt x="864870" y="817880"/>
                  </a:lnTo>
                  <a:lnTo>
                    <a:pt x="925829" y="798830"/>
                  </a:lnTo>
                  <a:lnTo>
                    <a:pt x="982979" y="770890"/>
                  </a:lnTo>
                  <a:lnTo>
                    <a:pt x="1033779" y="742950"/>
                  </a:lnTo>
                  <a:lnTo>
                    <a:pt x="1085850" y="713740"/>
                  </a:lnTo>
                  <a:lnTo>
                    <a:pt x="1132839" y="681990"/>
                  </a:lnTo>
                  <a:lnTo>
                    <a:pt x="1174750" y="643890"/>
                  </a:lnTo>
                  <a:lnTo>
                    <a:pt x="1207770" y="605790"/>
                  </a:lnTo>
                  <a:lnTo>
                    <a:pt x="1240789" y="568960"/>
                  </a:lnTo>
                  <a:lnTo>
                    <a:pt x="1268729" y="530860"/>
                  </a:lnTo>
                  <a:lnTo>
                    <a:pt x="1287779" y="488950"/>
                  </a:lnTo>
                  <a:lnTo>
                    <a:pt x="1301750" y="445770"/>
                  </a:lnTo>
                  <a:lnTo>
                    <a:pt x="1311909" y="403860"/>
                  </a:lnTo>
                  <a:lnTo>
                    <a:pt x="1315720" y="356870"/>
                  </a:lnTo>
                  <a:lnTo>
                    <a:pt x="1311909" y="314960"/>
                  </a:lnTo>
                  <a:lnTo>
                    <a:pt x="1301750" y="273050"/>
                  </a:lnTo>
                  <a:lnTo>
                    <a:pt x="1282700" y="234950"/>
                  </a:lnTo>
                  <a:lnTo>
                    <a:pt x="1259839" y="196850"/>
                  </a:lnTo>
                  <a:lnTo>
                    <a:pt x="1231900" y="163830"/>
                  </a:lnTo>
                  <a:lnTo>
                    <a:pt x="1198879" y="132080"/>
                  </a:lnTo>
                  <a:lnTo>
                    <a:pt x="1156970" y="102870"/>
                  </a:lnTo>
                  <a:lnTo>
                    <a:pt x="1113789" y="80010"/>
                  </a:lnTo>
                  <a:lnTo>
                    <a:pt x="1066800" y="55880"/>
                  </a:lnTo>
                  <a:lnTo>
                    <a:pt x="1014729" y="36830"/>
                  </a:lnTo>
                  <a:lnTo>
                    <a:pt x="963929" y="22860"/>
                  </a:lnTo>
                  <a:lnTo>
                    <a:pt x="845820" y="5080"/>
                  </a:lnTo>
                  <a:lnTo>
                    <a:pt x="779779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6436359" y="3886200"/>
              <a:ext cx="220979" cy="271780"/>
            </a:xfrm>
            <a:custGeom>
              <a:avLst/>
              <a:gdLst/>
              <a:ahLst/>
              <a:cxnLst/>
              <a:rect l="l" t="t" r="r" b="b"/>
              <a:pathLst>
                <a:path w="220979" h="271779">
                  <a:moveTo>
                    <a:pt x="113030" y="0"/>
                  </a:moveTo>
                  <a:lnTo>
                    <a:pt x="46989" y="27939"/>
                  </a:lnTo>
                  <a:lnTo>
                    <a:pt x="19050" y="66039"/>
                  </a:lnTo>
                  <a:lnTo>
                    <a:pt x="10160" y="93980"/>
                  </a:lnTo>
                  <a:lnTo>
                    <a:pt x="0" y="121919"/>
                  </a:lnTo>
                  <a:lnTo>
                    <a:pt x="0" y="163830"/>
                  </a:lnTo>
                  <a:lnTo>
                    <a:pt x="5079" y="207010"/>
                  </a:lnTo>
                  <a:lnTo>
                    <a:pt x="19050" y="238760"/>
                  </a:lnTo>
                  <a:lnTo>
                    <a:pt x="41910" y="271780"/>
                  </a:lnTo>
                  <a:lnTo>
                    <a:pt x="85089" y="262889"/>
                  </a:lnTo>
                  <a:lnTo>
                    <a:pt x="140969" y="254000"/>
                  </a:lnTo>
                  <a:lnTo>
                    <a:pt x="193039" y="254000"/>
                  </a:lnTo>
                  <a:lnTo>
                    <a:pt x="212089" y="220980"/>
                  </a:lnTo>
                  <a:lnTo>
                    <a:pt x="220980" y="182880"/>
                  </a:lnTo>
                  <a:lnTo>
                    <a:pt x="220980" y="127000"/>
                  </a:lnTo>
                  <a:lnTo>
                    <a:pt x="215899" y="97789"/>
                  </a:lnTo>
                  <a:lnTo>
                    <a:pt x="201930" y="69850"/>
                  </a:lnTo>
                  <a:lnTo>
                    <a:pt x="193039" y="46989"/>
                  </a:lnTo>
                  <a:lnTo>
                    <a:pt x="173989" y="27939"/>
                  </a:lnTo>
                  <a:lnTo>
                    <a:pt x="154939" y="13969"/>
                  </a:lnTo>
                  <a:lnTo>
                    <a:pt x="132080" y="3810"/>
                  </a:lnTo>
                  <a:lnTo>
                    <a:pt x="11303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" name="object 8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478269" y="3876040"/>
              <a:ext cx="93979" cy="170180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906260" y="3858260"/>
              <a:ext cx="173990" cy="219709"/>
            </a:xfrm>
            <a:prstGeom prst="rect">
              <a:avLst/>
            </a:prstGeom>
          </p:spPr>
        </p:pic>
        <p:sp>
          <p:nvSpPr>
            <p:cNvPr id="10" name="object 10"/>
            <p:cNvSpPr/>
            <p:nvPr/>
          </p:nvSpPr>
          <p:spPr>
            <a:xfrm>
              <a:off x="5651500" y="3768089"/>
              <a:ext cx="1889760" cy="1828800"/>
            </a:xfrm>
            <a:custGeom>
              <a:avLst/>
              <a:gdLst/>
              <a:ahLst/>
              <a:cxnLst/>
              <a:rect l="l" t="t" r="r" b="b"/>
              <a:pathLst>
                <a:path w="1889759" h="1828800">
                  <a:moveTo>
                    <a:pt x="1889760" y="1452880"/>
                  </a:moveTo>
                  <a:lnTo>
                    <a:pt x="1870710" y="1447800"/>
                  </a:lnTo>
                  <a:lnTo>
                    <a:pt x="1832610" y="1433830"/>
                  </a:lnTo>
                  <a:lnTo>
                    <a:pt x="1809750" y="1428750"/>
                  </a:lnTo>
                  <a:lnTo>
                    <a:pt x="1776730" y="1424940"/>
                  </a:lnTo>
                  <a:lnTo>
                    <a:pt x="1743710" y="1424940"/>
                  </a:lnTo>
                  <a:lnTo>
                    <a:pt x="1710690" y="1428750"/>
                  </a:lnTo>
                  <a:lnTo>
                    <a:pt x="1696720" y="1367790"/>
                  </a:lnTo>
                  <a:lnTo>
                    <a:pt x="1673860" y="1306830"/>
                  </a:lnTo>
                  <a:lnTo>
                    <a:pt x="1642630" y="1240790"/>
                  </a:lnTo>
                  <a:lnTo>
                    <a:pt x="1640840" y="1236980"/>
                  </a:lnTo>
                  <a:lnTo>
                    <a:pt x="1623987" y="1207770"/>
                  </a:lnTo>
                  <a:lnTo>
                    <a:pt x="1621790" y="1203960"/>
                  </a:lnTo>
                  <a:lnTo>
                    <a:pt x="1598930" y="1170940"/>
                  </a:lnTo>
                  <a:lnTo>
                    <a:pt x="1569720" y="1137920"/>
                  </a:lnTo>
                  <a:lnTo>
                    <a:pt x="1508760" y="1096010"/>
                  </a:lnTo>
                  <a:lnTo>
                    <a:pt x="1438910" y="1076960"/>
                  </a:lnTo>
                  <a:lnTo>
                    <a:pt x="1424940" y="1076960"/>
                  </a:lnTo>
                  <a:lnTo>
                    <a:pt x="1452880" y="1049020"/>
                  </a:lnTo>
                  <a:lnTo>
                    <a:pt x="1480820" y="1019810"/>
                  </a:lnTo>
                  <a:lnTo>
                    <a:pt x="1483995" y="1016000"/>
                  </a:lnTo>
                  <a:lnTo>
                    <a:pt x="1499870" y="996950"/>
                  </a:lnTo>
                  <a:lnTo>
                    <a:pt x="1513840" y="969010"/>
                  </a:lnTo>
                  <a:lnTo>
                    <a:pt x="1522730" y="939800"/>
                  </a:lnTo>
                  <a:lnTo>
                    <a:pt x="1532890" y="911860"/>
                  </a:lnTo>
                  <a:lnTo>
                    <a:pt x="1536700" y="861060"/>
                  </a:lnTo>
                  <a:lnTo>
                    <a:pt x="1532890" y="812800"/>
                  </a:lnTo>
                  <a:lnTo>
                    <a:pt x="1527810" y="775970"/>
                  </a:lnTo>
                  <a:lnTo>
                    <a:pt x="1518920" y="742950"/>
                  </a:lnTo>
                  <a:lnTo>
                    <a:pt x="1532890" y="715010"/>
                  </a:lnTo>
                  <a:lnTo>
                    <a:pt x="1541780" y="690880"/>
                  </a:lnTo>
                  <a:lnTo>
                    <a:pt x="1546860" y="671830"/>
                  </a:lnTo>
                  <a:lnTo>
                    <a:pt x="1546860" y="657860"/>
                  </a:lnTo>
                  <a:lnTo>
                    <a:pt x="1536700" y="640080"/>
                  </a:lnTo>
                  <a:lnTo>
                    <a:pt x="1527810" y="635000"/>
                  </a:lnTo>
                  <a:lnTo>
                    <a:pt x="1485900" y="635000"/>
                  </a:lnTo>
                  <a:lnTo>
                    <a:pt x="1461770" y="640080"/>
                  </a:lnTo>
                  <a:lnTo>
                    <a:pt x="1433830" y="643890"/>
                  </a:lnTo>
                  <a:lnTo>
                    <a:pt x="1391920" y="690880"/>
                  </a:lnTo>
                  <a:lnTo>
                    <a:pt x="1372870" y="723900"/>
                  </a:lnTo>
                  <a:lnTo>
                    <a:pt x="1367790" y="737870"/>
                  </a:lnTo>
                  <a:lnTo>
                    <a:pt x="1367790" y="748030"/>
                  </a:lnTo>
                  <a:lnTo>
                    <a:pt x="1372870" y="756920"/>
                  </a:lnTo>
                  <a:lnTo>
                    <a:pt x="1376680" y="762000"/>
                  </a:lnTo>
                  <a:lnTo>
                    <a:pt x="1391920" y="770890"/>
                  </a:lnTo>
                  <a:lnTo>
                    <a:pt x="1428750" y="770890"/>
                  </a:lnTo>
                  <a:lnTo>
                    <a:pt x="1447800" y="836930"/>
                  </a:lnTo>
                  <a:lnTo>
                    <a:pt x="1452880" y="889000"/>
                  </a:lnTo>
                  <a:lnTo>
                    <a:pt x="1447800" y="930910"/>
                  </a:lnTo>
                  <a:lnTo>
                    <a:pt x="1433830" y="963930"/>
                  </a:lnTo>
                  <a:lnTo>
                    <a:pt x="1414780" y="986790"/>
                  </a:lnTo>
                  <a:lnTo>
                    <a:pt x="1386840" y="1002030"/>
                  </a:lnTo>
                  <a:lnTo>
                    <a:pt x="1382839" y="1003109"/>
                  </a:lnTo>
                  <a:lnTo>
                    <a:pt x="1382839" y="1087259"/>
                  </a:lnTo>
                  <a:lnTo>
                    <a:pt x="1231900" y="1207770"/>
                  </a:lnTo>
                  <a:lnTo>
                    <a:pt x="1253451" y="1108176"/>
                  </a:lnTo>
                  <a:lnTo>
                    <a:pt x="1311910" y="1099820"/>
                  </a:lnTo>
                  <a:lnTo>
                    <a:pt x="1367790" y="1090930"/>
                  </a:lnTo>
                  <a:lnTo>
                    <a:pt x="1382839" y="1087259"/>
                  </a:lnTo>
                  <a:lnTo>
                    <a:pt x="1382839" y="1003109"/>
                  </a:lnTo>
                  <a:lnTo>
                    <a:pt x="1353820" y="1010920"/>
                  </a:lnTo>
                  <a:lnTo>
                    <a:pt x="1320800" y="1016000"/>
                  </a:lnTo>
                  <a:lnTo>
                    <a:pt x="1287780" y="1010920"/>
                  </a:lnTo>
                  <a:lnTo>
                    <a:pt x="1274889" y="1009154"/>
                  </a:lnTo>
                  <a:lnTo>
                    <a:pt x="1313268" y="831850"/>
                  </a:lnTo>
                  <a:lnTo>
                    <a:pt x="1348740" y="668020"/>
                  </a:lnTo>
                  <a:lnTo>
                    <a:pt x="1329690" y="681990"/>
                  </a:lnTo>
                  <a:lnTo>
                    <a:pt x="1287780" y="709930"/>
                  </a:lnTo>
                  <a:lnTo>
                    <a:pt x="1217930" y="748030"/>
                  </a:lnTo>
                  <a:lnTo>
                    <a:pt x="1170940" y="770890"/>
                  </a:lnTo>
                  <a:lnTo>
                    <a:pt x="1118870" y="789940"/>
                  </a:lnTo>
                  <a:lnTo>
                    <a:pt x="1061720" y="803910"/>
                  </a:lnTo>
                  <a:lnTo>
                    <a:pt x="996950" y="817880"/>
                  </a:lnTo>
                  <a:lnTo>
                    <a:pt x="925830" y="828040"/>
                  </a:lnTo>
                  <a:lnTo>
                    <a:pt x="845820" y="831850"/>
                  </a:lnTo>
                  <a:lnTo>
                    <a:pt x="762000" y="828040"/>
                  </a:lnTo>
                  <a:lnTo>
                    <a:pt x="671830" y="812800"/>
                  </a:lnTo>
                  <a:lnTo>
                    <a:pt x="577850" y="795020"/>
                  </a:lnTo>
                  <a:lnTo>
                    <a:pt x="478790" y="762000"/>
                  </a:lnTo>
                  <a:lnTo>
                    <a:pt x="469900" y="798830"/>
                  </a:lnTo>
                  <a:lnTo>
                    <a:pt x="465594" y="838606"/>
                  </a:lnTo>
                  <a:lnTo>
                    <a:pt x="290830" y="742950"/>
                  </a:lnTo>
                  <a:lnTo>
                    <a:pt x="165100" y="662940"/>
                  </a:lnTo>
                  <a:lnTo>
                    <a:pt x="121920" y="640080"/>
                  </a:lnTo>
                  <a:lnTo>
                    <a:pt x="102870" y="624840"/>
                  </a:lnTo>
                  <a:lnTo>
                    <a:pt x="99060" y="554990"/>
                  </a:lnTo>
                  <a:lnTo>
                    <a:pt x="93980" y="488950"/>
                  </a:lnTo>
                  <a:lnTo>
                    <a:pt x="93980" y="405130"/>
                  </a:lnTo>
                  <a:lnTo>
                    <a:pt x="102870" y="320040"/>
                  </a:lnTo>
                  <a:lnTo>
                    <a:pt x="107950" y="278130"/>
                  </a:lnTo>
                  <a:lnTo>
                    <a:pt x="118110" y="240030"/>
                  </a:lnTo>
                  <a:lnTo>
                    <a:pt x="140970" y="179070"/>
                  </a:lnTo>
                  <a:lnTo>
                    <a:pt x="182880" y="140970"/>
                  </a:lnTo>
                  <a:lnTo>
                    <a:pt x="196850" y="151130"/>
                  </a:lnTo>
                  <a:lnTo>
                    <a:pt x="226060" y="165100"/>
                  </a:lnTo>
                  <a:lnTo>
                    <a:pt x="243840" y="168910"/>
                  </a:lnTo>
                  <a:lnTo>
                    <a:pt x="262890" y="165100"/>
                  </a:lnTo>
                  <a:lnTo>
                    <a:pt x="281940" y="154940"/>
                  </a:lnTo>
                  <a:lnTo>
                    <a:pt x="290474" y="140970"/>
                  </a:lnTo>
                  <a:lnTo>
                    <a:pt x="295910" y="132080"/>
                  </a:lnTo>
                  <a:lnTo>
                    <a:pt x="389890" y="107950"/>
                  </a:lnTo>
                  <a:lnTo>
                    <a:pt x="384810" y="85090"/>
                  </a:lnTo>
                  <a:lnTo>
                    <a:pt x="375920" y="66040"/>
                  </a:lnTo>
                  <a:lnTo>
                    <a:pt x="361950" y="43180"/>
                  </a:lnTo>
                  <a:lnTo>
                    <a:pt x="337820" y="19050"/>
                  </a:lnTo>
                  <a:lnTo>
                    <a:pt x="320040" y="13970"/>
                  </a:lnTo>
                  <a:lnTo>
                    <a:pt x="300990" y="5080"/>
                  </a:lnTo>
                  <a:lnTo>
                    <a:pt x="273050" y="0"/>
                  </a:lnTo>
                  <a:lnTo>
                    <a:pt x="212090" y="0"/>
                  </a:lnTo>
                  <a:lnTo>
                    <a:pt x="173990" y="5080"/>
                  </a:lnTo>
                  <a:lnTo>
                    <a:pt x="46990" y="146050"/>
                  </a:lnTo>
                  <a:lnTo>
                    <a:pt x="27940" y="215900"/>
                  </a:lnTo>
                  <a:lnTo>
                    <a:pt x="13970" y="295910"/>
                  </a:lnTo>
                  <a:lnTo>
                    <a:pt x="5080" y="389890"/>
                  </a:lnTo>
                  <a:lnTo>
                    <a:pt x="0" y="494030"/>
                  </a:lnTo>
                  <a:lnTo>
                    <a:pt x="0" y="546100"/>
                  </a:lnTo>
                  <a:lnTo>
                    <a:pt x="8890" y="593090"/>
                  </a:lnTo>
                  <a:lnTo>
                    <a:pt x="19050" y="635000"/>
                  </a:lnTo>
                  <a:lnTo>
                    <a:pt x="33020" y="676910"/>
                  </a:lnTo>
                  <a:lnTo>
                    <a:pt x="52070" y="715010"/>
                  </a:lnTo>
                  <a:lnTo>
                    <a:pt x="451205" y="968159"/>
                  </a:lnTo>
                  <a:lnTo>
                    <a:pt x="450850" y="972820"/>
                  </a:lnTo>
                  <a:lnTo>
                    <a:pt x="455930" y="1049020"/>
                  </a:lnTo>
                  <a:lnTo>
                    <a:pt x="461010" y="1123950"/>
                  </a:lnTo>
                  <a:lnTo>
                    <a:pt x="478790" y="1203960"/>
                  </a:lnTo>
                  <a:lnTo>
                    <a:pt x="494030" y="1240790"/>
                  </a:lnTo>
                  <a:lnTo>
                    <a:pt x="508000" y="1278890"/>
                  </a:lnTo>
                  <a:lnTo>
                    <a:pt x="527050" y="1311910"/>
                  </a:lnTo>
                  <a:lnTo>
                    <a:pt x="549910" y="1344930"/>
                  </a:lnTo>
                  <a:lnTo>
                    <a:pt x="577850" y="1377950"/>
                  </a:lnTo>
                  <a:lnTo>
                    <a:pt x="605790" y="1405890"/>
                  </a:lnTo>
                  <a:lnTo>
                    <a:pt x="643890" y="1428750"/>
                  </a:lnTo>
                  <a:lnTo>
                    <a:pt x="681990" y="1447800"/>
                  </a:lnTo>
                  <a:lnTo>
                    <a:pt x="723900" y="1466850"/>
                  </a:lnTo>
                  <a:lnTo>
                    <a:pt x="775970" y="1480820"/>
                  </a:lnTo>
                  <a:lnTo>
                    <a:pt x="831850" y="1485900"/>
                  </a:lnTo>
                  <a:lnTo>
                    <a:pt x="892797" y="1489710"/>
                  </a:lnTo>
                  <a:lnTo>
                    <a:pt x="958850" y="1485900"/>
                  </a:lnTo>
                  <a:lnTo>
                    <a:pt x="1029970" y="1480820"/>
                  </a:lnTo>
                  <a:lnTo>
                    <a:pt x="1108710" y="1461782"/>
                  </a:lnTo>
                  <a:lnTo>
                    <a:pt x="1193800" y="1442732"/>
                  </a:lnTo>
                  <a:lnTo>
                    <a:pt x="1212850" y="1428750"/>
                  </a:lnTo>
                  <a:lnTo>
                    <a:pt x="1274330" y="1388491"/>
                  </a:lnTo>
                  <a:lnTo>
                    <a:pt x="1287780" y="1395730"/>
                  </a:lnTo>
                  <a:lnTo>
                    <a:pt x="1320800" y="1419860"/>
                  </a:lnTo>
                  <a:lnTo>
                    <a:pt x="1358900" y="1452880"/>
                  </a:lnTo>
                  <a:lnTo>
                    <a:pt x="1395730" y="1504950"/>
                  </a:lnTo>
                  <a:lnTo>
                    <a:pt x="1409700" y="1536700"/>
                  </a:lnTo>
                  <a:lnTo>
                    <a:pt x="1428750" y="1574800"/>
                  </a:lnTo>
                  <a:lnTo>
                    <a:pt x="1438910" y="1616710"/>
                  </a:lnTo>
                  <a:lnTo>
                    <a:pt x="1447800" y="1663700"/>
                  </a:lnTo>
                  <a:lnTo>
                    <a:pt x="1452880" y="1715770"/>
                  </a:lnTo>
                  <a:lnTo>
                    <a:pt x="1452880" y="1772920"/>
                  </a:lnTo>
                  <a:lnTo>
                    <a:pt x="1461770" y="1781810"/>
                  </a:lnTo>
                  <a:lnTo>
                    <a:pt x="1494790" y="1800860"/>
                  </a:lnTo>
                  <a:lnTo>
                    <a:pt x="1522730" y="1809750"/>
                  </a:lnTo>
                  <a:lnTo>
                    <a:pt x="1550670" y="1814830"/>
                  </a:lnTo>
                  <a:lnTo>
                    <a:pt x="1588770" y="1823720"/>
                  </a:lnTo>
                  <a:lnTo>
                    <a:pt x="1630680" y="1823720"/>
                  </a:lnTo>
                  <a:lnTo>
                    <a:pt x="1668780" y="1828800"/>
                  </a:lnTo>
                  <a:lnTo>
                    <a:pt x="1701800" y="1828800"/>
                  </a:lnTo>
                  <a:lnTo>
                    <a:pt x="1729740" y="1823720"/>
                  </a:lnTo>
                  <a:lnTo>
                    <a:pt x="1738630" y="1819910"/>
                  </a:lnTo>
                  <a:lnTo>
                    <a:pt x="1743710" y="1814830"/>
                  </a:lnTo>
                  <a:lnTo>
                    <a:pt x="1743710" y="1804670"/>
                  </a:lnTo>
                  <a:lnTo>
                    <a:pt x="1734820" y="1795780"/>
                  </a:lnTo>
                  <a:lnTo>
                    <a:pt x="1715770" y="1781810"/>
                  </a:lnTo>
                  <a:lnTo>
                    <a:pt x="1687830" y="1762760"/>
                  </a:lnTo>
                  <a:lnTo>
                    <a:pt x="1593850" y="1720850"/>
                  </a:lnTo>
                  <a:lnTo>
                    <a:pt x="1565910" y="1654810"/>
                  </a:lnTo>
                  <a:lnTo>
                    <a:pt x="1536700" y="1588770"/>
                  </a:lnTo>
                  <a:lnTo>
                    <a:pt x="1499870" y="1513840"/>
                  </a:lnTo>
                  <a:lnTo>
                    <a:pt x="1456690" y="1438910"/>
                  </a:lnTo>
                  <a:lnTo>
                    <a:pt x="1414780" y="1372870"/>
                  </a:lnTo>
                  <a:lnTo>
                    <a:pt x="1372870" y="1325880"/>
                  </a:lnTo>
                  <a:lnTo>
                    <a:pt x="1371473" y="1324876"/>
                  </a:lnTo>
                  <a:lnTo>
                    <a:pt x="1499870" y="1240790"/>
                  </a:lnTo>
                  <a:lnTo>
                    <a:pt x="1527810" y="1278890"/>
                  </a:lnTo>
                  <a:lnTo>
                    <a:pt x="1583690" y="1363980"/>
                  </a:lnTo>
                  <a:lnTo>
                    <a:pt x="1612900" y="1414780"/>
                  </a:lnTo>
                  <a:lnTo>
                    <a:pt x="1640840" y="1466850"/>
                  </a:lnTo>
                  <a:lnTo>
                    <a:pt x="1659890" y="1513840"/>
                  </a:lnTo>
                  <a:lnTo>
                    <a:pt x="1663700" y="1536700"/>
                  </a:lnTo>
                  <a:lnTo>
                    <a:pt x="1663700" y="1560830"/>
                  </a:lnTo>
                  <a:lnTo>
                    <a:pt x="1710690" y="1560830"/>
                  </a:lnTo>
                  <a:lnTo>
                    <a:pt x="1738630" y="1555750"/>
                  </a:lnTo>
                  <a:lnTo>
                    <a:pt x="1776730" y="1541780"/>
                  </a:lnTo>
                  <a:lnTo>
                    <a:pt x="1814830" y="1522730"/>
                  </a:lnTo>
                  <a:lnTo>
                    <a:pt x="1851660" y="1494790"/>
                  </a:lnTo>
                  <a:lnTo>
                    <a:pt x="1889760" y="145288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7273289" y="3284220"/>
              <a:ext cx="629920" cy="638810"/>
            </a:xfrm>
            <a:custGeom>
              <a:avLst/>
              <a:gdLst/>
              <a:ahLst/>
              <a:cxnLst/>
              <a:rect l="l" t="t" r="r" b="b"/>
              <a:pathLst>
                <a:path w="629920" h="638810">
                  <a:moveTo>
                    <a:pt x="193039" y="353059"/>
                  </a:moveTo>
                  <a:lnTo>
                    <a:pt x="201929" y="488949"/>
                  </a:lnTo>
                  <a:lnTo>
                    <a:pt x="210819" y="588009"/>
                  </a:lnTo>
                  <a:lnTo>
                    <a:pt x="215900" y="638809"/>
                  </a:lnTo>
                  <a:lnTo>
                    <a:pt x="273050" y="480059"/>
                  </a:lnTo>
                  <a:lnTo>
                    <a:pt x="502327" y="480059"/>
                  </a:lnTo>
                  <a:lnTo>
                    <a:pt x="511809" y="469899"/>
                  </a:lnTo>
                  <a:lnTo>
                    <a:pt x="535939" y="450849"/>
                  </a:lnTo>
                  <a:lnTo>
                    <a:pt x="574039" y="414019"/>
                  </a:lnTo>
                  <a:lnTo>
                    <a:pt x="342900" y="414019"/>
                  </a:lnTo>
                  <a:lnTo>
                    <a:pt x="306069" y="408939"/>
                  </a:lnTo>
                  <a:lnTo>
                    <a:pt x="273050" y="400049"/>
                  </a:lnTo>
                  <a:lnTo>
                    <a:pt x="193039" y="353059"/>
                  </a:lnTo>
                  <a:close/>
                </a:path>
                <a:path w="629920" h="638810">
                  <a:moveTo>
                    <a:pt x="502327" y="480059"/>
                  </a:moveTo>
                  <a:lnTo>
                    <a:pt x="273050" y="480059"/>
                  </a:lnTo>
                  <a:lnTo>
                    <a:pt x="306069" y="494029"/>
                  </a:lnTo>
                  <a:lnTo>
                    <a:pt x="334009" y="502919"/>
                  </a:lnTo>
                  <a:lnTo>
                    <a:pt x="367029" y="511809"/>
                  </a:lnTo>
                  <a:lnTo>
                    <a:pt x="403859" y="516889"/>
                  </a:lnTo>
                  <a:lnTo>
                    <a:pt x="427989" y="511809"/>
                  </a:lnTo>
                  <a:lnTo>
                    <a:pt x="447039" y="507999"/>
                  </a:lnTo>
                  <a:lnTo>
                    <a:pt x="469900" y="497839"/>
                  </a:lnTo>
                  <a:lnTo>
                    <a:pt x="494029" y="488949"/>
                  </a:lnTo>
                  <a:lnTo>
                    <a:pt x="502327" y="480059"/>
                  </a:lnTo>
                  <a:close/>
                </a:path>
                <a:path w="629920" h="638810">
                  <a:moveTo>
                    <a:pt x="542572" y="102869"/>
                  </a:moveTo>
                  <a:lnTo>
                    <a:pt x="234950" y="102869"/>
                  </a:lnTo>
                  <a:lnTo>
                    <a:pt x="267969" y="107950"/>
                  </a:lnTo>
                  <a:lnTo>
                    <a:pt x="306069" y="113029"/>
                  </a:lnTo>
                  <a:lnTo>
                    <a:pt x="370839" y="132079"/>
                  </a:lnTo>
                  <a:lnTo>
                    <a:pt x="431800" y="154939"/>
                  </a:lnTo>
                  <a:lnTo>
                    <a:pt x="480059" y="187959"/>
                  </a:lnTo>
                  <a:lnTo>
                    <a:pt x="516889" y="234950"/>
                  </a:lnTo>
                  <a:lnTo>
                    <a:pt x="527050" y="273050"/>
                  </a:lnTo>
                  <a:lnTo>
                    <a:pt x="521969" y="295909"/>
                  </a:lnTo>
                  <a:lnTo>
                    <a:pt x="511809" y="320039"/>
                  </a:lnTo>
                  <a:lnTo>
                    <a:pt x="494029" y="347979"/>
                  </a:lnTo>
                  <a:lnTo>
                    <a:pt x="469900" y="367029"/>
                  </a:lnTo>
                  <a:lnTo>
                    <a:pt x="441959" y="389889"/>
                  </a:lnTo>
                  <a:lnTo>
                    <a:pt x="408939" y="403859"/>
                  </a:lnTo>
                  <a:lnTo>
                    <a:pt x="375919" y="414019"/>
                  </a:lnTo>
                  <a:lnTo>
                    <a:pt x="574039" y="414019"/>
                  </a:lnTo>
                  <a:lnTo>
                    <a:pt x="601979" y="370839"/>
                  </a:lnTo>
                  <a:lnTo>
                    <a:pt x="615950" y="347979"/>
                  </a:lnTo>
                  <a:lnTo>
                    <a:pt x="621029" y="323849"/>
                  </a:lnTo>
                  <a:lnTo>
                    <a:pt x="629919" y="300989"/>
                  </a:lnTo>
                  <a:lnTo>
                    <a:pt x="629919" y="273050"/>
                  </a:lnTo>
                  <a:lnTo>
                    <a:pt x="624839" y="229869"/>
                  </a:lnTo>
                  <a:lnTo>
                    <a:pt x="610869" y="187959"/>
                  </a:lnTo>
                  <a:lnTo>
                    <a:pt x="582929" y="146050"/>
                  </a:lnTo>
                  <a:lnTo>
                    <a:pt x="549909" y="107950"/>
                  </a:lnTo>
                  <a:lnTo>
                    <a:pt x="542572" y="102869"/>
                  </a:lnTo>
                  <a:close/>
                </a:path>
                <a:path w="629920" h="638810">
                  <a:moveTo>
                    <a:pt x="234950" y="0"/>
                  </a:moveTo>
                  <a:lnTo>
                    <a:pt x="201929" y="0"/>
                  </a:lnTo>
                  <a:lnTo>
                    <a:pt x="163829" y="5079"/>
                  </a:lnTo>
                  <a:lnTo>
                    <a:pt x="99059" y="27939"/>
                  </a:lnTo>
                  <a:lnTo>
                    <a:pt x="66039" y="46989"/>
                  </a:lnTo>
                  <a:lnTo>
                    <a:pt x="22859" y="88900"/>
                  </a:lnTo>
                  <a:lnTo>
                    <a:pt x="0" y="127000"/>
                  </a:lnTo>
                  <a:lnTo>
                    <a:pt x="0" y="154939"/>
                  </a:lnTo>
                  <a:lnTo>
                    <a:pt x="5079" y="182879"/>
                  </a:lnTo>
                  <a:lnTo>
                    <a:pt x="19050" y="212089"/>
                  </a:lnTo>
                  <a:lnTo>
                    <a:pt x="38100" y="234950"/>
                  </a:lnTo>
                  <a:lnTo>
                    <a:pt x="66039" y="248919"/>
                  </a:lnTo>
                  <a:lnTo>
                    <a:pt x="116839" y="160019"/>
                  </a:lnTo>
                  <a:lnTo>
                    <a:pt x="102869" y="149859"/>
                  </a:lnTo>
                  <a:lnTo>
                    <a:pt x="113029" y="140969"/>
                  </a:lnTo>
                  <a:lnTo>
                    <a:pt x="140969" y="121919"/>
                  </a:lnTo>
                  <a:lnTo>
                    <a:pt x="146050" y="121919"/>
                  </a:lnTo>
                  <a:lnTo>
                    <a:pt x="163829" y="118109"/>
                  </a:lnTo>
                  <a:lnTo>
                    <a:pt x="182879" y="107950"/>
                  </a:lnTo>
                  <a:lnTo>
                    <a:pt x="234950" y="102869"/>
                  </a:lnTo>
                  <a:lnTo>
                    <a:pt x="542572" y="102869"/>
                  </a:lnTo>
                  <a:lnTo>
                    <a:pt x="516889" y="85089"/>
                  </a:lnTo>
                  <a:lnTo>
                    <a:pt x="483869" y="66039"/>
                  </a:lnTo>
                  <a:lnTo>
                    <a:pt x="447039" y="46989"/>
                  </a:lnTo>
                  <a:lnTo>
                    <a:pt x="408939" y="27939"/>
                  </a:lnTo>
                  <a:lnTo>
                    <a:pt x="367029" y="19050"/>
                  </a:lnTo>
                  <a:lnTo>
                    <a:pt x="323850" y="8889"/>
                  </a:lnTo>
                  <a:lnTo>
                    <a:pt x="276859" y="5079"/>
                  </a:lnTo>
                  <a:lnTo>
                    <a:pt x="234950" y="0"/>
                  </a:lnTo>
                  <a:close/>
                </a:path>
              </a:pathLst>
            </a:custGeom>
            <a:solidFill>
              <a:srgbClr val="8BC53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2" name="object 12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7409179" y="3947160"/>
              <a:ext cx="170179" cy="168909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7306310" y="3411220"/>
              <a:ext cx="149860" cy="146050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6756400" y="4224020"/>
              <a:ext cx="254000" cy="151130"/>
            </a:xfrm>
            <a:prstGeom prst="rect">
              <a:avLst/>
            </a:prstGeom>
          </p:spPr>
        </p:pic>
      </p:grpSp>
    </p:spTree>
  </p:cSld>
  <p:clrMapOvr>
    <a:masterClrMapping/>
  </p:clrMapOvr>
  <p:transition>
    <p:dissolve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583179" y="85090"/>
            <a:ext cx="3522345" cy="635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000" b="1" i="1" spc="5" dirty="0">
                <a:solidFill>
                  <a:srgbClr val="E70EEC"/>
                </a:solidFill>
                <a:latin typeface="Verdana"/>
                <a:cs typeface="Verdana"/>
              </a:rPr>
              <a:t>T</a:t>
            </a:r>
            <a:r>
              <a:rPr sz="4000" b="1" i="1" dirty="0">
                <a:solidFill>
                  <a:srgbClr val="E70EEC"/>
                </a:solidFill>
                <a:latin typeface="Verdana"/>
                <a:cs typeface="Verdana"/>
              </a:rPr>
              <a:t>r</a:t>
            </a:r>
            <a:r>
              <a:rPr sz="4000" b="1" i="1" spc="-15" dirty="0">
                <a:solidFill>
                  <a:srgbClr val="E70EEC"/>
                </a:solidFill>
                <a:latin typeface="Verdana"/>
                <a:cs typeface="Verdana"/>
              </a:rPr>
              <a:t>a</a:t>
            </a:r>
            <a:r>
              <a:rPr sz="4000" b="1" i="1" spc="5" dirty="0">
                <a:solidFill>
                  <a:srgbClr val="E70EEC"/>
                </a:solidFill>
                <a:latin typeface="Verdana"/>
                <a:cs typeface="Verdana"/>
              </a:rPr>
              <a:t>t</a:t>
            </a:r>
            <a:r>
              <a:rPr sz="4000" b="1" i="1" spc="-15" dirty="0">
                <a:solidFill>
                  <a:srgbClr val="E70EEC"/>
                </a:solidFill>
                <a:latin typeface="Verdana"/>
                <a:cs typeface="Verdana"/>
              </a:rPr>
              <a:t>a</a:t>
            </a:r>
            <a:r>
              <a:rPr sz="4000" b="1" i="1" spc="-5" dirty="0">
                <a:solidFill>
                  <a:srgbClr val="E70EEC"/>
                </a:solidFill>
                <a:latin typeface="Verdana"/>
                <a:cs typeface="Verdana"/>
              </a:rPr>
              <a:t>mi</a:t>
            </a:r>
            <a:r>
              <a:rPr sz="4000" b="1" i="1" dirty="0">
                <a:solidFill>
                  <a:srgbClr val="E70EEC"/>
                </a:solidFill>
                <a:latin typeface="Verdana"/>
                <a:cs typeface="Verdana"/>
              </a:rPr>
              <a:t>e</a:t>
            </a:r>
            <a:r>
              <a:rPr sz="4000" b="1" i="1" spc="-10" dirty="0">
                <a:solidFill>
                  <a:srgbClr val="E70EEC"/>
                </a:solidFill>
                <a:latin typeface="Verdana"/>
                <a:cs typeface="Verdana"/>
              </a:rPr>
              <a:t>n</a:t>
            </a:r>
            <a:r>
              <a:rPr sz="4000" b="1" i="1" spc="-5" dirty="0">
                <a:solidFill>
                  <a:srgbClr val="E70EEC"/>
                </a:solidFill>
                <a:latin typeface="Verdana"/>
                <a:cs typeface="Verdana"/>
              </a:rPr>
              <a:t>to</a:t>
            </a:r>
            <a:endParaRPr sz="4000">
              <a:latin typeface="Verdana"/>
              <a:cs typeface="Verdana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709930" y="1262379"/>
            <a:ext cx="3735704" cy="3366770"/>
          </a:xfrm>
          <a:prstGeom prst="rect">
            <a:avLst/>
          </a:prstGeom>
        </p:spPr>
        <p:txBody>
          <a:bodyPr vert="horz" wrap="square" lIns="0" tIns="7620" rIns="0" bIns="0" rtlCol="0">
            <a:spAutoFit/>
          </a:bodyPr>
          <a:lstStyle/>
          <a:p>
            <a:pPr marL="577850" marR="229235" indent="-66040">
              <a:lnSpc>
                <a:spcPct val="101499"/>
              </a:lnSpc>
              <a:spcBef>
                <a:spcPts val="60"/>
              </a:spcBef>
              <a:buClr>
                <a:srgbClr val="59AACC"/>
              </a:buClr>
              <a:buFont typeface="Wingdings"/>
              <a:buChar char=""/>
              <a:tabLst>
                <a:tab pos="853440" algn="l"/>
              </a:tabLst>
            </a:pPr>
            <a:r>
              <a:rPr sz="2000" dirty="0">
                <a:solidFill>
                  <a:srgbClr val="103E70"/>
                </a:solidFill>
                <a:latin typeface="Verdana"/>
                <a:cs typeface="Verdana"/>
              </a:rPr>
              <a:t>Evitar </a:t>
            </a:r>
            <a:r>
              <a:rPr sz="2000" spc="-5" dirty="0">
                <a:solidFill>
                  <a:srgbClr val="103E70"/>
                </a:solidFill>
                <a:latin typeface="Verdana"/>
                <a:cs typeface="Verdana"/>
              </a:rPr>
              <a:t>radiaciones, </a:t>
            </a:r>
            <a:r>
              <a:rPr sz="2000" dirty="0">
                <a:solidFill>
                  <a:srgbClr val="103E70"/>
                </a:solidFill>
                <a:latin typeface="Verdana"/>
                <a:cs typeface="Verdana"/>
              </a:rPr>
              <a:t> </a:t>
            </a:r>
            <a:r>
              <a:rPr sz="2000" spc="-5" dirty="0">
                <a:solidFill>
                  <a:srgbClr val="103E70"/>
                </a:solidFill>
                <a:latin typeface="Verdana"/>
                <a:cs typeface="Verdana"/>
              </a:rPr>
              <a:t>cremas, anovulatorios, </a:t>
            </a:r>
            <a:r>
              <a:rPr sz="2000" spc="-690" dirty="0">
                <a:solidFill>
                  <a:srgbClr val="103E70"/>
                </a:solidFill>
                <a:latin typeface="Verdana"/>
                <a:cs typeface="Verdana"/>
              </a:rPr>
              <a:t> </a:t>
            </a:r>
            <a:r>
              <a:rPr sz="2000" spc="-5" dirty="0">
                <a:solidFill>
                  <a:srgbClr val="103E70"/>
                </a:solidFill>
                <a:latin typeface="Verdana"/>
                <a:cs typeface="Verdana"/>
              </a:rPr>
              <a:t>lociones</a:t>
            </a:r>
            <a:r>
              <a:rPr sz="2000" dirty="0">
                <a:solidFill>
                  <a:srgbClr val="103E70"/>
                </a:solidFill>
                <a:latin typeface="Verdana"/>
                <a:cs typeface="Verdana"/>
              </a:rPr>
              <a:t> y</a:t>
            </a:r>
            <a:r>
              <a:rPr sz="2000" spc="-10" dirty="0">
                <a:solidFill>
                  <a:srgbClr val="103E70"/>
                </a:solidFill>
                <a:latin typeface="Verdana"/>
                <a:cs typeface="Verdana"/>
              </a:rPr>
              <a:t> </a:t>
            </a:r>
            <a:r>
              <a:rPr sz="2000" dirty="0">
                <a:solidFill>
                  <a:srgbClr val="103E70"/>
                </a:solidFill>
                <a:latin typeface="Verdana"/>
                <a:cs typeface="Verdana"/>
              </a:rPr>
              <a:t>usar</a:t>
            </a:r>
            <a:r>
              <a:rPr sz="2000" spc="-5" dirty="0">
                <a:solidFill>
                  <a:srgbClr val="103E70"/>
                </a:solidFill>
                <a:latin typeface="Verdana"/>
                <a:cs typeface="Verdana"/>
              </a:rPr>
              <a:t> filtros</a:t>
            </a:r>
            <a:endParaRPr sz="2000">
              <a:latin typeface="Verdana"/>
              <a:cs typeface="Verdana"/>
            </a:endParaRPr>
          </a:p>
          <a:p>
            <a:pPr marL="1541780">
              <a:lnSpc>
                <a:spcPct val="100000"/>
              </a:lnSpc>
              <a:spcBef>
                <a:spcPts val="40"/>
              </a:spcBef>
            </a:pPr>
            <a:r>
              <a:rPr sz="2000" spc="-5" dirty="0">
                <a:solidFill>
                  <a:srgbClr val="103E70"/>
                </a:solidFill>
                <a:latin typeface="Verdana"/>
                <a:cs typeface="Verdana"/>
              </a:rPr>
              <a:t>solares.</a:t>
            </a:r>
            <a:endParaRPr sz="2000">
              <a:latin typeface="Verdana"/>
              <a:cs typeface="Verdana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2850">
              <a:latin typeface="Verdana"/>
              <a:cs typeface="Verdana"/>
            </a:endParaRPr>
          </a:p>
          <a:p>
            <a:pPr marL="360680" indent="-343535">
              <a:lnSpc>
                <a:spcPct val="100000"/>
              </a:lnSpc>
              <a:buClr>
                <a:srgbClr val="59AACC"/>
              </a:buClr>
              <a:buFont typeface="Wingdings"/>
              <a:buChar char=""/>
              <a:tabLst>
                <a:tab pos="360680" algn="l"/>
              </a:tabLst>
            </a:pPr>
            <a:r>
              <a:rPr sz="2000" dirty="0">
                <a:solidFill>
                  <a:srgbClr val="103E70"/>
                </a:solidFill>
                <a:latin typeface="Verdana"/>
                <a:cs typeface="Verdana"/>
              </a:rPr>
              <a:t>La</a:t>
            </a:r>
            <a:r>
              <a:rPr sz="2000" spc="-40" dirty="0">
                <a:solidFill>
                  <a:srgbClr val="103E70"/>
                </a:solidFill>
                <a:latin typeface="Verdana"/>
                <a:cs typeface="Verdana"/>
              </a:rPr>
              <a:t> </a:t>
            </a:r>
            <a:r>
              <a:rPr sz="2000" dirty="0">
                <a:solidFill>
                  <a:srgbClr val="103E70"/>
                </a:solidFill>
                <a:latin typeface="Verdana"/>
                <a:cs typeface="Verdana"/>
              </a:rPr>
              <a:t>hidroquinona</a:t>
            </a:r>
            <a:r>
              <a:rPr sz="2000" spc="-25" dirty="0">
                <a:solidFill>
                  <a:srgbClr val="103E70"/>
                </a:solidFill>
                <a:latin typeface="Verdana"/>
                <a:cs typeface="Verdana"/>
              </a:rPr>
              <a:t> </a:t>
            </a:r>
            <a:r>
              <a:rPr sz="2000" spc="-5" dirty="0">
                <a:solidFill>
                  <a:srgbClr val="103E70"/>
                </a:solidFill>
                <a:latin typeface="Verdana"/>
                <a:cs typeface="Verdana"/>
              </a:rPr>
              <a:t>pura</a:t>
            </a:r>
            <a:endParaRPr sz="2000">
              <a:latin typeface="Verdana"/>
              <a:cs typeface="Verdana"/>
            </a:endParaRPr>
          </a:p>
          <a:p>
            <a:pPr marL="1090930">
              <a:lnSpc>
                <a:spcPct val="100000"/>
              </a:lnSpc>
              <a:spcBef>
                <a:spcPts val="30"/>
              </a:spcBef>
            </a:pPr>
            <a:r>
              <a:rPr sz="2000" dirty="0">
                <a:solidFill>
                  <a:srgbClr val="103E70"/>
                </a:solidFill>
                <a:latin typeface="Verdana"/>
                <a:cs typeface="Verdana"/>
              </a:rPr>
              <a:t>2-4%</a:t>
            </a:r>
            <a:r>
              <a:rPr sz="2000" spc="-30" dirty="0">
                <a:solidFill>
                  <a:srgbClr val="103E70"/>
                </a:solidFill>
                <a:latin typeface="Verdana"/>
                <a:cs typeface="Verdana"/>
              </a:rPr>
              <a:t> </a:t>
            </a:r>
            <a:r>
              <a:rPr sz="2000" dirty="0">
                <a:solidFill>
                  <a:srgbClr val="103E70"/>
                </a:solidFill>
                <a:latin typeface="Verdana"/>
                <a:cs typeface="Verdana"/>
              </a:rPr>
              <a:t>Uso</a:t>
            </a:r>
            <a:r>
              <a:rPr sz="2000" spc="-25" dirty="0">
                <a:solidFill>
                  <a:srgbClr val="103E70"/>
                </a:solidFill>
                <a:latin typeface="Verdana"/>
                <a:cs typeface="Verdana"/>
              </a:rPr>
              <a:t> </a:t>
            </a:r>
            <a:r>
              <a:rPr sz="2000" dirty="0">
                <a:solidFill>
                  <a:srgbClr val="103E70"/>
                </a:solidFill>
                <a:latin typeface="Verdana"/>
                <a:cs typeface="Verdana"/>
              </a:rPr>
              <a:t>de</a:t>
            </a:r>
            <a:r>
              <a:rPr sz="2000" spc="-25" dirty="0">
                <a:solidFill>
                  <a:srgbClr val="103E70"/>
                </a:solidFill>
                <a:latin typeface="Verdana"/>
                <a:cs typeface="Verdana"/>
              </a:rPr>
              <a:t> </a:t>
            </a:r>
            <a:r>
              <a:rPr sz="2000" dirty="0">
                <a:solidFill>
                  <a:srgbClr val="103E70"/>
                </a:solidFill>
                <a:latin typeface="Verdana"/>
                <a:cs typeface="Verdana"/>
              </a:rPr>
              <a:t>noche</a:t>
            </a:r>
            <a:endParaRPr sz="2000">
              <a:latin typeface="Verdana"/>
              <a:cs typeface="Verdana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2850">
              <a:latin typeface="Verdana"/>
              <a:cs typeface="Verdana"/>
            </a:endParaRPr>
          </a:p>
          <a:p>
            <a:pPr marL="355600" indent="-342900">
              <a:lnSpc>
                <a:spcPct val="100000"/>
              </a:lnSpc>
              <a:buClr>
                <a:srgbClr val="59AACC"/>
              </a:buClr>
              <a:buFont typeface="Wingdings"/>
              <a:buChar char=""/>
              <a:tabLst>
                <a:tab pos="355600" algn="l"/>
              </a:tabLst>
            </a:pPr>
            <a:r>
              <a:rPr sz="2000" dirty="0">
                <a:solidFill>
                  <a:srgbClr val="103E70"/>
                </a:solidFill>
                <a:latin typeface="Verdana"/>
                <a:cs typeface="Verdana"/>
              </a:rPr>
              <a:t>El</a:t>
            </a:r>
            <a:r>
              <a:rPr sz="2000" spc="-10" dirty="0">
                <a:solidFill>
                  <a:srgbClr val="103E70"/>
                </a:solidFill>
                <a:latin typeface="Verdana"/>
                <a:cs typeface="Verdana"/>
              </a:rPr>
              <a:t> </a:t>
            </a:r>
            <a:r>
              <a:rPr sz="2000" dirty="0">
                <a:solidFill>
                  <a:srgbClr val="103E70"/>
                </a:solidFill>
                <a:latin typeface="Verdana"/>
                <a:cs typeface="Verdana"/>
              </a:rPr>
              <a:t>acido</a:t>
            </a:r>
            <a:r>
              <a:rPr sz="2000" spc="-15" dirty="0">
                <a:solidFill>
                  <a:srgbClr val="103E70"/>
                </a:solidFill>
                <a:latin typeface="Verdana"/>
                <a:cs typeface="Verdana"/>
              </a:rPr>
              <a:t> </a:t>
            </a:r>
            <a:r>
              <a:rPr sz="2000" spc="-5" dirty="0">
                <a:solidFill>
                  <a:srgbClr val="103E70"/>
                </a:solidFill>
                <a:latin typeface="Verdana"/>
                <a:cs typeface="Verdana"/>
              </a:rPr>
              <a:t>azelaico,</a:t>
            </a:r>
            <a:r>
              <a:rPr sz="2000" spc="-10" dirty="0">
                <a:solidFill>
                  <a:srgbClr val="103E70"/>
                </a:solidFill>
                <a:latin typeface="Verdana"/>
                <a:cs typeface="Verdana"/>
              </a:rPr>
              <a:t> </a:t>
            </a:r>
            <a:r>
              <a:rPr sz="2000" dirty="0">
                <a:solidFill>
                  <a:srgbClr val="103E70"/>
                </a:solidFill>
                <a:latin typeface="Verdana"/>
                <a:cs typeface="Verdana"/>
              </a:rPr>
              <a:t>tto</a:t>
            </a:r>
            <a:r>
              <a:rPr sz="2000" spc="-25" dirty="0">
                <a:solidFill>
                  <a:srgbClr val="103E70"/>
                </a:solidFill>
                <a:latin typeface="Verdana"/>
                <a:cs typeface="Verdana"/>
              </a:rPr>
              <a:t> </a:t>
            </a:r>
            <a:r>
              <a:rPr sz="2000" dirty="0">
                <a:solidFill>
                  <a:srgbClr val="103E70"/>
                </a:solidFill>
                <a:latin typeface="Verdana"/>
                <a:cs typeface="Verdana"/>
              </a:rPr>
              <a:t>largo</a:t>
            </a:r>
            <a:endParaRPr sz="2000">
              <a:latin typeface="Verdana"/>
              <a:cs typeface="Verdana"/>
            </a:endParaRPr>
          </a:p>
          <a:p>
            <a:pPr marL="1241425">
              <a:lnSpc>
                <a:spcPct val="100000"/>
              </a:lnSpc>
              <a:spcBef>
                <a:spcPts val="30"/>
              </a:spcBef>
            </a:pPr>
            <a:r>
              <a:rPr sz="2000" spc="-5" dirty="0">
                <a:solidFill>
                  <a:srgbClr val="103E70"/>
                </a:solidFill>
                <a:latin typeface="Verdana"/>
                <a:cs typeface="Verdana"/>
              </a:rPr>
              <a:t>6-</a:t>
            </a:r>
            <a:r>
              <a:rPr sz="2000" spc="-25" dirty="0">
                <a:solidFill>
                  <a:srgbClr val="103E70"/>
                </a:solidFill>
                <a:latin typeface="Verdana"/>
                <a:cs typeface="Verdana"/>
              </a:rPr>
              <a:t> </a:t>
            </a:r>
            <a:r>
              <a:rPr sz="2000" spc="-5" dirty="0">
                <a:solidFill>
                  <a:srgbClr val="103E70"/>
                </a:solidFill>
                <a:latin typeface="Verdana"/>
                <a:cs typeface="Verdana"/>
              </a:rPr>
              <a:t>12</a:t>
            </a:r>
            <a:r>
              <a:rPr sz="2000" spc="-30" dirty="0">
                <a:solidFill>
                  <a:srgbClr val="103E70"/>
                </a:solidFill>
                <a:latin typeface="Verdana"/>
                <a:cs typeface="Verdana"/>
              </a:rPr>
              <a:t> </a:t>
            </a:r>
            <a:r>
              <a:rPr sz="2000" spc="-5" dirty="0">
                <a:solidFill>
                  <a:srgbClr val="103E70"/>
                </a:solidFill>
                <a:latin typeface="Verdana"/>
                <a:cs typeface="Verdana"/>
              </a:rPr>
              <a:t>meses</a:t>
            </a:r>
            <a:endParaRPr sz="2000">
              <a:latin typeface="Verdana"/>
              <a:cs typeface="Verdana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697729" y="2410460"/>
            <a:ext cx="3935729" cy="2555240"/>
          </a:xfrm>
          <a:prstGeom prst="rect">
            <a:avLst/>
          </a:prstGeom>
        </p:spPr>
      </p:pic>
    </p:spTree>
  </p:cSld>
  <p:clrMapOvr>
    <a:masterClrMapping/>
  </p:clrMapOvr>
  <p:transition>
    <p:dissolve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981200" y="207009"/>
            <a:ext cx="472503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i="1" spc="-5" dirty="0">
                <a:solidFill>
                  <a:srgbClr val="E70EEC"/>
                </a:solidFill>
                <a:latin typeface="Verdana"/>
                <a:cs typeface="Verdana"/>
              </a:rPr>
              <a:t>MELANOSIS</a:t>
            </a:r>
            <a:r>
              <a:rPr sz="2400" b="1" i="1" spc="-40" dirty="0">
                <a:solidFill>
                  <a:srgbClr val="E70EEC"/>
                </a:solidFill>
                <a:latin typeface="Verdana"/>
                <a:cs typeface="Verdana"/>
              </a:rPr>
              <a:t> </a:t>
            </a:r>
            <a:r>
              <a:rPr sz="2400" b="1" i="1" dirty="0">
                <a:solidFill>
                  <a:srgbClr val="E70EEC"/>
                </a:solidFill>
                <a:latin typeface="Verdana"/>
                <a:cs typeface="Verdana"/>
              </a:rPr>
              <a:t>POR</a:t>
            </a:r>
            <a:r>
              <a:rPr sz="2400" b="1" i="1" spc="-45" dirty="0">
                <a:solidFill>
                  <a:srgbClr val="E70EEC"/>
                </a:solidFill>
                <a:latin typeface="Verdana"/>
                <a:cs typeface="Verdana"/>
              </a:rPr>
              <a:t> </a:t>
            </a:r>
            <a:r>
              <a:rPr sz="2400" b="1" i="1" spc="-5" dirty="0">
                <a:solidFill>
                  <a:srgbClr val="E70EEC"/>
                </a:solidFill>
                <a:latin typeface="Verdana"/>
                <a:cs typeface="Verdana"/>
              </a:rPr>
              <a:t>FRICCION</a:t>
            </a:r>
            <a:endParaRPr sz="2400">
              <a:latin typeface="Verdana"/>
              <a:cs typeface="Verdana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688340" y="1262379"/>
            <a:ext cx="3622040" cy="2931160"/>
          </a:xfrm>
          <a:prstGeom prst="rect">
            <a:avLst/>
          </a:prstGeom>
        </p:spPr>
        <p:txBody>
          <a:bodyPr vert="horz" wrap="square" lIns="0" tIns="7620" rIns="0" bIns="0" rtlCol="0">
            <a:spAutoFit/>
          </a:bodyPr>
          <a:lstStyle/>
          <a:p>
            <a:pPr marL="355600" marR="5080" indent="-342900">
              <a:lnSpc>
                <a:spcPct val="101499"/>
              </a:lnSpc>
              <a:spcBef>
                <a:spcPts val="60"/>
              </a:spcBef>
              <a:buClr>
                <a:srgbClr val="59AACC"/>
              </a:buClr>
              <a:buFont typeface="Wingdings"/>
              <a:buChar char=""/>
              <a:tabLst>
                <a:tab pos="355600" algn="l"/>
              </a:tabLst>
            </a:pPr>
            <a:r>
              <a:rPr sz="2000" dirty="0">
                <a:solidFill>
                  <a:srgbClr val="103E70"/>
                </a:solidFill>
                <a:latin typeface="Verdana"/>
                <a:cs typeface="Verdana"/>
              </a:rPr>
              <a:t>Causa </a:t>
            </a:r>
            <a:r>
              <a:rPr sz="2000" spc="-5" dirty="0">
                <a:solidFill>
                  <a:srgbClr val="103E70"/>
                </a:solidFill>
                <a:latin typeface="Verdana"/>
                <a:cs typeface="Verdana"/>
              </a:rPr>
              <a:t>por Toallas </a:t>
            </a:r>
            <a:r>
              <a:rPr sz="2000" dirty="0">
                <a:solidFill>
                  <a:srgbClr val="103E70"/>
                </a:solidFill>
                <a:latin typeface="Verdana"/>
                <a:cs typeface="Verdana"/>
              </a:rPr>
              <a:t>y </a:t>
            </a:r>
            <a:r>
              <a:rPr sz="2000" spc="5" dirty="0">
                <a:solidFill>
                  <a:srgbClr val="103E70"/>
                </a:solidFill>
                <a:latin typeface="Verdana"/>
                <a:cs typeface="Verdana"/>
              </a:rPr>
              <a:t> </a:t>
            </a:r>
            <a:r>
              <a:rPr sz="2000" spc="-5" dirty="0">
                <a:solidFill>
                  <a:srgbClr val="103E70"/>
                </a:solidFill>
                <a:latin typeface="Verdana"/>
                <a:cs typeface="Verdana"/>
              </a:rPr>
              <a:t>estropajos importadas </a:t>
            </a:r>
            <a:r>
              <a:rPr sz="2000" dirty="0">
                <a:solidFill>
                  <a:srgbClr val="103E70"/>
                </a:solidFill>
                <a:latin typeface="Verdana"/>
                <a:cs typeface="Verdana"/>
              </a:rPr>
              <a:t>de </a:t>
            </a:r>
            <a:r>
              <a:rPr sz="2000" spc="-690" dirty="0">
                <a:solidFill>
                  <a:srgbClr val="103E70"/>
                </a:solidFill>
                <a:latin typeface="Verdana"/>
                <a:cs typeface="Verdana"/>
              </a:rPr>
              <a:t> </a:t>
            </a:r>
            <a:r>
              <a:rPr sz="2000" spc="-5" dirty="0">
                <a:solidFill>
                  <a:srgbClr val="103E70"/>
                </a:solidFill>
                <a:latin typeface="Verdana"/>
                <a:cs typeface="Verdana"/>
              </a:rPr>
              <a:t>Japón.</a:t>
            </a:r>
            <a:endParaRPr sz="2000">
              <a:latin typeface="Verdana"/>
              <a:cs typeface="Verdana"/>
            </a:endParaRPr>
          </a:p>
          <a:p>
            <a:pPr>
              <a:lnSpc>
                <a:spcPct val="100000"/>
              </a:lnSpc>
              <a:spcBef>
                <a:spcPts val="5"/>
              </a:spcBef>
              <a:buClr>
                <a:srgbClr val="59AACC"/>
              </a:buClr>
              <a:buFont typeface="Wingdings"/>
              <a:buChar char=""/>
            </a:pPr>
            <a:endParaRPr sz="2000">
              <a:latin typeface="Verdana"/>
              <a:cs typeface="Verdana"/>
            </a:endParaRPr>
          </a:p>
          <a:p>
            <a:pPr marL="355600" marR="428625" algn="just">
              <a:lnSpc>
                <a:spcPct val="101499"/>
              </a:lnSpc>
            </a:pPr>
            <a:r>
              <a:rPr sz="2000" spc="-5" dirty="0">
                <a:solidFill>
                  <a:srgbClr val="103E70"/>
                </a:solidFill>
                <a:latin typeface="Verdana"/>
                <a:cs typeface="Verdana"/>
              </a:rPr>
              <a:t>Presentes </a:t>
            </a:r>
            <a:r>
              <a:rPr sz="2000" spc="-10" dirty="0">
                <a:solidFill>
                  <a:srgbClr val="103E70"/>
                </a:solidFill>
                <a:latin typeface="Verdana"/>
                <a:cs typeface="Verdana"/>
              </a:rPr>
              <a:t>en </a:t>
            </a:r>
            <a:r>
              <a:rPr sz="2000" dirty="0">
                <a:solidFill>
                  <a:srgbClr val="103E70"/>
                </a:solidFill>
                <a:latin typeface="Verdana"/>
                <a:cs typeface="Verdana"/>
              </a:rPr>
              <a:t>sitios de </a:t>
            </a:r>
            <a:r>
              <a:rPr sz="2000" spc="-690" dirty="0">
                <a:solidFill>
                  <a:srgbClr val="103E70"/>
                </a:solidFill>
                <a:latin typeface="Verdana"/>
                <a:cs typeface="Verdana"/>
              </a:rPr>
              <a:t> </a:t>
            </a:r>
            <a:r>
              <a:rPr sz="2000" spc="-5" dirty="0">
                <a:solidFill>
                  <a:srgbClr val="103E70"/>
                </a:solidFill>
                <a:latin typeface="Verdana"/>
                <a:cs typeface="Verdana"/>
              </a:rPr>
              <a:t>base ósea(clavicular </a:t>
            </a:r>
            <a:r>
              <a:rPr sz="2000" dirty="0">
                <a:solidFill>
                  <a:srgbClr val="103E70"/>
                </a:solidFill>
                <a:latin typeface="Verdana"/>
                <a:cs typeface="Verdana"/>
              </a:rPr>
              <a:t>y </a:t>
            </a:r>
            <a:r>
              <a:rPr sz="2000" spc="-690" dirty="0">
                <a:solidFill>
                  <a:srgbClr val="103E70"/>
                </a:solidFill>
                <a:latin typeface="Verdana"/>
                <a:cs typeface="Verdana"/>
              </a:rPr>
              <a:t> </a:t>
            </a:r>
            <a:r>
              <a:rPr sz="2000" spc="-5" dirty="0">
                <a:solidFill>
                  <a:srgbClr val="103E70"/>
                </a:solidFill>
                <a:latin typeface="Verdana"/>
                <a:cs typeface="Verdana"/>
              </a:rPr>
              <a:t>escapular)</a:t>
            </a:r>
            <a:endParaRPr sz="2000">
              <a:latin typeface="Verdana"/>
              <a:cs typeface="Verdana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2850">
              <a:latin typeface="Verdana"/>
              <a:cs typeface="Verdana"/>
            </a:endParaRPr>
          </a:p>
          <a:p>
            <a:pPr marL="355600" indent="-342900">
              <a:lnSpc>
                <a:spcPct val="100000"/>
              </a:lnSpc>
              <a:buClr>
                <a:srgbClr val="59AACC"/>
              </a:buClr>
              <a:buFont typeface="Wingdings"/>
              <a:buChar char=""/>
              <a:tabLst>
                <a:tab pos="355600" algn="l"/>
              </a:tabLst>
            </a:pPr>
            <a:r>
              <a:rPr sz="2000" spc="-5" dirty="0">
                <a:solidFill>
                  <a:srgbClr val="103E70"/>
                </a:solidFill>
                <a:latin typeface="Verdana"/>
                <a:cs typeface="Verdana"/>
              </a:rPr>
              <a:t>Tiende</a:t>
            </a:r>
            <a:r>
              <a:rPr sz="2000" spc="-15" dirty="0">
                <a:solidFill>
                  <a:srgbClr val="103E70"/>
                </a:solidFill>
                <a:latin typeface="Verdana"/>
                <a:cs typeface="Verdana"/>
              </a:rPr>
              <a:t> </a:t>
            </a:r>
            <a:r>
              <a:rPr sz="2000" dirty="0">
                <a:solidFill>
                  <a:srgbClr val="103E70"/>
                </a:solidFill>
                <a:latin typeface="Verdana"/>
                <a:cs typeface="Verdana"/>
              </a:rPr>
              <a:t>a</a:t>
            </a:r>
            <a:r>
              <a:rPr sz="2000" spc="-10" dirty="0">
                <a:solidFill>
                  <a:srgbClr val="103E70"/>
                </a:solidFill>
                <a:latin typeface="Verdana"/>
                <a:cs typeface="Verdana"/>
              </a:rPr>
              <a:t> </a:t>
            </a:r>
            <a:r>
              <a:rPr sz="2000" spc="-5" dirty="0">
                <a:solidFill>
                  <a:srgbClr val="103E70"/>
                </a:solidFill>
                <a:latin typeface="Verdana"/>
                <a:cs typeface="Verdana"/>
              </a:rPr>
              <a:t>autolimitarse.</a:t>
            </a:r>
            <a:endParaRPr sz="2000">
              <a:latin typeface="Verdana"/>
              <a:cs typeface="Verdana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657850" y="2787650"/>
            <a:ext cx="1350009" cy="1778000"/>
          </a:xfrm>
          <a:prstGeom prst="rect">
            <a:avLst/>
          </a:prstGeom>
        </p:spPr>
      </p:pic>
    </p:spTree>
  </p:cSld>
  <p:clrMapOvr>
    <a:masterClrMapping/>
  </p:clrMapOvr>
  <p:transition>
    <p:dissolve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375659" y="176529"/>
            <a:ext cx="1936114" cy="4521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b="1" i="1" spc="-10" dirty="0">
                <a:solidFill>
                  <a:srgbClr val="AF8D49"/>
                </a:solidFill>
                <a:latin typeface="Verdana"/>
                <a:cs typeface="Verdana"/>
              </a:rPr>
              <a:t>VITILIGO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685800" y="1228090"/>
            <a:ext cx="4462780" cy="2758440"/>
          </a:xfrm>
          <a:prstGeom prst="rect">
            <a:avLst/>
          </a:prstGeom>
        </p:spPr>
        <p:txBody>
          <a:bodyPr vert="horz" wrap="square" lIns="0" tIns="4953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390"/>
              </a:spcBef>
              <a:buClr>
                <a:srgbClr val="59AACC"/>
              </a:buClr>
              <a:buFont typeface="Wingdings"/>
              <a:buChar char=""/>
              <a:tabLst>
                <a:tab pos="355600" algn="l"/>
              </a:tabLst>
            </a:pPr>
            <a:r>
              <a:rPr sz="2000" spc="-5" dirty="0">
                <a:solidFill>
                  <a:srgbClr val="103E70"/>
                </a:solidFill>
                <a:latin typeface="Verdana"/>
                <a:cs typeface="Verdana"/>
              </a:rPr>
              <a:t>Leucodermia</a:t>
            </a:r>
            <a:r>
              <a:rPr sz="2000" spc="-25" dirty="0">
                <a:solidFill>
                  <a:srgbClr val="103E70"/>
                </a:solidFill>
                <a:latin typeface="Verdana"/>
                <a:cs typeface="Verdana"/>
              </a:rPr>
              <a:t> </a:t>
            </a:r>
            <a:r>
              <a:rPr sz="2000" spc="-5" dirty="0">
                <a:solidFill>
                  <a:srgbClr val="103E70"/>
                </a:solidFill>
                <a:latin typeface="Verdana"/>
                <a:cs typeface="Verdana"/>
              </a:rPr>
              <a:t>adquirida</a:t>
            </a:r>
            <a:endParaRPr sz="2000">
              <a:latin typeface="Verdana"/>
              <a:cs typeface="Verdana"/>
            </a:endParaRPr>
          </a:p>
          <a:p>
            <a:pPr marL="355600" indent="-342900">
              <a:lnSpc>
                <a:spcPct val="100000"/>
              </a:lnSpc>
              <a:spcBef>
                <a:spcPts val="290"/>
              </a:spcBef>
              <a:buClr>
                <a:srgbClr val="59AACC"/>
              </a:buClr>
              <a:buFont typeface="Wingdings"/>
              <a:buChar char=""/>
              <a:tabLst>
                <a:tab pos="355600" algn="l"/>
              </a:tabLst>
            </a:pPr>
            <a:r>
              <a:rPr sz="2000" spc="-5" dirty="0">
                <a:solidFill>
                  <a:srgbClr val="103E70"/>
                </a:solidFill>
                <a:latin typeface="Verdana"/>
                <a:cs typeface="Verdana"/>
              </a:rPr>
              <a:t>Crónica</a:t>
            </a:r>
            <a:endParaRPr sz="2000">
              <a:latin typeface="Verdana"/>
              <a:cs typeface="Verdana"/>
            </a:endParaRPr>
          </a:p>
          <a:p>
            <a:pPr marL="355600" indent="-342900">
              <a:lnSpc>
                <a:spcPct val="100000"/>
              </a:lnSpc>
              <a:spcBef>
                <a:spcPts val="290"/>
              </a:spcBef>
              <a:buClr>
                <a:srgbClr val="59AACC"/>
              </a:buClr>
              <a:buFont typeface="Wingdings"/>
              <a:buChar char=""/>
              <a:tabLst>
                <a:tab pos="355600" algn="l"/>
              </a:tabLst>
            </a:pPr>
            <a:r>
              <a:rPr sz="2000" dirty="0">
                <a:solidFill>
                  <a:srgbClr val="103E70"/>
                </a:solidFill>
                <a:latin typeface="Verdana"/>
                <a:cs typeface="Verdana"/>
              </a:rPr>
              <a:t>Causa</a:t>
            </a:r>
            <a:r>
              <a:rPr sz="2000" spc="-35" dirty="0">
                <a:solidFill>
                  <a:srgbClr val="103E70"/>
                </a:solidFill>
                <a:latin typeface="Verdana"/>
                <a:cs typeface="Verdana"/>
              </a:rPr>
              <a:t> </a:t>
            </a:r>
            <a:r>
              <a:rPr sz="2000" spc="-5" dirty="0">
                <a:solidFill>
                  <a:srgbClr val="103E70"/>
                </a:solidFill>
                <a:latin typeface="Verdana"/>
                <a:cs typeface="Verdana"/>
              </a:rPr>
              <a:t>desconocida</a:t>
            </a:r>
            <a:endParaRPr sz="2000">
              <a:latin typeface="Verdana"/>
              <a:cs typeface="Verdana"/>
            </a:endParaRPr>
          </a:p>
          <a:p>
            <a:pPr marL="355600" indent="-342900">
              <a:lnSpc>
                <a:spcPct val="100000"/>
              </a:lnSpc>
              <a:spcBef>
                <a:spcPts val="290"/>
              </a:spcBef>
              <a:buClr>
                <a:srgbClr val="59AACC"/>
              </a:buClr>
              <a:buFont typeface="Wingdings"/>
              <a:buChar char=""/>
              <a:tabLst>
                <a:tab pos="355600" algn="l"/>
              </a:tabLst>
            </a:pPr>
            <a:r>
              <a:rPr sz="2000" spc="-5" dirty="0">
                <a:solidFill>
                  <a:srgbClr val="103E70"/>
                </a:solidFill>
                <a:latin typeface="Verdana"/>
                <a:cs typeface="Verdana"/>
              </a:rPr>
              <a:t>Tto</a:t>
            </a:r>
            <a:r>
              <a:rPr sz="2000" spc="-40" dirty="0">
                <a:solidFill>
                  <a:srgbClr val="103E70"/>
                </a:solidFill>
                <a:latin typeface="Verdana"/>
                <a:cs typeface="Verdana"/>
              </a:rPr>
              <a:t> </a:t>
            </a:r>
            <a:r>
              <a:rPr sz="2000" dirty="0">
                <a:solidFill>
                  <a:srgbClr val="103E70"/>
                </a:solidFill>
                <a:latin typeface="Verdana"/>
                <a:cs typeface="Verdana"/>
              </a:rPr>
              <a:t>difícil</a:t>
            </a:r>
            <a:endParaRPr sz="2000">
              <a:latin typeface="Verdana"/>
              <a:cs typeface="Verdana"/>
            </a:endParaRPr>
          </a:p>
          <a:p>
            <a:pPr marL="355600" indent="-342900">
              <a:lnSpc>
                <a:spcPct val="100000"/>
              </a:lnSpc>
              <a:spcBef>
                <a:spcPts val="290"/>
              </a:spcBef>
              <a:buClr>
                <a:srgbClr val="59AACC"/>
              </a:buClr>
              <a:buFont typeface="Wingdings"/>
              <a:buChar char=""/>
              <a:tabLst>
                <a:tab pos="355600" algn="l"/>
              </a:tabLst>
            </a:pPr>
            <a:r>
              <a:rPr sz="2000" dirty="0">
                <a:solidFill>
                  <a:srgbClr val="103E70"/>
                </a:solidFill>
                <a:latin typeface="Verdana"/>
                <a:cs typeface="Verdana"/>
              </a:rPr>
              <a:t>Muy</a:t>
            </a:r>
            <a:r>
              <a:rPr sz="2000" spc="-5" dirty="0">
                <a:solidFill>
                  <a:srgbClr val="103E70"/>
                </a:solidFill>
                <a:latin typeface="Verdana"/>
                <a:cs typeface="Verdana"/>
              </a:rPr>
              <a:t> frecuente</a:t>
            </a:r>
            <a:r>
              <a:rPr sz="2000" spc="-10" dirty="0">
                <a:solidFill>
                  <a:srgbClr val="103E70"/>
                </a:solidFill>
                <a:latin typeface="Verdana"/>
                <a:cs typeface="Verdana"/>
              </a:rPr>
              <a:t> </a:t>
            </a:r>
            <a:r>
              <a:rPr sz="2000" spc="-5" dirty="0">
                <a:solidFill>
                  <a:srgbClr val="103E70"/>
                </a:solidFill>
                <a:latin typeface="Verdana"/>
                <a:cs typeface="Verdana"/>
              </a:rPr>
              <a:t>en</a:t>
            </a:r>
            <a:r>
              <a:rPr sz="2000" dirty="0">
                <a:solidFill>
                  <a:srgbClr val="103E70"/>
                </a:solidFill>
                <a:latin typeface="Verdana"/>
                <a:cs typeface="Verdana"/>
              </a:rPr>
              <a:t> </a:t>
            </a:r>
            <a:r>
              <a:rPr sz="2000" spc="-5" dirty="0">
                <a:solidFill>
                  <a:srgbClr val="103E70"/>
                </a:solidFill>
                <a:latin typeface="Verdana"/>
                <a:cs typeface="Verdana"/>
              </a:rPr>
              <a:t>México</a:t>
            </a:r>
            <a:endParaRPr sz="2000">
              <a:latin typeface="Verdana"/>
              <a:cs typeface="Verdana"/>
            </a:endParaRPr>
          </a:p>
          <a:p>
            <a:pPr marL="355600" indent="-342900">
              <a:lnSpc>
                <a:spcPct val="100000"/>
              </a:lnSpc>
              <a:spcBef>
                <a:spcPts val="290"/>
              </a:spcBef>
              <a:buClr>
                <a:srgbClr val="59AACC"/>
              </a:buClr>
              <a:buFont typeface="Wingdings"/>
              <a:buChar char=""/>
              <a:tabLst>
                <a:tab pos="355600" algn="l"/>
              </a:tabLst>
            </a:pPr>
            <a:r>
              <a:rPr sz="2000" spc="-5" dirty="0">
                <a:solidFill>
                  <a:srgbClr val="103E70"/>
                </a:solidFill>
                <a:latin typeface="Verdana"/>
                <a:cs typeface="Verdana"/>
              </a:rPr>
              <a:t>Predominio</a:t>
            </a:r>
            <a:r>
              <a:rPr sz="2000" spc="-20" dirty="0">
                <a:solidFill>
                  <a:srgbClr val="103E70"/>
                </a:solidFill>
                <a:latin typeface="Verdana"/>
                <a:cs typeface="Verdana"/>
              </a:rPr>
              <a:t> </a:t>
            </a:r>
            <a:r>
              <a:rPr sz="2000" spc="-5" dirty="0">
                <a:solidFill>
                  <a:srgbClr val="103E70"/>
                </a:solidFill>
                <a:latin typeface="Verdana"/>
                <a:cs typeface="Verdana"/>
              </a:rPr>
              <a:t>en</a:t>
            </a:r>
            <a:r>
              <a:rPr sz="2000" spc="-10" dirty="0">
                <a:solidFill>
                  <a:srgbClr val="103E70"/>
                </a:solidFill>
                <a:latin typeface="Verdana"/>
                <a:cs typeface="Verdana"/>
              </a:rPr>
              <a:t> </a:t>
            </a:r>
            <a:r>
              <a:rPr sz="2000" spc="-5" dirty="0">
                <a:solidFill>
                  <a:srgbClr val="103E70"/>
                </a:solidFill>
                <a:latin typeface="Verdana"/>
                <a:cs typeface="Verdana"/>
              </a:rPr>
              <a:t>mujeres</a:t>
            </a:r>
            <a:endParaRPr sz="2000">
              <a:latin typeface="Verdana"/>
              <a:cs typeface="Verdana"/>
            </a:endParaRPr>
          </a:p>
          <a:p>
            <a:pPr marL="355600" indent="-342900">
              <a:lnSpc>
                <a:spcPct val="100000"/>
              </a:lnSpc>
              <a:spcBef>
                <a:spcPts val="290"/>
              </a:spcBef>
              <a:buClr>
                <a:srgbClr val="59AACC"/>
              </a:buClr>
              <a:buFont typeface="Wingdings"/>
              <a:buChar char=""/>
              <a:tabLst>
                <a:tab pos="355600" algn="l"/>
              </a:tabLst>
            </a:pPr>
            <a:r>
              <a:rPr sz="2000" spc="-5" dirty="0">
                <a:solidFill>
                  <a:srgbClr val="103E70"/>
                </a:solidFill>
                <a:latin typeface="Verdana"/>
                <a:cs typeface="Verdana"/>
              </a:rPr>
              <a:t>Todas las</a:t>
            </a:r>
            <a:r>
              <a:rPr sz="2000" spc="-15" dirty="0">
                <a:solidFill>
                  <a:srgbClr val="103E70"/>
                </a:solidFill>
                <a:latin typeface="Verdana"/>
                <a:cs typeface="Verdana"/>
              </a:rPr>
              <a:t> </a:t>
            </a:r>
            <a:r>
              <a:rPr sz="2000" spc="-5" dirty="0">
                <a:solidFill>
                  <a:srgbClr val="103E70"/>
                </a:solidFill>
                <a:latin typeface="Verdana"/>
                <a:cs typeface="Verdana"/>
              </a:rPr>
              <a:t>edades</a:t>
            </a:r>
            <a:r>
              <a:rPr sz="2000" dirty="0">
                <a:solidFill>
                  <a:srgbClr val="103E70"/>
                </a:solidFill>
                <a:latin typeface="Verdana"/>
                <a:cs typeface="Verdana"/>
              </a:rPr>
              <a:t> </a:t>
            </a:r>
            <a:r>
              <a:rPr sz="2000" spc="-5" dirty="0">
                <a:solidFill>
                  <a:srgbClr val="103E70"/>
                </a:solidFill>
                <a:latin typeface="Verdana"/>
                <a:cs typeface="Verdana"/>
              </a:rPr>
              <a:t>*edad</a:t>
            </a:r>
            <a:r>
              <a:rPr sz="2000" spc="-15" dirty="0">
                <a:solidFill>
                  <a:srgbClr val="103E70"/>
                </a:solidFill>
                <a:latin typeface="Verdana"/>
                <a:cs typeface="Verdana"/>
              </a:rPr>
              <a:t> </a:t>
            </a:r>
            <a:r>
              <a:rPr sz="2000" spc="-5" dirty="0">
                <a:solidFill>
                  <a:srgbClr val="103E70"/>
                </a:solidFill>
                <a:latin typeface="Verdana"/>
                <a:cs typeface="Verdana"/>
              </a:rPr>
              <a:t>media*</a:t>
            </a:r>
            <a:endParaRPr sz="2000">
              <a:latin typeface="Verdana"/>
              <a:cs typeface="Verdana"/>
            </a:endParaRPr>
          </a:p>
          <a:p>
            <a:pPr marL="355600" indent="-342900">
              <a:lnSpc>
                <a:spcPct val="100000"/>
              </a:lnSpc>
              <a:spcBef>
                <a:spcPts val="290"/>
              </a:spcBef>
              <a:buClr>
                <a:srgbClr val="59AACC"/>
              </a:buClr>
              <a:buFont typeface="Wingdings"/>
              <a:buChar char=""/>
              <a:tabLst>
                <a:tab pos="355600" algn="l"/>
              </a:tabLst>
            </a:pPr>
            <a:r>
              <a:rPr sz="2000" spc="-5" dirty="0">
                <a:solidFill>
                  <a:srgbClr val="103E70"/>
                </a:solidFill>
                <a:latin typeface="Verdana"/>
                <a:cs typeface="Verdana"/>
              </a:rPr>
              <a:t>Niños </a:t>
            </a:r>
            <a:r>
              <a:rPr sz="2000" dirty="0">
                <a:solidFill>
                  <a:srgbClr val="103E70"/>
                </a:solidFill>
                <a:latin typeface="Verdana"/>
                <a:cs typeface="Verdana"/>
              </a:rPr>
              <a:t>de</a:t>
            </a:r>
            <a:r>
              <a:rPr sz="2000" spc="-15" dirty="0">
                <a:solidFill>
                  <a:srgbClr val="103E70"/>
                </a:solidFill>
                <a:latin typeface="Verdana"/>
                <a:cs typeface="Verdana"/>
              </a:rPr>
              <a:t> </a:t>
            </a:r>
            <a:r>
              <a:rPr sz="2000" dirty="0">
                <a:solidFill>
                  <a:srgbClr val="103E70"/>
                </a:solidFill>
                <a:latin typeface="Verdana"/>
                <a:cs typeface="Verdana"/>
              </a:rPr>
              <a:t>3</a:t>
            </a:r>
            <a:r>
              <a:rPr sz="2000" spc="-15" dirty="0">
                <a:solidFill>
                  <a:srgbClr val="103E70"/>
                </a:solidFill>
                <a:latin typeface="Verdana"/>
                <a:cs typeface="Verdana"/>
              </a:rPr>
              <a:t> </a:t>
            </a:r>
            <a:r>
              <a:rPr sz="2000" dirty="0">
                <a:solidFill>
                  <a:srgbClr val="103E70"/>
                </a:solidFill>
                <a:latin typeface="Verdana"/>
                <a:cs typeface="Verdana"/>
              </a:rPr>
              <a:t>a</a:t>
            </a:r>
            <a:r>
              <a:rPr sz="2000" spc="-10" dirty="0">
                <a:solidFill>
                  <a:srgbClr val="103E70"/>
                </a:solidFill>
                <a:latin typeface="Verdana"/>
                <a:cs typeface="Verdana"/>
              </a:rPr>
              <a:t> </a:t>
            </a:r>
            <a:r>
              <a:rPr sz="2000" dirty="0">
                <a:solidFill>
                  <a:srgbClr val="103E70"/>
                </a:solidFill>
                <a:latin typeface="Verdana"/>
                <a:cs typeface="Verdana"/>
              </a:rPr>
              <a:t>4</a:t>
            </a:r>
            <a:r>
              <a:rPr sz="2000" spc="-10" dirty="0">
                <a:solidFill>
                  <a:srgbClr val="103E70"/>
                </a:solidFill>
                <a:latin typeface="Verdana"/>
                <a:cs typeface="Verdana"/>
              </a:rPr>
              <a:t> </a:t>
            </a:r>
            <a:r>
              <a:rPr sz="2000" spc="-5" dirty="0">
                <a:solidFill>
                  <a:srgbClr val="103E70"/>
                </a:solidFill>
                <a:latin typeface="Verdana"/>
                <a:cs typeface="Verdana"/>
              </a:rPr>
              <a:t>años</a:t>
            </a:r>
            <a:endParaRPr sz="2000">
              <a:latin typeface="Verdana"/>
              <a:cs typeface="Verdana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219700" y="3572509"/>
            <a:ext cx="3059429" cy="2448560"/>
          </a:xfrm>
          <a:prstGeom prst="rect">
            <a:avLst/>
          </a:prstGeom>
        </p:spPr>
      </p:pic>
    </p:spTree>
  </p:cSld>
  <p:clrMapOvr>
    <a:masterClrMapping/>
  </p:clrMapOvr>
  <p:transition>
    <p:dissolv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629350" y="1892240"/>
            <a:ext cx="6346825" cy="749935"/>
            <a:chOff x="1629350" y="1892240"/>
            <a:chExt cx="6346825" cy="749935"/>
          </a:xfrm>
        </p:grpSpPr>
        <p:sp>
          <p:nvSpPr>
            <p:cNvPr id="3" name="object 3"/>
            <p:cNvSpPr/>
            <p:nvPr/>
          </p:nvSpPr>
          <p:spPr>
            <a:xfrm>
              <a:off x="2099309" y="2087879"/>
              <a:ext cx="5862320" cy="457200"/>
            </a:xfrm>
            <a:custGeom>
              <a:avLst/>
              <a:gdLst/>
              <a:ahLst/>
              <a:cxnLst/>
              <a:rect l="l" t="t" r="r" b="b"/>
              <a:pathLst>
                <a:path w="5862320" h="457200">
                  <a:moveTo>
                    <a:pt x="76200" y="0"/>
                  </a:moveTo>
                  <a:lnTo>
                    <a:pt x="48220" y="6350"/>
                  </a:lnTo>
                  <a:lnTo>
                    <a:pt x="23812" y="23177"/>
                  </a:lnTo>
                  <a:lnTo>
                    <a:pt x="6548" y="47148"/>
                  </a:lnTo>
                  <a:lnTo>
                    <a:pt x="0" y="74930"/>
                  </a:lnTo>
                  <a:lnTo>
                    <a:pt x="0" y="381000"/>
                  </a:lnTo>
                  <a:lnTo>
                    <a:pt x="6548" y="408979"/>
                  </a:lnTo>
                  <a:lnTo>
                    <a:pt x="23812" y="433387"/>
                  </a:lnTo>
                  <a:lnTo>
                    <a:pt x="48220" y="450651"/>
                  </a:lnTo>
                  <a:lnTo>
                    <a:pt x="76200" y="457200"/>
                  </a:lnTo>
                  <a:lnTo>
                    <a:pt x="5786120" y="457200"/>
                  </a:lnTo>
                  <a:lnTo>
                    <a:pt x="5814099" y="450651"/>
                  </a:lnTo>
                  <a:lnTo>
                    <a:pt x="5838507" y="433387"/>
                  </a:lnTo>
                  <a:lnTo>
                    <a:pt x="5855771" y="408979"/>
                  </a:lnTo>
                  <a:lnTo>
                    <a:pt x="5862320" y="381000"/>
                  </a:lnTo>
                  <a:lnTo>
                    <a:pt x="5862320" y="74930"/>
                  </a:lnTo>
                  <a:lnTo>
                    <a:pt x="5855771" y="47148"/>
                  </a:lnTo>
                  <a:lnTo>
                    <a:pt x="5838507" y="23177"/>
                  </a:lnTo>
                  <a:lnTo>
                    <a:pt x="5814099" y="6350"/>
                  </a:lnTo>
                  <a:lnTo>
                    <a:pt x="5786120" y="0"/>
                  </a:lnTo>
                  <a:lnTo>
                    <a:pt x="76200" y="0"/>
                  </a:lnTo>
                  <a:close/>
                </a:path>
              </a:pathLst>
            </a:custGeom>
            <a:ln w="28393">
              <a:solidFill>
                <a:srgbClr val="C0D0D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2023109" y="2024379"/>
              <a:ext cx="5862320" cy="457200"/>
            </a:xfrm>
            <a:custGeom>
              <a:avLst/>
              <a:gdLst/>
              <a:ahLst/>
              <a:cxnLst/>
              <a:rect l="l" t="t" r="r" b="b"/>
              <a:pathLst>
                <a:path w="5862320" h="457200">
                  <a:moveTo>
                    <a:pt x="76200" y="0"/>
                  </a:moveTo>
                  <a:lnTo>
                    <a:pt x="48220" y="6350"/>
                  </a:lnTo>
                  <a:lnTo>
                    <a:pt x="23812" y="23177"/>
                  </a:lnTo>
                  <a:lnTo>
                    <a:pt x="6548" y="47148"/>
                  </a:lnTo>
                  <a:lnTo>
                    <a:pt x="0" y="74930"/>
                  </a:lnTo>
                  <a:lnTo>
                    <a:pt x="0" y="381000"/>
                  </a:lnTo>
                  <a:lnTo>
                    <a:pt x="6548" y="408979"/>
                  </a:lnTo>
                  <a:lnTo>
                    <a:pt x="23812" y="433387"/>
                  </a:lnTo>
                  <a:lnTo>
                    <a:pt x="48220" y="450651"/>
                  </a:lnTo>
                  <a:lnTo>
                    <a:pt x="76200" y="457200"/>
                  </a:lnTo>
                  <a:lnTo>
                    <a:pt x="5786120" y="457200"/>
                  </a:lnTo>
                  <a:lnTo>
                    <a:pt x="5814099" y="450651"/>
                  </a:lnTo>
                  <a:lnTo>
                    <a:pt x="5838507" y="433387"/>
                  </a:lnTo>
                  <a:lnTo>
                    <a:pt x="5855771" y="408979"/>
                  </a:lnTo>
                  <a:lnTo>
                    <a:pt x="5862320" y="381000"/>
                  </a:lnTo>
                  <a:lnTo>
                    <a:pt x="5862320" y="74930"/>
                  </a:lnTo>
                  <a:lnTo>
                    <a:pt x="5855771" y="47148"/>
                  </a:lnTo>
                  <a:lnTo>
                    <a:pt x="5838507" y="23177"/>
                  </a:lnTo>
                  <a:lnTo>
                    <a:pt x="5814099" y="6350"/>
                  </a:lnTo>
                  <a:lnTo>
                    <a:pt x="5786120" y="0"/>
                  </a:lnTo>
                  <a:lnTo>
                    <a:pt x="76200" y="0"/>
                  </a:lnTo>
                  <a:close/>
                </a:path>
              </a:pathLst>
            </a:custGeom>
            <a:ln w="28393">
              <a:solidFill>
                <a:srgbClr val="98CC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1692909" y="1943099"/>
              <a:ext cx="687070" cy="685800"/>
            </a:xfrm>
            <a:custGeom>
              <a:avLst/>
              <a:gdLst/>
              <a:ahLst/>
              <a:cxnLst/>
              <a:rect l="l" t="t" r="r" b="b"/>
              <a:pathLst>
                <a:path w="687069" h="685800">
                  <a:moveTo>
                    <a:pt x="344169" y="0"/>
                  </a:moveTo>
                  <a:lnTo>
                    <a:pt x="0" y="342900"/>
                  </a:lnTo>
                  <a:lnTo>
                    <a:pt x="344169" y="685800"/>
                  </a:lnTo>
                  <a:lnTo>
                    <a:pt x="687069" y="342900"/>
                  </a:lnTo>
                  <a:lnTo>
                    <a:pt x="344169" y="0"/>
                  </a:lnTo>
                  <a:close/>
                </a:path>
              </a:pathLst>
            </a:custGeom>
            <a:solidFill>
              <a:srgbClr val="333333">
                <a:alpha val="50000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692909" y="1943099"/>
              <a:ext cx="687070" cy="685800"/>
            </a:xfrm>
            <a:custGeom>
              <a:avLst/>
              <a:gdLst/>
              <a:ahLst/>
              <a:cxnLst/>
              <a:rect l="l" t="t" r="r" b="b"/>
              <a:pathLst>
                <a:path w="687069" h="685800">
                  <a:moveTo>
                    <a:pt x="344169" y="0"/>
                  </a:moveTo>
                  <a:lnTo>
                    <a:pt x="687069" y="342900"/>
                  </a:lnTo>
                  <a:lnTo>
                    <a:pt x="344169" y="685800"/>
                  </a:lnTo>
                  <a:lnTo>
                    <a:pt x="0" y="342900"/>
                  </a:lnTo>
                  <a:lnTo>
                    <a:pt x="344169" y="0"/>
                  </a:lnTo>
                  <a:close/>
                </a:path>
              </a:pathLst>
            </a:custGeom>
            <a:ln w="25518">
              <a:solidFill>
                <a:srgbClr val="33333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1642109" y="1904999"/>
              <a:ext cx="687070" cy="685800"/>
            </a:xfrm>
            <a:custGeom>
              <a:avLst/>
              <a:gdLst/>
              <a:ahLst/>
              <a:cxnLst/>
              <a:rect l="l" t="t" r="r" b="b"/>
              <a:pathLst>
                <a:path w="687069" h="685800">
                  <a:moveTo>
                    <a:pt x="344169" y="0"/>
                  </a:moveTo>
                  <a:lnTo>
                    <a:pt x="0" y="342900"/>
                  </a:lnTo>
                  <a:lnTo>
                    <a:pt x="344169" y="685800"/>
                  </a:lnTo>
                  <a:lnTo>
                    <a:pt x="687069" y="342900"/>
                  </a:lnTo>
                  <a:lnTo>
                    <a:pt x="344169" y="0"/>
                  </a:lnTo>
                  <a:close/>
                </a:path>
              </a:pathLst>
            </a:custGeom>
            <a:solidFill>
              <a:srgbClr val="98CC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1642109" y="1904999"/>
              <a:ext cx="687070" cy="685800"/>
            </a:xfrm>
            <a:custGeom>
              <a:avLst/>
              <a:gdLst/>
              <a:ahLst/>
              <a:cxnLst/>
              <a:rect l="l" t="t" r="r" b="b"/>
              <a:pathLst>
                <a:path w="687069" h="685800">
                  <a:moveTo>
                    <a:pt x="344169" y="0"/>
                  </a:moveTo>
                  <a:lnTo>
                    <a:pt x="687069" y="342900"/>
                  </a:lnTo>
                  <a:lnTo>
                    <a:pt x="344169" y="685800"/>
                  </a:lnTo>
                  <a:lnTo>
                    <a:pt x="0" y="342900"/>
                  </a:lnTo>
                  <a:lnTo>
                    <a:pt x="344169" y="0"/>
                  </a:lnTo>
                  <a:close/>
                </a:path>
              </a:pathLst>
            </a:custGeom>
            <a:ln w="25518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" name="object 9"/>
          <p:cNvSpPr txBox="1"/>
          <p:nvPr/>
        </p:nvSpPr>
        <p:spPr>
          <a:xfrm>
            <a:off x="2401570" y="2113279"/>
            <a:ext cx="5354955" cy="330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spc="-5" dirty="0">
                <a:solidFill>
                  <a:srgbClr val="103E70"/>
                </a:solidFill>
                <a:latin typeface="Verdana"/>
                <a:cs typeface="Verdana"/>
              </a:rPr>
              <a:t>Alteraciones en</a:t>
            </a:r>
            <a:r>
              <a:rPr sz="2000" spc="10" dirty="0">
                <a:solidFill>
                  <a:srgbClr val="103E70"/>
                </a:solidFill>
                <a:latin typeface="Verdana"/>
                <a:cs typeface="Verdana"/>
              </a:rPr>
              <a:t> </a:t>
            </a:r>
            <a:r>
              <a:rPr sz="2000" dirty="0">
                <a:solidFill>
                  <a:srgbClr val="103E70"/>
                </a:solidFill>
                <a:latin typeface="Verdana"/>
                <a:cs typeface="Verdana"/>
              </a:rPr>
              <a:t>la </a:t>
            </a:r>
            <a:r>
              <a:rPr sz="2000" spc="-5" dirty="0">
                <a:solidFill>
                  <a:srgbClr val="103E70"/>
                </a:solidFill>
                <a:latin typeface="Verdana"/>
                <a:cs typeface="Verdana"/>
              </a:rPr>
              <a:t>pigmentación</a:t>
            </a:r>
            <a:r>
              <a:rPr sz="2000" spc="10" dirty="0">
                <a:solidFill>
                  <a:srgbClr val="103E70"/>
                </a:solidFill>
                <a:latin typeface="Verdana"/>
                <a:cs typeface="Verdana"/>
              </a:rPr>
              <a:t> </a:t>
            </a:r>
            <a:r>
              <a:rPr sz="2000" dirty="0">
                <a:solidFill>
                  <a:srgbClr val="103E70"/>
                </a:solidFill>
                <a:latin typeface="Verdana"/>
                <a:cs typeface="Verdana"/>
              </a:rPr>
              <a:t>de la</a:t>
            </a:r>
            <a:r>
              <a:rPr sz="2000" spc="-10" dirty="0">
                <a:solidFill>
                  <a:srgbClr val="103E70"/>
                </a:solidFill>
                <a:latin typeface="Verdana"/>
                <a:cs typeface="Verdana"/>
              </a:rPr>
              <a:t> </a:t>
            </a:r>
            <a:r>
              <a:rPr sz="2000" spc="-5" dirty="0">
                <a:solidFill>
                  <a:srgbClr val="103E70"/>
                </a:solidFill>
                <a:latin typeface="Verdana"/>
                <a:cs typeface="Verdana"/>
              </a:rPr>
              <a:t>piel</a:t>
            </a:r>
            <a:endParaRPr sz="2000">
              <a:latin typeface="Verdana"/>
              <a:cs typeface="Verdana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1875789" y="2037079"/>
            <a:ext cx="19494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solidFill>
                  <a:srgbClr val="FFFFFF"/>
                </a:solidFill>
                <a:latin typeface="Arial MT"/>
                <a:cs typeface="Arial MT"/>
              </a:rPr>
              <a:t>1</a:t>
            </a:r>
            <a:endParaRPr sz="2400">
              <a:latin typeface="Arial MT"/>
              <a:cs typeface="Arial MT"/>
            </a:endParaRPr>
          </a:p>
        </p:txBody>
      </p:sp>
      <p:grpSp>
        <p:nvGrpSpPr>
          <p:cNvPr id="11" name="object 11"/>
          <p:cNvGrpSpPr/>
          <p:nvPr/>
        </p:nvGrpSpPr>
        <p:grpSpPr>
          <a:xfrm>
            <a:off x="1629350" y="2730440"/>
            <a:ext cx="6274435" cy="749935"/>
            <a:chOff x="1629350" y="2730440"/>
            <a:chExt cx="6274435" cy="749935"/>
          </a:xfrm>
        </p:grpSpPr>
        <p:sp>
          <p:nvSpPr>
            <p:cNvPr id="12" name="object 12"/>
            <p:cNvSpPr/>
            <p:nvPr/>
          </p:nvSpPr>
          <p:spPr>
            <a:xfrm>
              <a:off x="2100579" y="2926079"/>
              <a:ext cx="5788660" cy="457200"/>
            </a:xfrm>
            <a:custGeom>
              <a:avLst/>
              <a:gdLst/>
              <a:ahLst/>
              <a:cxnLst/>
              <a:rect l="l" t="t" r="r" b="b"/>
              <a:pathLst>
                <a:path w="5788659" h="457200">
                  <a:moveTo>
                    <a:pt x="76200" y="0"/>
                  </a:moveTo>
                  <a:lnTo>
                    <a:pt x="47684" y="6369"/>
                  </a:lnTo>
                  <a:lnTo>
                    <a:pt x="23336" y="23336"/>
                  </a:lnTo>
                  <a:lnTo>
                    <a:pt x="6369" y="47684"/>
                  </a:lnTo>
                  <a:lnTo>
                    <a:pt x="0" y="76200"/>
                  </a:lnTo>
                  <a:lnTo>
                    <a:pt x="0" y="381000"/>
                  </a:lnTo>
                  <a:lnTo>
                    <a:pt x="6369" y="408979"/>
                  </a:lnTo>
                  <a:lnTo>
                    <a:pt x="23336" y="433387"/>
                  </a:lnTo>
                  <a:lnTo>
                    <a:pt x="47684" y="450651"/>
                  </a:lnTo>
                  <a:lnTo>
                    <a:pt x="76200" y="457200"/>
                  </a:lnTo>
                  <a:lnTo>
                    <a:pt x="5711190" y="457200"/>
                  </a:lnTo>
                  <a:lnTo>
                    <a:pt x="5739903" y="450651"/>
                  </a:lnTo>
                  <a:lnTo>
                    <a:pt x="5764688" y="433387"/>
                  </a:lnTo>
                  <a:lnTo>
                    <a:pt x="5782091" y="408979"/>
                  </a:lnTo>
                  <a:lnTo>
                    <a:pt x="5788660" y="381000"/>
                  </a:lnTo>
                  <a:lnTo>
                    <a:pt x="5788660" y="76200"/>
                  </a:lnTo>
                  <a:lnTo>
                    <a:pt x="5782091" y="47684"/>
                  </a:lnTo>
                  <a:lnTo>
                    <a:pt x="5764688" y="23336"/>
                  </a:lnTo>
                  <a:lnTo>
                    <a:pt x="5739903" y="6369"/>
                  </a:lnTo>
                  <a:lnTo>
                    <a:pt x="5711190" y="0"/>
                  </a:lnTo>
                  <a:lnTo>
                    <a:pt x="76200" y="0"/>
                  </a:lnTo>
                  <a:close/>
                </a:path>
              </a:pathLst>
            </a:custGeom>
            <a:ln w="28393">
              <a:solidFill>
                <a:srgbClr val="C0D0D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2024379" y="2862579"/>
              <a:ext cx="5787390" cy="457200"/>
            </a:xfrm>
            <a:custGeom>
              <a:avLst/>
              <a:gdLst/>
              <a:ahLst/>
              <a:cxnLst/>
              <a:rect l="l" t="t" r="r" b="b"/>
              <a:pathLst>
                <a:path w="5787390" h="457200">
                  <a:moveTo>
                    <a:pt x="74930" y="0"/>
                  </a:moveTo>
                  <a:lnTo>
                    <a:pt x="47148" y="6548"/>
                  </a:lnTo>
                  <a:lnTo>
                    <a:pt x="23177" y="23812"/>
                  </a:lnTo>
                  <a:lnTo>
                    <a:pt x="6350" y="48220"/>
                  </a:lnTo>
                  <a:lnTo>
                    <a:pt x="0" y="76200"/>
                  </a:lnTo>
                  <a:lnTo>
                    <a:pt x="0" y="381000"/>
                  </a:lnTo>
                  <a:lnTo>
                    <a:pt x="6350" y="408979"/>
                  </a:lnTo>
                  <a:lnTo>
                    <a:pt x="23177" y="433387"/>
                  </a:lnTo>
                  <a:lnTo>
                    <a:pt x="47148" y="450651"/>
                  </a:lnTo>
                  <a:lnTo>
                    <a:pt x="74930" y="457200"/>
                  </a:lnTo>
                  <a:lnTo>
                    <a:pt x="5711190" y="457200"/>
                  </a:lnTo>
                  <a:lnTo>
                    <a:pt x="5739169" y="450651"/>
                  </a:lnTo>
                  <a:lnTo>
                    <a:pt x="5763577" y="433387"/>
                  </a:lnTo>
                  <a:lnTo>
                    <a:pt x="5780841" y="408979"/>
                  </a:lnTo>
                  <a:lnTo>
                    <a:pt x="5787390" y="381000"/>
                  </a:lnTo>
                  <a:lnTo>
                    <a:pt x="5787390" y="76200"/>
                  </a:lnTo>
                  <a:lnTo>
                    <a:pt x="5780841" y="48220"/>
                  </a:lnTo>
                  <a:lnTo>
                    <a:pt x="5763577" y="23812"/>
                  </a:lnTo>
                  <a:lnTo>
                    <a:pt x="5739169" y="6548"/>
                  </a:lnTo>
                  <a:lnTo>
                    <a:pt x="5711190" y="0"/>
                  </a:lnTo>
                  <a:lnTo>
                    <a:pt x="74930" y="0"/>
                  </a:lnTo>
                  <a:close/>
                </a:path>
              </a:pathLst>
            </a:custGeom>
            <a:ln w="28393">
              <a:solidFill>
                <a:srgbClr val="2C79C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1692909" y="2781299"/>
              <a:ext cx="687070" cy="685800"/>
            </a:xfrm>
            <a:custGeom>
              <a:avLst/>
              <a:gdLst/>
              <a:ahLst/>
              <a:cxnLst/>
              <a:rect l="l" t="t" r="r" b="b"/>
              <a:pathLst>
                <a:path w="687069" h="685800">
                  <a:moveTo>
                    <a:pt x="344169" y="0"/>
                  </a:moveTo>
                  <a:lnTo>
                    <a:pt x="0" y="342900"/>
                  </a:lnTo>
                  <a:lnTo>
                    <a:pt x="344169" y="685800"/>
                  </a:lnTo>
                  <a:lnTo>
                    <a:pt x="687069" y="342900"/>
                  </a:lnTo>
                  <a:lnTo>
                    <a:pt x="344169" y="0"/>
                  </a:lnTo>
                  <a:close/>
                </a:path>
              </a:pathLst>
            </a:custGeom>
            <a:solidFill>
              <a:srgbClr val="333333">
                <a:alpha val="50000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1692909" y="2781299"/>
              <a:ext cx="687070" cy="685800"/>
            </a:xfrm>
            <a:custGeom>
              <a:avLst/>
              <a:gdLst/>
              <a:ahLst/>
              <a:cxnLst/>
              <a:rect l="l" t="t" r="r" b="b"/>
              <a:pathLst>
                <a:path w="687069" h="685800">
                  <a:moveTo>
                    <a:pt x="344169" y="0"/>
                  </a:moveTo>
                  <a:lnTo>
                    <a:pt x="687069" y="342900"/>
                  </a:lnTo>
                  <a:lnTo>
                    <a:pt x="344169" y="685800"/>
                  </a:lnTo>
                  <a:lnTo>
                    <a:pt x="0" y="342900"/>
                  </a:lnTo>
                  <a:lnTo>
                    <a:pt x="344169" y="0"/>
                  </a:lnTo>
                  <a:close/>
                </a:path>
              </a:pathLst>
            </a:custGeom>
            <a:ln w="25518">
              <a:solidFill>
                <a:srgbClr val="33333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1642109" y="2743199"/>
              <a:ext cx="687070" cy="685800"/>
            </a:xfrm>
            <a:custGeom>
              <a:avLst/>
              <a:gdLst/>
              <a:ahLst/>
              <a:cxnLst/>
              <a:rect l="l" t="t" r="r" b="b"/>
              <a:pathLst>
                <a:path w="687069" h="685800">
                  <a:moveTo>
                    <a:pt x="344169" y="0"/>
                  </a:moveTo>
                  <a:lnTo>
                    <a:pt x="0" y="342900"/>
                  </a:lnTo>
                  <a:lnTo>
                    <a:pt x="344169" y="685800"/>
                  </a:lnTo>
                  <a:lnTo>
                    <a:pt x="687069" y="342900"/>
                  </a:lnTo>
                  <a:lnTo>
                    <a:pt x="344169" y="0"/>
                  </a:lnTo>
                  <a:close/>
                </a:path>
              </a:pathLst>
            </a:custGeom>
            <a:solidFill>
              <a:srgbClr val="2C79C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1642109" y="2743199"/>
              <a:ext cx="687070" cy="685800"/>
            </a:xfrm>
            <a:custGeom>
              <a:avLst/>
              <a:gdLst/>
              <a:ahLst/>
              <a:cxnLst/>
              <a:rect l="l" t="t" r="r" b="b"/>
              <a:pathLst>
                <a:path w="687069" h="685800">
                  <a:moveTo>
                    <a:pt x="344169" y="0"/>
                  </a:moveTo>
                  <a:lnTo>
                    <a:pt x="687069" y="342900"/>
                  </a:lnTo>
                  <a:lnTo>
                    <a:pt x="344169" y="685800"/>
                  </a:lnTo>
                  <a:lnTo>
                    <a:pt x="0" y="342900"/>
                  </a:lnTo>
                  <a:lnTo>
                    <a:pt x="344169" y="0"/>
                  </a:lnTo>
                  <a:close/>
                </a:path>
              </a:pathLst>
            </a:custGeom>
            <a:ln w="25518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8" name="object 18"/>
          <p:cNvSpPr txBox="1"/>
          <p:nvPr/>
        </p:nvSpPr>
        <p:spPr>
          <a:xfrm>
            <a:off x="2420620" y="2951479"/>
            <a:ext cx="5009515" cy="330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spc="-5" dirty="0">
                <a:solidFill>
                  <a:srgbClr val="103E70"/>
                </a:solidFill>
                <a:latin typeface="Verdana"/>
                <a:cs typeface="Verdana"/>
              </a:rPr>
              <a:t>Generalmente</a:t>
            </a:r>
            <a:r>
              <a:rPr sz="2000" dirty="0">
                <a:solidFill>
                  <a:srgbClr val="103E70"/>
                </a:solidFill>
                <a:latin typeface="Verdana"/>
                <a:cs typeface="Verdana"/>
              </a:rPr>
              <a:t> </a:t>
            </a:r>
            <a:r>
              <a:rPr sz="2000" spc="-5" dirty="0">
                <a:solidFill>
                  <a:srgbClr val="103E70"/>
                </a:solidFill>
                <a:latin typeface="Verdana"/>
                <a:cs typeface="Verdana"/>
              </a:rPr>
              <a:t>tienen</a:t>
            </a:r>
            <a:r>
              <a:rPr sz="2000" spc="10" dirty="0">
                <a:solidFill>
                  <a:srgbClr val="103E70"/>
                </a:solidFill>
                <a:latin typeface="Verdana"/>
                <a:cs typeface="Verdana"/>
              </a:rPr>
              <a:t> </a:t>
            </a:r>
            <a:r>
              <a:rPr sz="2000" dirty="0">
                <a:solidFill>
                  <a:srgbClr val="103E70"/>
                </a:solidFill>
                <a:latin typeface="Verdana"/>
                <a:cs typeface="Verdana"/>
              </a:rPr>
              <a:t>un</a:t>
            </a:r>
            <a:r>
              <a:rPr sz="2000" spc="10" dirty="0">
                <a:solidFill>
                  <a:srgbClr val="103E70"/>
                </a:solidFill>
                <a:latin typeface="Verdana"/>
                <a:cs typeface="Verdana"/>
              </a:rPr>
              <a:t> </a:t>
            </a:r>
            <a:r>
              <a:rPr sz="2000" spc="-5" dirty="0">
                <a:solidFill>
                  <a:srgbClr val="103E70"/>
                </a:solidFill>
                <a:latin typeface="Verdana"/>
                <a:cs typeface="Verdana"/>
              </a:rPr>
              <a:t>curso</a:t>
            </a:r>
            <a:r>
              <a:rPr sz="2000" dirty="0">
                <a:solidFill>
                  <a:srgbClr val="103E70"/>
                </a:solidFill>
                <a:latin typeface="Verdana"/>
                <a:cs typeface="Verdana"/>
              </a:rPr>
              <a:t> </a:t>
            </a:r>
            <a:r>
              <a:rPr sz="2000" spc="-5" dirty="0">
                <a:solidFill>
                  <a:srgbClr val="103E70"/>
                </a:solidFill>
                <a:latin typeface="Verdana"/>
                <a:cs typeface="Verdana"/>
              </a:rPr>
              <a:t>benigno</a:t>
            </a:r>
            <a:endParaRPr sz="2000">
              <a:latin typeface="Verdana"/>
              <a:cs typeface="Verdana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1875789" y="2875279"/>
            <a:ext cx="19494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solidFill>
                  <a:srgbClr val="FFFFFF"/>
                </a:solidFill>
                <a:latin typeface="Arial MT"/>
                <a:cs typeface="Arial MT"/>
              </a:rPr>
              <a:t>2</a:t>
            </a:r>
            <a:endParaRPr sz="2400">
              <a:latin typeface="Arial MT"/>
              <a:cs typeface="Arial MT"/>
            </a:endParaRPr>
          </a:p>
        </p:txBody>
      </p:sp>
      <p:grpSp>
        <p:nvGrpSpPr>
          <p:cNvPr id="20" name="object 20"/>
          <p:cNvGrpSpPr/>
          <p:nvPr/>
        </p:nvGrpSpPr>
        <p:grpSpPr>
          <a:xfrm>
            <a:off x="1629350" y="3568641"/>
            <a:ext cx="6274435" cy="749935"/>
            <a:chOff x="1629350" y="3568641"/>
            <a:chExt cx="6274435" cy="749935"/>
          </a:xfrm>
        </p:grpSpPr>
        <p:sp>
          <p:nvSpPr>
            <p:cNvPr id="21" name="object 21"/>
            <p:cNvSpPr/>
            <p:nvPr/>
          </p:nvSpPr>
          <p:spPr>
            <a:xfrm>
              <a:off x="2100579" y="3764280"/>
              <a:ext cx="5788660" cy="457200"/>
            </a:xfrm>
            <a:custGeom>
              <a:avLst/>
              <a:gdLst/>
              <a:ahLst/>
              <a:cxnLst/>
              <a:rect l="l" t="t" r="r" b="b"/>
              <a:pathLst>
                <a:path w="5788659" h="457200">
                  <a:moveTo>
                    <a:pt x="76200" y="0"/>
                  </a:moveTo>
                  <a:lnTo>
                    <a:pt x="47684" y="6350"/>
                  </a:lnTo>
                  <a:lnTo>
                    <a:pt x="23336" y="23177"/>
                  </a:lnTo>
                  <a:lnTo>
                    <a:pt x="6369" y="47148"/>
                  </a:lnTo>
                  <a:lnTo>
                    <a:pt x="0" y="74930"/>
                  </a:lnTo>
                  <a:lnTo>
                    <a:pt x="0" y="381000"/>
                  </a:lnTo>
                  <a:lnTo>
                    <a:pt x="6369" y="408979"/>
                  </a:lnTo>
                  <a:lnTo>
                    <a:pt x="23336" y="433387"/>
                  </a:lnTo>
                  <a:lnTo>
                    <a:pt x="47684" y="450651"/>
                  </a:lnTo>
                  <a:lnTo>
                    <a:pt x="76200" y="457200"/>
                  </a:lnTo>
                  <a:lnTo>
                    <a:pt x="5711190" y="457200"/>
                  </a:lnTo>
                  <a:lnTo>
                    <a:pt x="5739903" y="450651"/>
                  </a:lnTo>
                  <a:lnTo>
                    <a:pt x="5764688" y="433387"/>
                  </a:lnTo>
                  <a:lnTo>
                    <a:pt x="5782091" y="408979"/>
                  </a:lnTo>
                  <a:lnTo>
                    <a:pt x="5788660" y="381000"/>
                  </a:lnTo>
                  <a:lnTo>
                    <a:pt x="5788660" y="74930"/>
                  </a:lnTo>
                  <a:lnTo>
                    <a:pt x="5782091" y="47148"/>
                  </a:lnTo>
                  <a:lnTo>
                    <a:pt x="5764688" y="23177"/>
                  </a:lnTo>
                  <a:lnTo>
                    <a:pt x="5739903" y="6350"/>
                  </a:lnTo>
                  <a:lnTo>
                    <a:pt x="5711190" y="0"/>
                  </a:lnTo>
                  <a:lnTo>
                    <a:pt x="76200" y="0"/>
                  </a:lnTo>
                  <a:close/>
                </a:path>
              </a:pathLst>
            </a:custGeom>
            <a:ln w="28393">
              <a:solidFill>
                <a:srgbClr val="C0D0D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2024379" y="3700780"/>
              <a:ext cx="5787390" cy="457200"/>
            </a:xfrm>
            <a:custGeom>
              <a:avLst/>
              <a:gdLst/>
              <a:ahLst/>
              <a:cxnLst/>
              <a:rect l="l" t="t" r="r" b="b"/>
              <a:pathLst>
                <a:path w="5787390" h="457200">
                  <a:moveTo>
                    <a:pt x="74930" y="0"/>
                  </a:moveTo>
                  <a:lnTo>
                    <a:pt x="47148" y="6369"/>
                  </a:lnTo>
                  <a:lnTo>
                    <a:pt x="23177" y="23336"/>
                  </a:lnTo>
                  <a:lnTo>
                    <a:pt x="6350" y="47684"/>
                  </a:lnTo>
                  <a:lnTo>
                    <a:pt x="0" y="76200"/>
                  </a:lnTo>
                  <a:lnTo>
                    <a:pt x="0" y="381000"/>
                  </a:lnTo>
                  <a:lnTo>
                    <a:pt x="6350" y="408979"/>
                  </a:lnTo>
                  <a:lnTo>
                    <a:pt x="23177" y="433387"/>
                  </a:lnTo>
                  <a:lnTo>
                    <a:pt x="47148" y="450651"/>
                  </a:lnTo>
                  <a:lnTo>
                    <a:pt x="74930" y="457200"/>
                  </a:lnTo>
                  <a:lnTo>
                    <a:pt x="5711190" y="457200"/>
                  </a:lnTo>
                  <a:lnTo>
                    <a:pt x="5739169" y="450651"/>
                  </a:lnTo>
                  <a:lnTo>
                    <a:pt x="5763577" y="433387"/>
                  </a:lnTo>
                  <a:lnTo>
                    <a:pt x="5780841" y="408979"/>
                  </a:lnTo>
                  <a:lnTo>
                    <a:pt x="5787390" y="381000"/>
                  </a:lnTo>
                  <a:lnTo>
                    <a:pt x="5787390" y="76200"/>
                  </a:lnTo>
                  <a:lnTo>
                    <a:pt x="5780841" y="47684"/>
                  </a:lnTo>
                  <a:lnTo>
                    <a:pt x="5763577" y="23336"/>
                  </a:lnTo>
                  <a:lnTo>
                    <a:pt x="5739169" y="6369"/>
                  </a:lnTo>
                  <a:lnTo>
                    <a:pt x="5711190" y="0"/>
                  </a:lnTo>
                  <a:lnTo>
                    <a:pt x="74930" y="0"/>
                  </a:lnTo>
                  <a:close/>
                </a:path>
              </a:pathLst>
            </a:custGeom>
            <a:ln w="28393">
              <a:solidFill>
                <a:srgbClr val="59AAC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1692909" y="3619500"/>
              <a:ext cx="687070" cy="685800"/>
            </a:xfrm>
            <a:custGeom>
              <a:avLst/>
              <a:gdLst/>
              <a:ahLst/>
              <a:cxnLst/>
              <a:rect l="l" t="t" r="r" b="b"/>
              <a:pathLst>
                <a:path w="687069" h="685800">
                  <a:moveTo>
                    <a:pt x="344169" y="0"/>
                  </a:moveTo>
                  <a:lnTo>
                    <a:pt x="0" y="342900"/>
                  </a:lnTo>
                  <a:lnTo>
                    <a:pt x="344169" y="685800"/>
                  </a:lnTo>
                  <a:lnTo>
                    <a:pt x="687069" y="342900"/>
                  </a:lnTo>
                  <a:lnTo>
                    <a:pt x="344169" y="0"/>
                  </a:lnTo>
                  <a:close/>
                </a:path>
              </a:pathLst>
            </a:custGeom>
            <a:solidFill>
              <a:srgbClr val="333333">
                <a:alpha val="50000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1692909" y="3619500"/>
              <a:ext cx="687070" cy="685800"/>
            </a:xfrm>
            <a:custGeom>
              <a:avLst/>
              <a:gdLst/>
              <a:ahLst/>
              <a:cxnLst/>
              <a:rect l="l" t="t" r="r" b="b"/>
              <a:pathLst>
                <a:path w="687069" h="685800">
                  <a:moveTo>
                    <a:pt x="344169" y="0"/>
                  </a:moveTo>
                  <a:lnTo>
                    <a:pt x="687069" y="342900"/>
                  </a:lnTo>
                  <a:lnTo>
                    <a:pt x="344169" y="685800"/>
                  </a:lnTo>
                  <a:lnTo>
                    <a:pt x="0" y="342900"/>
                  </a:lnTo>
                  <a:lnTo>
                    <a:pt x="344169" y="0"/>
                  </a:lnTo>
                  <a:close/>
                </a:path>
              </a:pathLst>
            </a:custGeom>
            <a:ln w="25518">
              <a:solidFill>
                <a:srgbClr val="33333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1642109" y="3581400"/>
              <a:ext cx="687070" cy="685800"/>
            </a:xfrm>
            <a:custGeom>
              <a:avLst/>
              <a:gdLst/>
              <a:ahLst/>
              <a:cxnLst/>
              <a:rect l="l" t="t" r="r" b="b"/>
              <a:pathLst>
                <a:path w="687069" h="685800">
                  <a:moveTo>
                    <a:pt x="344169" y="0"/>
                  </a:moveTo>
                  <a:lnTo>
                    <a:pt x="0" y="342900"/>
                  </a:lnTo>
                  <a:lnTo>
                    <a:pt x="344169" y="685800"/>
                  </a:lnTo>
                  <a:lnTo>
                    <a:pt x="687069" y="342900"/>
                  </a:lnTo>
                  <a:lnTo>
                    <a:pt x="344169" y="0"/>
                  </a:lnTo>
                  <a:close/>
                </a:path>
              </a:pathLst>
            </a:custGeom>
            <a:solidFill>
              <a:srgbClr val="59AAC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1642109" y="3581400"/>
              <a:ext cx="687070" cy="685800"/>
            </a:xfrm>
            <a:custGeom>
              <a:avLst/>
              <a:gdLst/>
              <a:ahLst/>
              <a:cxnLst/>
              <a:rect l="l" t="t" r="r" b="b"/>
              <a:pathLst>
                <a:path w="687069" h="685800">
                  <a:moveTo>
                    <a:pt x="344169" y="0"/>
                  </a:moveTo>
                  <a:lnTo>
                    <a:pt x="687069" y="342900"/>
                  </a:lnTo>
                  <a:lnTo>
                    <a:pt x="344169" y="685800"/>
                  </a:lnTo>
                  <a:lnTo>
                    <a:pt x="0" y="342900"/>
                  </a:lnTo>
                  <a:lnTo>
                    <a:pt x="344169" y="0"/>
                  </a:lnTo>
                  <a:close/>
                </a:path>
              </a:pathLst>
            </a:custGeom>
            <a:ln w="25518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7" name="object 27"/>
          <p:cNvSpPr txBox="1"/>
          <p:nvPr/>
        </p:nvSpPr>
        <p:spPr>
          <a:xfrm>
            <a:off x="2500629" y="3789679"/>
            <a:ext cx="4415155" cy="330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spc="-5" dirty="0">
                <a:solidFill>
                  <a:srgbClr val="103E70"/>
                </a:solidFill>
                <a:latin typeface="Verdana"/>
                <a:cs typeface="Verdana"/>
              </a:rPr>
              <a:t>Representan</a:t>
            </a:r>
            <a:r>
              <a:rPr sz="2000" spc="-10" dirty="0">
                <a:solidFill>
                  <a:srgbClr val="103E70"/>
                </a:solidFill>
                <a:latin typeface="Verdana"/>
                <a:cs typeface="Verdana"/>
              </a:rPr>
              <a:t> </a:t>
            </a:r>
            <a:r>
              <a:rPr sz="2000" spc="5" dirty="0">
                <a:solidFill>
                  <a:srgbClr val="103E70"/>
                </a:solidFill>
                <a:latin typeface="Verdana"/>
                <a:cs typeface="Verdana"/>
              </a:rPr>
              <a:t>un</a:t>
            </a:r>
            <a:r>
              <a:rPr sz="2000" dirty="0">
                <a:solidFill>
                  <a:srgbClr val="103E70"/>
                </a:solidFill>
                <a:latin typeface="Verdana"/>
                <a:cs typeface="Verdana"/>
              </a:rPr>
              <a:t> </a:t>
            </a:r>
            <a:r>
              <a:rPr sz="2000" spc="-5" dirty="0">
                <a:solidFill>
                  <a:srgbClr val="103E70"/>
                </a:solidFill>
                <a:latin typeface="Verdana"/>
                <a:cs typeface="Verdana"/>
              </a:rPr>
              <a:t>problema</a:t>
            </a:r>
            <a:r>
              <a:rPr sz="2000" spc="-10" dirty="0">
                <a:solidFill>
                  <a:srgbClr val="103E70"/>
                </a:solidFill>
                <a:latin typeface="Verdana"/>
                <a:cs typeface="Verdana"/>
              </a:rPr>
              <a:t> </a:t>
            </a:r>
            <a:r>
              <a:rPr sz="2000" spc="-5" dirty="0">
                <a:solidFill>
                  <a:srgbClr val="103E70"/>
                </a:solidFill>
                <a:latin typeface="Verdana"/>
                <a:cs typeface="Verdana"/>
              </a:rPr>
              <a:t>estético</a:t>
            </a:r>
            <a:endParaRPr sz="2000">
              <a:latin typeface="Verdana"/>
              <a:cs typeface="Verdana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1875789" y="3713479"/>
            <a:ext cx="19494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solidFill>
                  <a:srgbClr val="FFFFFF"/>
                </a:solidFill>
                <a:latin typeface="Arial MT"/>
                <a:cs typeface="Arial MT"/>
              </a:rPr>
              <a:t>3</a:t>
            </a:r>
            <a:endParaRPr sz="2400">
              <a:latin typeface="Arial MT"/>
              <a:cs typeface="Arial MT"/>
            </a:endParaRPr>
          </a:p>
        </p:txBody>
      </p:sp>
      <p:grpSp>
        <p:nvGrpSpPr>
          <p:cNvPr id="29" name="object 29"/>
          <p:cNvGrpSpPr/>
          <p:nvPr/>
        </p:nvGrpSpPr>
        <p:grpSpPr>
          <a:xfrm>
            <a:off x="1629350" y="4483041"/>
            <a:ext cx="6202045" cy="749935"/>
            <a:chOff x="1629350" y="4483041"/>
            <a:chExt cx="6202045" cy="749935"/>
          </a:xfrm>
        </p:grpSpPr>
        <p:sp>
          <p:nvSpPr>
            <p:cNvPr id="30" name="object 30"/>
            <p:cNvSpPr/>
            <p:nvPr/>
          </p:nvSpPr>
          <p:spPr>
            <a:xfrm>
              <a:off x="2100579" y="4678680"/>
              <a:ext cx="5716270" cy="457200"/>
            </a:xfrm>
            <a:custGeom>
              <a:avLst/>
              <a:gdLst/>
              <a:ahLst/>
              <a:cxnLst/>
              <a:rect l="l" t="t" r="r" b="b"/>
              <a:pathLst>
                <a:path w="5716270" h="457200">
                  <a:moveTo>
                    <a:pt x="76200" y="0"/>
                  </a:moveTo>
                  <a:lnTo>
                    <a:pt x="47684" y="6350"/>
                  </a:lnTo>
                  <a:lnTo>
                    <a:pt x="23336" y="23177"/>
                  </a:lnTo>
                  <a:lnTo>
                    <a:pt x="6369" y="47148"/>
                  </a:lnTo>
                  <a:lnTo>
                    <a:pt x="0" y="74930"/>
                  </a:lnTo>
                  <a:lnTo>
                    <a:pt x="0" y="381000"/>
                  </a:lnTo>
                  <a:lnTo>
                    <a:pt x="6369" y="408979"/>
                  </a:lnTo>
                  <a:lnTo>
                    <a:pt x="23336" y="433387"/>
                  </a:lnTo>
                  <a:lnTo>
                    <a:pt x="47684" y="450651"/>
                  </a:lnTo>
                  <a:lnTo>
                    <a:pt x="76200" y="457200"/>
                  </a:lnTo>
                  <a:lnTo>
                    <a:pt x="5640070" y="457200"/>
                  </a:lnTo>
                  <a:lnTo>
                    <a:pt x="5668049" y="450651"/>
                  </a:lnTo>
                  <a:lnTo>
                    <a:pt x="5692457" y="433387"/>
                  </a:lnTo>
                  <a:lnTo>
                    <a:pt x="5709721" y="408979"/>
                  </a:lnTo>
                  <a:lnTo>
                    <a:pt x="5716270" y="381000"/>
                  </a:lnTo>
                  <a:lnTo>
                    <a:pt x="5716270" y="74930"/>
                  </a:lnTo>
                  <a:lnTo>
                    <a:pt x="5709721" y="47148"/>
                  </a:lnTo>
                  <a:lnTo>
                    <a:pt x="5692457" y="23177"/>
                  </a:lnTo>
                  <a:lnTo>
                    <a:pt x="5668049" y="6350"/>
                  </a:lnTo>
                  <a:lnTo>
                    <a:pt x="5640070" y="0"/>
                  </a:lnTo>
                  <a:lnTo>
                    <a:pt x="76200" y="0"/>
                  </a:lnTo>
                  <a:close/>
                </a:path>
              </a:pathLst>
            </a:custGeom>
            <a:ln w="28393">
              <a:solidFill>
                <a:srgbClr val="C0D0D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31"/>
            <p:cNvSpPr/>
            <p:nvPr/>
          </p:nvSpPr>
          <p:spPr>
            <a:xfrm>
              <a:off x="2024379" y="4615180"/>
              <a:ext cx="5716270" cy="457200"/>
            </a:xfrm>
            <a:custGeom>
              <a:avLst/>
              <a:gdLst/>
              <a:ahLst/>
              <a:cxnLst/>
              <a:rect l="l" t="t" r="r" b="b"/>
              <a:pathLst>
                <a:path w="5716270" h="457200">
                  <a:moveTo>
                    <a:pt x="74930" y="0"/>
                  </a:moveTo>
                  <a:lnTo>
                    <a:pt x="47148" y="6369"/>
                  </a:lnTo>
                  <a:lnTo>
                    <a:pt x="23177" y="23336"/>
                  </a:lnTo>
                  <a:lnTo>
                    <a:pt x="6350" y="47684"/>
                  </a:lnTo>
                  <a:lnTo>
                    <a:pt x="0" y="76200"/>
                  </a:lnTo>
                  <a:lnTo>
                    <a:pt x="0" y="381000"/>
                  </a:lnTo>
                  <a:lnTo>
                    <a:pt x="6350" y="408979"/>
                  </a:lnTo>
                  <a:lnTo>
                    <a:pt x="23177" y="433387"/>
                  </a:lnTo>
                  <a:lnTo>
                    <a:pt x="47148" y="450651"/>
                  </a:lnTo>
                  <a:lnTo>
                    <a:pt x="74930" y="457200"/>
                  </a:lnTo>
                  <a:lnTo>
                    <a:pt x="5640070" y="457200"/>
                  </a:lnTo>
                  <a:lnTo>
                    <a:pt x="5668049" y="450651"/>
                  </a:lnTo>
                  <a:lnTo>
                    <a:pt x="5692457" y="433387"/>
                  </a:lnTo>
                  <a:lnTo>
                    <a:pt x="5709721" y="408979"/>
                  </a:lnTo>
                  <a:lnTo>
                    <a:pt x="5716270" y="381000"/>
                  </a:lnTo>
                  <a:lnTo>
                    <a:pt x="5716270" y="76200"/>
                  </a:lnTo>
                  <a:lnTo>
                    <a:pt x="5709721" y="47684"/>
                  </a:lnTo>
                  <a:lnTo>
                    <a:pt x="5692457" y="23336"/>
                  </a:lnTo>
                  <a:lnTo>
                    <a:pt x="5668049" y="6369"/>
                  </a:lnTo>
                  <a:lnTo>
                    <a:pt x="5640070" y="0"/>
                  </a:lnTo>
                  <a:lnTo>
                    <a:pt x="74930" y="0"/>
                  </a:lnTo>
                  <a:close/>
                </a:path>
              </a:pathLst>
            </a:custGeom>
            <a:ln w="28393">
              <a:solidFill>
                <a:srgbClr val="BC9D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32"/>
            <p:cNvSpPr/>
            <p:nvPr/>
          </p:nvSpPr>
          <p:spPr>
            <a:xfrm>
              <a:off x="1692909" y="4533900"/>
              <a:ext cx="687070" cy="685800"/>
            </a:xfrm>
            <a:custGeom>
              <a:avLst/>
              <a:gdLst/>
              <a:ahLst/>
              <a:cxnLst/>
              <a:rect l="l" t="t" r="r" b="b"/>
              <a:pathLst>
                <a:path w="687069" h="685800">
                  <a:moveTo>
                    <a:pt x="344169" y="0"/>
                  </a:moveTo>
                  <a:lnTo>
                    <a:pt x="0" y="342900"/>
                  </a:lnTo>
                  <a:lnTo>
                    <a:pt x="344169" y="685800"/>
                  </a:lnTo>
                  <a:lnTo>
                    <a:pt x="687069" y="342900"/>
                  </a:lnTo>
                  <a:lnTo>
                    <a:pt x="344169" y="0"/>
                  </a:lnTo>
                  <a:close/>
                </a:path>
              </a:pathLst>
            </a:custGeom>
            <a:solidFill>
              <a:srgbClr val="333333">
                <a:alpha val="50000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33"/>
            <p:cNvSpPr/>
            <p:nvPr/>
          </p:nvSpPr>
          <p:spPr>
            <a:xfrm>
              <a:off x="1692909" y="4533900"/>
              <a:ext cx="687070" cy="685800"/>
            </a:xfrm>
            <a:custGeom>
              <a:avLst/>
              <a:gdLst/>
              <a:ahLst/>
              <a:cxnLst/>
              <a:rect l="l" t="t" r="r" b="b"/>
              <a:pathLst>
                <a:path w="687069" h="685800">
                  <a:moveTo>
                    <a:pt x="344169" y="0"/>
                  </a:moveTo>
                  <a:lnTo>
                    <a:pt x="687069" y="342900"/>
                  </a:lnTo>
                  <a:lnTo>
                    <a:pt x="344169" y="685800"/>
                  </a:lnTo>
                  <a:lnTo>
                    <a:pt x="0" y="342900"/>
                  </a:lnTo>
                  <a:lnTo>
                    <a:pt x="344169" y="0"/>
                  </a:lnTo>
                  <a:close/>
                </a:path>
              </a:pathLst>
            </a:custGeom>
            <a:ln w="25518">
              <a:solidFill>
                <a:srgbClr val="33333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34"/>
            <p:cNvSpPr/>
            <p:nvPr/>
          </p:nvSpPr>
          <p:spPr>
            <a:xfrm>
              <a:off x="1642109" y="4495800"/>
              <a:ext cx="687070" cy="685800"/>
            </a:xfrm>
            <a:custGeom>
              <a:avLst/>
              <a:gdLst/>
              <a:ahLst/>
              <a:cxnLst/>
              <a:rect l="l" t="t" r="r" b="b"/>
              <a:pathLst>
                <a:path w="687069" h="685800">
                  <a:moveTo>
                    <a:pt x="344169" y="0"/>
                  </a:moveTo>
                  <a:lnTo>
                    <a:pt x="0" y="342900"/>
                  </a:lnTo>
                  <a:lnTo>
                    <a:pt x="344169" y="685800"/>
                  </a:lnTo>
                  <a:lnTo>
                    <a:pt x="687069" y="342900"/>
                  </a:lnTo>
                  <a:lnTo>
                    <a:pt x="344169" y="0"/>
                  </a:lnTo>
                  <a:close/>
                </a:path>
              </a:pathLst>
            </a:custGeom>
            <a:solidFill>
              <a:srgbClr val="BC9D6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" name="object 35"/>
            <p:cNvSpPr/>
            <p:nvPr/>
          </p:nvSpPr>
          <p:spPr>
            <a:xfrm>
              <a:off x="1642109" y="4495800"/>
              <a:ext cx="687070" cy="685800"/>
            </a:xfrm>
            <a:custGeom>
              <a:avLst/>
              <a:gdLst/>
              <a:ahLst/>
              <a:cxnLst/>
              <a:rect l="l" t="t" r="r" b="b"/>
              <a:pathLst>
                <a:path w="687069" h="685800">
                  <a:moveTo>
                    <a:pt x="344169" y="0"/>
                  </a:moveTo>
                  <a:lnTo>
                    <a:pt x="687069" y="342900"/>
                  </a:lnTo>
                  <a:lnTo>
                    <a:pt x="344169" y="685800"/>
                  </a:lnTo>
                  <a:lnTo>
                    <a:pt x="0" y="342900"/>
                  </a:lnTo>
                  <a:lnTo>
                    <a:pt x="344169" y="0"/>
                  </a:lnTo>
                  <a:close/>
                </a:path>
              </a:pathLst>
            </a:custGeom>
            <a:ln w="25518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6" name="object 36"/>
          <p:cNvSpPr txBox="1"/>
          <p:nvPr/>
        </p:nvSpPr>
        <p:spPr>
          <a:xfrm>
            <a:off x="2515870" y="4704079"/>
            <a:ext cx="4439920" cy="330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dirty="0">
                <a:solidFill>
                  <a:srgbClr val="103E70"/>
                </a:solidFill>
                <a:latin typeface="Verdana"/>
                <a:cs typeface="Verdana"/>
              </a:rPr>
              <a:t>Su</a:t>
            </a:r>
            <a:r>
              <a:rPr sz="2000" spc="-5" dirty="0">
                <a:solidFill>
                  <a:srgbClr val="103E70"/>
                </a:solidFill>
                <a:latin typeface="Verdana"/>
                <a:cs typeface="Verdana"/>
              </a:rPr>
              <a:t> tratamiento</a:t>
            </a:r>
            <a:r>
              <a:rPr sz="2000" spc="-10" dirty="0">
                <a:solidFill>
                  <a:srgbClr val="103E70"/>
                </a:solidFill>
                <a:latin typeface="Verdana"/>
                <a:cs typeface="Verdana"/>
              </a:rPr>
              <a:t> </a:t>
            </a:r>
            <a:r>
              <a:rPr sz="2000" dirty="0">
                <a:solidFill>
                  <a:srgbClr val="103E70"/>
                </a:solidFill>
                <a:latin typeface="Verdana"/>
                <a:cs typeface="Verdana"/>
              </a:rPr>
              <a:t>difícil,</a:t>
            </a:r>
            <a:r>
              <a:rPr sz="2000" spc="-5" dirty="0">
                <a:solidFill>
                  <a:srgbClr val="103E70"/>
                </a:solidFill>
                <a:latin typeface="Verdana"/>
                <a:cs typeface="Verdana"/>
              </a:rPr>
              <a:t> pero</a:t>
            </a:r>
            <a:r>
              <a:rPr sz="2000" spc="-10" dirty="0">
                <a:solidFill>
                  <a:srgbClr val="103E70"/>
                </a:solidFill>
                <a:latin typeface="Verdana"/>
                <a:cs typeface="Verdana"/>
              </a:rPr>
              <a:t> </a:t>
            </a:r>
            <a:r>
              <a:rPr sz="2000" dirty="0">
                <a:solidFill>
                  <a:srgbClr val="103E70"/>
                </a:solidFill>
                <a:latin typeface="Verdana"/>
                <a:cs typeface="Verdana"/>
              </a:rPr>
              <a:t>posible</a:t>
            </a:r>
            <a:endParaRPr sz="2000">
              <a:latin typeface="Verdana"/>
              <a:cs typeface="Verdana"/>
            </a:endParaRPr>
          </a:p>
        </p:txBody>
      </p:sp>
      <p:sp>
        <p:nvSpPr>
          <p:cNvPr id="37" name="object 37"/>
          <p:cNvSpPr txBox="1"/>
          <p:nvPr/>
        </p:nvSpPr>
        <p:spPr>
          <a:xfrm>
            <a:off x="1875789" y="4627879"/>
            <a:ext cx="19494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solidFill>
                  <a:srgbClr val="FFFFFF"/>
                </a:solidFill>
                <a:latin typeface="Arial MT"/>
                <a:cs typeface="Arial MT"/>
              </a:rPr>
              <a:t>4</a:t>
            </a:r>
            <a:endParaRPr sz="2400">
              <a:latin typeface="Arial MT"/>
              <a:cs typeface="Arial MT"/>
            </a:endParaRPr>
          </a:p>
        </p:txBody>
      </p:sp>
      <p:sp>
        <p:nvSpPr>
          <p:cNvPr id="38" name="object 38"/>
          <p:cNvSpPr txBox="1">
            <a:spLocks noGrp="1"/>
          </p:cNvSpPr>
          <p:nvPr>
            <p:ph type="title"/>
          </p:nvPr>
        </p:nvSpPr>
        <p:spPr>
          <a:xfrm>
            <a:off x="3404870" y="177800"/>
            <a:ext cx="2398395" cy="4521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10" dirty="0">
                <a:latin typeface="Verdana"/>
                <a:cs typeface="Verdana"/>
              </a:rPr>
              <a:t>DISCROMÍAS</a:t>
            </a:r>
          </a:p>
        </p:txBody>
      </p:sp>
      <p:pic>
        <p:nvPicPr>
          <p:cNvPr id="39" name="object 39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173719" y="0"/>
            <a:ext cx="576579" cy="765810"/>
          </a:xfrm>
          <a:prstGeom prst="rect">
            <a:avLst/>
          </a:prstGeom>
        </p:spPr>
      </p:pic>
    </p:spTree>
  </p:cSld>
  <p:clrMapOvr>
    <a:masterClrMapping/>
  </p:clrMapOvr>
  <p:transition>
    <p:dissolve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364739" y="2211070"/>
            <a:ext cx="4512310" cy="1064260"/>
          </a:xfrm>
          <a:prstGeom prst="rect">
            <a:avLst/>
          </a:prstGeom>
        </p:spPr>
        <p:txBody>
          <a:bodyPr vert="horz" wrap="square" lIns="0" tIns="105410" rIns="0" bIns="0" rtlCol="0">
            <a:spAutoFit/>
          </a:bodyPr>
          <a:lstStyle/>
          <a:p>
            <a:pPr marL="1069340" indent="-342900">
              <a:lnSpc>
                <a:spcPct val="100000"/>
              </a:lnSpc>
              <a:spcBef>
                <a:spcPts val="830"/>
              </a:spcBef>
              <a:buClr>
                <a:srgbClr val="59AACC"/>
              </a:buClr>
              <a:buFont typeface="Wingdings"/>
              <a:buChar char=""/>
              <a:tabLst>
                <a:tab pos="1069340" algn="l"/>
              </a:tabLst>
            </a:pPr>
            <a:r>
              <a:rPr sz="2800" spc="-5" dirty="0">
                <a:solidFill>
                  <a:srgbClr val="103E70"/>
                </a:solidFill>
                <a:latin typeface="Verdana"/>
                <a:cs typeface="Verdana"/>
              </a:rPr>
              <a:t>Vitilus:</a:t>
            </a:r>
            <a:r>
              <a:rPr sz="2800" spc="-60" dirty="0">
                <a:solidFill>
                  <a:srgbClr val="103E70"/>
                </a:solidFill>
                <a:latin typeface="Verdana"/>
                <a:cs typeface="Verdana"/>
              </a:rPr>
              <a:t> </a:t>
            </a:r>
            <a:r>
              <a:rPr sz="2800" spc="-10" dirty="0">
                <a:solidFill>
                  <a:srgbClr val="103E70"/>
                </a:solidFill>
                <a:latin typeface="Verdana"/>
                <a:cs typeface="Verdana"/>
              </a:rPr>
              <a:t>becerro</a:t>
            </a:r>
            <a:endParaRPr sz="2800">
              <a:latin typeface="Verdana"/>
              <a:cs typeface="Verdana"/>
            </a:endParaRPr>
          </a:p>
          <a:p>
            <a:pPr marL="355600" indent="-342900">
              <a:lnSpc>
                <a:spcPct val="100000"/>
              </a:lnSpc>
              <a:spcBef>
                <a:spcPts val="730"/>
              </a:spcBef>
              <a:buClr>
                <a:srgbClr val="59AACC"/>
              </a:buClr>
              <a:buFont typeface="Wingdings"/>
              <a:buChar char=""/>
              <a:tabLst>
                <a:tab pos="355600" algn="l"/>
              </a:tabLst>
            </a:pPr>
            <a:r>
              <a:rPr sz="2800" spc="-10" dirty="0">
                <a:solidFill>
                  <a:srgbClr val="103E70"/>
                </a:solidFill>
                <a:latin typeface="Verdana"/>
                <a:cs typeface="Verdana"/>
              </a:rPr>
              <a:t>Vitus:</a:t>
            </a:r>
            <a:r>
              <a:rPr sz="2800" spc="-25" dirty="0">
                <a:solidFill>
                  <a:srgbClr val="103E70"/>
                </a:solidFill>
                <a:latin typeface="Verdana"/>
                <a:cs typeface="Verdana"/>
              </a:rPr>
              <a:t> </a:t>
            </a:r>
            <a:r>
              <a:rPr sz="2800" spc="-5" dirty="0">
                <a:solidFill>
                  <a:srgbClr val="103E70"/>
                </a:solidFill>
                <a:latin typeface="Verdana"/>
                <a:cs typeface="Verdana"/>
              </a:rPr>
              <a:t>defecto,</a:t>
            </a:r>
            <a:r>
              <a:rPr sz="2800" spc="-20" dirty="0">
                <a:solidFill>
                  <a:srgbClr val="103E70"/>
                </a:solidFill>
                <a:latin typeface="Verdana"/>
                <a:cs typeface="Verdana"/>
              </a:rPr>
              <a:t> </a:t>
            </a:r>
            <a:r>
              <a:rPr sz="2800" spc="-10" dirty="0">
                <a:solidFill>
                  <a:srgbClr val="103E70"/>
                </a:solidFill>
                <a:latin typeface="Verdana"/>
                <a:cs typeface="Verdana"/>
              </a:rPr>
              <a:t>mancha</a:t>
            </a:r>
            <a:endParaRPr sz="2800">
              <a:latin typeface="Verdana"/>
              <a:cs typeface="Verdana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012179" y="3644900"/>
            <a:ext cx="2305050" cy="2305050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68630" y="3357879"/>
            <a:ext cx="2857499" cy="2743200"/>
          </a:xfrm>
          <a:prstGeom prst="rect">
            <a:avLst/>
          </a:prstGeom>
        </p:spPr>
      </p:pic>
    </p:spTree>
  </p:cSld>
  <p:clrMapOvr>
    <a:masterClrMapping/>
  </p:clrMapOvr>
  <p:transition>
    <p:dissolve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87069" y="1263650"/>
            <a:ext cx="3764915" cy="43611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100"/>
              </a:spcBef>
              <a:buClr>
                <a:srgbClr val="59AACC"/>
              </a:buClr>
              <a:buFont typeface="Wingdings"/>
              <a:buChar char=""/>
              <a:tabLst>
                <a:tab pos="354965" algn="l"/>
                <a:tab pos="355600" algn="l"/>
              </a:tabLst>
            </a:pPr>
            <a:r>
              <a:rPr sz="1800" spc="-5" dirty="0">
                <a:solidFill>
                  <a:srgbClr val="103E70"/>
                </a:solidFill>
                <a:latin typeface="Verdana"/>
                <a:cs typeface="Verdana"/>
              </a:rPr>
              <a:t>Enfermedad</a:t>
            </a:r>
            <a:r>
              <a:rPr sz="1800" spc="-60" dirty="0">
                <a:solidFill>
                  <a:srgbClr val="103E70"/>
                </a:solidFill>
                <a:latin typeface="Verdana"/>
                <a:cs typeface="Verdana"/>
              </a:rPr>
              <a:t> </a:t>
            </a:r>
            <a:r>
              <a:rPr sz="1800" spc="-5" dirty="0">
                <a:solidFill>
                  <a:srgbClr val="103E70"/>
                </a:solidFill>
                <a:latin typeface="Verdana"/>
                <a:cs typeface="Verdana"/>
              </a:rPr>
              <a:t>monomorfa</a:t>
            </a:r>
            <a:endParaRPr sz="1800">
              <a:latin typeface="Verdana"/>
              <a:cs typeface="Verdana"/>
            </a:endParaRPr>
          </a:p>
          <a:p>
            <a:pPr>
              <a:lnSpc>
                <a:spcPct val="100000"/>
              </a:lnSpc>
              <a:spcBef>
                <a:spcPts val="45"/>
              </a:spcBef>
              <a:buClr>
                <a:srgbClr val="59AACC"/>
              </a:buClr>
              <a:buFont typeface="Wingdings"/>
              <a:buChar char=""/>
            </a:pPr>
            <a:endParaRPr sz="2350">
              <a:latin typeface="Verdana"/>
              <a:cs typeface="Verdana"/>
            </a:endParaRPr>
          </a:p>
          <a:p>
            <a:pPr marL="354965" marR="5080" indent="-342900">
              <a:lnSpc>
                <a:spcPts val="1960"/>
              </a:lnSpc>
              <a:buClr>
                <a:srgbClr val="59AACC"/>
              </a:buClr>
              <a:buFont typeface="Wingdings"/>
              <a:buChar char=""/>
              <a:tabLst>
                <a:tab pos="354965" algn="l"/>
                <a:tab pos="355600" algn="l"/>
              </a:tabLst>
            </a:pPr>
            <a:r>
              <a:rPr sz="1800" spc="-5" dirty="0">
                <a:solidFill>
                  <a:srgbClr val="103E70"/>
                </a:solidFill>
                <a:latin typeface="Verdana"/>
                <a:cs typeface="Verdana"/>
              </a:rPr>
              <a:t>Manchas acrómicas (blancura </a:t>
            </a:r>
            <a:r>
              <a:rPr sz="1800" spc="-620" dirty="0">
                <a:solidFill>
                  <a:srgbClr val="103E70"/>
                </a:solidFill>
                <a:latin typeface="Verdana"/>
                <a:cs typeface="Verdana"/>
              </a:rPr>
              <a:t> </a:t>
            </a:r>
            <a:r>
              <a:rPr sz="1800" spc="-5" dirty="0">
                <a:solidFill>
                  <a:srgbClr val="103E70"/>
                </a:solidFill>
                <a:latin typeface="Verdana"/>
                <a:cs typeface="Verdana"/>
              </a:rPr>
              <a:t>lechosa)</a:t>
            </a:r>
            <a:r>
              <a:rPr sz="1800" spc="-15" dirty="0">
                <a:solidFill>
                  <a:srgbClr val="103E70"/>
                </a:solidFill>
                <a:latin typeface="Verdana"/>
                <a:cs typeface="Verdana"/>
              </a:rPr>
              <a:t> </a:t>
            </a:r>
            <a:r>
              <a:rPr sz="1800" dirty="0">
                <a:solidFill>
                  <a:srgbClr val="103E70"/>
                </a:solidFill>
                <a:latin typeface="Verdana"/>
                <a:cs typeface="Verdana"/>
              </a:rPr>
              <a:t>e</a:t>
            </a:r>
            <a:r>
              <a:rPr sz="1800" spc="-10" dirty="0">
                <a:solidFill>
                  <a:srgbClr val="103E70"/>
                </a:solidFill>
                <a:latin typeface="Verdana"/>
                <a:cs typeface="Verdana"/>
              </a:rPr>
              <a:t> </a:t>
            </a:r>
            <a:r>
              <a:rPr sz="1800" spc="-5" dirty="0">
                <a:solidFill>
                  <a:srgbClr val="103E70"/>
                </a:solidFill>
                <a:latin typeface="Verdana"/>
                <a:cs typeface="Verdana"/>
              </a:rPr>
              <a:t>hipocrómicas</a:t>
            </a:r>
            <a:endParaRPr sz="1800">
              <a:latin typeface="Verdana"/>
              <a:cs typeface="Verdana"/>
            </a:endParaRPr>
          </a:p>
          <a:p>
            <a:pPr>
              <a:lnSpc>
                <a:spcPct val="100000"/>
              </a:lnSpc>
              <a:spcBef>
                <a:spcPts val="25"/>
              </a:spcBef>
              <a:buClr>
                <a:srgbClr val="59AACC"/>
              </a:buClr>
              <a:buFont typeface="Wingdings"/>
              <a:buChar char=""/>
            </a:pPr>
            <a:endParaRPr sz="2150">
              <a:latin typeface="Verdana"/>
              <a:cs typeface="Verdana"/>
            </a:endParaRPr>
          </a:p>
          <a:p>
            <a:pPr marL="355600" indent="-342900">
              <a:lnSpc>
                <a:spcPct val="100000"/>
              </a:lnSpc>
              <a:buClr>
                <a:srgbClr val="59AACC"/>
              </a:buClr>
              <a:buFont typeface="Wingdings"/>
              <a:buChar char=""/>
              <a:tabLst>
                <a:tab pos="354965" algn="l"/>
                <a:tab pos="355600" algn="l"/>
              </a:tabLst>
            </a:pPr>
            <a:r>
              <a:rPr sz="1800" spc="-5" dirty="0">
                <a:solidFill>
                  <a:srgbClr val="103E70"/>
                </a:solidFill>
                <a:latin typeface="Verdana"/>
                <a:cs typeface="Verdana"/>
              </a:rPr>
              <a:t>Inicio:</a:t>
            </a:r>
            <a:r>
              <a:rPr sz="1800" spc="-35" dirty="0">
                <a:solidFill>
                  <a:srgbClr val="103E70"/>
                </a:solidFill>
                <a:latin typeface="Verdana"/>
                <a:cs typeface="Verdana"/>
              </a:rPr>
              <a:t> </a:t>
            </a:r>
            <a:r>
              <a:rPr sz="1800" spc="-5" dirty="0">
                <a:solidFill>
                  <a:srgbClr val="103E70"/>
                </a:solidFill>
                <a:latin typeface="Verdana"/>
                <a:cs typeface="Verdana"/>
              </a:rPr>
              <a:t>hipocrómicas</a:t>
            </a:r>
            <a:endParaRPr sz="1800">
              <a:latin typeface="Verdana"/>
              <a:cs typeface="Verdana"/>
            </a:endParaRPr>
          </a:p>
          <a:p>
            <a:pPr>
              <a:lnSpc>
                <a:spcPct val="100000"/>
              </a:lnSpc>
              <a:spcBef>
                <a:spcPts val="35"/>
              </a:spcBef>
              <a:buClr>
                <a:srgbClr val="59AACC"/>
              </a:buClr>
              <a:buFont typeface="Wingdings"/>
              <a:buChar char=""/>
            </a:pPr>
            <a:endParaRPr sz="2350">
              <a:latin typeface="Verdana"/>
              <a:cs typeface="Verdana"/>
            </a:endParaRPr>
          </a:p>
          <a:p>
            <a:pPr marL="354965" marR="445770" indent="-342900">
              <a:lnSpc>
                <a:spcPts val="1960"/>
              </a:lnSpc>
              <a:buClr>
                <a:srgbClr val="59AACC"/>
              </a:buClr>
              <a:buFont typeface="Wingdings"/>
              <a:buChar char=""/>
              <a:tabLst>
                <a:tab pos="354965" algn="l"/>
                <a:tab pos="355600" algn="l"/>
              </a:tabLst>
            </a:pPr>
            <a:r>
              <a:rPr sz="1800" spc="-5" dirty="0">
                <a:solidFill>
                  <a:srgbClr val="103E70"/>
                </a:solidFill>
                <a:latin typeface="Verdana"/>
                <a:cs typeface="Verdana"/>
              </a:rPr>
              <a:t>Topografía variable: </a:t>
            </a:r>
            <a:r>
              <a:rPr sz="1800" dirty="0">
                <a:solidFill>
                  <a:srgbClr val="103E70"/>
                </a:solidFill>
                <a:latin typeface="Verdana"/>
                <a:cs typeface="Verdana"/>
              </a:rPr>
              <a:t> </a:t>
            </a:r>
            <a:r>
              <a:rPr sz="1800" spc="-5" dirty="0">
                <a:solidFill>
                  <a:srgbClr val="103E70"/>
                </a:solidFill>
                <a:latin typeface="Verdana"/>
                <a:cs typeface="Verdana"/>
              </a:rPr>
              <a:t>localizada</a:t>
            </a:r>
            <a:r>
              <a:rPr sz="1800" spc="-45" dirty="0">
                <a:solidFill>
                  <a:srgbClr val="103E70"/>
                </a:solidFill>
                <a:latin typeface="Verdana"/>
                <a:cs typeface="Verdana"/>
              </a:rPr>
              <a:t> </a:t>
            </a:r>
            <a:r>
              <a:rPr sz="1800" dirty="0">
                <a:solidFill>
                  <a:srgbClr val="103E70"/>
                </a:solidFill>
                <a:latin typeface="Verdana"/>
                <a:cs typeface="Verdana"/>
              </a:rPr>
              <a:t>o</a:t>
            </a:r>
            <a:r>
              <a:rPr sz="1800" spc="-35" dirty="0">
                <a:solidFill>
                  <a:srgbClr val="103E70"/>
                </a:solidFill>
                <a:latin typeface="Verdana"/>
                <a:cs typeface="Verdana"/>
              </a:rPr>
              <a:t> </a:t>
            </a:r>
            <a:r>
              <a:rPr sz="1800" spc="-5" dirty="0">
                <a:solidFill>
                  <a:srgbClr val="103E70"/>
                </a:solidFill>
                <a:latin typeface="Verdana"/>
                <a:cs typeface="Verdana"/>
              </a:rPr>
              <a:t>generalizada.</a:t>
            </a:r>
            <a:endParaRPr sz="1800">
              <a:latin typeface="Verdana"/>
              <a:cs typeface="Verdana"/>
            </a:endParaRPr>
          </a:p>
          <a:p>
            <a:pPr>
              <a:lnSpc>
                <a:spcPct val="100000"/>
              </a:lnSpc>
              <a:spcBef>
                <a:spcPts val="25"/>
              </a:spcBef>
              <a:buClr>
                <a:srgbClr val="59AACC"/>
              </a:buClr>
              <a:buFont typeface="Wingdings"/>
              <a:buChar char=""/>
            </a:pPr>
            <a:endParaRPr sz="2150">
              <a:latin typeface="Verdana"/>
              <a:cs typeface="Verdana"/>
            </a:endParaRPr>
          </a:p>
          <a:p>
            <a:pPr marL="355600" indent="-342900">
              <a:lnSpc>
                <a:spcPts val="2060"/>
              </a:lnSpc>
              <a:buClr>
                <a:srgbClr val="59AACC"/>
              </a:buClr>
              <a:buFont typeface="Wingdings"/>
              <a:buChar char=""/>
              <a:tabLst>
                <a:tab pos="354965" algn="l"/>
                <a:tab pos="355600" algn="l"/>
              </a:tabLst>
            </a:pPr>
            <a:r>
              <a:rPr sz="1800" spc="-5" dirty="0">
                <a:solidFill>
                  <a:srgbClr val="103E70"/>
                </a:solidFill>
                <a:latin typeface="Verdana"/>
                <a:cs typeface="Verdana"/>
              </a:rPr>
              <a:t>Distribución</a:t>
            </a:r>
            <a:r>
              <a:rPr sz="1800" spc="-35" dirty="0">
                <a:solidFill>
                  <a:srgbClr val="103E70"/>
                </a:solidFill>
                <a:latin typeface="Verdana"/>
                <a:cs typeface="Verdana"/>
              </a:rPr>
              <a:t> </a:t>
            </a:r>
            <a:r>
              <a:rPr sz="1800" spc="-5" dirty="0">
                <a:solidFill>
                  <a:srgbClr val="103E70"/>
                </a:solidFill>
                <a:latin typeface="Verdana"/>
                <a:cs typeface="Verdana"/>
              </a:rPr>
              <a:t>irregular</a:t>
            </a:r>
            <a:endParaRPr sz="1800">
              <a:latin typeface="Verdana"/>
              <a:cs typeface="Verdana"/>
            </a:endParaRPr>
          </a:p>
          <a:p>
            <a:pPr marL="354965">
              <a:lnSpc>
                <a:spcPts val="2060"/>
              </a:lnSpc>
            </a:pPr>
            <a:r>
              <a:rPr sz="1800" spc="-5" dirty="0">
                <a:solidFill>
                  <a:srgbClr val="103E70"/>
                </a:solidFill>
                <a:latin typeface="Verdana"/>
                <a:cs typeface="Verdana"/>
              </a:rPr>
              <a:t>*metamérica*</a:t>
            </a:r>
            <a:endParaRPr sz="1800">
              <a:latin typeface="Verdana"/>
              <a:cs typeface="Verdana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2350">
              <a:latin typeface="Verdana"/>
              <a:cs typeface="Verdana"/>
            </a:endParaRPr>
          </a:p>
          <a:p>
            <a:pPr marL="354965" marR="848360" indent="-342900">
              <a:lnSpc>
                <a:spcPts val="1960"/>
              </a:lnSpc>
              <a:buClr>
                <a:srgbClr val="59AACC"/>
              </a:buClr>
              <a:buFont typeface="Wingdings"/>
              <a:buChar char=""/>
              <a:tabLst>
                <a:tab pos="354965" algn="l"/>
                <a:tab pos="355600" algn="l"/>
              </a:tabLst>
            </a:pPr>
            <a:r>
              <a:rPr sz="1800" spc="-5" dirty="0">
                <a:solidFill>
                  <a:srgbClr val="103E70"/>
                </a:solidFill>
                <a:latin typeface="Verdana"/>
                <a:cs typeface="Verdana"/>
              </a:rPr>
              <a:t>Número:</a:t>
            </a:r>
            <a:r>
              <a:rPr sz="1800" spc="-25" dirty="0">
                <a:solidFill>
                  <a:srgbClr val="103E70"/>
                </a:solidFill>
                <a:latin typeface="Verdana"/>
                <a:cs typeface="Verdana"/>
              </a:rPr>
              <a:t> </a:t>
            </a:r>
            <a:r>
              <a:rPr sz="1800" spc="-5" dirty="0">
                <a:solidFill>
                  <a:srgbClr val="103E70"/>
                </a:solidFill>
                <a:latin typeface="Verdana"/>
                <a:cs typeface="Verdana"/>
              </a:rPr>
              <a:t>variable</a:t>
            </a:r>
            <a:r>
              <a:rPr sz="1800" spc="-35" dirty="0">
                <a:solidFill>
                  <a:srgbClr val="103E70"/>
                </a:solidFill>
                <a:latin typeface="Verdana"/>
                <a:cs typeface="Verdana"/>
              </a:rPr>
              <a:t> </a:t>
            </a:r>
            <a:r>
              <a:rPr sz="1800" dirty="0">
                <a:solidFill>
                  <a:srgbClr val="103E70"/>
                </a:solidFill>
                <a:latin typeface="Verdana"/>
                <a:cs typeface="Verdana"/>
              </a:rPr>
              <a:t>(1</a:t>
            </a:r>
            <a:r>
              <a:rPr sz="1800" spc="-25" dirty="0">
                <a:solidFill>
                  <a:srgbClr val="103E70"/>
                </a:solidFill>
                <a:latin typeface="Verdana"/>
                <a:cs typeface="Verdana"/>
              </a:rPr>
              <a:t> </a:t>
            </a:r>
            <a:r>
              <a:rPr sz="1800" dirty="0">
                <a:solidFill>
                  <a:srgbClr val="103E70"/>
                </a:solidFill>
                <a:latin typeface="Verdana"/>
                <a:cs typeface="Verdana"/>
              </a:rPr>
              <a:t>o </a:t>
            </a:r>
            <a:r>
              <a:rPr sz="1800" spc="-620" dirty="0">
                <a:solidFill>
                  <a:srgbClr val="103E70"/>
                </a:solidFill>
                <a:latin typeface="Verdana"/>
                <a:cs typeface="Verdana"/>
              </a:rPr>
              <a:t> </a:t>
            </a:r>
            <a:r>
              <a:rPr sz="1800" spc="-5" dirty="0">
                <a:solidFill>
                  <a:srgbClr val="103E70"/>
                </a:solidFill>
                <a:latin typeface="Verdana"/>
                <a:cs typeface="Verdana"/>
              </a:rPr>
              <a:t>incontables)</a:t>
            </a:r>
            <a:endParaRPr sz="1800">
              <a:latin typeface="Verdana"/>
              <a:cs typeface="Verdana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697729" y="1228089"/>
            <a:ext cx="3935729" cy="4921250"/>
          </a:xfrm>
          <a:prstGeom prst="rect">
            <a:avLst/>
          </a:prstGeom>
        </p:spPr>
      </p:pic>
    </p:spTree>
  </p:cSld>
  <p:clrMapOvr>
    <a:masterClrMapping/>
  </p:clrMapOvr>
  <p:transition>
    <p:dissolve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87069" y="1832609"/>
            <a:ext cx="4282440" cy="2748280"/>
          </a:xfrm>
          <a:prstGeom prst="rect">
            <a:avLst/>
          </a:prstGeom>
        </p:spPr>
        <p:txBody>
          <a:bodyPr vert="horz" wrap="square" lIns="0" tIns="7620" rIns="0" bIns="0" rtlCol="0">
            <a:spAutoFit/>
          </a:bodyPr>
          <a:lstStyle/>
          <a:p>
            <a:pPr marL="354965" marR="5080" indent="-342900">
              <a:lnSpc>
                <a:spcPct val="101499"/>
              </a:lnSpc>
              <a:spcBef>
                <a:spcPts val="60"/>
              </a:spcBef>
              <a:buClr>
                <a:srgbClr val="59AACC"/>
              </a:buClr>
              <a:buFont typeface="Wingdings"/>
              <a:buChar char=""/>
              <a:tabLst>
                <a:tab pos="355600" algn="l"/>
              </a:tabLst>
            </a:pPr>
            <a:r>
              <a:rPr sz="2000" spc="-5" dirty="0">
                <a:solidFill>
                  <a:srgbClr val="103E70"/>
                </a:solidFill>
                <a:latin typeface="Verdana"/>
                <a:cs typeface="Verdana"/>
              </a:rPr>
              <a:t>Tamaño: </a:t>
            </a:r>
            <a:r>
              <a:rPr sz="2000" dirty="0">
                <a:solidFill>
                  <a:srgbClr val="103E70"/>
                </a:solidFill>
                <a:latin typeface="Verdana"/>
                <a:cs typeface="Verdana"/>
              </a:rPr>
              <a:t>distinto, </a:t>
            </a:r>
            <a:r>
              <a:rPr sz="2000" spc="-5" dirty="0">
                <a:solidFill>
                  <a:srgbClr val="103E70"/>
                </a:solidFill>
                <a:latin typeface="Verdana"/>
                <a:cs typeface="Verdana"/>
              </a:rPr>
              <a:t>lenticulares, </a:t>
            </a:r>
            <a:r>
              <a:rPr sz="2000" spc="-690" dirty="0">
                <a:solidFill>
                  <a:srgbClr val="103E70"/>
                </a:solidFill>
                <a:latin typeface="Verdana"/>
                <a:cs typeface="Verdana"/>
              </a:rPr>
              <a:t> </a:t>
            </a:r>
            <a:r>
              <a:rPr sz="2000" spc="-5" dirty="0">
                <a:solidFill>
                  <a:srgbClr val="103E70"/>
                </a:solidFill>
                <a:latin typeface="Verdana"/>
                <a:cs typeface="Verdana"/>
              </a:rPr>
              <a:t>puntiformes </a:t>
            </a:r>
            <a:r>
              <a:rPr sz="2000" dirty="0">
                <a:solidFill>
                  <a:srgbClr val="103E70"/>
                </a:solidFill>
                <a:latin typeface="Verdana"/>
                <a:cs typeface="Verdana"/>
              </a:rPr>
              <a:t>o </a:t>
            </a:r>
            <a:r>
              <a:rPr sz="2000" spc="-5" dirty="0">
                <a:solidFill>
                  <a:srgbClr val="103E70"/>
                </a:solidFill>
                <a:latin typeface="Verdana"/>
                <a:cs typeface="Verdana"/>
              </a:rPr>
              <a:t>extensas </a:t>
            </a:r>
            <a:r>
              <a:rPr sz="2000" dirty="0">
                <a:solidFill>
                  <a:srgbClr val="103E70"/>
                </a:solidFill>
                <a:latin typeface="Verdana"/>
                <a:cs typeface="Verdana"/>
              </a:rPr>
              <a:t>(por </a:t>
            </a:r>
            <a:r>
              <a:rPr sz="2000" spc="5" dirty="0">
                <a:solidFill>
                  <a:srgbClr val="103E70"/>
                </a:solidFill>
                <a:latin typeface="Verdana"/>
                <a:cs typeface="Verdana"/>
              </a:rPr>
              <a:t> </a:t>
            </a:r>
            <a:r>
              <a:rPr sz="2000" spc="-5" dirty="0">
                <a:solidFill>
                  <a:srgbClr val="103E70"/>
                </a:solidFill>
                <a:latin typeface="Verdana"/>
                <a:cs typeface="Verdana"/>
              </a:rPr>
              <a:t>confluencia)</a:t>
            </a:r>
            <a:endParaRPr sz="2000">
              <a:latin typeface="Verdana"/>
              <a:cs typeface="Verdana"/>
            </a:endParaRPr>
          </a:p>
          <a:p>
            <a:pPr>
              <a:lnSpc>
                <a:spcPct val="100000"/>
              </a:lnSpc>
              <a:spcBef>
                <a:spcPts val="10"/>
              </a:spcBef>
              <a:buClr>
                <a:srgbClr val="59AACC"/>
              </a:buClr>
              <a:buFont typeface="Wingdings"/>
              <a:buChar char=""/>
            </a:pPr>
            <a:endParaRPr sz="2850">
              <a:latin typeface="Verdana"/>
              <a:cs typeface="Verdana"/>
            </a:endParaRPr>
          </a:p>
          <a:p>
            <a:pPr marL="355600" indent="-342900">
              <a:lnSpc>
                <a:spcPct val="100000"/>
              </a:lnSpc>
              <a:buClr>
                <a:srgbClr val="59AACC"/>
              </a:buClr>
              <a:buFont typeface="Wingdings"/>
              <a:buChar char=""/>
              <a:tabLst>
                <a:tab pos="355600" algn="l"/>
              </a:tabLst>
            </a:pPr>
            <a:r>
              <a:rPr sz="2000" spc="-5" dirty="0">
                <a:solidFill>
                  <a:srgbClr val="103E70"/>
                </a:solidFill>
                <a:latin typeface="Verdana"/>
                <a:cs typeface="Verdana"/>
              </a:rPr>
              <a:t>Límites:</a:t>
            </a:r>
            <a:r>
              <a:rPr sz="2000" spc="5" dirty="0">
                <a:solidFill>
                  <a:srgbClr val="103E70"/>
                </a:solidFill>
                <a:latin typeface="Verdana"/>
                <a:cs typeface="Verdana"/>
              </a:rPr>
              <a:t> </a:t>
            </a:r>
            <a:r>
              <a:rPr sz="2000" spc="-5" dirty="0">
                <a:solidFill>
                  <a:srgbClr val="103E70"/>
                </a:solidFill>
                <a:latin typeface="Verdana"/>
                <a:cs typeface="Verdana"/>
              </a:rPr>
              <a:t>precisos</a:t>
            </a:r>
            <a:r>
              <a:rPr sz="2000" dirty="0">
                <a:solidFill>
                  <a:srgbClr val="103E70"/>
                </a:solidFill>
                <a:latin typeface="Verdana"/>
                <a:cs typeface="Verdana"/>
              </a:rPr>
              <a:t> </a:t>
            </a:r>
            <a:r>
              <a:rPr sz="2000" spc="-5" dirty="0">
                <a:solidFill>
                  <a:srgbClr val="103E70"/>
                </a:solidFill>
                <a:latin typeface="Verdana"/>
                <a:cs typeface="Verdana"/>
              </a:rPr>
              <a:t>sin</a:t>
            </a:r>
            <a:r>
              <a:rPr sz="2000" spc="20" dirty="0">
                <a:solidFill>
                  <a:srgbClr val="103E70"/>
                </a:solidFill>
                <a:latin typeface="Verdana"/>
                <a:cs typeface="Verdana"/>
              </a:rPr>
              <a:t> </a:t>
            </a:r>
            <a:r>
              <a:rPr sz="2000" spc="-5" dirty="0">
                <a:solidFill>
                  <a:srgbClr val="103E70"/>
                </a:solidFill>
                <a:latin typeface="Verdana"/>
                <a:cs typeface="Verdana"/>
              </a:rPr>
              <a:t>actividad</a:t>
            </a:r>
            <a:endParaRPr sz="2000">
              <a:latin typeface="Verdana"/>
              <a:cs typeface="Verdana"/>
            </a:endParaRPr>
          </a:p>
          <a:p>
            <a:pPr>
              <a:lnSpc>
                <a:spcPct val="100000"/>
              </a:lnSpc>
              <a:spcBef>
                <a:spcPts val="35"/>
              </a:spcBef>
              <a:buClr>
                <a:srgbClr val="59AACC"/>
              </a:buClr>
              <a:buFont typeface="Wingdings"/>
              <a:buChar char=""/>
            </a:pPr>
            <a:endParaRPr sz="2800">
              <a:latin typeface="Verdana"/>
              <a:cs typeface="Verdana"/>
            </a:endParaRPr>
          </a:p>
          <a:p>
            <a:pPr marL="354965" marR="571500" indent="-342900">
              <a:lnSpc>
                <a:spcPct val="101299"/>
              </a:lnSpc>
              <a:buClr>
                <a:srgbClr val="59AACC"/>
              </a:buClr>
              <a:buFont typeface="Wingdings"/>
              <a:buChar char=""/>
              <a:tabLst>
                <a:tab pos="355600" algn="l"/>
              </a:tabLst>
            </a:pPr>
            <a:r>
              <a:rPr sz="2000" spc="-5" dirty="0">
                <a:solidFill>
                  <a:srgbClr val="103E70"/>
                </a:solidFill>
                <a:latin typeface="Verdana"/>
                <a:cs typeface="Verdana"/>
              </a:rPr>
              <a:t>Superficie</a:t>
            </a:r>
            <a:r>
              <a:rPr sz="2000" spc="-10" dirty="0">
                <a:solidFill>
                  <a:srgbClr val="103E70"/>
                </a:solidFill>
                <a:latin typeface="Verdana"/>
                <a:cs typeface="Verdana"/>
              </a:rPr>
              <a:t> </a:t>
            </a:r>
            <a:r>
              <a:rPr sz="2000" dirty="0">
                <a:solidFill>
                  <a:srgbClr val="103E70"/>
                </a:solidFill>
                <a:latin typeface="Verdana"/>
                <a:cs typeface="Verdana"/>
              </a:rPr>
              <a:t>lisa</a:t>
            </a:r>
            <a:r>
              <a:rPr sz="2000" spc="-5" dirty="0">
                <a:solidFill>
                  <a:srgbClr val="103E70"/>
                </a:solidFill>
                <a:latin typeface="Verdana"/>
                <a:cs typeface="Verdana"/>
              </a:rPr>
              <a:t> sin</a:t>
            </a:r>
            <a:r>
              <a:rPr sz="2000" spc="5" dirty="0">
                <a:solidFill>
                  <a:srgbClr val="103E70"/>
                </a:solidFill>
                <a:latin typeface="Verdana"/>
                <a:cs typeface="Verdana"/>
              </a:rPr>
              <a:t> </a:t>
            </a:r>
            <a:r>
              <a:rPr sz="2000" spc="-5" dirty="0">
                <a:solidFill>
                  <a:srgbClr val="103E70"/>
                </a:solidFill>
                <a:latin typeface="Verdana"/>
                <a:cs typeface="Verdana"/>
              </a:rPr>
              <a:t>lesiones </a:t>
            </a:r>
            <a:r>
              <a:rPr sz="2000" spc="-690" dirty="0">
                <a:solidFill>
                  <a:srgbClr val="103E70"/>
                </a:solidFill>
                <a:latin typeface="Verdana"/>
                <a:cs typeface="Verdana"/>
              </a:rPr>
              <a:t> </a:t>
            </a:r>
            <a:r>
              <a:rPr sz="2000" spc="-5" dirty="0">
                <a:solidFill>
                  <a:srgbClr val="103E70"/>
                </a:solidFill>
                <a:latin typeface="Verdana"/>
                <a:cs typeface="Verdana"/>
              </a:rPr>
              <a:t>asociadas</a:t>
            </a:r>
            <a:endParaRPr sz="2000">
              <a:latin typeface="Verdana"/>
              <a:cs typeface="Verdana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711190" y="1628139"/>
            <a:ext cx="2562860" cy="3280410"/>
          </a:xfrm>
          <a:prstGeom prst="rect">
            <a:avLst/>
          </a:prstGeom>
        </p:spPr>
      </p:pic>
    </p:spTree>
  </p:cSld>
  <p:clrMapOvr>
    <a:masterClrMapping/>
  </p:clrMapOvr>
  <p:transition>
    <p:dissolve/>
  </p:transition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018539" y="1263650"/>
            <a:ext cx="7287895" cy="1746250"/>
          </a:xfrm>
          <a:prstGeom prst="rect">
            <a:avLst/>
          </a:prstGeom>
        </p:spPr>
        <p:txBody>
          <a:bodyPr vert="horz" wrap="square" lIns="0" tIns="7620" rIns="0" bIns="0" rtlCol="0">
            <a:spAutoFit/>
          </a:bodyPr>
          <a:lstStyle/>
          <a:p>
            <a:pPr marL="355600" marR="88900" indent="-355600">
              <a:lnSpc>
                <a:spcPct val="101200"/>
              </a:lnSpc>
              <a:spcBef>
                <a:spcPts val="60"/>
              </a:spcBef>
              <a:buClr>
                <a:srgbClr val="59AACC"/>
              </a:buClr>
              <a:buFont typeface="Wingdings"/>
              <a:buChar char=""/>
              <a:tabLst>
                <a:tab pos="355600" algn="l"/>
              </a:tabLst>
            </a:pPr>
            <a:r>
              <a:rPr sz="2800" spc="-5" dirty="0">
                <a:solidFill>
                  <a:srgbClr val="103E70"/>
                </a:solidFill>
                <a:latin typeface="Verdana"/>
                <a:cs typeface="Verdana"/>
              </a:rPr>
              <a:t>Sitios </a:t>
            </a:r>
            <a:r>
              <a:rPr sz="2800" dirty="0">
                <a:solidFill>
                  <a:srgbClr val="103E70"/>
                </a:solidFill>
                <a:latin typeface="Verdana"/>
                <a:cs typeface="Verdana"/>
              </a:rPr>
              <a:t>mas </a:t>
            </a:r>
            <a:r>
              <a:rPr sz="2800" spc="-5" dirty="0">
                <a:solidFill>
                  <a:srgbClr val="103E70"/>
                </a:solidFill>
                <a:latin typeface="Verdana"/>
                <a:cs typeface="Verdana"/>
              </a:rPr>
              <a:t>afectados: </a:t>
            </a:r>
            <a:r>
              <a:rPr sz="2800" spc="-10" dirty="0">
                <a:solidFill>
                  <a:srgbClr val="103E70"/>
                </a:solidFill>
                <a:latin typeface="Verdana"/>
                <a:cs typeface="Verdana"/>
              </a:rPr>
              <a:t>nuca, párpados, </a:t>
            </a:r>
            <a:r>
              <a:rPr sz="2800" spc="-969" dirty="0">
                <a:solidFill>
                  <a:srgbClr val="103E70"/>
                </a:solidFill>
                <a:latin typeface="Verdana"/>
                <a:cs typeface="Verdana"/>
              </a:rPr>
              <a:t> </a:t>
            </a:r>
            <a:r>
              <a:rPr sz="2800" spc="-5" dirty="0">
                <a:solidFill>
                  <a:srgbClr val="103E70"/>
                </a:solidFill>
                <a:latin typeface="Verdana"/>
                <a:cs typeface="Verdana"/>
              </a:rPr>
              <a:t>región</a:t>
            </a:r>
            <a:r>
              <a:rPr sz="2800" spc="-15" dirty="0">
                <a:solidFill>
                  <a:srgbClr val="103E70"/>
                </a:solidFill>
                <a:latin typeface="Verdana"/>
                <a:cs typeface="Verdana"/>
              </a:rPr>
              <a:t> </a:t>
            </a:r>
            <a:r>
              <a:rPr sz="2800" spc="-10" dirty="0">
                <a:solidFill>
                  <a:srgbClr val="103E70"/>
                </a:solidFill>
                <a:latin typeface="Verdana"/>
                <a:cs typeface="Verdana"/>
              </a:rPr>
              <a:t>peribucal, </a:t>
            </a:r>
            <a:r>
              <a:rPr sz="2800" spc="-5" dirty="0">
                <a:solidFill>
                  <a:srgbClr val="103E70"/>
                </a:solidFill>
                <a:latin typeface="Verdana"/>
                <a:cs typeface="Verdana"/>
              </a:rPr>
              <a:t>axilas,</a:t>
            </a:r>
            <a:r>
              <a:rPr sz="2800" spc="-10" dirty="0">
                <a:solidFill>
                  <a:srgbClr val="103E70"/>
                </a:solidFill>
                <a:latin typeface="Verdana"/>
                <a:cs typeface="Verdana"/>
              </a:rPr>
              <a:t> zona</a:t>
            </a:r>
            <a:r>
              <a:rPr sz="2800" spc="-15" dirty="0">
                <a:solidFill>
                  <a:srgbClr val="103E70"/>
                </a:solidFill>
                <a:latin typeface="Verdana"/>
                <a:cs typeface="Verdana"/>
              </a:rPr>
              <a:t> </a:t>
            </a:r>
            <a:r>
              <a:rPr sz="2800" spc="-5" dirty="0">
                <a:solidFill>
                  <a:srgbClr val="103E70"/>
                </a:solidFill>
                <a:latin typeface="Verdana"/>
                <a:cs typeface="Verdana"/>
              </a:rPr>
              <a:t>de </a:t>
            </a:r>
            <a:r>
              <a:rPr sz="2800" dirty="0">
                <a:solidFill>
                  <a:srgbClr val="103E70"/>
                </a:solidFill>
                <a:latin typeface="Verdana"/>
                <a:cs typeface="Verdana"/>
              </a:rPr>
              <a:t>la</a:t>
            </a:r>
            <a:endParaRPr sz="2800">
              <a:latin typeface="Verdana"/>
              <a:cs typeface="Verdana"/>
            </a:endParaRPr>
          </a:p>
          <a:p>
            <a:pPr marL="1972310" marR="5080" indent="-1701800">
              <a:lnSpc>
                <a:spcPts val="3400"/>
              </a:lnSpc>
              <a:spcBef>
                <a:spcPts val="90"/>
              </a:spcBef>
            </a:pPr>
            <a:r>
              <a:rPr sz="2800" spc="-10" dirty="0">
                <a:solidFill>
                  <a:srgbClr val="103E70"/>
                </a:solidFill>
                <a:latin typeface="Verdana"/>
                <a:cs typeface="Verdana"/>
              </a:rPr>
              <a:t>cintura, </a:t>
            </a:r>
            <a:r>
              <a:rPr sz="2800" spc="-5" dirty="0">
                <a:solidFill>
                  <a:srgbClr val="103E70"/>
                </a:solidFill>
                <a:latin typeface="Verdana"/>
                <a:cs typeface="Verdana"/>
              </a:rPr>
              <a:t>cara anterior de las muñecas </a:t>
            </a:r>
            <a:r>
              <a:rPr sz="2800" dirty="0">
                <a:solidFill>
                  <a:srgbClr val="103E70"/>
                </a:solidFill>
                <a:latin typeface="Verdana"/>
                <a:cs typeface="Verdana"/>
              </a:rPr>
              <a:t>y </a:t>
            </a:r>
            <a:r>
              <a:rPr sz="2800" spc="-975" dirty="0">
                <a:solidFill>
                  <a:srgbClr val="103E70"/>
                </a:solidFill>
                <a:latin typeface="Verdana"/>
                <a:cs typeface="Verdana"/>
              </a:rPr>
              <a:t> </a:t>
            </a:r>
            <a:r>
              <a:rPr sz="2800" spc="-10" dirty="0">
                <a:solidFill>
                  <a:srgbClr val="103E70"/>
                </a:solidFill>
                <a:latin typeface="Verdana"/>
                <a:cs typeface="Verdana"/>
              </a:rPr>
              <a:t>dorso </a:t>
            </a:r>
            <a:r>
              <a:rPr sz="2800" spc="-5" dirty="0">
                <a:solidFill>
                  <a:srgbClr val="103E70"/>
                </a:solidFill>
                <a:latin typeface="Verdana"/>
                <a:cs typeface="Verdana"/>
              </a:rPr>
              <a:t>de</a:t>
            </a:r>
            <a:r>
              <a:rPr sz="2800" spc="-10" dirty="0">
                <a:solidFill>
                  <a:srgbClr val="103E70"/>
                </a:solidFill>
                <a:latin typeface="Verdana"/>
                <a:cs typeface="Verdana"/>
              </a:rPr>
              <a:t> </a:t>
            </a:r>
            <a:r>
              <a:rPr sz="2800" spc="-5" dirty="0">
                <a:solidFill>
                  <a:srgbClr val="103E70"/>
                </a:solidFill>
                <a:latin typeface="Verdana"/>
                <a:cs typeface="Verdana"/>
              </a:rPr>
              <a:t>las</a:t>
            </a:r>
            <a:r>
              <a:rPr sz="2800" spc="-20" dirty="0">
                <a:solidFill>
                  <a:srgbClr val="103E70"/>
                </a:solidFill>
                <a:latin typeface="Verdana"/>
                <a:cs typeface="Verdana"/>
              </a:rPr>
              <a:t> </a:t>
            </a:r>
            <a:r>
              <a:rPr sz="2800" spc="-5" dirty="0">
                <a:solidFill>
                  <a:srgbClr val="103E70"/>
                </a:solidFill>
                <a:latin typeface="Verdana"/>
                <a:cs typeface="Verdana"/>
              </a:rPr>
              <a:t>manos.</a:t>
            </a:r>
            <a:endParaRPr sz="2800">
              <a:latin typeface="Verdana"/>
              <a:cs typeface="Verdana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076190" y="3716020"/>
            <a:ext cx="3408679" cy="2556510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10869" y="3716020"/>
            <a:ext cx="3131820" cy="2621280"/>
          </a:xfrm>
          <a:prstGeom prst="rect">
            <a:avLst/>
          </a:prstGeom>
        </p:spPr>
      </p:pic>
    </p:spTree>
  </p:cSld>
  <p:clrMapOvr>
    <a:masterClrMapping/>
  </p:clrMapOvr>
  <p:transition>
    <p:dissolve/>
  </p:transition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71550" y="1051560"/>
            <a:ext cx="7487920" cy="4975860"/>
          </a:xfrm>
          <a:prstGeom prst="rect">
            <a:avLst/>
          </a:prstGeom>
        </p:spPr>
      </p:pic>
    </p:spTree>
  </p:cSld>
  <p:clrMapOvr>
    <a:masterClrMapping/>
  </p:clrMapOvr>
  <p:transition>
    <p:dissolve/>
  </p:transition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843529" y="548640"/>
            <a:ext cx="3657600" cy="5496560"/>
          </a:xfrm>
          <a:prstGeom prst="rect">
            <a:avLst/>
          </a:prstGeom>
        </p:spPr>
      </p:pic>
    </p:spTree>
  </p:cSld>
  <p:clrMapOvr>
    <a:masterClrMapping/>
  </p:clrMapOvr>
  <p:transition>
    <p:dissolve/>
  </p:transition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39750" y="619759"/>
            <a:ext cx="7620000" cy="5210810"/>
          </a:xfrm>
          <a:prstGeom prst="rect">
            <a:avLst/>
          </a:prstGeom>
        </p:spPr>
      </p:pic>
    </p:spTree>
  </p:cSld>
  <p:clrMapOvr>
    <a:masterClrMapping/>
  </p:clrMapOvr>
  <p:transition>
    <p:dissolve/>
  </p:transition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89609" y="1263650"/>
            <a:ext cx="7847965" cy="22656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100"/>
              </a:spcBef>
              <a:buClr>
                <a:srgbClr val="59AACC"/>
              </a:buClr>
              <a:buFont typeface="Wingdings"/>
              <a:buChar char=""/>
              <a:tabLst>
                <a:tab pos="355600" algn="l"/>
              </a:tabLst>
            </a:pPr>
            <a:r>
              <a:rPr sz="2800" spc="-5" dirty="0">
                <a:solidFill>
                  <a:srgbClr val="103E70"/>
                </a:solidFill>
                <a:latin typeface="Verdana"/>
                <a:cs typeface="Verdana"/>
              </a:rPr>
              <a:t>Nevo</a:t>
            </a:r>
            <a:r>
              <a:rPr sz="2800" spc="-25" dirty="0">
                <a:solidFill>
                  <a:srgbClr val="103E70"/>
                </a:solidFill>
                <a:latin typeface="Verdana"/>
                <a:cs typeface="Verdana"/>
              </a:rPr>
              <a:t> </a:t>
            </a:r>
            <a:r>
              <a:rPr sz="2800" spc="-5" dirty="0">
                <a:solidFill>
                  <a:srgbClr val="103E70"/>
                </a:solidFill>
                <a:latin typeface="Verdana"/>
                <a:cs typeface="Verdana"/>
              </a:rPr>
              <a:t>halo</a:t>
            </a:r>
            <a:r>
              <a:rPr sz="2800" spc="-30" dirty="0">
                <a:solidFill>
                  <a:srgbClr val="103E70"/>
                </a:solidFill>
                <a:latin typeface="Verdana"/>
                <a:cs typeface="Verdana"/>
              </a:rPr>
              <a:t> </a:t>
            </a:r>
            <a:r>
              <a:rPr sz="2800" dirty="0">
                <a:solidFill>
                  <a:srgbClr val="103E70"/>
                </a:solidFill>
                <a:latin typeface="Verdana"/>
                <a:cs typeface="Verdana"/>
              </a:rPr>
              <a:t>o</a:t>
            </a:r>
            <a:r>
              <a:rPr sz="2800" spc="-30" dirty="0">
                <a:solidFill>
                  <a:srgbClr val="103E70"/>
                </a:solidFill>
                <a:latin typeface="Verdana"/>
                <a:cs typeface="Verdana"/>
              </a:rPr>
              <a:t> </a:t>
            </a:r>
            <a:r>
              <a:rPr sz="2800" spc="-5" dirty="0">
                <a:solidFill>
                  <a:srgbClr val="103E70"/>
                </a:solidFill>
                <a:latin typeface="Verdana"/>
                <a:cs typeface="Verdana"/>
              </a:rPr>
              <a:t>vitiligo</a:t>
            </a:r>
            <a:r>
              <a:rPr sz="2800" spc="-25" dirty="0">
                <a:solidFill>
                  <a:srgbClr val="103E70"/>
                </a:solidFill>
                <a:latin typeface="Verdana"/>
                <a:cs typeface="Verdana"/>
              </a:rPr>
              <a:t> </a:t>
            </a:r>
            <a:r>
              <a:rPr sz="2800" spc="-5" dirty="0">
                <a:solidFill>
                  <a:srgbClr val="103E70"/>
                </a:solidFill>
                <a:latin typeface="Verdana"/>
                <a:cs typeface="Verdana"/>
              </a:rPr>
              <a:t>perinévico</a:t>
            </a:r>
            <a:endParaRPr sz="2800">
              <a:latin typeface="Verdana"/>
              <a:cs typeface="Verdana"/>
            </a:endParaRPr>
          </a:p>
          <a:p>
            <a:pPr marL="1982470">
              <a:lnSpc>
                <a:spcPct val="100000"/>
              </a:lnSpc>
              <a:spcBef>
                <a:spcPts val="40"/>
              </a:spcBef>
            </a:pPr>
            <a:r>
              <a:rPr sz="2800" spc="-5" dirty="0">
                <a:solidFill>
                  <a:srgbClr val="103E70"/>
                </a:solidFill>
                <a:latin typeface="Verdana"/>
                <a:cs typeface="Verdana"/>
              </a:rPr>
              <a:t>(enfermedad</a:t>
            </a:r>
            <a:r>
              <a:rPr sz="2800" spc="-40" dirty="0">
                <a:solidFill>
                  <a:srgbClr val="103E70"/>
                </a:solidFill>
                <a:latin typeface="Verdana"/>
                <a:cs typeface="Verdana"/>
              </a:rPr>
              <a:t> </a:t>
            </a:r>
            <a:r>
              <a:rPr sz="2800" spc="-5" dirty="0">
                <a:solidFill>
                  <a:srgbClr val="103E70"/>
                </a:solidFill>
                <a:latin typeface="Verdana"/>
                <a:cs typeface="Verdana"/>
              </a:rPr>
              <a:t>de</a:t>
            </a:r>
            <a:r>
              <a:rPr sz="2800" spc="-35" dirty="0">
                <a:solidFill>
                  <a:srgbClr val="103E70"/>
                </a:solidFill>
                <a:latin typeface="Verdana"/>
                <a:cs typeface="Verdana"/>
              </a:rPr>
              <a:t> </a:t>
            </a:r>
            <a:r>
              <a:rPr sz="2800" spc="-5" dirty="0">
                <a:solidFill>
                  <a:srgbClr val="103E70"/>
                </a:solidFill>
                <a:latin typeface="Verdana"/>
                <a:cs typeface="Verdana"/>
              </a:rPr>
              <a:t>Sutton):</a:t>
            </a:r>
            <a:endParaRPr sz="2800">
              <a:latin typeface="Verdana"/>
              <a:cs typeface="Verdana"/>
            </a:endParaRPr>
          </a:p>
          <a:p>
            <a:pPr marL="368300" marR="5080" lvl="1" indent="-60960">
              <a:lnSpc>
                <a:spcPct val="100899"/>
              </a:lnSpc>
              <a:spcBef>
                <a:spcPts val="700"/>
              </a:spcBef>
              <a:buClr>
                <a:srgbClr val="59AACC"/>
              </a:buClr>
              <a:buFont typeface="Wingdings"/>
              <a:buChar char=""/>
              <a:tabLst>
                <a:tab pos="650240" algn="l"/>
              </a:tabLst>
            </a:pPr>
            <a:r>
              <a:rPr sz="2800" spc="-10" dirty="0">
                <a:solidFill>
                  <a:srgbClr val="103E70"/>
                </a:solidFill>
                <a:latin typeface="Verdana"/>
                <a:cs typeface="Verdana"/>
              </a:rPr>
              <a:t>Mancha </a:t>
            </a:r>
            <a:r>
              <a:rPr sz="2800" spc="-5" dirty="0">
                <a:solidFill>
                  <a:srgbClr val="103E70"/>
                </a:solidFill>
                <a:latin typeface="Verdana"/>
                <a:cs typeface="Verdana"/>
              </a:rPr>
              <a:t>acrómica que rodea </a:t>
            </a:r>
            <a:r>
              <a:rPr sz="2800" dirty="0">
                <a:solidFill>
                  <a:srgbClr val="103E70"/>
                </a:solidFill>
                <a:latin typeface="Verdana"/>
                <a:cs typeface="Verdana"/>
              </a:rPr>
              <a:t>a </a:t>
            </a:r>
            <a:r>
              <a:rPr sz="2800" spc="-5" dirty="0">
                <a:solidFill>
                  <a:srgbClr val="103E70"/>
                </a:solidFill>
                <a:latin typeface="Verdana"/>
                <a:cs typeface="Verdana"/>
              </a:rPr>
              <a:t>un nevo </a:t>
            </a:r>
            <a:r>
              <a:rPr sz="2800" dirty="0">
                <a:solidFill>
                  <a:srgbClr val="103E70"/>
                </a:solidFill>
                <a:latin typeface="Verdana"/>
                <a:cs typeface="Verdana"/>
              </a:rPr>
              <a:t> </a:t>
            </a:r>
            <a:r>
              <a:rPr sz="2800" spc="-5" dirty="0">
                <a:solidFill>
                  <a:srgbClr val="103E70"/>
                </a:solidFill>
                <a:latin typeface="Verdana"/>
                <a:cs typeface="Verdana"/>
              </a:rPr>
              <a:t>pigmentadoel</a:t>
            </a:r>
            <a:r>
              <a:rPr sz="2800" spc="-20" dirty="0">
                <a:solidFill>
                  <a:srgbClr val="103E70"/>
                </a:solidFill>
                <a:latin typeface="Verdana"/>
                <a:cs typeface="Verdana"/>
              </a:rPr>
              <a:t> </a:t>
            </a:r>
            <a:r>
              <a:rPr sz="2800" spc="-10" dirty="0">
                <a:solidFill>
                  <a:srgbClr val="103E70"/>
                </a:solidFill>
                <a:latin typeface="Verdana"/>
                <a:cs typeface="Verdana"/>
              </a:rPr>
              <a:t>cuel</a:t>
            </a:r>
            <a:r>
              <a:rPr sz="2800" spc="-5" dirty="0">
                <a:solidFill>
                  <a:srgbClr val="103E70"/>
                </a:solidFill>
                <a:latin typeface="Verdana"/>
                <a:cs typeface="Verdana"/>
              </a:rPr>
              <a:t> </a:t>
            </a:r>
            <a:r>
              <a:rPr sz="2800" spc="-10" dirty="0">
                <a:solidFill>
                  <a:srgbClr val="103E70"/>
                </a:solidFill>
                <a:latin typeface="Verdana"/>
                <a:cs typeface="Verdana"/>
              </a:rPr>
              <a:t>sucumbe</a:t>
            </a:r>
            <a:r>
              <a:rPr sz="2800" spc="-20" dirty="0">
                <a:solidFill>
                  <a:srgbClr val="103E70"/>
                </a:solidFill>
                <a:latin typeface="Verdana"/>
                <a:cs typeface="Verdana"/>
              </a:rPr>
              <a:t> </a:t>
            </a:r>
            <a:r>
              <a:rPr sz="2800" spc="-5" dirty="0">
                <a:solidFill>
                  <a:srgbClr val="103E70"/>
                </a:solidFill>
                <a:latin typeface="Verdana"/>
                <a:cs typeface="Verdana"/>
              </a:rPr>
              <a:t>lentamente</a:t>
            </a:r>
            <a:r>
              <a:rPr sz="2800" spc="-15" dirty="0">
                <a:solidFill>
                  <a:srgbClr val="103E70"/>
                </a:solidFill>
                <a:latin typeface="Verdana"/>
                <a:cs typeface="Verdana"/>
              </a:rPr>
              <a:t> </a:t>
            </a:r>
            <a:r>
              <a:rPr sz="2800" dirty="0">
                <a:solidFill>
                  <a:srgbClr val="103E70"/>
                </a:solidFill>
                <a:latin typeface="Verdana"/>
                <a:cs typeface="Verdana"/>
              </a:rPr>
              <a:t>a</a:t>
            </a:r>
            <a:endParaRPr sz="2800">
              <a:latin typeface="Verdana"/>
              <a:cs typeface="Verdana"/>
            </a:endParaRPr>
          </a:p>
          <a:p>
            <a:pPr marL="2312670">
              <a:lnSpc>
                <a:spcPct val="100000"/>
              </a:lnSpc>
              <a:spcBef>
                <a:spcPts val="40"/>
              </a:spcBef>
            </a:pPr>
            <a:r>
              <a:rPr sz="2800" dirty="0">
                <a:solidFill>
                  <a:srgbClr val="103E70"/>
                </a:solidFill>
                <a:latin typeface="Verdana"/>
                <a:cs typeface="Verdana"/>
              </a:rPr>
              <a:t>la</a:t>
            </a:r>
            <a:r>
              <a:rPr sz="2800" spc="-30" dirty="0">
                <a:solidFill>
                  <a:srgbClr val="103E70"/>
                </a:solidFill>
                <a:latin typeface="Verdana"/>
                <a:cs typeface="Verdana"/>
              </a:rPr>
              <a:t> </a:t>
            </a:r>
            <a:r>
              <a:rPr sz="2800" spc="-10" dirty="0">
                <a:solidFill>
                  <a:srgbClr val="103E70"/>
                </a:solidFill>
                <a:latin typeface="Verdana"/>
                <a:cs typeface="Verdana"/>
              </a:rPr>
              <a:t>despigmentación.</a:t>
            </a:r>
            <a:endParaRPr sz="2800">
              <a:latin typeface="Verdana"/>
              <a:cs typeface="Verdana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204210" y="4437379"/>
            <a:ext cx="2914650" cy="2152650"/>
          </a:xfrm>
          <a:prstGeom prst="rect">
            <a:avLst/>
          </a:prstGeom>
        </p:spPr>
      </p:pic>
    </p:spTree>
  </p:cSld>
  <p:clrMapOvr>
    <a:masterClrMapping/>
  </p:clrMapOvr>
  <p:transition>
    <p:dissolve/>
  </p:transition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85800" y="1197610"/>
            <a:ext cx="7867650" cy="2197100"/>
          </a:xfrm>
          <a:prstGeom prst="rect">
            <a:avLst/>
          </a:prstGeom>
        </p:spPr>
        <p:txBody>
          <a:bodyPr vert="horz" wrap="square" lIns="0" tIns="8001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630"/>
              </a:spcBef>
              <a:buClr>
                <a:srgbClr val="59AACC"/>
              </a:buClr>
              <a:buFont typeface="Wingdings"/>
              <a:buChar char=""/>
              <a:tabLst>
                <a:tab pos="355600" algn="l"/>
              </a:tabLst>
            </a:pPr>
            <a:r>
              <a:rPr sz="2000" spc="-5" dirty="0">
                <a:solidFill>
                  <a:srgbClr val="103E70"/>
                </a:solidFill>
                <a:latin typeface="Verdana"/>
                <a:cs typeface="Verdana"/>
              </a:rPr>
              <a:t>Pelo:</a:t>
            </a:r>
            <a:r>
              <a:rPr sz="2000" dirty="0">
                <a:solidFill>
                  <a:srgbClr val="103E70"/>
                </a:solidFill>
                <a:latin typeface="Verdana"/>
                <a:cs typeface="Verdana"/>
              </a:rPr>
              <a:t> a</a:t>
            </a:r>
            <a:r>
              <a:rPr sz="2000" spc="-5" dirty="0">
                <a:solidFill>
                  <a:srgbClr val="103E70"/>
                </a:solidFill>
                <a:latin typeface="Verdana"/>
                <a:cs typeface="Verdana"/>
              </a:rPr>
              <a:t> </a:t>
            </a:r>
            <a:r>
              <a:rPr sz="2000" dirty="0">
                <a:solidFill>
                  <a:srgbClr val="103E70"/>
                </a:solidFill>
                <a:latin typeface="Verdana"/>
                <a:cs typeface="Verdana"/>
              </a:rPr>
              <a:t>nivel de</a:t>
            </a:r>
            <a:r>
              <a:rPr sz="2000" spc="-15" dirty="0">
                <a:solidFill>
                  <a:srgbClr val="103E70"/>
                </a:solidFill>
                <a:latin typeface="Verdana"/>
                <a:cs typeface="Verdana"/>
              </a:rPr>
              <a:t> </a:t>
            </a:r>
            <a:r>
              <a:rPr sz="2000" dirty="0">
                <a:solidFill>
                  <a:srgbClr val="103E70"/>
                </a:solidFill>
                <a:latin typeface="Verdana"/>
                <a:cs typeface="Verdana"/>
              </a:rPr>
              <a:t>las</a:t>
            </a:r>
            <a:r>
              <a:rPr sz="2000" spc="-5" dirty="0">
                <a:solidFill>
                  <a:srgbClr val="103E70"/>
                </a:solidFill>
                <a:latin typeface="Verdana"/>
                <a:cs typeface="Verdana"/>
              </a:rPr>
              <a:t> manchas</a:t>
            </a:r>
            <a:r>
              <a:rPr sz="2000" dirty="0">
                <a:solidFill>
                  <a:srgbClr val="103E70"/>
                </a:solidFill>
                <a:latin typeface="Verdana"/>
                <a:cs typeface="Verdana"/>
              </a:rPr>
              <a:t> se</a:t>
            </a:r>
            <a:r>
              <a:rPr sz="2000" spc="-5" dirty="0">
                <a:solidFill>
                  <a:srgbClr val="103E70"/>
                </a:solidFill>
                <a:latin typeface="Verdana"/>
                <a:cs typeface="Verdana"/>
              </a:rPr>
              <a:t> decolora</a:t>
            </a:r>
            <a:endParaRPr sz="2000">
              <a:latin typeface="Verdana"/>
              <a:cs typeface="Verdana"/>
            </a:endParaRPr>
          </a:p>
          <a:p>
            <a:pPr marL="355600" marR="5080" indent="-342900">
              <a:lnSpc>
                <a:spcPct val="101299"/>
              </a:lnSpc>
              <a:spcBef>
                <a:spcPts val="495"/>
              </a:spcBef>
              <a:buClr>
                <a:srgbClr val="59AACC"/>
              </a:buClr>
              <a:buFont typeface="Wingdings"/>
              <a:buChar char=""/>
              <a:tabLst>
                <a:tab pos="355600" algn="l"/>
                <a:tab pos="1292225" algn="l"/>
                <a:tab pos="2185035" algn="l"/>
                <a:tab pos="3486785" algn="l"/>
                <a:tab pos="3960495" algn="l"/>
                <a:tab pos="4478020" algn="l"/>
                <a:tab pos="5481320" algn="l"/>
                <a:tab pos="5951220" algn="l"/>
                <a:tab pos="6563359" algn="l"/>
                <a:tab pos="6874509" algn="l"/>
              </a:tabLst>
            </a:pPr>
            <a:r>
              <a:rPr sz="2000" dirty="0">
                <a:solidFill>
                  <a:srgbClr val="103E70"/>
                </a:solidFill>
                <a:latin typeface="Verdana"/>
                <a:cs typeface="Verdana"/>
              </a:rPr>
              <a:t>Pu</a:t>
            </a:r>
            <a:r>
              <a:rPr sz="2000" spc="-5" dirty="0">
                <a:solidFill>
                  <a:srgbClr val="103E70"/>
                </a:solidFill>
                <a:latin typeface="Verdana"/>
                <a:cs typeface="Verdana"/>
              </a:rPr>
              <a:t>e</a:t>
            </a:r>
            <a:r>
              <a:rPr sz="2000" dirty="0">
                <a:solidFill>
                  <a:srgbClr val="103E70"/>
                </a:solidFill>
                <a:latin typeface="Verdana"/>
                <a:cs typeface="Verdana"/>
              </a:rPr>
              <a:t>de	h</a:t>
            </a:r>
            <a:r>
              <a:rPr sz="2000" spc="-5" dirty="0">
                <a:solidFill>
                  <a:srgbClr val="103E70"/>
                </a:solidFill>
                <a:latin typeface="Verdana"/>
                <a:cs typeface="Verdana"/>
              </a:rPr>
              <a:t>a</a:t>
            </a:r>
            <a:r>
              <a:rPr sz="2000" dirty="0">
                <a:solidFill>
                  <a:srgbClr val="103E70"/>
                </a:solidFill>
                <a:latin typeface="Verdana"/>
                <a:cs typeface="Verdana"/>
              </a:rPr>
              <a:t>b</a:t>
            </a:r>
            <a:r>
              <a:rPr sz="2000" spc="-5" dirty="0">
                <a:solidFill>
                  <a:srgbClr val="103E70"/>
                </a:solidFill>
                <a:latin typeface="Verdana"/>
                <a:cs typeface="Verdana"/>
              </a:rPr>
              <a:t>e</a:t>
            </a:r>
            <a:r>
              <a:rPr sz="2000" dirty="0">
                <a:solidFill>
                  <a:srgbClr val="103E70"/>
                </a:solidFill>
                <a:latin typeface="Verdana"/>
                <a:cs typeface="Verdana"/>
              </a:rPr>
              <a:t>r	</a:t>
            </a:r>
            <a:r>
              <a:rPr sz="2000" spc="-10" dirty="0">
                <a:solidFill>
                  <a:srgbClr val="103E70"/>
                </a:solidFill>
                <a:latin typeface="Verdana"/>
                <a:cs typeface="Verdana"/>
              </a:rPr>
              <a:t>m</a:t>
            </a:r>
            <a:r>
              <a:rPr sz="2000" spc="-5" dirty="0">
                <a:solidFill>
                  <a:srgbClr val="103E70"/>
                </a:solidFill>
                <a:latin typeface="Verdana"/>
                <a:cs typeface="Verdana"/>
              </a:rPr>
              <a:t>a</a:t>
            </a:r>
            <a:r>
              <a:rPr sz="2000" spc="10" dirty="0">
                <a:solidFill>
                  <a:srgbClr val="103E70"/>
                </a:solidFill>
                <a:latin typeface="Verdana"/>
                <a:cs typeface="Verdana"/>
              </a:rPr>
              <a:t>n</a:t>
            </a:r>
            <a:r>
              <a:rPr sz="2000" spc="-5" dirty="0">
                <a:solidFill>
                  <a:srgbClr val="103E70"/>
                </a:solidFill>
                <a:latin typeface="Verdana"/>
                <a:cs typeface="Verdana"/>
              </a:rPr>
              <a:t>c</a:t>
            </a:r>
            <a:r>
              <a:rPr sz="2000" dirty="0">
                <a:solidFill>
                  <a:srgbClr val="103E70"/>
                </a:solidFill>
                <a:latin typeface="Verdana"/>
                <a:cs typeface="Verdana"/>
              </a:rPr>
              <a:t>h</a:t>
            </a:r>
            <a:r>
              <a:rPr sz="2000" spc="-5" dirty="0">
                <a:solidFill>
                  <a:srgbClr val="103E70"/>
                </a:solidFill>
                <a:latin typeface="Verdana"/>
                <a:cs typeface="Verdana"/>
              </a:rPr>
              <a:t>a</a:t>
            </a:r>
            <a:r>
              <a:rPr sz="2000" dirty="0">
                <a:solidFill>
                  <a:srgbClr val="103E70"/>
                </a:solidFill>
                <a:latin typeface="Verdana"/>
                <a:cs typeface="Verdana"/>
              </a:rPr>
              <a:t>s	</a:t>
            </a:r>
            <a:r>
              <a:rPr sz="2000" spc="-5" dirty="0">
                <a:solidFill>
                  <a:srgbClr val="103E70"/>
                </a:solidFill>
                <a:latin typeface="Verdana"/>
                <a:cs typeface="Verdana"/>
              </a:rPr>
              <a:t>e</a:t>
            </a:r>
            <a:r>
              <a:rPr sz="2000" dirty="0">
                <a:solidFill>
                  <a:srgbClr val="103E70"/>
                </a:solidFill>
                <a:latin typeface="Verdana"/>
                <a:cs typeface="Verdana"/>
              </a:rPr>
              <a:t>n	l</a:t>
            </a:r>
            <a:r>
              <a:rPr sz="2000" spc="5" dirty="0">
                <a:solidFill>
                  <a:srgbClr val="103E70"/>
                </a:solidFill>
                <a:latin typeface="Verdana"/>
                <a:cs typeface="Verdana"/>
              </a:rPr>
              <a:t>o</a:t>
            </a:r>
            <a:r>
              <a:rPr sz="2000" dirty="0">
                <a:solidFill>
                  <a:srgbClr val="103E70"/>
                </a:solidFill>
                <a:latin typeface="Verdana"/>
                <a:cs typeface="Verdana"/>
              </a:rPr>
              <a:t>s	límit</a:t>
            </a:r>
            <a:r>
              <a:rPr sz="2000" spc="-5" dirty="0">
                <a:solidFill>
                  <a:srgbClr val="103E70"/>
                </a:solidFill>
                <a:latin typeface="Verdana"/>
                <a:cs typeface="Verdana"/>
              </a:rPr>
              <a:t>e</a:t>
            </a:r>
            <a:r>
              <a:rPr sz="2000" dirty="0">
                <a:solidFill>
                  <a:srgbClr val="103E70"/>
                </a:solidFill>
                <a:latin typeface="Verdana"/>
                <a:cs typeface="Verdana"/>
              </a:rPr>
              <a:t>s	</a:t>
            </a:r>
            <a:r>
              <a:rPr sz="2000" spc="-10" dirty="0">
                <a:solidFill>
                  <a:srgbClr val="103E70"/>
                </a:solidFill>
                <a:latin typeface="Verdana"/>
                <a:cs typeface="Verdana"/>
              </a:rPr>
              <a:t>d</a:t>
            </a:r>
            <a:r>
              <a:rPr sz="2000" dirty="0">
                <a:solidFill>
                  <a:srgbClr val="103E70"/>
                </a:solidFill>
                <a:latin typeface="Verdana"/>
                <a:cs typeface="Verdana"/>
              </a:rPr>
              <a:t>e	pi</a:t>
            </a:r>
            <a:r>
              <a:rPr sz="2000" spc="-5" dirty="0">
                <a:solidFill>
                  <a:srgbClr val="103E70"/>
                </a:solidFill>
                <a:latin typeface="Verdana"/>
                <a:cs typeface="Verdana"/>
              </a:rPr>
              <a:t>e</a:t>
            </a:r>
            <a:r>
              <a:rPr sz="2000" dirty="0">
                <a:solidFill>
                  <a:srgbClr val="103E70"/>
                </a:solidFill>
                <a:latin typeface="Verdana"/>
                <a:cs typeface="Verdana"/>
              </a:rPr>
              <a:t>l	y	mu</a:t>
            </a:r>
            <a:r>
              <a:rPr sz="2000" spc="5" dirty="0">
                <a:solidFill>
                  <a:srgbClr val="103E70"/>
                </a:solidFill>
                <a:latin typeface="Verdana"/>
                <a:cs typeface="Verdana"/>
              </a:rPr>
              <a:t>c</a:t>
            </a:r>
            <a:r>
              <a:rPr sz="2000" spc="-5" dirty="0">
                <a:solidFill>
                  <a:srgbClr val="103E70"/>
                </a:solidFill>
                <a:latin typeface="Verdana"/>
                <a:cs typeface="Verdana"/>
              </a:rPr>
              <a:t>osa  como </a:t>
            </a:r>
            <a:r>
              <a:rPr sz="2000" dirty="0">
                <a:solidFill>
                  <a:srgbClr val="103E70"/>
                </a:solidFill>
                <a:latin typeface="Verdana"/>
                <a:cs typeface="Verdana"/>
              </a:rPr>
              <a:t>a nivel</a:t>
            </a:r>
            <a:r>
              <a:rPr sz="2000" spc="5" dirty="0">
                <a:solidFill>
                  <a:srgbClr val="103E70"/>
                </a:solidFill>
                <a:latin typeface="Verdana"/>
                <a:cs typeface="Verdana"/>
              </a:rPr>
              <a:t> </a:t>
            </a:r>
            <a:r>
              <a:rPr sz="2000" dirty="0">
                <a:solidFill>
                  <a:srgbClr val="103E70"/>
                </a:solidFill>
                <a:latin typeface="Verdana"/>
                <a:cs typeface="Verdana"/>
              </a:rPr>
              <a:t>de</a:t>
            </a:r>
            <a:r>
              <a:rPr sz="2000" spc="-5" dirty="0">
                <a:solidFill>
                  <a:srgbClr val="103E70"/>
                </a:solidFill>
                <a:latin typeface="Verdana"/>
                <a:cs typeface="Verdana"/>
              </a:rPr>
              <a:t> los</a:t>
            </a:r>
            <a:r>
              <a:rPr sz="2000" spc="10" dirty="0">
                <a:solidFill>
                  <a:srgbClr val="103E70"/>
                </a:solidFill>
                <a:latin typeface="Verdana"/>
                <a:cs typeface="Verdana"/>
              </a:rPr>
              <a:t> </a:t>
            </a:r>
            <a:r>
              <a:rPr sz="2000" spc="-5" dirty="0">
                <a:solidFill>
                  <a:srgbClr val="103E70"/>
                </a:solidFill>
                <a:latin typeface="Verdana"/>
                <a:cs typeface="Verdana"/>
              </a:rPr>
              <a:t>labios </a:t>
            </a:r>
            <a:r>
              <a:rPr sz="2000" dirty="0">
                <a:solidFill>
                  <a:srgbClr val="103E70"/>
                </a:solidFill>
                <a:latin typeface="Verdana"/>
                <a:cs typeface="Verdana"/>
              </a:rPr>
              <a:t>y</a:t>
            </a:r>
            <a:r>
              <a:rPr sz="2000" spc="10" dirty="0">
                <a:solidFill>
                  <a:srgbClr val="103E70"/>
                </a:solidFill>
                <a:latin typeface="Verdana"/>
                <a:cs typeface="Verdana"/>
              </a:rPr>
              <a:t> </a:t>
            </a:r>
            <a:r>
              <a:rPr sz="2000" spc="-5" dirty="0">
                <a:solidFill>
                  <a:srgbClr val="103E70"/>
                </a:solidFill>
                <a:latin typeface="Verdana"/>
                <a:cs typeface="Verdana"/>
              </a:rPr>
              <a:t>glande.</a:t>
            </a:r>
            <a:endParaRPr sz="2000">
              <a:latin typeface="Verdana"/>
              <a:cs typeface="Verdana"/>
            </a:endParaRPr>
          </a:p>
          <a:p>
            <a:pPr marL="355600" indent="-342900">
              <a:lnSpc>
                <a:spcPct val="100000"/>
              </a:lnSpc>
              <a:spcBef>
                <a:spcPts val="540"/>
              </a:spcBef>
              <a:buClr>
                <a:srgbClr val="59AACC"/>
              </a:buClr>
              <a:buFont typeface="Wingdings"/>
              <a:buChar char=""/>
              <a:tabLst>
                <a:tab pos="355600" algn="l"/>
              </a:tabLst>
            </a:pPr>
            <a:r>
              <a:rPr sz="2000" dirty="0">
                <a:solidFill>
                  <a:srgbClr val="103E70"/>
                </a:solidFill>
                <a:latin typeface="Verdana"/>
                <a:cs typeface="Verdana"/>
              </a:rPr>
              <a:t>Evolución:</a:t>
            </a:r>
            <a:r>
              <a:rPr sz="2000" spc="-10" dirty="0">
                <a:solidFill>
                  <a:srgbClr val="103E70"/>
                </a:solidFill>
                <a:latin typeface="Verdana"/>
                <a:cs typeface="Verdana"/>
              </a:rPr>
              <a:t> </a:t>
            </a:r>
            <a:r>
              <a:rPr sz="2000" dirty="0">
                <a:solidFill>
                  <a:srgbClr val="103E70"/>
                </a:solidFill>
                <a:latin typeface="Verdana"/>
                <a:cs typeface="Verdana"/>
              </a:rPr>
              <a:t>lenta,</a:t>
            </a:r>
            <a:r>
              <a:rPr sz="2000" spc="-5" dirty="0">
                <a:solidFill>
                  <a:srgbClr val="103E70"/>
                </a:solidFill>
                <a:latin typeface="Verdana"/>
                <a:cs typeface="Verdana"/>
              </a:rPr>
              <a:t> insidiosa</a:t>
            </a:r>
            <a:r>
              <a:rPr sz="2000" spc="-10" dirty="0">
                <a:solidFill>
                  <a:srgbClr val="103E70"/>
                </a:solidFill>
                <a:latin typeface="Verdana"/>
                <a:cs typeface="Verdana"/>
              </a:rPr>
              <a:t> </a:t>
            </a:r>
            <a:r>
              <a:rPr sz="2000" dirty="0">
                <a:solidFill>
                  <a:srgbClr val="103E70"/>
                </a:solidFill>
                <a:latin typeface="Verdana"/>
                <a:cs typeface="Verdana"/>
              </a:rPr>
              <a:t>y crónica</a:t>
            </a:r>
            <a:endParaRPr sz="2000">
              <a:latin typeface="Verdana"/>
              <a:cs typeface="Verdana"/>
            </a:endParaRPr>
          </a:p>
          <a:p>
            <a:pPr marL="355600" indent="-342900">
              <a:lnSpc>
                <a:spcPct val="100000"/>
              </a:lnSpc>
              <a:spcBef>
                <a:spcPts val="530"/>
              </a:spcBef>
              <a:buClr>
                <a:srgbClr val="59AACC"/>
              </a:buClr>
              <a:buFont typeface="Wingdings"/>
              <a:buChar char=""/>
              <a:tabLst>
                <a:tab pos="355600" algn="l"/>
              </a:tabLst>
            </a:pPr>
            <a:r>
              <a:rPr sz="2000" dirty="0">
                <a:solidFill>
                  <a:srgbClr val="103E70"/>
                </a:solidFill>
                <a:latin typeface="Verdana"/>
                <a:cs typeface="Verdana"/>
              </a:rPr>
              <a:t>ENFERMEDAD</a:t>
            </a:r>
            <a:r>
              <a:rPr sz="2000" spc="-25" dirty="0">
                <a:solidFill>
                  <a:srgbClr val="103E70"/>
                </a:solidFill>
                <a:latin typeface="Verdana"/>
                <a:cs typeface="Verdana"/>
              </a:rPr>
              <a:t> </a:t>
            </a:r>
            <a:r>
              <a:rPr sz="2000" dirty="0">
                <a:solidFill>
                  <a:srgbClr val="103E70"/>
                </a:solidFill>
                <a:latin typeface="Verdana"/>
                <a:cs typeface="Verdana"/>
              </a:rPr>
              <a:t>IMPREDECIBLE</a:t>
            </a:r>
            <a:endParaRPr sz="2000">
              <a:latin typeface="Verdana"/>
              <a:cs typeface="Verdana"/>
            </a:endParaRPr>
          </a:p>
          <a:p>
            <a:pPr marL="355600" indent="-342900">
              <a:lnSpc>
                <a:spcPct val="100000"/>
              </a:lnSpc>
              <a:spcBef>
                <a:spcPts val="540"/>
              </a:spcBef>
              <a:buClr>
                <a:srgbClr val="59AACC"/>
              </a:buClr>
              <a:buFont typeface="Wingdings"/>
              <a:buChar char=""/>
              <a:tabLst>
                <a:tab pos="355600" algn="l"/>
              </a:tabLst>
            </a:pPr>
            <a:r>
              <a:rPr sz="2000" spc="-5" dirty="0">
                <a:solidFill>
                  <a:srgbClr val="103E70"/>
                </a:solidFill>
                <a:latin typeface="Verdana"/>
                <a:cs typeface="Verdana"/>
              </a:rPr>
              <a:t>Asintomática</a:t>
            </a:r>
            <a:r>
              <a:rPr sz="2000" dirty="0">
                <a:solidFill>
                  <a:srgbClr val="103E70"/>
                </a:solidFill>
                <a:latin typeface="Verdana"/>
                <a:cs typeface="Verdana"/>
              </a:rPr>
              <a:t> </a:t>
            </a:r>
            <a:r>
              <a:rPr sz="2000" spc="-5" dirty="0">
                <a:solidFill>
                  <a:srgbClr val="103E70"/>
                </a:solidFill>
                <a:latin typeface="Verdana"/>
                <a:cs typeface="Verdana"/>
              </a:rPr>
              <a:t>*ligero</a:t>
            </a:r>
            <a:r>
              <a:rPr sz="2000" dirty="0">
                <a:solidFill>
                  <a:srgbClr val="103E70"/>
                </a:solidFill>
                <a:latin typeface="Verdana"/>
                <a:cs typeface="Verdana"/>
              </a:rPr>
              <a:t> prurito </a:t>
            </a:r>
            <a:r>
              <a:rPr sz="2000" spc="-5" dirty="0">
                <a:solidFill>
                  <a:srgbClr val="103E70"/>
                </a:solidFill>
                <a:latin typeface="Verdana"/>
                <a:cs typeface="Verdana"/>
              </a:rPr>
              <a:t>al</a:t>
            </a:r>
            <a:r>
              <a:rPr sz="2000" spc="5" dirty="0">
                <a:solidFill>
                  <a:srgbClr val="103E70"/>
                </a:solidFill>
                <a:latin typeface="Verdana"/>
                <a:cs typeface="Verdana"/>
              </a:rPr>
              <a:t> </a:t>
            </a:r>
            <a:r>
              <a:rPr sz="2000" spc="-5" dirty="0">
                <a:solidFill>
                  <a:srgbClr val="103E70"/>
                </a:solidFill>
                <a:latin typeface="Verdana"/>
                <a:cs typeface="Verdana"/>
              </a:rPr>
              <a:t>aparecer</a:t>
            </a:r>
            <a:r>
              <a:rPr sz="2000" dirty="0">
                <a:solidFill>
                  <a:srgbClr val="103E70"/>
                </a:solidFill>
                <a:latin typeface="Verdana"/>
                <a:cs typeface="Verdana"/>
              </a:rPr>
              <a:t> la </a:t>
            </a:r>
            <a:r>
              <a:rPr sz="2000" spc="-5" dirty="0">
                <a:solidFill>
                  <a:srgbClr val="103E70"/>
                </a:solidFill>
                <a:latin typeface="Verdana"/>
                <a:cs typeface="Verdana"/>
              </a:rPr>
              <a:t>mancha*</a:t>
            </a:r>
            <a:endParaRPr sz="2000">
              <a:latin typeface="Verdana"/>
              <a:cs typeface="Verdana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204210" y="3644900"/>
            <a:ext cx="3674110" cy="2743200"/>
          </a:xfrm>
          <a:prstGeom prst="rect">
            <a:avLst/>
          </a:prstGeom>
        </p:spPr>
      </p:pic>
    </p:spTree>
  </p:cSld>
  <p:clrMapOvr>
    <a:masterClrMapping/>
  </p:clrMapOvr>
  <p:transition>
    <p:dissolve/>
  </p:transition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068069" y="176529"/>
            <a:ext cx="3386454" cy="4521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b="1" i="1" spc="-10" dirty="0">
                <a:latin typeface="Verdana"/>
                <a:cs typeface="Verdana"/>
              </a:rPr>
              <a:t>ETIOPATOGENIA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685800" y="1197610"/>
            <a:ext cx="5227320" cy="2632710"/>
          </a:xfrm>
          <a:prstGeom prst="rect">
            <a:avLst/>
          </a:prstGeom>
        </p:spPr>
        <p:txBody>
          <a:bodyPr vert="horz" wrap="square" lIns="0" tIns="8001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630"/>
              </a:spcBef>
              <a:buClr>
                <a:srgbClr val="59AACC"/>
              </a:buClr>
              <a:buFont typeface="Wingdings"/>
              <a:buChar char=""/>
              <a:tabLst>
                <a:tab pos="355600" algn="l"/>
              </a:tabLst>
            </a:pPr>
            <a:r>
              <a:rPr sz="2000" spc="-5" dirty="0">
                <a:solidFill>
                  <a:srgbClr val="103E70"/>
                </a:solidFill>
                <a:latin typeface="Verdana"/>
                <a:cs typeface="Verdana"/>
              </a:rPr>
              <a:t>Ausencia</a:t>
            </a:r>
            <a:r>
              <a:rPr sz="2000" spc="-10" dirty="0">
                <a:solidFill>
                  <a:srgbClr val="103E70"/>
                </a:solidFill>
                <a:latin typeface="Verdana"/>
                <a:cs typeface="Verdana"/>
              </a:rPr>
              <a:t> </a:t>
            </a:r>
            <a:r>
              <a:rPr sz="2000" spc="-5" dirty="0">
                <a:solidFill>
                  <a:srgbClr val="103E70"/>
                </a:solidFill>
                <a:latin typeface="Verdana"/>
                <a:cs typeface="Verdana"/>
              </a:rPr>
              <a:t>de</a:t>
            </a:r>
            <a:r>
              <a:rPr sz="2000" spc="-10" dirty="0">
                <a:solidFill>
                  <a:srgbClr val="103E70"/>
                </a:solidFill>
                <a:latin typeface="Verdana"/>
                <a:cs typeface="Verdana"/>
              </a:rPr>
              <a:t> </a:t>
            </a:r>
            <a:r>
              <a:rPr sz="2000" spc="-5" dirty="0">
                <a:solidFill>
                  <a:srgbClr val="103E70"/>
                </a:solidFill>
                <a:latin typeface="Verdana"/>
                <a:cs typeface="Verdana"/>
              </a:rPr>
              <a:t>melanocitos</a:t>
            </a:r>
            <a:endParaRPr sz="2000">
              <a:latin typeface="Verdana"/>
              <a:cs typeface="Verdana"/>
            </a:endParaRPr>
          </a:p>
          <a:p>
            <a:pPr marL="355600" indent="-342900">
              <a:lnSpc>
                <a:spcPct val="100000"/>
              </a:lnSpc>
              <a:spcBef>
                <a:spcPts val="530"/>
              </a:spcBef>
              <a:buClr>
                <a:srgbClr val="59AACC"/>
              </a:buClr>
              <a:buFont typeface="Wingdings"/>
              <a:buChar char=""/>
              <a:tabLst>
                <a:tab pos="355600" algn="l"/>
              </a:tabLst>
            </a:pPr>
            <a:r>
              <a:rPr sz="2000" dirty="0">
                <a:solidFill>
                  <a:srgbClr val="103E70"/>
                </a:solidFill>
                <a:latin typeface="Verdana"/>
                <a:cs typeface="Verdana"/>
              </a:rPr>
              <a:t>Sustitución</a:t>
            </a:r>
            <a:r>
              <a:rPr sz="2000" spc="5" dirty="0">
                <a:solidFill>
                  <a:srgbClr val="103E70"/>
                </a:solidFill>
                <a:latin typeface="Verdana"/>
                <a:cs typeface="Verdana"/>
              </a:rPr>
              <a:t> </a:t>
            </a:r>
            <a:r>
              <a:rPr sz="2000" spc="-5" dirty="0">
                <a:solidFill>
                  <a:srgbClr val="103E70"/>
                </a:solidFill>
                <a:latin typeface="Verdana"/>
                <a:cs typeface="Verdana"/>
              </a:rPr>
              <a:t>por células de</a:t>
            </a:r>
            <a:r>
              <a:rPr sz="2000" dirty="0">
                <a:solidFill>
                  <a:srgbClr val="103E70"/>
                </a:solidFill>
                <a:latin typeface="Verdana"/>
                <a:cs typeface="Verdana"/>
              </a:rPr>
              <a:t> </a:t>
            </a:r>
            <a:r>
              <a:rPr sz="2000" spc="-5" dirty="0">
                <a:solidFill>
                  <a:srgbClr val="103E70"/>
                </a:solidFill>
                <a:latin typeface="Verdana"/>
                <a:cs typeface="Verdana"/>
              </a:rPr>
              <a:t>Langerhans</a:t>
            </a:r>
            <a:endParaRPr sz="2000">
              <a:latin typeface="Verdana"/>
              <a:cs typeface="Verdana"/>
            </a:endParaRPr>
          </a:p>
          <a:p>
            <a:pPr marL="355600" indent="-342900">
              <a:lnSpc>
                <a:spcPct val="100000"/>
              </a:lnSpc>
              <a:spcBef>
                <a:spcPts val="530"/>
              </a:spcBef>
              <a:buClr>
                <a:srgbClr val="59AACC"/>
              </a:buClr>
              <a:buFont typeface="Wingdings"/>
              <a:buChar char=""/>
              <a:tabLst>
                <a:tab pos="355600" algn="l"/>
              </a:tabLst>
            </a:pPr>
            <a:r>
              <a:rPr sz="2000" spc="-5" dirty="0">
                <a:solidFill>
                  <a:srgbClr val="103E70"/>
                </a:solidFill>
                <a:latin typeface="Verdana"/>
                <a:cs typeface="Verdana"/>
              </a:rPr>
              <a:t>Teoría</a:t>
            </a:r>
            <a:r>
              <a:rPr sz="2000" spc="-30" dirty="0">
                <a:solidFill>
                  <a:srgbClr val="103E70"/>
                </a:solidFill>
                <a:latin typeface="Verdana"/>
                <a:cs typeface="Verdana"/>
              </a:rPr>
              <a:t> </a:t>
            </a:r>
            <a:r>
              <a:rPr sz="2000" spc="-5" dirty="0">
                <a:solidFill>
                  <a:srgbClr val="103E70"/>
                </a:solidFill>
                <a:latin typeface="Verdana"/>
                <a:cs typeface="Verdana"/>
              </a:rPr>
              <a:t>genética</a:t>
            </a:r>
            <a:endParaRPr sz="2000">
              <a:latin typeface="Verdana"/>
              <a:cs typeface="Verdana"/>
            </a:endParaRPr>
          </a:p>
          <a:p>
            <a:pPr marL="355600" indent="-342900">
              <a:lnSpc>
                <a:spcPct val="100000"/>
              </a:lnSpc>
              <a:spcBef>
                <a:spcPts val="540"/>
              </a:spcBef>
              <a:buClr>
                <a:srgbClr val="59AACC"/>
              </a:buClr>
              <a:buFont typeface="Wingdings"/>
              <a:buChar char=""/>
              <a:tabLst>
                <a:tab pos="355600" algn="l"/>
              </a:tabLst>
            </a:pPr>
            <a:r>
              <a:rPr sz="2000" spc="-5" dirty="0">
                <a:solidFill>
                  <a:srgbClr val="103E70"/>
                </a:solidFill>
                <a:latin typeface="Verdana"/>
                <a:cs typeface="Verdana"/>
              </a:rPr>
              <a:t>Teoría</a:t>
            </a:r>
            <a:r>
              <a:rPr sz="2000" spc="-30" dirty="0">
                <a:solidFill>
                  <a:srgbClr val="103E70"/>
                </a:solidFill>
                <a:latin typeface="Verdana"/>
                <a:cs typeface="Verdana"/>
              </a:rPr>
              <a:t> </a:t>
            </a:r>
            <a:r>
              <a:rPr sz="2000" spc="-5" dirty="0">
                <a:solidFill>
                  <a:srgbClr val="103E70"/>
                </a:solidFill>
                <a:latin typeface="Verdana"/>
                <a:cs typeface="Verdana"/>
              </a:rPr>
              <a:t>microbiana</a:t>
            </a:r>
            <a:endParaRPr sz="2000">
              <a:latin typeface="Verdana"/>
              <a:cs typeface="Verdana"/>
            </a:endParaRPr>
          </a:p>
          <a:p>
            <a:pPr marL="355600" indent="-342900">
              <a:lnSpc>
                <a:spcPct val="100000"/>
              </a:lnSpc>
              <a:spcBef>
                <a:spcPts val="530"/>
              </a:spcBef>
              <a:buClr>
                <a:srgbClr val="59AACC"/>
              </a:buClr>
              <a:buFont typeface="Wingdings"/>
              <a:buChar char=""/>
              <a:tabLst>
                <a:tab pos="355600" algn="l"/>
              </a:tabLst>
            </a:pPr>
            <a:r>
              <a:rPr sz="2000" spc="-5" dirty="0">
                <a:solidFill>
                  <a:srgbClr val="103E70"/>
                </a:solidFill>
                <a:latin typeface="Verdana"/>
                <a:cs typeface="Verdana"/>
              </a:rPr>
              <a:t>Teoría</a:t>
            </a:r>
            <a:r>
              <a:rPr sz="2000" spc="-20" dirty="0">
                <a:solidFill>
                  <a:srgbClr val="103E70"/>
                </a:solidFill>
                <a:latin typeface="Verdana"/>
                <a:cs typeface="Verdana"/>
              </a:rPr>
              <a:t> </a:t>
            </a:r>
            <a:r>
              <a:rPr sz="2000" spc="-5" dirty="0">
                <a:solidFill>
                  <a:srgbClr val="103E70"/>
                </a:solidFill>
                <a:latin typeface="Verdana"/>
                <a:cs typeface="Verdana"/>
              </a:rPr>
              <a:t>neuroendocrina</a:t>
            </a:r>
            <a:endParaRPr sz="2000">
              <a:latin typeface="Verdana"/>
              <a:cs typeface="Verdana"/>
            </a:endParaRPr>
          </a:p>
          <a:p>
            <a:pPr marL="355600" indent="-342900">
              <a:lnSpc>
                <a:spcPct val="100000"/>
              </a:lnSpc>
              <a:spcBef>
                <a:spcPts val="540"/>
              </a:spcBef>
              <a:buClr>
                <a:srgbClr val="59AACC"/>
              </a:buClr>
              <a:buFont typeface="Wingdings"/>
              <a:buChar char=""/>
              <a:tabLst>
                <a:tab pos="355600" algn="l"/>
              </a:tabLst>
            </a:pPr>
            <a:r>
              <a:rPr sz="2000" spc="-5" dirty="0">
                <a:solidFill>
                  <a:srgbClr val="103E70"/>
                </a:solidFill>
                <a:latin typeface="Verdana"/>
                <a:cs typeface="Verdana"/>
              </a:rPr>
              <a:t>Teoría</a:t>
            </a:r>
            <a:r>
              <a:rPr sz="2000" spc="-15" dirty="0">
                <a:solidFill>
                  <a:srgbClr val="103E70"/>
                </a:solidFill>
                <a:latin typeface="Verdana"/>
                <a:cs typeface="Verdana"/>
              </a:rPr>
              <a:t> </a:t>
            </a:r>
            <a:r>
              <a:rPr sz="2000" spc="-5" dirty="0">
                <a:solidFill>
                  <a:srgbClr val="103E70"/>
                </a:solidFill>
                <a:latin typeface="Verdana"/>
                <a:cs typeface="Verdana"/>
              </a:rPr>
              <a:t>inmunológica</a:t>
            </a:r>
            <a:endParaRPr sz="2000">
              <a:latin typeface="Verdana"/>
              <a:cs typeface="Verdana"/>
            </a:endParaRPr>
          </a:p>
          <a:p>
            <a:pPr marL="355600" indent="-342900">
              <a:lnSpc>
                <a:spcPct val="100000"/>
              </a:lnSpc>
              <a:spcBef>
                <a:spcPts val="530"/>
              </a:spcBef>
              <a:buClr>
                <a:srgbClr val="59AACC"/>
              </a:buClr>
              <a:buFont typeface="Wingdings"/>
              <a:buChar char=""/>
              <a:tabLst>
                <a:tab pos="355600" algn="l"/>
              </a:tabLst>
            </a:pPr>
            <a:r>
              <a:rPr sz="2000" spc="-5" dirty="0">
                <a:solidFill>
                  <a:srgbClr val="103E70"/>
                </a:solidFill>
                <a:latin typeface="Verdana"/>
                <a:cs typeface="Verdana"/>
              </a:rPr>
              <a:t>Teoría</a:t>
            </a:r>
            <a:r>
              <a:rPr sz="2000" spc="-25" dirty="0">
                <a:solidFill>
                  <a:srgbClr val="103E70"/>
                </a:solidFill>
                <a:latin typeface="Verdana"/>
                <a:cs typeface="Verdana"/>
              </a:rPr>
              <a:t> </a:t>
            </a:r>
            <a:r>
              <a:rPr sz="2000" spc="-5" dirty="0">
                <a:solidFill>
                  <a:srgbClr val="103E70"/>
                </a:solidFill>
                <a:latin typeface="Verdana"/>
                <a:cs typeface="Verdana"/>
              </a:rPr>
              <a:t>psicosomática</a:t>
            </a:r>
            <a:endParaRPr sz="2000">
              <a:latin typeface="Verdana"/>
              <a:cs typeface="Verdana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572000" y="2923539"/>
            <a:ext cx="3492500" cy="2854960"/>
          </a:xfrm>
          <a:prstGeom prst="rect">
            <a:avLst/>
          </a:prstGeom>
        </p:spPr>
      </p:pic>
    </p:spTree>
  </p:cSld>
  <p:clrMapOvr>
    <a:masterClrMapping/>
  </p:clrMapOvr>
  <p:transition>
    <p:dissolv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421120" y="4436109"/>
            <a:ext cx="1355090" cy="1800860"/>
          </a:xfrm>
          <a:prstGeom prst="rect">
            <a:avLst/>
          </a:prstGeom>
        </p:spPr>
      </p:pic>
      <p:grpSp>
        <p:nvGrpSpPr>
          <p:cNvPr id="3" name="object 3"/>
          <p:cNvGrpSpPr/>
          <p:nvPr/>
        </p:nvGrpSpPr>
        <p:grpSpPr>
          <a:xfrm>
            <a:off x="468630" y="4399282"/>
            <a:ext cx="8280400" cy="1875789"/>
            <a:chOff x="468630" y="4399282"/>
            <a:chExt cx="8280400" cy="1875789"/>
          </a:xfrm>
        </p:grpSpPr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623819" y="4437380"/>
              <a:ext cx="1314450" cy="1798320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402080" y="4436110"/>
              <a:ext cx="1294130" cy="1800860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3900170" y="4436110"/>
              <a:ext cx="2616200" cy="1800860"/>
            </a:xfrm>
            <a:prstGeom prst="rect">
              <a:avLst/>
            </a:prstGeom>
          </p:spPr>
        </p:pic>
        <p:sp>
          <p:nvSpPr>
            <p:cNvPr id="7" name="object 7"/>
            <p:cNvSpPr/>
            <p:nvPr/>
          </p:nvSpPr>
          <p:spPr>
            <a:xfrm>
              <a:off x="468630" y="4437380"/>
              <a:ext cx="8280400" cy="0"/>
            </a:xfrm>
            <a:custGeom>
              <a:avLst/>
              <a:gdLst/>
              <a:ahLst/>
              <a:cxnLst/>
              <a:rect l="l" t="t" r="r" b="b"/>
              <a:pathLst>
                <a:path w="8280400">
                  <a:moveTo>
                    <a:pt x="0" y="0"/>
                  </a:moveTo>
                  <a:lnTo>
                    <a:pt x="8280400" y="0"/>
                  </a:lnTo>
                </a:path>
              </a:pathLst>
            </a:custGeom>
            <a:ln w="76194">
              <a:solidFill>
                <a:srgbClr val="103E7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468630" y="6236970"/>
              <a:ext cx="8280400" cy="0"/>
            </a:xfrm>
            <a:custGeom>
              <a:avLst/>
              <a:gdLst/>
              <a:ahLst/>
              <a:cxnLst/>
              <a:rect l="l" t="t" r="r" b="b"/>
              <a:pathLst>
                <a:path w="8280400">
                  <a:moveTo>
                    <a:pt x="0" y="0"/>
                  </a:moveTo>
                  <a:lnTo>
                    <a:pt x="8280400" y="0"/>
                  </a:lnTo>
                </a:path>
              </a:pathLst>
            </a:custGeom>
            <a:ln w="76194">
              <a:solidFill>
                <a:srgbClr val="2C79C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" name="object 9"/>
          <p:cNvSpPr txBox="1">
            <a:spLocks noGrp="1"/>
          </p:cNvSpPr>
          <p:nvPr>
            <p:ph type="title"/>
          </p:nvPr>
        </p:nvSpPr>
        <p:spPr>
          <a:xfrm>
            <a:off x="3978909" y="176529"/>
            <a:ext cx="1391920" cy="4521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b="1" i="1" spc="-5" dirty="0">
                <a:latin typeface="Verdana"/>
                <a:cs typeface="Verdana"/>
              </a:rPr>
              <a:t>DA</a:t>
            </a:r>
            <a:r>
              <a:rPr b="1" i="1" dirty="0">
                <a:latin typeface="Verdana"/>
                <a:cs typeface="Verdana"/>
              </a:rPr>
              <a:t>T</a:t>
            </a:r>
            <a:r>
              <a:rPr b="1" i="1" spc="-15" dirty="0">
                <a:latin typeface="Verdana"/>
                <a:cs typeface="Verdana"/>
              </a:rPr>
              <a:t>O</a:t>
            </a:r>
            <a:r>
              <a:rPr b="1" i="1" dirty="0">
                <a:latin typeface="Verdana"/>
                <a:cs typeface="Verdana"/>
              </a:rPr>
              <a:t>S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685800" y="1637029"/>
            <a:ext cx="7388225" cy="2089150"/>
          </a:xfrm>
          <a:prstGeom prst="rect">
            <a:avLst/>
          </a:prstGeom>
        </p:spPr>
        <p:txBody>
          <a:bodyPr vert="horz" wrap="square" lIns="0" tIns="8890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700"/>
              </a:spcBef>
              <a:buClr>
                <a:srgbClr val="59AACC"/>
              </a:buClr>
              <a:buFont typeface="Wingdings"/>
              <a:buChar char=""/>
              <a:tabLst>
                <a:tab pos="355600" algn="l"/>
              </a:tabLst>
            </a:pPr>
            <a:r>
              <a:rPr sz="2300" dirty="0">
                <a:solidFill>
                  <a:srgbClr val="103E70"/>
                </a:solidFill>
                <a:latin typeface="Verdana"/>
                <a:cs typeface="Verdana"/>
              </a:rPr>
              <a:t>Afectan</a:t>
            </a:r>
            <a:r>
              <a:rPr sz="2300" spc="5" dirty="0">
                <a:solidFill>
                  <a:srgbClr val="103E70"/>
                </a:solidFill>
                <a:latin typeface="Verdana"/>
                <a:cs typeface="Verdana"/>
              </a:rPr>
              <a:t> </a:t>
            </a:r>
            <a:r>
              <a:rPr sz="2300" dirty="0">
                <a:solidFill>
                  <a:srgbClr val="103E70"/>
                </a:solidFill>
                <a:latin typeface="Verdana"/>
                <a:cs typeface="Verdana"/>
              </a:rPr>
              <a:t>por</a:t>
            </a:r>
            <a:r>
              <a:rPr sz="2300" spc="-5" dirty="0">
                <a:solidFill>
                  <a:srgbClr val="103E70"/>
                </a:solidFill>
                <a:latin typeface="Verdana"/>
                <a:cs typeface="Verdana"/>
              </a:rPr>
              <a:t> </a:t>
            </a:r>
            <a:r>
              <a:rPr sz="2300" dirty="0">
                <a:solidFill>
                  <a:srgbClr val="103E70"/>
                </a:solidFill>
                <a:latin typeface="Verdana"/>
                <a:cs typeface="Verdana"/>
              </a:rPr>
              <a:t>igual</a:t>
            </a:r>
            <a:r>
              <a:rPr sz="2300" spc="-5" dirty="0">
                <a:solidFill>
                  <a:srgbClr val="103E70"/>
                </a:solidFill>
                <a:latin typeface="Verdana"/>
                <a:cs typeface="Verdana"/>
              </a:rPr>
              <a:t> </a:t>
            </a:r>
            <a:r>
              <a:rPr sz="2300" dirty="0">
                <a:solidFill>
                  <a:srgbClr val="103E70"/>
                </a:solidFill>
                <a:latin typeface="Verdana"/>
                <a:cs typeface="Verdana"/>
              </a:rPr>
              <a:t>a</a:t>
            </a:r>
            <a:r>
              <a:rPr sz="2300" spc="-5" dirty="0">
                <a:solidFill>
                  <a:srgbClr val="103E70"/>
                </a:solidFill>
                <a:latin typeface="Verdana"/>
                <a:cs typeface="Verdana"/>
              </a:rPr>
              <a:t> </a:t>
            </a:r>
            <a:r>
              <a:rPr sz="2300" dirty="0">
                <a:solidFill>
                  <a:srgbClr val="103E70"/>
                </a:solidFill>
                <a:latin typeface="Verdana"/>
                <a:cs typeface="Verdana"/>
              </a:rPr>
              <a:t>hombres y mujeres</a:t>
            </a:r>
            <a:endParaRPr sz="2300">
              <a:latin typeface="Verdana"/>
              <a:cs typeface="Verdana"/>
            </a:endParaRPr>
          </a:p>
          <a:p>
            <a:pPr marL="355600" indent="-342900">
              <a:lnSpc>
                <a:spcPct val="100000"/>
              </a:lnSpc>
              <a:spcBef>
                <a:spcPts val="600"/>
              </a:spcBef>
              <a:buClr>
                <a:srgbClr val="59AACC"/>
              </a:buClr>
              <a:buFont typeface="Wingdings"/>
              <a:buChar char=""/>
              <a:tabLst>
                <a:tab pos="355600" algn="l"/>
              </a:tabLst>
            </a:pPr>
            <a:r>
              <a:rPr sz="2300" spc="-5" dirty="0">
                <a:solidFill>
                  <a:srgbClr val="103E70"/>
                </a:solidFill>
                <a:latin typeface="Verdana"/>
                <a:cs typeface="Verdana"/>
              </a:rPr>
              <a:t>El</a:t>
            </a:r>
            <a:r>
              <a:rPr sz="2300" dirty="0">
                <a:solidFill>
                  <a:srgbClr val="103E70"/>
                </a:solidFill>
                <a:latin typeface="Verdana"/>
                <a:cs typeface="Verdana"/>
              </a:rPr>
              <a:t> </a:t>
            </a:r>
            <a:r>
              <a:rPr sz="2300" spc="-5" dirty="0">
                <a:solidFill>
                  <a:srgbClr val="103E70"/>
                </a:solidFill>
                <a:latin typeface="Verdana"/>
                <a:cs typeface="Verdana"/>
              </a:rPr>
              <a:t>melasma</a:t>
            </a:r>
            <a:r>
              <a:rPr sz="2300" dirty="0">
                <a:solidFill>
                  <a:srgbClr val="103E70"/>
                </a:solidFill>
                <a:latin typeface="Verdana"/>
                <a:cs typeface="Verdana"/>
              </a:rPr>
              <a:t> es</a:t>
            </a:r>
            <a:r>
              <a:rPr sz="2300" spc="-5" dirty="0">
                <a:solidFill>
                  <a:srgbClr val="103E70"/>
                </a:solidFill>
                <a:latin typeface="Verdana"/>
                <a:cs typeface="Verdana"/>
              </a:rPr>
              <a:t> </a:t>
            </a:r>
            <a:r>
              <a:rPr sz="2300" dirty="0">
                <a:solidFill>
                  <a:srgbClr val="103E70"/>
                </a:solidFill>
                <a:latin typeface="Verdana"/>
                <a:cs typeface="Verdana"/>
              </a:rPr>
              <a:t>de</a:t>
            </a:r>
            <a:r>
              <a:rPr sz="2300" spc="10" dirty="0">
                <a:solidFill>
                  <a:srgbClr val="103E70"/>
                </a:solidFill>
                <a:latin typeface="Verdana"/>
                <a:cs typeface="Verdana"/>
              </a:rPr>
              <a:t> </a:t>
            </a:r>
            <a:r>
              <a:rPr sz="2300" dirty="0">
                <a:solidFill>
                  <a:srgbClr val="103E70"/>
                </a:solidFill>
                <a:latin typeface="Verdana"/>
                <a:cs typeface="Verdana"/>
              </a:rPr>
              <a:t>predominio</a:t>
            </a:r>
            <a:r>
              <a:rPr sz="2300" spc="10" dirty="0">
                <a:solidFill>
                  <a:srgbClr val="103E70"/>
                </a:solidFill>
                <a:latin typeface="Verdana"/>
                <a:cs typeface="Verdana"/>
              </a:rPr>
              <a:t> </a:t>
            </a:r>
            <a:r>
              <a:rPr sz="2300" dirty="0">
                <a:solidFill>
                  <a:srgbClr val="103E70"/>
                </a:solidFill>
                <a:latin typeface="Verdana"/>
                <a:cs typeface="Verdana"/>
              </a:rPr>
              <a:t>femenino</a:t>
            </a:r>
            <a:endParaRPr sz="2300">
              <a:latin typeface="Verdana"/>
              <a:cs typeface="Verdana"/>
            </a:endParaRPr>
          </a:p>
          <a:p>
            <a:pPr marL="355600" marR="5080" indent="-342900">
              <a:lnSpc>
                <a:spcPct val="101400"/>
              </a:lnSpc>
              <a:spcBef>
                <a:spcPts val="570"/>
              </a:spcBef>
              <a:buClr>
                <a:srgbClr val="59AACC"/>
              </a:buClr>
              <a:buFont typeface="Wingdings"/>
              <a:buChar char=""/>
              <a:tabLst>
                <a:tab pos="355600" algn="l"/>
              </a:tabLst>
            </a:pPr>
            <a:r>
              <a:rPr sz="2300" spc="-5" dirty="0">
                <a:solidFill>
                  <a:srgbClr val="103E70"/>
                </a:solidFill>
                <a:latin typeface="Verdana"/>
                <a:cs typeface="Verdana"/>
              </a:rPr>
              <a:t>Se </a:t>
            </a:r>
            <a:r>
              <a:rPr sz="2300" dirty="0">
                <a:solidFill>
                  <a:srgbClr val="103E70"/>
                </a:solidFill>
                <a:latin typeface="Verdana"/>
                <a:cs typeface="Verdana"/>
              </a:rPr>
              <a:t>presentan en cualquier edad (algunas desde </a:t>
            </a:r>
            <a:r>
              <a:rPr sz="2300" spc="-795" dirty="0">
                <a:solidFill>
                  <a:srgbClr val="103E70"/>
                </a:solidFill>
                <a:latin typeface="Verdana"/>
                <a:cs typeface="Verdana"/>
              </a:rPr>
              <a:t> </a:t>
            </a:r>
            <a:r>
              <a:rPr sz="2300" dirty="0">
                <a:solidFill>
                  <a:srgbClr val="103E70"/>
                </a:solidFill>
                <a:latin typeface="Verdana"/>
                <a:cs typeface="Verdana"/>
              </a:rPr>
              <a:t>nacimiento)</a:t>
            </a:r>
            <a:endParaRPr sz="2300">
              <a:latin typeface="Verdana"/>
              <a:cs typeface="Verdana"/>
            </a:endParaRPr>
          </a:p>
          <a:p>
            <a:pPr marL="355600" indent="-342900">
              <a:lnSpc>
                <a:spcPct val="100000"/>
              </a:lnSpc>
              <a:spcBef>
                <a:spcPts val="600"/>
              </a:spcBef>
              <a:buClr>
                <a:srgbClr val="59AACC"/>
              </a:buClr>
              <a:buFont typeface="Wingdings"/>
              <a:buChar char=""/>
              <a:tabLst>
                <a:tab pos="355600" algn="l"/>
              </a:tabLst>
            </a:pPr>
            <a:r>
              <a:rPr sz="2300" dirty="0">
                <a:solidFill>
                  <a:srgbClr val="103E70"/>
                </a:solidFill>
                <a:latin typeface="Verdana"/>
                <a:cs typeface="Verdana"/>
              </a:rPr>
              <a:t>No</a:t>
            </a:r>
            <a:r>
              <a:rPr sz="2300" spc="-5" dirty="0">
                <a:solidFill>
                  <a:srgbClr val="103E70"/>
                </a:solidFill>
                <a:latin typeface="Verdana"/>
                <a:cs typeface="Verdana"/>
              </a:rPr>
              <a:t> </a:t>
            </a:r>
            <a:r>
              <a:rPr sz="2300" dirty="0">
                <a:solidFill>
                  <a:srgbClr val="103E70"/>
                </a:solidFill>
                <a:latin typeface="Verdana"/>
                <a:cs typeface="Verdana"/>
              </a:rPr>
              <a:t>tienen</a:t>
            </a:r>
            <a:r>
              <a:rPr sz="2300" spc="-10" dirty="0">
                <a:solidFill>
                  <a:srgbClr val="103E70"/>
                </a:solidFill>
                <a:latin typeface="Verdana"/>
                <a:cs typeface="Verdana"/>
              </a:rPr>
              <a:t> </a:t>
            </a:r>
            <a:r>
              <a:rPr sz="2300" dirty="0">
                <a:solidFill>
                  <a:srgbClr val="103E70"/>
                </a:solidFill>
                <a:latin typeface="Verdana"/>
                <a:cs typeface="Verdana"/>
              </a:rPr>
              <a:t>preferencia</a:t>
            </a:r>
            <a:r>
              <a:rPr sz="2300" spc="-5" dirty="0">
                <a:solidFill>
                  <a:srgbClr val="103E70"/>
                </a:solidFill>
                <a:latin typeface="Verdana"/>
                <a:cs typeface="Verdana"/>
              </a:rPr>
              <a:t> racial</a:t>
            </a:r>
            <a:endParaRPr sz="2300">
              <a:latin typeface="Verdana"/>
              <a:cs typeface="Verdana"/>
            </a:endParaRPr>
          </a:p>
        </p:txBody>
      </p:sp>
      <p:pic>
        <p:nvPicPr>
          <p:cNvPr id="11" name="object 11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8173719" y="0"/>
            <a:ext cx="576579" cy="765810"/>
          </a:xfrm>
          <a:prstGeom prst="rect">
            <a:avLst/>
          </a:prstGeom>
        </p:spPr>
      </p:pic>
    </p:spTree>
  </p:cSld>
  <p:clrMapOvr>
    <a:masterClrMapping/>
  </p:clrMapOvr>
  <p:transition>
    <p:dissolve/>
  </p:transition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87069" y="2382520"/>
            <a:ext cx="3782060" cy="948690"/>
          </a:xfrm>
          <a:prstGeom prst="rect">
            <a:avLst/>
          </a:prstGeom>
        </p:spPr>
        <p:txBody>
          <a:bodyPr vert="horz" wrap="square" lIns="0" tIns="7620" rIns="0" bIns="0" rtlCol="0">
            <a:spAutoFit/>
          </a:bodyPr>
          <a:lstStyle/>
          <a:p>
            <a:pPr marL="354965" marR="5080" indent="-342900" algn="just">
              <a:lnSpc>
                <a:spcPct val="101499"/>
              </a:lnSpc>
              <a:spcBef>
                <a:spcPts val="60"/>
              </a:spcBef>
              <a:buClr>
                <a:srgbClr val="59AACC"/>
              </a:buClr>
              <a:buFont typeface="Wingdings"/>
              <a:buChar char=""/>
              <a:tabLst>
                <a:tab pos="355600" algn="l"/>
              </a:tabLst>
            </a:pPr>
            <a:r>
              <a:rPr sz="2000" spc="-5" dirty="0">
                <a:solidFill>
                  <a:srgbClr val="103E70"/>
                </a:solidFill>
                <a:latin typeface="Verdana"/>
                <a:cs typeface="Verdana"/>
              </a:rPr>
              <a:t>Síndrome dependiente </a:t>
            </a:r>
            <a:r>
              <a:rPr sz="2000" dirty="0">
                <a:solidFill>
                  <a:srgbClr val="103E70"/>
                </a:solidFill>
                <a:latin typeface="Verdana"/>
                <a:cs typeface="Verdana"/>
              </a:rPr>
              <a:t>de </a:t>
            </a:r>
            <a:r>
              <a:rPr sz="2000" spc="5" dirty="0">
                <a:solidFill>
                  <a:srgbClr val="103E70"/>
                </a:solidFill>
                <a:latin typeface="Verdana"/>
                <a:cs typeface="Verdana"/>
              </a:rPr>
              <a:t> </a:t>
            </a:r>
            <a:r>
              <a:rPr sz="2000" dirty="0">
                <a:solidFill>
                  <a:srgbClr val="103E70"/>
                </a:solidFill>
                <a:latin typeface="Verdana"/>
                <a:cs typeface="Verdana"/>
              </a:rPr>
              <a:t>una</a:t>
            </a:r>
            <a:r>
              <a:rPr sz="2000" spc="5" dirty="0">
                <a:solidFill>
                  <a:srgbClr val="103E70"/>
                </a:solidFill>
                <a:latin typeface="Verdana"/>
                <a:cs typeface="Verdana"/>
              </a:rPr>
              <a:t> </a:t>
            </a:r>
            <a:r>
              <a:rPr sz="2000" spc="-5" dirty="0">
                <a:solidFill>
                  <a:srgbClr val="103E70"/>
                </a:solidFill>
                <a:latin typeface="Verdana"/>
                <a:cs typeface="Verdana"/>
              </a:rPr>
              <a:t>piel</a:t>
            </a:r>
            <a:r>
              <a:rPr sz="2000" dirty="0">
                <a:solidFill>
                  <a:srgbClr val="103E70"/>
                </a:solidFill>
                <a:latin typeface="Verdana"/>
                <a:cs typeface="Verdana"/>
              </a:rPr>
              <a:t> </a:t>
            </a:r>
            <a:r>
              <a:rPr sz="2000" spc="-5" dirty="0">
                <a:solidFill>
                  <a:srgbClr val="103E70"/>
                </a:solidFill>
                <a:latin typeface="Verdana"/>
                <a:cs typeface="Verdana"/>
              </a:rPr>
              <a:t>acostumbrada </a:t>
            </a:r>
            <a:r>
              <a:rPr sz="2000" dirty="0">
                <a:solidFill>
                  <a:srgbClr val="103E70"/>
                </a:solidFill>
                <a:latin typeface="Verdana"/>
                <a:cs typeface="Verdana"/>
              </a:rPr>
              <a:t> </a:t>
            </a:r>
            <a:r>
              <a:rPr sz="2000" spc="-5" dirty="0">
                <a:solidFill>
                  <a:srgbClr val="103E70"/>
                </a:solidFill>
                <a:latin typeface="Verdana"/>
                <a:cs typeface="Verdana"/>
              </a:rPr>
              <a:t>talvez</a:t>
            </a:r>
            <a:r>
              <a:rPr sz="2000" spc="204" dirty="0">
                <a:solidFill>
                  <a:srgbClr val="103E70"/>
                </a:solidFill>
                <a:latin typeface="Verdana"/>
                <a:cs typeface="Verdana"/>
              </a:rPr>
              <a:t> </a:t>
            </a:r>
            <a:r>
              <a:rPr sz="2000" spc="-5" dirty="0">
                <a:solidFill>
                  <a:srgbClr val="103E70"/>
                </a:solidFill>
                <a:latin typeface="Verdana"/>
                <a:cs typeface="Verdana"/>
              </a:rPr>
              <a:t>genéticamente</a:t>
            </a:r>
            <a:r>
              <a:rPr sz="2000" spc="400" dirty="0">
                <a:solidFill>
                  <a:srgbClr val="103E70"/>
                </a:solidFill>
                <a:latin typeface="Verdana"/>
                <a:cs typeface="Verdana"/>
              </a:rPr>
              <a:t> </a:t>
            </a:r>
            <a:r>
              <a:rPr sz="2000" dirty="0">
                <a:solidFill>
                  <a:srgbClr val="103E70"/>
                </a:solidFill>
                <a:latin typeface="Verdana"/>
                <a:cs typeface="Verdana"/>
              </a:rPr>
              <a:t>a</a:t>
            </a:r>
            <a:endParaRPr sz="2000">
              <a:latin typeface="Verdana"/>
              <a:cs typeface="Verdana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3303270" y="3309620"/>
            <a:ext cx="1164590" cy="330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spc="-10" dirty="0">
                <a:solidFill>
                  <a:srgbClr val="103E70"/>
                </a:solidFill>
                <a:latin typeface="Verdana"/>
                <a:cs typeface="Verdana"/>
              </a:rPr>
              <a:t>m</a:t>
            </a:r>
            <a:r>
              <a:rPr sz="2000" spc="-5" dirty="0">
                <a:solidFill>
                  <a:srgbClr val="103E70"/>
                </a:solidFill>
                <a:latin typeface="Verdana"/>
                <a:cs typeface="Verdana"/>
              </a:rPr>
              <a:t>a</a:t>
            </a:r>
            <a:r>
              <a:rPr sz="2000" spc="10" dirty="0">
                <a:solidFill>
                  <a:srgbClr val="103E70"/>
                </a:solidFill>
                <a:latin typeface="Verdana"/>
                <a:cs typeface="Verdana"/>
              </a:rPr>
              <a:t>n</a:t>
            </a:r>
            <a:r>
              <a:rPr sz="2000" spc="-5" dirty="0">
                <a:solidFill>
                  <a:srgbClr val="103E70"/>
                </a:solidFill>
                <a:latin typeface="Verdana"/>
                <a:cs typeface="Verdana"/>
              </a:rPr>
              <a:t>c</a:t>
            </a:r>
            <a:r>
              <a:rPr sz="2000" dirty="0">
                <a:solidFill>
                  <a:srgbClr val="103E70"/>
                </a:solidFill>
                <a:latin typeface="Verdana"/>
                <a:cs typeface="Verdana"/>
              </a:rPr>
              <a:t>h</a:t>
            </a:r>
            <a:r>
              <a:rPr sz="2000" spc="-5" dirty="0">
                <a:solidFill>
                  <a:srgbClr val="103E70"/>
                </a:solidFill>
                <a:latin typeface="Verdana"/>
                <a:cs typeface="Verdana"/>
              </a:rPr>
              <a:t>as</a:t>
            </a:r>
            <a:endParaRPr sz="2000">
              <a:latin typeface="Verdana"/>
              <a:cs typeface="Verdana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029969" y="3309620"/>
            <a:ext cx="1360170" cy="948690"/>
          </a:xfrm>
          <a:prstGeom prst="rect">
            <a:avLst/>
          </a:prstGeom>
        </p:spPr>
        <p:txBody>
          <a:bodyPr vert="horz" wrap="square" lIns="0" tIns="7620" rIns="0" bIns="0" rtlCol="0">
            <a:spAutoFit/>
          </a:bodyPr>
          <a:lstStyle/>
          <a:p>
            <a:pPr marL="12700" marR="5080">
              <a:lnSpc>
                <a:spcPct val="101499"/>
              </a:lnSpc>
              <a:spcBef>
                <a:spcPts val="60"/>
              </a:spcBef>
            </a:pPr>
            <a:r>
              <a:rPr sz="2000" spc="-5" dirty="0">
                <a:solidFill>
                  <a:srgbClr val="103E70"/>
                </a:solidFill>
                <a:latin typeface="Verdana"/>
                <a:cs typeface="Verdana"/>
              </a:rPr>
              <a:t>producir </a:t>
            </a:r>
            <a:r>
              <a:rPr sz="2000" dirty="0">
                <a:solidFill>
                  <a:srgbClr val="103E70"/>
                </a:solidFill>
                <a:latin typeface="Verdana"/>
                <a:cs typeface="Verdana"/>
              </a:rPr>
              <a:t> </a:t>
            </a:r>
            <a:r>
              <a:rPr sz="2000" spc="-5" dirty="0">
                <a:solidFill>
                  <a:srgbClr val="103E70"/>
                </a:solidFill>
                <a:latin typeface="Verdana"/>
                <a:cs typeface="Verdana"/>
              </a:rPr>
              <a:t>acrómicas </a:t>
            </a:r>
            <a:r>
              <a:rPr sz="2000" spc="-690" dirty="0">
                <a:solidFill>
                  <a:srgbClr val="103E70"/>
                </a:solidFill>
                <a:latin typeface="Verdana"/>
                <a:cs typeface="Verdana"/>
              </a:rPr>
              <a:t> </a:t>
            </a:r>
            <a:r>
              <a:rPr sz="2000" spc="-5" dirty="0">
                <a:solidFill>
                  <a:srgbClr val="103E70"/>
                </a:solidFill>
                <a:latin typeface="Verdana"/>
                <a:cs typeface="Verdana"/>
              </a:rPr>
              <a:t>es</a:t>
            </a:r>
            <a:r>
              <a:rPr sz="2000" dirty="0">
                <a:solidFill>
                  <a:srgbClr val="103E70"/>
                </a:solidFill>
                <a:latin typeface="Verdana"/>
                <a:cs typeface="Verdana"/>
              </a:rPr>
              <a:t>t</a:t>
            </a:r>
            <a:r>
              <a:rPr sz="2000" spc="10" dirty="0">
                <a:solidFill>
                  <a:srgbClr val="103E70"/>
                </a:solidFill>
                <a:latin typeface="Verdana"/>
                <a:cs typeface="Verdana"/>
              </a:rPr>
              <a:t>í</a:t>
            </a:r>
            <a:r>
              <a:rPr sz="2000" spc="-10" dirty="0">
                <a:solidFill>
                  <a:srgbClr val="103E70"/>
                </a:solidFill>
                <a:latin typeface="Verdana"/>
                <a:cs typeface="Verdana"/>
              </a:rPr>
              <a:t>m</a:t>
            </a:r>
            <a:r>
              <a:rPr sz="2000" dirty="0">
                <a:solidFill>
                  <a:srgbClr val="103E70"/>
                </a:solidFill>
                <a:latin typeface="Verdana"/>
                <a:cs typeface="Verdana"/>
              </a:rPr>
              <a:t>ul</a:t>
            </a:r>
            <a:r>
              <a:rPr sz="2000" spc="-5" dirty="0">
                <a:solidFill>
                  <a:srgbClr val="103E70"/>
                </a:solidFill>
                <a:latin typeface="Verdana"/>
                <a:cs typeface="Verdana"/>
              </a:rPr>
              <a:t>o</a:t>
            </a:r>
            <a:r>
              <a:rPr sz="2000" spc="5" dirty="0">
                <a:solidFill>
                  <a:srgbClr val="103E70"/>
                </a:solidFill>
                <a:latin typeface="Verdana"/>
                <a:cs typeface="Verdana"/>
              </a:rPr>
              <a:t>s</a:t>
            </a:r>
            <a:r>
              <a:rPr sz="2000" dirty="0">
                <a:solidFill>
                  <a:srgbClr val="103E70"/>
                </a:solidFill>
                <a:latin typeface="Verdana"/>
                <a:cs typeface="Verdana"/>
              </a:rPr>
              <a:t>:</a:t>
            </a:r>
            <a:endParaRPr sz="2000">
              <a:latin typeface="Verdana"/>
              <a:cs typeface="Verdana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2565354" y="3619500"/>
            <a:ext cx="1903095" cy="638810"/>
          </a:xfrm>
          <a:prstGeom prst="rect">
            <a:avLst/>
          </a:prstGeom>
        </p:spPr>
        <p:txBody>
          <a:bodyPr vert="horz" wrap="square" lIns="0" tIns="8255" rIns="0" bIns="0" rtlCol="0">
            <a:spAutoFit/>
          </a:bodyPr>
          <a:lstStyle/>
          <a:p>
            <a:pPr marL="37465" marR="5080" indent="-25400">
              <a:lnSpc>
                <a:spcPct val="101299"/>
              </a:lnSpc>
              <a:spcBef>
                <a:spcPts val="65"/>
              </a:spcBef>
              <a:tabLst>
                <a:tab pos="832485" algn="l"/>
              </a:tabLst>
            </a:pPr>
            <a:r>
              <a:rPr sz="2000" spc="-5" dirty="0">
                <a:solidFill>
                  <a:srgbClr val="103E70"/>
                </a:solidFill>
                <a:latin typeface="Verdana"/>
                <a:cs typeface="Verdana"/>
              </a:rPr>
              <a:t>a</a:t>
            </a:r>
            <a:r>
              <a:rPr sz="2000" spc="10" dirty="0">
                <a:solidFill>
                  <a:srgbClr val="103E70"/>
                </a:solidFill>
                <a:latin typeface="Verdana"/>
                <a:cs typeface="Verdana"/>
              </a:rPr>
              <a:t>n</a:t>
            </a:r>
            <a:r>
              <a:rPr sz="2000" dirty="0">
                <a:solidFill>
                  <a:srgbClr val="103E70"/>
                </a:solidFill>
                <a:latin typeface="Verdana"/>
                <a:cs typeface="Verdana"/>
              </a:rPr>
              <a:t>te	di</a:t>
            </a:r>
            <a:r>
              <a:rPr sz="2000" spc="-5" dirty="0">
                <a:solidFill>
                  <a:srgbClr val="103E70"/>
                </a:solidFill>
                <a:latin typeface="Verdana"/>
                <a:cs typeface="Verdana"/>
              </a:rPr>
              <a:t>ver</a:t>
            </a:r>
            <a:r>
              <a:rPr sz="2000" spc="5" dirty="0">
                <a:solidFill>
                  <a:srgbClr val="103E70"/>
                </a:solidFill>
                <a:latin typeface="Verdana"/>
                <a:cs typeface="Verdana"/>
              </a:rPr>
              <a:t>s</a:t>
            </a:r>
            <a:r>
              <a:rPr sz="2000" spc="-5" dirty="0">
                <a:solidFill>
                  <a:srgbClr val="103E70"/>
                </a:solidFill>
                <a:latin typeface="Verdana"/>
                <a:cs typeface="Verdana"/>
              </a:rPr>
              <a:t>o</a:t>
            </a:r>
            <a:r>
              <a:rPr sz="2000" dirty="0">
                <a:solidFill>
                  <a:srgbClr val="103E70"/>
                </a:solidFill>
                <a:latin typeface="Verdana"/>
                <a:cs typeface="Verdana"/>
              </a:rPr>
              <a:t>s  </a:t>
            </a:r>
            <a:r>
              <a:rPr sz="2000" spc="10" dirty="0">
                <a:solidFill>
                  <a:srgbClr val="103E70"/>
                </a:solidFill>
                <a:latin typeface="Verdana"/>
                <a:cs typeface="Verdana"/>
              </a:rPr>
              <a:t>t</a:t>
            </a:r>
            <a:r>
              <a:rPr sz="2000" spc="-5" dirty="0">
                <a:solidFill>
                  <a:srgbClr val="103E70"/>
                </a:solidFill>
                <a:latin typeface="Verdana"/>
                <a:cs typeface="Verdana"/>
              </a:rPr>
              <a:t>ra</a:t>
            </a:r>
            <a:r>
              <a:rPr sz="2000" dirty="0">
                <a:solidFill>
                  <a:srgbClr val="103E70"/>
                </a:solidFill>
                <a:latin typeface="Verdana"/>
                <a:cs typeface="Verdana"/>
              </a:rPr>
              <a:t>u</a:t>
            </a:r>
            <a:r>
              <a:rPr sz="2000" spc="-10" dirty="0">
                <a:solidFill>
                  <a:srgbClr val="103E70"/>
                </a:solidFill>
                <a:latin typeface="Verdana"/>
                <a:cs typeface="Verdana"/>
              </a:rPr>
              <a:t>m</a:t>
            </a:r>
            <a:r>
              <a:rPr sz="2000" spc="-5" dirty="0">
                <a:solidFill>
                  <a:srgbClr val="103E70"/>
                </a:solidFill>
                <a:latin typeface="Verdana"/>
                <a:cs typeface="Verdana"/>
              </a:rPr>
              <a:t>a</a:t>
            </a:r>
            <a:r>
              <a:rPr sz="2000" spc="10" dirty="0">
                <a:solidFill>
                  <a:srgbClr val="103E70"/>
                </a:solidFill>
                <a:latin typeface="Verdana"/>
                <a:cs typeface="Verdana"/>
              </a:rPr>
              <a:t>t</a:t>
            </a:r>
            <a:r>
              <a:rPr sz="2000" dirty="0">
                <a:solidFill>
                  <a:srgbClr val="103E70"/>
                </a:solidFill>
                <a:latin typeface="Verdana"/>
                <a:cs typeface="Verdana"/>
              </a:rPr>
              <a:t>i</a:t>
            </a:r>
            <a:r>
              <a:rPr sz="2000" spc="-5" dirty="0">
                <a:solidFill>
                  <a:srgbClr val="103E70"/>
                </a:solidFill>
                <a:latin typeface="Verdana"/>
                <a:cs typeface="Verdana"/>
              </a:rPr>
              <a:t>s</a:t>
            </a:r>
            <a:r>
              <a:rPr sz="2000" dirty="0">
                <a:solidFill>
                  <a:srgbClr val="103E70"/>
                </a:solidFill>
                <a:latin typeface="Verdana"/>
                <a:cs typeface="Verdana"/>
              </a:rPr>
              <a:t>m</a:t>
            </a:r>
            <a:r>
              <a:rPr sz="2000" spc="-5" dirty="0">
                <a:solidFill>
                  <a:srgbClr val="103E70"/>
                </a:solidFill>
                <a:latin typeface="Verdana"/>
                <a:cs typeface="Verdana"/>
              </a:rPr>
              <a:t>os,</a:t>
            </a:r>
            <a:endParaRPr sz="2000">
              <a:latin typeface="Verdana"/>
              <a:cs typeface="Verdana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723374" y="4237990"/>
            <a:ext cx="2744470" cy="330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703705" algn="l"/>
              </a:tabLst>
            </a:pPr>
            <a:r>
              <a:rPr sz="2000" spc="-5" dirty="0">
                <a:solidFill>
                  <a:srgbClr val="103E70"/>
                </a:solidFill>
                <a:latin typeface="Verdana"/>
                <a:cs typeface="Verdana"/>
              </a:rPr>
              <a:t>emociones,	presión,</a:t>
            </a:r>
            <a:endParaRPr sz="2000">
              <a:latin typeface="Verdana"/>
              <a:cs typeface="Verdana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029969" y="4237990"/>
            <a:ext cx="501015" cy="638810"/>
          </a:xfrm>
          <a:prstGeom prst="rect">
            <a:avLst/>
          </a:prstGeom>
        </p:spPr>
        <p:txBody>
          <a:bodyPr vert="horz" wrap="square" lIns="0" tIns="8255" rIns="0" bIns="0" rtlCol="0">
            <a:spAutoFit/>
          </a:bodyPr>
          <a:lstStyle/>
          <a:p>
            <a:pPr marL="12700" marR="5080">
              <a:lnSpc>
                <a:spcPct val="101299"/>
              </a:lnSpc>
              <a:spcBef>
                <a:spcPts val="65"/>
              </a:spcBef>
            </a:pPr>
            <a:r>
              <a:rPr sz="2000" dirty="0">
                <a:solidFill>
                  <a:srgbClr val="103E70"/>
                </a:solidFill>
                <a:latin typeface="Verdana"/>
                <a:cs typeface="Verdana"/>
              </a:rPr>
              <a:t>sol, </a:t>
            </a:r>
            <a:r>
              <a:rPr sz="2000" spc="-690" dirty="0">
                <a:solidFill>
                  <a:srgbClr val="103E70"/>
                </a:solidFill>
                <a:latin typeface="Verdana"/>
                <a:cs typeface="Verdana"/>
              </a:rPr>
              <a:t> </a:t>
            </a:r>
            <a:r>
              <a:rPr sz="2000" spc="-5" dirty="0">
                <a:solidFill>
                  <a:srgbClr val="103E70"/>
                </a:solidFill>
                <a:latin typeface="Verdana"/>
                <a:cs typeface="Verdana"/>
              </a:rPr>
              <a:t>e</a:t>
            </a:r>
            <a:r>
              <a:rPr sz="2000" dirty="0">
                <a:solidFill>
                  <a:srgbClr val="103E70"/>
                </a:solidFill>
                <a:latin typeface="Verdana"/>
                <a:cs typeface="Verdana"/>
              </a:rPr>
              <a:t>t</a:t>
            </a:r>
            <a:r>
              <a:rPr sz="2000" spc="-5" dirty="0">
                <a:solidFill>
                  <a:srgbClr val="103E70"/>
                </a:solidFill>
                <a:latin typeface="Verdana"/>
                <a:cs typeface="Verdana"/>
              </a:rPr>
              <a:t>c.</a:t>
            </a:r>
            <a:endParaRPr sz="2000">
              <a:latin typeface="Verdana"/>
              <a:cs typeface="Verdana"/>
            </a:endParaRPr>
          </a:p>
        </p:txBody>
      </p:sp>
      <p:pic>
        <p:nvPicPr>
          <p:cNvPr id="8" name="object 8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932679" y="1845310"/>
            <a:ext cx="3295650" cy="3105150"/>
          </a:xfrm>
          <a:prstGeom prst="rect">
            <a:avLst/>
          </a:prstGeom>
        </p:spPr>
      </p:pic>
    </p:spTree>
  </p:cSld>
  <p:clrMapOvr>
    <a:masterClrMapping/>
  </p:clrMapOvr>
  <p:transition>
    <p:dissolve/>
  </p:transition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18490" y="176529"/>
            <a:ext cx="3804920" cy="45288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61645">
              <a:lnSpc>
                <a:spcPct val="100000"/>
              </a:lnSpc>
              <a:spcBef>
                <a:spcPts val="100"/>
              </a:spcBef>
            </a:pPr>
            <a:r>
              <a:rPr sz="2800" b="1" i="1" spc="-5" dirty="0">
                <a:solidFill>
                  <a:srgbClr val="103E70"/>
                </a:solidFill>
                <a:latin typeface="Verdana"/>
                <a:cs typeface="Verdana"/>
              </a:rPr>
              <a:t>DX</a:t>
            </a:r>
            <a:endParaRPr sz="2800">
              <a:latin typeface="Verdana"/>
              <a:cs typeface="Verdana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4500">
              <a:latin typeface="Verdana"/>
              <a:cs typeface="Verdana"/>
            </a:endParaRPr>
          </a:p>
          <a:p>
            <a:pPr marL="355600" indent="-342900">
              <a:lnSpc>
                <a:spcPct val="100000"/>
              </a:lnSpc>
              <a:buClr>
                <a:srgbClr val="59AACC"/>
              </a:buClr>
              <a:buFont typeface="Wingdings"/>
              <a:buChar char=""/>
              <a:tabLst>
                <a:tab pos="355600" algn="l"/>
              </a:tabLst>
            </a:pPr>
            <a:r>
              <a:rPr sz="2000" dirty="0">
                <a:solidFill>
                  <a:srgbClr val="103E70"/>
                </a:solidFill>
                <a:latin typeface="Verdana"/>
                <a:cs typeface="Verdana"/>
              </a:rPr>
              <a:t>Clínico</a:t>
            </a:r>
            <a:endParaRPr sz="2000">
              <a:latin typeface="Verdana"/>
              <a:cs typeface="Verdana"/>
            </a:endParaRPr>
          </a:p>
          <a:p>
            <a:pPr marL="355600" indent="-342900">
              <a:lnSpc>
                <a:spcPct val="100000"/>
              </a:lnSpc>
              <a:spcBef>
                <a:spcPts val="540"/>
              </a:spcBef>
              <a:buClr>
                <a:srgbClr val="59AACC"/>
              </a:buClr>
              <a:buFont typeface="Wingdings"/>
              <a:buChar char=""/>
              <a:tabLst>
                <a:tab pos="355600" algn="l"/>
              </a:tabLst>
            </a:pPr>
            <a:r>
              <a:rPr sz="2000" spc="-5" dirty="0">
                <a:solidFill>
                  <a:srgbClr val="103E70"/>
                </a:solidFill>
                <a:latin typeface="Verdana"/>
                <a:cs typeface="Verdana"/>
              </a:rPr>
              <a:t>Diferencial:</a:t>
            </a:r>
            <a:endParaRPr sz="2000">
              <a:latin typeface="Verdana"/>
              <a:cs typeface="Verdana"/>
            </a:endParaRPr>
          </a:p>
          <a:p>
            <a:pPr marL="755650" lvl="1" indent="-285750">
              <a:lnSpc>
                <a:spcPct val="100000"/>
              </a:lnSpc>
              <a:spcBef>
                <a:spcPts val="330"/>
              </a:spcBef>
              <a:buClr>
                <a:srgbClr val="2C79CE"/>
              </a:buClr>
              <a:buFont typeface="Wingdings"/>
              <a:buChar char=""/>
              <a:tabLst>
                <a:tab pos="755015" algn="l"/>
                <a:tab pos="755650" algn="l"/>
              </a:tabLst>
            </a:pPr>
            <a:r>
              <a:rPr sz="2000" spc="-5" dirty="0">
                <a:solidFill>
                  <a:srgbClr val="103E70"/>
                </a:solidFill>
                <a:latin typeface="Arial MT"/>
                <a:cs typeface="Arial MT"/>
              </a:rPr>
              <a:t>Mal</a:t>
            </a:r>
            <a:r>
              <a:rPr sz="2000" spc="-30" dirty="0">
                <a:solidFill>
                  <a:srgbClr val="103E70"/>
                </a:solidFill>
                <a:latin typeface="Arial MT"/>
                <a:cs typeface="Arial MT"/>
              </a:rPr>
              <a:t> </a:t>
            </a:r>
            <a:r>
              <a:rPr sz="2000" dirty="0">
                <a:solidFill>
                  <a:srgbClr val="103E70"/>
                </a:solidFill>
                <a:latin typeface="Arial MT"/>
                <a:cs typeface="Arial MT"/>
              </a:rPr>
              <a:t>del</a:t>
            </a:r>
            <a:r>
              <a:rPr sz="2000" spc="-40" dirty="0">
                <a:solidFill>
                  <a:srgbClr val="103E70"/>
                </a:solidFill>
                <a:latin typeface="Arial MT"/>
                <a:cs typeface="Arial MT"/>
              </a:rPr>
              <a:t> </a:t>
            </a:r>
            <a:r>
              <a:rPr sz="2000" dirty="0">
                <a:solidFill>
                  <a:srgbClr val="103E70"/>
                </a:solidFill>
                <a:latin typeface="Arial MT"/>
                <a:cs typeface="Arial MT"/>
              </a:rPr>
              <a:t>pinto,</a:t>
            </a:r>
            <a:endParaRPr sz="2000">
              <a:latin typeface="Arial MT"/>
              <a:cs typeface="Arial MT"/>
            </a:endParaRPr>
          </a:p>
          <a:p>
            <a:pPr marL="755650" lvl="1" indent="-285750">
              <a:lnSpc>
                <a:spcPct val="100000"/>
              </a:lnSpc>
              <a:spcBef>
                <a:spcPts val="330"/>
              </a:spcBef>
              <a:buClr>
                <a:srgbClr val="2C79CE"/>
              </a:buClr>
              <a:buFont typeface="Wingdings"/>
              <a:buChar char=""/>
              <a:tabLst>
                <a:tab pos="755015" algn="l"/>
                <a:tab pos="755650" algn="l"/>
              </a:tabLst>
            </a:pPr>
            <a:r>
              <a:rPr sz="2000" dirty="0">
                <a:solidFill>
                  <a:srgbClr val="103E70"/>
                </a:solidFill>
                <a:latin typeface="Arial MT"/>
                <a:cs typeface="Arial MT"/>
              </a:rPr>
              <a:t>nevos</a:t>
            </a:r>
            <a:r>
              <a:rPr sz="2000" spc="-30" dirty="0">
                <a:solidFill>
                  <a:srgbClr val="103E70"/>
                </a:solidFill>
                <a:latin typeface="Arial MT"/>
                <a:cs typeface="Arial MT"/>
              </a:rPr>
              <a:t> </a:t>
            </a:r>
            <a:r>
              <a:rPr sz="2000" dirty="0">
                <a:solidFill>
                  <a:srgbClr val="103E70"/>
                </a:solidFill>
                <a:latin typeface="Arial MT"/>
                <a:cs typeface="Arial MT"/>
              </a:rPr>
              <a:t>acrómicos,</a:t>
            </a:r>
            <a:endParaRPr sz="2000">
              <a:latin typeface="Arial MT"/>
              <a:cs typeface="Arial MT"/>
            </a:endParaRPr>
          </a:p>
          <a:p>
            <a:pPr marL="755650" marR="1496695" lvl="1" indent="-285750">
              <a:lnSpc>
                <a:spcPts val="2230"/>
              </a:lnSpc>
              <a:spcBef>
                <a:spcPts val="545"/>
              </a:spcBef>
              <a:buClr>
                <a:srgbClr val="2C79CE"/>
              </a:buClr>
              <a:buFont typeface="Wingdings"/>
              <a:buChar char=""/>
              <a:tabLst>
                <a:tab pos="755015" algn="l"/>
                <a:tab pos="755650" algn="l"/>
              </a:tabLst>
            </a:pPr>
            <a:r>
              <a:rPr sz="2000" dirty="0">
                <a:solidFill>
                  <a:srgbClr val="103E70"/>
                </a:solidFill>
                <a:latin typeface="Arial MT"/>
                <a:cs typeface="Arial MT"/>
              </a:rPr>
              <a:t>leucodermias </a:t>
            </a:r>
            <a:r>
              <a:rPr sz="2000" spc="-545" dirty="0">
                <a:solidFill>
                  <a:srgbClr val="103E70"/>
                </a:solidFill>
                <a:latin typeface="Arial MT"/>
                <a:cs typeface="Arial MT"/>
              </a:rPr>
              <a:t> </a:t>
            </a:r>
            <a:r>
              <a:rPr sz="2000" spc="-5" dirty="0">
                <a:solidFill>
                  <a:srgbClr val="103E70"/>
                </a:solidFill>
                <a:latin typeface="Arial MT"/>
                <a:cs typeface="Arial MT"/>
              </a:rPr>
              <a:t>p</a:t>
            </a:r>
            <a:r>
              <a:rPr sz="2000" spc="5" dirty="0">
                <a:solidFill>
                  <a:srgbClr val="103E70"/>
                </a:solidFill>
                <a:latin typeface="Arial MT"/>
                <a:cs typeface="Arial MT"/>
              </a:rPr>
              <a:t>o</a:t>
            </a:r>
            <a:r>
              <a:rPr sz="2000" spc="10" dirty="0">
                <a:solidFill>
                  <a:srgbClr val="103E70"/>
                </a:solidFill>
                <a:latin typeface="Arial MT"/>
                <a:cs typeface="Arial MT"/>
              </a:rPr>
              <a:t>s</a:t>
            </a:r>
            <a:r>
              <a:rPr sz="2000" spc="-5" dirty="0">
                <a:solidFill>
                  <a:srgbClr val="103E70"/>
                </a:solidFill>
                <a:latin typeface="Arial MT"/>
                <a:cs typeface="Arial MT"/>
              </a:rPr>
              <a:t>l</a:t>
            </a:r>
            <a:r>
              <a:rPr sz="2000" spc="5" dirty="0">
                <a:solidFill>
                  <a:srgbClr val="103E70"/>
                </a:solidFill>
                <a:latin typeface="Arial MT"/>
                <a:cs typeface="Arial MT"/>
              </a:rPr>
              <a:t>e</a:t>
            </a:r>
            <a:r>
              <a:rPr sz="2000" spc="10" dirty="0">
                <a:solidFill>
                  <a:srgbClr val="103E70"/>
                </a:solidFill>
                <a:latin typeface="Arial MT"/>
                <a:cs typeface="Arial MT"/>
              </a:rPr>
              <a:t>s</a:t>
            </a:r>
            <a:r>
              <a:rPr sz="2000" spc="-5" dirty="0">
                <a:solidFill>
                  <a:srgbClr val="103E70"/>
                </a:solidFill>
                <a:latin typeface="Arial MT"/>
                <a:cs typeface="Arial MT"/>
              </a:rPr>
              <a:t>io</a:t>
            </a:r>
            <a:r>
              <a:rPr sz="2000" spc="5" dirty="0">
                <a:solidFill>
                  <a:srgbClr val="103E70"/>
                </a:solidFill>
                <a:latin typeface="Arial MT"/>
                <a:cs typeface="Arial MT"/>
              </a:rPr>
              <a:t>na</a:t>
            </a:r>
            <a:r>
              <a:rPr sz="2000" spc="-5" dirty="0">
                <a:solidFill>
                  <a:srgbClr val="103E70"/>
                </a:solidFill>
                <a:latin typeface="Arial MT"/>
                <a:cs typeface="Arial MT"/>
              </a:rPr>
              <a:t>l</a:t>
            </a:r>
            <a:r>
              <a:rPr sz="2000" spc="5" dirty="0">
                <a:solidFill>
                  <a:srgbClr val="103E70"/>
                </a:solidFill>
                <a:latin typeface="Arial MT"/>
                <a:cs typeface="Arial MT"/>
              </a:rPr>
              <a:t>e</a:t>
            </a:r>
            <a:r>
              <a:rPr sz="2000" dirty="0">
                <a:solidFill>
                  <a:srgbClr val="103E70"/>
                </a:solidFill>
                <a:latin typeface="Arial MT"/>
                <a:cs typeface="Arial MT"/>
              </a:rPr>
              <a:t>s</a:t>
            </a:r>
            <a:endParaRPr sz="2000">
              <a:latin typeface="Arial MT"/>
              <a:cs typeface="Arial MT"/>
            </a:endParaRPr>
          </a:p>
          <a:p>
            <a:pPr marL="755650" lvl="1" indent="-285750">
              <a:lnSpc>
                <a:spcPct val="100000"/>
              </a:lnSpc>
              <a:spcBef>
                <a:spcPts val="285"/>
              </a:spcBef>
              <a:buClr>
                <a:srgbClr val="2C79CE"/>
              </a:buClr>
              <a:buFont typeface="Wingdings"/>
              <a:buChar char=""/>
              <a:tabLst>
                <a:tab pos="755015" algn="l"/>
                <a:tab pos="755650" algn="l"/>
              </a:tabLst>
            </a:pPr>
            <a:r>
              <a:rPr sz="2000" dirty="0">
                <a:solidFill>
                  <a:srgbClr val="103E70"/>
                </a:solidFill>
                <a:latin typeface="Arial MT"/>
                <a:cs typeface="Arial MT"/>
              </a:rPr>
              <a:t>y</a:t>
            </a:r>
            <a:r>
              <a:rPr sz="2000" spc="-30" dirty="0">
                <a:solidFill>
                  <a:srgbClr val="103E70"/>
                </a:solidFill>
                <a:latin typeface="Arial MT"/>
                <a:cs typeface="Arial MT"/>
              </a:rPr>
              <a:t> </a:t>
            </a:r>
            <a:r>
              <a:rPr sz="2000" dirty="0">
                <a:solidFill>
                  <a:srgbClr val="103E70"/>
                </a:solidFill>
                <a:latin typeface="Arial MT"/>
                <a:cs typeface="Arial MT"/>
              </a:rPr>
              <a:t>por</a:t>
            </a:r>
            <a:r>
              <a:rPr sz="2000" spc="-30" dirty="0">
                <a:solidFill>
                  <a:srgbClr val="103E70"/>
                </a:solidFill>
                <a:latin typeface="Arial MT"/>
                <a:cs typeface="Arial MT"/>
              </a:rPr>
              <a:t> </a:t>
            </a:r>
            <a:r>
              <a:rPr sz="2000" dirty="0">
                <a:solidFill>
                  <a:srgbClr val="103E70"/>
                </a:solidFill>
                <a:latin typeface="Arial MT"/>
                <a:cs typeface="Arial MT"/>
              </a:rPr>
              <a:t>hidroquinona,</a:t>
            </a:r>
            <a:endParaRPr sz="2000">
              <a:latin typeface="Arial MT"/>
              <a:cs typeface="Arial MT"/>
            </a:endParaRPr>
          </a:p>
          <a:p>
            <a:pPr marL="825500" lvl="1" indent="-355600">
              <a:lnSpc>
                <a:spcPct val="100000"/>
              </a:lnSpc>
              <a:spcBef>
                <a:spcPts val="330"/>
              </a:spcBef>
              <a:buClr>
                <a:srgbClr val="2C79CE"/>
              </a:buClr>
              <a:buFont typeface="Wingdings"/>
              <a:buChar char=""/>
              <a:tabLst>
                <a:tab pos="824865" algn="l"/>
                <a:tab pos="825500" algn="l"/>
              </a:tabLst>
            </a:pPr>
            <a:r>
              <a:rPr sz="2000" dirty="0">
                <a:solidFill>
                  <a:srgbClr val="103E70"/>
                </a:solidFill>
                <a:latin typeface="Arial MT"/>
                <a:cs typeface="Arial MT"/>
              </a:rPr>
              <a:t>albinismo</a:t>
            </a:r>
            <a:r>
              <a:rPr sz="2000" spc="-35" dirty="0">
                <a:solidFill>
                  <a:srgbClr val="103E70"/>
                </a:solidFill>
                <a:latin typeface="Arial MT"/>
                <a:cs typeface="Arial MT"/>
              </a:rPr>
              <a:t> </a:t>
            </a:r>
            <a:r>
              <a:rPr sz="2000" dirty="0">
                <a:solidFill>
                  <a:srgbClr val="103E70"/>
                </a:solidFill>
                <a:latin typeface="Arial MT"/>
                <a:cs typeface="Arial MT"/>
              </a:rPr>
              <a:t>y</a:t>
            </a:r>
            <a:r>
              <a:rPr sz="2000" spc="-25" dirty="0">
                <a:solidFill>
                  <a:srgbClr val="103E70"/>
                </a:solidFill>
                <a:latin typeface="Arial MT"/>
                <a:cs typeface="Arial MT"/>
              </a:rPr>
              <a:t> </a:t>
            </a:r>
            <a:r>
              <a:rPr sz="2000" dirty="0">
                <a:solidFill>
                  <a:srgbClr val="103E70"/>
                </a:solidFill>
                <a:latin typeface="Arial MT"/>
                <a:cs typeface="Arial MT"/>
              </a:rPr>
              <a:t>piebaldismo.</a:t>
            </a:r>
            <a:endParaRPr sz="2000">
              <a:latin typeface="Arial MT"/>
              <a:cs typeface="Arial MT"/>
            </a:endParaRPr>
          </a:p>
          <a:p>
            <a:pPr marL="355600" marR="5080" indent="-342900">
              <a:lnSpc>
                <a:spcPct val="101699"/>
              </a:lnSpc>
              <a:spcBef>
                <a:spcPts val="490"/>
              </a:spcBef>
              <a:buClr>
                <a:srgbClr val="59AACC"/>
              </a:buClr>
              <a:buFont typeface="Wingdings"/>
              <a:buChar char=""/>
              <a:tabLst>
                <a:tab pos="355600" algn="l"/>
                <a:tab pos="2209165" algn="l"/>
                <a:tab pos="3640454" algn="l"/>
              </a:tabLst>
            </a:pPr>
            <a:r>
              <a:rPr sz="2000" dirty="0">
                <a:solidFill>
                  <a:srgbClr val="103E70"/>
                </a:solidFill>
                <a:latin typeface="Verdana"/>
                <a:cs typeface="Verdana"/>
              </a:rPr>
              <a:t>P</a:t>
            </a:r>
            <a:r>
              <a:rPr sz="2000" spc="-5" dirty="0">
                <a:solidFill>
                  <a:srgbClr val="103E70"/>
                </a:solidFill>
                <a:latin typeface="Verdana"/>
                <a:cs typeface="Verdana"/>
              </a:rPr>
              <a:t>ro</a:t>
            </a:r>
            <a:r>
              <a:rPr sz="2000" dirty="0">
                <a:solidFill>
                  <a:srgbClr val="103E70"/>
                </a:solidFill>
                <a:latin typeface="Verdana"/>
                <a:cs typeface="Verdana"/>
              </a:rPr>
              <a:t>n</a:t>
            </a:r>
            <a:r>
              <a:rPr sz="2000" spc="5" dirty="0">
                <a:solidFill>
                  <a:srgbClr val="103E70"/>
                </a:solidFill>
                <a:latin typeface="Verdana"/>
                <a:cs typeface="Verdana"/>
              </a:rPr>
              <a:t>ó</a:t>
            </a:r>
            <a:r>
              <a:rPr sz="2000" spc="-5" dirty="0">
                <a:solidFill>
                  <a:srgbClr val="103E70"/>
                </a:solidFill>
                <a:latin typeface="Verdana"/>
                <a:cs typeface="Verdana"/>
              </a:rPr>
              <a:t>s</a:t>
            </a:r>
            <a:r>
              <a:rPr sz="2000" dirty="0">
                <a:solidFill>
                  <a:srgbClr val="103E70"/>
                </a:solidFill>
                <a:latin typeface="Verdana"/>
                <a:cs typeface="Verdana"/>
              </a:rPr>
              <a:t>ti</a:t>
            </a:r>
            <a:r>
              <a:rPr sz="2000" spc="5" dirty="0">
                <a:solidFill>
                  <a:srgbClr val="103E70"/>
                </a:solidFill>
                <a:latin typeface="Verdana"/>
                <a:cs typeface="Verdana"/>
              </a:rPr>
              <a:t>c</a:t>
            </a:r>
            <a:r>
              <a:rPr sz="2000" spc="-5" dirty="0">
                <a:solidFill>
                  <a:srgbClr val="103E70"/>
                </a:solidFill>
                <a:latin typeface="Verdana"/>
                <a:cs typeface="Verdana"/>
              </a:rPr>
              <a:t>o</a:t>
            </a:r>
            <a:r>
              <a:rPr sz="2000" dirty="0">
                <a:solidFill>
                  <a:srgbClr val="103E70"/>
                </a:solidFill>
                <a:latin typeface="Verdana"/>
                <a:cs typeface="Verdana"/>
              </a:rPr>
              <a:t>:	</a:t>
            </a:r>
            <a:r>
              <a:rPr sz="2000" spc="5" dirty="0">
                <a:solidFill>
                  <a:srgbClr val="103E70"/>
                </a:solidFill>
                <a:latin typeface="Verdana"/>
                <a:cs typeface="Verdana"/>
              </a:rPr>
              <a:t>v</a:t>
            </a:r>
            <a:r>
              <a:rPr sz="2000" spc="-5" dirty="0">
                <a:solidFill>
                  <a:srgbClr val="103E70"/>
                </a:solidFill>
                <a:latin typeface="Verdana"/>
                <a:cs typeface="Verdana"/>
              </a:rPr>
              <a:t>ar</a:t>
            </a:r>
            <a:r>
              <a:rPr sz="2000" spc="10" dirty="0">
                <a:solidFill>
                  <a:srgbClr val="103E70"/>
                </a:solidFill>
                <a:latin typeface="Verdana"/>
                <a:cs typeface="Verdana"/>
              </a:rPr>
              <a:t>i</a:t>
            </a:r>
            <a:r>
              <a:rPr sz="2000" spc="-5" dirty="0">
                <a:solidFill>
                  <a:srgbClr val="103E70"/>
                </a:solidFill>
                <a:latin typeface="Verdana"/>
                <a:cs typeface="Verdana"/>
              </a:rPr>
              <a:t>a</a:t>
            </a:r>
            <a:r>
              <a:rPr sz="2000" spc="-10" dirty="0">
                <a:solidFill>
                  <a:srgbClr val="103E70"/>
                </a:solidFill>
                <a:latin typeface="Verdana"/>
                <a:cs typeface="Verdana"/>
              </a:rPr>
              <a:t>b</a:t>
            </a:r>
            <a:r>
              <a:rPr sz="2000" spc="10" dirty="0">
                <a:solidFill>
                  <a:srgbClr val="103E70"/>
                </a:solidFill>
                <a:latin typeface="Verdana"/>
                <a:cs typeface="Verdana"/>
              </a:rPr>
              <a:t>l</a:t>
            </a:r>
            <a:r>
              <a:rPr sz="2000" dirty="0">
                <a:solidFill>
                  <a:srgbClr val="103E70"/>
                </a:solidFill>
                <a:latin typeface="Verdana"/>
                <a:cs typeface="Verdana"/>
              </a:rPr>
              <a:t>e	e  </a:t>
            </a:r>
            <a:r>
              <a:rPr sz="2000" spc="-5" dirty="0">
                <a:solidFill>
                  <a:srgbClr val="103E70"/>
                </a:solidFill>
                <a:latin typeface="Verdana"/>
                <a:cs typeface="Verdana"/>
              </a:rPr>
              <a:t>impredecible.</a:t>
            </a:r>
            <a:endParaRPr sz="2000">
              <a:latin typeface="Verdana"/>
              <a:cs typeface="Verdana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435600" y="1844039"/>
            <a:ext cx="2546350" cy="3394710"/>
          </a:xfrm>
          <a:prstGeom prst="rect">
            <a:avLst/>
          </a:prstGeom>
        </p:spPr>
      </p:pic>
    </p:spTree>
  </p:cSld>
  <p:clrMapOvr>
    <a:masterClrMapping/>
  </p:clrMapOvr>
  <p:transition>
    <p:dissolve/>
  </p:transition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106420" y="176529"/>
            <a:ext cx="2474595" cy="4521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b="1" i="1" spc="-5" dirty="0">
                <a:solidFill>
                  <a:srgbClr val="E70EEC"/>
                </a:solidFill>
                <a:latin typeface="Verdana"/>
                <a:cs typeface="Verdana"/>
              </a:rPr>
              <a:t>Tratamiento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687069" y="1263650"/>
            <a:ext cx="159893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100"/>
              </a:spcBef>
              <a:buClr>
                <a:srgbClr val="59AACC"/>
              </a:buClr>
              <a:buFont typeface="Wingdings"/>
              <a:buChar char=""/>
              <a:tabLst>
                <a:tab pos="354965" algn="l"/>
                <a:tab pos="355600" algn="l"/>
              </a:tabLst>
            </a:pPr>
            <a:r>
              <a:rPr sz="1800" spc="-10" dirty="0">
                <a:solidFill>
                  <a:srgbClr val="103E70"/>
                </a:solidFill>
                <a:latin typeface="Verdana"/>
                <a:cs typeface="Verdana"/>
              </a:rPr>
              <a:t>Ps</a:t>
            </a:r>
            <a:r>
              <a:rPr sz="1800" spc="5" dirty="0">
                <a:solidFill>
                  <a:srgbClr val="103E70"/>
                </a:solidFill>
                <a:latin typeface="Verdana"/>
                <a:cs typeface="Verdana"/>
              </a:rPr>
              <a:t>o</a:t>
            </a:r>
            <a:r>
              <a:rPr sz="1800" spc="-10" dirty="0">
                <a:solidFill>
                  <a:srgbClr val="103E70"/>
                </a:solidFill>
                <a:latin typeface="Verdana"/>
                <a:cs typeface="Verdana"/>
              </a:rPr>
              <a:t>r</a:t>
            </a:r>
            <a:r>
              <a:rPr sz="1800" spc="-5" dirty="0">
                <a:solidFill>
                  <a:srgbClr val="103E70"/>
                </a:solidFill>
                <a:latin typeface="Verdana"/>
                <a:cs typeface="Verdana"/>
              </a:rPr>
              <a:t>a</a:t>
            </a:r>
            <a:r>
              <a:rPr sz="1800" spc="5" dirty="0">
                <a:solidFill>
                  <a:srgbClr val="103E70"/>
                </a:solidFill>
                <a:latin typeface="Verdana"/>
                <a:cs typeface="Verdana"/>
              </a:rPr>
              <a:t>l</a:t>
            </a:r>
            <a:r>
              <a:rPr sz="1800" spc="-5" dirty="0">
                <a:solidFill>
                  <a:srgbClr val="103E70"/>
                </a:solidFill>
                <a:latin typeface="Verdana"/>
                <a:cs typeface="Verdana"/>
              </a:rPr>
              <a:t>e</a:t>
            </a:r>
            <a:r>
              <a:rPr sz="1800" dirty="0">
                <a:solidFill>
                  <a:srgbClr val="103E70"/>
                </a:solidFill>
                <a:latin typeface="Verdana"/>
                <a:cs typeface="Verdana"/>
              </a:rPr>
              <a:t>n</a:t>
            </a:r>
            <a:r>
              <a:rPr sz="1800" spc="-5" dirty="0">
                <a:solidFill>
                  <a:srgbClr val="103E70"/>
                </a:solidFill>
                <a:latin typeface="Verdana"/>
                <a:cs typeface="Verdana"/>
              </a:rPr>
              <a:t>os</a:t>
            </a:r>
            <a:endParaRPr sz="1800">
              <a:latin typeface="Verdana"/>
              <a:cs typeface="Verdana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687069" y="2099309"/>
            <a:ext cx="3742690" cy="33083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100"/>
              </a:spcBef>
              <a:buClr>
                <a:srgbClr val="59AACC"/>
              </a:buClr>
              <a:buFont typeface="Wingdings"/>
              <a:buChar char=""/>
              <a:tabLst>
                <a:tab pos="354965" algn="l"/>
                <a:tab pos="355600" algn="l"/>
              </a:tabLst>
            </a:pPr>
            <a:r>
              <a:rPr sz="1800" spc="-5" dirty="0">
                <a:solidFill>
                  <a:srgbClr val="103E70"/>
                </a:solidFill>
                <a:latin typeface="Verdana"/>
                <a:cs typeface="Verdana"/>
              </a:rPr>
              <a:t>Rubefacientes</a:t>
            </a:r>
            <a:r>
              <a:rPr sz="1800" spc="-45" dirty="0">
                <a:solidFill>
                  <a:srgbClr val="103E70"/>
                </a:solidFill>
                <a:latin typeface="Verdana"/>
                <a:cs typeface="Verdana"/>
              </a:rPr>
              <a:t> </a:t>
            </a:r>
            <a:r>
              <a:rPr sz="1800" spc="-5" dirty="0">
                <a:solidFill>
                  <a:srgbClr val="103E70"/>
                </a:solidFill>
                <a:latin typeface="Verdana"/>
                <a:cs typeface="Verdana"/>
              </a:rPr>
              <a:t>(ácido</a:t>
            </a:r>
            <a:r>
              <a:rPr sz="1800" spc="-35" dirty="0">
                <a:solidFill>
                  <a:srgbClr val="103E70"/>
                </a:solidFill>
                <a:latin typeface="Verdana"/>
                <a:cs typeface="Verdana"/>
              </a:rPr>
              <a:t> </a:t>
            </a:r>
            <a:r>
              <a:rPr sz="1800" spc="-5" dirty="0">
                <a:solidFill>
                  <a:srgbClr val="103E70"/>
                </a:solidFill>
                <a:latin typeface="Verdana"/>
                <a:cs typeface="Verdana"/>
              </a:rPr>
              <a:t>acético)</a:t>
            </a:r>
            <a:endParaRPr sz="1800">
              <a:latin typeface="Verdana"/>
              <a:cs typeface="Verdana"/>
            </a:endParaRPr>
          </a:p>
          <a:p>
            <a:pPr>
              <a:lnSpc>
                <a:spcPct val="100000"/>
              </a:lnSpc>
              <a:spcBef>
                <a:spcPts val="15"/>
              </a:spcBef>
              <a:buClr>
                <a:srgbClr val="59AACC"/>
              </a:buClr>
              <a:buFont typeface="Wingdings"/>
              <a:buChar char=""/>
            </a:pPr>
            <a:endParaRPr sz="2150">
              <a:latin typeface="Verdana"/>
              <a:cs typeface="Verdana"/>
            </a:endParaRPr>
          </a:p>
          <a:p>
            <a:pPr marL="354965" marR="76200" indent="-342900">
              <a:lnSpc>
                <a:spcPts val="1750"/>
              </a:lnSpc>
              <a:buClr>
                <a:srgbClr val="59AACC"/>
              </a:buClr>
              <a:buFont typeface="Wingdings"/>
              <a:buChar char=""/>
              <a:tabLst>
                <a:tab pos="354965" algn="l"/>
                <a:tab pos="355600" algn="l"/>
              </a:tabLst>
            </a:pPr>
            <a:r>
              <a:rPr sz="1800" spc="-5" dirty="0">
                <a:solidFill>
                  <a:srgbClr val="103E70"/>
                </a:solidFill>
                <a:latin typeface="Verdana"/>
                <a:cs typeface="Verdana"/>
              </a:rPr>
              <a:t>Corticoesteroides tópicos </a:t>
            </a:r>
            <a:r>
              <a:rPr sz="1800" dirty="0">
                <a:solidFill>
                  <a:srgbClr val="103E70"/>
                </a:solidFill>
                <a:latin typeface="Verdana"/>
                <a:cs typeface="Verdana"/>
              </a:rPr>
              <a:t>y </a:t>
            </a:r>
            <a:r>
              <a:rPr sz="1800" spc="5" dirty="0">
                <a:solidFill>
                  <a:srgbClr val="103E70"/>
                </a:solidFill>
                <a:latin typeface="Verdana"/>
                <a:cs typeface="Verdana"/>
              </a:rPr>
              <a:t> </a:t>
            </a:r>
            <a:r>
              <a:rPr sz="1800" spc="-5" dirty="0">
                <a:solidFill>
                  <a:srgbClr val="103E70"/>
                </a:solidFill>
                <a:latin typeface="Verdana"/>
                <a:cs typeface="Verdana"/>
              </a:rPr>
              <a:t>sistémicos</a:t>
            </a:r>
            <a:r>
              <a:rPr sz="1800" spc="-40" dirty="0">
                <a:solidFill>
                  <a:srgbClr val="103E70"/>
                </a:solidFill>
                <a:latin typeface="Verdana"/>
                <a:cs typeface="Verdana"/>
              </a:rPr>
              <a:t> </a:t>
            </a:r>
            <a:r>
              <a:rPr sz="1800" spc="-5" dirty="0">
                <a:solidFill>
                  <a:srgbClr val="103E70"/>
                </a:solidFill>
                <a:latin typeface="Verdana"/>
                <a:cs typeface="Verdana"/>
              </a:rPr>
              <a:t>(acción</a:t>
            </a:r>
            <a:r>
              <a:rPr sz="1800" spc="-30" dirty="0">
                <a:solidFill>
                  <a:srgbClr val="103E70"/>
                </a:solidFill>
                <a:latin typeface="Verdana"/>
                <a:cs typeface="Verdana"/>
              </a:rPr>
              <a:t> </a:t>
            </a:r>
            <a:r>
              <a:rPr sz="1800" spc="-5" dirty="0">
                <a:solidFill>
                  <a:srgbClr val="103E70"/>
                </a:solidFill>
                <a:latin typeface="Verdana"/>
                <a:cs typeface="Verdana"/>
              </a:rPr>
              <a:t>temporal)</a:t>
            </a:r>
            <a:endParaRPr sz="1800">
              <a:latin typeface="Verdana"/>
              <a:cs typeface="Verdana"/>
            </a:endParaRPr>
          </a:p>
          <a:p>
            <a:pPr>
              <a:lnSpc>
                <a:spcPct val="100000"/>
              </a:lnSpc>
              <a:spcBef>
                <a:spcPts val="50"/>
              </a:spcBef>
              <a:buClr>
                <a:srgbClr val="59AACC"/>
              </a:buClr>
              <a:buFont typeface="Wingdings"/>
              <a:buChar char=""/>
            </a:pPr>
            <a:endParaRPr sz="1800">
              <a:latin typeface="Verdana"/>
              <a:cs typeface="Verdana"/>
            </a:endParaRPr>
          </a:p>
          <a:p>
            <a:pPr marL="355600" indent="-342900">
              <a:lnSpc>
                <a:spcPct val="100000"/>
              </a:lnSpc>
              <a:spcBef>
                <a:spcPts val="5"/>
              </a:spcBef>
              <a:buClr>
                <a:srgbClr val="59AACC"/>
              </a:buClr>
              <a:buFont typeface="Wingdings"/>
              <a:buChar char=""/>
              <a:tabLst>
                <a:tab pos="354965" algn="l"/>
                <a:tab pos="355600" algn="l"/>
              </a:tabLst>
            </a:pPr>
            <a:r>
              <a:rPr sz="1800" spc="-5" dirty="0">
                <a:solidFill>
                  <a:srgbClr val="103E70"/>
                </a:solidFill>
                <a:latin typeface="Verdana"/>
                <a:cs typeface="Verdana"/>
              </a:rPr>
              <a:t>Miniinjertos</a:t>
            </a:r>
            <a:endParaRPr sz="1800">
              <a:latin typeface="Verdana"/>
              <a:cs typeface="Verdana"/>
            </a:endParaRPr>
          </a:p>
          <a:p>
            <a:pPr>
              <a:lnSpc>
                <a:spcPct val="100000"/>
              </a:lnSpc>
              <a:spcBef>
                <a:spcPts val="30"/>
              </a:spcBef>
              <a:buClr>
                <a:srgbClr val="59AACC"/>
              </a:buClr>
              <a:buFont typeface="Wingdings"/>
              <a:buChar char=""/>
            </a:pPr>
            <a:endParaRPr sz="1800">
              <a:latin typeface="Verdana"/>
              <a:cs typeface="Verdana"/>
            </a:endParaRPr>
          </a:p>
          <a:p>
            <a:pPr marL="355600" indent="-342900">
              <a:lnSpc>
                <a:spcPct val="100000"/>
              </a:lnSpc>
              <a:buClr>
                <a:srgbClr val="59AACC"/>
              </a:buClr>
              <a:buFont typeface="Wingdings"/>
              <a:buChar char=""/>
              <a:tabLst>
                <a:tab pos="354965" algn="l"/>
                <a:tab pos="355600" algn="l"/>
              </a:tabLst>
            </a:pPr>
            <a:r>
              <a:rPr sz="1800" spc="-5" dirty="0">
                <a:solidFill>
                  <a:srgbClr val="103E70"/>
                </a:solidFill>
                <a:latin typeface="Verdana"/>
                <a:cs typeface="Verdana"/>
              </a:rPr>
              <a:t>Ácido</a:t>
            </a:r>
            <a:r>
              <a:rPr sz="1800" spc="-45" dirty="0">
                <a:solidFill>
                  <a:srgbClr val="103E70"/>
                </a:solidFill>
                <a:latin typeface="Verdana"/>
                <a:cs typeface="Verdana"/>
              </a:rPr>
              <a:t> </a:t>
            </a:r>
            <a:r>
              <a:rPr sz="1800" spc="-5" dirty="0">
                <a:solidFill>
                  <a:srgbClr val="103E70"/>
                </a:solidFill>
                <a:latin typeface="Verdana"/>
                <a:cs typeface="Verdana"/>
              </a:rPr>
              <a:t>retinóico</a:t>
            </a:r>
            <a:endParaRPr sz="1800">
              <a:latin typeface="Verdana"/>
              <a:cs typeface="Verdana"/>
            </a:endParaRPr>
          </a:p>
          <a:p>
            <a:pPr>
              <a:lnSpc>
                <a:spcPct val="100000"/>
              </a:lnSpc>
              <a:spcBef>
                <a:spcPts val="40"/>
              </a:spcBef>
              <a:buClr>
                <a:srgbClr val="59AACC"/>
              </a:buClr>
              <a:buFont typeface="Wingdings"/>
              <a:buChar char=""/>
            </a:pPr>
            <a:endParaRPr sz="1800">
              <a:latin typeface="Verdana"/>
              <a:cs typeface="Verdana"/>
            </a:endParaRPr>
          </a:p>
          <a:p>
            <a:pPr marL="355600" indent="-342900">
              <a:lnSpc>
                <a:spcPct val="100000"/>
              </a:lnSpc>
              <a:spcBef>
                <a:spcPts val="5"/>
              </a:spcBef>
              <a:buClr>
                <a:srgbClr val="59AACC"/>
              </a:buClr>
              <a:buFont typeface="Wingdings"/>
              <a:buChar char=""/>
              <a:tabLst>
                <a:tab pos="354965" algn="l"/>
                <a:tab pos="355600" algn="l"/>
              </a:tabLst>
            </a:pPr>
            <a:r>
              <a:rPr sz="1800" spc="-5" dirty="0">
                <a:solidFill>
                  <a:srgbClr val="103E70"/>
                </a:solidFill>
                <a:latin typeface="Verdana"/>
                <a:cs typeface="Verdana"/>
              </a:rPr>
              <a:t>Ansiolíticos</a:t>
            </a:r>
            <a:endParaRPr sz="1800">
              <a:latin typeface="Verdana"/>
              <a:cs typeface="Verdana"/>
            </a:endParaRPr>
          </a:p>
          <a:p>
            <a:pPr>
              <a:lnSpc>
                <a:spcPct val="100000"/>
              </a:lnSpc>
              <a:spcBef>
                <a:spcPts val="40"/>
              </a:spcBef>
              <a:buClr>
                <a:srgbClr val="59AACC"/>
              </a:buClr>
              <a:buFont typeface="Wingdings"/>
              <a:buChar char=""/>
            </a:pPr>
            <a:endParaRPr sz="1800">
              <a:latin typeface="Verdana"/>
              <a:cs typeface="Verdana"/>
            </a:endParaRPr>
          </a:p>
          <a:p>
            <a:pPr marL="355600" indent="-342900">
              <a:lnSpc>
                <a:spcPct val="100000"/>
              </a:lnSpc>
              <a:buClr>
                <a:srgbClr val="59AACC"/>
              </a:buClr>
              <a:buFont typeface="Wingdings"/>
              <a:buChar char=""/>
              <a:tabLst>
                <a:tab pos="354965" algn="l"/>
                <a:tab pos="355600" algn="l"/>
              </a:tabLst>
            </a:pPr>
            <a:r>
              <a:rPr sz="1800" spc="-5" dirty="0">
                <a:solidFill>
                  <a:srgbClr val="103E70"/>
                </a:solidFill>
                <a:latin typeface="Verdana"/>
                <a:cs typeface="Verdana"/>
              </a:rPr>
              <a:t>Psicoterapia</a:t>
            </a:r>
            <a:endParaRPr sz="1800">
              <a:latin typeface="Verdana"/>
              <a:cs typeface="Verdana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3354070" y="943610"/>
            <a:ext cx="4145915" cy="858519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51900"/>
              </a:lnSpc>
              <a:spcBef>
                <a:spcPts val="95"/>
              </a:spcBef>
            </a:pPr>
            <a:r>
              <a:rPr sz="1800" spc="-10" dirty="0">
                <a:solidFill>
                  <a:srgbClr val="103E70"/>
                </a:solidFill>
                <a:latin typeface="Arial MT"/>
                <a:cs typeface="Arial MT"/>
              </a:rPr>
              <a:t>Naturales</a:t>
            </a:r>
            <a:r>
              <a:rPr sz="1800" spc="-5" dirty="0">
                <a:solidFill>
                  <a:srgbClr val="103E70"/>
                </a:solidFill>
                <a:latin typeface="Arial MT"/>
                <a:cs typeface="Arial MT"/>
              </a:rPr>
              <a:t> (esencia </a:t>
            </a:r>
            <a:r>
              <a:rPr sz="1800" spc="-10" dirty="0">
                <a:solidFill>
                  <a:srgbClr val="103E70"/>
                </a:solidFill>
                <a:latin typeface="Arial MT"/>
                <a:cs typeface="Arial MT"/>
              </a:rPr>
              <a:t>de</a:t>
            </a:r>
            <a:r>
              <a:rPr sz="1800" dirty="0">
                <a:solidFill>
                  <a:srgbClr val="103E70"/>
                </a:solidFill>
                <a:latin typeface="Arial MT"/>
                <a:cs typeface="Arial MT"/>
              </a:rPr>
              <a:t> </a:t>
            </a:r>
            <a:r>
              <a:rPr sz="1800" spc="-5" dirty="0">
                <a:solidFill>
                  <a:srgbClr val="103E70"/>
                </a:solidFill>
                <a:latin typeface="Arial MT"/>
                <a:cs typeface="Arial MT"/>
              </a:rPr>
              <a:t>lima </a:t>
            </a:r>
            <a:r>
              <a:rPr sz="1800" dirty="0">
                <a:solidFill>
                  <a:srgbClr val="103E70"/>
                </a:solidFill>
                <a:latin typeface="Arial MT"/>
                <a:cs typeface="Arial MT"/>
              </a:rPr>
              <a:t>o</a:t>
            </a:r>
            <a:r>
              <a:rPr sz="1800" spc="-5" dirty="0">
                <a:solidFill>
                  <a:srgbClr val="103E70"/>
                </a:solidFill>
                <a:latin typeface="Arial MT"/>
                <a:cs typeface="Arial MT"/>
              </a:rPr>
              <a:t> </a:t>
            </a:r>
            <a:r>
              <a:rPr sz="1800" spc="-10" dirty="0">
                <a:solidFill>
                  <a:srgbClr val="103E70"/>
                </a:solidFill>
                <a:latin typeface="Arial MT"/>
                <a:cs typeface="Arial MT"/>
              </a:rPr>
              <a:t>bergamota) </a:t>
            </a:r>
            <a:r>
              <a:rPr sz="1800" spc="-484" dirty="0">
                <a:solidFill>
                  <a:srgbClr val="103E70"/>
                </a:solidFill>
                <a:latin typeface="Arial MT"/>
                <a:cs typeface="Arial MT"/>
              </a:rPr>
              <a:t> </a:t>
            </a:r>
            <a:r>
              <a:rPr sz="1800" spc="-5" dirty="0">
                <a:solidFill>
                  <a:srgbClr val="103E70"/>
                </a:solidFill>
                <a:latin typeface="Arial MT"/>
                <a:cs typeface="Arial MT"/>
              </a:rPr>
              <a:t>Sintéticos</a:t>
            </a:r>
            <a:r>
              <a:rPr sz="1800" spc="-10" dirty="0">
                <a:solidFill>
                  <a:srgbClr val="103E70"/>
                </a:solidFill>
                <a:latin typeface="Arial MT"/>
                <a:cs typeface="Arial MT"/>
              </a:rPr>
              <a:t> </a:t>
            </a:r>
            <a:r>
              <a:rPr sz="1800" dirty="0">
                <a:solidFill>
                  <a:srgbClr val="103E70"/>
                </a:solidFill>
                <a:latin typeface="Arial MT"/>
                <a:cs typeface="Arial MT"/>
              </a:rPr>
              <a:t>(vía</a:t>
            </a:r>
            <a:r>
              <a:rPr sz="1800" spc="-20" dirty="0">
                <a:solidFill>
                  <a:srgbClr val="103E70"/>
                </a:solidFill>
                <a:latin typeface="Arial MT"/>
                <a:cs typeface="Arial MT"/>
              </a:rPr>
              <a:t> </a:t>
            </a:r>
            <a:r>
              <a:rPr sz="1800" spc="-10" dirty="0">
                <a:solidFill>
                  <a:srgbClr val="103E70"/>
                </a:solidFill>
                <a:latin typeface="Arial MT"/>
                <a:cs typeface="Arial MT"/>
              </a:rPr>
              <a:t>tópica,</a:t>
            </a:r>
            <a:r>
              <a:rPr sz="1800" spc="5" dirty="0">
                <a:solidFill>
                  <a:srgbClr val="103E70"/>
                </a:solidFill>
                <a:latin typeface="Arial MT"/>
                <a:cs typeface="Arial MT"/>
              </a:rPr>
              <a:t> </a:t>
            </a:r>
            <a:r>
              <a:rPr sz="1800" dirty="0">
                <a:solidFill>
                  <a:srgbClr val="103E70"/>
                </a:solidFill>
                <a:latin typeface="Arial MT"/>
                <a:cs typeface="Arial MT"/>
              </a:rPr>
              <a:t>vía </a:t>
            </a:r>
            <a:r>
              <a:rPr sz="1800" spc="-5" dirty="0">
                <a:solidFill>
                  <a:srgbClr val="103E70"/>
                </a:solidFill>
                <a:latin typeface="Arial MT"/>
                <a:cs typeface="Arial MT"/>
              </a:rPr>
              <a:t>sistémica)</a:t>
            </a:r>
            <a:endParaRPr sz="1800">
              <a:latin typeface="Arial MT"/>
              <a:cs typeface="Arial MT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2915920" y="1052830"/>
            <a:ext cx="504190" cy="863600"/>
          </a:xfrm>
          <a:custGeom>
            <a:avLst/>
            <a:gdLst/>
            <a:ahLst/>
            <a:cxnLst/>
            <a:rect l="l" t="t" r="r" b="b"/>
            <a:pathLst>
              <a:path w="504189" h="863600">
                <a:moveTo>
                  <a:pt x="504190" y="0"/>
                </a:moveTo>
                <a:lnTo>
                  <a:pt x="441813" y="2798"/>
                </a:lnTo>
                <a:lnTo>
                  <a:pt x="382787" y="10536"/>
                </a:lnTo>
                <a:lnTo>
                  <a:pt x="330676" y="22225"/>
                </a:lnTo>
                <a:lnTo>
                  <a:pt x="289042" y="36877"/>
                </a:lnTo>
                <a:lnTo>
                  <a:pt x="251460" y="71120"/>
                </a:lnTo>
                <a:lnTo>
                  <a:pt x="251460" y="359410"/>
                </a:lnTo>
                <a:lnTo>
                  <a:pt x="241564" y="377119"/>
                </a:lnTo>
                <a:lnTo>
                  <a:pt x="172878" y="408939"/>
                </a:lnTo>
                <a:lnTo>
                  <a:pt x="121073" y="420934"/>
                </a:lnTo>
                <a:lnTo>
                  <a:pt x="62282" y="428907"/>
                </a:lnTo>
                <a:lnTo>
                  <a:pt x="0" y="431800"/>
                </a:lnTo>
                <a:lnTo>
                  <a:pt x="62282" y="434598"/>
                </a:lnTo>
                <a:lnTo>
                  <a:pt x="121073" y="442336"/>
                </a:lnTo>
                <a:lnTo>
                  <a:pt x="172878" y="454025"/>
                </a:lnTo>
                <a:lnTo>
                  <a:pt x="214206" y="468677"/>
                </a:lnTo>
                <a:lnTo>
                  <a:pt x="251460" y="502920"/>
                </a:lnTo>
                <a:lnTo>
                  <a:pt x="251460" y="791210"/>
                </a:lnTo>
                <a:lnTo>
                  <a:pt x="261449" y="809360"/>
                </a:lnTo>
                <a:lnTo>
                  <a:pt x="289042" y="826346"/>
                </a:lnTo>
                <a:lnTo>
                  <a:pt x="330676" y="841216"/>
                </a:lnTo>
                <a:lnTo>
                  <a:pt x="382787" y="853016"/>
                </a:lnTo>
                <a:lnTo>
                  <a:pt x="441813" y="860795"/>
                </a:lnTo>
                <a:lnTo>
                  <a:pt x="504190" y="863600"/>
                </a:lnTo>
              </a:path>
            </a:pathLst>
          </a:custGeom>
          <a:ln w="9344">
            <a:solidFill>
              <a:srgbClr val="103E7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7" name="object 7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297444" y="3716020"/>
            <a:ext cx="1539475" cy="1813745"/>
          </a:xfrm>
          <a:prstGeom prst="rect">
            <a:avLst/>
          </a:prstGeom>
        </p:spPr>
      </p:pic>
      <p:pic>
        <p:nvPicPr>
          <p:cNvPr id="8" name="object 8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803390" y="2781300"/>
            <a:ext cx="1685290" cy="2736850"/>
          </a:xfrm>
          <a:prstGeom prst="rect">
            <a:avLst/>
          </a:prstGeom>
        </p:spPr>
      </p:pic>
    </p:spTree>
  </p:cSld>
  <p:clrMapOvr>
    <a:masterClrMapping/>
  </p:clrMapOvr>
  <p:transition>
    <p:dissolve/>
  </p:transition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323850" y="0"/>
            <a:ext cx="8303259" cy="6813550"/>
            <a:chOff x="323850" y="0"/>
            <a:chExt cx="8303259" cy="681355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23850" y="0"/>
              <a:ext cx="4413250" cy="6625590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643120" y="549909"/>
              <a:ext cx="3983989" cy="6263640"/>
            </a:xfrm>
            <a:prstGeom prst="rect">
              <a:avLst/>
            </a:prstGeom>
          </p:spPr>
        </p:pic>
      </p:grpSp>
    </p:spTree>
  </p:cSld>
  <p:clrMapOvr>
    <a:masterClrMapping/>
  </p:clrMapOvr>
  <p:transition>
    <p:dissolv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881381" y="1197610"/>
            <a:ext cx="7165340" cy="4660900"/>
            <a:chOff x="881381" y="1197610"/>
            <a:chExt cx="7165340" cy="46609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881381" y="2917189"/>
              <a:ext cx="3190238" cy="2941318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924810" y="1197610"/>
              <a:ext cx="5121908" cy="4660898"/>
            </a:xfrm>
            <a:prstGeom prst="rect">
              <a:avLst/>
            </a:prstGeom>
          </p:spPr>
        </p:pic>
      </p:grpSp>
      <p:sp>
        <p:nvSpPr>
          <p:cNvPr id="5" name="object 5"/>
          <p:cNvSpPr txBox="1"/>
          <p:nvPr/>
        </p:nvSpPr>
        <p:spPr>
          <a:xfrm>
            <a:off x="1078230" y="3633470"/>
            <a:ext cx="2106295" cy="1244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2000" b="1" spc="-5" dirty="0">
                <a:latin typeface="Arial"/>
                <a:cs typeface="Arial"/>
              </a:rPr>
              <a:t>Hipercromías </a:t>
            </a:r>
            <a:r>
              <a:rPr sz="2000" dirty="0">
                <a:latin typeface="Arial MT"/>
                <a:cs typeface="Arial MT"/>
              </a:rPr>
              <a:t>ó </a:t>
            </a:r>
            <a:r>
              <a:rPr sz="2000" spc="5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Hipermelanosis. </a:t>
            </a:r>
            <a:r>
              <a:rPr sz="2000" spc="5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Causadas por </a:t>
            </a:r>
            <a:r>
              <a:rPr sz="2000" spc="5" dirty="0">
                <a:latin typeface="Arial MT"/>
                <a:cs typeface="Arial MT"/>
              </a:rPr>
              <a:t> h</a:t>
            </a:r>
            <a:r>
              <a:rPr sz="2000" spc="-5" dirty="0">
                <a:latin typeface="Arial MT"/>
                <a:cs typeface="Arial MT"/>
              </a:rPr>
              <a:t>ip</a:t>
            </a:r>
            <a:r>
              <a:rPr sz="2000" spc="5" dirty="0">
                <a:latin typeface="Arial MT"/>
                <a:cs typeface="Arial MT"/>
              </a:rPr>
              <a:t>e</a:t>
            </a:r>
            <a:r>
              <a:rPr sz="2000" dirty="0">
                <a:latin typeface="Arial MT"/>
                <a:cs typeface="Arial MT"/>
              </a:rPr>
              <a:t>r</a:t>
            </a:r>
            <a:r>
              <a:rPr sz="2000" spc="5" dirty="0">
                <a:latin typeface="Arial MT"/>
                <a:cs typeface="Arial MT"/>
              </a:rPr>
              <a:t>p</a:t>
            </a:r>
            <a:r>
              <a:rPr sz="2000" spc="-5" dirty="0">
                <a:latin typeface="Arial MT"/>
                <a:cs typeface="Arial MT"/>
              </a:rPr>
              <a:t>i</a:t>
            </a:r>
            <a:r>
              <a:rPr sz="2000" spc="5" dirty="0">
                <a:latin typeface="Arial MT"/>
                <a:cs typeface="Arial MT"/>
              </a:rPr>
              <a:t>g</a:t>
            </a:r>
            <a:r>
              <a:rPr sz="2000" dirty="0">
                <a:latin typeface="Arial MT"/>
                <a:cs typeface="Arial MT"/>
              </a:rPr>
              <a:t>m</a:t>
            </a:r>
            <a:r>
              <a:rPr sz="2000" spc="-5" dirty="0">
                <a:latin typeface="Arial MT"/>
                <a:cs typeface="Arial MT"/>
              </a:rPr>
              <a:t>e</a:t>
            </a:r>
            <a:r>
              <a:rPr sz="2000" spc="5" dirty="0">
                <a:latin typeface="Arial MT"/>
                <a:cs typeface="Arial MT"/>
              </a:rPr>
              <a:t>n</a:t>
            </a:r>
            <a:r>
              <a:rPr sz="2000" spc="-10" dirty="0">
                <a:latin typeface="Arial MT"/>
                <a:cs typeface="Arial MT"/>
              </a:rPr>
              <a:t>t</a:t>
            </a:r>
            <a:r>
              <a:rPr sz="2000" spc="5" dirty="0">
                <a:latin typeface="Arial MT"/>
                <a:cs typeface="Arial MT"/>
              </a:rPr>
              <a:t>a</a:t>
            </a:r>
            <a:r>
              <a:rPr sz="2000" spc="10" dirty="0">
                <a:latin typeface="Arial MT"/>
                <a:cs typeface="Arial MT"/>
              </a:rPr>
              <a:t>c</a:t>
            </a:r>
            <a:r>
              <a:rPr sz="2000" spc="-5" dirty="0">
                <a:latin typeface="Arial MT"/>
                <a:cs typeface="Arial MT"/>
              </a:rPr>
              <a:t>ió</a:t>
            </a:r>
            <a:r>
              <a:rPr sz="2000" dirty="0">
                <a:latin typeface="Arial MT"/>
                <a:cs typeface="Arial MT"/>
              </a:rPr>
              <a:t>n</a:t>
            </a:r>
            <a:endParaRPr sz="2000">
              <a:latin typeface="Arial MT"/>
              <a:cs typeface="Arial MT"/>
            </a:endParaRPr>
          </a:p>
        </p:txBody>
      </p:sp>
      <p:grpSp>
        <p:nvGrpSpPr>
          <p:cNvPr id="6" name="object 6"/>
          <p:cNvGrpSpPr/>
          <p:nvPr/>
        </p:nvGrpSpPr>
        <p:grpSpPr>
          <a:xfrm>
            <a:off x="3141979" y="1217930"/>
            <a:ext cx="2649220" cy="1292860"/>
            <a:chOff x="3141979" y="1217930"/>
            <a:chExt cx="2649220" cy="1292860"/>
          </a:xfrm>
        </p:grpSpPr>
        <p:pic>
          <p:nvPicPr>
            <p:cNvPr id="7" name="object 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141979" y="1217930"/>
              <a:ext cx="2649220" cy="1292860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3281679" y="1247140"/>
              <a:ext cx="2332990" cy="1047750"/>
            </a:xfrm>
            <a:prstGeom prst="rect">
              <a:avLst/>
            </a:prstGeom>
          </p:spPr>
        </p:pic>
      </p:grpSp>
      <p:sp>
        <p:nvSpPr>
          <p:cNvPr id="9" name="object 9"/>
          <p:cNvSpPr txBox="1"/>
          <p:nvPr/>
        </p:nvSpPr>
        <p:spPr>
          <a:xfrm>
            <a:off x="3680459" y="1574800"/>
            <a:ext cx="167005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-5" dirty="0">
                <a:latin typeface="Arial"/>
                <a:cs typeface="Arial"/>
              </a:rPr>
              <a:t>Discromías</a:t>
            </a:r>
            <a:endParaRPr sz="240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5977890" y="3633470"/>
            <a:ext cx="1636395" cy="1244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2000" b="1" spc="-5" dirty="0">
                <a:latin typeface="Arial"/>
                <a:cs typeface="Arial"/>
              </a:rPr>
              <a:t>Hipocromía</a:t>
            </a:r>
            <a:r>
              <a:rPr sz="2000" b="1" spc="-65" dirty="0">
                <a:latin typeface="Arial"/>
                <a:cs typeface="Arial"/>
              </a:rPr>
              <a:t> </a:t>
            </a:r>
            <a:r>
              <a:rPr sz="2000" dirty="0">
                <a:latin typeface="Arial MT"/>
                <a:cs typeface="Arial MT"/>
              </a:rPr>
              <a:t>ó </a:t>
            </a:r>
            <a:r>
              <a:rPr sz="2000" spc="-540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Acromías.</a:t>
            </a:r>
            <a:endParaRPr sz="2000">
              <a:latin typeface="Arial MT"/>
              <a:cs typeface="Arial MT"/>
            </a:endParaRPr>
          </a:p>
          <a:p>
            <a:pPr marL="12700" marR="159385">
              <a:lnSpc>
                <a:spcPct val="100000"/>
              </a:lnSpc>
            </a:pPr>
            <a:r>
              <a:rPr sz="2000" dirty="0">
                <a:latin typeface="Arial MT"/>
                <a:cs typeface="Arial MT"/>
              </a:rPr>
              <a:t>Disminución </a:t>
            </a:r>
            <a:r>
              <a:rPr sz="2000" spc="-545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del</a:t>
            </a:r>
            <a:r>
              <a:rPr sz="2000" spc="-65" dirty="0">
                <a:latin typeface="Arial MT"/>
                <a:cs typeface="Arial MT"/>
              </a:rPr>
              <a:t> </a:t>
            </a:r>
            <a:r>
              <a:rPr sz="2000" spc="-5" dirty="0">
                <a:latin typeface="Arial MT"/>
                <a:cs typeface="Arial MT"/>
              </a:rPr>
              <a:t>pigmento</a:t>
            </a:r>
            <a:endParaRPr sz="2000">
              <a:latin typeface="Arial MT"/>
              <a:cs typeface="Arial MT"/>
            </a:endParaRPr>
          </a:p>
        </p:txBody>
      </p:sp>
      <p:sp>
        <p:nvSpPr>
          <p:cNvPr id="11" name="object 11"/>
          <p:cNvSpPr txBox="1">
            <a:spLocks noGrp="1"/>
          </p:cNvSpPr>
          <p:nvPr>
            <p:ph type="title"/>
          </p:nvPr>
        </p:nvSpPr>
        <p:spPr>
          <a:xfrm>
            <a:off x="1061719" y="215900"/>
            <a:ext cx="7162800" cy="375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300" dirty="0">
                <a:latin typeface="Verdana"/>
                <a:cs typeface="Verdana"/>
              </a:rPr>
              <a:t>Clasificación:</a:t>
            </a:r>
            <a:r>
              <a:rPr sz="2300" spc="-5" dirty="0">
                <a:latin typeface="Verdana"/>
                <a:cs typeface="Verdana"/>
              </a:rPr>
              <a:t> </a:t>
            </a:r>
            <a:r>
              <a:rPr sz="2300" dirty="0">
                <a:latin typeface="Verdana"/>
                <a:cs typeface="Verdana"/>
              </a:rPr>
              <a:t>Dr.</a:t>
            </a:r>
            <a:r>
              <a:rPr sz="2300" spc="-5" dirty="0">
                <a:latin typeface="Verdana"/>
                <a:cs typeface="Verdana"/>
              </a:rPr>
              <a:t> </a:t>
            </a:r>
            <a:r>
              <a:rPr sz="2300" dirty="0">
                <a:latin typeface="Verdana"/>
                <a:cs typeface="Verdana"/>
              </a:rPr>
              <a:t>Rubin</a:t>
            </a:r>
            <a:r>
              <a:rPr sz="2300" spc="5" dirty="0">
                <a:latin typeface="Verdana"/>
                <a:cs typeface="Verdana"/>
              </a:rPr>
              <a:t> </a:t>
            </a:r>
            <a:r>
              <a:rPr sz="2300" dirty="0">
                <a:latin typeface="Verdana"/>
                <a:cs typeface="Verdana"/>
              </a:rPr>
              <a:t>– Dr.</a:t>
            </a:r>
            <a:r>
              <a:rPr sz="2300" spc="5" dirty="0">
                <a:latin typeface="Verdana"/>
                <a:cs typeface="Verdana"/>
              </a:rPr>
              <a:t> </a:t>
            </a:r>
            <a:r>
              <a:rPr sz="2300" dirty="0">
                <a:latin typeface="Verdana"/>
                <a:cs typeface="Verdana"/>
              </a:rPr>
              <a:t>González</a:t>
            </a:r>
            <a:r>
              <a:rPr sz="2300" spc="5" dirty="0">
                <a:latin typeface="Verdana"/>
                <a:cs typeface="Verdana"/>
              </a:rPr>
              <a:t> </a:t>
            </a:r>
            <a:r>
              <a:rPr sz="2300" dirty="0">
                <a:latin typeface="Verdana"/>
                <a:cs typeface="Verdana"/>
              </a:rPr>
              <a:t>Rescigno</a:t>
            </a:r>
            <a:endParaRPr sz="2300">
              <a:latin typeface="Verdana"/>
              <a:cs typeface="Verdana"/>
            </a:endParaRPr>
          </a:p>
        </p:txBody>
      </p:sp>
    </p:spTree>
  </p:cSld>
  <p:clrMapOvr>
    <a:masterClrMapping/>
  </p:clrMapOvr>
  <p:transition>
    <p:dissolv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721610" y="176529"/>
            <a:ext cx="3243580" cy="4521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b="1" i="1" spc="-5" dirty="0">
                <a:latin typeface="Verdana"/>
                <a:cs typeface="Verdana"/>
              </a:rPr>
              <a:t>CLASIFICACION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687069" y="1226819"/>
            <a:ext cx="3646170" cy="3322320"/>
          </a:xfrm>
          <a:prstGeom prst="rect">
            <a:avLst/>
          </a:prstGeom>
        </p:spPr>
        <p:txBody>
          <a:bodyPr vert="horz" wrap="square" lIns="0" tIns="4953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390"/>
              </a:spcBef>
              <a:buClr>
                <a:srgbClr val="59AACC"/>
              </a:buClr>
              <a:buFont typeface="Wingdings"/>
              <a:buChar char=""/>
              <a:tabLst>
                <a:tab pos="354965" algn="l"/>
                <a:tab pos="355600" algn="l"/>
              </a:tabLst>
            </a:pPr>
            <a:r>
              <a:rPr sz="1800" spc="-5" dirty="0">
                <a:solidFill>
                  <a:srgbClr val="103E70"/>
                </a:solidFill>
                <a:latin typeface="Verdana"/>
                <a:cs typeface="Verdana"/>
              </a:rPr>
              <a:t>Según</a:t>
            </a:r>
            <a:r>
              <a:rPr sz="1800" spc="-30" dirty="0">
                <a:solidFill>
                  <a:srgbClr val="103E70"/>
                </a:solidFill>
                <a:latin typeface="Verdana"/>
                <a:cs typeface="Verdana"/>
              </a:rPr>
              <a:t> </a:t>
            </a:r>
            <a:r>
              <a:rPr sz="1800" dirty="0">
                <a:solidFill>
                  <a:srgbClr val="103E70"/>
                </a:solidFill>
                <a:latin typeface="Verdana"/>
                <a:cs typeface="Verdana"/>
              </a:rPr>
              <a:t>su</a:t>
            </a:r>
            <a:r>
              <a:rPr sz="1800" spc="-20" dirty="0">
                <a:solidFill>
                  <a:srgbClr val="103E70"/>
                </a:solidFill>
                <a:latin typeface="Verdana"/>
                <a:cs typeface="Verdana"/>
              </a:rPr>
              <a:t> </a:t>
            </a:r>
            <a:r>
              <a:rPr sz="1800" spc="-5" dirty="0">
                <a:solidFill>
                  <a:srgbClr val="103E70"/>
                </a:solidFill>
                <a:latin typeface="Verdana"/>
                <a:cs typeface="Verdana"/>
              </a:rPr>
              <a:t>extencion:</a:t>
            </a:r>
            <a:endParaRPr sz="1800">
              <a:latin typeface="Verdana"/>
              <a:cs typeface="Verdana"/>
            </a:endParaRPr>
          </a:p>
          <a:p>
            <a:pPr marL="755015" marR="209550" lvl="1" indent="-285750">
              <a:lnSpc>
                <a:spcPts val="2020"/>
              </a:lnSpc>
              <a:spcBef>
                <a:spcPts val="470"/>
              </a:spcBef>
              <a:buClr>
                <a:srgbClr val="2C79CE"/>
              </a:buClr>
              <a:buFont typeface="Wingdings"/>
              <a:buChar char=""/>
              <a:tabLst>
                <a:tab pos="755015" algn="l"/>
                <a:tab pos="755650" algn="l"/>
              </a:tabLst>
            </a:pPr>
            <a:r>
              <a:rPr sz="1800" spc="-10" dirty="0">
                <a:solidFill>
                  <a:srgbClr val="103E70"/>
                </a:solidFill>
                <a:latin typeface="Arial MT"/>
                <a:cs typeface="Arial MT"/>
              </a:rPr>
              <a:t>Localizadas, diseminadas, </a:t>
            </a:r>
            <a:r>
              <a:rPr sz="1800" spc="-484" dirty="0">
                <a:solidFill>
                  <a:srgbClr val="103E70"/>
                </a:solidFill>
                <a:latin typeface="Arial MT"/>
                <a:cs typeface="Arial MT"/>
              </a:rPr>
              <a:t> </a:t>
            </a:r>
            <a:r>
              <a:rPr sz="1800" spc="-10" dirty="0">
                <a:solidFill>
                  <a:srgbClr val="103E70"/>
                </a:solidFill>
                <a:latin typeface="Arial MT"/>
                <a:cs typeface="Arial MT"/>
              </a:rPr>
              <a:t>generalizadas.</a:t>
            </a:r>
            <a:endParaRPr sz="1800">
              <a:latin typeface="Arial MT"/>
              <a:cs typeface="Arial MT"/>
            </a:endParaRPr>
          </a:p>
          <a:p>
            <a:pPr lvl="1">
              <a:lnSpc>
                <a:spcPct val="100000"/>
              </a:lnSpc>
              <a:spcBef>
                <a:spcPts val="50"/>
              </a:spcBef>
              <a:buClr>
                <a:srgbClr val="2C79CE"/>
              </a:buClr>
              <a:buFont typeface="Wingdings"/>
              <a:buChar char=""/>
            </a:pPr>
            <a:endParaRPr sz="2450">
              <a:latin typeface="Arial MT"/>
              <a:cs typeface="Arial MT"/>
            </a:endParaRPr>
          </a:p>
          <a:p>
            <a:pPr marL="354965" marR="226695" indent="-342900">
              <a:lnSpc>
                <a:spcPct val="101400"/>
              </a:lnSpc>
              <a:buClr>
                <a:srgbClr val="59AACC"/>
              </a:buClr>
              <a:buFont typeface="Wingdings"/>
              <a:buChar char=""/>
              <a:tabLst>
                <a:tab pos="354965" algn="l"/>
                <a:tab pos="355600" algn="l"/>
              </a:tabLst>
            </a:pPr>
            <a:r>
              <a:rPr sz="1800" spc="-5" dirty="0">
                <a:solidFill>
                  <a:srgbClr val="103E70"/>
                </a:solidFill>
                <a:latin typeface="Verdana"/>
                <a:cs typeface="Verdana"/>
              </a:rPr>
              <a:t>Según color </a:t>
            </a:r>
            <a:r>
              <a:rPr sz="1800" dirty="0">
                <a:solidFill>
                  <a:srgbClr val="103E70"/>
                </a:solidFill>
                <a:latin typeface="Verdana"/>
                <a:cs typeface="Verdana"/>
              </a:rPr>
              <a:t>o </a:t>
            </a:r>
            <a:r>
              <a:rPr sz="1800" spc="-5" dirty="0">
                <a:solidFill>
                  <a:srgbClr val="103E70"/>
                </a:solidFill>
                <a:latin typeface="Verdana"/>
                <a:cs typeface="Verdana"/>
              </a:rPr>
              <a:t>cantidad del </a:t>
            </a:r>
            <a:r>
              <a:rPr sz="1800" spc="-625" dirty="0">
                <a:solidFill>
                  <a:srgbClr val="103E70"/>
                </a:solidFill>
                <a:latin typeface="Verdana"/>
                <a:cs typeface="Verdana"/>
              </a:rPr>
              <a:t> </a:t>
            </a:r>
            <a:r>
              <a:rPr sz="1800" spc="-10" dirty="0">
                <a:solidFill>
                  <a:srgbClr val="103E70"/>
                </a:solidFill>
                <a:latin typeface="Verdana"/>
                <a:cs typeface="Verdana"/>
              </a:rPr>
              <a:t>pigmento:</a:t>
            </a:r>
            <a:endParaRPr sz="1800">
              <a:latin typeface="Verdana"/>
              <a:cs typeface="Verdana"/>
            </a:endParaRPr>
          </a:p>
          <a:p>
            <a:pPr marL="755015" marR="5080" lvl="1" indent="-285750">
              <a:lnSpc>
                <a:spcPts val="2010"/>
              </a:lnSpc>
              <a:spcBef>
                <a:spcPts val="484"/>
              </a:spcBef>
              <a:buClr>
                <a:srgbClr val="2C79CE"/>
              </a:buClr>
              <a:buFont typeface="Wingdings"/>
              <a:buChar char=""/>
              <a:tabLst>
                <a:tab pos="755015" algn="l"/>
                <a:tab pos="755650" algn="l"/>
              </a:tabLst>
            </a:pPr>
            <a:r>
              <a:rPr sz="1800" spc="-5" dirty="0">
                <a:solidFill>
                  <a:srgbClr val="103E70"/>
                </a:solidFill>
                <a:latin typeface="Arial MT"/>
                <a:cs typeface="Arial MT"/>
              </a:rPr>
              <a:t>Hipercromica,</a:t>
            </a:r>
            <a:r>
              <a:rPr sz="1800" spc="-55" dirty="0">
                <a:solidFill>
                  <a:srgbClr val="103E70"/>
                </a:solidFill>
                <a:latin typeface="Arial MT"/>
                <a:cs typeface="Arial MT"/>
              </a:rPr>
              <a:t> </a:t>
            </a:r>
            <a:r>
              <a:rPr sz="1800" spc="-5" dirty="0">
                <a:solidFill>
                  <a:srgbClr val="103E70"/>
                </a:solidFill>
                <a:latin typeface="Arial MT"/>
                <a:cs typeface="Arial MT"/>
              </a:rPr>
              <a:t>hipocromicas, </a:t>
            </a:r>
            <a:r>
              <a:rPr sz="1800" spc="-484" dirty="0">
                <a:solidFill>
                  <a:srgbClr val="103E70"/>
                </a:solidFill>
                <a:latin typeface="Arial MT"/>
                <a:cs typeface="Arial MT"/>
              </a:rPr>
              <a:t> </a:t>
            </a:r>
            <a:r>
              <a:rPr sz="1800" spc="-5" dirty="0">
                <a:solidFill>
                  <a:srgbClr val="103E70"/>
                </a:solidFill>
                <a:latin typeface="Arial MT"/>
                <a:cs typeface="Arial MT"/>
              </a:rPr>
              <a:t>acromicas.</a:t>
            </a:r>
            <a:endParaRPr sz="1800">
              <a:latin typeface="Arial MT"/>
              <a:cs typeface="Arial MT"/>
            </a:endParaRPr>
          </a:p>
          <a:p>
            <a:pPr lvl="1">
              <a:lnSpc>
                <a:spcPct val="100000"/>
              </a:lnSpc>
              <a:spcBef>
                <a:spcPts val="10"/>
              </a:spcBef>
              <a:buClr>
                <a:srgbClr val="2C79CE"/>
              </a:buClr>
              <a:buFont typeface="Wingdings"/>
              <a:buChar char=""/>
            </a:pPr>
            <a:endParaRPr sz="2500">
              <a:latin typeface="Arial MT"/>
              <a:cs typeface="Arial MT"/>
            </a:endParaRPr>
          </a:p>
          <a:p>
            <a:pPr marL="354965" marR="1330960" indent="-342900">
              <a:lnSpc>
                <a:spcPct val="100899"/>
              </a:lnSpc>
              <a:buClr>
                <a:srgbClr val="59AACC"/>
              </a:buClr>
              <a:buFont typeface="Wingdings"/>
              <a:buChar char=""/>
              <a:tabLst>
                <a:tab pos="354965" algn="l"/>
                <a:tab pos="355600" algn="l"/>
              </a:tabLst>
            </a:pPr>
            <a:r>
              <a:rPr sz="1800" spc="-5" dirty="0">
                <a:solidFill>
                  <a:srgbClr val="103E70"/>
                </a:solidFill>
                <a:latin typeface="Verdana"/>
                <a:cs typeface="Verdana"/>
              </a:rPr>
              <a:t>Según</a:t>
            </a:r>
            <a:r>
              <a:rPr sz="1800" spc="-50" dirty="0">
                <a:solidFill>
                  <a:srgbClr val="103E70"/>
                </a:solidFill>
                <a:latin typeface="Verdana"/>
                <a:cs typeface="Verdana"/>
              </a:rPr>
              <a:t> </a:t>
            </a:r>
            <a:r>
              <a:rPr sz="1800" dirty="0">
                <a:solidFill>
                  <a:srgbClr val="103E70"/>
                </a:solidFill>
                <a:latin typeface="Verdana"/>
                <a:cs typeface="Verdana"/>
              </a:rPr>
              <a:t>su</a:t>
            </a:r>
            <a:r>
              <a:rPr sz="1800" spc="-40" dirty="0">
                <a:solidFill>
                  <a:srgbClr val="103E70"/>
                </a:solidFill>
                <a:latin typeface="Verdana"/>
                <a:cs typeface="Verdana"/>
              </a:rPr>
              <a:t> </a:t>
            </a:r>
            <a:r>
              <a:rPr sz="1800" spc="-5" dirty="0">
                <a:solidFill>
                  <a:srgbClr val="103E70"/>
                </a:solidFill>
                <a:latin typeface="Verdana"/>
                <a:cs typeface="Verdana"/>
              </a:rPr>
              <a:t>posible </a:t>
            </a:r>
            <a:r>
              <a:rPr sz="1800" spc="-615" dirty="0">
                <a:solidFill>
                  <a:srgbClr val="103E70"/>
                </a:solidFill>
                <a:latin typeface="Verdana"/>
                <a:cs typeface="Verdana"/>
              </a:rPr>
              <a:t> </a:t>
            </a:r>
            <a:r>
              <a:rPr sz="1800" spc="-5" dirty="0">
                <a:solidFill>
                  <a:srgbClr val="103E70"/>
                </a:solidFill>
                <a:latin typeface="Verdana"/>
                <a:cs typeface="Verdana"/>
              </a:rPr>
              <a:t>etiopatogenia</a:t>
            </a:r>
            <a:endParaRPr sz="1800">
              <a:latin typeface="Verdana"/>
              <a:cs typeface="Verdana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003800" y="2277110"/>
            <a:ext cx="3096259" cy="2476500"/>
          </a:xfrm>
          <a:prstGeom prst="rect">
            <a:avLst/>
          </a:prstGeom>
        </p:spPr>
      </p:pic>
    </p:spTree>
  </p:cSld>
  <p:clrMapOvr>
    <a:masterClrMapping/>
  </p:clrMapOvr>
  <p:transition>
    <p:dissolv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590030" y="3384550"/>
            <a:ext cx="76200" cy="76200"/>
          </a:xfrm>
          <a:custGeom>
            <a:avLst/>
            <a:gdLst/>
            <a:ahLst/>
            <a:cxnLst/>
            <a:rect l="l" t="t" r="r" b="b"/>
            <a:pathLst>
              <a:path w="76200" h="76200">
                <a:moveTo>
                  <a:pt x="45720" y="0"/>
                </a:moveTo>
                <a:lnTo>
                  <a:pt x="30479" y="0"/>
                </a:lnTo>
                <a:lnTo>
                  <a:pt x="19050" y="3810"/>
                </a:lnTo>
                <a:lnTo>
                  <a:pt x="3810" y="19050"/>
                </a:lnTo>
                <a:lnTo>
                  <a:pt x="0" y="30479"/>
                </a:lnTo>
                <a:lnTo>
                  <a:pt x="0" y="45720"/>
                </a:lnTo>
                <a:lnTo>
                  <a:pt x="26670" y="74929"/>
                </a:lnTo>
                <a:lnTo>
                  <a:pt x="30479" y="74929"/>
                </a:lnTo>
                <a:lnTo>
                  <a:pt x="34290" y="76200"/>
                </a:lnTo>
                <a:lnTo>
                  <a:pt x="38100" y="76200"/>
                </a:lnTo>
                <a:lnTo>
                  <a:pt x="41910" y="76200"/>
                </a:lnTo>
                <a:lnTo>
                  <a:pt x="45720" y="74929"/>
                </a:lnTo>
                <a:lnTo>
                  <a:pt x="49529" y="74929"/>
                </a:lnTo>
                <a:lnTo>
                  <a:pt x="52070" y="73660"/>
                </a:lnTo>
                <a:lnTo>
                  <a:pt x="55879" y="72389"/>
                </a:lnTo>
                <a:lnTo>
                  <a:pt x="74929" y="49529"/>
                </a:lnTo>
                <a:lnTo>
                  <a:pt x="74929" y="45720"/>
                </a:lnTo>
                <a:lnTo>
                  <a:pt x="76200" y="41910"/>
                </a:lnTo>
                <a:lnTo>
                  <a:pt x="76200" y="34289"/>
                </a:lnTo>
                <a:lnTo>
                  <a:pt x="74929" y="30479"/>
                </a:lnTo>
                <a:lnTo>
                  <a:pt x="74929" y="26670"/>
                </a:lnTo>
                <a:lnTo>
                  <a:pt x="72390" y="19050"/>
                </a:lnTo>
                <a:lnTo>
                  <a:pt x="59690" y="6350"/>
                </a:lnTo>
                <a:lnTo>
                  <a:pt x="55879" y="3810"/>
                </a:lnTo>
                <a:lnTo>
                  <a:pt x="52070" y="2539"/>
                </a:lnTo>
                <a:lnTo>
                  <a:pt x="49529" y="1270"/>
                </a:lnTo>
                <a:lnTo>
                  <a:pt x="4572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" name="object 3"/>
          <p:cNvGrpSpPr/>
          <p:nvPr/>
        </p:nvGrpSpPr>
        <p:grpSpPr>
          <a:xfrm>
            <a:off x="1932939" y="2921000"/>
            <a:ext cx="4664710" cy="514350"/>
            <a:chOff x="1932939" y="2921000"/>
            <a:chExt cx="4664710" cy="514350"/>
          </a:xfrm>
        </p:grpSpPr>
        <p:sp>
          <p:nvSpPr>
            <p:cNvPr id="4" name="object 4"/>
            <p:cNvSpPr/>
            <p:nvPr/>
          </p:nvSpPr>
          <p:spPr>
            <a:xfrm>
              <a:off x="2195830" y="3409949"/>
              <a:ext cx="3553460" cy="25400"/>
            </a:xfrm>
            <a:custGeom>
              <a:avLst/>
              <a:gdLst/>
              <a:ahLst/>
              <a:cxnLst/>
              <a:rect l="l" t="t" r="r" b="b"/>
              <a:pathLst>
                <a:path w="3553460" h="25400">
                  <a:moveTo>
                    <a:pt x="25400" y="0"/>
                  </a:moveTo>
                  <a:lnTo>
                    <a:pt x="0" y="0"/>
                  </a:lnTo>
                  <a:lnTo>
                    <a:pt x="0" y="25400"/>
                  </a:lnTo>
                  <a:lnTo>
                    <a:pt x="25400" y="25400"/>
                  </a:lnTo>
                  <a:lnTo>
                    <a:pt x="25400" y="0"/>
                  </a:lnTo>
                  <a:close/>
                </a:path>
                <a:path w="3553460" h="25400">
                  <a:moveTo>
                    <a:pt x="74930" y="0"/>
                  </a:moveTo>
                  <a:lnTo>
                    <a:pt x="50800" y="0"/>
                  </a:lnTo>
                  <a:lnTo>
                    <a:pt x="50800" y="25400"/>
                  </a:lnTo>
                  <a:lnTo>
                    <a:pt x="74930" y="25400"/>
                  </a:lnTo>
                  <a:lnTo>
                    <a:pt x="74930" y="0"/>
                  </a:lnTo>
                  <a:close/>
                </a:path>
                <a:path w="3553460" h="25400">
                  <a:moveTo>
                    <a:pt x="125730" y="0"/>
                  </a:moveTo>
                  <a:lnTo>
                    <a:pt x="100330" y="0"/>
                  </a:lnTo>
                  <a:lnTo>
                    <a:pt x="100330" y="25400"/>
                  </a:lnTo>
                  <a:lnTo>
                    <a:pt x="125730" y="25400"/>
                  </a:lnTo>
                  <a:lnTo>
                    <a:pt x="125730" y="0"/>
                  </a:lnTo>
                  <a:close/>
                </a:path>
                <a:path w="3553460" h="25400">
                  <a:moveTo>
                    <a:pt x="176530" y="0"/>
                  </a:moveTo>
                  <a:lnTo>
                    <a:pt x="151130" y="0"/>
                  </a:lnTo>
                  <a:lnTo>
                    <a:pt x="151130" y="25400"/>
                  </a:lnTo>
                  <a:lnTo>
                    <a:pt x="176530" y="25400"/>
                  </a:lnTo>
                  <a:lnTo>
                    <a:pt x="176530" y="0"/>
                  </a:lnTo>
                  <a:close/>
                </a:path>
                <a:path w="3553460" h="25400">
                  <a:moveTo>
                    <a:pt x="226060" y="0"/>
                  </a:moveTo>
                  <a:lnTo>
                    <a:pt x="201930" y="0"/>
                  </a:lnTo>
                  <a:lnTo>
                    <a:pt x="201930" y="25400"/>
                  </a:lnTo>
                  <a:lnTo>
                    <a:pt x="226060" y="25400"/>
                  </a:lnTo>
                  <a:lnTo>
                    <a:pt x="226060" y="0"/>
                  </a:lnTo>
                  <a:close/>
                </a:path>
                <a:path w="3553460" h="25400">
                  <a:moveTo>
                    <a:pt x="276860" y="0"/>
                  </a:moveTo>
                  <a:lnTo>
                    <a:pt x="251460" y="0"/>
                  </a:lnTo>
                  <a:lnTo>
                    <a:pt x="251460" y="25400"/>
                  </a:lnTo>
                  <a:lnTo>
                    <a:pt x="276860" y="25400"/>
                  </a:lnTo>
                  <a:lnTo>
                    <a:pt x="276860" y="0"/>
                  </a:lnTo>
                  <a:close/>
                </a:path>
                <a:path w="3553460" h="25400">
                  <a:moveTo>
                    <a:pt x="327660" y="0"/>
                  </a:moveTo>
                  <a:lnTo>
                    <a:pt x="302260" y="0"/>
                  </a:lnTo>
                  <a:lnTo>
                    <a:pt x="302260" y="25400"/>
                  </a:lnTo>
                  <a:lnTo>
                    <a:pt x="327660" y="25400"/>
                  </a:lnTo>
                  <a:lnTo>
                    <a:pt x="327660" y="0"/>
                  </a:lnTo>
                  <a:close/>
                </a:path>
                <a:path w="3553460" h="25400">
                  <a:moveTo>
                    <a:pt x="377190" y="0"/>
                  </a:moveTo>
                  <a:lnTo>
                    <a:pt x="353060" y="0"/>
                  </a:lnTo>
                  <a:lnTo>
                    <a:pt x="353060" y="25400"/>
                  </a:lnTo>
                  <a:lnTo>
                    <a:pt x="377190" y="25400"/>
                  </a:lnTo>
                  <a:lnTo>
                    <a:pt x="377190" y="0"/>
                  </a:lnTo>
                  <a:close/>
                </a:path>
                <a:path w="3553460" h="25400">
                  <a:moveTo>
                    <a:pt x="427990" y="0"/>
                  </a:moveTo>
                  <a:lnTo>
                    <a:pt x="402590" y="0"/>
                  </a:lnTo>
                  <a:lnTo>
                    <a:pt x="402590" y="25400"/>
                  </a:lnTo>
                  <a:lnTo>
                    <a:pt x="427990" y="25400"/>
                  </a:lnTo>
                  <a:lnTo>
                    <a:pt x="427990" y="0"/>
                  </a:lnTo>
                  <a:close/>
                </a:path>
                <a:path w="3553460" h="25400">
                  <a:moveTo>
                    <a:pt x="478790" y="0"/>
                  </a:moveTo>
                  <a:lnTo>
                    <a:pt x="453390" y="0"/>
                  </a:lnTo>
                  <a:lnTo>
                    <a:pt x="453390" y="25400"/>
                  </a:lnTo>
                  <a:lnTo>
                    <a:pt x="478790" y="25400"/>
                  </a:lnTo>
                  <a:lnTo>
                    <a:pt x="478790" y="0"/>
                  </a:lnTo>
                  <a:close/>
                </a:path>
                <a:path w="3553460" h="25400">
                  <a:moveTo>
                    <a:pt x="529590" y="0"/>
                  </a:moveTo>
                  <a:lnTo>
                    <a:pt x="504190" y="0"/>
                  </a:lnTo>
                  <a:lnTo>
                    <a:pt x="504190" y="25400"/>
                  </a:lnTo>
                  <a:lnTo>
                    <a:pt x="529590" y="25400"/>
                  </a:lnTo>
                  <a:lnTo>
                    <a:pt x="529590" y="0"/>
                  </a:lnTo>
                  <a:close/>
                </a:path>
                <a:path w="3553460" h="25400">
                  <a:moveTo>
                    <a:pt x="579120" y="0"/>
                  </a:moveTo>
                  <a:lnTo>
                    <a:pt x="553720" y="0"/>
                  </a:lnTo>
                  <a:lnTo>
                    <a:pt x="553720" y="25400"/>
                  </a:lnTo>
                  <a:lnTo>
                    <a:pt x="579120" y="25400"/>
                  </a:lnTo>
                  <a:lnTo>
                    <a:pt x="579120" y="0"/>
                  </a:lnTo>
                  <a:close/>
                </a:path>
                <a:path w="3553460" h="25400">
                  <a:moveTo>
                    <a:pt x="629920" y="0"/>
                  </a:moveTo>
                  <a:lnTo>
                    <a:pt x="604520" y="0"/>
                  </a:lnTo>
                  <a:lnTo>
                    <a:pt x="604520" y="25400"/>
                  </a:lnTo>
                  <a:lnTo>
                    <a:pt x="629920" y="25400"/>
                  </a:lnTo>
                  <a:lnTo>
                    <a:pt x="629920" y="0"/>
                  </a:lnTo>
                  <a:close/>
                </a:path>
                <a:path w="3553460" h="25400">
                  <a:moveTo>
                    <a:pt x="680720" y="0"/>
                  </a:moveTo>
                  <a:lnTo>
                    <a:pt x="655320" y="0"/>
                  </a:lnTo>
                  <a:lnTo>
                    <a:pt x="655320" y="25400"/>
                  </a:lnTo>
                  <a:lnTo>
                    <a:pt x="680720" y="25400"/>
                  </a:lnTo>
                  <a:lnTo>
                    <a:pt x="680720" y="0"/>
                  </a:lnTo>
                  <a:close/>
                </a:path>
                <a:path w="3553460" h="25400">
                  <a:moveTo>
                    <a:pt x="730250" y="0"/>
                  </a:moveTo>
                  <a:lnTo>
                    <a:pt x="704850" y="0"/>
                  </a:lnTo>
                  <a:lnTo>
                    <a:pt x="704850" y="25400"/>
                  </a:lnTo>
                  <a:lnTo>
                    <a:pt x="730250" y="25400"/>
                  </a:lnTo>
                  <a:lnTo>
                    <a:pt x="730250" y="0"/>
                  </a:lnTo>
                  <a:close/>
                </a:path>
                <a:path w="3553460" h="25400">
                  <a:moveTo>
                    <a:pt x="781050" y="0"/>
                  </a:moveTo>
                  <a:lnTo>
                    <a:pt x="755650" y="0"/>
                  </a:lnTo>
                  <a:lnTo>
                    <a:pt x="755650" y="25400"/>
                  </a:lnTo>
                  <a:lnTo>
                    <a:pt x="781050" y="25400"/>
                  </a:lnTo>
                  <a:lnTo>
                    <a:pt x="781050" y="0"/>
                  </a:lnTo>
                  <a:close/>
                </a:path>
                <a:path w="3553460" h="25400">
                  <a:moveTo>
                    <a:pt x="831850" y="0"/>
                  </a:moveTo>
                  <a:lnTo>
                    <a:pt x="806450" y="0"/>
                  </a:lnTo>
                  <a:lnTo>
                    <a:pt x="806450" y="25400"/>
                  </a:lnTo>
                  <a:lnTo>
                    <a:pt x="831850" y="25400"/>
                  </a:lnTo>
                  <a:lnTo>
                    <a:pt x="831850" y="0"/>
                  </a:lnTo>
                  <a:close/>
                </a:path>
                <a:path w="3553460" h="25400">
                  <a:moveTo>
                    <a:pt x="881380" y="0"/>
                  </a:moveTo>
                  <a:lnTo>
                    <a:pt x="855980" y="0"/>
                  </a:lnTo>
                  <a:lnTo>
                    <a:pt x="855980" y="25400"/>
                  </a:lnTo>
                  <a:lnTo>
                    <a:pt x="881380" y="25400"/>
                  </a:lnTo>
                  <a:lnTo>
                    <a:pt x="881380" y="0"/>
                  </a:lnTo>
                  <a:close/>
                </a:path>
                <a:path w="3553460" h="25400">
                  <a:moveTo>
                    <a:pt x="932180" y="0"/>
                  </a:moveTo>
                  <a:lnTo>
                    <a:pt x="906780" y="0"/>
                  </a:lnTo>
                  <a:lnTo>
                    <a:pt x="906780" y="25400"/>
                  </a:lnTo>
                  <a:lnTo>
                    <a:pt x="932180" y="25400"/>
                  </a:lnTo>
                  <a:lnTo>
                    <a:pt x="932180" y="0"/>
                  </a:lnTo>
                  <a:close/>
                </a:path>
                <a:path w="3553460" h="25400">
                  <a:moveTo>
                    <a:pt x="982980" y="0"/>
                  </a:moveTo>
                  <a:lnTo>
                    <a:pt x="957580" y="0"/>
                  </a:lnTo>
                  <a:lnTo>
                    <a:pt x="957580" y="25400"/>
                  </a:lnTo>
                  <a:lnTo>
                    <a:pt x="982980" y="25400"/>
                  </a:lnTo>
                  <a:lnTo>
                    <a:pt x="982980" y="0"/>
                  </a:lnTo>
                  <a:close/>
                </a:path>
                <a:path w="3553460" h="25400">
                  <a:moveTo>
                    <a:pt x="1032510" y="0"/>
                  </a:moveTo>
                  <a:lnTo>
                    <a:pt x="1008380" y="0"/>
                  </a:lnTo>
                  <a:lnTo>
                    <a:pt x="1008380" y="25400"/>
                  </a:lnTo>
                  <a:lnTo>
                    <a:pt x="1032510" y="25400"/>
                  </a:lnTo>
                  <a:lnTo>
                    <a:pt x="1032510" y="0"/>
                  </a:lnTo>
                  <a:close/>
                </a:path>
                <a:path w="3553460" h="25400">
                  <a:moveTo>
                    <a:pt x="1083310" y="0"/>
                  </a:moveTo>
                  <a:lnTo>
                    <a:pt x="1057910" y="0"/>
                  </a:lnTo>
                  <a:lnTo>
                    <a:pt x="1057910" y="25400"/>
                  </a:lnTo>
                  <a:lnTo>
                    <a:pt x="1083310" y="25400"/>
                  </a:lnTo>
                  <a:lnTo>
                    <a:pt x="1083310" y="0"/>
                  </a:lnTo>
                  <a:close/>
                </a:path>
                <a:path w="3553460" h="25400">
                  <a:moveTo>
                    <a:pt x="1134110" y="0"/>
                  </a:moveTo>
                  <a:lnTo>
                    <a:pt x="1108710" y="0"/>
                  </a:lnTo>
                  <a:lnTo>
                    <a:pt x="1108710" y="25400"/>
                  </a:lnTo>
                  <a:lnTo>
                    <a:pt x="1134110" y="25400"/>
                  </a:lnTo>
                  <a:lnTo>
                    <a:pt x="1134110" y="0"/>
                  </a:lnTo>
                  <a:close/>
                </a:path>
                <a:path w="3553460" h="25400">
                  <a:moveTo>
                    <a:pt x="1183640" y="0"/>
                  </a:moveTo>
                  <a:lnTo>
                    <a:pt x="1159510" y="0"/>
                  </a:lnTo>
                  <a:lnTo>
                    <a:pt x="1159510" y="25400"/>
                  </a:lnTo>
                  <a:lnTo>
                    <a:pt x="1183640" y="25400"/>
                  </a:lnTo>
                  <a:lnTo>
                    <a:pt x="1183640" y="0"/>
                  </a:lnTo>
                  <a:close/>
                </a:path>
                <a:path w="3553460" h="25400">
                  <a:moveTo>
                    <a:pt x="1234440" y="0"/>
                  </a:moveTo>
                  <a:lnTo>
                    <a:pt x="1209040" y="0"/>
                  </a:lnTo>
                  <a:lnTo>
                    <a:pt x="1209040" y="25400"/>
                  </a:lnTo>
                  <a:lnTo>
                    <a:pt x="1234440" y="25400"/>
                  </a:lnTo>
                  <a:lnTo>
                    <a:pt x="1234440" y="0"/>
                  </a:lnTo>
                  <a:close/>
                </a:path>
                <a:path w="3553460" h="25400">
                  <a:moveTo>
                    <a:pt x="1285240" y="0"/>
                  </a:moveTo>
                  <a:lnTo>
                    <a:pt x="1259840" y="0"/>
                  </a:lnTo>
                  <a:lnTo>
                    <a:pt x="1259840" y="25400"/>
                  </a:lnTo>
                  <a:lnTo>
                    <a:pt x="1285240" y="25400"/>
                  </a:lnTo>
                  <a:lnTo>
                    <a:pt x="1285240" y="0"/>
                  </a:lnTo>
                  <a:close/>
                </a:path>
                <a:path w="3553460" h="25400">
                  <a:moveTo>
                    <a:pt x="1336040" y="0"/>
                  </a:moveTo>
                  <a:lnTo>
                    <a:pt x="1310640" y="0"/>
                  </a:lnTo>
                  <a:lnTo>
                    <a:pt x="1310640" y="25400"/>
                  </a:lnTo>
                  <a:lnTo>
                    <a:pt x="1336040" y="25400"/>
                  </a:lnTo>
                  <a:lnTo>
                    <a:pt x="1336040" y="0"/>
                  </a:lnTo>
                  <a:close/>
                </a:path>
                <a:path w="3553460" h="25400">
                  <a:moveTo>
                    <a:pt x="1385570" y="0"/>
                  </a:moveTo>
                  <a:lnTo>
                    <a:pt x="1360170" y="0"/>
                  </a:lnTo>
                  <a:lnTo>
                    <a:pt x="1360170" y="25400"/>
                  </a:lnTo>
                  <a:lnTo>
                    <a:pt x="1385570" y="25400"/>
                  </a:lnTo>
                  <a:lnTo>
                    <a:pt x="1385570" y="0"/>
                  </a:lnTo>
                  <a:close/>
                </a:path>
                <a:path w="3553460" h="25400">
                  <a:moveTo>
                    <a:pt x="1436370" y="0"/>
                  </a:moveTo>
                  <a:lnTo>
                    <a:pt x="1410970" y="0"/>
                  </a:lnTo>
                  <a:lnTo>
                    <a:pt x="1410970" y="25400"/>
                  </a:lnTo>
                  <a:lnTo>
                    <a:pt x="1436370" y="25400"/>
                  </a:lnTo>
                  <a:lnTo>
                    <a:pt x="1436370" y="0"/>
                  </a:lnTo>
                  <a:close/>
                </a:path>
                <a:path w="3553460" h="25400">
                  <a:moveTo>
                    <a:pt x="1487170" y="0"/>
                  </a:moveTo>
                  <a:lnTo>
                    <a:pt x="1461770" y="0"/>
                  </a:lnTo>
                  <a:lnTo>
                    <a:pt x="1461770" y="25400"/>
                  </a:lnTo>
                  <a:lnTo>
                    <a:pt x="1487170" y="25400"/>
                  </a:lnTo>
                  <a:lnTo>
                    <a:pt x="1487170" y="0"/>
                  </a:lnTo>
                  <a:close/>
                </a:path>
                <a:path w="3553460" h="25400">
                  <a:moveTo>
                    <a:pt x="1536700" y="0"/>
                  </a:moveTo>
                  <a:lnTo>
                    <a:pt x="1511300" y="0"/>
                  </a:lnTo>
                  <a:lnTo>
                    <a:pt x="1511300" y="25400"/>
                  </a:lnTo>
                  <a:lnTo>
                    <a:pt x="1536700" y="25400"/>
                  </a:lnTo>
                  <a:lnTo>
                    <a:pt x="1536700" y="0"/>
                  </a:lnTo>
                  <a:close/>
                </a:path>
                <a:path w="3553460" h="25400">
                  <a:moveTo>
                    <a:pt x="1587500" y="0"/>
                  </a:moveTo>
                  <a:lnTo>
                    <a:pt x="1562100" y="0"/>
                  </a:lnTo>
                  <a:lnTo>
                    <a:pt x="1562100" y="25400"/>
                  </a:lnTo>
                  <a:lnTo>
                    <a:pt x="1587500" y="25400"/>
                  </a:lnTo>
                  <a:lnTo>
                    <a:pt x="1587500" y="0"/>
                  </a:lnTo>
                  <a:close/>
                </a:path>
                <a:path w="3553460" h="25400">
                  <a:moveTo>
                    <a:pt x="1638300" y="0"/>
                  </a:moveTo>
                  <a:lnTo>
                    <a:pt x="1612900" y="0"/>
                  </a:lnTo>
                  <a:lnTo>
                    <a:pt x="1612900" y="25400"/>
                  </a:lnTo>
                  <a:lnTo>
                    <a:pt x="1638300" y="25400"/>
                  </a:lnTo>
                  <a:lnTo>
                    <a:pt x="1638300" y="0"/>
                  </a:lnTo>
                  <a:close/>
                </a:path>
                <a:path w="3553460" h="25400">
                  <a:moveTo>
                    <a:pt x="1687830" y="0"/>
                  </a:moveTo>
                  <a:lnTo>
                    <a:pt x="1662430" y="0"/>
                  </a:lnTo>
                  <a:lnTo>
                    <a:pt x="1662430" y="25400"/>
                  </a:lnTo>
                  <a:lnTo>
                    <a:pt x="1687830" y="25400"/>
                  </a:lnTo>
                  <a:lnTo>
                    <a:pt x="1687830" y="0"/>
                  </a:lnTo>
                  <a:close/>
                </a:path>
                <a:path w="3553460" h="25400">
                  <a:moveTo>
                    <a:pt x="1738630" y="0"/>
                  </a:moveTo>
                  <a:lnTo>
                    <a:pt x="1713230" y="0"/>
                  </a:lnTo>
                  <a:lnTo>
                    <a:pt x="1713230" y="25400"/>
                  </a:lnTo>
                  <a:lnTo>
                    <a:pt x="1738630" y="25400"/>
                  </a:lnTo>
                  <a:lnTo>
                    <a:pt x="1738630" y="0"/>
                  </a:lnTo>
                  <a:close/>
                </a:path>
                <a:path w="3553460" h="25400">
                  <a:moveTo>
                    <a:pt x="1789430" y="0"/>
                  </a:moveTo>
                  <a:lnTo>
                    <a:pt x="1764030" y="0"/>
                  </a:lnTo>
                  <a:lnTo>
                    <a:pt x="1764030" y="25400"/>
                  </a:lnTo>
                  <a:lnTo>
                    <a:pt x="1789430" y="25400"/>
                  </a:lnTo>
                  <a:lnTo>
                    <a:pt x="1789430" y="0"/>
                  </a:lnTo>
                  <a:close/>
                </a:path>
                <a:path w="3553460" h="25400">
                  <a:moveTo>
                    <a:pt x="1838960" y="0"/>
                  </a:moveTo>
                  <a:lnTo>
                    <a:pt x="1814830" y="0"/>
                  </a:lnTo>
                  <a:lnTo>
                    <a:pt x="1814830" y="25400"/>
                  </a:lnTo>
                  <a:lnTo>
                    <a:pt x="1838960" y="25400"/>
                  </a:lnTo>
                  <a:lnTo>
                    <a:pt x="1838960" y="0"/>
                  </a:lnTo>
                  <a:close/>
                </a:path>
                <a:path w="3553460" h="25400">
                  <a:moveTo>
                    <a:pt x="1889760" y="0"/>
                  </a:moveTo>
                  <a:lnTo>
                    <a:pt x="1864360" y="0"/>
                  </a:lnTo>
                  <a:lnTo>
                    <a:pt x="1864360" y="25400"/>
                  </a:lnTo>
                  <a:lnTo>
                    <a:pt x="1889760" y="25400"/>
                  </a:lnTo>
                  <a:lnTo>
                    <a:pt x="1889760" y="0"/>
                  </a:lnTo>
                  <a:close/>
                </a:path>
                <a:path w="3553460" h="25400">
                  <a:moveTo>
                    <a:pt x="1940560" y="0"/>
                  </a:moveTo>
                  <a:lnTo>
                    <a:pt x="1915160" y="0"/>
                  </a:lnTo>
                  <a:lnTo>
                    <a:pt x="1915160" y="25400"/>
                  </a:lnTo>
                  <a:lnTo>
                    <a:pt x="1940560" y="25400"/>
                  </a:lnTo>
                  <a:lnTo>
                    <a:pt x="1940560" y="0"/>
                  </a:lnTo>
                  <a:close/>
                </a:path>
                <a:path w="3553460" h="25400">
                  <a:moveTo>
                    <a:pt x="1990090" y="0"/>
                  </a:moveTo>
                  <a:lnTo>
                    <a:pt x="1965960" y="0"/>
                  </a:lnTo>
                  <a:lnTo>
                    <a:pt x="1965960" y="25400"/>
                  </a:lnTo>
                  <a:lnTo>
                    <a:pt x="1990090" y="25400"/>
                  </a:lnTo>
                  <a:lnTo>
                    <a:pt x="1990090" y="0"/>
                  </a:lnTo>
                  <a:close/>
                </a:path>
                <a:path w="3553460" h="25400">
                  <a:moveTo>
                    <a:pt x="2040890" y="0"/>
                  </a:moveTo>
                  <a:lnTo>
                    <a:pt x="2015490" y="0"/>
                  </a:lnTo>
                  <a:lnTo>
                    <a:pt x="2015490" y="25400"/>
                  </a:lnTo>
                  <a:lnTo>
                    <a:pt x="2040890" y="25400"/>
                  </a:lnTo>
                  <a:lnTo>
                    <a:pt x="2040890" y="0"/>
                  </a:lnTo>
                  <a:close/>
                </a:path>
                <a:path w="3553460" h="25400">
                  <a:moveTo>
                    <a:pt x="2091690" y="0"/>
                  </a:moveTo>
                  <a:lnTo>
                    <a:pt x="2066290" y="0"/>
                  </a:lnTo>
                  <a:lnTo>
                    <a:pt x="2066290" y="25400"/>
                  </a:lnTo>
                  <a:lnTo>
                    <a:pt x="2091690" y="25400"/>
                  </a:lnTo>
                  <a:lnTo>
                    <a:pt x="2091690" y="0"/>
                  </a:lnTo>
                  <a:close/>
                </a:path>
                <a:path w="3553460" h="25400">
                  <a:moveTo>
                    <a:pt x="2141220" y="0"/>
                  </a:moveTo>
                  <a:lnTo>
                    <a:pt x="2117090" y="0"/>
                  </a:lnTo>
                  <a:lnTo>
                    <a:pt x="2117090" y="25400"/>
                  </a:lnTo>
                  <a:lnTo>
                    <a:pt x="2141220" y="25400"/>
                  </a:lnTo>
                  <a:lnTo>
                    <a:pt x="2141220" y="0"/>
                  </a:lnTo>
                  <a:close/>
                </a:path>
                <a:path w="3553460" h="25400">
                  <a:moveTo>
                    <a:pt x="2192020" y="0"/>
                  </a:moveTo>
                  <a:lnTo>
                    <a:pt x="2166620" y="0"/>
                  </a:lnTo>
                  <a:lnTo>
                    <a:pt x="2166620" y="25400"/>
                  </a:lnTo>
                  <a:lnTo>
                    <a:pt x="2192020" y="25400"/>
                  </a:lnTo>
                  <a:lnTo>
                    <a:pt x="2192020" y="0"/>
                  </a:lnTo>
                  <a:close/>
                </a:path>
                <a:path w="3553460" h="25400">
                  <a:moveTo>
                    <a:pt x="2242820" y="0"/>
                  </a:moveTo>
                  <a:lnTo>
                    <a:pt x="2217420" y="0"/>
                  </a:lnTo>
                  <a:lnTo>
                    <a:pt x="2217420" y="25400"/>
                  </a:lnTo>
                  <a:lnTo>
                    <a:pt x="2242820" y="25400"/>
                  </a:lnTo>
                  <a:lnTo>
                    <a:pt x="2242820" y="0"/>
                  </a:lnTo>
                  <a:close/>
                </a:path>
                <a:path w="3553460" h="25400">
                  <a:moveTo>
                    <a:pt x="2293620" y="0"/>
                  </a:moveTo>
                  <a:lnTo>
                    <a:pt x="2268220" y="0"/>
                  </a:lnTo>
                  <a:lnTo>
                    <a:pt x="2268220" y="25400"/>
                  </a:lnTo>
                  <a:lnTo>
                    <a:pt x="2293620" y="25400"/>
                  </a:lnTo>
                  <a:lnTo>
                    <a:pt x="2293620" y="0"/>
                  </a:lnTo>
                  <a:close/>
                </a:path>
                <a:path w="3553460" h="25400">
                  <a:moveTo>
                    <a:pt x="2343150" y="0"/>
                  </a:moveTo>
                  <a:lnTo>
                    <a:pt x="2317750" y="0"/>
                  </a:lnTo>
                  <a:lnTo>
                    <a:pt x="2317750" y="25400"/>
                  </a:lnTo>
                  <a:lnTo>
                    <a:pt x="2343150" y="25400"/>
                  </a:lnTo>
                  <a:lnTo>
                    <a:pt x="2343150" y="0"/>
                  </a:lnTo>
                  <a:close/>
                </a:path>
                <a:path w="3553460" h="25400">
                  <a:moveTo>
                    <a:pt x="2393950" y="0"/>
                  </a:moveTo>
                  <a:lnTo>
                    <a:pt x="2368550" y="0"/>
                  </a:lnTo>
                  <a:lnTo>
                    <a:pt x="2368550" y="25400"/>
                  </a:lnTo>
                  <a:lnTo>
                    <a:pt x="2393950" y="25400"/>
                  </a:lnTo>
                  <a:lnTo>
                    <a:pt x="2393950" y="0"/>
                  </a:lnTo>
                  <a:close/>
                </a:path>
                <a:path w="3553460" h="25400">
                  <a:moveTo>
                    <a:pt x="2444750" y="0"/>
                  </a:moveTo>
                  <a:lnTo>
                    <a:pt x="2419350" y="0"/>
                  </a:lnTo>
                  <a:lnTo>
                    <a:pt x="2419350" y="25400"/>
                  </a:lnTo>
                  <a:lnTo>
                    <a:pt x="2444750" y="25400"/>
                  </a:lnTo>
                  <a:lnTo>
                    <a:pt x="2444750" y="0"/>
                  </a:lnTo>
                  <a:close/>
                </a:path>
                <a:path w="3553460" h="25400">
                  <a:moveTo>
                    <a:pt x="2494280" y="0"/>
                  </a:moveTo>
                  <a:lnTo>
                    <a:pt x="2468880" y="0"/>
                  </a:lnTo>
                  <a:lnTo>
                    <a:pt x="2468880" y="25400"/>
                  </a:lnTo>
                  <a:lnTo>
                    <a:pt x="2494280" y="25400"/>
                  </a:lnTo>
                  <a:lnTo>
                    <a:pt x="2494280" y="0"/>
                  </a:lnTo>
                  <a:close/>
                </a:path>
                <a:path w="3553460" h="25400">
                  <a:moveTo>
                    <a:pt x="2545080" y="0"/>
                  </a:moveTo>
                  <a:lnTo>
                    <a:pt x="2519680" y="0"/>
                  </a:lnTo>
                  <a:lnTo>
                    <a:pt x="2519680" y="25400"/>
                  </a:lnTo>
                  <a:lnTo>
                    <a:pt x="2545080" y="25400"/>
                  </a:lnTo>
                  <a:lnTo>
                    <a:pt x="2545080" y="0"/>
                  </a:lnTo>
                  <a:close/>
                </a:path>
                <a:path w="3553460" h="25400">
                  <a:moveTo>
                    <a:pt x="2595880" y="0"/>
                  </a:moveTo>
                  <a:lnTo>
                    <a:pt x="2570480" y="0"/>
                  </a:lnTo>
                  <a:lnTo>
                    <a:pt x="2570480" y="25400"/>
                  </a:lnTo>
                  <a:lnTo>
                    <a:pt x="2595880" y="25400"/>
                  </a:lnTo>
                  <a:lnTo>
                    <a:pt x="2595880" y="0"/>
                  </a:lnTo>
                  <a:close/>
                </a:path>
                <a:path w="3553460" h="25400">
                  <a:moveTo>
                    <a:pt x="2645410" y="0"/>
                  </a:moveTo>
                  <a:lnTo>
                    <a:pt x="2620010" y="0"/>
                  </a:lnTo>
                  <a:lnTo>
                    <a:pt x="2620010" y="25400"/>
                  </a:lnTo>
                  <a:lnTo>
                    <a:pt x="2645410" y="25400"/>
                  </a:lnTo>
                  <a:lnTo>
                    <a:pt x="2645410" y="0"/>
                  </a:lnTo>
                  <a:close/>
                </a:path>
                <a:path w="3553460" h="25400">
                  <a:moveTo>
                    <a:pt x="2696210" y="0"/>
                  </a:moveTo>
                  <a:lnTo>
                    <a:pt x="2670810" y="0"/>
                  </a:lnTo>
                  <a:lnTo>
                    <a:pt x="2670810" y="25400"/>
                  </a:lnTo>
                  <a:lnTo>
                    <a:pt x="2696210" y="25400"/>
                  </a:lnTo>
                  <a:lnTo>
                    <a:pt x="2696210" y="0"/>
                  </a:lnTo>
                  <a:close/>
                </a:path>
                <a:path w="3553460" h="25400">
                  <a:moveTo>
                    <a:pt x="2747010" y="0"/>
                  </a:moveTo>
                  <a:lnTo>
                    <a:pt x="2721610" y="0"/>
                  </a:lnTo>
                  <a:lnTo>
                    <a:pt x="2721610" y="25400"/>
                  </a:lnTo>
                  <a:lnTo>
                    <a:pt x="2747010" y="25400"/>
                  </a:lnTo>
                  <a:lnTo>
                    <a:pt x="2747010" y="0"/>
                  </a:lnTo>
                  <a:close/>
                </a:path>
                <a:path w="3553460" h="25400">
                  <a:moveTo>
                    <a:pt x="2796540" y="0"/>
                  </a:moveTo>
                  <a:lnTo>
                    <a:pt x="2772410" y="0"/>
                  </a:lnTo>
                  <a:lnTo>
                    <a:pt x="2772410" y="25400"/>
                  </a:lnTo>
                  <a:lnTo>
                    <a:pt x="2796540" y="25400"/>
                  </a:lnTo>
                  <a:lnTo>
                    <a:pt x="2796540" y="0"/>
                  </a:lnTo>
                  <a:close/>
                </a:path>
                <a:path w="3553460" h="25400">
                  <a:moveTo>
                    <a:pt x="2847340" y="0"/>
                  </a:moveTo>
                  <a:lnTo>
                    <a:pt x="2821940" y="0"/>
                  </a:lnTo>
                  <a:lnTo>
                    <a:pt x="2821940" y="25400"/>
                  </a:lnTo>
                  <a:lnTo>
                    <a:pt x="2847340" y="25400"/>
                  </a:lnTo>
                  <a:lnTo>
                    <a:pt x="2847340" y="0"/>
                  </a:lnTo>
                  <a:close/>
                </a:path>
                <a:path w="3553460" h="25400">
                  <a:moveTo>
                    <a:pt x="2898140" y="0"/>
                  </a:moveTo>
                  <a:lnTo>
                    <a:pt x="2872740" y="0"/>
                  </a:lnTo>
                  <a:lnTo>
                    <a:pt x="2872740" y="25400"/>
                  </a:lnTo>
                  <a:lnTo>
                    <a:pt x="2898140" y="25400"/>
                  </a:lnTo>
                  <a:lnTo>
                    <a:pt x="2898140" y="0"/>
                  </a:lnTo>
                  <a:close/>
                </a:path>
                <a:path w="3553460" h="25400">
                  <a:moveTo>
                    <a:pt x="2947670" y="0"/>
                  </a:moveTo>
                  <a:lnTo>
                    <a:pt x="2923540" y="0"/>
                  </a:lnTo>
                  <a:lnTo>
                    <a:pt x="2923540" y="25400"/>
                  </a:lnTo>
                  <a:lnTo>
                    <a:pt x="2947670" y="25400"/>
                  </a:lnTo>
                  <a:lnTo>
                    <a:pt x="2947670" y="0"/>
                  </a:lnTo>
                  <a:close/>
                </a:path>
                <a:path w="3553460" h="25400">
                  <a:moveTo>
                    <a:pt x="2998470" y="0"/>
                  </a:moveTo>
                  <a:lnTo>
                    <a:pt x="2973070" y="0"/>
                  </a:lnTo>
                  <a:lnTo>
                    <a:pt x="2973070" y="25400"/>
                  </a:lnTo>
                  <a:lnTo>
                    <a:pt x="2998470" y="25400"/>
                  </a:lnTo>
                  <a:lnTo>
                    <a:pt x="2998470" y="0"/>
                  </a:lnTo>
                  <a:close/>
                </a:path>
                <a:path w="3553460" h="25400">
                  <a:moveTo>
                    <a:pt x="3049270" y="0"/>
                  </a:moveTo>
                  <a:lnTo>
                    <a:pt x="3023870" y="0"/>
                  </a:lnTo>
                  <a:lnTo>
                    <a:pt x="3023870" y="25400"/>
                  </a:lnTo>
                  <a:lnTo>
                    <a:pt x="3049270" y="25400"/>
                  </a:lnTo>
                  <a:lnTo>
                    <a:pt x="3049270" y="0"/>
                  </a:lnTo>
                  <a:close/>
                </a:path>
                <a:path w="3553460" h="25400">
                  <a:moveTo>
                    <a:pt x="3098800" y="0"/>
                  </a:moveTo>
                  <a:lnTo>
                    <a:pt x="3074670" y="0"/>
                  </a:lnTo>
                  <a:lnTo>
                    <a:pt x="3074670" y="25400"/>
                  </a:lnTo>
                  <a:lnTo>
                    <a:pt x="3098800" y="25400"/>
                  </a:lnTo>
                  <a:lnTo>
                    <a:pt x="3098800" y="0"/>
                  </a:lnTo>
                  <a:close/>
                </a:path>
                <a:path w="3553460" h="25400">
                  <a:moveTo>
                    <a:pt x="3149600" y="0"/>
                  </a:moveTo>
                  <a:lnTo>
                    <a:pt x="3124200" y="0"/>
                  </a:lnTo>
                  <a:lnTo>
                    <a:pt x="3124200" y="25400"/>
                  </a:lnTo>
                  <a:lnTo>
                    <a:pt x="3149600" y="25400"/>
                  </a:lnTo>
                  <a:lnTo>
                    <a:pt x="3149600" y="0"/>
                  </a:lnTo>
                  <a:close/>
                </a:path>
                <a:path w="3553460" h="25400">
                  <a:moveTo>
                    <a:pt x="3200400" y="0"/>
                  </a:moveTo>
                  <a:lnTo>
                    <a:pt x="3175000" y="0"/>
                  </a:lnTo>
                  <a:lnTo>
                    <a:pt x="3175000" y="25400"/>
                  </a:lnTo>
                  <a:lnTo>
                    <a:pt x="3200400" y="25400"/>
                  </a:lnTo>
                  <a:lnTo>
                    <a:pt x="3200400" y="0"/>
                  </a:lnTo>
                  <a:close/>
                </a:path>
                <a:path w="3553460" h="25400">
                  <a:moveTo>
                    <a:pt x="3251200" y="0"/>
                  </a:moveTo>
                  <a:lnTo>
                    <a:pt x="3225800" y="0"/>
                  </a:lnTo>
                  <a:lnTo>
                    <a:pt x="3225800" y="25400"/>
                  </a:lnTo>
                  <a:lnTo>
                    <a:pt x="3251200" y="25400"/>
                  </a:lnTo>
                  <a:lnTo>
                    <a:pt x="3251200" y="0"/>
                  </a:lnTo>
                  <a:close/>
                </a:path>
                <a:path w="3553460" h="25400">
                  <a:moveTo>
                    <a:pt x="3300730" y="0"/>
                  </a:moveTo>
                  <a:lnTo>
                    <a:pt x="3275330" y="0"/>
                  </a:lnTo>
                  <a:lnTo>
                    <a:pt x="3275330" y="25400"/>
                  </a:lnTo>
                  <a:lnTo>
                    <a:pt x="3300730" y="25400"/>
                  </a:lnTo>
                  <a:lnTo>
                    <a:pt x="3300730" y="0"/>
                  </a:lnTo>
                  <a:close/>
                </a:path>
                <a:path w="3553460" h="25400">
                  <a:moveTo>
                    <a:pt x="3351530" y="0"/>
                  </a:moveTo>
                  <a:lnTo>
                    <a:pt x="3326130" y="0"/>
                  </a:lnTo>
                  <a:lnTo>
                    <a:pt x="3326130" y="25400"/>
                  </a:lnTo>
                  <a:lnTo>
                    <a:pt x="3351530" y="25400"/>
                  </a:lnTo>
                  <a:lnTo>
                    <a:pt x="3351530" y="0"/>
                  </a:lnTo>
                  <a:close/>
                </a:path>
                <a:path w="3553460" h="25400">
                  <a:moveTo>
                    <a:pt x="3402330" y="0"/>
                  </a:moveTo>
                  <a:lnTo>
                    <a:pt x="3376930" y="0"/>
                  </a:lnTo>
                  <a:lnTo>
                    <a:pt x="3376930" y="25400"/>
                  </a:lnTo>
                  <a:lnTo>
                    <a:pt x="3402330" y="25400"/>
                  </a:lnTo>
                  <a:lnTo>
                    <a:pt x="3402330" y="0"/>
                  </a:lnTo>
                  <a:close/>
                </a:path>
                <a:path w="3553460" h="25400">
                  <a:moveTo>
                    <a:pt x="3451860" y="0"/>
                  </a:moveTo>
                  <a:lnTo>
                    <a:pt x="3426460" y="0"/>
                  </a:lnTo>
                  <a:lnTo>
                    <a:pt x="3426460" y="25400"/>
                  </a:lnTo>
                  <a:lnTo>
                    <a:pt x="3451860" y="25400"/>
                  </a:lnTo>
                  <a:lnTo>
                    <a:pt x="3451860" y="0"/>
                  </a:lnTo>
                  <a:close/>
                </a:path>
                <a:path w="3553460" h="25400">
                  <a:moveTo>
                    <a:pt x="3502660" y="0"/>
                  </a:moveTo>
                  <a:lnTo>
                    <a:pt x="3477260" y="0"/>
                  </a:lnTo>
                  <a:lnTo>
                    <a:pt x="3477260" y="25400"/>
                  </a:lnTo>
                  <a:lnTo>
                    <a:pt x="3502660" y="25400"/>
                  </a:lnTo>
                  <a:lnTo>
                    <a:pt x="3502660" y="0"/>
                  </a:lnTo>
                  <a:close/>
                </a:path>
                <a:path w="3553460" h="25400">
                  <a:moveTo>
                    <a:pt x="3553460" y="0"/>
                  </a:moveTo>
                  <a:lnTo>
                    <a:pt x="3528060" y="0"/>
                  </a:lnTo>
                  <a:lnTo>
                    <a:pt x="3528060" y="25400"/>
                  </a:lnTo>
                  <a:lnTo>
                    <a:pt x="3553460" y="25400"/>
                  </a:lnTo>
                  <a:lnTo>
                    <a:pt x="355346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5723890" y="3409949"/>
              <a:ext cx="873760" cy="25400"/>
            </a:xfrm>
            <a:custGeom>
              <a:avLst/>
              <a:gdLst/>
              <a:ahLst/>
              <a:cxnLst/>
              <a:rect l="l" t="t" r="r" b="b"/>
              <a:pathLst>
                <a:path w="873759" h="25400">
                  <a:moveTo>
                    <a:pt x="25400" y="0"/>
                  </a:moveTo>
                  <a:lnTo>
                    <a:pt x="0" y="0"/>
                  </a:lnTo>
                  <a:lnTo>
                    <a:pt x="0" y="25400"/>
                  </a:lnTo>
                  <a:lnTo>
                    <a:pt x="25400" y="25400"/>
                  </a:lnTo>
                  <a:lnTo>
                    <a:pt x="25400" y="0"/>
                  </a:lnTo>
                  <a:close/>
                </a:path>
                <a:path w="873759" h="25400">
                  <a:moveTo>
                    <a:pt x="74930" y="0"/>
                  </a:moveTo>
                  <a:lnTo>
                    <a:pt x="49530" y="0"/>
                  </a:lnTo>
                  <a:lnTo>
                    <a:pt x="49530" y="25400"/>
                  </a:lnTo>
                  <a:lnTo>
                    <a:pt x="74930" y="25400"/>
                  </a:lnTo>
                  <a:lnTo>
                    <a:pt x="74930" y="0"/>
                  </a:lnTo>
                  <a:close/>
                </a:path>
                <a:path w="873759" h="25400">
                  <a:moveTo>
                    <a:pt x="125730" y="0"/>
                  </a:moveTo>
                  <a:lnTo>
                    <a:pt x="100330" y="0"/>
                  </a:lnTo>
                  <a:lnTo>
                    <a:pt x="100330" y="25400"/>
                  </a:lnTo>
                  <a:lnTo>
                    <a:pt x="125730" y="25400"/>
                  </a:lnTo>
                  <a:lnTo>
                    <a:pt x="125730" y="0"/>
                  </a:lnTo>
                  <a:close/>
                </a:path>
                <a:path w="873759" h="25400">
                  <a:moveTo>
                    <a:pt x="176530" y="0"/>
                  </a:moveTo>
                  <a:lnTo>
                    <a:pt x="151130" y="0"/>
                  </a:lnTo>
                  <a:lnTo>
                    <a:pt x="151130" y="25400"/>
                  </a:lnTo>
                  <a:lnTo>
                    <a:pt x="176530" y="25400"/>
                  </a:lnTo>
                  <a:lnTo>
                    <a:pt x="176530" y="0"/>
                  </a:lnTo>
                  <a:close/>
                </a:path>
                <a:path w="873759" h="25400">
                  <a:moveTo>
                    <a:pt x="226060" y="0"/>
                  </a:moveTo>
                  <a:lnTo>
                    <a:pt x="201930" y="0"/>
                  </a:lnTo>
                  <a:lnTo>
                    <a:pt x="201930" y="25400"/>
                  </a:lnTo>
                  <a:lnTo>
                    <a:pt x="226060" y="25400"/>
                  </a:lnTo>
                  <a:lnTo>
                    <a:pt x="226060" y="0"/>
                  </a:lnTo>
                  <a:close/>
                </a:path>
                <a:path w="873759" h="25400">
                  <a:moveTo>
                    <a:pt x="276860" y="0"/>
                  </a:moveTo>
                  <a:lnTo>
                    <a:pt x="251460" y="0"/>
                  </a:lnTo>
                  <a:lnTo>
                    <a:pt x="251460" y="25400"/>
                  </a:lnTo>
                  <a:lnTo>
                    <a:pt x="276860" y="25400"/>
                  </a:lnTo>
                  <a:lnTo>
                    <a:pt x="276860" y="0"/>
                  </a:lnTo>
                  <a:close/>
                </a:path>
                <a:path w="873759" h="25400">
                  <a:moveTo>
                    <a:pt x="327660" y="0"/>
                  </a:moveTo>
                  <a:lnTo>
                    <a:pt x="302260" y="0"/>
                  </a:lnTo>
                  <a:lnTo>
                    <a:pt x="302260" y="25400"/>
                  </a:lnTo>
                  <a:lnTo>
                    <a:pt x="327660" y="25400"/>
                  </a:lnTo>
                  <a:lnTo>
                    <a:pt x="327660" y="0"/>
                  </a:lnTo>
                  <a:close/>
                </a:path>
                <a:path w="873759" h="25400">
                  <a:moveTo>
                    <a:pt x="377190" y="0"/>
                  </a:moveTo>
                  <a:lnTo>
                    <a:pt x="353060" y="0"/>
                  </a:lnTo>
                  <a:lnTo>
                    <a:pt x="353060" y="25400"/>
                  </a:lnTo>
                  <a:lnTo>
                    <a:pt x="377190" y="25400"/>
                  </a:lnTo>
                  <a:lnTo>
                    <a:pt x="377190" y="0"/>
                  </a:lnTo>
                  <a:close/>
                </a:path>
                <a:path w="873759" h="25400">
                  <a:moveTo>
                    <a:pt x="427990" y="0"/>
                  </a:moveTo>
                  <a:lnTo>
                    <a:pt x="402590" y="0"/>
                  </a:lnTo>
                  <a:lnTo>
                    <a:pt x="402590" y="25400"/>
                  </a:lnTo>
                  <a:lnTo>
                    <a:pt x="427990" y="25400"/>
                  </a:lnTo>
                  <a:lnTo>
                    <a:pt x="427990" y="0"/>
                  </a:lnTo>
                  <a:close/>
                </a:path>
                <a:path w="873759" h="25400">
                  <a:moveTo>
                    <a:pt x="478790" y="0"/>
                  </a:moveTo>
                  <a:lnTo>
                    <a:pt x="453390" y="0"/>
                  </a:lnTo>
                  <a:lnTo>
                    <a:pt x="453390" y="25400"/>
                  </a:lnTo>
                  <a:lnTo>
                    <a:pt x="478790" y="25400"/>
                  </a:lnTo>
                  <a:lnTo>
                    <a:pt x="478790" y="0"/>
                  </a:lnTo>
                  <a:close/>
                </a:path>
                <a:path w="873759" h="25400">
                  <a:moveTo>
                    <a:pt x="528320" y="0"/>
                  </a:moveTo>
                  <a:lnTo>
                    <a:pt x="504190" y="0"/>
                  </a:lnTo>
                  <a:lnTo>
                    <a:pt x="504190" y="25400"/>
                  </a:lnTo>
                  <a:lnTo>
                    <a:pt x="528320" y="25400"/>
                  </a:lnTo>
                  <a:lnTo>
                    <a:pt x="528320" y="0"/>
                  </a:lnTo>
                  <a:close/>
                </a:path>
                <a:path w="873759" h="25400">
                  <a:moveTo>
                    <a:pt x="579120" y="0"/>
                  </a:moveTo>
                  <a:lnTo>
                    <a:pt x="553720" y="0"/>
                  </a:lnTo>
                  <a:lnTo>
                    <a:pt x="553720" y="25400"/>
                  </a:lnTo>
                  <a:lnTo>
                    <a:pt x="579120" y="25400"/>
                  </a:lnTo>
                  <a:lnTo>
                    <a:pt x="579120" y="0"/>
                  </a:lnTo>
                  <a:close/>
                </a:path>
                <a:path w="873759" h="25400">
                  <a:moveTo>
                    <a:pt x="629920" y="0"/>
                  </a:moveTo>
                  <a:lnTo>
                    <a:pt x="604520" y="0"/>
                  </a:lnTo>
                  <a:lnTo>
                    <a:pt x="604520" y="25400"/>
                  </a:lnTo>
                  <a:lnTo>
                    <a:pt x="629920" y="25400"/>
                  </a:lnTo>
                  <a:lnTo>
                    <a:pt x="629920" y="0"/>
                  </a:lnTo>
                  <a:close/>
                </a:path>
                <a:path w="873759" h="25400">
                  <a:moveTo>
                    <a:pt x="680720" y="0"/>
                  </a:moveTo>
                  <a:lnTo>
                    <a:pt x="655320" y="0"/>
                  </a:lnTo>
                  <a:lnTo>
                    <a:pt x="655320" y="25400"/>
                  </a:lnTo>
                  <a:lnTo>
                    <a:pt x="680720" y="25400"/>
                  </a:lnTo>
                  <a:lnTo>
                    <a:pt x="680720" y="0"/>
                  </a:lnTo>
                  <a:close/>
                </a:path>
                <a:path w="873759" h="25400">
                  <a:moveTo>
                    <a:pt x="730250" y="0"/>
                  </a:moveTo>
                  <a:lnTo>
                    <a:pt x="704850" y="0"/>
                  </a:lnTo>
                  <a:lnTo>
                    <a:pt x="704850" y="25400"/>
                  </a:lnTo>
                  <a:lnTo>
                    <a:pt x="730250" y="25400"/>
                  </a:lnTo>
                  <a:lnTo>
                    <a:pt x="730250" y="0"/>
                  </a:lnTo>
                  <a:close/>
                </a:path>
                <a:path w="873759" h="25400">
                  <a:moveTo>
                    <a:pt x="781050" y="0"/>
                  </a:moveTo>
                  <a:lnTo>
                    <a:pt x="755650" y="0"/>
                  </a:lnTo>
                  <a:lnTo>
                    <a:pt x="755650" y="25400"/>
                  </a:lnTo>
                  <a:lnTo>
                    <a:pt x="781050" y="25400"/>
                  </a:lnTo>
                  <a:lnTo>
                    <a:pt x="781050" y="0"/>
                  </a:lnTo>
                  <a:close/>
                </a:path>
                <a:path w="873759" h="25400">
                  <a:moveTo>
                    <a:pt x="831850" y="0"/>
                  </a:moveTo>
                  <a:lnTo>
                    <a:pt x="806450" y="0"/>
                  </a:lnTo>
                  <a:lnTo>
                    <a:pt x="806450" y="25400"/>
                  </a:lnTo>
                  <a:lnTo>
                    <a:pt x="831850" y="25400"/>
                  </a:lnTo>
                  <a:lnTo>
                    <a:pt x="831850" y="0"/>
                  </a:lnTo>
                  <a:close/>
                </a:path>
                <a:path w="873759" h="25400">
                  <a:moveTo>
                    <a:pt x="873760" y="0"/>
                  </a:moveTo>
                  <a:lnTo>
                    <a:pt x="855980" y="0"/>
                  </a:lnTo>
                  <a:lnTo>
                    <a:pt x="855980" y="25400"/>
                  </a:lnTo>
                  <a:lnTo>
                    <a:pt x="873760" y="25400"/>
                  </a:lnTo>
                  <a:lnTo>
                    <a:pt x="87376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" name="object 6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932939" y="2921000"/>
              <a:ext cx="486410" cy="514350"/>
            </a:xfrm>
            <a:prstGeom prst="rect">
              <a:avLst/>
            </a:prstGeom>
          </p:spPr>
        </p:pic>
      </p:grpSp>
      <p:sp>
        <p:nvSpPr>
          <p:cNvPr id="7" name="object 7"/>
          <p:cNvSpPr txBox="1"/>
          <p:nvPr/>
        </p:nvSpPr>
        <p:spPr>
          <a:xfrm>
            <a:off x="2053589" y="3167379"/>
            <a:ext cx="15303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solidFill>
                  <a:srgbClr val="FFFFFF"/>
                </a:solidFill>
                <a:latin typeface="Arial"/>
                <a:cs typeface="Arial"/>
              </a:rPr>
              <a:t>4</a:t>
            </a:r>
            <a:endParaRPr sz="1800">
              <a:latin typeface="Arial"/>
              <a:cs typeface="Arial"/>
            </a:endParaRPr>
          </a:p>
        </p:txBody>
      </p:sp>
      <p:grpSp>
        <p:nvGrpSpPr>
          <p:cNvPr id="8" name="object 8"/>
          <p:cNvGrpSpPr/>
          <p:nvPr/>
        </p:nvGrpSpPr>
        <p:grpSpPr>
          <a:xfrm>
            <a:off x="1192530" y="1567180"/>
            <a:ext cx="4732020" cy="538480"/>
            <a:chOff x="1192530" y="1567180"/>
            <a:chExt cx="4732020" cy="538480"/>
          </a:xfrm>
        </p:grpSpPr>
        <p:sp>
          <p:nvSpPr>
            <p:cNvPr id="9" name="object 9"/>
            <p:cNvSpPr/>
            <p:nvPr/>
          </p:nvSpPr>
          <p:spPr>
            <a:xfrm>
              <a:off x="1454150" y="2028189"/>
              <a:ext cx="4470400" cy="77470"/>
            </a:xfrm>
            <a:custGeom>
              <a:avLst/>
              <a:gdLst/>
              <a:ahLst/>
              <a:cxnLst/>
              <a:rect l="l" t="t" r="r" b="b"/>
              <a:pathLst>
                <a:path w="4470400" h="77469">
                  <a:moveTo>
                    <a:pt x="25400" y="25400"/>
                  </a:moveTo>
                  <a:lnTo>
                    <a:pt x="0" y="25400"/>
                  </a:lnTo>
                  <a:lnTo>
                    <a:pt x="0" y="52070"/>
                  </a:lnTo>
                  <a:lnTo>
                    <a:pt x="25400" y="52070"/>
                  </a:lnTo>
                  <a:lnTo>
                    <a:pt x="25400" y="25400"/>
                  </a:lnTo>
                  <a:close/>
                </a:path>
                <a:path w="4470400" h="77469">
                  <a:moveTo>
                    <a:pt x="74930" y="25400"/>
                  </a:moveTo>
                  <a:lnTo>
                    <a:pt x="50800" y="25400"/>
                  </a:lnTo>
                  <a:lnTo>
                    <a:pt x="50800" y="52070"/>
                  </a:lnTo>
                  <a:lnTo>
                    <a:pt x="74930" y="52070"/>
                  </a:lnTo>
                  <a:lnTo>
                    <a:pt x="74930" y="25400"/>
                  </a:lnTo>
                  <a:close/>
                </a:path>
                <a:path w="4470400" h="77469">
                  <a:moveTo>
                    <a:pt x="125730" y="25400"/>
                  </a:moveTo>
                  <a:lnTo>
                    <a:pt x="100330" y="25400"/>
                  </a:lnTo>
                  <a:lnTo>
                    <a:pt x="100330" y="52070"/>
                  </a:lnTo>
                  <a:lnTo>
                    <a:pt x="125730" y="52070"/>
                  </a:lnTo>
                  <a:lnTo>
                    <a:pt x="125730" y="25400"/>
                  </a:lnTo>
                  <a:close/>
                </a:path>
                <a:path w="4470400" h="77469">
                  <a:moveTo>
                    <a:pt x="176530" y="25400"/>
                  </a:moveTo>
                  <a:lnTo>
                    <a:pt x="151130" y="25400"/>
                  </a:lnTo>
                  <a:lnTo>
                    <a:pt x="151130" y="52070"/>
                  </a:lnTo>
                  <a:lnTo>
                    <a:pt x="176530" y="52070"/>
                  </a:lnTo>
                  <a:lnTo>
                    <a:pt x="176530" y="25400"/>
                  </a:lnTo>
                  <a:close/>
                </a:path>
                <a:path w="4470400" h="77469">
                  <a:moveTo>
                    <a:pt x="226060" y="25400"/>
                  </a:moveTo>
                  <a:lnTo>
                    <a:pt x="201930" y="25400"/>
                  </a:lnTo>
                  <a:lnTo>
                    <a:pt x="201930" y="52070"/>
                  </a:lnTo>
                  <a:lnTo>
                    <a:pt x="226060" y="52070"/>
                  </a:lnTo>
                  <a:lnTo>
                    <a:pt x="226060" y="25400"/>
                  </a:lnTo>
                  <a:close/>
                </a:path>
                <a:path w="4470400" h="77469">
                  <a:moveTo>
                    <a:pt x="276860" y="25400"/>
                  </a:moveTo>
                  <a:lnTo>
                    <a:pt x="251460" y="25400"/>
                  </a:lnTo>
                  <a:lnTo>
                    <a:pt x="251460" y="52070"/>
                  </a:lnTo>
                  <a:lnTo>
                    <a:pt x="276860" y="52070"/>
                  </a:lnTo>
                  <a:lnTo>
                    <a:pt x="276860" y="25400"/>
                  </a:lnTo>
                  <a:close/>
                </a:path>
                <a:path w="4470400" h="77469">
                  <a:moveTo>
                    <a:pt x="327660" y="25400"/>
                  </a:moveTo>
                  <a:lnTo>
                    <a:pt x="302260" y="25400"/>
                  </a:lnTo>
                  <a:lnTo>
                    <a:pt x="302260" y="52070"/>
                  </a:lnTo>
                  <a:lnTo>
                    <a:pt x="327660" y="52070"/>
                  </a:lnTo>
                  <a:lnTo>
                    <a:pt x="327660" y="25400"/>
                  </a:lnTo>
                  <a:close/>
                </a:path>
                <a:path w="4470400" h="77469">
                  <a:moveTo>
                    <a:pt x="378460" y="25400"/>
                  </a:moveTo>
                  <a:lnTo>
                    <a:pt x="353060" y="25400"/>
                  </a:lnTo>
                  <a:lnTo>
                    <a:pt x="353060" y="52070"/>
                  </a:lnTo>
                  <a:lnTo>
                    <a:pt x="378460" y="52070"/>
                  </a:lnTo>
                  <a:lnTo>
                    <a:pt x="378460" y="25400"/>
                  </a:lnTo>
                  <a:close/>
                </a:path>
                <a:path w="4470400" h="77469">
                  <a:moveTo>
                    <a:pt x="427990" y="25400"/>
                  </a:moveTo>
                  <a:lnTo>
                    <a:pt x="402590" y="25400"/>
                  </a:lnTo>
                  <a:lnTo>
                    <a:pt x="402590" y="52070"/>
                  </a:lnTo>
                  <a:lnTo>
                    <a:pt x="427990" y="52070"/>
                  </a:lnTo>
                  <a:lnTo>
                    <a:pt x="427990" y="25400"/>
                  </a:lnTo>
                  <a:close/>
                </a:path>
                <a:path w="4470400" h="77469">
                  <a:moveTo>
                    <a:pt x="478790" y="25400"/>
                  </a:moveTo>
                  <a:lnTo>
                    <a:pt x="453390" y="25400"/>
                  </a:lnTo>
                  <a:lnTo>
                    <a:pt x="453390" y="52070"/>
                  </a:lnTo>
                  <a:lnTo>
                    <a:pt x="478790" y="52070"/>
                  </a:lnTo>
                  <a:lnTo>
                    <a:pt x="478790" y="25400"/>
                  </a:lnTo>
                  <a:close/>
                </a:path>
                <a:path w="4470400" h="77469">
                  <a:moveTo>
                    <a:pt x="529590" y="25400"/>
                  </a:moveTo>
                  <a:lnTo>
                    <a:pt x="504190" y="25400"/>
                  </a:lnTo>
                  <a:lnTo>
                    <a:pt x="504190" y="52070"/>
                  </a:lnTo>
                  <a:lnTo>
                    <a:pt x="529590" y="52070"/>
                  </a:lnTo>
                  <a:lnTo>
                    <a:pt x="529590" y="25400"/>
                  </a:lnTo>
                  <a:close/>
                </a:path>
                <a:path w="4470400" h="77469">
                  <a:moveTo>
                    <a:pt x="579120" y="25400"/>
                  </a:moveTo>
                  <a:lnTo>
                    <a:pt x="553720" y="25400"/>
                  </a:lnTo>
                  <a:lnTo>
                    <a:pt x="553720" y="52070"/>
                  </a:lnTo>
                  <a:lnTo>
                    <a:pt x="579120" y="52070"/>
                  </a:lnTo>
                  <a:lnTo>
                    <a:pt x="579120" y="25400"/>
                  </a:lnTo>
                  <a:close/>
                </a:path>
                <a:path w="4470400" h="77469">
                  <a:moveTo>
                    <a:pt x="629920" y="25400"/>
                  </a:moveTo>
                  <a:lnTo>
                    <a:pt x="604520" y="25400"/>
                  </a:lnTo>
                  <a:lnTo>
                    <a:pt x="604520" y="52070"/>
                  </a:lnTo>
                  <a:lnTo>
                    <a:pt x="629920" y="52070"/>
                  </a:lnTo>
                  <a:lnTo>
                    <a:pt x="629920" y="25400"/>
                  </a:lnTo>
                  <a:close/>
                </a:path>
                <a:path w="4470400" h="77469">
                  <a:moveTo>
                    <a:pt x="680720" y="25400"/>
                  </a:moveTo>
                  <a:lnTo>
                    <a:pt x="655320" y="25400"/>
                  </a:lnTo>
                  <a:lnTo>
                    <a:pt x="655320" y="52070"/>
                  </a:lnTo>
                  <a:lnTo>
                    <a:pt x="680720" y="52070"/>
                  </a:lnTo>
                  <a:lnTo>
                    <a:pt x="680720" y="25400"/>
                  </a:lnTo>
                  <a:close/>
                </a:path>
                <a:path w="4470400" h="77469">
                  <a:moveTo>
                    <a:pt x="730250" y="25400"/>
                  </a:moveTo>
                  <a:lnTo>
                    <a:pt x="706120" y="25400"/>
                  </a:lnTo>
                  <a:lnTo>
                    <a:pt x="706120" y="52070"/>
                  </a:lnTo>
                  <a:lnTo>
                    <a:pt x="730250" y="52070"/>
                  </a:lnTo>
                  <a:lnTo>
                    <a:pt x="730250" y="25400"/>
                  </a:lnTo>
                  <a:close/>
                </a:path>
                <a:path w="4470400" h="77469">
                  <a:moveTo>
                    <a:pt x="781050" y="25400"/>
                  </a:moveTo>
                  <a:lnTo>
                    <a:pt x="755650" y="25400"/>
                  </a:lnTo>
                  <a:lnTo>
                    <a:pt x="755650" y="52070"/>
                  </a:lnTo>
                  <a:lnTo>
                    <a:pt x="781050" y="52070"/>
                  </a:lnTo>
                  <a:lnTo>
                    <a:pt x="781050" y="25400"/>
                  </a:lnTo>
                  <a:close/>
                </a:path>
                <a:path w="4470400" h="77469">
                  <a:moveTo>
                    <a:pt x="831850" y="25400"/>
                  </a:moveTo>
                  <a:lnTo>
                    <a:pt x="806450" y="25400"/>
                  </a:lnTo>
                  <a:lnTo>
                    <a:pt x="806450" y="52070"/>
                  </a:lnTo>
                  <a:lnTo>
                    <a:pt x="831850" y="52070"/>
                  </a:lnTo>
                  <a:lnTo>
                    <a:pt x="831850" y="25400"/>
                  </a:lnTo>
                  <a:close/>
                </a:path>
                <a:path w="4470400" h="77469">
                  <a:moveTo>
                    <a:pt x="881380" y="25400"/>
                  </a:moveTo>
                  <a:lnTo>
                    <a:pt x="857250" y="25400"/>
                  </a:lnTo>
                  <a:lnTo>
                    <a:pt x="857250" y="52070"/>
                  </a:lnTo>
                  <a:lnTo>
                    <a:pt x="881380" y="52070"/>
                  </a:lnTo>
                  <a:lnTo>
                    <a:pt x="881380" y="25400"/>
                  </a:lnTo>
                  <a:close/>
                </a:path>
                <a:path w="4470400" h="77469">
                  <a:moveTo>
                    <a:pt x="932180" y="25400"/>
                  </a:moveTo>
                  <a:lnTo>
                    <a:pt x="906780" y="25400"/>
                  </a:lnTo>
                  <a:lnTo>
                    <a:pt x="906780" y="52070"/>
                  </a:lnTo>
                  <a:lnTo>
                    <a:pt x="932180" y="52070"/>
                  </a:lnTo>
                  <a:lnTo>
                    <a:pt x="932180" y="25400"/>
                  </a:lnTo>
                  <a:close/>
                </a:path>
                <a:path w="4470400" h="77469">
                  <a:moveTo>
                    <a:pt x="982980" y="25400"/>
                  </a:moveTo>
                  <a:lnTo>
                    <a:pt x="957580" y="25400"/>
                  </a:lnTo>
                  <a:lnTo>
                    <a:pt x="957580" y="52070"/>
                  </a:lnTo>
                  <a:lnTo>
                    <a:pt x="982980" y="52070"/>
                  </a:lnTo>
                  <a:lnTo>
                    <a:pt x="982980" y="25400"/>
                  </a:lnTo>
                  <a:close/>
                </a:path>
                <a:path w="4470400" h="77469">
                  <a:moveTo>
                    <a:pt x="1032510" y="25400"/>
                  </a:moveTo>
                  <a:lnTo>
                    <a:pt x="1008380" y="25400"/>
                  </a:lnTo>
                  <a:lnTo>
                    <a:pt x="1008380" y="52070"/>
                  </a:lnTo>
                  <a:lnTo>
                    <a:pt x="1032510" y="52070"/>
                  </a:lnTo>
                  <a:lnTo>
                    <a:pt x="1032510" y="25400"/>
                  </a:lnTo>
                  <a:close/>
                </a:path>
                <a:path w="4470400" h="77469">
                  <a:moveTo>
                    <a:pt x="1083310" y="25400"/>
                  </a:moveTo>
                  <a:lnTo>
                    <a:pt x="1057910" y="25400"/>
                  </a:lnTo>
                  <a:lnTo>
                    <a:pt x="1057910" y="52070"/>
                  </a:lnTo>
                  <a:lnTo>
                    <a:pt x="1083310" y="52070"/>
                  </a:lnTo>
                  <a:lnTo>
                    <a:pt x="1083310" y="25400"/>
                  </a:lnTo>
                  <a:close/>
                </a:path>
                <a:path w="4470400" h="77469">
                  <a:moveTo>
                    <a:pt x="1134110" y="25400"/>
                  </a:moveTo>
                  <a:lnTo>
                    <a:pt x="1108710" y="25400"/>
                  </a:lnTo>
                  <a:lnTo>
                    <a:pt x="1108710" y="52070"/>
                  </a:lnTo>
                  <a:lnTo>
                    <a:pt x="1134110" y="52070"/>
                  </a:lnTo>
                  <a:lnTo>
                    <a:pt x="1134110" y="25400"/>
                  </a:lnTo>
                  <a:close/>
                </a:path>
                <a:path w="4470400" h="77469">
                  <a:moveTo>
                    <a:pt x="1184910" y="25400"/>
                  </a:moveTo>
                  <a:lnTo>
                    <a:pt x="1159510" y="25400"/>
                  </a:lnTo>
                  <a:lnTo>
                    <a:pt x="1159510" y="52070"/>
                  </a:lnTo>
                  <a:lnTo>
                    <a:pt x="1184910" y="52070"/>
                  </a:lnTo>
                  <a:lnTo>
                    <a:pt x="1184910" y="25400"/>
                  </a:lnTo>
                  <a:close/>
                </a:path>
                <a:path w="4470400" h="77469">
                  <a:moveTo>
                    <a:pt x="1234440" y="25400"/>
                  </a:moveTo>
                  <a:lnTo>
                    <a:pt x="1209040" y="25400"/>
                  </a:lnTo>
                  <a:lnTo>
                    <a:pt x="1209040" y="52070"/>
                  </a:lnTo>
                  <a:lnTo>
                    <a:pt x="1234440" y="52070"/>
                  </a:lnTo>
                  <a:lnTo>
                    <a:pt x="1234440" y="25400"/>
                  </a:lnTo>
                  <a:close/>
                </a:path>
                <a:path w="4470400" h="77469">
                  <a:moveTo>
                    <a:pt x="1285240" y="25400"/>
                  </a:moveTo>
                  <a:lnTo>
                    <a:pt x="1259840" y="25400"/>
                  </a:lnTo>
                  <a:lnTo>
                    <a:pt x="1259840" y="52070"/>
                  </a:lnTo>
                  <a:lnTo>
                    <a:pt x="1285240" y="52070"/>
                  </a:lnTo>
                  <a:lnTo>
                    <a:pt x="1285240" y="25400"/>
                  </a:lnTo>
                  <a:close/>
                </a:path>
                <a:path w="4470400" h="77469">
                  <a:moveTo>
                    <a:pt x="1336040" y="25400"/>
                  </a:moveTo>
                  <a:lnTo>
                    <a:pt x="1310640" y="25400"/>
                  </a:lnTo>
                  <a:lnTo>
                    <a:pt x="1310640" y="52070"/>
                  </a:lnTo>
                  <a:lnTo>
                    <a:pt x="1336040" y="52070"/>
                  </a:lnTo>
                  <a:lnTo>
                    <a:pt x="1336040" y="25400"/>
                  </a:lnTo>
                  <a:close/>
                </a:path>
                <a:path w="4470400" h="77469">
                  <a:moveTo>
                    <a:pt x="1385570" y="25400"/>
                  </a:moveTo>
                  <a:lnTo>
                    <a:pt x="1360170" y="25400"/>
                  </a:lnTo>
                  <a:lnTo>
                    <a:pt x="1360170" y="52070"/>
                  </a:lnTo>
                  <a:lnTo>
                    <a:pt x="1385570" y="52070"/>
                  </a:lnTo>
                  <a:lnTo>
                    <a:pt x="1385570" y="25400"/>
                  </a:lnTo>
                  <a:close/>
                </a:path>
                <a:path w="4470400" h="77469">
                  <a:moveTo>
                    <a:pt x="1436370" y="25400"/>
                  </a:moveTo>
                  <a:lnTo>
                    <a:pt x="1410970" y="25400"/>
                  </a:lnTo>
                  <a:lnTo>
                    <a:pt x="1410970" y="52070"/>
                  </a:lnTo>
                  <a:lnTo>
                    <a:pt x="1436370" y="52070"/>
                  </a:lnTo>
                  <a:lnTo>
                    <a:pt x="1436370" y="25400"/>
                  </a:lnTo>
                  <a:close/>
                </a:path>
                <a:path w="4470400" h="77469">
                  <a:moveTo>
                    <a:pt x="1487170" y="25400"/>
                  </a:moveTo>
                  <a:lnTo>
                    <a:pt x="1461770" y="25400"/>
                  </a:lnTo>
                  <a:lnTo>
                    <a:pt x="1461770" y="52070"/>
                  </a:lnTo>
                  <a:lnTo>
                    <a:pt x="1487170" y="52070"/>
                  </a:lnTo>
                  <a:lnTo>
                    <a:pt x="1487170" y="25400"/>
                  </a:lnTo>
                  <a:close/>
                </a:path>
                <a:path w="4470400" h="77469">
                  <a:moveTo>
                    <a:pt x="1536700" y="25400"/>
                  </a:moveTo>
                  <a:lnTo>
                    <a:pt x="1511300" y="25400"/>
                  </a:lnTo>
                  <a:lnTo>
                    <a:pt x="1511300" y="52070"/>
                  </a:lnTo>
                  <a:lnTo>
                    <a:pt x="1536700" y="52070"/>
                  </a:lnTo>
                  <a:lnTo>
                    <a:pt x="1536700" y="25400"/>
                  </a:lnTo>
                  <a:close/>
                </a:path>
                <a:path w="4470400" h="77469">
                  <a:moveTo>
                    <a:pt x="1587500" y="25400"/>
                  </a:moveTo>
                  <a:lnTo>
                    <a:pt x="1562100" y="25400"/>
                  </a:lnTo>
                  <a:lnTo>
                    <a:pt x="1562100" y="52070"/>
                  </a:lnTo>
                  <a:lnTo>
                    <a:pt x="1587500" y="52070"/>
                  </a:lnTo>
                  <a:lnTo>
                    <a:pt x="1587500" y="25400"/>
                  </a:lnTo>
                  <a:close/>
                </a:path>
                <a:path w="4470400" h="77469">
                  <a:moveTo>
                    <a:pt x="1638300" y="25400"/>
                  </a:moveTo>
                  <a:lnTo>
                    <a:pt x="1612900" y="25400"/>
                  </a:lnTo>
                  <a:lnTo>
                    <a:pt x="1612900" y="52070"/>
                  </a:lnTo>
                  <a:lnTo>
                    <a:pt x="1638300" y="52070"/>
                  </a:lnTo>
                  <a:lnTo>
                    <a:pt x="1638300" y="25400"/>
                  </a:lnTo>
                  <a:close/>
                </a:path>
                <a:path w="4470400" h="77469">
                  <a:moveTo>
                    <a:pt x="1687830" y="25400"/>
                  </a:moveTo>
                  <a:lnTo>
                    <a:pt x="1663700" y="25400"/>
                  </a:lnTo>
                  <a:lnTo>
                    <a:pt x="1663700" y="52070"/>
                  </a:lnTo>
                  <a:lnTo>
                    <a:pt x="1687830" y="52070"/>
                  </a:lnTo>
                  <a:lnTo>
                    <a:pt x="1687830" y="25400"/>
                  </a:lnTo>
                  <a:close/>
                </a:path>
                <a:path w="4470400" h="77469">
                  <a:moveTo>
                    <a:pt x="1738630" y="25400"/>
                  </a:moveTo>
                  <a:lnTo>
                    <a:pt x="1713230" y="25400"/>
                  </a:lnTo>
                  <a:lnTo>
                    <a:pt x="1713230" y="52070"/>
                  </a:lnTo>
                  <a:lnTo>
                    <a:pt x="1738630" y="52070"/>
                  </a:lnTo>
                  <a:lnTo>
                    <a:pt x="1738630" y="25400"/>
                  </a:lnTo>
                  <a:close/>
                </a:path>
                <a:path w="4470400" h="77469">
                  <a:moveTo>
                    <a:pt x="1789430" y="25400"/>
                  </a:moveTo>
                  <a:lnTo>
                    <a:pt x="1764030" y="25400"/>
                  </a:lnTo>
                  <a:lnTo>
                    <a:pt x="1764030" y="52070"/>
                  </a:lnTo>
                  <a:lnTo>
                    <a:pt x="1789430" y="52070"/>
                  </a:lnTo>
                  <a:lnTo>
                    <a:pt x="1789430" y="25400"/>
                  </a:lnTo>
                  <a:close/>
                </a:path>
                <a:path w="4470400" h="77469">
                  <a:moveTo>
                    <a:pt x="1838960" y="25400"/>
                  </a:moveTo>
                  <a:lnTo>
                    <a:pt x="1814817" y="25400"/>
                  </a:lnTo>
                  <a:lnTo>
                    <a:pt x="1814817" y="52070"/>
                  </a:lnTo>
                  <a:lnTo>
                    <a:pt x="1838960" y="52070"/>
                  </a:lnTo>
                  <a:lnTo>
                    <a:pt x="1838960" y="25400"/>
                  </a:lnTo>
                  <a:close/>
                </a:path>
                <a:path w="4470400" h="77469">
                  <a:moveTo>
                    <a:pt x="1889760" y="25400"/>
                  </a:moveTo>
                  <a:lnTo>
                    <a:pt x="1864360" y="25400"/>
                  </a:lnTo>
                  <a:lnTo>
                    <a:pt x="1864360" y="52070"/>
                  </a:lnTo>
                  <a:lnTo>
                    <a:pt x="1889760" y="52070"/>
                  </a:lnTo>
                  <a:lnTo>
                    <a:pt x="1889760" y="25400"/>
                  </a:lnTo>
                  <a:close/>
                </a:path>
                <a:path w="4470400" h="77469">
                  <a:moveTo>
                    <a:pt x="1940560" y="25400"/>
                  </a:moveTo>
                  <a:lnTo>
                    <a:pt x="1915160" y="25400"/>
                  </a:lnTo>
                  <a:lnTo>
                    <a:pt x="1915160" y="52070"/>
                  </a:lnTo>
                  <a:lnTo>
                    <a:pt x="1940560" y="52070"/>
                  </a:lnTo>
                  <a:lnTo>
                    <a:pt x="1940560" y="25400"/>
                  </a:lnTo>
                  <a:close/>
                </a:path>
                <a:path w="4470400" h="77469">
                  <a:moveTo>
                    <a:pt x="1990090" y="25400"/>
                  </a:moveTo>
                  <a:lnTo>
                    <a:pt x="1965960" y="25400"/>
                  </a:lnTo>
                  <a:lnTo>
                    <a:pt x="1965960" y="52070"/>
                  </a:lnTo>
                  <a:lnTo>
                    <a:pt x="1990090" y="52070"/>
                  </a:lnTo>
                  <a:lnTo>
                    <a:pt x="1990090" y="25400"/>
                  </a:lnTo>
                  <a:close/>
                </a:path>
                <a:path w="4470400" h="77469">
                  <a:moveTo>
                    <a:pt x="2040890" y="25400"/>
                  </a:moveTo>
                  <a:lnTo>
                    <a:pt x="2015490" y="25400"/>
                  </a:lnTo>
                  <a:lnTo>
                    <a:pt x="2015490" y="52070"/>
                  </a:lnTo>
                  <a:lnTo>
                    <a:pt x="2040890" y="52070"/>
                  </a:lnTo>
                  <a:lnTo>
                    <a:pt x="2040890" y="25400"/>
                  </a:lnTo>
                  <a:close/>
                </a:path>
                <a:path w="4470400" h="77469">
                  <a:moveTo>
                    <a:pt x="2091690" y="25400"/>
                  </a:moveTo>
                  <a:lnTo>
                    <a:pt x="2066290" y="25400"/>
                  </a:lnTo>
                  <a:lnTo>
                    <a:pt x="2066290" y="52070"/>
                  </a:lnTo>
                  <a:lnTo>
                    <a:pt x="2091690" y="52070"/>
                  </a:lnTo>
                  <a:lnTo>
                    <a:pt x="2091690" y="25400"/>
                  </a:lnTo>
                  <a:close/>
                </a:path>
                <a:path w="4470400" h="77469">
                  <a:moveTo>
                    <a:pt x="2142490" y="25400"/>
                  </a:moveTo>
                  <a:lnTo>
                    <a:pt x="2117090" y="25400"/>
                  </a:lnTo>
                  <a:lnTo>
                    <a:pt x="2117090" y="52070"/>
                  </a:lnTo>
                  <a:lnTo>
                    <a:pt x="2142490" y="52070"/>
                  </a:lnTo>
                  <a:lnTo>
                    <a:pt x="2142490" y="25400"/>
                  </a:lnTo>
                  <a:close/>
                </a:path>
                <a:path w="4470400" h="77469">
                  <a:moveTo>
                    <a:pt x="2192020" y="25400"/>
                  </a:moveTo>
                  <a:lnTo>
                    <a:pt x="2166620" y="25400"/>
                  </a:lnTo>
                  <a:lnTo>
                    <a:pt x="2166620" y="52070"/>
                  </a:lnTo>
                  <a:lnTo>
                    <a:pt x="2192020" y="52070"/>
                  </a:lnTo>
                  <a:lnTo>
                    <a:pt x="2192020" y="25400"/>
                  </a:lnTo>
                  <a:close/>
                </a:path>
                <a:path w="4470400" h="77469">
                  <a:moveTo>
                    <a:pt x="2242820" y="25400"/>
                  </a:moveTo>
                  <a:lnTo>
                    <a:pt x="2217420" y="25400"/>
                  </a:lnTo>
                  <a:lnTo>
                    <a:pt x="2217420" y="52070"/>
                  </a:lnTo>
                  <a:lnTo>
                    <a:pt x="2242820" y="52070"/>
                  </a:lnTo>
                  <a:lnTo>
                    <a:pt x="2242820" y="25400"/>
                  </a:lnTo>
                  <a:close/>
                </a:path>
                <a:path w="4470400" h="77469">
                  <a:moveTo>
                    <a:pt x="2293620" y="25400"/>
                  </a:moveTo>
                  <a:lnTo>
                    <a:pt x="2268220" y="25400"/>
                  </a:lnTo>
                  <a:lnTo>
                    <a:pt x="2268220" y="52070"/>
                  </a:lnTo>
                  <a:lnTo>
                    <a:pt x="2293620" y="52070"/>
                  </a:lnTo>
                  <a:lnTo>
                    <a:pt x="2293620" y="25400"/>
                  </a:lnTo>
                  <a:close/>
                </a:path>
                <a:path w="4470400" h="77469">
                  <a:moveTo>
                    <a:pt x="2343150" y="25400"/>
                  </a:moveTo>
                  <a:lnTo>
                    <a:pt x="2317750" y="25400"/>
                  </a:lnTo>
                  <a:lnTo>
                    <a:pt x="2317750" y="52070"/>
                  </a:lnTo>
                  <a:lnTo>
                    <a:pt x="2343150" y="52070"/>
                  </a:lnTo>
                  <a:lnTo>
                    <a:pt x="2343150" y="25400"/>
                  </a:lnTo>
                  <a:close/>
                </a:path>
                <a:path w="4470400" h="77469">
                  <a:moveTo>
                    <a:pt x="2393950" y="25400"/>
                  </a:moveTo>
                  <a:lnTo>
                    <a:pt x="2368550" y="25400"/>
                  </a:lnTo>
                  <a:lnTo>
                    <a:pt x="2368550" y="52070"/>
                  </a:lnTo>
                  <a:lnTo>
                    <a:pt x="2393950" y="52070"/>
                  </a:lnTo>
                  <a:lnTo>
                    <a:pt x="2393950" y="25400"/>
                  </a:lnTo>
                  <a:close/>
                </a:path>
                <a:path w="4470400" h="77469">
                  <a:moveTo>
                    <a:pt x="2444750" y="25400"/>
                  </a:moveTo>
                  <a:lnTo>
                    <a:pt x="2419350" y="25400"/>
                  </a:lnTo>
                  <a:lnTo>
                    <a:pt x="2419350" y="52070"/>
                  </a:lnTo>
                  <a:lnTo>
                    <a:pt x="2444750" y="52070"/>
                  </a:lnTo>
                  <a:lnTo>
                    <a:pt x="2444750" y="25400"/>
                  </a:lnTo>
                  <a:close/>
                </a:path>
                <a:path w="4470400" h="77469">
                  <a:moveTo>
                    <a:pt x="2494280" y="25400"/>
                  </a:moveTo>
                  <a:lnTo>
                    <a:pt x="2468880" y="25400"/>
                  </a:lnTo>
                  <a:lnTo>
                    <a:pt x="2468880" y="52070"/>
                  </a:lnTo>
                  <a:lnTo>
                    <a:pt x="2494280" y="52070"/>
                  </a:lnTo>
                  <a:lnTo>
                    <a:pt x="2494280" y="25400"/>
                  </a:lnTo>
                  <a:close/>
                </a:path>
                <a:path w="4470400" h="77469">
                  <a:moveTo>
                    <a:pt x="2545080" y="25400"/>
                  </a:moveTo>
                  <a:lnTo>
                    <a:pt x="2519680" y="25400"/>
                  </a:lnTo>
                  <a:lnTo>
                    <a:pt x="2519680" y="52070"/>
                  </a:lnTo>
                  <a:lnTo>
                    <a:pt x="2545080" y="52070"/>
                  </a:lnTo>
                  <a:lnTo>
                    <a:pt x="2545080" y="25400"/>
                  </a:lnTo>
                  <a:close/>
                </a:path>
                <a:path w="4470400" h="77469">
                  <a:moveTo>
                    <a:pt x="2595880" y="25400"/>
                  </a:moveTo>
                  <a:lnTo>
                    <a:pt x="2570480" y="25400"/>
                  </a:lnTo>
                  <a:lnTo>
                    <a:pt x="2570480" y="52070"/>
                  </a:lnTo>
                  <a:lnTo>
                    <a:pt x="2595880" y="52070"/>
                  </a:lnTo>
                  <a:lnTo>
                    <a:pt x="2595880" y="25400"/>
                  </a:lnTo>
                  <a:close/>
                </a:path>
                <a:path w="4470400" h="77469">
                  <a:moveTo>
                    <a:pt x="2645410" y="25400"/>
                  </a:moveTo>
                  <a:lnTo>
                    <a:pt x="2621280" y="25400"/>
                  </a:lnTo>
                  <a:lnTo>
                    <a:pt x="2621280" y="52070"/>
                  </a:lnTo>
                  <a:lnTo>
                    <a:pt x="2645410" y="52070"/>
                  </a:lnTo>
                  <a:lnTo>
                    <a:pt x="2645410" y="25400"/>
                  </a:lnTo>
                  <a:close/>
                </a:path>
                <a:path w="4470400" h="77469">
                  <a:moveTo>
                    <a:pt x="2696210" y="25400"/>
                  </a:moveTo>
                  <a:lnTo>
                    <a:pt x="2670810" y="25400"/>
                  </a:lnTo>
                  <a:lnTo>
                    <a:pt x="2670810" y="52070"/>
                  </a:lnTo>
                  <a:lnTo>
                    <a:pt x="2696210" y="52070"/>
                  </a:lnTo>
                  <a:lnTo>
                    <a:pt x="2696210" y="25400"/>
                  </a:lnTo>
                  <a:close/>
                </a:path>
                <a:path w="4470400" h="77469">
                  <a:moveTo>
                    <a:pt x="2747010" y="25400"/>
                  </a:moveTo>
                  <a:lnTo>
                    <a:pt x="2721610" y="25400"/>
                  </a:lnTo>
                  <a:lnTo>
                    <a:pt x="2721610" y="52070"/>
                  </a:lnTo>
                  <a:lnTo>
                    <a:pt x="2747010" y="52070"/>
                  </a:lnTo>
                  <a:lnTo>
                    <a:pt x="2747010" y="25400"/>
                  </a:lnTo>
                  <a:close/>
                </a:path>
                <a:path w="4470400" h="77469">
                  <a:moveTo>
                    <a:pt x="2796540" y="25400"/>
                  </a:moveTo>
                  <a:lnTo>
                    <a:pt x="2772410" y="25400"/>
                  </a:lnTo>
                  <a:lnTo>
                    <a:pt x="2772410" y="52070"/>
                  </a:lnTo>
                  <a:lnTo>
                    <a:pt x="2796540" y="52070"/>
                  </a:lnTo>
                  <a:lnTo>
                    <a:pt x="2796540" y="25400"/>
                  </a:lnTo>
                  <a:close/>
                </a:path>
                <a:path w="4470400" h="77469">
                  <a:moveTo>
                    <a:pt x="2847340" y="25400"/>
                  </a:moveTo>
                  <a:lnTo>
                    <a:pt x="2821940" y="25400"/>
                  </a:lnTo>
                  <a:lnTo>
                    <a:pt x="2821940" y="52070"/>
                  </a:lnTo>
                  <a:lnTo>
                    <a:pt x="2847340" y="52070"/>
                  </a:lnTo>
                  <a:lnTo>
                    <a:pt x="2847340" y="25400"/>
                  </a:lnTo>
                  <a:close/>
                </a:path>
                <a:path w="4470400" h="77469">
                  <a:moveTo>
                    <a:pt x="2898140" y="25400"/>
                  </a:moveTo>
                  <a:lnTo>
                    <a:pt x="2872740" y="25400"/>
                  </a:lnTo>
                  <a:lnTo>
                    <a:pt x="2872740" y="52070"/>
                  </a:lnTo>
                  <a:lnTo>
                    <a:pt x="2898140" y="52070"/>
                  </a:lnTo>
                  <a:lnTo>
                    <a:pt x="2898140" y="25400"/>
                  </a:lnTo>
                  <a:close/>
                </a:path>
                <a:path w="4470400" h="77469">
                  <a:moveTo>
                    <a:pt x="2947670" y="25400"/>
                  </a:moveTo>
                  <a:lnTo>
                    <a:pt x="2923540" y="25400"/>
                  </a:lnTo>
                  <a:lnTo>
                    <a:pt x="2923540" y="52070"/>
                  </a:lnTo>
                  <a:lnTo>
                    <a:pt x="2947670" y="52070"/>
                  </a:lnTo>
                  <a:lnTo>
                    <a:pt x="2947670" y="25400"/>
                  </a:lnTo>
                  <a:close/>
                </a:path>
                <a:path w="4470400" h="77469">
                  <a:moveTo>
                    <a:pt x="2998470" y="25400"/>
                  </a:moveTo>
                  <a:lnTo>
                    <a:pt x="2973070" y="25400"/>
                  </a:lnTo>
                  <a:lnTo>
                    <a:pt x="2973070" y="52070"/>
                  </a:lnTo>
                  <a:lnTo>
                    <a:pt x="2998470" y="52070"/>
                  </a:lnTo>
                  <a:lnTo>
                    <a:pt x="2998470" y="25400"/>
                  </a:lnTo>
                  <a:close/>
                </a:path>
                <a:path w="4470400" h="77469">
                  <a:moveTo>
                    <a:pt x="3049270" y="25400"/>
                  </a:moveTo>
                  <a:lnTo>
                    <a:pt x="3023870" y="25400"/>
                  </a:lnTo>
                  <a:lnTo>
                    <a:pt x="3023870" y="52070"/>
                  </a:lnTo>
                  <a:lnTo>
                    <a:pt x="3049270" y="52070"/>
                  </a:lnTo>
                  <a:lnTo>
                    <a:pt x="3049270" y="25400"/>
                  </a:lnTo>
                  <a:close/>
                </a:path>
                <a:path w="4470400" h="77469">
                  <a:moveTo>
                    <a:pt x="3100070" y="25400"/>
                  </a:moveTo>
                  <a:lnTo>
                    <a:pt x="3074670" y="25400"/>
                  </a:lnTo>
                  <a:lnTo>
                    <a:pt x="3074670" y="52070"/>
                  </a:lnTo>
                  <a:lnTo>
                    <a:pt x="3100070" y="52070"/>
                  </a:lnTo>
                  <a:lnTo>
                    <a:pt x="3100070" y="25400"/>
                  </a:lnTo>
                  <a:close/>
                </a:path>
                <a:path w="4470400" h="77469">
                  <a:moveTo>
                    <a:pt x="3149600" y="25400"/>
                  </a:moveTo>
                  <a:lnTo>
                    <a:pt x="3124200" y="25400"/>
                  </a:lnTo>
                  <a:lnTo>
                    <a:pt x="3124200" y="52070"/>
                  </a:lnTo>
                  <a:lnTo>
                    <a:pt x="3149600" y="52070"/>
                  </a:lnTo>
                  <a:lnTo>
                    <a:pt x="3149600" y="25400"/>
                  </a:lnTo>
                  <a:close/>
                </a:path>
                <a:path w="4470400" h="77469">
                  <a:moveTo>
                    <a:pt x="3200400" y="25400"/>
                  </a:moveTo>
                  <a:lnTo>
                    <a:pt x="3175000" y="25400"/>
                  </a:lnTo>
                  <a:lnTo>
                    <a:pt x="3175000" y="52070"/>
                  </a:lnTo>
                  <a:lnTo>
                    <a:pt x="3200400" y="52070"/>
                  </a:lnTo>
                  <a:lnTo>
                    <a:pt x="3200400" y="25400"/>
                  </a:lnTo>
                  <a:close/>
                </a:path>
                <a:path w="4470400" h="77469">
                  <a:moveTo>
                    <a:pt x="3251200" y="25400"/>
                  </a:moveTo>
                  <a:lnTo>
                    <a:pt x="3225800" y="25400"/>
                  </a:lnTo>
                  <a:lnTo>
                    <a:pt x="3225800" y="52070"/>
                  </a:lnTo>
                  <a:lnTo>
                    <a:pt x="3251200" y="52070"/>
                  </a:lnTo>
                  <a:lnTo>
                    <a:pt x="3251200" y="25400"/>
                  </a:lnTo>
                  <a:close/>
                </a:path>
                <a:path w="4470400" h="77469">
                  <a:moveTo>
                    <a:pt x="3300730" y="25400"/>
                  </a:moveTo>
                  <a:lnTo>
                    <a:pt x="3275330" y="25400"/>
                  </a:lnTo>
                  <a:lnTo>
                    <a:pt x="3275330" y="52070"/>
                  </a:lnTo>
                  <a:lnTo>
                    <a:pt x="3300730" y="52070"/>
                  </a:lnTo>
                  <a:lnTo>
                    <a:pt x="3300730" y="25400"/>
                  </a:lnTo>
                  <a:close/>
                </a:path>
                <a:path w="4470400" h="77469">
                  <a:moveTo>
                    <a:pt x="3351530" y="25400"/>
                  </a:moveTo>
                  <a:lnTo>
                    <a:pt x="3326130" y="25400"/>
                  </a:lnTo>
                  <a:lnTo>
                    <a:pt x="3326130" y="52070"/>
                  </a:lnTo>
                  <a:lnTo>
                    <a:pt x="3351530" y="52070"/>
                  </a:lnTo>
                  <a:lnTo>
                    <a:pt x="3351530" y="25400"/>
                  </a:lnTo>
                  <a:close/>
                </a:path>
                <a:path w="4470400" h="77469">
                  <a:moveTo>
                    <a:pt x="3402330" y="25400"/>
                  </a:moveTo>
                  <a:lnTo>
                    <a:pt x="3376930" y="25400"/>
                  </a:lnTo>
                  <a:lnTo>
                    <a:pt x="3376930" y="52070"/>
                  </a:lnTo>
                  <a:lnTo>
                    <a:pt x="3402330" y="52070"/>
                  </a:lnTo>
                  <a:lnTo>
                    <a:pt x="3402330" y="25400"/>
                  </a:lnTo>
                  <a:close/>
                </a:path>
                <a:path w="4470400" h="77469">
                  <a:moveTo>
                    <a:pt x="3451860" y="25400"/>
                  </a:moveTo>
                  <a:lnTo>
                    <a:pt x="3426460" y="25400"/>
                  </a:lnTo>
                  <a:lnTo>
                    <a:pt x="3426460" y="52070"/>
                  </a:lnTo>
                  <a:lnTo>
                    <a:pt x="3451860" y="52070"/>
                  </a:lnTo>
                  <a:lnTo>
                    <a:pt x="3451860" y="25400"/>
                  </a:lnTo>
                  <a:close/>
                </a:path>
                <a:path w="4470400" h="77469">
                  <a:moveTo>
                    <a:pt x="3502660" y="25400"/>
                  </a:moveTo>
                  <a:lnTo>
                    <a:pt x="3477260" y="25400"/>
                  </a:lnTo>
                  <a:lnTo>
                    <a:pt x="3477260" y="52070"/>
                  </a:lnTo>
                  <a:lnTo>
                    <a:pt x="3502660" y="52070"/>
                  </a:lnTo>
                  <a:lnTo>
                    <a:pt x="3502660" y="25400"/>
                  </a:lnTo>
                  <a:close/>
                </a:path>
                <a:path w="4470400" h="77469">
                  <a:moveTo>
                    <a:pt x="4470400" y="34290"/>
                  </a:moveTo>
                  <a:lnTo>
                    <a:pt x="4469130" y="30480"/>
                  </a:lnTo>
                  <a:lnTo>
                    <a:pt x="4469130" y="27940"/>
                  </a:lnTo>
                  <a:lnTo>
                    <a:pt x="4466590" y="20320"/>
                  </a:lnTo>
                  <a:lnTo>
                    <a:pt x="4464050" y="17780"/>
                  </a:lnTo>
                  <a:lnTo>
                    <a:pt x="4461510" y="13970"/>
                  </a:lnTo>
                  <a:lnTo>
                    <a:pt x="4453890" y="6350"/>
                  </a:lnTo>
                  <a:lnTo>
                    <a:pt x="4450080" y="5080"/>
                  </a:lnTo>
                  <a:lnTo>
                    <a:pt x="4447540" y="3810"/>
                  </a:lnTo>
                  <a:lnTo>
                    <a:pt x="4443730" y="1270"/>
                  </a:lnTo>
                  <a:lnTo>
                    <a:pt x="4439920" y="1270"/>
                  </a:lnTo>
                  <a:lnTo>
                    <a:pt x="4436110" y="0"/>
                  </a:lnTo>
                  <a:lnTo>
                    <a:pt x="4428490" y="0"/>
                  </a:lnTo>
                  <a:lnTo>
                    <a:pt x="4424680" y="1270"/>
                  </a:lnTo>
                  <a:lnTo>
                    <a:pt x="4420870" y="1270"/>
                  </a:lnTo>
                  <a:lnTo>
                    <a:pt x="4417060" y="3810"/>
                  </a:lnTo>
                  <a:lnTo>
                    <a:pt x="4413250" y="5080"/>
                  </a:lnTo>
                  <a:lnTo>
                    <a:pt x="4410710" y="6350"/>
                  </a:lnTo>
                  <a:lnTo>
                    <a:pt x="4403090" y="13970"/>
                  </a:lnTo>
                  <a:lnTo>
                    <a:pt x="4400550" y="17780"/>
                  </a:lnTo>
                  <a:lnTo>
                    <a:pt x="4398010" y="20320"/>
                  </a:lnTo>
                  <a:lnTo>
                    <a:pt x="4395470" y="27940"/>
                  </a:lnTo>
                  <a:lnTo>
                    <a:pt x="4394200" y="30480"/>
                  </a:lnTo>
                  <a:lnTo>
                    <a:pt x="4394200" y="45720"/>
                  </a:lnTo>
                  <a:lnTo>
                    <a:pt x="4398010" y="57150"/>
                  </a:lnTo>
                  <a:lnTo>
                    <a:pt x="4400550" y="59690"/>
                  </a:lnTo>
                  <a:lnTo>
                    <a:pt x="4403090" y="63500"/>
                  </a:lnTo>
                  <a:lnTo>
                    <a:pt x="4408170" y="68580"/>
                  </a:lnTo>
                  <a:lnTo>
                    <a:pt x="4410710" y="69850"/>
                  </a:lnTo>
                  <a:lnTo>
                    <a:pt x="4413250" y="72390"/>
                  </a:lnTo>
                  <a:lnTo>
                    <a:pt x="4424680" y="76200"/>
                  </a:lnTo>
                  <a:lnTo>
                    <a:pt x="4428490" y="76200"/>
                  </a:lnTo>
                  <a:lnTo>
                    <a:pt x="4432300" y="77470"/>
                  </a:lnTo>
                  <a:lnTo>
                    <a:pt x="4436110" y="76200"/>
                  </a:lnTo>
                  <a:lnTo>
                    <a:pt x="4439920" y="76200"/>
                  </a:lnTo>
                  <a:lnTo>
                    <a:pt x="4447540" y="73660"/>
                  </a:lnTo>
                  <a:lnTo>
                    <a:pt x="4450080" y="72390"/>
                  </a:lnTo>
                  <a:lnTo>
                    <a:pt x="4453890" y="69850"/>
                  </a:lnTo>
                  <a:lnTo>
                    <a:pt x="4456430" y="68580"/>
                  </a:lnTo>
                  <a:lnTo>
                    <a:pt x="4461510" y="63500"/>
                  </a:lnTo>
                  <a:lnTo>
                    <a:pt x="4464050" y="59690"/>
                  </a:lnTo>
                  <a:lnTo>
                    <a:pt x="4466590" y="57150"/>
                  </a:lnTo>
                  <a:lnTo>
                    <a:pt x="4469130" y="49530"/>
                  </a:lnTo>
                  <a:lnTo>
                    <a:pt x="4469130" y="45720"/>
                  </a:lnTo>
                  <a:lnTo>
                    <a:pt x="4470400" y="41910"/>
                  </a:lnTo>
                  <a:lnTo>
                    <a:pt x="4470400" y="3429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4931410" y="2053589"/>
              <a:ext cx="924560" cy="26670"/>
            </a:xfrm>
            <a:custGeom>
              <a:avLst/>
              <a:gdLst/>
              <a:ahLst/>
              <a:cxnLst/>
              <a:rect l="l" t="t" r="r" b="b"/>
              <a:pathLst>
                <a:path w="924560" h="26669">
                  <a:moveTo>
                    <a:pt x="25400" y="0"/>
                  </a:moveTo>
                  <a:lnTo>
                    <a:pt x="0" y="0"/>
                  </a:lnTo>
                  <a:lnTo>
                    <a:pt x="0" y="26670"/>
                  </a:lnTo>
                  <a:lnTo>
                    <a:pt x="25400" y="26670"/>
                  </a:lnTo>
                  <a:lnTo>
                    <a:pt x="25400" y="0"/>
                  </a:lnTo>
                  <a:close/>
                </a:path>
                <a:path w="924560" h="26669">
                  <a:moveTo>
                    <a:pt x="76200" y="0"/>
                  </a:moveTo>
                  <a:lnTo>
                    <a:pt x="50800" y="0"/>
                  </a:lnTo>
                  <a:lnTo>
                    <a:pt x="50800" y="26670"/>
                  </a:lnTo>
                  <a:lnTo>
                    <a:pt x="76200" y="26670"/>
                  </a:lnTo>
                  <a:lnTo>
                    <a:pt x="76200" y="0"/>
                  </a:lnTo>
                  <a:close/>
                </a:path>
                <a:path w="924560" h="26669">
                  <a:moveTo>
                    <a:pt x="125730" y="0"/>
                  </a:moveTo>
                  <a:lnTo>
                    <a:pt x="101600" y="0"/>
                  </a:lnTo>
                  <a:lnTo>
                    <a:pt x="101600" y="26670"/>
                  </a:lnTo>
                  <a:lnTo>
                    <a:pt x="125730" y="26670"/>
                  </a:lnTo>
                  <a:lnTo>
                    <a:pt x="125730" y="0"/>
                  </a:lnTo>
                  <a:close/>
                </a:path>
                <a:path w="924560" h="26669">
                  <a:moveTo>
                    <a:pt x="176530" y="0"/>
                  </a:moveTo>
                  <a:lnTo>
                    <a:pt x="151130" y="0"/>
                  </a:lnTo>
                  <a:lnTo>
                    <a:pt x="151130" y="26670"/>
                  </a:lnTo>
                  <a:lnTo>
                    <a:pt x="176530" y="26670"/>
                  </a:lnTo>
                  <a:lnTo>
                    <a:pt x="176530" y="0"/>
                  </a:lnTo>
                  <a:close/>
                </a:path>
                <a:path w="924560" h="26669">
                  <a:moveTo>
                    <a:pt x="227330" y="0"/>
                  </a:moveTo>
                  <a:lnTo>
                    <a:pt x="201930" y="0"/>
                  </a:lnTo>
                  <a:lnTo>
                    <a:pt x="201930" y="26670"/>
                  </a:lnTo>
                  <a:lnTo>
                    <a:pt x="227330" y="26670"/>
                  </a:lnTo>
                  <a:lnTo>
                    <a:pt x="227330" y="0"/>
                  </a:lnTo>
                  <a:close/>
                </a:path>
                <a:path w="924560" h="26669">
                  <a:moveTo>
                    <a:pt x="276860" y="0"/>
                  </a:moveTo>
                  <a:lnTo>
                    <a:pt x="252730" y="0"/>
                  </a:lnTo>
                  <a:lnTo>
                    <a:pt x="252730" y="26670"/>
                  </a:lnTo>
                  <a:lnTo>
                    <a:pt x="276860" y="26670"/>
                  </a:lnTo>
                  <a:lnTo>
                    <a:pt x="276860" y="0"/>
                  </a:lnTo>
                  <a:close/>
                </a:path>
                <a:path w="924560" h="26669">
                  <a:moveTo>
                    <a:pt x="327660" y="0"/>
                  </a:moveTo>
                  <a:lnTo>
                    <a:pt x="302260" y="0"/>
                  </a:lnTo>
                  <a:lnTo>
                    <a:pt x="302260" y="26670"/>
                  </a:lnTo>
                  <a:lnTo>
                    <a:pt x="327660" y="26670"/>
                  </a:lnTo>
                  <a:lnTo>
                    <a:pt x="327660" y="0"/>
                  </a:lnTo>
                  <a:close/>
                </a:path>
                <a:path w="924560" h="26669">
                  <a:moveTo>
                    <a:pt x="378460" y="0"/>
                  </a:moveTo>
                  <a:lnTo>
                    <a:pt x="353060" y="0"/>
                  </a:lnTo>
                  <a:lnTo>
                    <a:pt x="353060" y="26670"/>
                  </a:lnTo>
                  <a:lnTo>
                    <a:pt x="378460" y="26670"/>
                  </a:lnTo>
                  <a:lnTo>
                    <a:pt x="378460" y="0"/>
                  </a:lnTo>
                  <a:close/>
                </a:path>
                <a:path w="924560" h="26669">
                  <a:moveTo>
                    <a:pt x="429260" y="0"/>
                  </a:moveTo>
                  <a:lnTo>
                    <a:pt x="403860" y="0"/>
                  </a:lnTo>
                  <a:lnTo>
                    <a:pt x="403860" y="26670"/>
                  </a:lnTo>
                  <a:lnTo>
                    <a:pt x="429260" y="26670"/>
                  </a:lnTo>
                  <a:lnTo>
                    <a:pt x="429260" y="0"/>
                  </a:lnTo>
                  <a:close/>
                </a:path>
                <a:path w="924560" h="26669">
                  <a:moveTo>
                    <a:pt x="478790" y="0"/>
                  </a:moveTo>
                  <a:lnTo>
                    <a:pt x="453390" y="0"/>
                  </a:lnTo>
                  <a:lnTo>
                    <a:pt x="453390" y="26670"/>
                  </a:lnTo>
                  <a:lnTo>
                    <a:pt x="478790" y="26670"/>
                  </a:lnTo>
                  <a:lnTo>
                    <a:pt x="478790" y="0"/>
                  </a:lnTo>
                  <a:close/>
                </a:path>
                <a:path w="924560" h="26669">
                  <a:moveTo>
                    <a:pt x="529590" y="0"/>
                  </a:moveTo>
                  <a:lnTo>
                    <a:pt x="504190" y="0"/>
                  </a:lnTo>
                  <a:lnTo>
                    <a:pt x="504190" y="26670"/>
                  </a:lnTo>
                  <a:lnTo>
                    <a:pt x="529590" y="26670"/>
                  </a:lnTo>
                  <a:lnTo>
                    <a:pt x="529590" y="0"/>
                  </a:lnTo>
                  <a:close/>
                </a:path>
                <a:path w="924560" h="26669">
                  <a:moveTo>
                    <a:pt x="580390" y="0"/>
                  </a:moveTo>
                  <a:lnTo>
                    <a:pt x="554990" y="0"/>
                  </a:lnTo>
                  <a:lnTo>
                    <a:pt x="554990" y="26670"/>
                  </a:lnTo>
                  <a:lnTo>
                    <a:pt x="580390" y="26670"/>
                  </a:lnTo>
                  <a:lnTo>
                    <a:pt x="580390" y="0"/>
                  </a:lnTo>
                  <a:close/>
                </a:path>
                <a:path w="924560" h="26669">
                  <a:moveTo>
                    <a:pt x="629920" y="0"/>
                  </a:moveTo>
                  <a:lnTo>
                    <a:pt x="604520" y="0"/>
                  </a:lnTo>
                  <a:lnTo>
                    <a:pt x="604520" y="26670"/>
                  </a:lnTo>
                  <a:lnTo>
                    <a:pt x="629920" y="26670"/>
                  </a:lnTo>
                  <a:lnTo>
                    <a:pt x="629920" y="0"/>
                  </a:lnTo>
                  <a:close/>
                </a:path>
                <a:path w="924560" h="26669">
                  <a:moveTo>
                    <a:pt x="680720" y="0"/>
                  </a:moveTo>
                  <a:lnTo>
                    <a:pt x="655320" y="0"/>
                  </a:lnTo>
                  <a:lnTo>
                    <a:pt x="655320" y="26670"/>
                  </a:lnTo>
                  <a:lnTo>
                    <a:pt x="680720" y="26670"/>
                  </a:lnTo>
                  <a:lnTo>
                    <a:pt x="680720" y="0"/>
                  </a:lnTo>
                  <a:close/>
                </a:path>
                <a:path w="924560" h="26669">
                  <a:moveTo>
                    <a:pt x="731520" y="0"/>
                  </a:moveTo>
                  <a:lnTo>
                    <a:pt x="706120" y="0"/>
                  </a:lnTo>
                  <a:lnTo>
                    <a:pt x="706120" y="26670"/>
                  </a:lnTo>
                  <a:lnTo>
                    <a:pt x="731520" y="26670"/>
                  </a:lnTo>
                  <a:lnTo>
                    <a:pt x="731520" y="0"/>
                  </a:lnTo>
                  <a:close/>
                </a:path>
                <a:path w="924560" h="26669">
                  <a:moveTo>
                    <a:pt x="781050" y="0"/>
                  </a:moveTo>
                  <a:lnTo>
                    <a:pt x="755650" y="0"/>
                  </a:lnTo>
                  <a:lnTo>
                    <a:pt x="755650" y="26670"/>
                  </a:lnTo>
                  <a:lnTo>
                    <a:pt x="781050" y="26670"/>
                  </a:lnTo>
                  <a:lnTo>
                    <a:pt x="781050" y="0"/>
                  </a:lnTo>
                  <a:close/>
                </a:path>
                <a:path w="924560" h="26669">
                  <a:moveTo>
                    <a:pt x="831850" y="0"/>
                  </a:moveTo>
                  <a:lnTo>
                    <a:pt x="806450" y="0"/>
                  </a:lnTo>
                  <a:lnTo>
                    <a:pt x="806450" y="26670"/>
                  </a:lnTo>
                  <a:lnTo>
                    <a:pt x="831850" y="26670"/>
                  </a:lnTo>
                  <a:lnTo>
                    <a:pt x="831850" y="0"/>
                  </a:lnTo>
                  <a:close/>
                </a:path>
                <a:path w="924560" h="26669">
                  <a:moveTo>
                    <a:pt x="882650" y="0"/>
                  </a:moveTo>
                  <a:lnTo>
                    <a:pt x="857250" y="0"/>
                  </a:lnTo>
                  <a:lnTo>
                    <a:pt x="857250" y="26670"/>
                  </a:lnTo>
                  <a:lnTo>
                    <a:pt x="882650" y="26670"/>
                  </a:lnTo>
                  <a:lnTo>
                    <a:pt x="882650" y="0"/>
                  </a:lnTo>
                  <a:close/>
                </a:path>
                <a:path w="924560" h="26669">
                  <a:moveTo>
                    <a:pt x="924560" y="0"/>
                  </a:moveTo>
                  <a:lnTo>
                    <a:pt x="908050" y="0"/>
                  </a:lnTo>
                  <a:lnTo>
                    <a:pt x="908050" y="26670"/>
                  </a:lnTo>
                  <a:lnTo>
                    <a:pt x="924560" y="26670"/>
                  </a:lnTo>
                  <a:lnTo>
                    <a:pt x="92456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1" name="object 11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192530" y="1567180"/>
              <a:ext cx="485140" cy="511810"/>
            </a:xfrm>
            <a:prstGeom prst="rect">
              <a:avLst/>
            </a:prstGeom>
          </p:spPr>
        </p:pic>
      </p:grpSp>
      <p:sp>
        <p:nvSpPr>
          <p:cNvPr id="12" name="object 12"/>
          <p:cNvSpPr txBox="1"/>
          <p:nvPr/>
        </p:nvSpPr>
        <p:spPr>
          <a:xfrm>
            <a:off x="2071370" y="1736090"/>
            <a:ext cx="309372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solidFill>
                  <a:srgbClr val="103E70"/>
                </a:solidFill>
                <a:latin typeface="Arial MT"/>
                <a:cs typeface="Arial MT"/>
              </a:rPr>
              <a:t>Discromias</a:t>
            </a:r>
            <a:r>
              <a:rPr sz="1800" spc="-10" dirty="0">
                <a:solidFill>
                  <a:srgbClr val="103E70"/>
                </a:solidFill>
                <a:latin typeface="Arial MT"/>
                <a:cs typeface="Arial MT"/>
              </a:rPr>
              <a:t> </a:t>
            </a:r>
            <a:r>
              <a:rPr sz="1800" spc="-5" dirty="0">
                <a:solidFill>
                  <a:srgbClr val="103E70"/>
                </a:solidFill>
                <a:latin typeface="Arial MT"/>
                <a:cs typeface="Arial MT"/>
              </a:rPr>
              <a:t>de</a:t>
            </a:r>
            <a:r>
              <a:rPr sz="1800" spc="-10" dirty="0">
                <a:solidFill>
                  <a:srgbClr val="103E70"/>
                </a:solidFill>
                <a:latin typeface="Arial MT"/>
                <a:cs typeface="Arial MT"/>
              </a:rPr>
              <a:t> origen genetico</a:t>
            </a:r>
            <a:endParaRPr sz="1800">
              <a:latin typeface="Arial MT"/>
              <a:cs typeface="Arial MT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1311910" y="1736090"/>
            <a:ext cx="15303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solidFill>
                  <a:srgbClr val="FFFFFF"/>
                </a:solidFill>
                <a:latin typeface="Arial"/>
                <a:cs typeface="Arial"/>
              </a:rPr>
              <a:t>1</a:t>
            </a:r>
            <a:endParaRPr sz="1800">
              <a:latin typeface="Arial"/>
              <a:cs typeface="Arial"/>
            </a:endParaRPr>
          </a:p>
        </p:txBody>
      </p:sp>
      <p:grpSp>
        <p:nvGrpSpPr>
          <p:cNvPr id="14" name="object 14"/>
          <p:cNvGrpSpPr/>
          <p:nvPr/>
        </p:nvGrpSpPr>
        <p:grpSpPr>
          <a:xfrm>
            <a:off x="1357630" y="2045970"/>
            <a:ext cx="4732020" cy="538480"/>
            <a:chOff x="1357630" y="2045970"/>
            <a:chExt cx="4732020" cy="538480"/>
          </a:xfrm>
        </p:grpSpPr>
        <p:sp>
          <p:nvSpPr>
            <p:cNvPr id="15" name="object 15"/>
            <p:cNvSpPr/>
            <p:nvPr/>
          </p:nvSpPr>
          <p:spPr>
            <a:xfrm>
              <a:off x="1619250" y="2508249"/>
              <a:ext cx="4470400" cy="76200"/>
            </a:xfrm>
            <a:custGeom>
              <a:avLst/>
              <a:gdLst/>
              <a:ahLst/>
              <a:cxnLst/>
              <a:rect l="l" t="t" r="r" b="b"/>
              <a:pathLst>
                <a:path w="4470400" h="76200">
                  <a:moveTo>
                    <a:pt x="25400" y="25400"/>
                  </a:moveTo>
                  <a:lnTo>
                    <a:pt x="0" y="25400"/>
                  </a:lnTo>
                  <a:lnTo>
                    <a:pt x="0" y="50800"/>
                  </a:lnTo>
                  <a:lnTo>
                    <a:pt x="25400" y="50800"/>
                  </a:lnTo>
                  <a:lnTo>
                    <a:pt x="25400" y="25400"/>
                  </a:lnTo>
                  <a:close/>
                </a:path>
                <a:path w="4470400" h="76200">
                  <a:moveTo>
                    <a:pt x="76200" y="25400"/>
                  </a:moveTo>
                  <a:lnTo>
                    <a:pt x="50800" y="25400"/>
                  </a:lnTo>
                  <a:lnTo>
                    <a:pt x="50800" y="50800"/>
                  </a:lnTo>
                  <a:lnTo>
                    <a:pt x="76200" y="50800"/>
                  </a:lnTo>
                  <a:lnTo>
                    <a:pt x="76200" y="25400"/>
                  </a:lnTo>
                  <a:close/>
                </a:path>
                <a:path w="4470400" h="76200">
                  <a:moveTo>
                    <a:pt x="125730" y="25400"/>
                  </a:moveTo>
                  <a:lnTo>
                    <a:pt x="100330" y="25400"/>
                  </a:lnTo>
                  <a:lnTo>
                    <a:pt x="100330" y="50800"/>
                  </a:lnTo>
                  <a:lnTo>
                    <a:pt x="125730" y="50800"/>
                  </a:lnTo>
                  <a:lnTo>
                    <a:pt x="125730" y="25400"/>
                  </a:lnTo>
                  <a:close/>
                </a:path>
                <a:path w="4470400" h="76200">
                  <a:moveTo>
                    <a:pt x="176530" y="25400"/>
                  </a:moveTo>
                  <a:lnTo>
                    <a:pt x="151130" y="25400"/>
                  </a:lnTo>
                  <a:lnTo>
                    <a:pt x="151130" y="50800"/>
                  </a:lnTo>
                  <a:lnTo>
                    <a:pt x="176530" y="50800"/>
                  </a:lnTo>
                  <a:lnTo>
                    <a:pt x="176530" y="25400"/>
                  </a:lnTo>
                  <a:close/>
                </a:path>
                <a:path w="4470400" h="76200">
                  <a:moveTo>
                    <a:pt x="227330" y="25400"/>
                  </a:moveTo>
                  <a:lnTo>
                    <a:pt x="201930" y="25400"/>
                  </a:lnTo>
                  <a:lnTo>
                    <a:pt x="201930" y="50800"/>
                  </a:lnTo>
                  <a:lnTo>
                    <a:pt x="227330" y="50800"/>
                  </a:lnTo>
                  <a:lnTo>
                    <a:pt x="227330" y="25400"/>
                  </a:lnTo>
                  <a:close/>
                </a:path>
                <a:path w="4470400" h="76200">
                  <a:moveTo>
                    <a:pt x="276860" y="25400"/>
                  </a:moveTo>
                  <a:lnTo>
                    <a:pt x="251460" y="25400"/>
                  </a:lnTo>
                  <a:lnTo>
                    <a:pt x="251460" y="50800"/>
                  </a:lnTo>
                  <a:lnTo>
                    <a:pt x="276860" y="50800"/>
                  </a:lnTo>
                  <a:lnTo>
                    <a:pt x="276860" y="25400"/>
                  </a:lnTo>
                  <a:close/>
                </a:path>
                <a:path w="4470400" h="76200">
                  <a:moveTo>
                    <a:pt x="327660" y="25400"/>
                  </a:moveTo>
                  <a:lnTo>
                    <a:pt x="302260" y="25400"/>
                  </a:lnTo>
                  <a:lnTo>
                    <a:pt x="302260" y="50800"/>
                  </a:lnTo>
                  <a:lnTo>
                    <a:pt x="327660" y="50800"/>
                  </a:lnTo>
                  <a:lnTo>
                    <a:pt x="327660" y="25400"/>
                  </a:lnTo>
                  <a:close/>
                </a:path>
                <a:path w="4470400" h="76200">
                  <a:moveTo>
                    <a:pt x="378460" y="25400"/>
                  </a:moveTo>
                  <a:lnTo>
                    <a:pt x="353060" y="25400"/>
                  </a:lnTo>
                  <a:lnTo>
                    <a:pt x="353060" y="50800"/>
                  </a:lnTo>
                  <a:lnTo>
                    <a:pt x="378460" y="50800"/>
                  </a:lnTo>
                  <a:lnTo>
                    <a:pt x="378460" y="25400"/>
                  </a:lnTo>
                  <a:close/>
                </a:path>
                <a:path w="4470400" h="76200">
                  <a:moveTo>
                    <a:pt x="427990" y="25400"/>
                  </a:moveTo>
                  <a:lnTo>
                    <a:pt x="403860" y="25400"/>
                  </a:lnTo>
                  <a:lnTo>
                    <a:pt x="403860" y="50800"/>
                  </a:lnTo>
                  <a:lnTo>
                    <a:pt x="427990" y="50800"/>
                  </a:lnTo>
                  <a:lnTo>
                    <a:pt x="427990" y="25400"/>
                  </a:lnTo>
                  <a:close/>
                </a:path>
                <a:path w="4470400" h="76200">
                  <a:moveTo>
                    <a:pt x="478790" y="25400"/>
                  </a:moveTo>
                  <a:lnTo>
                    <a:pt x="453390" y="25400"/>
                  </a:lnTo>
                  <a:lnTo>
                    <a:pt x="453390" y="50800"/>
                  </a:lnTo>
                  <a:lnTo>
                    <a:pt x="478790" y="50800"/>
                  </a:lnTo>
                  <a:lnTo>
                    <a:pt x="478790" y="25400"/>
                  </a:lnTo>
                  <a:close/>
                </a:path>
                <a:path w="4470400" h="76200">
                  <a:moveTo>
                    <a:pt x="529590" y="25400"/>
                  </a:moveTo>
                  <a:lnTo>
                    <a:pt x="504190" y="25400"/>
                  </a:lnTo>
                  <a:lnTo>
                    <a:pt x="504190" y="50800"/>
                  </a:lnTo>
                  <a:lnTo>
                    <a:pt x="529590" y="50800"/>
                  </a:lnTo>
                  <a:lnTo>
                    <a:pt x="529590" y="25400"/>
                  </a:lnTo>
                  <a:close/>
                </a:path>
                <a:path w="4470400" h="76200">
                  <a:moveTo>
                    <a:pt x="579120" y="25400"/>
                  </a:moveTo>
                  <a:lnTo>
                    <a:pt x="554990" y="25400"/>
                  </a:lnTo>
                  <a:lnTo>
                    <a:pt x="554990" y="50800"/>
                  </a:lnTo>
                  <a:lnTo>
                    <a:pt x="579120" y="50800"/>
                  </a:lnTo>
                  <a:lnTo>
                    <a:pt x="579120" y="25400"/>
                  </a:lnTo>
                  <a:close/>
                </a:path>
                <a:path w="4470400" h="76200">
                  <a:moveTo>
                    <a:pt x="629920" y="25400"/>
                  </a:moveTo>
                  <a:lnTo>
                    <a:pt x="604520" y="25400"/>
                  </a:lnTo>
                  <a:lnTo>
                    <a:pt x="604520" y="50800"/>
                  </a:lnTo>
                  <a:lnTo>
                    <a:pt x="629920" y="50800"/>
                  </a:lnTo>
                  <a:lnTo>
                    <a:pt x="629920" y="25400"/>
                  </a:lnTo>
                  <a:close/>
                </a:path>
                <a:path w="4470400" h="76200">
                  <a:moveTo>
                    <a:pt x="680720" y="25400"/>
                  </a:moveTo>
                  <a:lnTo>
                    <a:pt x="655320" y="25400"/>
                  </a:lnTo>
                  <a:lnTo>
                    <a:pt x="655320" y="50800"/>
                  </a:lnTo>
                  <a:lnTo>
                    <a:pt x="680720" y="50800"/>
                  </a:lnTo>
                  <a:lnTo>
                    <a:pt x="680720" y="25400"/>
                  </a:lnTo>
                  <a:close/>
                </a:path>
                <a:path w="4470400" h="76200">
                  <a:moveTo>
                    <a:pt x="730250" y="25400"/>
                  </a:moveTo>
                  <a:lnTo>
                    <a:pt x="706120" y="25400"/>
                  </a:lnTo>
                  <a:lnTo>
                    <a:pt x="706120" y="50800"/>
                  </a:lnTo>
                  <a:lnTo>
                    <a:pt x="730250" y="50800"/>
                  </a:lnTo>
                  <a:lnTo>
                    <a:pt x="730250" y="25400"/>
                  </a:lnTo>
                  <a:close/>
                </a:path>
                <a:path w="4470400" h="76200">
                  <a:moveTo>
                    <a:pt x="781050" y="25400"/>
                  </a:moveTo>
                  <a:lnTo>
                    <a:pt x="755650" y="25400"/>
                  </a:lnTo>
                  <a:lnTo>
                    <a:pt x="755650" y="50800"/>
                  </a:lnTo>
                  <a:lnTo>
                    <a:pt x="781050" y="50800"/>
                  </a:lnTo>
                  <a:lnTo>
                    <a:pt x="781050" y="25400"/>
                  </a:lnTo>
                  <a:close/>
                </a:path>
                <a:path w="4470400" h="76200">
                  <a:moveTo>
                    <a:pt x="831850" y="25400"/>
                  </a:moveTo>
                  <a:lnTo>
                    <a:pt x="806450" y="25400"/>
                  </a:lnTo>
                  <a:lnTo>
                    <a:pt x="806450" y="50800"/>
                  </a:lnTo>
                  <a:lnTo>
                    <a:pt x="831850" y="50800"/>
                  </a:lnTo>
                  <a:lnTo>
                    <a:pt x="831850" y="25400"/>
                  </a:lnTo>
                  <a:close/>
                </a:path>
                <a:path w="4470400" h="76200">
                  <a:moveTo>
                    <a:pt x="882650" y="25400"/>
                  </a:moveTo>
                  <a:lnTo>
                    <a:pt x="857250" y="25400"/>
                  </a:lnTo>
                  <a:lnTo>
                    <a:pt x="857250" y="50800"/>
                  </a:lnTo>
                  <a:lnTo>
                    <a:pt x="882650" y="50800"/>
                  </a:lnTo>
                  <a:lnTo>
                    <a:pt x="882650" y="25400"/>
                  </a:lnTo>
                  <a:close/>
                </a:path>
                <a:path w="4470400" h="76200">
                  <a:moveTo>
                    <a:pt x="932180" y="25400"/>
                  </a:moveTo>
                  <a:lnTo>
                    <a:pt x="906780" y="25400"/>
                  </a:lnTo>
                  <a:lnTo>
                    <a:pt x="906780" y="50800"/>
                  </a:lnTo>
                  <a:lnTo>
                    <a:pt x="932180" y="50800"/>
                  </a:lnTo>
                  <a:lnTo>
                    <a:pt x="932180" y="25400"/>
                  </a:lnTo>
                  <a:close/>
                </a:path>
                <a:path w="4470400" h="76200">
                  <a:moveTo>
                    <a:pt x="982980" y="25400"/>
                  </a:moveTo>
                  <a:lnTo>
                    <a:pt x="957580" y="25400"/>
                  </a:lnTo>
                  <a:lnTo>
                    <a:pt x="957580" y="50800"/>
                  </a:lnTo>
                  <a:lnTo>
                    <a:pt x="982980" y="50800"/>
                  </a:lnTo>
                  <a:lnTo>
                    <a:pt x="982980" y="25400"/>
                  </a:lnTo>
                  <a:close/>
                </a:path>
                <a:path w="4470400" h="76200">
                  <a:moveTo>
                    <a:pt x="1033780" y="25400"/>
                  </a:moveTo>
                  <a:lnTo>
                    <a:pt x="1008380" y="25400"/>
                  </a:lnTo>
                  <a:lnTo>
                    <a:pt x="1008380" y="50800"/>
                  </a:lnTo>
                  <a:lnTo>
                    <a:pt x="1033780" y="50800"/>
                  </a:lnTo>
                  <a:lnTo>
                    <a:pt x="1033780" y="25400"/>
                  </a:lnTo>
                  <a:close/>
                </a:path>
                <a:path w="4470400" h="76200">
                  <a:moveTo>
                    <a:pt x="1083310" y="25400"/>
                  </a:moveTo>
                  <a:lnTo>
                    <a:pt x="1057910" y="25400"/>
                  </a:lnTo>
                  <a:lnTo>
                    <a:pt x="1057910" y="50800"/>
                  </a:lnTo>
                  <a:lnTo>
                    <a:pt x="1083310" y="50800"/>
                  </a:lnTo>
                  <a:lnTo>
                    <a:pt x="1083310" y="25400"/>
                  </a:lnTo>
                  <a:close/>
                </a:path>
                <a:path w="4470400" h="76200">
                  <a:moveTo>
                    <a:pt x="1134110" y="25400"/>
                  </a:moveTo>
                  <a:lnTo>
                    <a:pt x="1108710" y="25400"/>
                  </a:lnTo>
                  <a:lnTo>
                    <a:pt x="1108710" y="50800"/>
                  </a:lnTo>
                  <a:lnTo>
                    <a:pt x="1134110" y="50800"/>
                  </a:lnTo>
                  <a:lnTo>
                    <a:pt x="1134110" y="25400"/>
                  </a:lnTo>
                  <a:close/>
                </a:path>
                <a:path w="4470400" h="76200">
                  <a:moveTo>
                    <a:pt x="1184910" y="25400"/>
                  </a:moveTo>
                  <a:lnTo>
                    <a:pt x="1159510" y="25400"/>
                  </a:lnTo>
                  <a:lnTo>
                    <a:pt x="1159510" y="50800"/>
                  </a:lnTo>
                  <a:lnTo>
                    <a:pt x="1184910" y="50800"/>
                  </a:lnTo>
                  <a:lnTo>
                    <a:pt x="1184910" y="25400"/>
                  </a:lnTo>
                  <a:close/>
                </a:path>
                <a:path w="4470400" h="76200">
                  <a:moveTo>
                    <a:pt x="1234440" y="25400"/>
                  </a:moveTo>
                  <a:lnTo>
                    <a:pt x="1209040" y="25400"/>
                  </a:lnTo>
                  <a:lnTo>
                    <a:pt x="1209040" y="50800"/>
                  </a:lnTo>
                  <a:lnTo>
                    <a:pt x="1234440" y="50800"/>
                  </a:lnTo>
                  <a:lnTo>
                    <a:pt x="1234440" y="25400"/>
                  </a:lnTo>
                  <a:close/>
                </a:path>
                <a:path w="4470400" h="76200">
                  <a:moveTo>
                    <a:pt x="1285240" y="25400"/>
                  </a:moveTo>
                  <a:lnTo>
                    <a:pt x="1259840" y="25400"/>
                  </a:lnTo>
                  <a:lnTo>
                    <a:pt x="1259840" y="50800"/>
                  </a:lnTo>
                  <a:lnTo>
                    <a:pt x="1285240" y="50800"/>
                  </a:lnTo>
                  <a:lnTo>
                    <a:pt x="1285240" y="25400"/>
                  </a:lnTo>
                  <a:close/>
                </a:path>
                <a:path w="4470400" h="76200">
                  <a:moveTo>
                    <a:pt x="1336040" y="25400"/>
                  </a:moveTo>
                  <a:lnTo>
                    <a:pt x="1310640" y="25400"/>
                  </a:lnTo>
                  <a:lnTo>
                    <a:pt x="1310640" y="50800"/>
                  </a:lnTo>
                  <a:lnTo>
                    <a:pt x="1336040" y="50800"/>
                  </a:lnTo>
                  <a:lnTo>
                    <a:pt x="1336040" y="25400"/>
                  </a:lnTo>
                  <a:close/>
                </a:path>
                <a:path w="4470400" h="76200">
                  <a:moveTo>
                    <a:pt x="1385570" y="25400"/>
                  </a:moveTo>
                  <a:lnTo>
                    <a:pt x="1361440" y="25400"/>
                  </a:lnTo>
                  <a:lnTo>
                    <a:pt x="1361440" y="50800"/>
                  </a:lnTo>
                  <a:lnTo>
                    <a:pt x="1385570" y="50800"/>
                  </a:lnTo>
                  <a:lnTo>
                    <a:pt x="1385570" y="25400"/>
                  </a:lnTo>
                  <a:close/>
                </a:path>
                <a:path w="4470400" h="76200">
                  <a:moveTo>
                    <a:pt x="1436370" y="25400"/>
                  </a:moveTo>
                  <a:lnTo>
                    <a:pt x="1410970" y="25400"/>
                  </a:lnTo>
                  <a:lnTo>
                    <a:pt x="1410970" y="50800"/>
                  </a:lnTo>
                  <a:lnTo>
                    <a:pt x="1436370" y="50800"/>
                  </a:lnTo>
                  <a:lnTo>
                    <a:pt x="1436370" y="25400"/>
                  </a:lnTo>
                  <a:close/>
                </a:path>
                <a:path w="4470400" h="76200">
                  <a:moveTo>
                    <a:pt x="1487170" y="25400"/>
                  </a:moveTo>
                  <a:lnTo>
                    <a:pt x="1461770" y="25400"/>
                  </a:lnTo>
                  <a:lnTo>
                    <a:pt x="1461770" y="50800"/>
                  </a:lnTo>
                  <a:lnTo>
                    <a:pt x="1487170" y="50800"/>
                  </a:lnTo>
                  <a:lnTo>
                    <a:pt x="1487170" y="25400"/>
                  </a:lnTo>
                  <a:close/>
                </a:path>
                <a:path w="4470400" h="76200">
                  <a:moveTo>
                    <a:pt x="1536700" y="25400"/>
                  </a:moveTo>
                  <a:lnTo>
                    <a:pt x="1512570" y="25400"/>
                  </a:lnTo>
                  <a:lnTo>
                    <a:pt x="1512570" y="50800"/>
                  </a:lnTo>
                  <a:lnTo>
                    <a:pt x="1536700" y="50800"/>
                  </a:lnTo>
                  <a:lnTo>
                    <a:pt x="1536700" y="25400"/>
                  </a:lnTo>
                  <a:close/>
                </a:path>
                <a:path w="4470400" h="76200">
                  <a:moveTo>
                    <a:pt x="1587500" y="25400"/>
                  </a:moveTo>
                  <a:lnTo>
                    <a:pt x="1562100" y="25400"/>
                  </a:lnTo>
                  <a:lnTo>
                    <a:pt x="1562100" y="50800"/>
                  </a:lnTo>
                  <a:lnTo>
                    <a:pt x="1587500" y="50800"/>
                  </a:lnTo>
                  <a:lnTo>
                    <a:pt x="1587500" y="25400"/>
                  </a:lnTo>
                  <a:close/>
                </a:path>
                <a:path w="4470400" h="76200">
                  <a:moveTo>
                    <a:pt x="1638300" y="25400"/>
                  </a:moveTo>
                  <a:lnTo>
                    <a:pt x="1612900" y="25400"/>
                  </a:lnTo>
                  <a:lnTo>
                    <a:pt x="1612900" y="50800"/>
                  </a:lnTo>
                  <a:lnTo>
                    <a:pt x="1638300" y="50800"/>
                  </a:lnTo>
                  <a:lnTo>
                    <a:pt x="1638300" y="25400"/>
                  </a:lnTo>
                  <a:close/>
                </a:path>
                <a:path w="4470400" h="76200">
                  <a:moveTo>
                    <a:pt x="1687817" y="25400"/>
                  </a:moveTo>
                  <a:lnTo>
                    <a:pt x="1663700" y="25400"/>
                  </a:lnTo>
                  <a:lnTo>
                    <a:pt x="1663700" y="50800"/>
                  </a:lnTo>
                  <a:lnTo>
                    <a:pt x="1687817" y="50800"/>
                  </a:lnTo>
                  <a:lnTo>
                    <a:pt x="1687817" y="25400"/>
                  </a:lnTo>
                  <a:close/>
                </a:path>
                <a:path w="4470400" h="76200">
                  <a:moveTo>
                    <a:pt x="1738630" y="25400"/>
                  </a:moveTo>
                  <a:lnTo>
                    <a:pt x="1713230" y="25400"/>
                  </a:lnTo>
                  <a:lnTo>
                    <a:pt x="1713230" y="50800"/>
                  </a:lnTo>
                  <a:lnTo>
                    <a:pt x="1738630" y="50800"/>
                  </a:lnTo>
                  <a:lnTo>
                    <a:pt x="1738630" y="25400"/>
                  </a:lnTo>
                  <a:close/>
                </a:path>
                <a:path w="4470400" h="76200">
                  <a:moveTo>
                    <a:pt x="1789430" y="25400"/>
                  </a:moveTo>
                  <a:lnTo>
                    <a:pt x="1764030" y="25400"/>
                  </a:lnTo>
                  <a:lnTo>
                    <a:pt x="1764030" y="50800"/>
                  </a:lnTo>
                  <a:lnTo>
                    <a:pt x="1789430" y="50800"/>
                  </a:lnTo>
                  <a:lnTo>
                    <a:pt x="1789430" y="25400"/>
                  </a:lnTo>
                  <a:close/>
                </a:path>
                <a:path w="4470400" h="76200">
                  <a:moveTo>
                    <a:pt x="1840230" y="25400"/>
                  </a:moveTo>
                  <a:lnTo>
                    <a:pt x="1814830" y="25400"/>
                  </a:lnTo>
                  <a:lnTo>
                    <a:pt x="1814830" y="50800"/>
                  </a:lnTo>
                  <a:lnTo>
                    <a:pt x="1840230" y="50800"/>
                  </a:lnTo>
                  <a:lnTo>
                    <a:pt x="1840230" y="25400"/>
                  </a:lnTo>
                  <a:close/>
                </a:path>
                <a:path w="4470400" h="76200">
                  <a:moveTo>
                    <a:pt x="1889760" y="25400"/>
                  </a:moveTo>
                  <a:lnTo>
                    <a:pt x="1864360" y="25400"/>
                  </a:lnTo>
                  <a:lnTo>
                    <a:pt x="1864360" y="50800"/>
                  </a:lnTo>
                  <a:lnTo>
                    <a:pt x="1889760" y="50800"/>
                  </a:lnTo>
                  <a:lnTo>
                    <a:pt x="1889760" y="25400"/>
                  </a:lnTo>
                  <a:close/>
                </a:path>
                <a:path w="4470400" h="76200">
                  <a:moveTo>
                    <a:pt x="1940560" y="25400"/>
                  </a:moveTo>
                  <a:lnTo>
                    <a:pt x="1915160" y="25400"/>
                  </a:lnTo>
                  <a:lnTo>
                    <a:pt x="1915160" y="50800"/>
                  </a:lnTo>
                  <a:lnTo>
                    <a:pt x="1940560" y="50800"/>
                  </a:lnTo>
                  <a:lnTo>
                    <a:pt x="1940560" y="25400"/>
                  </a:lnTo>
                  <a:close/>
                </a:path>
                <a:path w="4470400" h="76200">
                  <a:moveTo>
                    <a:pt x="1991360" y="25400"/>
                  </a:moveTo>
                  <a:lnTo>
                    <a:pt x="1965960" y="25400"/>
                  </a:lnTo>
                  <a:lnTo>
                    <a:pt x="1965960" y="50800"/>
                  </a:lnTo>
                  <a:lnTo>
                    <a:pt x="1991360" y="50800"/>
                  </a:lnTo>
                  <a:lnTo>
                    <a:pt x="1991360" y="25400"/>
                  </a:lnTo>
                  <a:close/>
                </a:path>
                <a:path w="4470400" h="76200">
                  <a:moveTo>
                    <a:pt x="2040890" y="25400"/>
                  </a:moveTo>
                  <a:lnTo>
                    <a:pt x="2015490" y="25400"/>
                  </a:lnTo>
                  <a:lnTo>
                    <a:pt x="2015490" y="50800"/>
                  </a:lnTo>
                  <a:lnTo>
                    <a:pt x="2040890" y="50800"/>
                  </a:lnTo>
                  <a:lnTo>
                    <a:pt x="2040890" y="25400"/>
                  </a:lnTo>
                  <a:close/>
                </a:path>
                <a:path w="4470400" h="76200">
                  <a:moveTo>
                    <a:pt x="2091690" y="25400"/>
                  </a:moveTo>
                  <a:lnTo>
                    <a:pt x="2066290" y="25400"/>
                  </a:lnTo>
                  <a:lnTo>
                    <a:pt x="2066290" y="50800"/>
                  </a:lnTo>
                  <a:lnTo>
                    <a:pt x="2091690" y="50800"/>
                  </a:lnTo>
                  <a:lnTo>
                    <a:pt x="2091690" y="25400"/>
                  </a:lnTo>
                  <a:close/>
                </a:path>
                <a:path w="4470400" h="76200">
                  <a:moveTo>
                    <a:pt x="2142490" y="25400"/>
                  </a:moveTo>
                  <a:lnTo>
                    <a:pt x="2117090" y="25400"/>
                  </a:lnTo>
                  <a:lnTo>
                    <a:pt x="2117090" y="50800"/>
                  </a:lnTo>
                  <a:lnTo>
                    <a:pt x="2142490" y="50800"/>
                  </a:lnTo>
                  <a:lnTo>
                    <a:pt x="2142490" y="25400"/>
                  </a:lnTo>
                  <a:close/>
                </a:path>
                <a:path w="4470400" h="76200">
                  <a:moveTo>
                    <a:pt x="2192020" y="25400"/>
                  </a:moveTo>
                  <a:lnTo>
                    <a:pt x="2166620" y="25400"/>
                  </a:lnTo>
                  <a:lnTo>
                    <a:pt x="2166620" y="50800"/>
                  </a:lnTo>
                  <a:lnTo>
                    <a:pt x="2192020" y="50800"/>
                  </a:lnTo>
                  <a:lnTo>
                    <a:pt x="2192020" y="25400"/>
                  </a:lnTo>
                  <a:close/>
                </a:path>
                <a:path w="4470400" h="76200">
                  <a:moveTo>
                    <a:pt x="2242820" y="25400"/>
                  </a:moveTo>
                  <a:lnTo>
                    <a:pt x="2217420" y="25400"/>
                  </a:lnTo>
                  <a:lnTo>
                    <a:pt x="2217420" y="50800"/>
                  </a:lnTo>
                  <a:lnTo>
                    <a:pt x="2242820" y="50800"/>
                  </a:lnTo>
                  <a:lnTo>
                    <a:pt x="2242820" y="25400"/>
                  </a:lnTo>
                  <a:close/>
                </a:path>
                <a:path w="4470400" h="76200">
                  <a:moveTo>
                    <a:pt x="2293620" y="25400"/>
                  </a:moveTo>
                  <a:lnTo>
                    <a:pt x="2268220" y="25400"/>
                  </a:lnTo>
                  <a:lnTo>
                    <a:pt x="2268220" y="50800"/>
                  </a:lnTo>
                  <a:lnTo>
                    <a:pt x="2293620" y="50800"/>
                  </a:lnTo>
                  <a:lnTo>
                    <a:pt x="2293620" y="25400"/>
                  </a:lnTo>
                  <a:close/>
                </a:path>
                <a:path w="4470400" h="76200">
                  <a:moveTo>
                    <a:pt x="2343150" y="25400"/>
                  </a:moveTo>
                  <a:lnTo>
                    <a:pt x="2319020" y="25400"/>
                  </a:lnTo>
                  <a:lnTo>
                    <a:pt x="2319020" y="50800"/>
                  </a:lnTo>
                  <a:lnTo>
                    <a:pt x="2343150" y="50800"/>
                  </a:lnTo>
                  <a:lnTo>
                    <a:pt x="2343150" y="25400"/>
                  </a:lnTo>
                  <a:close/>
                </a:path>
                <a:path w="4470400" h="76200">
                  <a:moveTo>
                    <a:pt x="2393950" y="25400"/>
                  </a:moveTo>
                  <a:lnTo>
                    <a:pt x="2368550" y="25400"/>
                  </a:lnTo>
                  <a:lnTo>
                    <a:pt x="2368550" y="50800"/>
                  </a:lnTo>
                  <a:lnTo>
                    <a:pt x="2393950" y="50800"/>
                  </a:lnTo>
                  <a:lnTo>
                    <a:pt x="2393950" y="25400"/>
                  </a:lnTo>
                  <a:close/>
                </a:path>
                <a:path w="4470400" h="76200">
                  <a:moveTo>
                    <a:pt x="2444750" y="25400"/>
                  </a:moveTo>
                  <a:lnTo>
                    <a:pt x="2419350" y="25400"/>
                  </a:lnTo>
                  <a:lnTo>
                    <a:pt x="2419350" y="50800"/>
                  </a:lnTo>
                  <a:lnTo>
                    <a:pt x="2444750" y="50800"/>
                  </a:lnTo>
                  <a:lnTo>
                    <a:pt x="2444750" y="25400"/>
                  </a:lnTo>
                  <a:close/>
                </a:path>
                <a:path w="4470400" h="76200">
                  <a:moveTo>
                    <a:pt x="2494280" y="25400"/>
                  </a:moveTo>
                  <a:lnTo>
                    <a:pt x="2470150" y="25400"/>
                  </a:lnTo>
                  <a:lnTo>
                    <a:pt x="2470150" y="50800"/>
                  </a:lnTo>
                  <a:lnTo>
                    <a:pt x="2494280" y="50800"/>
                  </a:lnTo>
                  <a:lnTo>
                    <a:pt x="2494280" y="25400"/>
                  </a:lnTo>
                  <a:close/>
                </a:path>
                <a:path w="4470400" h="76200">
                  <a:moveTo>
                    <a:pt x="2545080" y="25400"/>
                  </a:moveTo>
                  <a:lnTo>
                    <a:pt x="2519680" y="25400"/>
                  </a:lnTo>
                  <a:lnTo>
                    <a:pt x="2519680" y="50800"/>
                  </a:lnTo>
                  <a:lnTo>
                    <a:pt x="2545080" y="50800"/>
                  </a:lnTo>
                  <a:lnTo>
                    <a:pt x="2545080" y="25400"/>
                  </a:lnTo>
                  <a:close/>
                </a:path>
                <a:path w="4470400" h="76200">
                  <a:moveTo>
                    <a:pt x="2595880" y="25400"/>
                  </a:moveTo>
                  <a:lnTo>
                    <a:pt x="2570480" y="25400"/>
                  </a:lnTo>
                  <a:lnTo>
                    <a:pt x="2570480" y="50800"/>
                  </a:lnTo>
                  <a:lnTo>
                    <a:pt x="2595880" y="50800"/>
                  </a:lnTo>
                  <a:lnTo>
                    <a:pt x="2595880" y="25400"/>
                  </a:lnTo>
                  <a:close/>
                </a:path>
                <a:path w="4470400" h="76200">
                  <a:moveTo>
                    <a:pt x="2645410" y="25400"/>
                  </a:moveTo>
                  <a:lnTo>
                    <a:pt x="2621280" y="25400"/>
                  </a:lnTo>
                  <a:lnTo>
                    <a:pt x="2621280" y="50800"/>
                  </a:lnTo>
                  <a:lnTo>
                    <a:pt x="2645410" y="50800"/>
                  </a:lnTo>
                  <a:lnTo>
                    <a:pt x="2645410" y="25400"/>
                  </a:lnTo>
                  <a:close/>
                </a:path>
                <a:path w="4470400" h="76200">
                  <a:moveTo>
                    <a:pt x="2696210" y="25400"/>
                  </a:moveTo>
                  <a:lnTo>
                    <a:pt x="2670810" y="25400"/>
                  </a:lnTo>
                  <a:lnTo>
                    <a:pt x="2670810" y="50800"/>
                  </a:lnTo>
                  <a:lnTo>
                    <a:pt x="2696210" y="50800"/>
                  </a:lnTo>
                  <a:lnTo>
                    <a:pt x="2696210" y="25400"/>
                  </a:lnTo>
                  <a:close/>
                </a:path>
                <a:path w="4470400" h="76200">
                  <a:moveTo>
                    <a:pt x="2747010" y="25400"/>
                  </a:moveTo>
                  <a:lnTo>
                    <a:pt x="2721610" y="25400"/>
                  </a:lnTo>
                  <a:lnTo>
                    <a:pt x="2721610" y="50800"/>
                  </a:lnTo>
                  <a:lnTo>
                    <a:pt x="2747010" y="50800"/>
                  </a:lnTo>
                  <a:lnTo>
                    <a:pt x="2747010" y="25400"/>
                  </a:lnTo>
                  <a:close/>
                </a:path>
                <a:path w="4470400" h="76200">
                  <a:moveTo>
                    <a:pt x="2797810" y="25400"/>
                  </a:moveTo>
                  <a:lnTo>
                    <a:pt x="2772410" y="25400"/>
                  </a:lnTo>
                  <a:lnTo>
                    <a:pt x="2772410" y="50800"/>
                  </a:lnTo>
                  <a:lnTo>
                    <a:pt x="2797810" y="50800"/>
                  </a:lnTo>
                  <a:lnTo>
                    <a:pt x="2797810" y="25400"/>
                  </a:lnTo>
                  <a:close/>
                </a:path>
                <a:path w="4470400" h="76200">
                  <a:moveTo>
                    <a:pt x="2847340" y="25400"/>
                  </a:moveTo>
                  <a:lnTo>
                    <a:pt x="2821940" y="25400"/>
                  </a:lnTo>
                  <a:lnTo>
                    <a:pt x="2821940" y="50800"/>
                  </a:lnTo>
                  <a:lnTo>
                    <a:pt x="2847340" y="50800"/>
                  </a:lnTo>
                  <a:lnTo>
                    <a:pt x="2847340" y="25400"/>
                  </a:lnTo>
                  <a:close/>
                </a:path>
                <a:path w="4470400" h="76200">
                  <a:moveTo>
                    <a:pt x="2898140" y="25400"/>
                  </a:moveTo>
                  <a:lnTo>
                    <a:pt x="2872740" y="25400"/>
                  </a:lnTo>
                  <a:lnTo>
                    <a:pt x="2872740" y="50800"/>
                  </a:lnTo>
                  <a:lnTo>
                    <a:pt x="2898140" y="50800"/>
                  </a:lnTo>
                  <a:lnTo>
                    <a:pt x="2898140" y="25400"/>
                  </a:lnTo>
                  <a:close/>
                </a:path>
                <a:path w="4470400" h="76200">
                  <a:moveTo>
                    <a:pt x="2948940" y="25400"/>
                  </a:moveTo>
                  <a:lnTo>
                    <a:pt x="2923540" y="25400"/>
                  </a:lnTo>
                  <a:lnTo>
                    <a:pt x="2923540" y="50800"/>
                  </a:lnTo>
                  <a:lnTo>
                    <a:pt x="2948940" y="50800"/>
                  </a:lnTo>
                  <a:lnTo>
                    <a:pt x="2948940" y="25400"/>
                  </a:lnTo>
                  <a:close/>
                </a:path>
                <a:path w="4470400" h="76200">
                  <a:moveTo>
                    <a:pt x="2998470" y="25400"/>
                  </a:moveTo>
                  <a:lnTo>
                    <a:pt x="2973070" y="25400"/>
                  </a:lnTo>
                  <a:lnTo>
                    <a:pt x="2973070" y="50800"/>
                  </a:lnTo>
                  <a:lnTo>
                    <a:pt x="2998470" y="50800"/>
                  </a:lnTo>
                  <a:lnTo>
                    <a:pt x="2998470" y="25400"/>
                  </a:lnTo>
                  <a:close/>
                </a:path>
                <a:path w="4470400" h="76200">
                  <a:moveTo>
                    <a:pt x="3049270" y="25400"/>
                  </a:moveTo>
                  <a:lnTo>
                    <a:pt x="3023870" y="25400"/>
                  </a:lnTo>
                  <a:lnTo>
                    <a:pt x="3023870" y="50800"/>
                  </a:lnTo>
                  <a:lnTo>
                    <a:pt x="3049270" y="50800"/>
                  </a:lnTo>
                  <a:lnTo>
                    <a:pt x="3049270" y="25400"/>
                  </a:lnTo>
                  <a:close/>
                </a:path>
                <a:path w="4470400" h="76200">
                  <a:moveTo>
                    <a:pt x="3100070" y="25400"/>
                  </a:moveTo>
                  <a:lnTo>
                    <a:pt x="3074670" y="25400"/>
                  </a:lnTo>
                  <a:lnTo>
                    <a:pt x="3074670" y="50800"/>
                  </a:lnTo>
                  <a:lnTo>
                    <a:pt x="3100070" y="50800"/>
                  </a:lnTo>
                  <a:lnTo>
                    <a:pt x="3100070" y="25400"/>
                  </a:lnTo>
                  <a:close/>
                </a:path>
                <a:path w="4470400" h="76200">
                  <a:moveTo>
                    <a:pt x="3149600" y="25400"/>
                  </a:moveTo>
                  <a:lnTo>
                    <a:pt x="3124200" y="25400"/>
                  </a:lnTo>
                  <a:lnTo>
                    <a:pt x="3124200" y="50800"/>
                  </a:lnTo>
                  <a:lnTo>
                    <a:pt x="3149600" y="50800"/>
                  </a:lnTo>
                  <a:lnTo>
                    <a:pt x="3149600" y="25400"/>
                  </a:lnTo>
                  <a:close/>
                </a:path>
                <a:path w="4470400" h="76200">
                  <a:moveTo>
                    <a:pt x="3200400" y="25400"/>
                  </a:moveTo>
                  <a:lnTo>
                    <a:pt x="3175000" y="25400"/>
                  </a:lnTo>
                  <a:lnTo>
                    <a:pt x="3175000" y="50800"/>
                  </a:lnTo>
                  <a:lnTo>
                    <a:pt x="3200400" y="50800"/>
                  </a:lnTo>
                  <a:lnTo>
                    <a:pt x="3200400" y="25400"/>
                  </a:lnTo>
                  <a:close/>
                </a:path>
                <a:path w="4470400" h="76200">
                  <a:moveTo>
                    <a:pt x="3251200" y="25400"/>
                  </a:moveTo>
                  <a:lnTo>
                    <a:pt x="3225800" y="25400"/>
                  </a:lnTo>
                  <a:lnTo>
                    <a:pt x="3225800" y="50800"/>
                  </a:lnTo>
                  <a:lnTo>
                    <a:pt x="3251200" y="50800"/>
                  </a:lnTo>
                  <a:lnTo>
                    <a:pt x="3251200" y="25400"/>
                  </a:lnTo>
                  <a:close/>
                </a:path>
                <a:path w="4470400" h="76200">
                  <a:moveTo>
                    <a:pt x="3300730" y="25400"/>
                  </a:moveTo>
                  <a:lnTo>
                    <a:pt x="3276600" y="25400"/>
                  </a:lnTo>
                  <a:lnTo>
                    <a:pt x="3276600" y="50800"/>
                  </a:lnTo>
                  <a:lnTo>
                    <a:pt x="3300730" y="50800"/>
                  </a:lnTo>
                  <a:lnTo>
                    <a:pt x="3300730" y="25400"/>
                  </a:lnTo>
                  <a:close/>
                </a:path>
                <a:path w="4470400" h="76200">
                  <a:moveTo>
                    <a:pt x="3351530" y="25400"/>
                  </a:moveTo>
                  <a:lnTo>
                    <a:pt x="3326130" y="25400"/>
                  </a:lnTo>
                  <a:lnTo>
                    <a:pt x="3326130" y="50800"/>
                  </a:lnTo>
                  <a:lnTo>
                    <a:pt x="3351530" y="50800"/>
                  </a:lnTo>
                  <a:lnTo>
                    <a:pt x="3351530" y="25400"/>
                  </a:lnTo>
                  <a:close/>
                </a:path>
                <a:path w="4470400" h="76200">
                  <a:moveTo>
                    <a:pt x="3402330" y="25400"/>
                  </a:moveTo>
                  <a:lnTo>
                    <a:pt x="3376930" y="25400"/>
                  </a:lnTo>
                  <a:lnTo>
                    <a:pt x="3376930" y="50800"/>
                  </a:lnTo>
                  <a:lnTo>
                    <a:pt x="3402330" y="50800"/>
                  </a:lnTo>
                  <a:lnTo>
                    <a:pt x="3402330" y="25400"/>
                  </a:lnTo>
                  <a:close/>
                </a:path>
                <a:path w="4470400" h="76200">
                  <a:moveTo>
                    <a:pt x="3451860" y="25400"/>
                  </a:moveTo>
                  <a:lnTo>
                    <a:pt x="3427730" y="25400"/>
                  </a:lnTo>
                  <a:lnTo>
                    <a:pt x="3427730" y="50800"/>
                  </a:lnTo>
                  <a:lnTo>
                    <a:pt x="3451860" y="50800"/>
                  </a:lnTo>
                  <a:lnTo>
                    <a:pt x="3451860" y="25400"/>
                  </a:lnTo>
                  <a:close/>
                </a:path>
                <a:path w="4470400" h="76200">
                  <a:moveTo>
                    <a:pt x="3502660" y="25400"/>
                  </a:moveTo>
                  <a:lnTo>
                    <a:pt x="3477260" y="25400"/>
                  </a:lnTo>
                  <a:lnTo>
                    <a:pt x="3477260" y="50800"/>
                  </a:lnTo>
                  <a:lnTo>
                    <a:pt x="3502660" y="50800"/>
                  </a:lnTo>
                  <a:lnTo>
                    <a:pt x="3502660" y="25400"/>
                  </a:lnTo>
                  <a:close/>
                </a:path>
                <a:path w="4470400" h="76200">
                  <a:moveTo>
                    <a:pt x="4470400" y="30480"/>
                  </a:moveTo>
                  <a:lnTo>
                    <a:pt x="4439920" y="0"/>
                  </a:lnTo>
                  <a:lnTo>
                    <a:pt x="4424680" y="0"/>
                  </a:lnTo>
                  <a:lnTo>
                    <a:pt x="4395470" y="26670"/>
                  </a:lnTo>
                  <a:lnTo>
                    <a:pt x="4395470" y="30480"/>
                  </a:lnTo>
                  <a:lnTo>
                    <a:pt x="4394200" y="34290"/>
                  </a:lnTo>
                  <a:lnTo>
                    <a:pt x="4394200" y="41910"/>
                  </a:lnTo>
                  <a:lnTo>
                    <a:pt x="4395470" y="45720"/>
                  </a:lnTo>
                  <a:lnTo>
                    <a:pt x="4395470" y="49530"/>
                  </a:lnTo>
                  <a:lnTo>
                    <a:pt x="4420870" y="74930"/>
                  </a:lnTo>
                  <a:lnTo>
                    <a:pt x="4424680" y="74930"/>
                  </a:lnTo>
                  <a:lnTo>
                    <a:pt x="4428490" y="76200"/>
                  </a:lnTo>
                  <a:lnTo>
                    <a:pt x="4432300" y="76200"/>
                  </a:lnTo>
                  <a:lnTo>
                    <a:pt x="4436110" y="76200"/>
                  </a:lnTo>
                  <a:lnTo>
                    <a:pt x="4439920" y="74930"/>
                  </a:lnTo>
                  <a:lnTo>
                    <a:pt x="4443730" y="74930"/>
                  </a:lnTo>
                  <a:lnTo>
                    <a:pt x="4447540" y="73660"/>
                  </a:lnTo>
                  <a:lnTo>
                    <a:pt x="4470400" y="45720"/>
                  </a:lnTo>
                  <a:lnTo>
                    <a:pt x="4470400" y="3048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5096510" y="2533649"/>
              <a:ext cx="924560" cy="25400"/>
            </a:xfrm>
            <a:custGeom>
              <a:avLst/>
              <a:gdLst/>
              <a:ahLst/>
              <a:cxnLst/>
              <a:rect l="l" t="t" r="r" b="b"/>
              <a:pathLst>
                <a:path w="924560" h="25400">
                  <a:moveTo>
                    <a:pt x="25400" y="0"/>
                  </a:moveTo>
                  <a:lnTo>
                    <a:pt x="0" y="0"/>
                  </a:lnTo>
                  <a:lnTo>
                    <a:pt x="0" y="25400"/>
                  </a:lnTo>
                  <a:lnTo>
                    <a:pt x="25400" y="25400"/>
                  </a:lnTo>
                  <a:lnTo>
                    <a:pt x="25400" y="0"/>
                  </a:lnTo>
                  <a:close/>
                </a:path>
                <a:path w="924560" h="25400">
                  <a:moveTo>
                    <a:pt x="76200" y="0"/>
                  </a:moveTo>
                  <a:lnTo>
                    <a:pt x="50800" y="0"/>
                  </a:lnTo>
                  <a:lnTo>
                    <a:pt x="50800" y="25400"/>
                  </a:lnTo>
                  <a:lnTo>
                    <a:pt x="76200" y="25400"/>
                  </a:lnTo>
                  <a:lnTo>
                    <a:pt x="76200" y="0"/>
                  </a:lnTo>
                  <a:close/>
                </a:path>
                <a:path w="924560" h="25400">
                  <a:moveTo>
                    <a:pt x="127000" y="0"/>
                  </a:moveTo>
                  <a:lnTo>
                    <a:pt x="101600" y="0"/>
                  </a:lnTo>
                  <a:lnTo>
                    <a:pt x="101600" y="25400"/>
                  </a:lnTo>
                  <a:lnTo>
                    <a:pt x="127000" y="25400"/>
                  </a:lnTo>
                  <a:lnTo>
                    <a:pt x="127000" y="0"/>
                  </a:lnTo>
                  <a:close/>
                </a:path>
                <a:path w="924560" h="25400">
                  <a:moveTo>
                    <a:pt x="176530" y="0"/>
                  </a:moveTo>
                  <a:lnTo>
                    <a:pt x="151130" y="0"/>
                  </a:lnTo>
                  <a:lnTo>
                    <a:pt x="151130" y="25400"/>
                  </a:lnTo>
                  <a:lnTo>
                    <a:pt x="176530" y="25400"/>
                  </a:lnTo>
                  <a:lnTo>
                    <a:pt x="176530" y="0"/>
                  </a:lnTo>
                  <a:close/>
                </a:path>
                <a:path w="924560" h="25400">
                  <a:moveTo>
                    <a:pt x="227330" y="0"/>
                  </a:moveTo>
                  <a:lnTo>
                    <a:pt x="201930" y="0"/>
                  </a:lnTo>
                  <a:lnTo>
                    <a:pt x="201930" y="25400"/>
                  </a:lnTo>
                  <a:lnTo>
                    <a:pt x="227330" y="25400"/>
                  </a:lnTo>
                  <a:lnTo>
                    <a:pt x="227330" y="0"/>
                  </a:lnTo>
                  <a:close/>
                </a:path>
                <a:path w="924560" h="25400">
                  <a:moveTo>
                    <a:pt x="278130" y="0"/>
                  </a:moveTo>
                  <a:lnTo>
                    <a:pt x="252730" y="0"/>
                  </a:lnTo>
                  <a:lnTo>
                    <a:pt x="252730" y="25400"/>
                  </a:lnTo>
                  <a:lnTo>
                    <a:pt x="278130" y="25400"/>
                  </a:lnTo>
                  <a:lnTo>
                    <a:pt x="278130" y="0"/>
                  </a:lnTo>
                  <a:close/>
                </a:path>
                <a:path w="924560" h="25400">
                  <a:moveTo>
                    <a:pt x="327660" y="0"/>
                  </a:moveTo>
                  <a:lnTo>
                    <a:pt x="302260" y="0"/>
                  </a:lnTo>
                  <a:lnTo>
                    <a:pt x="302260" y="25400"/>
                  </a:lnTo>
                  <a:lnTo>
                    <a:pt x="327660" y="25400"/>
                  </a:lnTo>
                  <a:lnTo>
                    <a:pt x="327660" y="0"/>
                  </a:lnTo>
                  <a:close/>
                </a:path>
                <a:path w="924560" h="25400">
                  <a:moveTo>
                    <a:pt x="378460" y="0"/>
                  </a:moveTo>
                  <a:lnTo>
                    <a:pt x="353060" y="0"/>
                  </a:lnTo>
                  <a:lnTo>
                    <a:pt x="353060" y="25400"/>
                  </a:lnTo>
                  <a:lnTo>
                    <a:pt x="378460" y="25400"/>
                  </a:lnTo>
                  <a:lnTo>
                    <a:pt x="378460" y="0"/>
                  </a:lnTo>
                  <a:close/>
                </a:path>
                <a:path w="924560" h="25400">
                  <a:moveTo>
                    <a:pt x="429260" y="0"/>
                  </a:moveTo>
                  <a:lnTo>
                    <a:pt x="403860" y="0"/>
                  </a:lnTo>
                  <a:lnTo>
                    <a:pt x="403860" y="25400"/>
                  </a:lnTo>
                  <a:lnTo>
                    <a:pt x="429260" y="25400"/>
                  </a:lnTo>
                  <a:lnTo>
                    <a:pt x="429260" y="0"/>
                  </a:lnTo>
                  <a:close/>
                </a:path>
                <a:path w="924560" h="25400">
                  <a:moveTo>
                    <a:pt x="478790" y="0"/>
                  </a:moveTo>
                  <a:lnTo>
                    <a:pt x="453390" y="0"/>
                  </a:lnTo>
                  <a:lnTo>
                    <a:pt x="453390" y="25400"/>
                  </a:lnTo>
                  <a:lnTo>
                    <a:pt x="478790" y="25400"/>
                  </a:lnTo>
                  <a:lnTo>
                    <a:pt x="478790" y="0"/>
                  </a:lnTo>
                  <a:close/>
                </a:path>
                <a:path w="924560" h="25400">
                  <a:moveTo>
                    <a:pt x="529590" y="0"/>
                  </a:moveTo>
                  <a:lnTo>
                    <a:pt x="504190" y="0"/>
                  </a:lnTo>
                  <a:lnTo>
                    <a:pt x="504190" y="25400"/>
                  </a:lnTo>
                  <a:lnTo>
                    <a:pt x="529590" y="25400"/>
                  </a:lnTo>
                  <a:lnTo>
                    <a:pt x="529590" y="0"/>
                  </a:lnTo>
                  <a:close/>
                </a:path>
                <a:path w="924560" h="25400">
                  <a:moveTo>
                    <a:pt x="580390" y="0"/>
                  </a:moveTo>
                  <a:lnTo>
                    <a:pt x="554990" y="0"/>
                  </a:lnTo>
                  <a:lnTo>
                    <a:pt x="554990" y="25400"/>
                  </a:lnTo>
                  <a:lnTo>
                    <a:pt x="580390" y="25400"/>
                  </a:lnTo>
                  <a:lnTo>
                    <a:pt x="580390" y="0"/>
                  </a:lnTo>
                  <a:close/>
                </a:path>
                <a:path w="924560" h="25400">
                  <a:moveTo>
                    <a:pt x="629920" y="0"/>
                  </a:moveTo>
                  <a:lnTo>
                    <a:pt x="605790" y="0"/>
                  </a:lnTo>
                  <a:lnTo>
                    <a:pt x="605790" y="25400"/>
                  </a:lnTo>
                  <a:lnTo>
                    <a:pt x="629920" y="25400"/>
                  </a:lnTo>
                  <a:lnTo>
                    <a:pt x="629920" y="0"/>
                  </a:lnTo>
                  <a:close/>
                </a:path>
                <a:path w="924560" h="25400">
                  <a:moveTo>
                    <a:pt x="680720" y="0"/>
                  </a:moveTo>
                  <a:lnTo>
                    <a:pt x="655320" y="0"/>
                  </a:lnTo>
                  <a:lnTo>
                    <a:pt x="655320" y="25400"/>
                  </a:lnTo>
                  <a:lnTo>
                    <a:pt x="680720" y="25400"/>
                  </a:lnTo>
                  <a:lnTo>
                    <a:pt x="680720" y="0"/>
                  </a:lnTo>
                  <a:close/>
                </a:path>
                <a:path w="924560" h="25400">
                  <a:moveTo>
                    <a:pt x="731520" y="0"/>
                  </a:moveTo>
                  <a:lnTo>
                    <a:pt x="706120" y="0"/>
                  </a:lnTo>
                  <a:lnTo>
                    <a:pt x="706120" y="25400"/>
                  </a:lnTo>
                  <a:lnTo>
                    <a:pt x="731520" y="25400"/>
                  </a:lnTo>
                  <a:lnTo>
                    <a:pt x="731520" y="0"/>
                  </a:lnTo>
                  <a:close/>
                </a:path>
                <a:path w="924560" h="25400">
                  <a:moveTo>
                    <a:pt x="781050" y="0"/>
                  </a:moveTo>
                  <a:lnTo>
                    <a:pt x="756920" y="0"/>
                  </a:lnTo>
                  <a:lnTo>
                    <a:pt x="756920" y="25400"/>
                  </a:lnTo>
                  <a:lnTo>
                    <a:pt x="781050" y="25400"/>
                  </a:lnTo>
                  <a:lnTo>
                    <a:pt x="781050" y="0"/>
                  </a:lnTo>
                  <a:close/>
                </a:path>
                <a:path w="924560" h="25400">
                  <a:moveTo>
                    <a:pt x="831850" y="0"/>
                  </a:moveTo>
                  <a:lnTo>
                    <a:pt x="806450" y="0"/>
                  </a:lnTo>
                  <a:lnTo>
                    <a:pt x="806450" y="25400"/>
                  </a:lnTo>
                  <a:lnTo>
                    <a:pt x="831850" y="25400"/>
                  </a:lnTo>
                  <a:lnTo>
                    <a:pt x="831850" y="0"/>
                  </a:lnTo>
                  <a:close/>
                </a:path>
                <a:path w="924560" h="25400">
                  <a:moveTo>
                    <a:pt x="882650" y="0"/>
                  </a:moveTo>
                  <a:lnTo>
                    <a:pt x="857250" y="0"/>
                  </a:lnTo>
                  <a:lnTo>
                    <a:pt x="857250" y="25400"/>
                  </a:lnTo>
                  <a:lnTo>
                    <a:pt x="882650" y="25400"/>
                  </a:lnTo>
                  <a:lnTo>
                    <a:pt x="882650" y="0"/>
                  </a:lnTo>
                  <a:close/>
                </a:path>
                <a:path w="924560" h="25400">
                  <a:moveTo>
                    <a:pt x="924560" y="0"/>
                  </a:moveTo>
                  <a:lnTo>
                    <a:pt x="908050" y="0"/>
                  </a:lnTo>
                  <a:lnTo>
                    <a:pt x="908050" y="25400"/>
                  </a:lnTo>
                  <a:lnTo>
                    <a:pt x="924560" y="25400"/>
                  </a:lnTo>
                  <a:lnTo>
                    <a:pt x="92456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7" name="object 1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357630" y="2045970"/>
              <a:ext cx="486409" cy="513079"/>
            </a:xfrm>
            <a:prstGeom prst="rect">
              <a:avLst/>
            </a:prstGeom>
          </p:spPr>
        </p:pic>
      </p:grpSp>
      <p:sp>
        <p:nvSpPr>
          <p:cNvPr id="18" name="object 18"/>
          <p:cNvSpPr txBox="1"/>
          <p:nvPr/>
        </p:nvSpPr>
        <p:spPr>
          <a:xfrm>
            <a:off x="1506219" y="2241550"/>
            <a:ext cx="15303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solidFill>
                  <a:srgbClr val="FFFFFF"/>
                </a:solidFill>
                <a:latin typeface="Arial"/>
                <a:cs typeface="Arial"/>
              </a:rPr>
              <a:t>2</a:t>
            </a:r>
            <a:endParaRPr sz="1800">
              <a:latin typeface="Arial"/>
              <a:cs typeface="Arial"/>
            </a:endParaRPr>
          </a:p>
        </p:txBody>
      </p:sp>
      <p:grpSp>
        <p:nvGrpSpPr>
          <p:cNvPr id="19" name="object 19"/>
          <p:cNvGrpSpPr/>
          <p:nvPr/>
        </p:nvGrpSpPr>
        <p:grpSpPr>
          <a:xfrm>
            <a:off x="1624330" y="2451100"/>
            <a:ext cx="5379720" cy="1445260"/>
            <a:chOff x="1624330" y="2451100"/>
            <a:chExt cx="5379720" cy="1445260"/>
          </a:xfrm>
        </p:grpSpPr>
        <p:sp>
          <p:nvSpPr>
            <p:cNvPr id="20" name="object 20"/>
            <p:cNvSpPr/>
            <p:nvPr/>
          </p:nvSpPr>
          <p:spPr>
            <a:xfrm>
              <a:off x="6280150" y="2910840"/>
              <a:ext cx="76200" cy="77470"/>
            </a:xfrm>
            <a:custGeom>
              <a:avLst/>
              <a:gdLst/>
              <a:ahLst/>
              <a:cxnLst/>
              <a:rect l="l" t="t" r="r" b="b"/>
              <a:pathLst>
                <a:path w="76200" h="77469">
                  <a:moveTo>
                    <a:pt x="41910" y="0"/>
                  </a:moveTo>
                  <a:lnTo>
                    <a:pt x="34289" y="0"/>
                  </a:lnTo>
                  <a:lnTo>
                    <a:pt x="22860" y="3810"/>
                  </a:lnTo>
                  <a:lnTo>
                    <a:pt x="20320" y="5080"/>
                  </a:lnTo>
                  <a:lnTo>
                    <a:pt x="16510" y="6350"/>
                  </a:lnTo>
                  <a:lnTo>
                    <a:pt x="8889" y="13970"/>
                  </a:lnTo>
                  <a:lnTo>
                    <a:pt x="6350" y="17780"/>
                  </a:lnTo>
                  <a:lnTo>
                    <a:pt x="3810" y="20320"/>
                  </a:lnTo>
                  <a:lnTo>
                    <a:pt x="1270" y="27939"/>
                  </a:lnTo>
                  <a:lnTo>
                    <a:pt x="1270" y="30480"/>
                  </a:lnTo>
                  <a:lnTo>
                    <a:pt x="0" y="34289"/>
                  </a:lnTo>
                  <a:lnTo>
                    <a:pt x="0" y="43180"/>
                  </a:lnTo>
                  <a:lnTo>
                    <a:pt x="1270" y="45720"/>
                  </a:lnTo>
                  <a:lnTo>
                    <a:pt x="1270" y="49530"/>
                  </a:lnTo>
                  <a:lnTo>
                    <a:pt x="3810" y="57150"/>
                  </a:lnTo>
                  <a:lnTo>
                    <a:pt x="6350" y="59689"/>
                  </a:lnTo>
                  <a:lnTo>
                    <a:pt x="8889" y="63500"/>
                  </a:lnTo>
                  <a:lnTo>
                    <a:pt x="13970" y="68580"/>
                  </a:lnTo>
                  <a:lnTo>
                    <a:pt x="16510" y="69850"/>
                  </a:lnTo>
                  <a:lnTo>
                    <a:pt x="20320" y="72389"/>
                  </a:lnTo>
                  <a:lnTo>
                    <a:pt x="22860" y="73660"/>
                  </a:lnTo>
                  <a:lnTo>
                    <a:pt x="30479" y="76200"/>
                  </a:lnTo>
                  <a:lnTo>
                    <a:pt x="34289" y="76200"/>
                  </a:lnTo>
                  <a:lnTo>
                    <a:pt x="38100" y="77470"/>
                  </a:lnTo>
                  <a:lnTo>
                    <a:pt x="41910" y="76200"/>
                  </a:lnTo>
                  <a:lnTo>
                    <a:pt x="45720" y="76200"/>
                  </a:lnTo>
                  <a:lnTo>
                    <a:pt x="57150" y="72389"/>
                  </a:lnTo>
                  <a:lnTo>
                    <a:pt x="59689" y="69850"/>
                  </a:lnTo>
                  <a:lnTo>
                    <a:pt x="62229" y="68580"/>
                  </a:lnTo>
                  <a:lnTo>
                    <a:pt x="67310" y="63500"/>
                  </a:lnTo>
                  <a:lnTo>
                    <a:pt x="69850" y="59689"/>
                  </a:lnTo>
                  <a:lnTo>
                    <a:pt x="72389" y="57150"/>
                  </a:lnTo>
                  <a:lnTo>
                    <a:pt x="76200" y="45720"/>
                  </a:lnTo>
                  <a:lnTo>
                    <a:pt x="76200" y="30480"/>
                  </a:lnTo>
                  <a:lnTo>
                    <a:pt x="74929" y="27939"/>
                  </a:lnTo>
                  <a:lnTo>
                    <a:pt x="72389" y="20320"/>
                  </a:lnTo>
                  <a:lnTo>
                    <a:pt x="69850" y="17780"/>
                  </a:lnTo>
                  <a:lnTo>
                    <a:pt x="67310" y="13970"/>
                  </a:lnTo>
                  <a:lnTo>
                    <a:pt x="59689" y="6350"/>
                  </a:lnTo>
                  <a:lnTo>
                    <a:pt x="57150" y="5080"/>
                  </a:lnTo>
                  <a:lnTo>
                    <a:pt x="4191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1" name="object 21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624330" y="2451100"/>
              <a:ext cx="485140" cy="511810"/>
            </a:xfrm>
            <a:prstGeom prst="rect">
              <a:avLst/>
            </a:prstGeom>
          </p:spPr>
        </p:pic>
        <p:sp>
          <p:nvSpPr>
            <p:cNvPr id="22" name="object 22"/>
            <p:cNvSpPr/>
            <p:nvPr/>
          </p:nvSpPr>
          <p:spPr>
            <a:xfrm>
              <a:off x="2533650" y="3820159"/>
              <a:ext cx="4470400" cy="76200"/>
            </a:xfrm>
            <a:custGeom>
              <a:avLst/>
              <a:gdLst/>
              <a:ahLst/>
              <a:cxnLst/>
              <a:rect l="l" t="t" r="r" b="b"/>
              <a:pathLst>
                <a:path w="4470400" h="76200">
                  <a:moveTo>
                    <a:pt x="25400" y="25400"/>
                  </a:moveTo>
                  <a:lnTo>
                    <a:pt x="0" y="25400"/>
                  </a:lnTo>
                  <a:lnTo>
                    <a:pt x="0" y="50800"/>
                  </a:lnTo>
                  <a:lnTo>
                    <a:pt x="25400" y="50800"/>
                  </a:lnTo>
                  <a:lnTo>
                    <a:pt x="25400" y="25400"/>
                  </a:lnTo>
                  <a:close/>
                </a:path>
                <a:path w="4470400" h="76200">
                  <a:moveTo>
                    <a:pt x="76200" y="25400"/>
                  </a:moveTo>
                  <a:lnTo>
                    <a:pt x="50800" y="25400"/>
                  </a:lnTo>
                  <a:lnTo>
                    <a:pt x="50800" y="50800"/>
                  </a:lnTo>
                  <a:lnTo>
                    <a:pt x="76200" y="50800"/>
                  </a:lnTo>
                  <a:lnTo>
                    <a:pt x="76200" y="25400"/>
                  </a:lnTo>
                  <a:close/>
                </a:path>
                <a:path w="4470400" h="76200">
                  <a:moveTo>
                    <a:pt x="125730" y="25400"/>
                  </a:moveTo>
                  <a:lnTo>
                    <a:pt x="100330" y="25400"/>
                  </a:lnTo>
                  <a:lnTo>
                    <a:pt x="100330" y="50800"/>
                  </a:lnTo>
                  <a:lnTo>
                    <a:pt x="125730" y="50800"/>
                  </a:lnTo>
                  <a:lnTo>
                    <a:pt x="125730" y="25400"/>
                  </a:lnTo>
                  <a:close/>
                </a:path>
                <a:path w="4470400" h="76200">
                  <a:moveTo>
                    <a:pt x="176530" y="25400"/>
                  </a:moveTo>
                  <a:lnTo>
                    <a:pt x="151130" y="25400"/>
                  </a:lnTo>
                  <a:lnTo>
                    <a:pt x="151130" y="50800"/>
                  </a:lnTo>
                  <a:lnTo>
                    <a:pt x="176530" y="50800"/>
                  </a:lnTo>
                  <a:lnTo>
                    <a:pt x="176530" y="25400"/>
                  </a:lnTo>
                  <a:close/>
                </a:path>
                <a:path w="4470400" h="76200">
                  <a:moveTo>
                    <a:pt x="227330" y="25400"/>
                  </a:moveTo>
                  <a:lnTo>
                    <a:pt x="201930" y="25400"/>
                  </a:lnTo>
                  <a:lnTo>
                    <a:pt x="201930" y="50800"/>
                  </a:lnTo>
                  <a:lnTo>
                    <a:pt x="227330" y="50800"/>
                  </a:lnTo>
                  <a:lnTo>
                    <a:pt x="227330" y="25400"/>
                  </a:lnTo>
                  <a:close/>
                </a:path>
                <a:path w="4470400" h="76200">
                  <a:moveTo>
                    <a:pt x="276860" y="25400"/>
                  </a:moveTo>
                  <a:lnTo>
                    <a:pt x="251460" y="25400"/>
                  </a:lnTo>
                  <a:lnTo>
                    <a:pt x="251460" y="50800"/>
                  </a:lnTo>
                  <a:lnTo>
                    <a:pt x="276860" y="50800"/>
                  </a:lnTo>
                  <a:lnTo>
                    <a:pt x="276860" y="25400"/>
                  </a:lnTo>
                  <a:close/>
                </a:path>
                <a:path w="4470400" h="76200">
                  <a:moveTo>
                    <a:pt x="327660" y="25400"/>
                  </a:moveTo>
                  <a:lnTo>
                    <a:pt x="302260" y="25400"/>
                  </a:lnTo>
                  <a:lnTo>
                    <a:pt x="302260" y="50800"/>
                  </a:lnTo>
                  <a:lnTo>
                    <a:pt x="327660" y="50800"/>
                  </a:lnTo>
                  <a:lnTo>
                    <a:pt x="327660" y="25400"/>
                  </a:lnTo>
                  <a:close/>
                </a:path>
                <a:path w="4470400" h="76200">
                  <a:moveTo>
                    <a:pt x="378460" y="25400"/>
                  </a:moveTo>
                  <a:lnTo>
                    <a:pt x="353060" y="25400"/>
                  </a:lnTo>
                  <a:lnTo>
                    <a:pt x="353060" y="50800"/>
                  </a:lnTo>
                  <a:lnTo>
                    <a:pt x="378460" y="50800"/>
                  </a:lnTo>
                  <a:lnTo>
                    <a:pt x="378460" y="25400"/>
                  </a:lnTo>
                  <a:close/>
                </a:path>
                <a:path w="4470400" h="76200">
                  <a:moveTo>
                    <a:pt x="427990" y="25400"/>
                  </a:moveTo>
                  <a:lnTo>
                    <a:pt x="403860" y="25400"/>
                  </a:lnTo>
                  <a:lnTo>
                    <a:pt x="403860" y="50800"/>
                  </a:lnTo>
                  <a:lnTo>
                    <a:pt x="427990" y="50800"/>
                  </a:lnTo>
                  <a:lnTo>
                    <a:pt x="427990" y="25400"/>
                  </a:lnTo>
                  <a:close/>
                </a:path>
                <a:path w="4470400" h="76200">
                  <a:moveTo>
                    <a:pt x="478790" y="25400"/>
                  </a:moveTo>
                  <a:lnTo>
                    <a:pt x="453390" y="25400"/>
                  </a:lnTo>
                  <a:lnTo>
                    <a:pt x="453390" y="50800"/>
                  </a:lnTo>
                  <a:lnTo>
                    <a:pt x="478790" y="50800"/>
                  </a:lnTo>
                  <a:lnTo>
                    <a:pt x="478790" y="25400"/>
                  </a:lnTo>
                  <a:close/>
                </a:path>
                <a:path w="4470400" h="76200">
                  <a:moveTo>
                    <a:pt x="529590" y="25400"/>
                  </a:moveTo>
                  <a:lnTo>
                    <a:pt x="504190" y="25400"/>
                  </a:lnTo>
                  <a:lnTo>
                    <a:pt x="504190" y="50800"/>
                  </a:lnTo>
                  <a:lnTo>
                    <a:pt x="529590" y="50800"/>
                  </a:lnTo>
                  <a:lnTo>
                    <a:pt x="529590" y="25400"/>
                  </a:lnTo>
                  <a:close/>
                </a:path>
                <a:path w="4470400" h="76200">
                  <a:moveTo>
                    <a:pt x="579120" y="25400"/>
                  </a:moveTo>
                  <a:lnTo>
                    <a:pt x="554990" y="25400"/>
                  </a:lnTo>
                  <a:lnTo>
                    <a:pt x="554990" y="50800"/>
                  </a:lnTo>
                  <a:lnTo>
                    <a:pt x="579120" y="50800"/>
                  </a:lnTo>
                  <a:lnTo>
                    <a:pt x="579120" y="25400"/>
                  </a:lnTo>
                  <a:close/>
                </a:path>
                <a:path w="4470400" h="76200">
                  <a:moveTo>
                    <a:pt x="629920" y="25400"/>
                  </a:moveTo>
                  <a:lnTo>
                    <a:pt x="604520" y="25400"/>
                  </a:lnTo>
                  <a:lnTo>
                    <a:pt x="604520" y="50800"/>
                  </a:lnTo>
                  <a:lnTo>
                    <a:pt x="629920" y="50800"/>
                  </a:lnTo>
                  <a:lnTo>
                    <a:pt x="629920" y="25400"/>
                  </a:lnTo>
                  <a:close/>
                </a:path>
                <a:path w="4470400" h="76200">
                  <a:moveTo>
                    <a:pt x="680720" y="25400"/>
                  </a:moveTo>
                  <a:lnTo>
                    <a:pt x="655320" y="25400"/>
                  </a:lnTo>
                  <a:lnTo>
                    <a:pt x="655320" y="50800"/>
                  </a:lnTo>
                  <a:lnTo>
                    <a:pt x="680720" y="50800"/>
                  </a:lnTo>
                  <a:lnTo>
                    <a:pt x="680720" y="25400"/>
                  </a:lnTo>
                  <a:close/>
                </a:path>
                <a:path w="4470400" h="76200">
                  <a:moveTo>
                    <a:pt x="730250" y="25400"/>
                  </a:moveTo>
                  <a:lnTo>
                    <a:pt x="706120" y="25400"/>
                  </a:lnTo>
                  <a:lnTo>
                    <a:pt x="706120" y="50800"/>
                  </a:lnTo>
                  <a:lnTo>
                    <a:pt x="730250" y="50800"/>
                  </a:lnTo>
                  <a:lnTo>
                    <a:pt x="730250" y="25400"/>
                  </a:lnTo>
                  <a:close/>
                </a:path>
                <a:path w="4470400" h="76200">
                  <a:moveTo>
                    <a:pt x="781050" y="25400"/>
                  </a:moveTo>
                  <a:lnTo>
                    <a:pt x="755650" y="25400"/>
                  </a:lnTo>
                  <a:lnTo>
                    <a:pt x="755650" y="50800"/>
                  </a:lnTo>
                  <a:lnTo>
                    <a:pt x="781050" y="50800"/>
                  </a:lnTo>
                  <a:lnTo>
                    <a:pt x="781050" y="25400"/>
                  </a:lnTo>
                  <a:close/>
                </a:path>
                <a:path w="4470400" h="76200">
                  <a:moveTo>
                    <a:pt x="831850" y="25400"/>
                  </a:moveTo>
                  <a:lnTo>
                    <a:pt x="806450" y="25400"/>
                  </a:lnTo>
                  <a:lnTo>
                    <a:pt x="806450" y="50800"/>
                  </a:lnTo>
                  <a:lnTo>
                    <a:pt x="831850" y="50800"/>
                  </a:lnTo>
                  <a:lnTo>
                    <a:pt x="831850" y="25400"/>
                  </a:lnTo>
                  <a:close/>
                </a:path>
                <a:path w="4470400" h="76200">
                  <a:moveTo>
                    <a:pt x="882650" y="25400"/>
                  </a:moveTo>
                  <a:lnTo>
                    <a:pt x="857250" y="25400"/>
                  </a:lnTo>
                  <a:lnTo>
                    <a:pt x="857250" y="50800"/>
                  </a:lnTo>
                  <a:lnTo>
                    <a:pt x="882650" y="50800"/>
                  </a:lnTo>
                  <a:lnTo>
                    <a:pt x="882650" y="25400"/>
                  </a:lnTo>
                  <a:close/>
                </a:path>
                <a:path w="4470400" h="76200">
                  <a:moveTo>
                    <a:pt x="932180" y="25400"/>
                  </a:moveTo>
                  <a:lnTo>
                    <a:pt x="906780" y="25400"/>
                  </a:lnTo>
                  <a:lnTo>
                    <a:pt x="906780" y="50800"/>
                  </a:lnTo>
                  <a:lnTo>
                    <a:pt x="932180" y="50800"/>
                  </a:lnTo>
                  <a:lnTo>
                    <a:pt x="932180" y="25400"/>
                  </a:lnTo>
                  <a:close/>
                </a:path>
                <a:path w="4470400" h="76200">
                  <a:moveTo>
                    <a:pt x="982980" y="25400"/>
                  </a:moveTo>
                  <a:lnTo>
                    <a:pt x="957580" y="25400"/>
                  </a:lnTo>
                  <a:lnTo>
                    <a:pt x="957580" y="50800"/>
                  </a:lnTo>
                  <a:lnTo>
                    <a:pt x="982980" y="50800"/>
                  </a:lnTo>
                  <a:lnTo>
                    <a:pt x="982980" y="25400"/>
                  </a:lnTo>
                  <a:close/>
                </a:path>
                <a:path w="4470400" h="76200">
                  <a:moveTo>
                    <a:pt x="1033780" y="25400"/>
                  </a:moveTo>
                  <a:lnTo>
                    <a:pt x="1008380" y="25400"/>
                  </a:lnTo>
                  <a:lnTo>
                    <a:pt x="1008380" y="50800"/>
                  </a:lnTo>
                  <a:lnTo>
                    <a:pt x="1033780" y="50800"/>
                  </a:lnTo>
                  <a:lnTo>
                    <a:pt x="1033780" y="25400"/>
                  </a:lnTo>
                  <a:close/>
                </a:path>
                <a:path w="4470400" h="76200">
                  <a:moveTo>
                    <a:pt x="1083310" y="25400"/>
                  </a:moveTo>
                  <a:lnTo>
                    <a:pt x="1057910" y="25400"/>
                  </a:lnTo>
                  <a:lnTo>
                    <a:pt x="1057910" y="50800"/>
                  </a:lnTo>
                  <a:lnTo>
                    <a:pt x="1083310" y="50800"/>
                  </a:lnTo>
                  <a:lnTo>
                    <a:pt x="1083310" y="25400"/>
                  </a:lnTo>
                  <a:close/>
                </a:path>
                <a:path w="4470400" h="76200">
                  <a:moveTo>
                    <a:pt x="1134110" y="25400"/>
                  </a:moveTo>
                  <a:lnTo>
                    <a:pt x="1108710" y="25400"/>
                  </a:lnTo>
                  <a:lnTo>
                    <a:pt x="1108710" y="50800"/>
                  </a:lnTo>
                  <a:lnTo>
                    <a:pt x="1134110" y="50800"/>
                  </a:lnTo>
                  <a:lnTo>
                    <a:pt x="1134110" y="25400"/>
                  </a:lnTo>
                  <a:close/>
                </a:path>
                <a:path w="4470400" h="76200">
                  <a:moveTo>
                    <a:pt x="1184910" y="25400"/>
                  </a:moveTo>
                  <a:lnTo>
                    <a:pt x="1159510" y="25400"/>
                  </a:lnTo>
                  <a:lnTo>
                    <a:pt x="1159510" y="50800"/>
                  </a:lnTo>
                  <a:lnTo>
                    <a:pt x="1184910" y="50800"/>
                  </a:lnTo>
                  <a:lnTo>
                    <a:pt x="1184910" y="25400"/>
                  </a:lnTo>
                  <a:close/>
                </a:path>
                <a:path w="4470400" h="76200">
                  <a:moveTo>
                    <a:pt x="1234440" y="25400"/>
                  </a:moveTo>
                  <a:lnTo>
                    <a:pt x="1209040" y="25400"/>
                  </a:lnTo>
                  <a:lnTo>
                    <a:pt x="1209040" y="50800"/>
                  </a:lnTo>
                  <a:lnTo>
                    <a:pt x="1234440" y="50800"/>
                  </a:lnTo>
                  <a:lnTo>
                    <a:pt x="1234440" y="25400"/>
                  </a:lnTo>
                  <a:close/>
                </a:path>
                <a:path w="4470400" h="76200">
                  <a:moveTo>
                    <a:pt x="1285240" y="25400"/>
                  </a:moveTo>
                  <a:lnTo>
                    <a:pt x="1259840" y="25400"/>
                  </a:lnTo>
                  <a:lnTo>
                    <a:pt x="1259840" y="50800"/>
                  </a:lnTo>
                  <a:lnTo>
                    <a:pt x="1285240" y="50800"/>
                  </a:lnTo>
                  <a:lnTo>
                    <a:pt x="1285240" y="25400"/>
                  </a:lnTo>
                  <a:close/>
                </a:path>
                <a:path w="4470400" h="76200">
                  <a:moveTo>
                    <a:pt x="1336040" y="25400"/>
                  </a:moveTo>
                  <a:lnTo>
                    <a:pt x="1310640" y="25400"/>
                  </a:lnTo>
                  <a:lnTo>
                    <a:pt x="1310640" y="50800"/>
                  </a:lnTo>
                  <a:lnTo>
                    <a:pt x="1336040" y="50800"/>
                  </a:lnTo>
                  <a:lnTo>
                    <a:pt x="1336040" y="25400"/>
                  </a:lnTo>
                  <a:close/>
                </a:path>
                <a:path w="4470400" h="76200">
                  <a:moveTo>
                    <a:pt x="1385570" y="25400"/>
                  </a:moveTo>
                  <a:lnTo>
                    <a:pt x="1361440" y="25400"/>
                  </a:lnTo>
                  <a:lnTo>
                    <a:pt x="1361440" y="50800"/>
                  </a:lnTo>
                  <a:lnTo>
                    <a:pt x="1385570" y="50800"/>
                  </a:lnTo>
                  <a:lnTo>
                    <a:pt x="1385570" y="25400"/>
                  </a:lnTo>
                  <a:close/>
                </a:path>
                <a:path w="4470400" h="76200">
                  <a:moveTo>
                    <a:pt x="1436370" y="25400"/>
                  </a:moveTo>
                  <a:lnTo>
                    <a:pt x="1410970" y="25400"/>
                  </a:lnTo>
                  <a:lnTo>
                    <a:pt x="1410970" y="50800"/>
                  </a:lnTo>
                  <a:lnTo>
                    <a:pt x="1436370" y="50800"/>
                  </a:lnTo>
                  <a:lnTo>
                    <a:pt x="1436370" y="25400"/>
                  </a:lnTo>
                  <a:close/>
                </a:path>
                <a:path w="4470400" h="76200">
                  <a:moveTo>
                    <a:pt x="1487170" y="25400"/>
                  </a:moveTo>
                  <a:lnTo>
                    <a:pt x="1461770" y="25400"/>
                  </a:lnTo>
                  <a:lnTo>
                    <a:pt x="1461770" y="50800"/>
                  </a:lnTo>
                  <a:lnTo>
                    <a:pt x="1487170" y="50800"/>
                  </a:lnTo>
                  <a:lnTo>
                    <a:pt x="1487170" y="25400"/>
                  </a:lnTo>
                  <a:close/>
                </a:path>
                <a:path w="4470400" h="76200">
                  <a:moveTo>
                    <a:pt x="1536700" y="25400"/>
                  </a:moveTo>
                  <a:lnTo>
                    <a:pt x="1512570" y="25400"/>
                  </a:lnTo>
                  <a:lnTo>
                    <a:pt x="1512570" y="50800"/>
                  </a:lnTo>
                  <a:lnTo>
                    <a:pt x="1536700" y="50800"/>
                  </a:lnTo>
                  <a:lnTo>
                    <a:pt x="1536700" y="25400"/>
                  </a:lnTo>
                  <a:close/>
                </a:path>
                <a:path w="4470400" h="76200">
                  <a:moveTo>
                    <a:pt x="1587500" y="25400"/>
                  </a:moveTo>
                  <a:lnTo>
                    <a:pt x="1562100" y="25400"/>
                  </a:lnTo>
                  <a:lnTo>
                    <a:pt x="1562100" y="50800"/>
                  </a:lnTo>
                  <a:lnTo>
                    <a:pt x="1587500" y="50800"/>
                  </a:lnTo>
                  <a:lnTo>
                    <a:pt x="1587500" y="25400"/>
                  </a:lnTo>
                  <a:close/>
                </a:path>
                <a:path w="4470400" h="76200">
                  <a:moveTo>
                    <a:pt x="1638300" y="25400"/>
                  </a:moveTo>
                  <a:lnTo>
                    <a:pt x="1612900" y="25400"/>
                  </a:lnTo>
                  <a:lnTo>
                    <a:pt x="1612900" y="50800"/>
                  </a:lnTo>
                  <a:lnTo>
                    <a:pt x="1638300" y="50800"/>
                  </a:lnTo>
                  <a:lnTo>
                    <a:pt x="1638300" y="25400"/>
                  </a:lnTo>
                  <a:close/>
                </a:path>
                <a:path w="4470400" h="76200">
                  <a:moveTo>
                    <a:pt x="1687830" y="25400"/>
                  </a:moveTo>
                  <a:lnTo>
                    <a:pt x="1663700" y="25400"/>
                  </a:lnTo>
                  <a:lnTo>
                    <a:pt x="1663700" y="50800"/>
                  </a:lnTo>
                  <a:lnTo>
                    <a:pt x="1687830" y="50800"/>
                  </a:lnTo>
                  <a:lnTo>
                    <a:pt x="1687830" y="25400"/>
                  </a:lnTo>
                  <a:close/>
                </a:path>
                <a:path w="4470400" h="76200">
                  <a:moveTo>
                    <a:pt x="1738630" y="25400"/>
                  </a:moveTo>
                  <a:lnTo>
                    <a:pt x="1713230" y="25400"/>
                  </a:lnTo>
                  <a:lnTo>
                    <a:pt x="1713230" y="50800"/>
                  </a:lnTo>
                  <a:lnTo>
                    <a:pt x="1738630" y="50800"/>
                  </a:lnTo>
                  <a:lnTo>
                    <a:pt x="1738630" y="25400"/>
                  </a:lnTo>
                  <a:close/>
                </a:path>
                <a:path w="4470400" h="76200">
                  <a:moveTo>
                    <a:pt x="1789430" y="25400"/>
                  </a:moveTo>
                  <a:lnTo>
                    <a:pt x="1764030" y="25400"/>
                  </a:lnTo>
                  <a:lnTo>
                    <a:pt x="1764030" y="50800"/>
                  </a:lnTo>
                  <a:lnTo>
                    <a:pt x="1789430" y="50800"/>
                  </a:lnTo>
                  <a:lnTo>
                    <a:pt x="1789430" y="25400"/>
                  </a:lnTo>
                  <a:close/>
                </a:path>
                <a:path w="4470400" h="76200">
                  <a:moveTo>
                    <a:pt x="1840230" y="25400"/>
                  </a:moveTo>
                  <a:lnTo>
                    <a:pt x="1814830" y="25400"/>
                  </a:lnTo>
                  <a:lnTo>
                    <a:pt x="1814830" y="50800"/>
                  </a:lnTo>
                  <a:lnTo>
                    <a:pt x="1840230" y="50800"/>
                  </a:lnTo>
                  <a:lnTo>
                    <a:pt x="1840230" y="25400"/>
                  </a:lnTo>
                  <a:close/>
                </a:path>
                <a:path w="4470400" h="76200">
                  <a:moveTo>
                    <a:pt x="1889760" y="25400"/>
                  </a:moveTo>
                  <a:lnTo>
                    <a:pt x="1864360" y="25400"/>
                  </a:lnTo>
                  <a:lnTo>
                    <a:pt x="1864360" y="50800"/>
                  </a:lnTo>
                  <a:lnTo>
                    <a:pt x="1889760" y="50800"/>
                  </a:lnTo>
                  <a:lnTo>
                    <a:pt x="1889760" y="25400"/>
                  </a:lnTo>
                  <a:close/>
                </a:path>
                <a:path w="4470400" h="76200">
                  <a:moveTo>
                    <a:pt x="1940560" y="25400"/>
                  </a:moveTo>
                  <a:lnTo>
                    <a:pt x="1915160" y="25400"/>
                  </a:lnTo>
                  <a:lnTo>
                    <a:pt x="1915160" y="50800"/>
                  </a:lnTo>
                  <a:lnTo>
                    <a:pt x="1940560" y="50800"/>
                  </a:lnTo>
                  <a:lnTo>
                    <a:pt x="1940560" y="25400"/>
                  </a:lnTo>
                  <a:close/>
                </a:path>
                <a:path w="4470400" h="76200">
                  <a:moveTo>
                    <a:pt x="1991360" y="25400"/>
                  </a:moveTo>
                  <a:lnTo>
                    <a:pt x="1965960" y="25400"/>
                  </a:lnTo>
                  <a:lnTo>
                    <a:pt x="1965960" y="50800"/>
                  </a:lnTo>
                  <a:lnTo>
                    <a:pt x="1991360" y="50800"/>
                  </a:lnTo>
                  <a:lnTo>
                    <a:pt x="1991360" y="25400"/>
                  </a:lnTo>
                  <a:close/>
                </a:path>
                <a:path w="4470400" h="76200">
                  <a:moveTo>
                    <a:pt x="2040890" y="25400"/>
                  </a:moveTo>
                  <a:lnTo>
                    <a:pt x="2015490" y="25400"/>
                  </a:lnTo>
                  <a:lnTo>
                    <a:pt x="2015490" y="50800"/>
                  </a:lnTo>
                  <a:lnTo>
                    <a:pt x="2040890" y="50800"/>
                  </a:lnTo>
                  <a:lnTo>
                    <a:pt x="2040890" y="25400"/>
                  </a:lnTo>
                  <a:close/>
                </a:path>
                <a:path w="4470400" h="76200">
                  <a:moveTo>
                    <a:pt x="2091690" y="25400"/>
                  </a:moveTo>
                  <a:lnTo>
                    <a:pt x="2066290" y="25400"/>
                  </a:lnTo>
                  <a:lnTo>
                    <a:pt x="2066290" y="50800"/>
                  </a:lnTo>
                  <a:lnTo>
                    <a:pt x="2091690" y="50800"/>
                  </a:lnTo>
                  <a:lnTo>
                    <a:pt x="2091690" y="25400"/>
                  </a:lnTo>
                  <a:close/>
                </a:path>
                <a:path w="4470400" h="76200">
                  <a:moveTo>
                    <a:pt x="2142490" y="25400"/>
                  </a:moveTo>
                  <a:lnTo>
                    <a:pt x="2117090" y="25400"/>
                  </a:lnTo>
                  <a:lnTo>
                    <a:pt x="2117090" y="50800"/>
                  </a:lnTo>
                  <a:lnTo>
                    <a:pt x="2142490" y="50800"/>
                  </a:lnTo>
                  <a:lnTo>
                    <a:pt x="2142490" y="25400"/>
                  </a:lnTo>
                  <a:close/>
                </a:path>
                <a:path w="4470400" h="76200">
                  <a:moveTo>
                    <a:pt x="2192020" y="25400"/>
                  </a:moveTo>
                  <a:lnTo>
                    <a:pt x="2166620" y="25400"/>
                  </a:lnTo>
                  <a:lnTo>
                    <a:pt x="2166620" y="50800"/>
                  </a:lnTo>
                  <a:lnTo>
                    <a:pt x="2192020" y="50800"/>
                  </a:lnTo>
                  <a:lnTo>
                    <a:pt x="2192020" y="25400"/>
                  </a:lnTo>
                  <a:close/>
                </a:path>
                <a:path w="4470400" h="76200">
                  <a:moveTo>
                    <a:pt x="2242820" y="25400"/>
                  </a:moveTo>
                  <a:lnTo>
                    <a:pt x="2217420" y="25400"/>
                  </a:lnTo>
                  <a:lnTo>
                    <a:pt x="2217420" y="50800"/>
                  </a:lnTo>
                  <a:lnTo>
                    <a:pt x="2242820" y="50800"/>
                  </a:lnTo>
                  <a:lnTo>
                    <a:pt x="2242820" y="25400"/>
                  </a:lnTo>
                  <a:close/>
                </a:path>
                <a:path w="4470400" h="76200">
                  <a:moveTo>
                    <a:pt x="2293620" y="25400"/>
                  </a:moveTo>
                  <a:lnTo>
                    <a:pt x="2268220" y="25400"/>
                  </a:lnTo>
                  <a:lnTo>
                    <a:pt x="2268220" y="50800"/>
                  </a:lnTo>
                  <a:lnTo>
                    <a:pt x="2293620" y="50800"/>
                  </a:lnTo>
                  <a:lnTo>
                    <a:pt x="2293620" y="25400"/>
                  </a:lnTo>
                  <a:close/>
                </a:path>
                <a:path w="4470400" h="76200">
                  <a:moveTo>
                    <a:pt x="2343150" y="25400"/>
                  </a:moveTo>
                  <a:lnTo>
                    <a:pt x="2319020" y="25400"/>
                  </a:lnTo>
                  <a:lnTo>
                    <a:pt x="2319020" y="50800"/>
                  </a:lnTo>
                  <a:lnTo>
                    <a:pt x="2343150" y="50800"/>
                  </a:lnTo>
                  <a:lnTo>
                    <a:pt x="2343150" y="25400"/>
                  </a:lnTo>
                  <a:close/>
                </a:path>
                <a:path w="4470400" h="76200">
                  <a:moveTo>
                    <a:pt x="2393950" y="25400"/>
                  </a:moveTo>
                  <a:lnTo>
                    <a:pt x="2368550" y="25400"/>
                  </a:lnTo>
                  <a:lnTo>
                    <a:pt x="2368550" y="50800"/>
                  </a:lnTo>
                  <a:lnTo>
                    <a:pt x="2393950" y="50800"/>
                  </a:lnTo>
                  <a:lnTo>
                    <a:pt x="2393950" y="25400"/>
                  </a:lnTo>
                  <a:close/>
                </a:path>
                <a:path w="4470400" h="76200">
                  <a:moveTo>
                    <a:pt x="2444750" y="25400"/>
                  </a:moveTo>
                  <a:lnTo>
                    <a:pt x="2419350" y="25400"/>
                  </a:lnTo>
                  <a:lnTo>
                    <a:pt x="2419350" y="50800"/>
                  </a:lnTo>
                  <a:lnTo>
                    <a:pt x="2444750" y="50800"/>
                  </a:lnTo>
                  <a:lnTo>
                    <a:pt x="2444750" y="25400"/>
                  </a:lnTo>
                  <a:close/>
                </a:path>
                <a:path w="4470400" h="76200">
                  <a:moveTo>
                    <a:pt x="2494280" y="25400"/>
                  </a:moveTo>
                  <a:lnTo>
                    <a:pt x="2470150" y="25400"/>
                  </a:lnTo>
                  <a:lnTo>
                    <a:pt x="2470150" y="50800"/>
                  </a:lnTo>
                  <a:lnTo>
                    <a:pt x="2494280" y="50800"/>
                  </a:lnTo>
                  <a:lnTo>
                    <a:pt x="2494280" y="25400"/>
                  </a:lnTo>
                  <a:close/>
                </a:path>
                <a:path w="4470400" h="76200">
                  <a:moveTo>
                    <a:pt x="2545080" y="25400"/>
                  </a:moveTo>
                  <a:lnTo>
                    <a:pt x="2519680" y="25400"/>
                  </a:lnTo>
                  <a:lnTo>
                    <a:pt x="2519680" y="50800"/>
                  </a:lnTo>
                  <a:lnTo>
                    <a:pt x="2545080" y="50800"/>
                  </a:lnTo>
                  <a:lnTo>
                    <a:pt x="2545080" y="25400"/>
                  </a:lnTo>
                  <a:close/>
                </a:path>
                <a:path w="4470400" h="76200">
                  <a:moveTo>
                    <a:pt x="2595880" y="25400"/>
                  </a:moveTo>
                  <a:lnTo>
                    <a:pt x="2570480" y="25400"/>
                  </a:lnTo>
                  <a:lnTo>
                    <a:pt x="2570480" y="50800"/>
                  </a:lnTo>
                  <a:lnTo>
                    <a:pt x="2595880" y="50800"/>
                  </a:lnTo>
                  <a:lnTo>
                    <a:pt x="2595880" y="25400"/>
                  </a:lnTo>
                  <a:close/>
                </a:path>
                <a:path w="4470400" h="76200">
                  <a:moveTo>
                    <a:pt x="2645410" y="25400"/>
                  </a:moveTo>
                  <a:lnTo>
                    <a:pt x="2621280" y="25400"/>
                  </a:lnTo>
                  <a:lnTo>
                    <a:pt x="2621280" y="50800"/>
                  </a:lnTo>
                  <a:lnTo>
                    <a:pt x="2645410" y="50800"/>
                  </a:lnTo>
                  <a:lnTo>
                    <a:pt x="2645410" y="25400"/>
                  </a:lnTo>
                  <a:close/>
                </a:path>
                <a:path w="4470400" h="76200">
                  <a:moveTo>
                    <a:pt x="2696210" y="25400"/>
                  </a:moveTo>
                  <a:lnTo>
                    <a:pt x="2670810" y="25400"/>
                  </a:lnTo>
                  <a:lnTo>
                    <a:pt x="2670810" y="50800"/>
                  </a:lnTo>
                  <a:lnTo>
                    <a:pt x="2696210" y="50800"/>
                  </a:lnTo>
                  <a:lnTo>
                    <a:pt x="2696210" y="25400"/>
                  </a:lnTo>
                  <a:close/>
                </a:path>
                <a:path w="4470400" h="76200">
                  <a:moveTo>
                    <a:pt x="2747010" y="25400"/>
                  </a:moveTo>
                  <a:lnTo>
                    <a:pt x="2721610" y="25400"/>
                  </a:lnTo>
                  <a:lnTo>
                    <a:pt x="2721610" y="50800"/>
                  </a:lnTo>
                  <a:lnTo>
                    <a:pt x="2747010" y="50800"/>
                  </a:lnTo>
                  <a:lnTo>
                    <a:pt x="2747010" y="25400"/>
                  </a:lnTo>
                  <a:close/>
                </a:path>
                <a:path w="4470400" h="76200">
                  <a:moveTo>
                    <a:pt x="2797810" y="25400"/>
                  </a:moveTo>
                  <a:lnTo>
                    <a:pt x="2772410" y="25400"/>
                  </a:lnTo>
                  <a:lnTo>
                    <a:pt x="2772410" y="50800"/>
                  </a:lnTo>
                  <a:lnTo>
                    <a:pt x="2797810" y="50800"/>
                  </a:lnTo>
                  <a:lnTo>
                    <a:pt x="2797810" y="25400"/>
                  </a:lnTo>
                  <a:close/>
                </a:path>
                <a:path w="4470400" h="76200">
                  <a:moveTo>
                    <a:pt x="2847340" y="25400"/>
                  </a:moveTo>
                  <a:lnTo>
                    <a:pt x="2821940" y="25400"/>
                  </a:lnTo>
                  <a:lnTo>
                    <a:pt x="2821940" y="50800"/>
                  </a:lnTo>
                  <a:lnTo>
                    <a:pt x="2847340" y="50800"/>
                  </a:lnTo>
                  <a:lnTo>
                    <a:pt x="2847340" y="25400"/>
                  </a:lnTo>
                  <a:close/>
                </a:path>
                <a:path w="4470400" h="76200">
                  <a:moveTo>
                    <a:pt x="2898140" y="25400"/>
                  </a:moveTo>
                  <a:lnTo>
                    <a:pt x="2872740" y="25400"/>
                  </a:lnTo>
                  <a:lnTo>
                    <a:pt x="2872740" y="50800"/>
                  </a:lnTo>
                  <a:lnTo>
                    <a:pt x="2898140" y="50800"/>
                  </a:lnTo>
                  <a:lnTo>
                    <a:pt x="2898140" y="25400"/>
                  </a:lnTo>
                  <a:close/>
                </a:path>
                <a:path w="4470400" h="76200">
                  <a:moveTo>
                    <a:pt x="2948940" y="25400"/>
                  </a:moveTo>
                  <a:lnTo>
                    <a:pt x="2923540" y="25400"/>
                  </a:lnTo>
                  <a:lnTo>
                    <a:pt x="2923540" y="50800"/>
                  </a:lnTo>
                  <a:lnTo>
                    <a:pt x="2948940" y="50800"/>
                  </a:lnTo>
                  <a:lnTo>
                    <a:pt x="2948940" y="25400"/>
                  </a:lnTo>
                  <a:close/>
                </a:path>
                <a:path w="4470400" h="76200">
                  <a:moveTo>
                    <a:pt x="2998470" y="25400"/>
                  </a:moveTo>
                  <a:lnTo>
                    <a:pt x="2973070" y="25400"/>
                  </a:lnTo>
                  <a:lnTo>
                    <a:pt x="2973070" y="50800"/>
                  </a:lnTo>
                  <a:lnTo>
                    <a:pt x="2998470" y="50800"/>
                  </a:lnTo>
                  <a:lnTo>
                    <a:pt x="2998470" y="25400"/>
                  </a:lnTo>
                  <a:close/>
                </a:path>
                <a:path w="4470400" h="76200">
                  <a:moveTo>
                    <a:pt x="3049270" y="25400"/>
                  </a:moveTo>
                  <a:lnTo>
                    <a:pt x="3023870" y="25400"/>
                  </a:lnTo>
                  <a:lnTo>
                    <a:pt x="3023870" y="50800"/>
                  </a:lnTo>
                  <a:lnTo>
                    <a:pt x="3049270" y="50800"/>
                  </a:lnTo>
                  <a:lnTo>
                    <a:pt x="3049270" y="25400"/>
                  </a:lnTo>
                  <a:close/>
                </a:path>
                <a:path w="4470400" h="76200">
                  <a:moveTo>
                    <a:pt x="3100070" y="25400"/>
                  </a:moveTo>
                  <a:lnTo>
                    <a:pt x="3074670" y="25400"/>
                  </a:lnTo>
                  <a:lnTo>
                    <a:pt x="3074670" y="50800"/>
                  </a:lnTo>
                  <a:lnTo>
                    <a:pt x="3100070" y="50800"/>
                  </a:lnTo>
                  <a:lnTo>
                    <a:pt x="3100070" y="25400"/>
                  </a:lnTo>
                  <a:close/>
                </a:path>
                <a:path w="4470400" h="76200">
                  <a:moveTo>
                    <a:pt x="3149600" y="25400"/>
                  </a:moveTo>
                  <a:lnTo>
                    <a:pt x="3124200" y="25400"/>
                  </a:lnTo>
                  <a:lnTo>
                    <a:pt x="3124200" y="50800"/>
                  </a:lnTo>
                  <a:lnTo>
                    <a:pt x="3149600" y="50800"/>
                  </a:lnTo>
                  <a:lnTo>
                    <a:pt x="3149600" y="25400"/>
                  </a:lnTo>
                  <a:close/>
                </a:path>
                <a:path w="4470400" h="76200">
                  <a:moveTo>
                    <a:pt x="3200400" y="25400"/>
                  </a:moveTo>
                  <a:lnTo>
                    <a:pt x="3175000" y="25400"/>
                  </a:lnTo>
                  <a:lnTo>
                    <a:pt x="3175000" y="50800"/>
                  </a:lnTo>
                  <a:lnTo>
                    <a:pt x="3200400" y="50800"/>
                  </a:lnTo>
                  <a:lnTo>
                    <a:pt x="3200400" y="25400"/>
                  </a:lnTo>
                  <a:close/>
                </a:path>
                <a:path w="4470400" h="76200">
                  <a:moveTo>
                    <a:pt x="3251200" y="25400"/>
                  </a:moveTo>
                  <a:lnTo>
                    <a:pt x="3225800" y="25400"/>
                  </a:lnTo>
                  <a:lnTo>
                    <a:pt x="3225800" y="50800"/>
                  </a:lnTo>
                  <a:lnTo>
                    <a:pt x="3251200" y="50800"/>
                  </a:lnTo>
                  <a:lnTo>
                    <a:pt x="3251200" y="25400"/>
                  </a:lnTo>
                  <a:close/>
                </a:path>
                <a:path w="4470400" h="76200">
                  <a:moveTo>
                    <a:pt x="3300730" y="25400"/>
                  </a:moveTo>
                  <a:lnTo>
                    <a:pt x="3276600" y="25400"/>
                  </a:lnTo>
                  <a:lnTo>
                    <a:pt x="3276600" y="50800"/>
                  </a:lnTo>
                  <a:lnTo>
                    <a:pt x="3300730" y="50800"/>
                  </a:lnTo>
                  <a:lnTo>
                    <a:pt x="3300730" y="25400"/>
                  </a:lnTo>
                  <a:close/>
                </a:path>
                <a:path w="4470400" h="76200">
                  <a:moveTo>
                    <a:pt x="3351530" y="25400"/>
                  </a:moveTo>
                  <a:lnTo>
                    <a:pt x="3326130" y="25400"/>
                  </a:lnTo>
                  <a:lnTo>
                    <a:pt x="3326130" y="50800"/>
                  </a:lnTo>
                  <a:lnTo>
                    <a:pt x="3351530" y="50800"/>
                  </a:lnTo>
                  <a:lnTo>
                    <a:pt x="3351530" y="25400"/>
                  </a:lnTo>
                  <a:close/>
                </a:path>
                <a:path w="4470400" h="76200">
                  <a:moveTo>
                    <a:pt x="3402330" y="25400"/>
                  </a:moveTo>
                  <a:lnTo>
                    <a:pt x="3376930" y="25400"/>
                  </a:lnTo>
                  <a:lnTo>
                    <a:pt x="3376930" y="50800"/>
                  </a:lnTo>
                  <a:lnTo>
                    <a:pt x="3402330" y="50800"/>
                  </a:lnTo>
                  <a:lnTo>
                    <a:pt x="3402330" y="25400"/>
                  </a:lnTo>
                  <a:close/>
                </a:path>
                <a:path w="4470400" h="76200">
                  <a:moveTo>
                    <a:pt x="3451860" y="25400"/>
                  </a:moveTo>
                  <a:lnTo>
                    <a:pt x="3427730" y="25400"/>
                  </a:lnTo>
                  <a:lnTo>
                    <a:pt x="3427730" y="50800"/>
                  </a:lnTo>
                  <a:lnTo>
                    <a:pt x="3451860" y="50800"/>
                  </a:lnTo>
                  <a:lnTo>
                    <a:pt x="3451860" y="25400"/>
                  </a:lnTo>
                  <a:close/>
                </a:path>
                <a:path w="4470400" h="76200">
                  <a:moveTo>
                    <a:pt x="3502660" y="25400"/>
                  </a:moveTo>
                  <a:lnTo>
                    <a:pt x="3477260" y="25400"/>
                  </a:lnTo>
                  <a:lnTo>
                    <a:pt x="3477260" y="50800"/>
                  </a:lnTo>
                  <a:lnTo>
                    <a:pt x="3502660" y="50800"/>
                  </a:lnTo>
                  <a:lnTo>
                    <a:pt x="3502660" y="25400"/>
                  </a:lnTo>
                  <a:close/>
                </a:path>
                <a:path w="4470400" h="76200">
                  <a:moveTo>
                    <a:pt x="4470400" y="30480"/>
                  </a:moveTo>
                  <a:lnTo>
                    <a:pt x="4466590" y="19050"/>
                  </a:lnTo>
                  <a:lnTo>
                    <a:pt x="4464050" y="16510"/>
                  </a:lnTo>
                  <a:lnTo>
                    <a:pt x="4461510" y="12700"/>
                  </a:lnTo>
                  <a:lnTo>
                    <a:pt x="4456430" y="7620"/>
                  </a:lnTo>
                  <a:lnTo>
                    <a:pt x="4453890" y="6350"/>
                  </a:lnTo>
                  <a:lnTo>
                    <a:pt x="4450080" y="3810"/>
                  </a:lnTo>
                  <a:lnTo>
                    <a:pt x="4447540" y="2540"/>
                  </a:lnTo>
                  <a:lnTo>
                    <a:pt x="4439920" y="0"/>
                  </a:lnTo>
                  <a:lnTo>
                    <a:pt x="4424680" y="0"/>
                  </a:lnTo>
                  <a:lnTo>
                    <a:pt x="4417060" y="2540"/>
                  </a:lnTo>
                  <a:lnTo>
                    <a:pt x="4414520" y="3810"/>
                  </a:lnTo>
                  <a:lnTo>
                    <a:pt x="4410710" y="6350"/>
                  </a:lnTo>
                  <a:lnTo>
                    <a:pt x="4408170" y="7620"/>
                  </a:lnTo>
                  <a:lnTo>
                    <a:pt x="4403090" y="12700"/>
                  </a:lnTo>
                  <a:lnTo>
                    <a:pt x="4400550" y="16510"/>
                  </a:lnTo>
                  <a:lnTo>
                    <a:pt x="4398010" y="19050"/>
                  </a:lnTo>
                  <a:lnTo>
                    <a:pt x="4395470" y="26670"/>
                  </a:lnTo>
                  <a:lnTo>
                    <a:pt x="4395470" y="30480"/>
                  </a:lnTo>
                  <a:lnTo>
                    <a:pt x="4394200" y="33020"/>
                  </a:lnTo>
                  <a:lnTo>
                    <a:pt x="4394200" y="41910"/>
                  </a:lnTo>
                  <a:lnTo>
                    <a:pt x="4395470" y="45720"/>
                  </a:lnTo>
                  <a:lnTo>
                    <a:pt x="4395470" y="48260"/>
                  </a:lnTo>
                  <a:lnTo>
                    <a:pt x="4398010" y="55880"/>
                  </a:lnTo>
                  <a:lnTo>
                    <a:pt x="4400550" y="58420"/>
                  </a:lnTo>
                  <a:lnTo>
                    <a:pt x="4403090" y="62230"/>
                  </a:lnTo>
                  <a:lnTo>
                    <a:pt x="4410710" y="69850"/>
                  </a:lnTo>
                  <a:lnTo>
                    <a:pt x="4414520" y="71120"/>
                  </a:lnTo>
                  <a:lnTo>
                    <a:pt x="4417060" y="72390"/>
                  </a:lnTo>
                  <a:lnTo>
                    <a:pt x="4420870" y="74930"/>
                  </a:lnTo>
                  <a:lnTo>
                    <a:pt x="4424680" y="74930"/>
                  </a:lnTo>
                  <a:lnTo>
                    <a:pt x="4428490" y="76200"/>
                  </a:lnTo>
                  <a:lnTo>
                    <a:pt x="4432300" y="76200"/>
                  </a:lnTo>
                  <a:lnTo>
                    <a:pt x="4436110" y="76200"/>
                  </a:lnTo>
                  <a:lnTo>
                    <a:pt x="4439920" y="74930"/>
                  </a:lnTo>
                  <a:lnTo>
                    <a:pt x="4443730" y="74930"/>
                  </a:lnTo>
                  <a:lnTo>
                    <a:pt x="4447540" y="72390"/>
                  </a:lnTo>
                  <a:lnTo>
                    <a:pt x="4450080" y="71120"/>
                  </a:lnTo>
                  <a:lnTo>
                    <a:pt x="4453890" y="69850"/>
                  </a:lnTo>
                  <a:lnTo>
                    <a:pt x="4461510" y="62230"/>
                  </a:lnTo>
                  <a:lnTo>
                    <a:pt x="4464050" y="58420"/>
                  </a:lnTo>
                  <a:lnTo>
                    <a:pt x="4466590" y="55880"/>
                  </a:lnTo>
                  <a:lnTo>
                    <a:pt x="4469130" y="48260"/>
                  </a:lnTo>
                  <a:lnTo>
                    <a:pt x="4470400" y="45720"/>
                  </a:lnTo>
                  <a:lnTo>
                    <a:pt x="4470400" y="3048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6010910" y="3845559"/>
              <a:ext cx="924560" cy="25400"/>
            </a:xfrm>
            <a:custGeom>
              <a:avLst/>
              <a:gdLst/>
              <a:ahLst/>
              <a:cxnLst/>
              <a:rect l="l" t="t" r="r" b="b"/>
              <a:pathLst>
                <a:path w="924559" h="25400">
                  <a:moveTo>
                    <a:pt x="25400" y="0"/>
                  </a:moveTo>
                  <a:lnTo>
                    <a:pt x="0" y="0"/>
                  </a:lnTo>
                  <a:lnTo>
                    <a:pt x="0" y="25400"/>
                  </a:lnTo>
                  <a:lnTo>
                    <a:pt x="25400" y="25400"/>
                  </a:lnTo>
                  <a:lnTo>
                    <a:pt x="25400" y="0"/>
                  </a:lnTo>
                  <a:close/>
                </a:path>
                <a:path w="924559" h="25400">
                  <a:moveTo>
                    <a:pt x="76200" y="0"/>
                  </a:moveTo>
                  <a:lnTo>
                    <a:pt x="50800" y="0"/>
                  </a:lnTo>
                  <a:lnTo>
                    <a:pt x="50800" y="25400"/>
                  </a:lnTo>
                  <a:lnTo>
                    <a:pt x="76200" y="25400"/>
                  </a:lnTo>
                  <a:lnTo>
                    <a:pt x="76200" y="0"/>
                  </a:lnTo>
                  <a:close/>
                </a:path>
                <a:path w="924559" h="25400">
                  <a:moveTo>
                    <a:pt x="127000" y="0"/>
                  </a:moveTo>
                  <a:lnTo>
                    <a:pt x="101600" y="0"/>
                  </a:lnTo>
                  <a:lnTo>
                    <a:pt x="101600" y="25400"/>
                  </a:lnTo>
                  <a:lnTo>
                    <a:pt x="127000" y="25400"/>
                  </a:lnTo>
                  <a:lnTo>
                    <a:pt x="127000" y="0"/>
                  </a:lnTo>
                  <a:close/>
                </a:path>
                <a:path w="924559" h="25400">
                  <a:moveTo>
                    <a:pt x="176530" y="0"/>
                  </a:moveTo>
                  <a:lnTo>
                    <a:pt x="151130" y="0"/>
                  </a:lnTo>
                  <a:lnTo>
                    <a:pt x="151130" y="25400"/>
                  </a:lnTo>
                  <a:lnTo>
                    <a:pt x="176530" y="25400"/>
                  </a:lnTo>
                  <a:lnTo>
                    <a:pt x="176530" y="0"/>
                  </a:lnTo>
                  <a:close/>
                </a:path>
                <a:path w="924559" h="25400">
                  <a:moveTo>
                    <a:pt x="227330" y="0"/>
                  </a:moveTo>
                  <a:lnTo>
                    <a:pt x="201930" y="0"/>
                  </a:lnTo>
                  <a:lnTo>
                    <a:pt x="201930" y="25400"/>
                  </a:lnTo>
                  <a:lnTo>
                    <a:pt x="227330" y="25400"/>
                  </a:lnTo>
                  <a:lnTo>
                    <a:pt x="227330" y="0"/>
                  </a:lnTo>
                  <a:close/>
                </a:path>
                <a:path w="924559" h="25400">
                  <a:moveTo>
                    <a:pt x="278130" y="0"/>
                  </a:moveTo>
                  <a:lnTo>
                    <a:pt x="252730" y="0"/>
                  </a:lnTo>
                  <a:lnTo>
                    <a:pt x="252730" y="25400"/>
                  </a:lnTo>
                  <a:lnTo>
                    <a:pt x="278130" y="25400"/>
                  </a:lnTo>
                  <a:lnTo>
                    <a:pt x="278130" y="0"/>
                  </a:lnTo>
                  <a:close/>
                </a:path>
                <a:path w="924559" h="25400">
                  <a:moveTo>
                    <a:pt x="327660" y="0"/>
                  </a:moveTo>
                  <a:lnTo>
                    <a:pt x="302260" y="0"/>
                  </a:lnTo>
                  <a:lnTo>
                    <a:pt x="302260" y="25400"/>
                  </a:lnTo>
                  <a:lnTo>
                    <a:pt x="327660" y="25400"/>
                  </a:lnTo>
                  <a:lnTo>
                    <a:pt x="327660" y="0"/>
                  </a:lnTo>
                  <a:close/>
                </a:path>
                <a:path w="924559" h="25400">
                  <a:moveTo>
                    <a:pt x="378460" y="0"/>
                  </a:moveTo>
                  <a:lnTo>
                    <a:pt x="353060" y="0"/>
                  </a:lnTo>
                  <a:lnTo>
                    <a:pt x="353060" y="25400"/>
                  </a:lnTo>
                  <a:lnTo>
                    <a:pt x="378460" y="25400"/>
                  </a:lnTo>
                  <a:lnTo>
                    <a:pt x="378460" y="0"/>
                  </a:lnTo>
                  <a:close/>
                </a:path>
                <a:path w="924559" h="25400">
                  <a:moveTo>
                    <a:pt x="429260" y="0"/>
                  </a:moveTo>
                  <a:lnTo>
                    <a:pt x="403860" y="0"/>
                  </a:lnTo>
                  <a:lnTo>
                    <a:pt x="403860" y="25400"/>
                  </a:lnTo>
                  <a:lnTo>
                    <a:pt x="429260" y="25400"/>
                  </a:lnTo>
                  <a:lnTo>
                    <a:pt x="429260" y="0"/>
                  </a:lnTo>
                  <a:close/>
                </a:path>
                <a:path w="924559" h="25400">
                  <a:moveTo>
                    <a:pt x="478790" y="0"/>
                  </a:moveTo>
                  <a:lnTo>
                    <a:pt x="453390" y="0"/>
                  </a:lnTo>
                  <a:lnTo>
                    <a:pt x="453390" y="25400"/>
                  </a:lnTo>
                  <a:lnTo>
                    <a:pt x="478790" y="25400"/>
                  </a:lnTo>
                  <a:lnTo>
                    <a:pt x="478790" y="0"/>
                  </a:lnTo>
                  <a:close/>
                </a:path>
                <a:path w="924559" h="25400">
                  <a:moveTo>
                    <a:pt x="529590" y="0"/>
                  </a:moveTo>
                  <a:lnTo>
                    <a:pt x="504190" y="0"/>
                  </a:lnTo>
                  <a:lnTo>
                    <a:pt x="504190" y="25400"/>
                  </a:lnTo>
                  <a:lnTo>
                    <a:pt x="529590" y="25400"/>
                  </a:lnTo>
                  <a:lnTo>
                    <a:pt x="529590" y="0"/>
                  </a:lnTo>
                  <a:close/>
                </a:path>
                <a:path w="924559" h="25400">
                  <a:moveTo>
                    <a:pt x="580390" y="0"/>
                  </a:moveTo>
                  <a:lnTo>
                    <a:pt x="554990" y="0"/>
                  </a:lnTo>
                  <a:lnTo>
                    <a:pt x="554990" y="25400"/>
                  </a:lnTo>
                  <a:lnTo>
                    <a:pt x="580390" y="25400"/>
                  </a:lnTo>
                  <a:lnTo>
                    <a:pt x="580390" y="0"/>
                  </a:lnTo>
                  <a:close/>
                </a:path>
                <a:path w="924559" h="25400">
                  <a:moveTo>
                    <a:pt x="629920" y="0"/>
                  </a:moveTo>
                  <a:lnTo>
                    <a:pt x="605790" y="0"/>
                  </a:lnTo>
                  <a:lnTo>
                    <a:pt x="605790" y="25400"/>
                  </a:lnTo>
                  <a:lnTo>
                    <a:pt x="629920" y="25400"/>
                  </a:lnTo>
                  <a:lnTo>
                    <a:pt x="629920" y="0"/>
                  </a:lnTo>
                  <a:close/>
                </a:path>
                <a:path w="924559" h="25400">
                  <a:moveTo>
                    <a:pt x="680720" y="0"/>
                  </a:moveTo>
                  <a:lnTo>
                    <a:pt x="655320" y="0"/>
                  </a:lnTo>
                  <a:lnTo>
                    <a:pt x="655320" y="25400"/>
                  </a:lnTo>
                  <a:lnTo>
                    <a:pt x="680720" y="25400"/>
                  </a:lnTo>
                  <a:lnTo>
                    <a:pt x="680720" y="0"/>
                  </a:lnTo>
                  <a:close/>
                </a:path>
                <a:path w="924559" h="25400">
                  <a:moveTo>
                    <a:pt x="731520" y="0"/>
                  </a:moveTo>
                  <a:lnTo>
                    <a:pt x="706120" y="0"/>
                  </a:lnTo>
                  <a:lnTo>
                    <a:pt x="706120" y="25400"/>
                  </a:lnTo>
                  <a:lnTo>
                    <a:pt x="731520" y="25400"/>
                  </a:lnTo>
                  <a:lnTo>
                    <a:pt x="731520" y="0"/>
                  </a:lnTo>
                  <a:close/>
                </a:path>
                <a:path w="924559" h="25400">
                  <a:moveTo>
                    <a:pt x="781050" y="0"/>
                  </a:moveTo>
                  <a:lnTo>
                    <a:pt x="756920" y="0"/>
                  </a:lnTo>
                  <a:lnTo>
                    <a:pt x="756920" y="25400"/>
                  </a:lnTo>
                  <a:lnTo>
                    <a:pt x="781050" y="25400"/>
                  </a:lnTo>
                  <a:lnTo>
                    <a:pt x="781050" y="0"/>
                  </a:lnTo>
                  <a:close/>
                </a:path>
                <a:path w="924559" h="25400">
                  <a:moveTo>
                    <a:pt x="831850" y="0"/>
                  </a:moveTo>
                  <a:lnTo>
                    <a:pt x="806450" y="0"/>
                  </a:lnTo>
                  <a:lnTo>
                    <a:pt x="806450" y="25400"/>
                  </a:lnTo>
                  <a:lnTo>
                    <a:pt x="831850" y="25400"/>
                  </a:lnTo>
                  <a:lnTo>
                    <a:pt x="831850" y="0"/>
                  </a:lnTo>
                  <a:close/>
                </a:path>
                <a:path w="924559" h="25400">
                  <a:moveTo>
                    <a:pt x="882650" y="0"/>
                  </a:moveTo>
                  <a:lnTo>
                    <a:pt x="857250" y="0"/>
                  </a:lnTo>
                  <a:lnTo>
                    <a:pt x="857250" y="25400"/>
                  </a:lnTo>
                  <a:lnTo>
                    <a:pt x="882650" y="25400"/>
                  </a:lnTo>
                  <a:lnTo>
                    <a:pt x="882650" y="0"/>
                  </a:lnTo>
                  <a:close/>
                </a:path>
                <a:path w="924559" h="25400">
                  <a:moveTo>
                    <a:pt x="924560" y="0"/>
                  </a:moveTo>
                  <a:lnTo>
                    <a:pt x="908050" y="0"/>
                  </a:lnTo>
                  <a:lnTo>
                    <a:pt x="908050" y="25400"/>
                  </a:lnTo>
                  <a:lnTo>
                    <a:pt x="924560" y="25400"/>
                  </a:lnTo>
                  <a:lnTo>
                    <a:pt x="92456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4" name="object 24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2272030" y="3357880"/>
              <a:ext cx="486409" cy="511810"/>
            </a:xfrm>
            <a:prstGeom prst="rect">
              <a:avLst/>
            </a:prstGeom>
          </p:spPr>
        </p:pic>
      </p:grpSp>
      <p:sp>
        <p:nvSpPr>
          <p:cNvPr id="25" name="object 25"/>
          <p:cNvSpPr txBox="1"/>
          <p:nvPr/>
        </p:nvSpPr>
        <p:spPr>
          <a:xfrm>
            <a:off x="2435860" y="3534409"/>
            <a:ext cx="15303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solidFill>
                  <a:srgbClr val="FFFFFF"/>
                </a:solidFill>
                <a:latin typeface="Arial"/>
                <a:cs typeface="Arial"/>
              </a:rPr>
              <a:t>5</a:t>
            </a:r>
            <a:endParaRPr sz="1800">
              <a:latin typeface="Arial"/>
              <a:cs typeface="Arial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2211070" y="2167890"/>
            <a:ext cx="3437254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solidFill>
                  <a:srgbClr val="103E70"/>
                </a:solidFill>
                <a:latin typeface="Arial MT"/>
                <a:cs typeface="Arial MT"/>
              </a:rPr>
              <a:t>Discromias</a:t>
            </a:r>
            <a:r>
              <a:rPr sz="1800" spc="-15" dirty="0">
                <a:solidFill>
                  <a:srgbClr val="103E70"/>
                </a:solidFill>
                <a:latin typeface="Arial MT"/>
                <a:cs typeface="Arial MT"/>
              </a:rPr>
              <a:t> </a:t>
            </a:r>
            <a:r>
              <a:rPr sz="1800" spc="-5" dirty="0">
                <a:solidFill>
                  <a:srgbClr val="103E70"/>
                </a:solidFill>
                <a:latin typeface="Arial MT"/>
                <a:cs typeface="Arial MT"/>
              </a:rPr>
              <a:t>por</a:t>
            </a:r>
            <a:r>
              <a:rPr sz="1800" spc="-15" dirty="0">
                <a:solidFill>
                  <a:srgbClr val="103E70"/>
                </a:solidFill>
                <a:latin typeface="Arial MT"/>
                <a:cs typeface="Arial MT"/>
              </a:rPr>
              <a:t> </a:t>
            </a:r>
            <a:r>
              <a:rPr sz="1800" spc="-10" dirty="0">
                <a:solidFill>
                  <a:srgbClr val="103E70"/>
                </a:solidFill>
                <a:latin typeface="Arial MT"/>
                <a:cs typeface="Arial MT"/>
              </a:rPr>
              <a:t>agentes</a:t>
            </a:r>
            <a:r>
              <a:rPr sz="1800" spc="-5" dirty="0">
                <a:solidFill>
                  <a:srgbClr val="103E70"/>
                </a:solidFill>
                <a:latin typeface="Arial MT"/>
                <a:cs typeface="Arial MT"/>
              </a:rPr>
              <a:t> Quimicos</a:t>
            </a:r>
            <a:endParaRPr sz="1800">
              <a:latin typeface="Arial MT"/>
              <a:cs typeface="Arial MT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1743710" y="2688590"/>
            <a:ext cx="455676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716915" algn="l"/>
                <a:tab pos="4543425" algn="l"/>
              </a:tabLst>
            </a:pPr>
            <a:r>
              <a:rPr sz="2700" b="1" spc="37" baseline="4629" dirty="0">
                <a:solidFill>
                  <a:srgbClr val="FFFFFF"/>
                </a:solidFill>
                <a:latin typeface="Arial"/>
                <a:cs typeface="Arial"/>
              </a:rPr>
              <a:t>3</a:t>
            </a:r>
            <a:r>
              <a:rPr sz="1800" b="1" u="heavy" spc="25" dirty="0">
                <a:solidFill>
                  <a:srgbClr val="103E70"/>
                </a:solidFill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	</a:t>
            </a:r>
            <a:r>
              <a:rPr sz="1800" u="heavy" spc="-5" dirty="0">
                <a:solidFill>
                  <a:srgbClr val="103E70"/>
                </a:solidFill>
                <a:uFill>
                  <a:solidFill>
                    <a:srgbClr val="000000"/>
                  </a:solidFill>
                </a:uFill>
                <a:latin typeface="Arial MT"/>
                <a:cs typeface="Arial MT"/>
              </a:rPr>
              <a:t>Discromias</a:t>
            </a:r>
            <a:r>
              <a:rPr sz="1800" u="heavy" spc="-15" dirty="0">
                <a:solidFill>
                  <a:srgbClr val="103E70"/>
                </a:solidFill>
                <a:uFill>
                  <a:solidFill>
                    <a:srgbClr val="000000"/>
                  </a:solidFill>
                </a:uFill>
                <a:latin typeface="Arial MT"/>
                <a:cs typeface="Arial MT"/>
              </a:rPr>
              <a:t> </a:t>
            </a:r>
            <a:r>
              <a:rPr sz="1800" u="heavy" spc="-5" dirty="0">
                <a:solidFill>
                  <a:srgbClr val="103E70"/>
                </a:solidFill>
                <a:uFill>
                  <a:solidFill>
                    <a:srgbClr val="000000"/>
                  </a:solidFill>
                </a:uFill>
                <a:latin typeface="Arial MT"/>
                <a:cs typeface="Arial MT"/>
              </a:rPr>
              <a:t>por</a:t>
            </a:r>
            <a:r>
              <a:rPr sz="1800" u="heavy" spc="-15" dirty="0">
                <a:solidFill>
                  <a:srgbClr val="103E70"/>
                </a:solidFill>
                <a:uFill>
                  <a:solidFill>
                    <a:srgbClr val="000000"/>
                  </a:solidFill>
                </a:uFill>
                <a:latin typeface="Arial MT"/>
                <a:cs typeface="Arial MT"/>
              </a:rPr>
              <a:t> </a:t>
            </a:r>
            <a:r>
              <a:rPr sz="1800" u="heavy" spc="-10" dirty="0">
                <a:solidFill>
                  <a:srgbClr val="103E70"/>
                </a:solidFill>
                <a:uFill>
                  <a:solidFill>
                    <a:srgbClr val="000000"/>
                  </a:solidFill>
                </a:uFill>
                <a:latin typeface="Arial MT"/>
                <a:cs typeface="Arial MT"/>
              </a:rPr>
              <a:t>agentes</a:t>
            </a:r>
            <a:r>
              <a:rPr sz="1800" u="heavy" dirty="0">
                <a:solidFill>
                  <a:srgbClr val="103E70"/>
                </a:solidFill>
                <a:uFill>
                  <a:solidFill>
                    <a:srgbClr val="000000"/>
                  </a:solidFill>
                </a:uFill>
                <a:latin typeface="Arial MT"/>
                <a:cs typeface="Arial MT"/>
              </a:rPr>
              <a:t> </a:t>
            </a:r>
            <a:r>
              <a:rPr sz="1800" u="heavy" spc="-5" dirty="0">
                <a:solidFill>
                  <a:srgbClr val="103E70"/>
                </a:solidFill>
                <a:uFill>
                  <a:solidFill>
                    <a:srgbClr val="000000"/>
                  </a:solidFill>
                </a:uFill>
                <a:latin typeface="Arial MT"/>
                <a:cs typeface="Arial MT"/>
              </a:rPr>
              <a:t>fisicos	</a:t>
            </a:r>
            <a:endParaRPr sz="1800">
              <a:latin typeface="Arial MT"/>
              <a:cs typeface="Arial MT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2613660" y="3096259"/>
            <a:ext cx="376618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10" dirty="0">
                <a:solidFill>
                  <a:srgbClr val="103E70"/>
                </a:solidFill>
                <a:latin typeface="Arial MT"/>
                <a:cs typeface="Arial MT"/>
              </a:rPr>
              <a:t>Discromias</a:t>
            </a:r>
            <a:r>
              <a:rPr sz="1800" spc="-20" dirty="0">
                <a:solidFill>
                  <a:srgbClr val="103E70"/>
                </a:solidFill>
                <a:latin typeface="Arial MT"/>
                <a:cs typeface="Arial MT"/>
              </a:rPr>
              <a:t> </a:t>
            </a:r>
            <a:r>
              <a:rPr sz="1800" spc="-5" dirty="0">
                <a:solidFill>
                  <a:srgbClr val="103E70"/>
                </a:solidFill>
                <a:latin typeface="Arial MT"/>
                <a:cs typeface="Arial MT"/>
              </a:rPr>
              <a:t>infecciosas </a:t>
            </a:r>
            <a:r>
              <a:rPr sz="1800" dirty="0">
                <a:solidFill>
                  <a:srgbClr val="103E70"/>
                </a:solidFill>
                <a:latin typeface="Arial MT"/>
                <a:cs typeface="Arial MT"/>
              </a:rPr>
              <a:t>y</a:t>
            </a:r>
            <a:r>
              <a:rPr sz="1800" spc="-10" dirty="0">
                <a:solidFill>
                  <a:srgbClr val="103E70"/>
                </a:solidFill>
                <a:latin typeface="Arial MT"/>
                <a:cs typeface="Arial MT"/>
              </a:rPr>
              <a:t> </a:t>
            </a:r>
            <a:r>
              <a:rPr sz="1800" spc="-5" dirty="0">
                <a:solidFill>
                  <a:srgbClr val="103E70"/>
                </a:solidFill>
                <a:latin typeface="Arial MT"/>
                <a:cs typeface="Arial MT"/>
              </a:rPr>
              <a:t>parasitarias</a:t>
            </a:r>
            <a:endParaRPr sz="1800">
              <a:latin typeface="Arial MT"/>
              <a:cs typeface="Arial MT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3430270" y="3581400"/>
            <a:ext cx="259651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solidFill>
                  <a:srgbClr val="103E70"/>
                </a:solidFill>
                <a:latin typeface="Arial MT"/>
                <a:cs typeface="Arial MT"/>
              </a:rPr>
              <a:t>Discromias</a:t>
            </a:r>
            <a:r>
              <a:rPr sz="1800" spc="-35" dirty="0">
                <a:solidFill>
                  <a:srgbClr val="103E70"/>
                </a:solidFill>
                <a:latin typeface="Arial MT"/>
                <a:cs typeface="Arial MT"/>
              </a:rPr>
              <a:t> </a:t>
            </a:r>
            <a:r>
              <a:rPr sz="1800" spc="-10" dirty="0">
                <a:solidFill>
                  <a:srgbClr val="103E70"/>
                </a:solidFill>
                <a:latin typeface="Arial MT"/>
                <a:cs typeface="Arial MT"/>
              </a:rPr>
              <a:t>poslesionales</a:t>
            </a:r>
            <a:endParaRPr sz="1800">
              <a:latin typeface="Arial MT"/>
              <a:cs typeface="Arial MT"/>
            </a:endParaRPr>
          </a:p>
        </p:txBody>
      </p:sp>
      <p:sp>
        <p:nvSpPr>
          <p:cNvPr id="30" name="object 30"/>
          <p:cNvSpPr/>
          <p:nvPr/>
        </p:nvSpPr>
        <p:spPr>
          <a:xfrm>
            <a:off x="7647940" y="4773929"/>
            <a:ext cx="77470" cy="76200"/>
          </a:xfrm>
          <a:custGeom>
            <a:avLst/>
            <a:gdLst/>
            <a:ahLst/>
            <a:cxnLst/>
            <a:rect l="l" t="t" r="r" b="b"/>
            <a:pathLst>
              <a:path w="77470" h="76200">
                <a:moveTo>
                  <a:pt x="45719" y="0"/>
                </a:moveTo>
                <a:lnTo>
                  <a:pt x="31750" y="0"/>
                </a:lnTo>
                <a:lnTo>
                  <a:pt x="20319" y="3810"/>
                </a:lnTo>
                <a:lnTo>
                  <a:pt x="17779" y="6350"/>
                </a:lnTo>
                <a:lnTo>
                  <a:pt x="13969" y="8890"/>
                </a:lnTo>
                <a:lnTo>
                  <a:pt x="8889" y="13970"/>
                </a:lnTo>
                <a:lnTo>
                  <a:pt x="7619" y="16510"/>
                </a:lnTo>
                <a:lnTo>
                  <a:pt x="5079" y="19050"/>
                </a:lnTo>
                <a:lnTo>
                  <a:pt x="0" y="34290"/>
                </a:lnTo>
                <a:lnTo>
                  <a:pt x="0" y="41910"/>
                </a:lnTo>
                <a:lnTo>
                  <a:pt x="2539" y="49530"/>
                </a:lnTo>
                <a:lnTo>
                  <a:pt x="3809" y="52070"/>
                </a:lnTo>
                <a:lnTo>
                  <a:pt x="5079" y="55880"/>
                </a:lnTo>
                <a:lnTo>
                  <a:pt x="7619" y="59690"/>
                </a:lnTo>
                <a:lnTo>
                  <a:pt x="8889" y="62230"/>
                </a:lnTo>
                <a:lnTo>
                  <a:pt x="13969" y="67310"/>
                </a:lnTo>
                <a:lnTo>
                  <a:pt x="17779" y="69850"/>
                </a:lnTo>
                <a:lnTo>
                  <a:pt x="20319" y="71120"/>
                </a:lnTo>
                <a:lnTo>
                  <a:pt x="24129" y="73660"/>
                </a:lnTo>
                <a:lnTo>
                  <a:pt x="27939" y="74930"/>
                </a:lnTo>
                <a:lnTo>
                  <a:pt x="31750" y="74930"/>
                </a:lnTo>
                <a:lnTo>
                  <a:pt x="34289" y="76200"/>
                </a:lnTo>
                <a:lnTo>
                  <a:pt x="39369" y="76200"/>
                </a:lnTo>
                <a:lnTo>
                  <a:pt x="43179" y="76200"/>
                </a:lnTo>
                <a:lnTo>
                  <a:pt x="45719" y="74930"/>
                </a:lnTo>
                <a:lnTo>
                  <a:pt x="49529" y="74930"/>
                </a:lnTo>
                <a:lnTo>
                  <a:pt x="53339" y="73660"/>
                </a:lnTo>
                <a:lnTo>
                  <a:pt x="57150" y="71120"/>
                </a:lnTo>
                <a:lnTo>
                  <a:pt x="59689" y="69850"/>
                </a:lnTo>
                <a:lnTo>
                  <a:pt x="63500" y="67310"/>
                </a:lnTo>
                <a:lnTo>
                  <a:pt x="68579" y="62230"/>
                </a:lnTo>
                <a:lnTo>
                  <a:pt x="69850" y="59690"/>
                </a:lnTo>
                <a:lnTo>
                  <a:pt x="72389" y="55880"/>
                </a:lnTo>
                <a:lnTo>
                  <a:pt x="73659" y="52070"/>
                </a:lnTo>
                <a:lnTo>
                  <a:pt x="74929" y="49530"/>
                </a:lnTo>
                <a:lnTo>
                  <a:pt x="77469" y="41910"/>
                </a:lnTo>
                <a:lnTo>
                  <a:pt x="77469" y="34290"/>
                </a:lnTo>
                <a:lnTo>
                  <a:pt x="72389" y="19050"/>
                </a:lnTo>
                <a:lnTo>
                  <a:pt x="69850" y="16510"/>
                </a:lnTo>
                <a:lnTo>
                  <a:pt x="68579" y="13970"/>
                </a:lnTo>
                <a:lnTo>
                  <a:pt x="63500" y="8890"/>
                </a:lnTo>
                <a:lnTo>
                  <a:pt x="59689" y="6350"/>
                </a:lnTo>
                <a:lnTo>
                  <a:pt x="57150" y="3810"/>
                </a:lnTo>
                <a:lnTo>
                  <a:pt x="45719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1" name="object 31"/>
          <p:cNvGrpSpPr/>
          <p:nvPr/>
        </p:nvGrpSpPr>
        <p:grpSpPr>
          <a:xfrm>
            <a:off x="2895600" y="4309109"/>
            <a:ext cx="4469130" cy="514350"/>
            <a:chOff x="2895600" y="4309109"/>
            <a:chExt cx="4469130" cy="514350"/>
          </a:xfrm>
        </p:grpSpPr>
        <p:pic>
          <p:nvPicPr>
            <p:cNvPr id="32" name="object 32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2993389" y="4311649"/>
              <a:ext cx="485139" cy="511810"/>
            </a:xfrm>
            <a:prstGeom prst="rect">
              <a:avLst/>
            </a:prstGeom>
          </p:spPr>
        </p:pic>
        <p:sp>
          <p:nvSpPr>
            <p:cNvPr id="33" name="object 33"/>
            <p:cNvSpPr/>
            <p:nvPr/>
          </p:nvSpPr>
          <p:spPr>
            <a:xfrm>
              <a:off x="2895600" y="4334509"/>
              <a:ext cx="3553460" cy="25400"/>
            </a:xfrm>
            <a:custGeom>
              <a:avLst/>
              <a:gdLst/>
              <a:ahLst/>
              <a:cxnLst/>
              <a:rect l="l" t="t" r="r" b="b"/>
              <a:pathLst>
                <a:path w="3553460" h="25400">
                  <a:moveTo>
                    <a:pt x="25400" y="0"/>
                  </a:moveTo>
                  <a:lnTo>
                    <a:pt x="0" y="0"/>
                  </a:lnTo>
                  <a:lnTo>
                    <a:pt x="0" y="25400"/>
                  </a:lnTo>
                  <a:lnTo>
                    <a:pt x="25400" y="25400"/>
                  </a:lnTo>
                  <a:lnTo>
                    <a:pt x="25400" y="0"/>
                  </a:lnTo>
                  <a:close/>
                </a:path>
                <a:path w="3553460" h="25400">
                  <a:moveTo>
                    <a:pt x="74930" y="0"/>
                  </a:moveTo>
                  <a:lnTo>
                    <a:pt x="50800" y="0"/>
                  </a:lnTo>
                  <a:lnTo>
                    <a:pt x="50800" y="25400"/>
                  </a:lnTo>
                  <a:lnTo>
                    <a:pt x="74930" y="25400"/>
                  </a:lnTo>
                  <a:lnTo>
                    <a:pt x="74930" y="0"/>
                  </a:lnTo>
                  <a:close/>
                </a:path>
                <a:path w="3553460" h="25400">
                  <a:moveTo>
                    <a:pt x="125730" y="0"/>
                  </a:moveTo>
                  <a:lnTo>
                    <a:pt x="100330" y="0"/>
                  </a:lnTo>
                  <a:lnTo>
                    <a:pt x="100330" y="25400"/>
                  </a:lnTo>
                  <a:lnTo>
                    <a:pt x="125730" y="25400"/>
                  </a:lnTo>
                  <a:lnTo>
                    <a:pt x="125730" y="0"/>
                  </a:lnTo>
                  <a:close/>
                </a:path>
                <a:path w="3553460" h="25400">
                  <a:moveTo>
                    <a:pt x="176530" y="0"/>
                  </a:moveTo>
                  <a:lnTo>
                    <a:pt x="151130" y="0"/>
                  </a:lnTo>
                  <a:lnTo>
                    <a:pt x="151130" y="25400"/>
                  </a:lnTo>
                  <a:lnTo>
                    <a:pt x="176530" y="25400"/>
                  </a:lnTo>
                  <a:lnTo>
                    <a:pt x="176530" y="0"/>
                  </a:lnTo>
                  <a:close/>
                </a:path>
                <a:path w="3553460" h="25400">
                  <a:moveTo>
                    <a:pt x="226060" y="0"/>
                  </a:moveTo>
                  <a:lnTo>
                    <a:pt x="201930" y="0"/>
                  </a:lnTo>
                  <a:lnTo>
                    <a:pt x="201930" y="25400"/>
                  </a:lnTo>
                  <a:lnTo>
                    <a:pt x="226060" y="25400"/>
                  </a:lnTo>
                  <a:lnTo>
                    <a:pt x="226060" y="0"/>
                  </a:lnTo>
                  <a:close/>
                </a:path>
                <a:path w="3553460" h="25400">
                  <a:moveTo>
                    <a:pt x="276860" y="0"/>
                  </a:moveTo>
                  <a:lnTo>
                    <a:pt x="251460" y="0"/>
                  </a:lnTo>
                  <a:lnTo>
                    <a:pt x="251460" y="25400"/>
                  </a:lnTo>
                  <a:lnTo>
                    <a:pt x="276860" y="25400"/>
                  </a:lnTo>
                  <a:lnTo>
                    <a:pt x="276860" y="0"/>
                  </a:lnTo>
                  <a:close/>
                </a:path>
                <a:path w="3553460" h="25400">
                  <a:moveTo>
                    <a:pt x="327660" y="0"/>
                  </a:moveTo>
                  <a:lnTo>
                    <a:pt x="302260" y="0"/>
                  </a:lnTo>
                  <a:lnTo>
                    <a:pt x="302260" y="25400"/>
                  </a:lnTo>
                  <a:lnTo>
                    <a:pt x="327660" y="25400"/>
                  </a:lnTo>
                  <a:lnTo>
                    <a:pt x="327660" y="0"/>
                  </a:lnTo>
                  <a:close/>
                </a:path>
                <a:path w="3553460" h="25400">
                  <a:moveTo>
                    <a:pt x="378460" y="0"/>
                  </a:moveTo>
                  <a:lnTo>
                    <a:pt x="353060" y="0"/>
                  </a:lnTo>
                  <a:lnTo>
                    <a:pt x="353060" y="25400"/>
                  </a:lnTo>
                  <a:lnTo>
                    <a:pt x="378460" y="25400"/>
                  </a:lnTo>
                  <a:lnTo>
                    <a:pt x="378460" y="0"/>
                  </a:lnTo>
                  <a:close/>
                </a:path>
                <a:path w="3553460" h="25400">
                  <a:moveTo>
                    <a:pt x="427990" y="0"/>
                  </a:moveTo>
                  <a:lnTo>
                    <a:pt x="402590" y="0"/>
                  </a:lnTo>
                  <a:lnTo>
                    <a:pt x="402590" y="25400"/>
                  </a:lnTo>
                  <a:lnTo>
                    <a:pt x="427990" y="25400"/>
                  </a:lnTo>
                  <a:lnTo>
                    <a:pt x="427990" y="0"/>
                  </a:lnTo>
                  <a:close/>
                </a:path>
                <a:path w="3553460" h="25400">
                  <a:moveTo>
                    <a:pt x="478790" y="0"/>
                  </a:moveTo>
                  <a:lnTo>
                    <a:pt x="453390" y="0"/>
                  </a:lnTo>
                  <a:lnTo>
                    <a:pt x="453390" y="25400"/>
                  </a:lnTo>
                  <a:lnTo>
                    <a:pt x="478790" y="25400"/>
                  </a:lnTo>
                  <a:lnTo>
                    <a:pt x="478790" y="0"/>
                  </a:lnTo>
                  <a:close/>
                </a:path>
                <a:path w="3553460" h="25400">
                  <a:moveTo>
                    <a:pt x="529590" y="0"/>
                  </a:moveTo>
                  <a:lnTo>
                    <a:pt x="504190" y="0"/>
                  </a:lnTo>
                  <a:lnTo>
                    <a:pt x="504190" y="25400"/>
                  </a:lnTo>
                  <a:lnTo>
                    <a:pt x="529590" y="25400"/>
                  </a:lnTo>
                  <a:lnTo>
                    <a:pt x="529590" y="0"/>
                  </a:lnTo>
                  <a:close/>
                </a:path>
                <a:path w="3553460" h="25400">
                  <a:moveTo>
                    <a:pt x="579120" y="0"/>
                  </a:moveTo>
                  <a:lnTo>
                    <a:pt x="553720" y="0"/>
                  </a:lnTo>
                  <a:lnTo>
                    <a:pt x="553720" y="25400"/>
                  </a:lnTo>
                  <a:lnTo>
                    <a:pt x="579120" y="25400"/>
                  </a:lnTo>
                  <a:lnTo>
                    <a:pt x="579120" y="0"/>
                  </a:lnTo>
                  <a:close/>
                </a:path>
                <a:path w="3553460" h="25400">
                  <a:moveTo>
                    <a:pt x="629920" y="0"/>
                  </a:moveTo>
                  <a:lnTo>
                    <a:pt x="604520" y="0"/>
                  </a:lnTo>
                  <a:lnTo>
                    <a:pt x="604520" y="25400"/>
                  </a:lnTo>
                  <a:lnTo>
                    <a:pt x="629920" y="25400"/>
                  </a:lnTo>
                  <a:lnTo>
                    <a:pt x="629920" y="0"/>
                  </a:lnTo>
                  <a:close/>
                </a:path>
                <a:path w="3553460" h="25400">
                  <a:moveTo>
                    <a:pt x="680720" y="0"/>
                  </a:moveTo>
                  <a:lnTo>
                    <a:pt x="655320" y="0"/>
                  </a:lnTo>
                  <a:lnTo>
                    <a:pt x="655320" y="25400"/>
                  </a:lnTo>
                  <a:lnTo>
                    <a:pt x="680720" y="25400"/>
                  </a:lnTo>
                  <a:lnTo>
                    <a:pt x="680720" y="0"/>
                  </a:lnTo>
                  <a:close/>
                </a:path>
                <a:path w="3553460" h="25400">
                  <a:moveTo>
                    <a:pt x="730250" y="0"/>
                  </a:moveTo>
                  <a:lnTo>
                    <a:pt x="704850" y="0"/>
                  </a:lnTo>
                  <a:lnTo>
                    <a:pt x="704850" y="25400"/>
                  </a:lnTo>
                  <a:lnTo>
                    <a:pt x="730250" y="25400"/>
                  </a:lnTo>
                  <a:lnTo>
                    <a:pt x="730250" y="0"/>
                  </a:lnTo>
                  <a:close/>
                </a:path>
                <a:path w="3553460" h="25400">
                  <a:moveTo>
                    <a:pt x="781050" y="0"/>
                  </a:moveTo>
                  <a:lnTo>
                    <a:pt x="755650" y="0"/>
                  </a:lnTo>
                  <a:lnTo>
                    <a:pt x="755650" y="25400"/>
                  </a:lnTo>
                  <a:lnTo>
                    <a:pt x="781050" y="25400"/>
                  </a:lnTo>
                  <a:lnTo>
                    <a:pt x="781050" y="0"/>
                  </a:lnTo>
                  <a:close/>
                </a:path>
                <a:path w="3553460" h="25400">
                  <a:moveTo>
                    <a:pt x="831850" y="0"/>
                  </a:moveTo>
                  <a:lnTo>
                    <a:pt x="806450" y="0"/>
                  </a:lnTo>
                  <a:lnTo>
                    <a:pt x="806450" y="25400"/>
                  </a:lnTo>
                  <a:lnTo>
                    <a:pt x="831850" y="25400"/>
                  </a:lnTo>
                  <a:lnTo>
                    <a:pt x="831850" y="0"/>
                  </a:lnTo>
                  <a:close/>
                </a:path>
                <a:path w="3553460" h="25400">
                  <a:moveTo>
                    <a:pt x="881380" y="0"/>
                  </a:moveTo>
                  <a:lnTo>
                    <a:pt x="857250" y="0"/>
                  </a:lnTo>
                  <a:lnTo>
                    <a:pt x="857250" y="25400"/>
                  </a:lnTo>
                  <a:lnTo>
                    <a:pt x="881380" y="25400"/>
                  </a:lnTo>
                  <a:lnTo>
                    <a:pt x="881380" y="0"/>
                  </a:lnTo>
                  <a:close/>
                </a:path>
                <a:path w="3553460" h="25400">
                  <a:moveTo>
                    <a:pt x="932180" y="0"/>
                  </a:moveTo>
                  <a:lnTo>
                    <a:pt x="906780" y="0"/>
                  </a:lnTo>
                  <a:lnTo>
                    <a:pt x="906780" y="25400"/>
                  </a:lnTo>
                  <a:lnTo>
                    <a:pt x="932180" y="25400"/>
                  </a:lnTo>
                  <a:lnTo>
                    <a:pt x="932180" y="0"/>
                  </a:lnTo>
                  <a:close/>
                </a:path>
                <a:path w="3553460" h="25400">
                  <a:moveTo>
                    <a:pt x="982980" y="0"/>
                  </a:moveTo>
                  <a:lnTo>
                    <a:pt x="957580" y="0"/>
                  </a:lnTo>
                  <a:lnTo>
                    <a:pt x="957580" y="25400"/>
                  </a:lnTo>
                  <a:lnTo>
                    <a:pt x="982980" y="25400"/>
                  </a:lnTo>
                  <a:lnTo>
                    <a:pt x="982980" y="0"/>
                  </a:lnTo>
                  <a:close/>
                </a:path>
                <a:path w="3553460" h="25400">
                  <a:moveTo>
                    <a:pt x="1032510" y="0"/>
                  </a:moveTo>
                  <a:lnTo>
                    <a:pt x="1008380" y="0"/>
                  </a:lnTo>
                  <a:lnTo>
                    <a:pt x="1008380" y="25400"/>
                  </a:lnTo>
                  <a:lnTo>
                    <a:pt x="1032510" y="25400"/>
                  </a:lnTo>
                  <a:lnTo>
                    <a:pt x="1032510" y="0"/>
                  </a:lnTo>
                  <a:close/>
                </a:path>
                <a:path w="3553460" h="25400">
                  <a:moveTo>
                    <a:pt x="1083310" y="0"/>
                  </a:moveTo>
                  <a:lnTo>
                    <a:pt x="1057910" y="0"/>
                  </a:lnTo>
                  <a:lnTo>
                    <a:pt x="1057910" y="25400"/>
                  </a:lnTo>
                  <a:lnTo>
                    <a:pt x="1083310" y="25400"/>
                  </a:lnTo>
                  <a:lnTo>
                    <a:pt x="1083310" y="0"/>
                  </a:lnTo>
                  <a:close/>
                </a:path>
                <a:path w="3553460" h="25400">
                  <a:moveTo>
                    <a:pt x="1134110" y="0"/>
                  </a:moveTo>
                  <a:lnTo>
                    <a:pt x="1108710" y="0"/>
                  </a:lnTo>
                  <a:lnTo>
                    <a:pt x="1108710" y="25400"/>
                  </a:lnTo>
                  <a:lnTo>
                    <a:pt x="1134110" y="25400"/>
                  </a:lnTo>
                  <a:lnTo>
                    <a:pt x="1134110" y="0"/>
                  </a:lnTo>
                  <a:close/>
                </a:path>
                <a:path w="3553460" h="25400">
                  <a:moveTo>
                    <a:pt x="1184910" y="0"/>
                  </a:moveTo>
                  <a:lnTo>
                    <a:pt x="1159510" y="0"/>
                  </a:lnTo>
                  <a:lnTo>
                    <a:pt x="1159510" y="25400"/>
                  </a:lnTo>
                  <a:lnTo>
                    <a:pt x="1184910" y="25400"/>
                  </a:lnTo>
                  <a:lnTo>
                    <a:pt x="1184910" y="0"/>
                  </a:lnTo>
                  <a:close/>
                </a:path>
                <a:path w="3553460" h="25400">
                  <a:moveTo>
                    <a:pt x="1234440" y="0"/>
                  </a:moveTo>
                  <a:lnTo>
                    <a:pt x="1209040" y="0"/>
                  </a:lnTo>
                  <a:lnTo>
                    <a:pt x="1209040" y="25400"/>
                  </a:lnTo>
                  <a:lnTo>
                    <a:pt x="1234440" y="25400"/>
                  </a:lnTo>
                  <a:lnTo>
                    <a:pt x="1234440" y="0"/>
                  </a:lnTo>
                  <a:close/>
                </a:path>
                <a:path w="3553460" h="25400">
                  <a:moveTo>
                    <a:pt x="1285240" y="0"/>
                  </a:moveTo>
                  <a:lnTo>
                    <a:pt x="1259840" y="0"/>
                  </a:lnTo>
                  <a:lnTo>
                    <a:pt x="1259840" y="25400"/>
                  </a:lnTo>
                  <a:lnTo>
                    <a:pt x="1285240" y="25400"/>
                  </a:lnTo>
                  <a:lnTo>
                    <a:pt x="1285240" y="0"/>
                  </a:lnTo>
                  <a:close/>
                </a:path>
                <a:path w="3553460" h="25400">
                  <a:moveTo>
                    <a:pt x="1336040" y="0"/>
                  </a:moveTo>
                  <a:lnTo>
                    <a:pt x="1310640" y="0"/>
                  </a:lnTo>
                  <a:lnTo>
                    <a:pt x="1310640" y="25400"/>
                  </a:lnTo>
                  <a:lnTo>
                    <a:pt x="1336040" y="25400"/>
                  </a:lnTo>
                  <a:lnTo>
                    <a:pt x="1336040" y="0"/>
                  </a:lnTo>
                  <a:close/>
                </a:path>
                <a:path w="3553460" h="25400">
                  <a:moveTo>
                    <a:pt x="1385570" y="0"/>
                  </a:moveTo>
                  <a:lnTo>
                    <a:pt x="1360170" y="0"/>
                  </a:lnTo>
                  <a:lnTo>
                    <a:pt x="1360170" y="25400"/>
                  </a:lnTo>
                  <a:lnTo>
                    <a:pt x="1385570" y="25400"/>
                  </a:lnTo>
                  <a:lnTo>
                    <a:pt x="1385570" y="0"/>
                  </a:lnTo>
                  <a:close/>
                </a:path>
                <a:path w="3553460" h="25400">
                  <a:moveTo>
                    <a:pt x="1436370" y="0"/>
                  </a:moveTo>
                  <a:lnTo>
                    <a:pt x="1410970" y="0"/>
                  </a:lnTo>
                  <a:lnTo>
                    <a:pt x="1410970" y="25400"/>
                  </a:lnTo>
                  <a:lnTo>
                    <a:pt x="1436370" y="25400"/>
                  </a:lnTo>
                  <a:lnTo>
                    <a:pt x="1436370" y="0"/>
                  </a:lnTo>
                  <a:close/>
                </a:path>
                <a:path w="3553460" h="25400">
                  <a:moveTo>
                    <a:pt x="1487170" y="0"/>
                  </a:moveTo>
                  <a:lnTo>
                    <a:pt x="1461770" y="0"/>
                  </a:lnTo>
                  <a:lnTo>
                    <a:pt x="1461770" y="25400"/>
                  </a:lnTo>
                  <a:lnTo>
                    <a:pt x="1487170" y="25400"/>
                  </a:lnTo>
                  <a:lnTo>
                    <a:pt x="1487170" y="0"/>
                  </a:lnTo>
                  <a:close/>
                </a:path>
                <a:path w="3553460" h="25400">
                  <a:moveTo>
                    <a:pt x="1536700" y="0"/>
                  </a:moveTo>
                  <a:lnTo>
                    <a:pt x="1511300" y="0"/>
                  </a:lnTo>
                  <a:lnTo>
                    <a:pt x="1511300" y="25400"/>
                  </a:lnTo>
                  <a:lnTo>
                    <a:pt x="1536700" y="25400"/>
                  </a:lnTo>
                  <a:lnTo>
                    <a:pt x="1536700" y="0"/>
                  </a:lnTo>
                  <a:close/>
                </a:path>
                <a:path w="3553460" h="25400">
                  <a:moveTo>
                    <a:pt x="1587500" y="0"/>
                  </a:moveTo>
                  <a:lnTo>
                    <a:pt x="1562100" y="0"/>
                  </a:lnTo>
                  <a:lnTo>
                    <a:pt x="1562100" y="25400"/>
                  </a:lnTo>
                  <a:lnTo>
                    <a:pt x="1587500" y="25400"/>
                  </a:lnTo>
                  <a:lnTo>
                    <a:pt x="1587500" y="0"/>
                  </a:lnTo>
                  <a:close/>
                </a:path>
                <a:path w="3553460" h="25400">
                  <a:moveTo>
                    <a:pt x="1638300" y="0"/>
                  </a:moveTo>
                  <a:lnTo>
                    <a:pt x="1612900" y="0"/>
                  </a:lnTo>
                  <a:lnTo>
                    <a:pt x="1612900" y="25400"/>
                  </a:lnTo>
                  <a:lnTo>
                    <a:pt x="1638300" y="25400"/>
                  </a:lnTo>
                  <a:lnTo>
                    <a:pt x="1638300" y="0"/>
                  </a:lnTo>
                  <a:close/>
                </a:path>
                <a:path w="3553460" h="25400">
                  <a:moveTo>
                    <a:pt x="1687830" y="0"/>
                  </a:moveTo>
                  <a:lnTo>
                    <a:pt x="1663700" y="0"/>
                  </a:lnTo>
                  <a:lnTo>
                    <a:pt x="1663700" y="25400"/>
                  </a:lnTo>
                  <a:lnTo>
                    <a:pt x="1687830" y="25400"/>
                  </a:lnTo>
                  <a:lnTo>
                    <a:pt x="1687830" y="0"/>
                  </a:lnTo>
                  <a:close/>
                </a:path>
                <a:path w="3553460" h="25400">
                  <a:moveTo>
                    <a:pt x="1738630" y="0"/>
                  </a:moveTo>
                  <a:lnTo>
                    <a:pt x="1713230" y="0"/>
                  </a:lnTo>
                  <a:lnTo>
                    <a:pt x="1713230" y="25400"/>
                  </a:lnTo>
                  <a:lnTo>
                    <a:pt x="1738630" y="25400"/>
                  </a:lnTo>
                  <a:lnTo>
                    <a:pt x="1738630" y="0"/>
                  </a:lnTo>
                  <a:close/>
                </a:path>
                <a:path w="3553460" h="25400">
                  <a:moveTo>
                    <a:pt x="1789430" y="0"/>
                  </a:moveTo>
                  <a:lnTo>
                    <a:pt x="1764030" y="0"/>
                  </a:lnTo>
                  <a:lnTo>
                    <a:pt x="1764030" y="25400"/>
                  </a:lnTo>
                  <a:lnTo>
                    <a:pt x="1789430" y="25400"/>
                  </a:lnTo>
                  <a:lnTo>
                    <a:pt x="1789430" y="0"/>
                  </a:lnTo>
                  <a:close/>
                </a:path>
                <a:path w="3553460" h="25400">
                  <a:moveTo>
                    <a:pt x="1838960" y="0"/>
                  </a:moveTo>
                  <a:lnTo>
                    <a:pt x="1814830" y="0"/>
                  </a:lnTo>
                  <a:lnTo>
                    <a:pt x="1814830" y="25400"/>
                  </a:lnTo>
                  <a:lnTo>
                    <a:pt x="1838960" y="25400"/>
                  </a:lnTo>
                  <a:lnTo>
                    <a:pt x="1838960" y="0"/>
                  </a:lnTo>
                  <a:close/>
                </a:path>
                <a:path w="3553460" h="25400">
                  <a:moveTo>
                    <a:pt x="1889760" y="0"/>
                  </a:moveTo>
                  <a:lnTo>
                    <a:pt x="1864360" y="0"/>
                  </a:lnTo>
                  <a:lnTo>
                    <a:pt x="1864360" y="25400"/>
                  </a:lnTo>
                  <a:lnTo>
                    <a:pt x="1889760" y="25400"/>
                  </a:lnTo>
                  <a:lnTo>
                    <a:pt x="1889760" y="0"/>
                  </a:lnTo>
                  <a:close/>
                </a:path>
                <a:path w="3553460" h="25400">
                  <a:moveTo>
                    <a:pt x="1940560" y="0"/>
                  </a:moveTo>
                  <a:lnTo>
                    <a:pt x="1915160" y="0"/>
                  </a:lnTo>
                  <a:lnTo>
                    <a:pt x="1915160" y="25400"/>
                  </a:lnTo>
                  <a:lnTo>
                    <a:pt x="1940560" y="25400"/>
                  </a:lnTo>
                  <a:lnTo>
                    <a:pt x="1940560" y="0"/>
                  </a:lnTo>
                  <a:close/>
                </a:path>
                <a:path w="3553460" h="25400">
                  <a:moveTo>
                    <a:pt x="1990090" y="0"/>
                  </a:moveTo>
                  <a:lnTo>
                    <a:pt x="1965960" y="0"/>
                  </a:lnTo>
                  <a:lnTo>
                    <a:pt x="1965960" y="25400"/>
                  </a:lnTo>
                  <a:lnTo>
                    <a:pt x="1990090" y="25400"/>
                  </a:lnTo>
                  <a:lnTo>
                    <a:pt x="1990090" y="0"/>
                  </a:lnTo>
                  <a:close/>
                </a:path>
                <a:path w="3553460" h="25400">
                  <a:moveTo>
                    <a:pt x="2040890" y="0"/>
                  </a:moveTo>
                  <a:lnTo>
                    <a:pt x="2015490" y="0"/>
                  </a:lnTo>
                  <a:lnTo>
                    <a:pt x="2015490" y="25400"/>
                  </a:lnTo>
                  <a:lnTo>
                    <a:pt x="2040890" y="25400"/>
                  </a:lnTo>
                  <a:lnTo>
                    <a:pt x="2040890" y="0"/>
                  </a:lnTo>
                  <a:close/>
                </a:path>
                <a:path w="3553460" h="25400">
                  <a:moveTo>
                    <a:pt x="2091690" y="0"/>
                  </a:moveTo>
                  <a:lnTo>
                    <a:pt x="2066290" y="0"/>
                  </a:lnTo>
                  <a:lnTo>
                    <a:pt x="2066290" y="25400"/>
                  </a:lnTo>
                  <a:lnTo>
                    <a:pt x="2091690" y="25400"/>
                  </a:lnTo>
                  <a:lnTo>
                    <a:pt x="2091690" y="0"/>
                  </a:lnTo>
                  <a:close/>
                </a:path>
                <a:path w="3553460" h="25400">
                  <a:moveTo>
                    <a:pt x="2142490" y="0"/>
                  </a:moveTo>
                  <a:lnTo>
                    <a:pt x="2117090" y="0"/>
                  </a:lnTo>
                  <a:lnTo>
                    <a:pt x="2117090" y="25400"/>
                  </a:lnTo>
                  <a:lnTo>
                    <a:pt x="2142490" y="25400"/>
                  </a:lnTo>
                  <a:lnTo>
                    <a:pt x="2142490" y="0"/>
                  </a:lnTo>
                  <a:close/>
                </a:path>
                <a:path w="3553460" h="25400">
                  <a:moveTo>
                    <a:pt x="2192020" y="0"/>
                  </a:moveTo>
                  <a:lnTo>
                    <a:pt x="2166620" y="0"/>
                  </a:lnTo>
                  <a:lnTo>
                    <a:pt x="2166620" y="25400"/>
                  </a:lnTo>
                  <a:lnTo>
                    <a:pt x="2192020" y="25400"/>
                  </a:lnTo>
                  <a:lnTo>
                    <a:pt x="2192020" y="0"/>
                  </a:lnTo>
                  <a:close/>
                </a:path>
                <a:path w="3553460" h="25400">
                  <a:moveTo>
                    <a:pt x="2242820" y="0"/>
                  </a:moveTo>
                  <a:lnTo>
                    <a:pt x="2217420" y="0"/>
                  </a:lnTo>
                  <a:lnTo>
                    <a:pt x="2217420" y="25400"/>
                  </a:lnTo>
                  <a:lnTo>
                    <a:pt x="2242820" y="25400"/>
                  </a:lnTo>
                  <a:lnTo>
                    <a:pt x="2242820" y="0"/>
                  </a:lnTo>
                  <a:close/>
                </a:path>
                <a:path w="3553460" h="25400">
                  <a:moveTo>
                    <a:pt x="2293620" y="0"/>
                  </a:moveTo>
                  <a:lnTo>
                    <a:pt x="2268220" y="0"/>
                  </a:lnTo>
                  <a:lnTo>
                    <a:pt x="2268220" y="25400"/>
                  </a:lnTo>
                  <a:lnTo>
                    <a:pt x="2293620" y="25400"/>
                  </a:lnTo>
                  <a:lnTo>
                    <a:pt x="2293620" y="0"/>
                  </a:lnTo>
                  <a:close/>
                </a:path>
                <a:path w="3553460" h="25400">
                  <a:moveTo>
                    <a:pt x="2343150" y="0"/>
                  </a:moveTo>
                  <a:lnTo>
                    <a:pt x="2317750" y="0"/>
                  </a:lnTo>
                  <a:lnTo>
                    <a:pt x="2317750" y="25400"/>
                  </a:lnTo>
                  <a:lnTo>
                    <a:pt x="2343150" y="25400"/>
                  </a:lnTo>
                  <a:lnTo>
                    <a:pt x="2343150" y="0"/>
                  </a:lnTo>
                  <a:close/>
                </a:path>
                <a:path w="3553460" h="25400">
                  <a:moveTo>
                    <a:pt x="2393950" y="0"/>
                  </a:moveTo>
                  <a:lnTo>
                    <a:pt x="2368550" y="0"/>
                  </a:lnTo>
                  <a:lnTo>
                    <a:pt x="2368550" y="25400"/>
                  </a:lnTo>
                  <a:lnTo>
                    <a:pt x="2393950" y="25400"/>
                  </a:lnTo>
                  <a:lnTo>
                    <a:pt x="2393950" y="0"/>
                  </a:lnTo>
                  <a:close/>
                </a:path>
                <a:path w="3553460" h="25400">
                  <a:moveTo>
                    <a:pt x="2444750" y="0"/>
                  </a:moveTo>
                  <a:lnTo>
                    <a:pt x="2419350" y="0"/>
                  </a:lnTo>
                  <a:lnTo>
                    <a:pt x="2419350" y="25400"/>
                  </a:lnTo>
                  <a:lnTo>
                    <a:pt x="2444750" y="25400"/>
                  </a:lnTo>
                  <a:lnTo>
                    <a:pt x="2444750" y="0"/>
                  </a:lnTo>
                  <a:close/>
                </a:path>
                <a:path w="3553460" h="25400">
                  <a:moveTo>
                    <a:pt x="2494280" y="0"/>
                  </a:moveTo>
                  <a:lnTo>
                    <a:pt x="2468880" y="0"/>
                  </a:lnTo>
                  <a:lnTo>
                    <a:pt x="2468880" y="25400"/>
                  </a:lnTo>
                  <a:lnTo>
                    <a:pt x="2494280" y="25400"/>
                  </a:lnTo>
                  <a:lnTo>
                    <a:pt x="2494280" y="0"/>
                  </a:lnTo>
                  <a:close/>
                </a:path>
                <a:path w="3553460" h="25400">
                  <a:moveTo>
                    <a:pt x="2545080" y="0"/>
                  </a:moveTo>
                  <a:lnTo>
                    <a:pt x="2519680" y="0"/>
                  </a:lnTo>
                  <a:lnTo>
                    <a:pt x="2519680" y="25400"/>
                  </a:lnTo>
                  <a:lnTo>
                    <a:pt x="2545080" y="25400"/>
                  </a:lnTo>
                  <a:lnTo>
                    <a:pt x="2545080" y="0"/>
                  </a:lnTo>
                  <a:close/>
                </a:path>
                <a:path w="3553460" h="25400">
                  <a:moveTo>
                    <a:pt x="2595880" y="0"/>
                  </a:moveTo>
                  <a:lnTo>
                    <a:pt x="2570480" y="0"/>
                  </a:lnTo>
                  <a:lnTo>
                    <a:pt x="2570480" y="25400"/>
                  </a:lnTo>
                  <a:lnTo>
                    <a:pt x="2595880" y="25400"/>
                  </a:lnTo>
                  <a:lnTo>
                    <a:pt x="2595880" y="0"/>
                  </a:lnTo>
                  <a:close/>
                </a:path>
                <a:path w="3553460" h="25400">
                  <a:moveTo>
                    <a:pt x="2645410" y="0"/>
                  </a:moveTo>
                  <a:lnTo>
                    <a:pt x="2621280" y="0"/>
                  </a:lnTo>
                  <a:lnTo>
                    <a:pt x="2621280" y="25400"/>
                  </a:lnTo>
                  <a:lnTo>
                    <a:pt x="2645410" y="25400"/>
                  </a:lnTo>
                  <a:lnTo>
                    <a:pt x="2645410" y="0"/>
                  </a:lnTo>
                  <a:close/>
                </a:path>
                <a:path w="3553460" h="25400">
                  <a:moveTo>
                    <a:pt x="2696210" y="0"/>
                  </a:moveTo>
                  <a:lnTo>
                    <a:pt x="2670810" y="0"/>
                  </a:lnTo>
                  <a:lnTo>
                    <a:pt x="2670810" y="25400"/>
                  </a:lnTo>
                  <a:lnTo>
                    <a:pt x="2696210" y="25400"/>
                  </a:lnTo>
                  <a:lnTo>
                    <a:pt x="2696210" y="0"/>
                  </a:lnTo>
                  <a:close/>
                </a:path>
                <a:path w="3553460" h="25400">
                  <a:moveTo>
                    <a:pt x="2747010" y="0"/>
                  </a:moveTo>
                  <a:lnTo>
                    <a:pt x="2721610" y="0"/>
                  </a:lnTo>
                  <a:lnTo>
                    <a:pt x="2721610" y="25400"/>
                  </a:lnTo>
                  <a:lnTo>
                    <a:pt x="2747010" y="25400"/>
                  </a:lnTo>
                  <a:lnTo>
                    <a:pt x="2747010" y="0"/>
                  </a:lnTo>
                  <a:close/>
                </a:path>
                <a:path w="3553460" h="25400">
                  <a:moveTo>
                    <a:pt x="2796540" y="0"/>
                  </a:moveTo>
                  <a:lnTo>
                    <a:pt x="2772410" y="0"/>
                  </a:lnTo>
                  <a:lnTo>
                    <a:pt x="2772410" y="25400"/>
                  </a:lnTo>
                  <a:lnTo>
                    <a:pt x="2796540" y="25400"/>
                  </a:lnTo>
                  <a:lnTo>
                    <a:pt x="2796540" y="0"/>
                  </a:lnTo>
                  <a:close/>
                </a:path>
                <a:path w="3553460" h="25400">
                  <a:moveTo>
                    <a:pt x="2847340" y="0"/>
                  </a:moveTo>
                  <a:lnTo>
                    <a:pt x="2821940" y="0"/>
                  </a:lnTo>
                  <a:lnTo>
                    <a:pt x="2821940" y="25400"/>
                  </a:lnTo>
                  <a:lnTo>
                    <a:pt x="2847340" y="25400"/>
                  </a:lnTo>
                  <a:lnTo>
                    <a:pt x="2847340" y="0"/>
                  </a:lnTo>
                  <a:close/>
                </a:path>
                <a:path w="3553460" h="25400">
                  <a:moveTo>
                    <a:pt x="2898140" y="0"/>
                  </a:moveTo>
                  <a:lnTo>
                    <a:pt x="2872740" y="0"/>
                  </a:lnTo>
                  <a:lnTo>
                    <a:pt x="2872740" y="25400"/>
                  </a:lnTo>
                  <a:lnTo>
                    <a:pt x="2898140" y="25400"/>
                  </a:lnTo>
                  <a:lnTo>
                    <a:pt x="2898140" y="0"/>
                  </a:lnTo>
                  <a:close/>
                </a:path>
                <a:path w="3553460" h="25400">
                  <a:moveTo>
                    <a:pt x="2947670" y="0"/>
                  </a:moveTo>
                  <a:lnTo>
                    <a:pt x="2923540" y="0"/>
                  </a:lnTo>
                  <a:lnTo>
                    <a:pt x="2923540" y="25400"/>
                  </a:lnTo>
                  <a:lnTo>
                    <a:pt x="2947670" y="25400"/>
                  </a:lnTo>
                  <a:lnTo>
                    <a:pt x="2947670" y="0"/>
                  </a:lnTo>
                  <a:close/>
                </a:path>
                <a:path w="3553460" h="25400">
                  <a:moveTo>
                    <a:pt x="2998470" y="0"/>
                  </a:moveTo>
                  <a:lnTo>
                    <a:pt x="2973070" y="0"/>
                  </a:lnTo>
                  <a:lnTo>
                    <a:pt x="2973070" y="25400"/>
                  </a:lnTo>
                  <a:lnTo>
                    <a:pt x="2998470" y="25400"/>
                  </a:lnTo>
                  <a:lnTo>
                    <a:pt x="2998470" y="0"/>
                  </a:lnTo>
                  <a:close/>
                </a:path>
                <a:path w="3553460" h="25400">
                  <a:moveTo>
                    <a:pt x="3049270" y="0"/>
                  </a:moveTo>
                  <a:lnTo>
                    <a:pt x="3023870" y="0"/>
                  </a:lnTo>
                  <a:lnTo>
                    <a:pt x="3023870" y="25400"/>
                  </a:lnTo>
                  <a:lnTo>
                    <a:pt x="3049270" y="25400"/>
                  </a:lnTo>
                  <a:lnTo>
                    <a:pt x="3049270" y="0"/>
                  </a:lnTo>
                  <a:close/>
                </a:path>
                <a:path w="3553460" h="25400">
                  <a:moveTo>
                    <a:pt x="3100070" y="0"/>
                  </a:moveTo>
                  <a:lnTo>
                    <a:pt x="3074670" y="0"/>
                  </a:lnTo>
                  <a:lnTo>
                    <a:pt x="3074670" y="25400"/>
                  </a:lnTo>
                  <a:lnTo>
                    <a:pt x="3100070" y="25400"/>
                  </a:lnTo>
                  <a:lnTo>
                    <a:pt x="3100070" y="0"/>
                  </a:lnTo>
                  <a:close/>
                </a:path>
                <a:path w="3553460" h="25400">
                  <a:moveTo>
                    <a:pt x="3149600" y="0"/>
                  </a:moveTo>
                  <a:lnTo>
                    <a:pt x="3124200" y="0"/>
                  </a:lnTo>
                  <a:lnTo>
                    <a:pt x="3124200" y="25400"/>
                  </a:lnTo>
                  <a:lnTo>
                    <a:pt x="3149600" y="25400"/>
                  </a:lnTo>
                  <a:lnTo>
                    <a:pt x="3149600" y="0"/>
                  </a:lnTo>
                  <a:close/>
                </a:path>
                <a:path w="3553460" h="25400">
                  <a:moveTo>
                    <a:pt x="3200400" y="0"/>
                  </a:moveTo>
                  <a:lnTo>
                    <a:pt x="3175000" y="0"/>
                  </a:lnTo>
                  <a:lnTo>
                    <a:pt x="3175000" y="25400"/>
                  </a:lnTo>
                  <a:lnTo>
                    <a:pt x="3200400" y="25400"/>
                  </a:lnTo>
                  <a:lnTo>
                    <a:pt x="3200400" y="0"/>
                  </a:lnTo>
                  <a:close/>
                </a:path>
                <a:path w="3553460" h="25400">
                  <a:moveTo>
                    <a:pt x="3251200" y="0"/>
                  </a:moveTo>
                  <a:lnTo>
                    <a:pt x="3225800" y="0"/>
                  </a:lnTo>
                  <a:lnTo>
                    <a:pt x="3225800" y="25400"/>
                  </a:lnTo>
                  <a:lnTo>
                    <a:pt x="3251200" y="25400"/>
                  </a:lnTo>
                  <a:lnTo>
                    <a:pt x="3251200" y="0"/>
                  </a:lnTo>
                  <a:close/>
                </a:path>
                <a:path w="3553460" h="25400">
                  <a:moveTo>
                    <a:pt x="3300730" y="0"/>
                  </a:moveTo>
                  <a:lnTo>
                    <a:pt x="3275330" y="0"/>
                  </a:lnTo>
                  <a:lnTo>
                    <a:pt x="3275330" y="25400"/>
                  </a:lnTo>
                  <a:lnTo>
                    <a:pt x="3300730" y="25400"/>
                  </a:lnTo>
                  <a:lnTo>
                    <a:pt x="3300730" y="0"/>
                  </a:lnTo>
                  <a:close/>
                </a:path>
                <a:path w="3553460" h="25400">
                  <a:moveTo>
                    <a:pt x="3351530" y="0"/>
                  </a:moveTo>
                  <a:lnTo>
                    <a:pt x="3326130" y="0"/>
                  </a:lnTo>
                  <a:lnTo>
                    <a:pt x="3326130" y="25400"/>
                  </a:lnTo>
                  <a:lnTo>
                    <a:pt x="3351530" y="25400"/>
                  </a:lnTo>
                  <a:lnTo>
                    <a:pt x="3351530" y="0"/>
                  </a:lnTo>
                  <a:close/>
                </a:path>
                <a:path w="3553460" h="25400">
                  <a:moveTo>
                    <a:pt x="3402330" y="0"/>
                  </a:moveTo>
                  <a:lnTo>
                    <a:pt x="3376930" y="0"/>
                  </a:lnTo>
                  <a:lnTo>
                    <a:pt x="3376930" y="25400"/>
                  </a:lnTo>
                  <a:lnTo>
                    <a:pt x="3402330" y="25400"/>
                  </a:lnTo>
                  <a:lnTo>
                    <a:pt x="3402330" y="0"/>
                  </a:lnTo>
                  <a:close/>
                </a:path>
                <a:path w="3553460" h="25400">
                  <a:moveTo>
                    <a:pt x="3451860" y="0"/>
                  </a:moveTo>
                  <a:lnTo>
                    <a:pt x="3426460" y="0"/>
                  </a:lnTo>
                  <a:lnTo>
                    <a:pt x="3426460" y="25400"/>
                  </a:lnTo>
                  <a:lnTo>
                    <a:pt x="3451860" y="25400"/>
                  </a:lnTo>
                  <a:lnTo>
                    <a:pt x="3451860" y="0"/>
                  </a:lnTo>
                  <a:close/>
                </a:path>
                <a:path w="3553460" h="25400">
                  <a:moveTo>
                    <a:pt x="3502660" y="0"/>
                  </a:moveTo>
                  <a:lnTo>
                    <a:pt x="3477260" y="0"/>
                  </a:lnTo>
                  <a:lnTo>
                    <a:pt x="3477260" y="25400"/>
                  </a:lnTo>
                  <a:lnTo>
                    <a:pt x="3502660" y="25400"/>
                  </a:lnTo>
                  <a:lnTo>
                    <a:pt x="3502660" y="0"/>
                  </a:lnTo>
                  <a:close/>
                </a:path>
                <a:path w="3553460" h="25400">
                  <a:moveTo>
                    <a:pt x="3553460" y="0"/>
                  </a:moveTo>
                  <a:lnTo>
                    <a:pt x="3528060" y="0"/>
                  </a:lnTo>
                  <a:lnTo>
                    <a:pt x="3528060" y="25400"/>
                  </a:lnTo>
                  <a:lnTo>
                    <a:pt x="3553460" y="25400"/>
                  </a:lnTo>
                  <a:lnTo>
                    <a:pt x="355346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34"/>
            <p:cNvSpPr/>
            <p:nvPr/>
          </p:nvSpPr>
          <p:spPr>
            <a:xfrm>
              <a:off x="6423660" y="4309109"/>
              <a:ext cx="941069" cy="76200"/>
            </a:xfrm>
            <a:custGeom>
              <a:avLst/>
              <a:gdLst/>
              <a:ahLst/>
              <a:cxnLst/>
              <a:rect l="l" t="t" r="r" b="b"/>
              <a:pathLst>
                <a:path w="941070" h="76200">
                  <a:moveTo>
                    <a:pt x="25400" y="25400"/>
                  </a:moveTo>
                  <a:lnTo>
                    <a:pt x="0" y="25400"/>
                  </a:lnTo>
                  <a:lnTo>
                    <a:pt x="0" y="50800"/>
                  </a:lnTo>
                  <a:lnTo>
                    <a:pt x="25400" y="50800"/>
                  </a:lnTo>
                  <a:lnTo>
                    <a:pt x="25400" y="25400"/>
                  </a:lnTo>
                  <a:close/>
                </a:path>
                <a:path w="941070" h="76200">
                  <a:moveTo>
                    <a:pt x="74930" y="25400"/>
                  </a:moveTo>
                  <a:lnTo>
                    <a:pt x="50800" y="25400"/>
                  </a:lnTo>
                  <a:lnTo>
                    <a:pt x="50800" y="50800"/>
                  </a:lnTo>
                  <a:lnTo>
                    <a:pt x="74930" y="50800"/>
                  </a:lnTo>
                  <a:lnTo>
                    <a:pt x="74930" y="25400"/>
                  </a:lnTo>
                  <a:close/>
                </a:path>
                <a:path w="941070" h="76200">
                  <a:moveTo>
                    <a:pt x="125730" y="25400"/>
                  </a:moveTo>
                  <a:lnTo>
                    <a:pt x="100330" y="25400"/>
                  </a:lnTo>
                  <a:lnTo>
                    <a:pt x="100330" y="50800"/>
                  </a:lnTo>
                  <a:lnTo>
                    <a:pt x="125730" y="50800"/>
                  </a:lnTo>
                  <a:lnTo>
                    <a:pt x="125730" y="25400"/>
                  </a:lnTo>
                  <a:close/>
                </a:path>
                <a:path w="941070" h="76200">
                  <a:moveTo>
                    <a:pt x="176530" y="25400"/>
                  </a:moveTo>
                  <a:lnTo>
                    <a:pt x="151130" y="25400"/>
                  </a:lnTo>
                  <a:lnTo>
                    <a:pt x="151130" y="50800"/>
                  </a:lnTo>
                  <a:lnTo>
                    <a:pt x="176530" y="50800"/>
                  </a:lnTo>
                  <a:lnTo>
                    <a:pt x="176530" y="25400"/>
                  </a:lnTo>
                  <a:close/>
                </a:path>
                <a:path w="941070" h="76200">
                  <a:moveTo>
                    <a:pt x="226060" y="25400"/>
                  </a:moveTo>
                  <a:lnTo>
                    <a:pt x="201930" y="25400"/>
                  </a:lnTo>
                  <a:lnTo>
                    <a:pt x="201930" y="50800"/>
                  </a:lnTo>
                  <a:lnTo>
                    <a:pt x="226060" y="50800"/>
                  </a:lnTo>
                  <a:lnTo>
                    <a:pt x="226060" y="25400"/>
                  </a:lnTo>
                  <a:close/>
                </a:path>
                <a:path w="941070" h="76200">
                  <a:moveTo>
                    <a:pt x="276860" y="25400"/>
                  </a:moveTo>
                  <a:lnTo>
                    <a:pt x="251460" y="25400"/>
                  </a:lnTo>
                  <a:lnTo>
                    <a:pt x="251460" y="50800"/>
                  </a:lnTo>
                  <a:lnTo>
                    <a:pt x="276860" y="50800"/>
                  </a:lnTo>
                  <a:lnTo>
                    <a:pt x="276860" y="25400"/>
                  </a:lnTo>
                  <a:close/>
                </a:path>
                <a:path w="941070" h="76200">
                  <a:moveTo>
                    <a:pt x="327660" y="25400"/>
                  </a:moveTo>
                  <a:lnTo>
                    <a:pt x="302260" y="25400"/>
                  </a:lnTo>
                  <a:lnTo>
                    <a:pt x="302260" y="50800"/>
                  </a:lnTo>
                  <a:lnTo>
                    <a:pt x="327660" y="50800"/>
                  </a:lnTo>
                  <a:lnTo>
                    <a:pt x="327660" y="25400"/>
                  </a:lnTo>
                  <a:close/>
                </a:path>
                <a:path w="941070" h="76200">
                  <a:moveTo>
                    <a:pt x="377190" y="25400"/>
                  </a:moveTo>
                  <a:lnTo>
                    <a:pt x="353060" y="25400"/>
                  </a:lnTo>
                  <a:lnTo>
                    <a:pt x="353060" y="50800"/>
                  </a:lnTo>
                  <a:lnTo>
                    <a:pt x="377190" y="50800"/>
                  </a:lnTo>
                  <a:lnTo>
                    <a:pt x="377190" y="25400"/>
                  </a:lnTo>
                  <a:close/>
                </a:path>
                <a:path w="941070" h="76200">
                  <a:moveTo>
                    <a:pt x="427990" y="25400"/>
                  </a:moveTo>
                  <a:lnTo>
                    <a:pt x="402590" y="25400"/>
                  </a:lnTo>
                  <a:lnTo>
                    <a:pt x="402590" y="50800"/>
                  </a:lnTo>
                  <a:lnTo>
                    <a:pt x="427990" y="50800"/>
                  </a:lnTo>
                  <a:lnTo>
                    <a:pt x="427990" y="25400"/>
                  </a:lnTo>
                  <a:close/>
                </a:path>
                <a:path w="941070" h="76200">
                  <a:moveTo>
                    <a:pt x="478790" y="25400"/>
                  </a:moveTo>
                  <a:lnTo>
                    <a:pt x="453390" y="25400"/>
                  </a:lnTo>
                  <a:lnTo>
                    <a:pt x="453390" y="50800"/>
                  </a:lnTo>
                  <a:lnTo>
                    <a:pt x="478790" y="50800"/>
                  </a:lnTo>
                  <a:lnTo>
                    <a:pt x="478790" y="25400"/>
                  </a:lnTo>
                  <a:close/>
                </a:path>
                <a:path w="941070" h="76200">
                  <a:moveTo>
                    <a:pt x="529590" y="25400"/>
                  </a:moveTo>
                  <a:lnTo>
                    <a:pt x="504190" y="25400"/>
                  </a:lnTo>
                  <a:lnTo>
                    <a:pt x="504190" y="50800"/>
                  </a:lnTo>
                  <a:lnTo>
                    <a:pt x="529590" y="50800"/>
                  </a:lnTo>
                  <a:lnTo>
                    <a:pt x="529590" y="25400"/>
                  </a:lnTo>
                  <a:close/>
                </a:path>
                <a:path w="941070" h="76200">
                  <a:moveTo>
                    <a:pt x="579120" y="25400"/>
                  </a:moveTo>
                  <a:lnTo>
                    <a:pt x="553720" y="25400"/>
                  </a:lnTo>
                  <a:lnTo>
                    <a:pt x="553720" y="50800"/>
                  </a:lnTo>
                  <a:lnTo>
                    <a:pt x="579120" y="50800"/>
                  </a:lnTo>
                  <a:lnTo>
                    <a:pt x="579120" y="25400"/>
                  </a:lnTo>
                  <a:close/>
                </a:path>
                <a:path w="941070" h="76200">
                  <a:moveTo>
                    <a:pt x="629920" y="25400"/>
                  </a:moveTo>
                  <a:lnTo>
                    <a:pt x="604520" y="25400"/>
                  </a:lnTo>
                  <a:lnTo>
                    <a:pt x="604520" y="50800"/>
                  </a:lnTo>
                  <a:lnTo>
                    <a:pt x="629920" y="50800"/>
                  </a:lnTo>
                  <a:lnTo>
                    <a:pt x="629920" y="25400"/>
                  </a:lnTo>
                  <a:close/>
                </a:path>
                <a:path w="941070" h="76200">
                  <a:moveTo>
                    <a:pt x="680720" y="25400"/>
                  </a:moveTo>
                  <a:lnTo>
                    <a:pt x="655320" y="25400"/>
                  </a:lnTo>
                  <a:lnTo>
                    <a:pt x="655320" y="50800"/>
                  </a:lnTo>
                  <a:lnTo>
                    <a:pt x="680720" y="50800"/>
                  </a:lnTo>
                  <a:lnTo>
                    <a:pt x="680720" y="25400"/>
                  </a:lnTo>
                  <a:close/>
                </a:path>
                <a:path w="941070" h="76200">
                  <a:moveTo>
                    <a:pt x="730250" y="25400"/>
                  </a:moveTo>
                  <a:lnTo>
                    <a:pt x="704850" y="25400"/>
                  </a:lnTo>
                  <a:lnTo>
                    <a:pt x="704850" y="50800"/>
                  </a:lnTo>
                  <a:lnTo>
                    <a:pt x="730250" y="50800"/>
                  </a:lnTo>
                  <a:lnTo>
                    <a:pt x="730250" y="25400"/>
                  </a:lnTo>
                  <a:close/>
                </a:path>
                <a:path w="941070" h="76200">
                  <a:moveTo>
                    <a:pt x="781050" y="25400"/>
                  </a:moveTo>
                  <a:lnTo>
                    <a:pt x="755650" y="25400"/>
                  </a:lnTo>
                  <a:lnTo>
                    <a:pt x="755650" y="50800"/>
                  </a:lnTo>
                  <a:lnTo>
                    <a:pt x="781050" y="50800"/>
                  </a:lnTo>
                  <a:lnTo>
                    <a:pt x="781050" y="25400"/>
                  </a:lnTo>
                  <a:close/>
                </a:path>
                <a:path w="941070" h="76200">
                  <a:moveTo>
                    <a:pt x="831850" y="25400"/>
                  </a:moveTo>
                  <a:lnTo>
                    <a:pt x="806450" y="25400"/>
                  </a:lnTo>
                  <a:lnTo>
                    <a:pt x="806450" y="50800"/>
                  </a:lnTo>
                  <a:lnTo>
                    <a:pt x="831850" y="50800"/>
                  </a:lnTo>
                  <a:lnTo>
                    <a:pt x="831850" y="25400"/>
                  </a:lnTo>
                  <a:close/>
                </a:path>
                <a:path w="941070" h="76200">
                  <a:moveTo>
                    <a:pt x="941070" y="33020"/>
                  </a:moveTo>
                  <a:lnTo>
                    <a:pt x="939800" y="30480"/>
                  </a:lnTo>
                  <a:lnTo>
                    <a:pt x="939800" y="26670"/>
                  </a:lnTo>
                  <a:lnTo>
                    <a:pt x="938530" y="22860"/>
                  </a:lnTo>
                  <a:lnTo>
                    <a:pt x="935990" y="19050"/>
                  </a:lnTo>
                  <a:lnTo>
                    <a:pt x="934720" y="16510"/>
                  </a:lnTo>
                  <a:lnTo>
                    <a:pt x="932180" y="12700"/>
                  </a:lnTo>
                  <a:lnTo>
                    <a:pt x="927100" y="7620"/>
                  </a:lnTo>
                  <a:lnTo>
                    <a:pt x="924560" y="6350"/>
                  </a:lnTo>
                  <a:lnTo>
                    <a:pt x="920750" y="3810"/>
                  </a:lnTo>
                  <a:lnTo>
                    <a:pt x="916940" y="2540"/>
                  </a:lnTo>
                  <a:lnTo>
                    <a:pt x="914400" y="1270"/>
                  </a:lnTo>
                  <a:lnTo>
                    <a:pt x="910590" y="0"/>
                  </a:lnTo>
                  <a:lnTo>
                    <a:pt x="895350" y="0"/>
                  </a:lnTo>
                  <a:lnTo>
                    <a:pt x="883920" y="3810"/>
                  </a:lnTo>
                  <a:lnTo>
                    <a:pt x="881380" y="6350"/>
                  </a:lnTo>
                  <a:lnTo>
                    <a:pt x="878840" y="7620"/>
                  </a:lnTo>
                  <a:lnTo>
                    <a:pt x="873760" y="12700"/>
                  </a:lnTo>
                  <a:lnTo>
                    <a:pt x="871220" y="16510"/>
                  </a:lnTo>
                  <a:lnTo>
                    <a:pt x="868680" y="19050"/>
                  </a:lnTo>
                  <a:lnTo>
                    <a:pt x="866559" y="25400"/>
                  </a:lnTo>
                  <a:lnTo>
                    <a:pt x="857250" y="25400"/>
                  </a:lnTo>
                  <a:lnTo>
                    <a:pt x="857250" y="50800"/>
                  </a:lnTo>
                  <a:lnTo>
                    <a:pt x="866978" y="50800"/>
                  </a:lnTo>
                  <a:lnTo>
                    <a:pt x="868680" y="55880"/>
                  </a:lnTo>
                  <a:lnTo>
                    <a:pt x="871220" y="58420"/>
                  </a:lnTo>
                  <a:lnTo>
                    <a:pt x="873760" y="62230"/>
                  </a:lnTo>
                  <a:lnTo>
                    <a:pt x="878840" y="67310"/>
                  </a:lnTo>
                  <a:lnTo>
                    <a:pt x="881380" y="68580"/>
                  </a:lnTo>
                  <a:lnTo>
                    <a:pt x="883920" y="71120"/>
                  </a:lnTo>
                  <a:lnTo>
                    <a:pt x="899160" y="76200"/>
                  </a:lnTo>
                  <a:lnTo>
                    <a:pt x="902970" y="76200"/>
                  </a:lnTo>
                  <a:lnTo>
                    <a:pt x="906780" y="76200"/>
                  </a:lnTo>
                  <a:lnTo>
                    <a:pt x="914400" y="73660"/>
                  </a:lnTo>
                  <a:lnTo>
                    <a:pt x="916940" y="72390"/>
                  </a:lnTo>
                  <a:lnTo>
                    <a:pt x="920750" y="71120"/>
                  </a:lnTo>
                  <a:lnTo>
                    <a:pt x="924560" y="68580"/>
                  </a:lnTo>
                  <a:lnTo>
                    <a:pt x="927100" y="67310"/>
                  </a:lnTo>
                  <a:lnTo>
                    <a:pt x="932180" y="62230"/>
                  </a:lnTo>
                  <a:lnTo>
                    <a:pt x="934720" y="58420"/>
                  </a:lnTo>
                  <a:lnTo>
                    <a:pt x="935990" y="55880"/>
                  </a:lnTo>
                  <a:lnTo>
                    <a:pt x="938530" y="52070"/>
                  </a:lnTo>
                  <a:lnTo>
                    <a:pt x="939800" y="48260"/>
                  </a:lnTo>
                  <a:lnTo>
                    <a:pt x="939800" y="45720"/>
                  </a:lnTo>
                  <a:lnTo>
                    <a:pt x="941070" y="41910"/>
                  </a:lnTo>
                  <a:lnTo>
                    <a:pt x="941070" y="3302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5" name="object 35"/>
          <p:cNvSpPr txBox="1"/>
          <p:nvPr/>
        </p:nvSpPr>
        <p:spPr>
          <a:xfrm>
            <a:off x="3286759" y="4032250"/>
            <a:ext cx="395605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10" dirty="0">
                <a:solidFill>
                  <a:srgbClr val="103E70"/>
                </a:solidFill>
                <a:latin typeface="Arial MT"/>
                <a:cs typeface="Arial MT"/>
              </a:rPr>
              <a:t>Discromias</a:t>
            </a:r>
            <a:r>
              <a:rPr sz="1800" dirty="0">
                <a:solidFill>
                  <a:srgbClr val="103E70"/>
                </a:solidFill>
                <a:latin typeface="Arial MT"/>
                <a:cs typeface="Arial MT"/>
              </a:rPr>
              <a:t> </a:t>
            </a:r>
            <a:r>
              <a:rPr sz="1800" spc="-5" dirty="0">
                <a:solidFill>
                  <a:srgbClr val="103E70"/>
                </a:solidFill>
                <a:latin typeface="Arial MT"/>
                <a:cs typeface="Arial MT"/>
              </a:rPr>
              <a:t>Metabolicas</a:t>
            </a:r>
            <a:r>
              <a:rPr sz="1800" spc="5" dirty="0">
                <a:solidFill>
                  <a:srgbClr val="103E70"/>
                </a:solidFill>
                <a:latin typeface="Arial MT"/>
                <a:cs typeface="Arial MT"/>
              </a:rPr>
              <a:t> </a:t>
            </a:r>
            <a:r>
              <a:rPr sz="1800" dirty="0">
                <a:solidFill>
                  <a:srgbClr val="103E70"/>
                </a:solidFill>
                <a:latin typeface="Arial MT"/>
                <a:cs typeface="Arial MT"/>
              </a:rPr>
              <a:t>y</a:t>
            </a:r>
            <a:r>
              <a:rPr sz="1800" spc="10" dirty="0">
                <a:solidFill>
                  <a:srgbClr val="103E70"/>
                </a:solidFill>
                <a:latin typeface="Arial MT"/>
                <a:cs typeface="Arial MT"/>
              </a:rPr>
              <a:t> </a:t>
            </a:r>
            <a:r>
              <a:rPr sz="1800" spc="-10" dirty="0">
                <a:solidFill>
                  <a:srgbClr val="103E70"/>
                </a:solidFill>
                <a:latin typeface="Arial MT"/>
                <a:cs typeface="Arial MT"/>
              </a:rPr>
              <a:t>nutricionales</a:t>
            </a:r>
            <a:endParaRPr sz="1800">
              <a:latin typeface="Arial MT"/>
              <a:cs typeface="Arial MT"/>
            </a:endParaRPr>
          </a:p>
        </p:txBody>
      </p:sp>
      <p:pic>
        <p:nvPicPr>
          <p:cNvPr id="36" name="object 36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2632710" y="3827779"/>
            <a:ext cx="485139" cy="511810"/>
          </a:xfrm>
          <a:prstGeom prst="rect">
            <a:avLst/>
          </a:prstGeom>
        </p:spPr>
      </p:pic>
      <p:sp>
        <p:nvSpPr>
          <p:cNvPr id="37" name="object 37"/>
          <p:cNvSpPr txBox="1"/>
          <p:nvPr/>
        </p:nvSpPr>
        <p:spPr>
          <a:xfrm>
            <a:off x="2788920" y="4048759"/>
            <a:ext cx="15303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solidFill>
                  <a:srgbClr val="FFFFFF"/>
                </a:solidFill>
                <a:latin typeface="Arial"/>
                <a:cs typeface="Arial"/>
              </a:rPr>
              <a:t>6</a:t>
            </a:r>
            <a:endParaRPr sz="1800">
              <a:latin typeface="Arial"/>
              <a:cs typeface="Arial"/>
            </a:endParaRPr>
          </a:p>
        </p:txBody>
      </p:sp>
      <p:grpSp>
        <p:nvGrpSpPr>
          <p:cNvPr id="38" name="object 38"/>
          <p:cNvGrpSpPr/>
          <p:nvPr/>
        </p:nvGrpSpPr>
        <p:grpSpPr>
          <a:xfrm>
            <a:off x="3300729" y="4771390"/>
            <a:ext cx="4732020" cy="539750"/>
            <a:chOff x="3300729" y="4771390"/>
            <a:chExt cx="4732020" cy="539750"/>
          </a:xfrm>
        </p:grpSpPr>
        <p:sp>
          <p:nvSpPr>
            <p:cNvPr id="39" name="object 39"/>
            <p:cNvSpPr/>
            <p:nvPr/>
          </p:nvSpPr>
          <p:spPr>
            <a:xfrm>
              <a:off x="3562350" y="5233670"/>
              <a:ext cx="4470400" cy="77470"/>
            </a:xfrm>
            <a:custGeom>
              <a:avLst/>
              <a:gdLst/>
              <a:ahLst/>
              <a:cxnLst/>
              <a:rect l="l" t="t" r="r" b="b"/>
              <a:pathLst>
                <a:path w="4470400" h="77470">
                  <a:moveTo>
                    <a:pt x="25400" y="25400"/>
                  </a:moveTo>
                  <a:lnTo>
                    <a:pt x="0" y="25400"/>
                  </a:lnTo>
                  <a:lnTo>
                    <a:pt x="0" y="52070"/>
                  </a:lnTo>
                  <a:lnTo>
                    <a:pt x="25400" y="52070"/>
                  </a:lnTo>
                  <a:lnTo>
                    <a:pt x="25400" y="25400"/>
                  </a:lnTo>
                  <a:close/>
                </a:path>
                <a:path w="4470400" h="77470">
                  <a:moveTo>
                    <a:pt x="74930" y="25400"/>
                  </a:moveTo>
                  <a:lnTo>
                    <a:pt x="50800" y="25400"/>
                  </a:lnTo>
                  <a:lnTo>
                    <a:pt x="50800" y="52070"/>
                  </a:lnTo>
                  <a:lnTo>
                    <a:pt x="74930" y="52070"/>
                  </a:lnTo>
                  <a:lnTo>
                    <a:pt x="74930" y="25400"/>
                  </a:lnTo>
                  <a:close/>
                </a:path>
                <a:path w="4470400" h="77470">
                  <a:moveTo>
                    <a:pt x="125730" y="25400"/>
                  </a:moveTo>
                  <a:lnTo>
                    <a:pt x="100330" y="25400"/>
                  </a:lnTo>
                  <a:lnTo>
                    <a:pt x="100330" y="52070"/>
                  </a:lnTo>
                  <a:lnTo>
                    <a:pt x="125730" y="52070"/>
                  </a:lnTo>
                  <a:lnTo>
                    <a:pt x="125730" y="25400"/>
                  </a:lnTo>
                  <a:close/>
                </a:path>
                <a:path w="4470400" h="77470">
                  <a:moveTo>
                    <a:pt x="176530" y="25400"/>
                  </a:moveTo>
                  <a:lnTo>
                    <a:pt x="151130" y="25400"/>
                  </a:lnTo>
                  <a:lnTo>
                    <a:pt x="151130" y="52070"/>
                  </a:lnTo>
                  <a:lnTo>
                    <a:pt x="176530" y="52070"/>
                  </a:lnTo>
                  <a:lnTo>
                    <a:pt x="176530" y="25400"/>
                  </a:lnTo>
                  <a:close/>
                </a:path>
                <a:path w="4470400" h="77470">
                  <a:moveTo>
                    <a:pt x="226060" y="25400"/>
                  </a:moveTo>
                  <a:lnTo>
                    <a:pt x="201930" y="25400"/>
                  </a:lnTo>
                  <a:lnTo>
                    <a:pt x="201930" y="52070"/>
                  </a:lnTo>
                  <a:lnTo>
                    <a:pt x="226060" y="52070"/>
                  </a:lnTo>
                  <a:lnTo>
                    <a:pt x="226060" y="25400"/>
                  </a:lnTo>
                  <a:close/>
                </a:path>
                <a:path w="4470400" h="77470">
                  <a:moveTo>
                    <a:pt x="276860" y="25400"/>
                  </a:moveTo>
                  <a:lnTo>
                    <a:pt x="251460" y="25400"/>
                  </a:lnTo>
                  <a:lnTo>
                    <a:pt x="251460" y="52070"/>
                  </a:lnTo>
                  <a:lnTo>
                    <a:pt x="276860" y="52070"/>
                  </a:lnTo>
                  <a:lnTo>
                    <a:pt x="276860" y="25400"/>
                  </a:lnTo>
                  <a:close/>
                </a:path>
                <a:path w="4470400" h="77470">
                  <a:moveTo>
                    <a:pt x="327660" y="25400"/>
                  </a:moveTo>
                  <a:lnTo>
                    <a:pt x="302260" y="25400"/>
                  </a:lnTo>
                  <a:lnTo>
                    <a:pt x="302260" y="52070"/>
                  </a:lnTo>
                  <a:lnTo>
                    <a:pt x="327660" y="52070"/>
                  </a:lnTo>
                  <a:lnTo>
                    <a:pt x="327660" y="25400"/>
                  </a:lnTo>
                  <a:close/>
                </a:path>
                <a:path w="4470400" h="77470">
                  <a:moveTo>
                    <a:pt x="378460" y="25400"/>
                  </a:moveTo>
                  <a:lnTo>
                    <a:pt x="353060" y="25400"/>
                  </a:lnTo>
                  <a:lnTo>
                    <a:pt x="353060" y="52070"/>
                  </a:lnTo>
                  <a:lnTo>
                    <a:pt x="378460" y="52070"/>
                  </a:lnTo>
                  <a:lnTo>
                    <a:pt x="378460" y="25400"/>
                  </a:lnTo>
                  <a:close/>
                </a:path>
                <a:path w="4470400" h="77470">
                  <a:moveTo>
                    <a:pt x="427990" y="25400"/>
                  </a:moveTo>
                  <a:lnTo>
                    <a:pt x="402590" y="25400"/>
                  </a:lnTo>
                  <a:lnTo>
                    <a:pt x="402590" y="52070"/>
                  </a:lnTo>
                  <a:lnTo>
                    <a:pt x="427990" y="52070"/>
                  </a:lnTo>
                  <a:lnTo>
                    <a:pt x="427990" y="25400"/>
                  </a:lnTo>
                  <a:close/>
                </a:path>
                <a:path w="4470400" h="77470">
                  <a:moveTo>
                    <a:pt x="478790" y="25400"/>
                  </a:moveTo>
                  <a:lnTo>
                    <a:pt x="453390" y="25400"/>
                  </a:lnTo>
                  <a:lnTo>
                    <a:pt x="453390" y="52070"/>
                  </a:lnTo>
                  <a:lnTo>
                    <a:pt x="478790" y="52070"/>
                  </a:lnTo>
                  <a:lnTo>
                    <a:pt x="478790" y="25400"/>
                  </a:lnTo>
                  <a:close/>
                </a:path>
                <a:path w="4470400" h="77470">
                  <a:moveTo>
                    <a:pt x="529590" y="25400"/>
                  </a:moveTo>
                  <a:lnTo>
                    <a:pt x="504190" y="25400"/>
                  </a:lnTo>
                  <a:lnTo>
                    <a:pt x="504190" y="52070"/>
                  </a:lnTo>
                  <a:lnTo>
                    <a:pt x="529590" y="52070"/>
                  </a:lnTo>
                  <a:lnTo>
                    <a:pt x="529590" y="25400"/>
                  </a:lnTo>
                  <a:close/>
                </a:path>
                <a:path w="4470400" h="77470">
                  <a:moveTo>
                    <a:pt x="579120" y="25400"/>
                  </a:moveTo>
                  <a:lnTo>
                    <a:pt x="553720" y="25400"/>
                  </a:lnTo>
                  <a:lnTo>
                    <a:pt x="553720" y="52070"/>
                  </a:lnTo>
                  <a:lnTo>
                    <a:pt x="579120" y="52070"/>
                  </a:lnTo>
                  <a:lnTo>
                    <a:pt x="579120" y="25400"/>
                  </a:lnTo>
                  <a:close/>
                </a:path>
                <a:path w="4470400" h="77470">
                  <a:moveTo>
                    <a:pt x="629920" y="25400"/>
                  </a:moveTo>
                  <a:lnTo>
                    <a:pt x="604520" y="25400"/>
                  </a:lnTo>
                  <a:lnTo>
                    <a:pt x="604520" y="52070"/>
                  </a:lnTo>
                  <a:lnTo>
                    <a:pt x="629920" y="52070"/>
                  </a:lnTo>
                  <a:lnTo>
                    <a:pt x="629920" y="25400"/>
                  </a:lnTo>
                  <a:close/>
                </a:path>
                <a:path w="4470400" h="77470">
                  <a:moveTo>
                    <a:pt x="680720" y="25400"/>
                  </a:moveTo>
                  <a:lnTo>
                    <a:pt x="655320" y="25400"/>
                  </a:lnTo>
                  <a:lnTo>
                    <a:pt x="655320" y="52070"/>
                  </a:lnTo>
                  <a:lnTo>
                    <a:pt x="680720" y="52070"/>
                  </a:lnTo>
                  <a:lnTo>
                    <a:pt x="680720" y="25400"/>
                  </a:lnTo>
                  <a:close/>
                </a:path>
                <a:path w="4470400" h="77470">
                  <a:moveTo>
                    <a:pt x="730250" y="25400"/>
                  </a:moveTo>
                  <a:lnTo>
                    <a:pt x="704850" y="25400"/>
                  </a:lnTo>
                  <a:lnTo>
                    <a:pt x="704850" y="52070"/>
                  </a:lnTo>
                  <a:lnTo>
                    <a:pt x="730250" y="52070"/>
                  </a:lnTo>
                  <a:lnTo>
                    <a:pt x="730250" y="25400"/>
                  </a:lnTo>
                  <a:close/>
                </a:path>
                <a:path w="4470400" h="77470">
                  <a:moveTo>
                    <a:pt x="781050" y="25400"/>
                  </a:moveTo>
                  <a:lnTo>
                    <a:pt x="755650" y="25400"/>
                  </a:lnTo>
                  <a:lnTo>
                    <a:pt x="755650" y="52070"/>
                  </a:lnTo>
                  <a:lnTo>
                    <a:pt x="781050" y="52070"/>
                  </a:lnTo>
                  <a:lnTo>
                    <a:pt x="781050" y="25400"/>
                  </a:lnTo>
                  <a:close/>
                </a:path>
                <a:path w="4470400" h="77470">
                  <a:moveTo>
                    <a:pt x="831850" y="25400"/>
                  </a:moveTo>
                  <a:lnTo>
                    <a:pt x="806450" y="25400"/>
                  </a:lnTo>
                  <a:lnTo>
                    <a:pt x="806450" y="52070"/>
                  </a:lnTo>
                  <a:lnTo>
                    <a:pt x="831850" y="52070"/>
                  </a:lnTo>
                  <a:lnTo>
                    <a:pt x="831850" y="25400"/>
                  </a:lnTo>
                  <a:close/>
                </a:path>
                <a:path w="4470400" h="77470">
                  <a:moveTo>
                    <a:pt x="881380" y="25400"/>
                  </a:moveTo>
                  <a:lnTo>
                    <a:pt x="857250" y="25400"/>
                  </a:lnTo>
                  <a:lnTo>
                    <a:pt x="857250" y="52070"/>
                  </a:lnTo>
                  <a:lnTo>
                    <a:pt x="881380" y="52070"/>
                  </a:lnTo>
                  <a:lnTo>
                    <a:pt x="881380" y="25400"/>
                  </a:lnTo>
                  <a:close/>
                </a:path>
                <a:path w="4470400" h="77470">
                  <a:moveTo>
                    <a:pt x="932180" y="25400"/>
                  </a:moveTo>
                  <a:lnTo>
                    <a:pt x="906780" y="25400"/>
                  </a:lnTo>
                  <a:lnTo>
                    <a:pt x="906780" y="52070"/>
                  </a:lnTo>
                  <a:lnTo>
                    <a:pt x="932180" y="52070"/>
                  </a:lnTo>
                  <a:lnTo>
                    <a:pt x="932180" y="25400"/>
                  </a:lnTo>
                  <a:close/>
                </a:path>
                <a:path w="4470400" h="77470">
                  <a:moveTo>
                    <a:pt x="982980" y="25400"/>
                  </a:moveTo>
                  <a:lnTo>
                    <a:pt x="957580" y="25400"/>
                  </a:lnTo>
                  <a:lnTo>
                    <a:pt x="957580" y="52070"/>
                  </a:lnTo>
                  <a:lnTo>
                    <a:pt x="982980" y="52070"/>
                  </a:lnTo>
                  <a:lnTo>
                    <a:pt x="982980" y="25400"/>
                  </a:lnTo>
                  <a:close/>
                </a:path>
                <a:path w="4470400" h="77470">
                  <a:moveTo>
                    <a:pt x="1032510" y="25400"/>
                  </a:moveTo>
                  <a:lnTo>
                    <a:pt x="1008380" y="25400"/>
                  </a:lnTo>
                  <a:lnTo>
                    <a:pt x="1008380" y="52070"/>
                  </a:lnTo>
                  <a:lnTo>
                    <a:pt x="1032510" y="52070"/>
                  </a:lnTo>
                  <a:lnTo>
                    <a:pt x="1032510" y="25400"/>
                  </a:lnTo>
                  <a:close/>
                </a:path>
                <a:path w="4470400" h="77470">
                  <a:moveTo>
                    <a:pt x="1083310" y="25400"/>
                  </a:moveTo>
                  <a:lnTo>
                    <a:pt x="1057910" y="25400"/>
                  </a:lnTo>
                  <a:lnTo>
                    <a:pt x="1057910" y="52070"/>
                  </a:lnTo>
                  <a:lnTo>
                    <a:pt x="1083310" y="52070"/>
                  </a:lnTo>
                  <a:lnTo>
                    <a:pt x="1083310" y="25400"/>
                  </a:lnTo>
                  <a:close/>
                </a:path>
                <a:path w="4470400" h="77470">
                  <a:moveTo>
                    <a:pt x="1134110" y="25400"/>
                  </a:moveTo>
                  <a:lnTo>
                    <a:pt x="1108710" y="25400"/>
                  </a:lnTo>
                  <a:lnTo>
                    <a:pt x="1108710" y="52070"/>
                  </a:lnTo>
                  <a:lnTo>
                    <a:pt x="1134110" y="52070"/>
                  </a:lnTo>
                  <a:lnTo>
                    <a:pt x="1134110" y="25400"/>
                  </a:lnTo>
                  <a:close/>
                </a:path>
                <a:path w="4470400" h="77470">
                  <a:moveTo>
                    <a:pt x="1183640" y="25400"/>
                  </a:moveTo>
                  <a:lnTo>
                    <a:pt x="1159510" y="25400"/>
                  </a:lnTo>
                  <a:lnTo>
                    <a:pt x="1159510" y="52070"/>
                  </a:lnTo>
                  <a:lnTo>
                    <a:pt x="1183640" y="52070"/>
                  </a:lnTo>
                  <a:lnTo>
                    <a:pt x="1183640" y="25400"/>
                  </a:lnTo>
                  <a:close/>
                </a:path>
                <a:path w="4470400" h="77470">
                  <a:moveTo>
                    <a:pt x="1234440" y="25400"/>
                  </a:moveTo>
                  <a:lnTo>
                    <a:pt x="1209040" y="25400"/>
                  </a:lnTo>
                  <a:lnTo>
                    <a:pt x="1209040" y="52070"/>
                  </a:lnTo>
                  <a:lnTo>
                    <a:pt x="1234440" y="52070"/>
                  </a:lnTo>
                  <a:lnTo>
                    <a:pt x="1234440" y="25400"/>
                  </a:lnTo>
                  <a:close/>
                </a:path>
                <a:path w="4470400" h="77470">
                  <a:moveTo>
                    <a:pt x="1285240" y="25400"/>
                  </a:moveTo>
                  <a:lnTo>
                    <a:pt x="1259840" y="25400"/>
                  </a:lnTo>
                  <a:lnTo>
                    <a:pt x="1259840" y="52070"/>
                  </a:lnTo>
                  <a:lnTo>
                    <a:pt x="1285240" y="52070"/>
                  </a:lnTo>
                  <a:lnTo>
                    <a:pt x="1285240" y="25400"/>
                  </a:lnTo>
                  <a:close/>
                </a:path>
                <a:path w="4470400" h="77470">
                  <a:moveTo>
                    <a:pt x="1336040" y="25400"/>
                  </a:moveTo>
                  <a:lnTo>
                    <a:pt x="1310640" y="25400"/>
                  </a:lnTo>
                  <a:lnTo>
                    <a:pt x="1310640" y="52070"/>
                  </a:lnTo>
                  <a:lnTo>
                    <a:pt x="1336040" y="52070"/>
                  </a:lnTo>
                  <a:lnTo>
                    <a:pt x="1336040" y="25400"/>
                  </a:lnTo>
                  <a:close/>
                </a:path>
                <a:path w="4470400" h="77470">
                  <a:moveTo>
                    <a:pt x="1385570" y="25400"/>
                  </a:moveTo>
                  <a:lnTo>
                    <a:pt x="1360170" y="25400"/>
                  </a:lnTo>
                  <a:lnTo>
                    <a:pt x="1360170" y="52070"/>
                  </a:lnTo>
                  <a:lnTo>
                    <a:pt x="1385570" y="52070"/>
                  </a:lnTo>
                  <a:lnTo>
                    <a:pt x="1385570" y="25400"/>
                  </a:lnTo>
                  <a:close/>
                </a:path>
                <a:path w="4470400" h="77470">
                  <a:moveTo>
                    <a:pt x="1436370" y="25400"/>
                  </a:moveTo>
                  <a:lnTo>
                    <a:pt x="1410970" y="25400"/>
                  </a:lnTo>
                  <a:lnTo>
                    <a:pt x="1410970" y="52070"/>
                  </a:lnTo>
                  <a:lnTo>
                    <a:pt x="1436370" y="52070"/>
                  </a:lnTo>
                  <a:lnTo>
                    <a:pt x="1436370" y="25400"/>
                  </a:lnTo>
                  <a:close/>
                </a:path>
                <a:path w="4470400" h="77470">
                  <a:moveTo>
                    <a:pt x="1487170" y="25400"/>
                  </a:moveTo>
                  <a:lnTo>
                    <a:pt x="1461770" y="25400"/>
                  </a:lnTo>
                  <a:lnTo>
                    <a:pt x="1461770" y="52070"/>
                  </a:lnTo>
                  <a:lnTo>
                    <a:pt x="1487170" y="52070"/>
                  </a:lnTo>
                  <a:lnTo>
                    <a:pt x="1487170" y="25400"/>
                  </a:lnTo>
                  <a:close/>
                </a:path>
                <a:path w="4470400" h="77470">
                  <a:moveTo>
                    <a:pt x="1536700" y="25400"/>
                  </a:moveTo>
                  <a:lnTo>
                    <a:pt x="1511300" y="25400"/>
                  </a:lnTo>
                  <a:lnTo>
                    <a:pt x="1511300" y="52070"/>
                  </a:lnTo>
                  <a:lnTo>
                    <a:pt x="1536700" y="52070"/>
                  </a:lnTo>
                  <a:lnTo>
                    <a:pt x="1536700" y="25400"/>
                  </a:lnTo>
                  <a:close/>
                </a:path>
                <a:path w="4470400" h="77470">
                  <a:moveTo>
                    <a:pt x="1587500" y="25400"/>
                  </a:moveTo>
                  <a:lnTo>
                    <a:pt x="1562100" y="25400"/>
                  </a:lnTo>
                  <a:lnTo>
                    <a:pt x="1562100" y="52070"/>
                  </a:lnTo>
                  <a:lnTo>
                    <a:pt x="1587500" y="52070"/>
                  </a:lnTo>
                  <a:lnTo>
                    <a:pt x="1587500" y="25400"/>
                  </a:lnTo>
                  <a:close/>
                </a:path>
                <a:path w="4470400" h="77470">
                  <a:moveTo>
                    <a:pt x="1638300" y="25400"/>
                  </a:moveTo>
                  <a:lnTo>
                    <a:pt x="1612900" y="25400"/>
                  </a:lnTo>
                  <a:lnTo>
                    <a:pt x="1612900" y="52070"/>
                  </a:lnTo>
                  <a:lnTo>
                    <a:pt x="1638300" y="52070"/>
                  </a:lnTo>
                  <a:lnTo>
                    <a:pt x="1638300" y="25400"/>
                  </a:lnTo>
                  <a:close/>
                </a:path>
                <a:path w="4470400" h="77470">
                  <a:moveTo>
                    <a:pt x="1687830" y="25400"/>
                  </a:moveTo>
                  <a:lnTo>
                    <a:pt x="1662430" y="25400"/>
                  </a:lnTo>
                  <a:lnTo>
                    <a:pt x="1662430" y="52070"/>
                  </a:lnTo>
                  <a:lnTo>
                    <a:pt x="1687830" y="52070"/>
                  </a:lnTo>
                  <a:lnTo>
                    <a:pt x="1687830" y="25400"/>
                  </a:lnTo>
                  <a:close/>
                </a:path>
                <a:path w="4470400" h="77470">
                  <a:moveTo>
                    <a:pt x="1738630" y="25400"/>
                  </a:moveTo>
                  <a:lnTo>
                    <a:pt x="1713230" y="25400"/>
                  </a:lnTo>
                  <a:lnTo>
                    <a:pt x="1713230" y="52070"/>
                  </a:lnTo>
                  <a:lnTo>
                    <a:pt x="1738630" y="52070"/>
                  </a:lnTo>
                  <a:lnTo>
                    <a:pt x="1738630" y="25400"/>
                  </a:lnTo>
                  <a:close/>
                </a:path>
                <a:path w="4470400" h="77470">
                  <a:moveTo>
                    <a:pt x="1789430" y="25400"/>
                  </a:moveTo>
                  <a:lnTo>
                    <a:pt x="1764030" y="25400"/>
                  </a:lnTo>
                  <a:lnTo>
                    <a:pt x="1764030" y="52070"/>
                  </a:lnTo>
                  <a:lnTo>
                    <a:pt x="1789430" y="52070"/>
                  </a:lnTo>
                  <a:lnTo>
                    <a:pt x="1789430" y="25400"/>
                  </a:lnTo>
                  <a:close/>
                </a:path>
                <a:path w="4470400" h="77470">
                  <a:moveTo>
                    <a:pt x="1838960" y="25400"/>
                  </a:moveTo>
                  <a:lnTo>
                    <a:pt x="1814830" y="25400"/>
                  </a:lnTo>
                  <a:lnTo>
                    <a:pt x="1814830" y="52070"/>
                  </a:lnTo>
                  <a:lnTo>
                    <a:pt x="1838960" y="52070"/>
                  </a:lnTo>
                  <a:lnTo>
                    <a:pt x="1838960" y="25400"/>
                  </a:lnTo>
                  <a:close/>
                </a:path>
                <a:path w="4470400" h="77470">
                  <a:moveTo>
                    <a:pt x="1889760" y="25400"/>
                  </a:moveTo>
                  <a:lnTo>
                    <a:pt x="1864360" y="25400"/>
                  </a:lnTo>
                  <a:lnTo>
                    <a:pt x="1864360" y="52070"/>
                  </a:lnTo>
                  <a:lnTo>
                    <a:pt x="1889760" y="52070"/>
                  </a:lnTo>
                  <a:lnTo>
                    <a:pt x="1889760" y="25400"/>
                  </a:lnTo>
                  <a:close/>
                </a:path>
                <a:path w="4470400" h="77470">
                  <a:moveTo>
                    <a:pt x="1940560" y="25400"/>
                  </a:moveTo>
                  <a:lnTo>
                    <a:pt x="1915160" y="25400"/>
                  </a:lnTo>
                  <a:lnTo>
                    <a:pt x="1915160" y="52070"/>
                  </a:lnTo>
                  <a:lnTo>
                    <a:pt x="1940560" y="52070"/>
                  </a:lnTo>
                  <a:lnTo>
                    <a:pt x="1940560" y="25400"/>
                  </a:lnTo>
                  <a:close/>
                </a:path>
                <a:path w="4470400" h="77470">
                  <a:moveTo>
                    <a:pt x="1990090" y="25400"/>
                  </a:moveTo>
                  <a:lnTo>
                    <a:pt x="1965960" y="25400"/>
                  </a:lnTo>
                  <a:lnTo>
                    <a:pt x="1965960" y="52070"/>
                  </a:lnTo>
                  <a:lnTo>
                    <a:pt x="1990090" y="52070"/>
                  </a:lnTo>
                  <a:lnTo>
                    <a:pt x="1990090" y="25400"/>
                  </a:lnTo>
                  <a:close/>
                </a:path>
                <a:path w="4470400" h="77470">
                  <a:moveTo>
                    <a:pt x="2040890" y="25400"/>
                  </a:moveTo>
                  <a:lnTo>
                    <a:pt x="2015490" y="25400"/>
                  </a:lnTo>
                  <a:lnTo>
                    <a:pt x="2015490" y="52070"/>
                  </a:lnTo>
                  <a:lnTo>
                    <a:pt x="2040890" y="52070"/>
                  </a:lnTo>
                  <a:lnTo>
                    <a:pt x="2040890" y="25400"/>
                  </a:lnTo>
                  <a:close/>
                </a:path>
                <a:path w="4470400" h="77470">
                  <a:moveTo>
                    <a:pt x="2091690" y="25400"/>
                  </a:moveTo>
                  <a:lnTo>
                    <a:pt x="2066290" y="25400"/>
                  </a:lnTo>
                  <a:lnTo>
                    <a:pt x="2066290" y="52070"/>
                  </a:lnTo>
                  <a:lnTo>
                    <a:pt x="2091690" y="52070"/>
                  </a:lnTo>
                  <a:lnTo>
                    <a:pt x="2091690" y="25400"/>
                  </a:lnTo>
                  <a:close/>
                </a:path>
                <a:path w="4470400" h="77470">
                  <a:moveTo>
                    <a:pt x="2141220" y="25400"/>
                  </a:moveTo>
                  <a:lnTo>
                    <a:pt x="2117090" y="25400"/>
                  </a:lnTo>
                  <a:lnTo>
                    <a:pt x="2117090" y="52070"/>
                  </a:lnTo>
                  <a:lnTo>
                    <a:pt x="2141220" y="52070"/>
                  </a:lnTo>
                  <a:lnTo>
                    <a:pt x="2141220" y="25400"/>
                  </a:lnTo>
                  <a:close/>
                </a:path>
                <a:path w="4470400" h="77470">
                  <a:moveTo>
                    <a:pt x="2192020" y="25400"/>
                  </a:moveTo>
                  <a:lnTo>
                    <a:pt x="2166620" y="25400"/>
                  </a:lnTo>
                  <a:lnTo>
                    <a:pt x="2166620" y="52070"/>
                  </a:lnTo>
                  <a:lnTo>
                    <a:pt x="2192020" y="52070"/>
                  </a:lnTo>
                  <a:lnTo>
                    <a:pt x="2192020" y="25400"/>
                  </a:lnTo>
                  <a:close/>
                </a:path>
                <a:path w="4470400" h="77470">
                  <a:moveTo>
                    <a:pt x="2242820" y="25400"/>
                  </a:moveTo>
                  <a:lnTo>
                    <a:pt x="2217420" y="25400"/>
                  </a:lnTo>
                  <a:lnTo>
                    <a:pt x="2217420" y="52070"/>
                  </a:lnTo>
                  <a:lnTo>
                    <a:pt x="2242820" y="52070"/>
                  </a:lnTo>
                  <a:lnTo>
                    <a:pt x="2242820" y="25400"/>
                  </a:lnTo>
                  <a:close/>
                </a:path>
                <a:path w="4470400" h="77470">
                  <a:moveTo>
                    <a:pt x="2293620" y="25400"/>
                  </a:moveTo>
                  <a:lnTo>
                    <a:pt x="2268220" y="25400"/>
                  </a:lnTo>
                  <a:lnTo>
                    <a:pt x="2268220" y="52070"/>
                  </a:lnTo>
                  <a:lnTo>
                    <a:pt x="2293620" y="52070"/>
                  </a:lnTo>
                  <a:lnTo>
                    <a:pt x="2293620" y="25400"/>
                  </a:lnTo>
                  <a:close/>
                </a:path>
                <a:path w="4470400" h="77470">
                  <a:moveTo>
                    <a:pt x="2343150" y="25400"/>
                  </a:moveTo>
                  <a:lnTo>
                    <a:pt x="2317750" y="25400"/>
                  </a:lnTo>
                  <a:lnTo>
                    <a:pt x="2317750" y="52070"/>
                  </a:lnTo>
                  <a:lnTo>
                    <a:pt x="2343150" y="52070"/>
                  </a:lnTo>
                  <a:lnTo>
                    <a:pt x="2343150" y="25400"/>
                  </a:lnTo>
                  <a:close/>
                </a:path>
                <a:path w="4470400" h="77470">
                  <a:moveTo>
                    <a:pt x="2393950" y="25400"/>
                  </a:moveTo>
                  <a:lnTo>
                    <a:pt x="2368550" y="25400"/>
                  </a:lnTo>
                  <a:lnTo>
                    <a:pt x="2368550" y="52070"/>
                  </a:lnTo>
                  <a:lnTo>
                    <a:pt x="2393950" y="52070"/>
                  </a:lnTo>
                  <a:lnTo>
                    <a:pt x="2393950" y="25400"/>
                  </a:lnTo>
                  <a:close/>
                </a:path>
                <a:path w="4470400" h="77470">
                  <a:moveTo>
                    <a:pt x="2444750" y="25400"/>
                  </a:moveTo>
                  <a:lnTo>
                    <a:pt x="2419350" y="25400"/>
                  </a:lnTo>
                  <a:lnTo>
                    <a:pt x="2419350" y="52070"/>
                  </a:lnTo>
                  <a:lnTo>
                    <a:pt x="2444750" y="52070"/>
                  </a:lnTo>
                  <a:lnTo>
                    <a:pt x="2444750" y="25400"/>
                  </a:lnTo>
                  <a:close/>
                </a:path>
                <a:path w="4470400" h="77470">
                  <a:moveTo>
                    <a:pt x="2494280" y="25400"/>
                  </a:moveTo>
                  <a:lnTo>
                    <a:pt x="2468880" y="25400"/>
                  </a:lnTo>
                  <a:lnTo>
                    <a:pt x="2468880" y="52070"/>
                  </a:lnTo>
                  <a:lnTo>
                    <a:pt x="2494280" y="52070"/>
                  </a:lnTo>
                  <a:lnTo>
                    <a:pt x="2494280" y="25400"/>
                  </a:lnTo>
                  <a:close/>
                </a:path>
                <a:path w="4470400" h="77470">
                  <a:moveTo>
                    <a:pt x="2545080" y="25400"/>
                  </a:moveTo>
                  <a:lnTo>
                    <a:pt x="2519680" y="25400"/>
                  </a:lnTo>
                  <a:lnTo>
                    <a:pt x="2519680" y="52070"/>
                  </a:lnTo>
                  <a:lnTo>
                    <a:pt x="2545080" y="52070"/>
                  </a:lnTo>
                  <a:lnTo>
                    <a:pt x="2545080" y="25400"/>
                  </a:lnTo>
                  <a:close/>
                </a:path>
                <a:path w="4470400" h="77470">
                  <a:moveTo>
                    <a:pt x="2595880" y="25400"/>
                  </a:moveTo>
                  <a:lnTo>
                    <a:pt x="2570480" y="25400"/>
                  </a:lnTo>
                  <a:lnTo>
                    <a:pt x="2570480" y="52070"/>
                  </a:lnTo>
                  <a:lnTo>
                    <a:pt x="2595880" y="52070"/>
                  </a:lnTo>
                  <a:lnTo>
                    <a:pt x="2595880" y="25400"/>
                  </a:lnTo>
                  <a:close/>
                </a:path>
                <a:path w="4470400" h="77470">
                  <a:moveTo>
                    <a:pt x="2645410" y="25400"/>
                  </a:moveTo>
                  <a:lnTo>
                    <a:pt x="2621280" y="25400"/>
                  </a:lnTo>
                  <a:lnTo>
                    <a:pt x="2621280" y="52070"/>
                  </a:lnTo>
                  <a:lnTo>
                    <a:pt x="2645410" y="52070"/>
                  </a:lnTo>
                  <a:lnTo>
                    <a:pt x="2645410" y="25400"/>
                  </a:lnTo>
                  <a:close/>
                </a:path>
                <a:path w="4470400" h="77470">
                  <a:moveTo>
                    <a:pt x="2696210" y="25400"/>
                  </a:moveTo>
                  <a:lnTo>
                    <a:pt x="2670810" y="25400"/>
                  </a:lnTo>
                  <a:lnTo>
                    <a:pt x="2670810" y="52070"/>
                  </a:lnTo>
                  <a:lnTo>
                    <a:pt x="2696210" y="52070"/>
                  </a:lnTo>
                  <a:lnTo>
                    <a:pt x="2696210" y="25400"/>
                  </a:lnTo>
                  <a:close/>
                </a:path>
                <a:path w="4470400" h="77470">
                  <a:moveTo>
                    <a:pt x="2747010" y="25400"/>
                  </a:moveTo>
                  <a:lnTo>
                    <a:pt x="2721610" y="25400"/>
                  </a:lnTo>
                  <a:lnTo>
                    <a:pt x="2721610" y="52070"/>
                  </a:lnTo>
                  <a:lnTo>
                    <a:pt x="2747010" y="52070"/>
                  </a:lnTo>
                  <a:lnTo>
                    <a:pt x="2747010" y="25400"/>
                  </a:lnTo>
                  <a:close/>
                </a:path>
                <a:path w="4470400" h="77470">
                  <a:moveTo>
                    <a:pt x="2796540" y="25400"/>
                  </a:moveTo>
                  <a:lnTo>
                    <a:pt x="2772410" y="25400"/>
                  </a:lnTo>
                  <a:lnTo>
                    <a:pt x="2772410" y="52070"/>
                  </a:lnTo>
                  <a:lnTo>
                    <a:pt x="2796540" y="52070"/>
                  </a:lnTo>
                  <a:lnTo>
                    <a:pt x="2796540" y="25400"/>
                  </a:lnTo>
                  <a:close/>
                </a:path>
                <a:path w="4470400" h="77470">
                  <a:moveTo>
                    <a:pt x="2847340" y="25400"/>
                  </a:moveTo>
                  <a:lnTo>
                    <a:pt x="2821940" y="25400"/>
                  </a:lnTo>
                  <a:lnTo>
                    <a:pt x="2821940" y="52070"/>
                  </a:lnTo>
                  <a:lnTo>
                    <a:pt x="2847340" y="52070"/>
                  </a:lnTo>
                  <a:lnTo>
                    <a:pt x="2847340" y="25400"/>
                  </a:lnTo>
                  <a:close/>
                </a:path>
                <a:path w="4470400" h="77470">
                  <a:moveTo>
                    <a:pt x="2898140" y="25400"/>
                  </a:moveTo>
                  <a:lnTo>
                    <a:pt x="2872740" y="25400"/>
                  </a:lnTo>
                  <a:lnTo>
                    <a:pt x="2872740" y="52070"/>
                  </a:lnTo>
                  <a:lnTo>
                    <a:pt x="2898140" y="52070"/>
                  </a:lnTo>
                  <a:lnTo>
                    <a:pt x="2898140" y="25400"/>
                  </a:lnTo>
                  <a:close/>
                </a:path>
                <a:path w="4470400" h="77470">
                  <a:moveTo>
                    <a:pt x="2947670" y="25400"/>
                  </a:moveTo>
                  <a:lnTo>
                    <a:pt x="2923540" y="25400"/>
                  </a:lnTo>
                  <a:lnTo>
                    <a:pt x="2923540" y="52070"/>
                  </a:lnTo>
                  <a:lnTo>
                    <a:pt x="2947670" y="52070"/>
                  </a:lnTo>
                  <a:lnTo>
                    <a:pt x="2947670" y="25400"/>
                  </a:lnTo>
                  <a:close/>
                </a:path>
                <a:path w="4470400" h="77470">
                  <a:moveTo>
                    <a:pt x="2998470" y="25400"/>
                  </a:moveTo>
                  <a:lnTo>
                    <a:pt x="2973070" y="25400"/>
                  </a:lnTo>
                  <a:lnTo>
                    <a:pt x="2973070" y="52070"/>
                  </a:lnTo>
                  <a:lnTo>
                    <a:pt x="2998470" y="52070"/>
                  </a:lnTo>
                  <a:lnTo>
                    <a:pt x="2998470" y="25400"/>
                  </a:lnTo>
                  <a:close/>
                </a:path>
                <a:path w="4470400" h="77470">
                  <a:moveTo>
                    <a:pt x="3049270" y="25400"/>
                  </a:moveTo>
                  <a:lnTo>
                    <a:pt x="3023870" y="25400"/>
                  </a:lnTo>
                  <a:lnTo>
                    <a:pt x="3023870" y="52070"/>
                  </a:lnTo>
                  <a:lnTo>
                    <a:pt x="3049270" y="52070"/>
                  </a:lnTo>
                  <a:lnTo>
                    <a:pt x="3049270" y="25400"/>
                  </a:lnTo>
                  <a:close/>
                </a:path>
                <a:path w="4470400" h="77470">
                  <a:moveTo>
                    <a:pt x="3100070" y="25400"/>
                  </a:moveTo>
                  <a:lnTo>
                    <a:pt x="3074670" y="25400"/>
                  </a:lnTo>
                  <a:lnTo>
                    <a:pt x="3074670" y="52070"/>
                  </a:lnTo>
                  <a:lnTo>
                    <a:pt x="3100070" y="52070"/>
                  </a:lnTo>
                  <a:lnTo>
                    <a:pt x="3100070" y="25400"/>
                  </a:lnTo>
                  <a:close/>
                </a:path>
                <a:path w="4470400" h="77470">
                  <a:moveTo>
                    <a:pt x="3149600" y="25400"/>
                  </a:moveTo>
                  <a:lnTo>
                    <a:pt x="3124200" y="25400"/>
                  </a:lnTo>
                  <a:lnTo>
                    <a:pt x="3124200" y="52070"/>
                  </a:lnTo>
                  <a:lnTo>
                    <a:pt x="3149600" y="52070"/>
                  </a:lnTo>
                  <a:lnTo>
                    <a:pt x="3149600" y="25400"/>
                  </a:lnTo>
                  <a:close/>
                </a:path>
                <a:path w="4470400" h="77470">
                  <a:moveTo>
                    <a:pt x="3200400" y="25400"/>
                  </a:moveTo>
                  <a:lnTo>
                    <a:pt x="3175000" y="25400"/>
                  </a:lnTo>
                  <a:lnTo>
                    <a:pt x="3175000" y="52070"/>
                  </a:lnTo>
                  <a:lnTo>
                    <a:pt x="3200400" y="52070"/>
                  </a:lnTo>
                  <a:lnTo>
                    <a:pt x="3200400" y="25400"/>
                  </a:lnTo>
                  <a:close/>
                </a:path>
                <a:path w="4470400" h="77470">
                  <a:moveTo>
                    <a:pt x="3251200" y="25400"/>
                  </a:moveTo>
                  <a:lnTo>
                    <a:pt x="3225800" y="25400"/>
                  </a:lnTo>
                  <a:lnTo>
                    <a:pt x="3225800" y="52070"/>
                  </a:lnTo>
                  <a:lnTo>
                    <a:pt x="3251200" y="52070"/>
                  </a:lnTo>
                  <a:lnTo>
                    <a:pt x="3251200" y="25400"/>
                  </a:lnTo>
                  <a:close/>
                </a:path>
                <a:path w="4470400" h="77470">
                  <a:moveTo>
                    <a:pt x="3300730" y="25400"/>
                  </a:moveTo>
                  <a:lnTo>
                    <a:pt x="3275330" y="25400"/>
                  </a:lnTo>
                  <a:lnTo>
                    <a:pt x="3275330" y="52070"/>
                  </a:lnTo>
                  <a:lnTo>
                    <a:pt x="3300730" y="52070"/>
                  </a:lnTo>
                  <a:lnTo>
                    <a:pt x="3300730" y="25400"/>
                  </a:lnTo>
                  <a:close/>
                </a:path>
                <a:path w="4470400" h="77470">
                  <a:moveTo>
                    <a:pt x="3351530" y="25400"/>
                  </a:moveTo>
                  <a:lnTo>
                    <a:pt x="3326130" y="25400"/>
                  </a:lnTo>
                  <a:lnTo>
                    <a:pt x="3326130" y="52070"/>
                  </a:lnTo>
                  <a:lnTo>
                    <a:pt x="3351530" y="52070"/>
                  </a:lnTo>
                  <a:lnTo>
                    <a:pt x="3351530" y="25400"/>
                  </a:lnTo>
                  <a:close/>
                </a:path>
                <a:path w="4470400" h="77470">
                  <a:moveTo>
                    <a:pt x="3402330" y="25400"/>
                  </a:moveTo>
                  <a:lnTo>
                    <a:pt x="3376930" y="25400"/>
                  </a:lnTo>
                  <a:lnTo>
                    <a:pt x="3376930" y="52070"/>
                  </a:lnTo>
                  <a:lnTo>
                    <a:pt x="3402330" y="52070"/>
                  </a:lnTo>
                  <a:lnTo>
                    <a:pt x="3402330" y="25400"/>
                  </a:lnTo>
                  <a:close/>
                </a:path>
                <a:path w="4470400" h="77470">
                  <a:moveTo>
                    <a:pt x="3451860" y="25400"/>
                  </a:moveTo>
                  <a:lnTo>
                    <a:pt x="3426460" y="25400"/>
                  </a:lnTo>
                  <a:lnTo>
                    <a:pt x="3426460" y="52070"/>
                  </a:lnTo>
                  <a:lnTo>
                    <a:pt x="3451860" y="52070"/>
                  </a:lnTo>
                  <a:lnTo>
                    <a:pt x="3451860" y="25400"/>
                  </a:lnTo>
                  <a:close/>
                </a:path>
                <a:path w="4470400" h="77470">
                  <a:moveTo>
                    <a:pt x="3502660" y="25400"/>
                  </a:moveTo>
                  <a:lnTo>
                    <a:pt x="3477260" y="25400"/>
                  </a:lnTo>
                  <a:lnTo>
                    <a:pt x="3477260" y="52070"/>
                  </a:lnTo>
                  <a:lnTo>
                    <a:pt x="3502660" y="52070"/>
                  </a:lnTo>
                  <a:lnTo>
                    <a:pt x="3502660" y="25400"/>
                  </a:lnTo>
                  <a:close/>
                </a:path>
                <a:path w="4470400" h="77470">
                  <a:moveTo>
                    <a:pt x="4470400" y="34290"/>
                  </a:moveTo>
                  <a:lnTo>
                    <a:pt x="4469130" y="30480"/>
                  </a:lnTo>
                  <a:lnTo>
                    <a:pt x="4469130" y="27940"/>
                  </a:lnTo>
                  <a:lnTo>
                    <a:pt x="4466590" y="20320"/>
                  </a:lnTo>
                  <a:lnTo>
                    <a:pt x="4464050" y="17780"/>
                  </a:lnTo>
                  <a:lnTo>
                    <a:pt x="4461510" y="13970"/>
                  </a:lnTo>
                  <a:lnTo>
                    <a:pt x="4453890" y="6350"/>
                  </a:lnTo>
                  <a:lnTo>
                    <a:pt x="4450080" y="5080"/>
                  </a:lnTo>
                  <a:lnTo>
                    <a:pt x="4447540" y="3810"/>
                  </a:lnTo>
                  <a:lnTo>
                    <a:pt x="4443730" y="1270"/>
                  </a:lnTo>
                  <a:lnTo>
                    <a:pt x="4439920" y="1270"/>
                  </a:lnTo>
                  <a:lnTo>
                    <a:pt x="4436110" y="0"/>
                  </a:lnTo>
                  <a:lnTo>
                    <a:pt x="4428490" y="0"/>
                  </a:lnTo>
                  <a:lnTo>
                    <a:pt x="4424680" y="1270"/>
                  </a:lnTo>
                  <a:lnTo>
                    <a:pt x="4420870" y="1270"/>
                  </a:lnTo>
                  <a:lnTo>
                    <a:pt x="4417060" y="3810"/>
                  </a:lnTo>
                  <a:lnTo>
                    <a:pt x="4413250" y="5080"/>
                  </a:lnTo>
                  <a:lnTo>
                    <a:pt x="4410710" y="6350"/>
                  </a:lnTo>
                  <a:lnTo>
                    <a:pt x="4403090" y="13970"/>
                  </a:lnTo>
                  <a:lnTo>
                    <a:pt x="4400550" y="17780"/>
                  </a:lnTo>
                  <a:lnTo>
                    <a:pt x="4398010" y="20320"/>
                  </a:lnTo>
                  <a:lnTo>
                    <a:pt x="4395470" y="27940"/>
                  </a:lnTo>
                  <a:lnTo>
                    <a:pt x="4394200" y="30480"/>
                  </a:lnTo>
                  <a:lnTo>
                    <a:pt x="4394200" y="45720"/>
                  </a:lnTo>
                  <a:lnTo>
                    <a:pt x="4398010" y="57150"/>
                  </a:lnTo>
                  <a:lnTo>
                    <a:pt x="4400550" y="59690"/>
                  </a:lnTo>
                  <a:lnTo>
                    <a:pt x="4403090" y="63500"/>
                  </a:lnTo>
                  <a:lnTo>
                    <a:pt x="4408170" y="68580"/>
                  </a:lnTo>
                  <a:lnTo>
                    <a:pt x="4410710" y="69850"/>
                  </a:lnTo>
                  <a:lnTo>
                    <a:pt x="4413250" y="72390"/>
                  </a:lnTo>
                  <a:lnTo>
                    <a:pt x="4424680" y="76200"/>
                  </a:lnTo>
                  <a:lnTo>
                    <a:pt x="4428490" y="76200"/>
                  </a:lnTo>
                  <a:lnTo>
                    <a:pt x="4432300" y="77470"/>
                  </a:lnTo>
                  <a:lnTo>
                    <a:pt x="4436110" y="76200"/>
                  </a:lnTo>
                  <a:lnTo>
                    <a:pt x="4439920" y="76200"/>
                  </a:lnTo>
                  <a:lnTo>
                    <a:pt x="4447540" y="73660"/>
                  </a:lnTo>
                  <a:lnTo>
                    <a:pt x="4450080" y="72390"/>
                  </a:lnTo>
                  <a:lnTo>
                    <a:pt x="4453890" y="69850"/>
                  </a:lnTo>
                  <a:lnTo>
                    <a:pt x="4456430" y="68580"/>
                  </a:lnTo>
                  <a:lnTo>
                    <a:pt x="4461510" y="63500"/>
                  </a:lnTo>
                  <a:lnTo>
                    <a:pt x="4464050" y="59690"/>
                  </a:lnTo>
                  <a:lnTo>
                    <a:pt x="4466590" y="57150"/>
                  </a:lnTo>
                  <a:lnTo>
                    <a:pt x="4469130" y="49530"/>
                  </a:lnTo>
                  <a:lnTo>
                    <a:pt x="4469130" y="45720"/>
                  </a:lnTo>
                  <a:lnTo>
                    <a:pt x="4470400" y="41910"/>
                  </a:lnTo>
                  <a:lnTo>
                    <a:pt x="4470400" y="3429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" name="object 40"/>
            <p:cNvSpPr/>
            <p:nvPr/>
          </p:nvSpPr>
          <p:spPr>
            <a:xfrm>
              <a:off x="7039610" y="5259070"/>
              <a:ext cx="924560" cy="26670"/>
            </a:xfrm>
            <a:custGeom>
              <a:avLst/>
              <a:gdLst/>
              <a:ahLst/>
              <a:cxnLst/>
              <a:rect l="l" t="t" r="r" b="b"/>
              <a:pathLst>
                <a:path w="924559" h="26670">
                  <a:moveTo>
                    <a:pt x="25400" y="0"/>
                  </a:moveTo>
                  <a:lnTo>
                    <a:pt x="0" y="0"/>
                  </a:lnTo>
                  <a:lnTo>
                    <a:pt x="0" y="26670"/>
                  </a:lnTo>
                  <a:lnTo>
                    <a:pt x="25400" y="26670"/>
                  </a:lnTo>
                  <a:lnTo>
                    <a:pt x="25400" y="0"/>
                  </a:lnTo>
                  <a:close/>
                </a:path>
                <a:path w="924559" h="26670">
                  <a:moveTo>
                    <a:pt x="76200" y="0"/>
                  </a:moveTo>
                  <a:lnTo>
                    <a:pt x="50800" y="0"/>
                  </a:lnTo>
                  <a:lnTo>
                    <a:pt x="50800" y="26670"/>
                  </a:lnTo>
                  <a:lnTo>
                    <a:pt x="76200" y="26670"/>
                  </a:lnTo>
                  <a:lnTo>
                    <a:pt x="76200" y="0"/>
                  </a:lnTo>
                  <a:close/>
                </a:path>
                <a:path w="924559" h="26670">
                  <a:moveTo>
                    <a:pt x="125730" y="0"/>
                  </a:moveTo>
                  <a:lnTo>
                    <a:pt x="101600" y="0"/>
                  </a:lnTo>
                  <a:lnTo>
                    <a:pt x="101600" y="26670"/>
                  </a:lnTo>
                  <a:lnTo>
                    <a:pt x="125730" y="26670"/>
                  </a:lnTo>
                  <a:lnTo>
                    <a:pt x="125730" y="0"/>
                  </a:lnTo>
                  <a:close/>
                </a:path>
                <a:path w="924559" h="26670">
                  <a:moveTo>
                    <a:pt x="176530" y="0"/>
                  </a:moveTo>
                  <a:lnTo>
                    <a:pt x="151130" y="0"/>
                  </a:lnTo>
                  <a:lnTo>
                    <a:pt x="151130" y="26670"/>
                  </a:lnTo>
                  <a:lnTo>
                    <a:pt x="176530" y="26670"/>
                  </a:lnTo>
                  <a:lnTo>
                    <a:pt x="176530" y="0"/>
                  </a:lnTo>
                  <a:close/>
                </a:path>
                <a:path w="924559" h="26670">
                  <a:moveTo>
                    <a:pt x="227330" y="0"/>
                  </a:moveTo>
                  <a:lnTo>
                    <a:pt x="201930" y="0"/>
                  </a:lnTo>
                  <a:lnTo>
                    <a:pt x="201930" y="26670"/>
                  </a:lnTo>
                  <a:lnTo>
                    <a:pt x="227330" y="26670"/>
                  </a:lnTo>
                  <a:lnTo>
                    <a:pt x="227330" y="0"/>
                  </a:lnTo>
                  <a:close/>
                </a:path>
                <a:path w="924559" h="26670">
                  <a:moveTo>
                    <a:pt x="276860" y="0"/>
                  </a:moveTo>
                  <a:lnTo>
                    <a:pt x="252730" y="0"/>
                  </a:lnTo>
                  <a:lnTo>
                    <a:pt x="252730" y="26670"/>
                  </a:lnTo>
                  <a:lnTo>
                    <a:pt x="276860" y="26670"/>
                  </a:lnTo>
                  <a:lnTo>
                    <a:pt x="276860" y="0"/>
                  </a:lnTo>
                  <a:close/>
                </a:path>
                <a:path w="924559" h="26670">
                  <a:moveTo>
                    <a:pt x="327660" y="0"/>
                  </a:moveTo>
                  <a:lnTo>
                    <a:pt x="302260" y="0"/>
                  </a:lnTo>
                  <a:lnTo>
                    <a:pt x="302260" y="26670"/>
                  </a:lnTo>
                  <a:lnTo>
                    <a:pt x="327660" y="26670"/>
                  </a:lnTo>
                  <a:lnTo>
                    <a:pt x="327660" y="0"/>
                  </a:lnTo>
                  <a:close/>
                </a:path>
                <a:path w="924559" h="26670">
                  <a:moveTo>
                    <a:pt x="378460" y="0"/>
                  </a:moveTo>
                  <a:lnTo>
                    <a:pt x="353060" y="0"/>
                  </a:lnTo>
                  <a:lnTo>
                    <a:pt x="353060" y="26670"/>
                  </a:lnTo>
                  <a:lnTo>
                    <a:pt x="378460" y="26670"/>
                  </a:lnTo>
                  <a:lnTo>
                    <a:pt x="378460" y="0"/>
                  </a:lnTo>
                  <a:close/>
                </a:path>
                <a:path w="924559" h="26670">
                  <a:moveTo>
                    <a:pt x="427990" y="0"/>
                  </a:moveTo>
                  <a:lnTo>
                    <a:pt x="403860" y="0"/>
                  </a:lnTo>
                  <a:lnTo>
                    <a:pt x="403860" y="26670"/>
                  </a:lnTo>
                  <a:lnTo>
                    <a:pt x="427990" y="26670"/>
                  </a:lnTo>
                  <a:lnTo>
                    <a:pt x="427990" y="0"/>
                  </a:lnTo>
                  <a:close/>
                </a:path>
                <a:path w="924559" h="26670">
                  <a:moveTo>
                    <a:pt x="478790" y="0"/>
                  </a:moveTo>
                  <a:lnTo>
                    <a:pt x="453390" y="0"/>
                  </a:lnTo>
                  <a:lnTo>
                    <a:pt x="453390" y="26670"/>
                  </a:lnTo>
                  <a:lnTo>
                    <a:pt x="478790" y="26670"/>
                  </a:lnTo>
                  <a:lnTo>
                    <a:pt x="478790" y="0"/>
                  </a:lnTo>
                  <a:close/>
                </a:path>
                <a:path w="924559" h="26670">
                  <a:moveTo>
                    <a:pt x="529590" y="0"/>
                  </a:moveTo>
                  <a:lnTo>
                    <a:pt x="504190" y="0"/>
                  </a:lnTo>
                  <a:lnTo>
                    <a:pt x="504190" y="26670"/>
                  </a:lnTo>
                  <a:lnTo>
                    <a:pt x="529590" y="26670"/>
                  </a:lnTo>
                  <a:lnTo>
                    <a:pt x="529590" y="0"/>
                  </a:lnTo>
                  <a:close/>
                </a:path>
                <a:path w="924559" h="26670">
                  <a:moveTo>
                    <a:pt x="580390" y="0"/>
                  </a:moveTo>
                  <a:lnTo>
                    <a:pt x="554990" y="0"/>
                  </a:lnTo>
                  <a:lnTo>
                    <a:pt x="554990" y="26670"/>
                  </a:lnTo>
                  <a:lnTo>
                    <a:pt x="580390" y="26670"/>
                  </a:lnTo>
                  <a:lnTo>
                    <a:pt x="580390" y="0"/>
                  </a:lnTo>
                  <a:close/>
                </a:path>
                <a:path w="924559" h="26670">
                  <a:moveTo>
                    <a:pt x="629920" y="0"/>
                  </a:moveTo>
                  <a:lnTo>
                    <a:pt x="604520" y="0"/>
                  </a:lnTo>
                  <a:lnTo>
                    <a:pt x="604520" y="26670"/>
                  </a:lnTo>
                  <a:lnTo>
                    <a:pt x="629920" y="26670"/>
                  </a:lnTo>
                  <a:lnTo>
                    <a:pt x="629920" y="0"/>
                  </a:lnTo>
                  <a:close/>
                </a:path>
                <a:path w="924559" h="26670">
                  <a:moveTo>
                    <a:pt x="680720" y="0"/>
                  </a:moveTo>
                  <a:lnTo>
                    <a:pt x="655320" y="0"/>
                  </a:lnTo>
                  <a:lnTo>
                    <a:pt x="655320" y="26670"/>
                  </a:lnTo>
                  <a:lnTo>
                    <a:pt x="680720" y="26670"/>
                  </a:lnTo>
                  <a:lnTo>
                    <a:pt x="680720" y="0"/>
                  </a:lnTo>
                  <a:close/>
                </a:path>
                <a:path w="924559" h="26670">
                  <a:moveTo>
                    <a:pt x="731520" y="0"/>
                  </a:moveTo>
                  <a:lnTo>
                    <a:pt x="706120" y="0"/>
                  </a:lnTo>
                  <a:lnTo>
                    <a:pt x="706120" y="26670"/>
                  </a:lnTo>
                  <a:lnTo>
                    <a:pt x="731520" y="26670"/>
                  </a:lnTo>
                  <a:lnTo>
                    <a:pt x="731520" y="0"/>
                  </a:lnTo>
                  <a:close/>
                </a:path>
                <a:path w="924559" h="26670">
                  <a:moveTo>
                    <a:pt x="781050" y="0"/>
                  </a:moveTo>
                  <a:lnTo>
                    <a:pt x="755650" y="0"/>
                  </a:lnTo>
                  <a:lnTo>
                    <a:pt x="755650" y="26670"/>
                  </a:lnTo>
                  <a:lnTo>
                    <a:pt x="781050" y="26670"/>
                  </a:lnTo>
                  <a:lnTo>
                    <a:pt x="781050" y="0"/>
                  </a:lnTo>
                  <a:close/>
                </a:path>
                <a:path w="924559" h="26670">
                  <a:moveTo>
                    <a:pt x="831850" y="0"/>
                  </a:moveTo>
                  <a:lnTo>
                    <a:pt x="806450" y="0"/>
                  </a:lnTo>
                  <a:lnTo>
                    <a:pt x="806450" y="26670"/>
                  </a:lnTo>
                  <a:lnTo>
                    <a:pt x="831850" y="26670"/>
                  </a:lnTo>
                  <a:lnTo>
                    <a:pt x="831850" y="0"/>
                  </a:lnTo>
                  <a:close/>
                </a:path>
                <a:path w="924559" h="26670">
                  <a:moveTo>
                    <a:pt x="882650" y="0"/>
                  </a:moveTo>
                  <a:lnTo>
                    <a:pt x="857250" y="0"/>
                  </a:lnTo>
                  <a:lnTo>
                    <a:pt x="857250" y="26670"/>
                  </a:lnTo>
                  <a:lnTo>
                    <a:pt x="882650" y="26670"/>
                  </a:lnTo>
                  <a:lnTo>
                    <a:pt x="882650" y="0"/>
                  </a:lnTo>
                  <a:close/>
                </a:path>
                <a:path w="924559" h="26670">
                  <a:moveTo>
                    <a:pt x="924560" y="0"/>
                  </a:moveTo>
                  <a:lnTo>
                    <a:pt x="906780" y="0"/>
                  </a:lnTo>
                  <a:lnTo>
                    <a:pt x="906780" y="26670"/>
                  </a:lnTo>
                  <a:lnTo>
                    <a:pt x="924560" y="26670"/>
                  </a:lnTo>
                  <a:lnTo>
                    <a:pt x="92456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1" name="object 41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3300729" y="4771390"/>
              <a:ext cx="485139" cy="513080"/>
            </a:xfrm>
            <a:prstGeom prst="rect">
              <a:avLst/>
            </a:prstGeom>
          </p:spPr>
        </p:pic>
      </p:grpSp>
      <p:sp>
        <p:nvSpPr>
          <p:cNvPr id="42" name="object 42"/>
          <p:cNvSpPr txBox="1"/>
          <p:nvPr/>
        </p:nvSpPr>
        <p:spPr>
          <a:xfrm>
            <a:off x="3112770" y="4399279"/>
            <a:ext cx="4514215" cy="876300"/>
          </a:xfrm>
          <a:prstGeom prst="rect">
            <a:avLst/>
          </a:prstGeom>
        </p:spPr>
        <p:txBody>
          <a:bodyPr vert="horz" wrap="square" lIns="0" tIns="1638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90"/>
              </a:spcBef>
              <a:tabLst>
                <a:tab pos="508634" algn="l"/>
              </a:tabLst>
            </a:pPr>
            <a:r>
              <a:rPr sz="2700" b="1" spc="22" baseline="1543" dirty="0">
                <a:solidFill>
                  <a:srgbClr val="FFFFFF"/>
                </a:solidFill>
                <a:latin typeface="Arial"/>
                <a:cs typeface="Arial"/>
              </a:rPr>
              <a:t>7</a:t>
            </a:r>
            <a:r>
              <a:rPr sz="1800" b="1" u="heavy" spc="15" dirty="0">
                <a:solidFill>
                  <a:srgbClr val="103E70"/>
                </a:solidFill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	</a:t>
            </a:r>
            <a:r>
              <a:rPr sz="1800" u="heavy" spc="-10" dirty="0">
                <a:solidFill>
                  <a:srgbClr val="103E70"/>
                </a:solidFill>
                <a:uFill>
                  <a:solidFill>
                    <a:srgbClr val="000000"/>
                  </a:solidFill>
                </a:uFill>
                <a:latin typeface="Arial MT"/>
                <a:cs typeface="Arial MT"/>
              </a:rPr>
              <a:t>Discromias</a:t>
            </a:r>
            <a:r>
              <a:rPr sz="1800" u="heavy" spc="-15" dirty="0">
                <a:solidFill>
                  <a:srgbClr val="103E70"/>
                </a:solidFill>
                <a:uFill>
                  <a:solidFill>
                    <a:srgbClr val="000000"/>
                  </a:solidFill>
                </a:uFill>
                <a:latin typeface="Arial MT"/>
                <a:cs typeface="Arial MT"/>
              </a:rPr>
              <a:t> </a:t>
            </a:r>
            <a:r>
              <a:rPr sz="1800" u="heavy" spc="-10" dirty="0">
                <a:solidFill>
                  <a:srgbClr val="103E70"/>
                </a:solidFill>
                <a:uFill>
                  <a:solidFill>
                    <a:srgbClr val="000000"/>
                  </a:solidFill>
                </a:uFill>
                <a:latin typeface="Arial MT"/>
                <a:cs typeface="Arial MT"/>
              </a:rPr>
              <a:t>por</a:t>
            </a:r>
            <a:r>
              <a:rPr sz="1800" u="heavy" spc="5" dirty="0">
                <a:solidFill>
                  <a:srgbClr val="103E70"/>
                </a:solidFill>
                <a:uFill>
                  <a:solidFill>
                    <a:srgbClr val="000000"/>
                  </a:solidFill>
                </a:uFill>
                <a:latin typeface="Arial MT"/>
                <a:cs typeface="Arial MT"/>
              </a:rPr>
              <a:t> </a:t>
            </a:r>
            <a:r>
              <a:rPr sz="1800" u="heavy" spc="-5" dirty="0">
                <a:solidFill>
                  <a:srgbClr val="103E70"/>
                </a:solidFill>
                <a:uFill>
                  <a:solidFill>
                    <a:srgbClr val="000000"/>
                  </a:solidFill>
                </a:uFill>
                <a:latin typeface="Arial MT"/>
                <a:cs typeface="Arial MT"/>
              </a:rPr>
              <a:t>alteraciones </a:t>
            </a:r>
            <a:r>
              <a:rPr sz="1800" u="heavy" spc="-10" dirty="0">
                <a:solidFill>
                  <a:srgbClr val="103E70"/>
                </a:solidFill>
                <a:uFill>
                  <a:solidFill>
                    <a:srgbClr val="000000"/>
                  </a:solidFill>
                </a:uFill>
                <a:latin typeface="Arial MT"/>
                <a:cs typeface="Arial MT"/>
              </a:rPr>
              <a:t>endocrinas</a:t>
            </a:r>
            <a:endParaRPr sz="1800">
              <a:latin typeface="Arial MT"/>
              <a:cs typeface="Arial MT"/>
            </a:endParaRPr>
          </a:p>
          <a:p>
            <a:pPr marL="349250">
              <a:lnSpc>
                <a:spcPct val="100000"/>
              </a:lnSpc>
              <a:spcBef>
                <a:spcPts val="1190"/>
              </a:spcBef>
              <a:tabLst>
                <a:tab pos="1452245" algn="l"/>
              </a:tabLst>
            </a:pPr>
            <a:r>
              <a:rPr sz="2700" b="1" baseline="1543" dirty="0">
                <a:solidFill>
                  <a:srgbClr val="FFFFFF"/>
                </a:solidFill>
                <a:latin typeface="Arial"/>
                <a:cs typeface="Arial"/>
              </a:rPr>
              <a:t>8	</a:t>
            </a:r>
            <a:r>
              <a:rPr sz="1800" spc="-10" dirty="0">
                <a:solidFill>
                  <a:srgbClr val="103E70"/>
                </a:solidFill>
                <a:latin typeface="Arial MT"/>
                <a:cs typeface="Arial MT"/>
              </a:rPr>
              <a:t>Discromias Neoplasicas</a:t>
            </a:r>
            <a:endParaRPr sz="1800">
              <a:latin typeface="Arial MT"/>
              <a:cs typeface="Arial MT"/>
            </a:endParaRPr>
          </a:p>
        </p:txBody>
      </p:sp>
      <p:grpSp>
        <p:nvGrpSpPr>
          <p:cNvPr id="43" name="object 43"/>
          <p:cNvGrpSpPr/>
          <p:nvPr/>
        </p:nvGrpSpPr>
        <p:grpSpPr>
          <a:xfrm>
            <a:off x="3661409" y="5176520"/>
            <a:ext cx="4732020" cy="538480"/>
            <a:chOff x="3661409" y="5176520"/>
            <a:chExt cx="4732020" cy="538480"/>
          </a:xfrm>
        </p:grpSpPr>
        <p:sp>
          <p:nvSpPr>
            <p:cNvPr id="44" name="object 44"/>
            <p:cNvSpPr/>
            <p:nvPr/>
          </p:nvSpPr>
          <p:spPr>
            <a:xfrm>
              <a:off x="3923030" y="5638800"/>
              <a:ext cx="4470400" cy="76200"/>
            </a:xfrm>
            <a:custGeom>
              <a:avLst/>
              <a:gdLst/>
              <a:ahLst/>
              <a:cxnLst/>
              <a:rect l="l" t="t" r="r" b="b"/>
              <a:pathLst>
                <a:path w="4470400" h="76200">
                  <a:moveTo>
                    <a:pt x="24130" y="25400"/>
                  </a:moveTo>
                  <a:lnTo>
                    <a:pt x="0" y="25400"/>
                  </a:lnTo>
                  <a:lnTo>
                    <a:pt x="0" y="50800"/>
                  </a:lnTo>
                  <a:lnTo>
                    <a:pt x="24130" y="50800"/>
                  </a:lnTo>
                  <a:lnTo>
                    <a:pt x="24130" y="25400"/>
                  </a:lnTo>
                  <a:close/>
                </a:path>
                <a:path w="4470400" h="76200">
                  <a:moveTo>
                    <a:pt x="74930" y="25400"/>
                  </a:moveTo>
                  <a:lnTo>
                    <a:pt x="49530" y="25400"/>
                  </a:lnTo>
                  <a:lnTo>
                    <a:pt x="49530" y="50800"/>
                  </a:lnTo>
                  <a:lnTo>
                    <a:pt x="74930" y="50800"/>
                  </a:lnTo>
                  <a:lnTo>
                    <a:pt x="74930" y="25400"/>
                  </a:lnTo>
                  <a:close/>
                </a:path>
                <a:path w="4470400" h="76200">
                  <a:moveTo>
                    <a:pt x="125730" y="25400"/>
                  </a:moveTo>
                  <a:lnTo>
                    <a:pt x="100330" y="25400"/>
                  </a:lnTo>
                  <a:lnTo>
                    <a:pt x="100330" y="50800"/>
                  </a:lnTo>
                  <a:lnTo>
                    <a:pt x="125730" y="50800"/>
                  </a:lnTo>
                  <a:lnTo>
                    <a:pt x="125730" y="25400"/>
                  </a:lnTo>
                  <a:close/>
                </a:path>
                <a:path w="4470400" h="76200">
                  <a:moveTo>
                    <a:pt x="176530" y="25400"/>
                  </a:moveTo>
                  <a:lnTo>
                    <a:pt x="151130" y="25400"/>
                  </a:lnTo>
                  <a:lnTo>
                    <a:pt x="151130" y="50800"/>
                  </a:lnTo>
                  <a:lnTo>
                    <a:pt x="176530" y="50800"/>
                  </a:lnTo>
                  <a:lnTo>
                    <a:pt x="176530" y="25400"/>
                  </a:lnTo>
                  <a:close/>
                </a:path>
                <a:path w="4470400" h="76200">
                  <a:moveTo>
                    <a:pt x="226060" y="25400"/>
                  </a:moveTo>
                  <a:lnTo>
                    <a:pt x="200660" y="25400"/>
                  </a:lnTo>
                  <a:lnTo>
                    <a:pt x="200660" y="50800"/>
                  </a:lnTo>
                  <a:lnTo>
                    <a:pt x="226060" y="50800"/>
                  </a:lnTo>
                  <a:lnTo>
                    <a:pt x="226060" y="25400"/>
                  </a:lnTo>
                  <a:close/>
                </a:path>
                <a:path w="4470400" h="76200">
                  <a:moveTo>
                    <a:pt x="276860" y="25400"/>
                  </a:moveTo>
                  <a:lnTo>
                    <a:pt x="251460" y="25400"/>
                  </a:lnTo>
                  <a:lnTo>
                    <a:pt x="251460" y="50800"/>
                  </a:lnTo>
                  <a:lnTo>
                    <a:pt x="276860" y="50800"/>
                  </a:lnTo>
                  <a:lnTo>
                    <a:pt x="276860" y="25400"/>
                  </a:lnTo>
                  <a:close/>
                </a:path>
                <a:path w="4470400" h="76200">
                  <a:moveTo>
                    <a:pt x="327660" y="25400"/>
                  </a:moveTo>
                  <a:lnTo>
                    <a:pt x="302260" y="25400"/>
                  </a:lnTo>
                  <a:lnTo>
                    <a:pt x="302260" y="50800"/>
                  </a:lnTo>
                  <a:lnTo>
                    <a:pt x="327660" y="50800"/>
                  </a:lnTo>
                  <a:lnTo>
                    <a:pt x="327660" y="25400"/>
                  </a:lnTo>
                  <a:close/>
                </a:path>
                <a:path w="4470400" h="76200">
                  <a:moveTo>
                    <a:pt x="377190" y="25400"/>
                  </a:moveTo>
                  <a:lnTo>
                    <a:pt x="351790" y="25400"/>
                  </a:lnTo>
                  <a:lnTo>
                    <a:pt x="351790" y="50800"/>
                  </a:lnTo>
                  <a:lnTo>
                    <a:pt x="377190" y="50800"/>
                  </a:lnTo>
                  <a:lnTo>
                    <a:pt x="377190" y="25400"/>
                  </a:lnTo>
                  <a:close/>
                </a:path>
                <a:path w="4470400" h="76200">
                  <a:moveTo>
                    <a:pt x="427990" y="25400"/>
                  </a:moveTo>
                  <a:lnTo>
                    <a:pt x="402590" y="25400"/>
                  </a:lnTo>
                  <a:lnTo>
                    <a:pt x="402590" y="50800"/>
                  </a:lnTo>
                  <a:lnTo>
                    <a:pt x="427990" y="50800"/>
                  </a:lnTo>
                  <a:lnTo>
                    <a:pt x="427990" y="25400"/>
                  </a:lnTo>
                  <a:close/>
                </a:path>
                <a:path w="4470400" h="76200">
                  <a:moveTo>
                    <a:pt x="478790" y="25400"/>
                  </a:moveTo>
                  <a:lnTo>
                    <a:pt x="453390" y="25400"/>
                  </a:lnTo>
                  <a:lnTo>
                    <a:pt x="453390" y="50800"/>
                  </a:lnTo>
                  <a:lnTo>
                    <a:pt x="478790" y="50800"/>
                  </a:lnTo>
                  <a:lnTo>
                    <a:pt x="478790" y="25400"/>
                  </a:lnTo>
                  <a:close/>
                </a:path>
                <a:path w="4470400" h="76200">
                  <a:moveTo>
                    <a:pt x="528320" y="25400"/>
                  </a:moveTo>
                  <a:lnTo>
                    <a:pt x="502920" y="25400"/>
                  </a:lnTo>
                  <a:lnTo>
                    <a:pt x="502920" y="50800"/>
                  </a:lnTo>
                  <a:lnTo>
                    <a:pt x="528320" y="50800"/>
                  </a:lnTo>
                  <a:lnTo>
                    <a:pt x="528320" y="25400"/>
                  </a:lnTo>
                  <a:close/>
                </a:path>
                <a:path w="4470400" h="76200">
                  <a:moveTo>
                    <a:pt x="579120" y="25400"/>
                  </a:moveTo>
                  <a:lnTo>
                    <a:pt x="553720" y="25400"/>
                  </a:lnTo>
                  <a:lnTo>
                    <a:pt x="553720" y="50800"/>
                  </a:lnTo>
                  <a:lnTo>
                    <a:pt x="579120" y="50800"/>
                  </a:lnTo>
                  <a:lnTo>
                    <a:pt x="579120" y="25400"/>
                  </a:lnTo>
                  <a:close/>
                </a:path>
                <a:path w="4470400" h="76200">
                  <a:moveTo>
                    <a:pt x="629920" y="25400"/>
                  </a:moveTo>
                  <a:lnTo>
                    <a:pt x="604520" y="25400"/>
                  </a:lnTo>
                  <a:lnTo>
                    <a:pt x="604520" y="50800"/>
                  </a:lnTo>
                  <a:lnTo>
                    <a:pt x="629920" y="50800"/>
                  </a:lnTo>
                  <a:lnTo>
                    <a:pt x="629920" y="25400"/>
                  </a:lnTo>
                  <a:close/>
                </a:path>
                <a:path w="4470400" h="76200">
                  <a:moveTo>
                    <a:pt x="679450" y="25400"/>
                  </a:moveTo>
                  <a:lnTo>
                    <a:pt x="655320" y="25400"/>
                  </a:lnTo>
                  <a:lnTo>
                    <a:pt x="655320" y="50800"/>
                  </a:lnTo>
                  <a:lnTo>
                    <a:pt x="679450" y="50800"/>
                  </a:lnTo>
                  <a:lnTo>
                    <a:pt x="679450" y="25400"/>
                  </a:lnTo>
                  <a:close/>
                </a:path>
                <a:path w="4470400" h="76200">
                  <a:moveTo>
                    <a:pt x="730250" y="25400"/>
                  </a:moveTo>
                  <a:lnTo>
                    <a:pt x="704850" y="25400"/>
                  </a:lnTo>
                  <a:lnTo>
                    <a:pt x="704850" y="50800"/>
                  </a:lnTo>
                  <a:lnTo>
                    <a:pt x="730250" y="50800"/>
                  </a:lnTo>
                  <a:lnTo>
                    <a:pt x="730250" y="25400"/>
                  </a:lnTo>
                  <a:close/>
                </a:path>
                <a:path w="4470400" h="76200">
                  <a:moveTo>
                    <a:pt x="781050" y="25400"/>
                  </a:moveTo>
                  <a:lnTo>
                    <a:pt x="755650" y="25400"/>
                  </a:lnTo>
                  <a:lnTo>
                    <a:pt x="755650" y="50800"/>
                  </a:lnTo>
                  <a:lnTo>
                    <a:pt x="781050" y="50800"/>
                  </a:lnTo>
                  <a:lnTo>
                    <a:pt x="781050" y="25400"/>
                  </a:lnTo>
                  <a:close/>
                </a:path>
                <a:path w="4470400" h="76200">
                  <a:moveTo>
                    <a:pt x="830580" y="25400"/>
                  </a:moveTo>
                  <a:lnTo>
                    <a:pt x="806450" y="25400"/>
                  </a:lnTo>
                  <a:lnTo>
                    <a:pt x="806450" y="50800"/>
                  </a:lnTo>
                  <a:lnTo>
                    <a:pt x="830580" y="50800"/>
                  </a:lnTo>
                  <a:lnTo>
                    <a:pt x="830580" y="25400"/>
                  </a:lnTo>
                  <a:close/>
                </a:path>
                <a:path w="4470400" h="76200">
                  <a:moveTo>
                    <a:pt x="881380" y="25400"/>
                  </a:moveTo>
                  <a:lnTo>
                    <a:pt x="855980" y="25400"/>
                  </a:lnTo>
                  <a:lnTo>
                    <a:pt x="855980" y="50800"/>
                  </a:lnTo>
                  <a:lnTo>
                    <a:pt x="881380" y="50800"/>
                  </a:lnTo>
                  <a:lnTo>
                    <a:pt x="881380" y="25400"/>
                  </a:lnTo>
                  <a:close/>
                </a:path>
                <a:path w="4470400" h="76200">
                  <a:moveTo>
                    <a:pt x="932180" y="25400"/>
                  </a:moveTo>
                  <a:lnTo>
                    <a:pt x="906780" y="25400"/>
                  </a:lnTo>
                  <a:lnTo>
                    <a:pt x="906780" y="50800"/>
                  </a:lnTo>
                  <a:lnTo>
                    <a:pt x="932180" y="50800"/>
                  </a:lnTo>
                  <a:lnTo>
                    <a:pt x="932180" y="25400"/>
                  </a:lnTo>
                  <a:close/>
                </a:path>
                <a:path w="4470400" h="76200">
                  <a:moveTo>
                    <a:pt x="981710" y="25400"/>
                  </a:moveTo>
                  <a:lnTo>
                    <a:pt x="957580" y="25400"/>
                  </a:lnTo>
                  <a:lnTo>
                    <a:pt x="957580" y="50800"/>
                  </a:lnTo>
                  <a:lnTo>
                    <a:pt x="981710" y="50800"/>
                  </a:lnTo>
                  <a:lnTo>
                    <a:pt x="981710" y="25400"/>
                  </a:lnTo>
                  <a:close/>
                </a:path>
                <a:path w="4470400" h="76200">
                  <a:moveTo>
                    <a:pt x="1032510" y="25400"/>
                  </a:moveTo>
                  <a:lnTo>
                    <a:pt x="1007110" y="25400"/>
                  </a:lnTo>
                  <a:lnTo>
                    <a:pt x="1007110" y="50800"/>
                  </a:lnTo>
                  <a:lnTo>
                    <a:pt x="1032510" y="50800"/>
                  </a:lnTo>
                  <a:lnTo>
                    <a:pt x="1032510" y="25400"/>
                  </a:lnTo>
                  <a:close/>
                </a:path>
                <a:path w="4470400" h="76200">
                  <a:moveTo>
                    <a:pt x="1083310" y="25400"/>
                  </a:moveTo>
                  <a:lnTo>
                    <a:pt x="1057910" y="25400"/>
                  </a:lnTo>
                  <a:lnTo>
                    <a:pt x="1057910" y="50800"/>
                  </a:lnTo>
                  <a:lnTo>
                    <a:pt x="1083310" y="50800"/>
                  </a:lnTo>
                  <a:lnTo>
                    <a:pt x="1083310" y="25400"/>
                  </a:lnTo>
                  <a:close/>
                </a:path>
                <a:path w="4470400" h="76200">
                  <a:moveTo>
                    <a:pt x="1134110" y="25400"/>
                  </a:moveTo>
                  <a:lnTo>
                    <a:pt x="1108710" y="25400"/>
                  </a:lnTo>
                  <a:lnTo>
                    <a:pt x="1108710" y="50800"/>
                  </a:lnTo>
                  <a:lnTo>
                    <a:pt x="1134110" y="50800"/>
                  </a:lnTo>
                  <a:lnTo>
                    <a:pt x="1134110" y="25400"/>
                  </a:lnTo>
                  <a:close/>
                </a:path>
                <a:path w="4470400" h="76200">
                  <a:moveTo>
                    <a:pt x="1183640" y="25400"/>
                  </a:moveTo>
                  <a:lnTo>
                    <a:pt x="1158240" y="25400"/>
                  </a:lnTo>
                  <a:lnTo>
                    <a:pt x="1158240" y="50800"/>
                  </a:lnTo>
                  <a:lnTo>
                    <a:pt x="1183640" y="50800"/>
                  </a:lnTo>
                  <a:lnTo>
                    <a:pt x="1183640" y="25400"/>
                  </a:lnTo>
                  <a:close/>
                </a:path>
                <a:path w="4470400" h="76200">
                  <a:moveTo>
                    <a:pt x="1234440" y="25400"/>
                  </a:moveTo>
                  <a:lnTo>
                    <a:pt x="1209040" y="25400"/>
                  </a:lnTo>
                  <a:lnTo>
                    <a:pt x="1209040" y="50800"/>
                  </a:lnTo>
                  <a:lnTo>
                    <a:pt x="1234440" y="50800"/>
                  </a:lnTo>
                  <a:lnTo>
                    <a:pt x="1234440" y="25400"/>
                  </a:lnTo>
                  <a:close/>
                </a:path>
                <a:path w="4470400" h="76200">
                  <a:moveTo>
                    <a:pt x="1285240" y="25400"/>
                  </a:moveTo>
                  <a:lnTo>
                    <a:pt x="1259840" y="25400"/>
                  </a:lnTo>
                  <a:lnTo>
                    <a:pt x="1259840" y="50800"/>
                  </a:lnTo>
                  <a:lnTo>
                    <a:pt x="1285240" y="50800"/>
                  </a:lnTo>
                  <a:lnTo>
                    <a:pt x="1285240" y="25400"/>
                  </a:lnTo>
                  <a:close/>
                </a:path>
                <a:path w="4470400" h="76200">
                  <a:moveTo>
                    <a:pt x="1334770" y="25400"/>
                  </a:moveTo>
                  <a:lnTo>
                    <a:pt x="1309370" y="25400"/>
                  </a:lnTo>
                  <a:lnTo>
                    <a:pt x="1309370" y="50800"/>
                  </a:lnTo>
                  <a:lnTo>
                    <a:pt x="1334770" y="50800"/>
                  </a:lnTo>
                  <a:lnTo>
                    <a:pt x="1334770" y="25400"/>
                  </a:lnTo>
                  <a:close/>
                </a:path>
                <a:path w="4470400" h="76200">
                  <a:moveTo>
                    <a:pt x="1385570" y="25400"/>
                  </a:moveTo>
                  <a:lnTo>
                    <a:pt x="1360170" y="25400"/>
                  </a:lnTo>
                  <a:lnTo>
                    <a:pt x="1360170" y="50800"/>
                  </a:lnTo>
                  <a:lnTo>
                    <a:pt x="1385570" y="50800"/>
                  </a:lnTo>
                  <a:lnTo>
                    <a:pt x="1385570" y="25400"/>
                  </a:lnTo>
                  <a:close/>
                </a:path>
                <a:path w="4470400" h="76200">
                  <a:moveTo>
                    <a:pt x="1436370" y="25400"/>
                  </a:moveTo>
                  <a:lnTo>
                    <a:pt x="1410970" y="25400"/>
                  </a:lnTo>
                  <a:lnTo>
                    <a:pt x="1410970" y="50800"/>
                  </a:lnTo>
                  <a:lnTo>
                    <a:pt x="1436370" y="50800"/>
                  </a:lnTo>
                  <a:lnTo>
                    <a:pt x="1436370" y="25400"/>
                  </a:lnTo>
                  <a:close/>
                </a:path>
                <a:path w="4470400" h="76200">
                  <a:moveTo>
                    <a:pt x="1485900" y="25400"/>
                  </a:moveTo>
                  <a:lnTo>
                    <a:pt x="1460500" y="25400"/>
                  </a:lnTo>
                  <a:lnTo>
                    <a:pt x="1460500" y="50800"/>
                  </a:lnTo>
                  <a:lnTo>
                    <a:pt x="1485900" y="50800"/>
                  </a:lnTo>
                  <a:lnTo>
                    <a:pt x="1485900" y="25400"/>
                  </a:lnTo>
                  <a:close/>
                </a:path>
                <a:path w="4470400" h="76200">
                  <a:moveTo>
                    <a:pt x="1536700" y="25400"/>
                  </a:moveTo>
                  <a:lnTo>
                    <a:pt x="1511300" y="25400"/>
                  </a:lnTo>
                  <a:lnTo>
                    <a:pt x="1511300" y="50800"/>
                  </a:lnTo>
                  <a:lnTo>
                    <a:pt x="1536700" y="50800"/>
                  </a:lnTo>
                  <a:lnTo>
                    <a:pt x="1536700" y="25400"/>
                  </a:lnTo>
                  <a:close/>
                </a:path>
                <a:path w="4470400" h="76200">
                  <a:moveTo>
                    <a:pt x="1587500" y="25400"/>
                  </a:moveTo>
                  <a:lnTo>
                    <a:pt x="1562100" y="25400"/>
                  </a:lnTo>
                  <a:lnTo>
                    <a:pt x="1562100" y="50800"/>
                  </a:lnTo>
                  <a:lnTo>
                    <a:pt x="1587500" y="50800"/>
                  </a:lnTo>
                  <a:lnTo>
                    <a:pt x="1587500" y="25400"/>
                  </a:lnTo>
                  <a:close/>
                </a:path>
                <a:path w="4470400" h="76200">
                  <a:moveTo>
                    <a:pt x="1637030" y="25400"/>
                  </a:moveTo>
                  <a:lnTo>
                    <a:pt x="1612900" y="25400"/>
                  </a:lnTo>
                  <a:lnTo>
                    <a:pt x="1612900" y="50800"/>
                  </a:lnTo>
                  <a:lnTo>
                    <a:pt x="1637030" y="50800"/>
                  </a:lnTo>
                  <a:lnTo>
                    <a:pt x="1637030" y="25400"/>
                  </a:lnTo>
                  <a:close/>
                </a:path>
                <a:path w="4470400" h="76200">
                  <a:moveTo>
                    <a:pt x="1687830" y="25400"/>
                  </a:moveTo>
                  <a:lnTo>
                    <a:pt x="1662430" y="25400"/>
                  </a:lnTo>
                  <a:lnTo>
                    <a:pt x="1662430" y="50800"/>
                  </a:lnTo>
                  <a:lnTo>
                    <a:pt x="1687830" y="50800"/>
                  </a:lnTo>
                  <a:lnTo>
                    <a:pt x="1687830" y="25400"/>
                  </a:lnTo>
                  <a:close/>
                </a:path>
                <a:path w="4470400" h="76200">
                  <a:moveTo>
                    <a:pt x="1738630" y="25400"/>
                  </a:moveTo>
                  <a:lnTo>
                    <a:pt x="1713230" y="25400"/>
                  </a:lnTo>
                  <a:lnTo>
                    <a:pt x="1713230" y="50800"/>
                  </a:lnTo>
                  <a:lnTo>
                    <a:pt x="1738630" y="50800"/>
                  </a:lnTo>
                  <a:lnTo>
                    <a:pt x="1738630" y="25400"/>
                  </a:lnTo>
                  <a:close/>
                </a:path>
                <a:path w="4470400" h="76200">
                  <a:moveTo>
                    <a:pt x="1788160" y="25400"/>
                  </a:moveTo>
                  <a:lnTo>
                    <a:pt x="1764030" y="25400"/>
                  </a:lnTo>
                  <a:lnTo>
                    <a:pt x="1764030" y="50800"/>
                  </a:lnTo>
                  <a:lnTo>
                    <a:pt x="1788160" y="50800"/>
                  </a:lnTo>
                  <a:lnTo>
                    <a:pt x="1788160" y="25400"/>
                  </a:lnTo>
                  <a:close/>
                </a:path>
                <a:path w="4470400" h="76200">
                  <a:moveTo>
                    <a:pt x="1838960" y="25400"/>
                  </a:moveTo>
                  <a:lnTo>
                    <a:pt x="1813560" y="25400"/>
                  </a:lnTo>
                  <a:lnTo>
                    <a:pt x="1813560" y="50800"/>
                  </a:lnTo>
                  <a:lnTo>
                    <a:pt x="1838960" y="50800"/>
                  </a:lnTo>
                  <a:lnTo>
                    <a:pt x="1838960" y="25400"/>
                  </a:lnTo>
                  <a:close/>
                </a:path>
                <a:path w="4470400" h="76200">
                  <a:moveTo>
                    <a:pt x="1889760" y="25400"/>
                  </a:moveTo>
                  <a:lnTo>
                    <a:pt x="1864360" y="25400"/>
                  </a:lnTo>
                  <a:lnTo>
                    <a:pt x="1864360" y="50800"/>
                  </a:lnTo>
                  <a:lnTo>
                    <a:pt x="1889760" y="50800"/>
                  </a:lnTo>
                  <a:lnTo>
                    <a:pt x="1889760" y="25400"/>
                  </a:lnTo>
                  <a:close/>
                </a:path>
                <a:path w="4470400" h="76200">
                  <a:moveTo>
                    <a:pt x="1940560" y="25400"/>
                  </a:moveTo>
                  <a:lnTo>
                    <a:pt x="1915160" y="25400"/>
                  </a:lnTo>
                  <a:lnTo>
                    <a:pt x="1915160" y="50800"/>
                  </a:lnTo>
                  <a:lnTo>
                    <a:pt x="1940560" y="50800"/>
                  </a:lnTo>
                  <a:lnTo>
                    <a:pt x="1940560" y="25400"/>
                  </a:lnTo>
                  <a:close/>
                </a:path>
                <a:path w="4470400" h="76200">
                  <a:moveTo>
                    <a:pt x="1990090" y="25400"/>
                  </a:moveTo>
                  <a:lnTo>
                    <a:pt x="1964690" y="25400"/>
                  </a:lnTo>
                  <a:lnTo>
                    <a:pt x="1964690" y="50800"/>
                  </a:lnTo>
                  <a:lnTo>
                    <a:pt x="1990090" y="50800"/>
                  </a:lnTo>
                  <a:lnTo>
                    <a:pt x="1990090" y="25400"/>
                  </a:lnTo>
                  <a:close/>
                </a:path>
                <a:path w="4470400" h="76200">
                  <a:moveTo>
                    <a:pt x="2040890" y="25400"/>
                  </a:moveTo>
                  <a:lnTo>
                    <a:pt x="2015490" y="25400"/>
                  </a:lnTo>
                  <a:lnTo>
                    <a:pt x="2015490" y="50800"/>
                  </a:lnTo>
                  <a:lnTo>
                    <a:pt x="2040890" y="50800"/>
                  </a:lnTo>
                  <a:lnTo>
                    <a:pt x="2040890" y="25400"/>
                  </a:lnTo>
                  <a:close/>
                </a:path>
                <a:path w="4470400" h="76200">
                  <a:moveTo>
                    <a:pt x="2091690" y="25400"/>
                  </a:moveTo>
                  <a:lnTo>
                    <a:pt x="2066290" y="25400"/>
                  </a:lnTo>
                  <a:lnTo>
                    <a:pt x="2066290" y="50800"/>
                  </a:lnTo>
                  <a:lnTo>
                    <a:pt x="2091690" y="50800"/>
                  </a:lnTo>
                  <a:lnTo>
                    <a:pt x="2091690" y="25400"/>
                  </a:lnTo>
                  <a:close/>
                </a:path>
                <a:path w="4470400" h="76200">
                  <a:moveTo>
                    <a:pt x="2141220" y="25400"/>
                  </a:moveTo>
                  <a:lnTo>
                    <a:pt x="2115820" y="25400"/>
                  </a:lnTo>
                  <a:lnTo>
                    <a:pt x="2115820" y="50800"/>
                  </a:lnTo>
                  <a:lnTo>
                    <a:pt x="2141220" y="50800"/>
                  </a:lnTo>
                  <a:lnTo>
                    <a:pt x="2141220" y="25400"/>
                  </a:lnTo>
                  <a:close/>
                </a:path>
                <a:path w="4470400" h="76200">
                  <a:moveTo>
                    <a:pt x="2192020" y="25400"/>
                  </a:moveTo>
                  <a:lnTo>
                    <a:pt x="2166620" y="25400"/>
                  </a:lnTo>
                  <a:lnTo>
                    <a:pt x="2166620" y="50800"/>
                  </a:lnTo>
                  <a:lnTo>
                    <a:pt x="2192020" y="50800"/>
                  </a:lnTo>
                  <a:lnTo>
                    <a:pt x="2192020" y="25400"/>
                  </a:lnTo>
                  <a:close/>
                </a:path>
                <a:path w="4470400" h="76200">
                  <a:moveTo>
                    <a:pt x="2242820" y="25400"/>
                  </a:moveTo>
                  <a:lnTo>
                    <a:pt x="2217420" y="25400"/>
                  </a:lnTo>
                  <a:lnTo>
                    <a:pt x="2217420" y="50800"/>
                  </a:lnTo>
                  <a:lnTo>
                    <a:pt x="2242820" y="50800"/>
                  </a:lnTo>
                  <a:lnTo>
                    <a:pt x="2242820" y="25400"/>
                  </a:lnTo>
                  <a:close/>
                </a:path>
                <a:path w="4470400" h="76200">
                  <a:moveTo>
                    <a:pt x="2292350" y="25400"/>
                  </a:moveTo>
                  <a:lnTo>
                    <a:pt x="2266950" y="25400"/>
                  </a:lnTo>
                  <a:lnTo>
                    <a:pt x="2266950" y="50800"/>
                  </a:lnTo>
                  <a:lnTo>
                    <a:pt x="2292350" y="50800"/>
                  </a:lnTo>
                  <a:lnTo>
                    <a:pt x="2292350" y="25400"/>
                  </a:lnTo>
                  <a:close/>
                </a:path>
                <a:path w="4470400" h="76200">
                  <a:moveTo>
                    <a:pt x="2343150" y="25400"/>
                  </a:moveTo>
                  <a:lnTo>
                    <a:pt x="2317750" y="25400"/>
                  </a:lnTo>
                  <a:lnTo>
                    <a:pt x="2317750" y="50800"/>
                  </a:lnTo>
                  <a:lnTo>
                    <a:pt x="2343150" y="50800"/>
                  </a:lnTo>
                  <a:lnTo>
                    <a:pt x="2343150" y="25400"/>
                  </a:lnTo>
                  <a:close/>
                </a:path>
                <a:path w="4470400" h="76200">
                  <a:moveTo>
                    <a:pt x="2393950" y="25400"/>
                  </a:moveTo>
                  <a:lnTo>
                    <a:pt x="2368550" y="25400"/>
                  </a:lnTo>
                  <a:lnTo>
                    <a:pt x="2368550" y="50800"/>
                  </a:lnTo>
                  <a:lnTo>
                    <a:pt x="2393950" y="50800"/>
                  </a:lnTo>
                  <a:lnTo>
                    <a:pt x="2393950" y="25400"/>
                  </a:lnTo>
                  <a:close/>
                </a:path>
                <a:path w="4470400" h="76200">
                  <a:moveTo>
                    <a:pt x="2443480" y="25400"/>
                  </a:moveTo>
                  <a:lnTo>
                    <a:pt x="2419350" y="25400"/>
                  </a:lnTo>
                  <a:lnTo>
                    <a:pt x="2419350" y="50800"/>
                  </a:lnTo>
                  <a:lnTo>
                    <a:pt x="2443480" y="50800"/>
                  </a:lnTo>
                  <a:lnTo>
                    <a:pt x="2443480" y="25400"/>
                  </a:lnTo>
                  <a:close/>
                </a:path>
                <a:path w="4470400" h="76200">
                  <a:moveTo>
                    <a:pt x="2494280" y="25400"/>
                  </a:moveTo>
                  <a:lnTo>
                    <a:pt x="2468880" y="25400"/>
                  </a:lnTo>
                  <a:lnTo>
                    <a:pt x="2468880" y="50800"/>
                  </a:lnTo>
                  <a:lnTo>
                    <a:pt x="2494280" y="50800"/>
                  </a:lnTo>
                  <a:lnTo>
                    <a:pt x="2494280" y="25400"/>
                  </a:lnTo>
                  <a:close/>
                </a:path>
                <a:path w="4470400" h="76200">
                  <a:moveTo>
                    <a:pt x="2545080" y="25400"/>
                  </a:moveTo>
                  <a:lnTo>
                    <a:pt x="2519680" y="25400"/>
                  </a:lnTo>
                  <a:lnTo>
                    <a:pt x="2519680" y="50800"/>
                  </a:lnTo>
                  <a:lnTo>
                    <a:pt x="2545080" y="50800"/>
                  </a:lnTo>
                  <a:lnTo>
                    <a:pt x="2545080" y="25400"/>
                  </a:lnTo>
                  <a:close/>
                </a:path>
                <a:path w="4470400" h="76200">
                  <a:moveTo>
                    <a:pt x="2594610" y="25400"/>
                  </a:moveTo>
                  <a:lnTo>
                    <a:pt x="2570480" y="25400"/>
                  </a:lnTo>
                  <a:lnTo>
                    <a:pt x="2570480" y="50800"/>
                  </a:lnTo>
                  <a:lnTo>
                    <a:pt x="2594610" y="50800"/>
                  </a:lnTo>
                  <a:lnTo>
                    <a:pt x="2594610" y="25400"/>
                  </a:lnTo>
                  <a:close/>
                </a:path>
                <a:path w="4470400" h="76200">
                  <a:moveTo>
                    <a:pt x="2645410" y="25400"/>
                  </a:moveTo>
                  <a:lnTo>
                    <a:pt x="2620010" y="25400"/>
                  </a:lnTo>
                  <a:lnTo>
                    <a:pt x="2620010" y="50800"/>
                  </a:lnTo>
                  <a:lnTo>
                    <a:pt x="2645410" y="50800"/>
                  </a:lnTo>
                  <a:lnTo>
                    <a:pt x="2645410" y="25400"/>
                  </a:lnTo>
                  <a:close/>
                </a:path>
                <a:path w="4470400" h="76200">
                  <a:moveTo>
                    <a:pt x="2696210" y="25400"/>
                  </a:moveTo>
                  <a:lnTo>
                    <a:pt x="2670810" y="25400"/>
                  </a:lnTo>
                  <a:lnTo>
                    <a:pt x="2670810" y="50800"/>
                  </a:lnTo>
                  <a:lnTo>
                    <a:pt x="2696210" y="50800"/>
                  </a:lnTo>
                  <a:lnTo>
                    <a:pt x="2696210" y="25400"/>
                  </a:lnTo>
                  <a:close/>
                </a:path>
                <a:path w="4470400" h="76200">
                  <a:moveTo>
                    <a:pt x="2745740" y="25400"/>
                  </a:moveTo>
                  <a:lnTo>
                    <a:pt x="2721610" y="25400"/>
                  </a:lnTo>
                  <a:lnTo>
                    <a:pt x="2721610" y="50800"/>
                  </a:lnTo>
                  <a:lnTo>
                    <a:pt x="2745740" y="50800"/>
                  </a:lnTo>
                  <a:lnTo>
                    <a:pt x="2745740" y="25400"/>
                  </a:lnTo>
                  <a:close/>
                </a:path>
                <a:path w="4470400" h="76200">
                  <a:moveTo>
                    <a:pt x="2796540" y="25400"/>
                  </a:moveTo>
                  <a:lnTo>
                    <a:pt x="2771140" y="25400"/>
                  </a:lnTo>
                  <a:lnTo>
                    <a:pt x="2771140" y="50800"/>
                  </a:lnTo>
                  <a:lnTo>
                    <a:pt x="2796540" y="50800"/>
                  </a:lnTo>
                  <a:lnTo>
                    <a:pt x="2796540" y="25400"/>
                  </a:lnTo>
                  <a:close/>
                </a:path>
                <a:path w="4470400" h="76200">
                  <a:moveTo>
                    <a:pt x="2847340" y="25400"/>
                  </a:moveTo>
                  <a:lnTo>
                    <a:pt x="2821940" y="25400"/>
                  </a:lnTo>
                  <a:lnTo>
                    <a:pt x="2821940" y="50800"/>
                  </a:lnTo>
                  <a:lnTo>
                    <a:pt x="2847340" y="50800"/>
                  </a:lnTo>
                  <a:lnTo>
                    <a:pt x="2847340" y="25400"/>
                  </a:lnTo>
                  <a:close/>
                </a:path>
                <a:path w="4470400" h="76200">
                  <a:moveTo>
                    <a:pt x="2898140" y="25400"/>
                  </a:moveTo>
                  <a:lnTo>
                    <a:pt x="2872740" y="25400"/>
                  </a:lnTo>
                  <a:lnTo>
                    <a:pt x="2872740" y="50800"/>
                  </a:lnTo>
                  <a:lnTo>
                    <a:pt x="2898140" y="50800"/>
                  </a:lnTo>
                  <a:lnTo>
                    <a:pt x="2898140" y="25400"/>
                  </a:lnTo>
                  <a:close/>
                </a:path>
                <a:path w="4470400" h="76200">
                  <a:moveTo>
                    <a:pt x="2947670" y="25400"/>
                  </a:moveTo>
                  <a:lnTo>
                    <a:pt x="2922270" y="25400"/>
                  </a:lnTo>
                  <a:lnTo>
                    <a:pt x="2922270" y="50800"/>
                  </a:lnTo>
                  <a:lnTo>
                    <a:pt x="2947670" y="50800"/>
                  </a:lnTo>
                  <a:lnTo>
                    <a:pt x="2947670" y="25400"/>
                  </a:lnTo>
                  <a:close/>
                </a:path>
                <a:path w="4470400" h="76200">
                  <a:moveTo>
                    <a:pt x="2998470" y="25400"/>
                  </a:moveTo>
                  <a:lnTo>
                    <a:pt x="2973070" y="25400"/>
                  </a:lnTo>
                  <a:lnTo>
                    <a:pt x="2973070" y="50800"/>
                  </a:lnTo>
                  <a:lnTo>
                    <a:pt x="2998470" y="50800"/>
                  </a:lnTo>
                  <a:lnTo>
                    <a:pt x="2998470" y="25400"/>
                  </a:lnTo>
                  <a:close/>
                </a:path>
                <a:path w="4470400" h="76200">
                  <a:moveTo>
                    <a:pt x="3049270" y="25400"/>
                  </a:moveTo>
                  <a:lnTo>
                    <a:pt x="3023870" y="25400"/>
                  </a:lnTo>
                  <a:lnTo>
                    <a:pt x="3023870" y="50800"/>
                  </a:lnTo>
                  <a:lnTo>
                    <a:pt x="3049270" y="50800"/>
                  </a:lnTo>
                  <a:lnTo>
                    <a:pt x="3049270" y="25400"/>
                  </a:lnTo>
                  <a:close/>
                </a:path>
                <a:path w="4470400" h="76200">
                  <a:moveTo>
                    <a:pt x="3098800" y="25400"/>
                  </a:moveTo>
                  <a:lnTo>
                    <a:pt x="3073400" y="25400"/>
                  </a:lnTo>
                  <a:lnTo>
                    <a:pt x="3073400" y="50800"/>
                  </a:lnTo>
                  <a:lnTo>
                    <a:pt x="3098800" y="50800"/>
                  </a:lnTo>
                  <a:lnTo>
                    <a:pt x="3098800" y="25400"/>
                  </a:lnTo>
                  <a:close/>
                </a:path>
                <a:path w="4470400" h="76200">
                  <a:moveTo>
                    <a:pt x="3149600" y="25400"/>
                  </a:moveTo>
                  <a:lnTo>
                    <a:pt x="3124200" y="25400"/>
                  </a:lnTo>
                  <a:lnTo>
                    <a:pt x="3124200" y="50800"/>
                  </a:lnTo>
                  <a:lnTo>
                    <a:pt x="3149600" y="50800"/>
                  </a:lnTo>
                  <a:lnTo>
                    <a:pt x="3149600" y="25400"/>
                  </a:lnTo>
                  <a:close/>
                </a:path>
                <a:path w="4470400" h="76200">
                  <a:moveTo>
                    <a:pt x="3200400" y="25400"/>
                  </a:moveTo>
                  <a:lnTo>
                    <a:pt x="3175000" y="25400"/>
                  </a:lnTo>
                  <a:lnTo>
                    <a:pt x="3175000" y="50800"/>
                  </a:lnTo>
                  <a:lnTo>
                    <a:pt x="3200400" y="50800"/>
                  </a:lnTo>
                  <a:lnTo>
                    <a:pt x="3200400" y="25400"/>
                  </a:lnTo>
                  <a:close/>
                </a:path>
                <a:path w="4470400" h="76200">
                  <a:moveTo>
                    <a:pt x="3249930" y="25400"/>
                  </a:moveTo>
                  <a:lnTo>
                    <a:pt x="3224530" y="25400"/>
                  </a:lnTo>
                  <a:lnTo>
                    <a:pt x="3224530" y="50800"/>
                  </a:lnTo>
                  <a:lnTo>
                    <a:pt x="3249930" y="50800"/>
                  </a:lnTo>
                  <a:lnTo>
                    <a:pt x="3249930" y="25400"/>
                  </a:lnTo>
                  <a:close/>
                </a:path>
                <a:path w="4470400" h="76200">
                  <a:moveTo>
                    <a:pt x="3300730" y="25400"/>
                  </a:moveTo>
                  <a:lnTo>
                    <a:pt x="3275330" y="25400"/>
                  </a:lnTo>
                  <a:lnTo>
                    <a:pt x="3275330" y="50800"/>
                  </a:lnTo>
                  <a:lnTo>
                    <a:pt x="3300730" y="50800"/>
                  </a:lnTo>
                  <a:lnTo>
                    <a:pt x="3300730" y="25400"/>
                  </a:lnTo>
                  <a:close/>
                </a:path>
                <a:path w="4470400" h="76200">
                  <a:moveTo>
                    <a:pt x="3351530" y="25400"/>
                  </a:moveTo>
                  <a:lnTo>
                    <a:pt x="3326130" y="25400"/>
                  </a:lnTo>
                  <a:lnTo>
                    <a:pt x="3326130" y="50800"/>
                  </a:lnTo>
                  <a:lnTo>
                    <a:pt x="3351530" y="50800"/>
                  </a:lnTo>
                  <a:lnTo>
                    <a:pt x="3351530" y="25400"/>
                  </a:lnTo>
                  <a:close/>
                </a:path>
                <a:path w="4470400" h="76200">
                  <a:moveTo>
                    <a:pt x="3401060" y="25400"/>
                  </a:moveTo>
                  <a:lnTo>
                    <a:pt x="3376930" y="25400"/>
                  </a:lnTo>
                  <a:lnTo>
                    <a:pt x="3376930" y="50800"/>
                  </a:lnTo>
                  <a:lnTo>
                    <a:pt x="3401060" y="50800"/>
                  </a:lnTo>
                  <a:lnTo>
                    <a:pt x="3401060" y="25400"/>
                  </a:lnTo>
                  <a:close/>
                </a:path>
                <a:path w="4470400" h="76200">
                  <a:moveTo>
                    <a:pt x="3451860" y="25400"/>
                  </a:moveTo>
                  <a:lnTo>
                    <a:pt x="3426460" y="25400"/>
                  </a:lnTo>
                  <a:lnTo>
                    <a:pt x="3426460" y="50800"/>
                  </a:lnTo>
                  <a:lnTo>
                    <a:pt x="3451860" y="50800"/>
                  </a:lnTo>
                  <a:lnTo>
                    <a:pt x="3451860" y="25400"/>
                  </a:lnTo>
                  <a:close/>
                </a:path>
                <a:path w="4470400" h="76200">
                  <a:moveTo>
                    <a:pt x="3502660" y="25400"/>
                  </a:moveTo>
                  <a:lnTo>
                    <a:pt x="3477260" y="25400"/>
                  </a:lnTo>
                  <a:lnTo>
                    <a:pt x="3477260" y="50800"/>
                  </a:lnTo>
                  <a:lnTo>
                    <a:pt x="3502660" y="50800"/>
                  </a:lnTo>
                  <a:lnTo>
                    <a:pt x="3502660" y="25400"/>
                  </a:lnTo>
                  <a:close/>
                </a:path>
                <a:path w="4470400" h="76200">
                  <a:moveTo>
                    <a:pt x="4470400" y="34290"/>
                  </a:moveTo>
                  <a:lnTo>
                    <a:pt x="4469130" y="30480"/>
                  </a:lnTo>
                  <a:lnTo>
                    <a:pt x="4469130" y="26670"/>
                  </a:lnTo>
                  <a:lnTo>
                    <a:pt x="4466590" y="22860"/>
                  </a:lnTo>
                  <a:lnTo>
                    <a:pt x="4465320" y="19050"/>
                  </a:lnTo>
                  <a:lnTo>
                    <a:pt x="4464050" y="16510"/>
                  </a:lnTo>
                  <a:lnTo>
                    <a:pt x="4456430" y="8890"/>
                  </a:lnTo>
                  <a:lnTo>
                    <a:pt x="4452620" y="6350"/>
                  </a:lnTo>
                  <a:lnTo>
                    <a:pt x="4450080" y="3810"/>
                  </a:lnTo>
                  <a:lnTo>
                    <a:pt x="4442460" y="1270"/>
                  </a:lnTo>
                  <a:lnTo>
                    <a:pt x="4439920" y="0"/>
                  </a:lnTo>
                  <a:lnTo>
                    <a:pt x="4424680" y="0"/>
                  </a:lnTo>
                  <a:lnTo>
                    <a:pt x="4413250" y="3810"/>
                  </a:lnTo>
                  <a:lnTo>
                    <a:pt x="4410710" y="6350"/>
                  </a:lnTo>
                  <a:lnTo>
                    <a:pt x="4406900" y="8890"/>
                  </a:lnTo>
                  <a:lnTo>
                    <a:pt x="4401820" y="13970"/>
                  </a:lnTo>
                  <a:lnTo>
                    <a:pt x="4400550" y="16510"/>
                  </a:lnTo>
                  <a:lnTo>
                    <a:pt x="4398010" y="19050"/>
                  </a:lnTo>
                  <a:lnTo>
                    <a:pt x="4394200" y="30480"/>
                  </a:lnTo>
                  <a:lnTo>
                    <a:pt x="4394200" y="45720"/>
                  </a:lnTo>
                  <a:lnTo>
                    <a:pt x="4396740" y="53340"/>
                  </a:lnTo>
                  <a:lnTo>
                    <a:pt x="4398010" y="55880"/>
                  </a:lnTo>
                  <a:lnTo>
                    <a:pt x="4400550" y="59690"/>
                  </a:lnTo>
                  <a:lnTo>
                    <a:pt x="4401820" y="62230"/>
                  </a:lnTo>
                  <a:lnTo>
                    <a:pt x="4406900" y="67310"/>
                  </a:lnTo>
                  <a:lnTo>
                    <a:pt x="4410710" y="69850"/>
                  </a:lnTo>
                  <a:lnTo>
                    <a:pt x="4413250" y="72390"/>
                  </a:lnTo>
                  <a:lnTo>
                    <a:pt x="4420870" y="74930"/>
                  </a:lnTo>
                  <a:lnTo>
                    <a:pt x="4424680" y="74930"/>
                  </a:lnTo>
                  <a:lnTo>
                    <a:pt x="4428490" y="76200"/>
                  </a:lnTo>
                  <a:lnTo>
                    <a:pt x="4432300" y="76200"/>
                  </a:lnTo>
                  <a:lnTo>
                    <a:pt x="4436110" y="76200"/>
                  </a:lnTo>
                  <a:lnTo>
                    <a:pt x="4439920" y="74930"/>
                  </a:lnTo>
                  <a:lnTo>
                    <a:pt x="4442460" y="74930"/>
                  </a:lnTo>
                  <a:lnTo>
                    <a:pt x="4450080" y="72390"/>
                  </a:lnTo>
                  <a:lnTo>
                    <a:pt x="4452620" y="69850"/>
                  </a:lnTo>
                  <a:lnTo>
                    <a:pt x="4456430" y="67310"/>
                  </a:lnTo>
                  <a:lnTo>
                    <a:pt x="4464050" y="59690"/>
                  </a:lnTo>
                  <a:lnTo>
                    <a:pt x="4465320" y="55880"/>
                  </a:lnTo>
                  <a:lnTo>
                    <a:pt x="4466590" y="53340"/>
                  </a:lnTo>
                  <a:lnTo>
                    <a:pt x="4469130" y="49530"/>
                  </a:lnTo>
                  <a:lnTo>
                    <a:pt x="4469130" y="45720"/>
                  </a:lnTo>
                  <a:lnTo>
                    <a:pt x="4470400" y="41910"/>
                  </a:lnTo>
                  <a:lnTo>
                    <a:pt x="4470400" y="3429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" name="object 45"/>
            <p:cNvSpPr/>
            <p:nvPr/>
          </p:nvSpPr>
          <p:spPr>
            <a:xfrm>
              <a:off x="7400290" y="5664200"/>
              <a:ext cx="924560" cy="25400"/>
            </a:xfrm>
            <a:custGeom>
              <a:avLst/>
              <a:gdLst/>
              <a:ahLst/>
              <a:cxnLst/>
              <a:rect l="l" t="t" r="r" b="b"/>
              <a:pathLst>
                <a:path w="924559" h="25400">
                  <a:moveTo>
                    <a:pt x="25400" y="0"/>
                  </a:moveTo>
                  <a:lnTo>
                    <a:pt x="0" y="0"/>
                  </a:lnTo>
                  <a:lnTo>
                    <a:pt x="0" y="25400"/>
                  </a:lnTo>
                  <a:lnTo>
                    <a:pt x="25400" y="25400"/>
                  </a:lnTo>
                  <a:lnTo>
                    <a:pt x="25400" y="0"/>
                  </a:lnTo>
                  <a:close/>
                </a:path>
                <a:path w="924559" h="25400">
                  <a:moveTo>
                    <a:pt x="74930" y="0"/>
                  </a:moveTo>
                  <a:lnTo>
                    <a:pt x="50800" y="0"/>
                  </a:lnTo>
                  <a:lnTo>
                    <a:pt x="50800" y="25400"/>
                  </a:lnTo>
                  <a:lnTo>
                    <a:pt x="74930" y="25400"/>
                  </a:lnTo>
                  <a:lnTo>
                    <a:pt x="74930" y="0"/>
                  </a:lnTo>
                  <a:close/>
                </a:path>
                <a:path w="924559" h="25400">
                  <a:moveTo>
                    <a:pt x="125730" y="0"/>
                  </a:moveTo>
                  <a:lnTo>
                    <a:pt x="100330" y="0"/>
                  </a:lnTo>
                  <a:lnTo>
                    <a:pt x="100330" y="25400"/>
                  </a:lnTo>
                  <a:lnTo>
                    <a:pt x="125730" y="25400"/>
                  </a:lnTo>
                  <a:lnTo>
                    <a:pt x="125730" y="0"/>
                  </a:lnTo>
                  <a:close/>
                </a:path>
                <a:path w="924559" h="25400">
                  <a:moveTo>
                    <a:pt x="176530" y="0"/>
                  </a:moveTo>
                  <a:lnTo>
                    <a:pt x="151130" y="0"/>
                  </a:lnTo>
                  <a:lnTo>
                    <a:pt x="151130" y="25400"/>
                  </a:lnTo>
                  <a:lnTo>
                    <a:pt x="176530" y="25400"/>
                  </a:lnTo>
                  <a:lnTo>
                    <a:pt x="176530" y="0"/>
                  </a:lnTo>
                  <a:close/>
                </a:path>
                <a:path w="924559" h="25400">
                  <a:moveTo>
                    <a:pt x="226060" y="0"/>
                  </a:moveTo>
                  <a:lnTo>
                    <a:pt x="201930" y="0"/>
                  </a:lnTo>
                  <a:lnTo>
                    <a:pt x="201930" y="25400"/>
                  </a:lnTo>
                  <a:lnTo>
                    <a:pt x="226060" y="25400"/>
                  </a:lnTo>
                  <a:lnTo>
                    <a:pt x="226060" y="0"/>
                  </a:lnTo>
                  <a:close/>
                </a:path>
                <a:path w="924559" h="25400">
                  <a:moveTo>
                    <a:pt x="276860" y="0"/>
                  </a:moveTo>
                  <a:lnTo>
                    <a:pt x="251460" y="0"/>
                  </a:lnTo>
                  <a:lnTo>
                    <a:pt x="251460" y="25400"/>
                  </a:lnTo>
                  <a:lnTo>
                    <a:pt x="276860" y="25400"/>
                  </a:lnTo>
                  <a:lnTo>
                    <a:pt x="276860" y="0"/>
                  </a:lnTo>
                  <a:close/>
                </a:path>
                <a:path w="924559" h="25400">
                  <a:moveTo>
                    <a:pt x="327660" y="0"/>
                  </a:moveTo>
                  <a:lnTo>
                    <a:pt x="302260" y="0"/>
                  </a:lnTo>
                  <a:lnTo>
                    <a:pt x="302260" y="25400"/>
                  </a:lnTo>
                  <a:lnTo>
                    <a:pt x="327660" y="25400"/>
                  </a:lnTo>
                  <a:lnTo>
                    <a:pt x="327660" y="0"/>
                  </a:lnTo>
                  <a:close/>
                </a:path>
                <a:path w="924559" h="25400">
                  <a:moveTo>
                    <a:pt x="378460" y="0"/>
                  </a:moveTo>
                  <a:lnTo>
                    <a:pt x="353060" y="0"/>
                  </a:lnTo>
                  <a:lnTo>
                    <a:pt x="353060" y="25400"/>
                  </a:lnTo>
                  <a:lnTo>
                    <a:pt x="378460" y="25400"/>
                  </a:lnTo>
                  <a:lnTo>
                    <a:pt x="378460" y="0"/>
                  </a:lnTo>
                  <a:close/>
                </a:path>
                <a:path w="924559" h="25400">
                  <a:moveTo>
                    <a:pt x="427990" y="0"/>
                  </a:moveTo>
                  <a:lnTo>
                    <a:pt x="402590" y="0"/>
                  </a:lnTo>
                  <a:lnTo>
                    <a:pt x="402590" y="25400"/>
                  </a:lnTo>
                  <a:lnTo>
                    <a:pt x="427990" y="25400"/>
                  </a:lnTo>
                  <a:lnTo>
                    <a:pt x="427990" y="0"/>
                  </a:lnTo>
                  <a:close/>
                </a:path>
                <a:path w="924559" h="25400">
                  <a:moveTo>
                    <a:pt x="478790" y="0"/>
                  </a:moveTo>
                  <a:lnTo>
                    <a:pt x="453390" y="0"/>
                  </a:lnTo>
                  <a:lnTo>
                    <a:pt x="453390" y="25400"/>
                  </a:lnTo>
                  <a:lnTo>
                    <a:pt x="478790" y="25400"/>
                  </a:lnTo>
                  <a:lnTo>
                    <a:pt x="478790" y="0"/>
                  </a:lnTo>
                  <a:close/>
                </a:path>
                <a:path w="924559" h="25400">
                  <a:moveTo>
                    <a:pt x="529590" y="0"/>
                  </a:moveTo>
                  <a:lnTo>
                    <a:pt x="504190" y="0"/>
                  </a:lnTo>
                  <a:lnTo>
                    <a:pt x="504190" y="25400"/>
                  </a:lnTo>
                  <a:lnTo>
                    <a:pt x="529590" y="25400"/>
                  </a:lnTo>
                  <a:lnTo>
                    <a:pt x="529590" y="0"/>
                  </a:lnTo>
                  <a:close/>
                </a:path>
                <a:path w="924559" h="25400">
                  <a:moveTo>
                    <a:pt x="579120" y="0"/>
                  </a:moveTo>
                  <a:lnTo>
                    <a:pt x="553720" y="0"/>
                  </a:lnTo>
                  <a:lnTo>
                    <a:pt x="553720" y="25400"/>
                  </a:lnTo>
                  <a:lnTo>
                    <a:pt x="579120" y="25400"/>
                  </a:lnTo>
                  <a:lnTo>
                    <a:pt x="579120" y="0"/>
                  </a:lnTo>
                  <a:close/>
                </a:path>
                <a:path w="924559" h="25400">
                  <a:moveTo>
                    <a:pt x="629920" y="0"/>
                  </a:moveTo>
                  <a:lnTo>
                    <a:pt x="604520" y="0"/>
                  </a:lnTo>
                  <a:lnTo>
                    <a:pt x="604520" y="25400"/>
                  </a:lnTo>
                  <a:lnTo>
                    <a:pt x="629920" y="25400"/>
                  </a:lnTo>
                  <a:lnTo>
                    <a:pt x="629920" y="0"/>
                  </a:lnTo>
                  <a:close/>
                </a:path>
                <a:path w="924559" h="25400">
                  <a:moveTo>
                    <a:pt x="680720" y="0"/>
                  </a:moveTo>
                  <a:lnTo>
                    <a:pt x="655320" y="0"/>
                  </a:lnTo>
                  <a:lnTo>
                    <a:pt x="655320" y="25400"/>
                  </a:lnTo>
                  <a:lnTo>
                    <a:pt x="680720" y="25400"/>
                  </a:lnTo>
                  <a:lnTo>
                    <a:pt x="680720" y="0"/>
                  </a:lnTo>
                  <a:close/>
                </a:path>
                <a:path w="924559" h="25400">
                  <a:moveTo>
                    <a:pt x="730250" y="0"/>
                  </a:moveTo>
                  <a:lnTo>
                    <a:pt x="704850" y="0"/>
                  </a:lnTo>
                  <a:lnTo>
                    <a:pt x="704850" y="25400"/>
                  </a:lnTo>
                  <a:lnTo>
                    <a:pt x="730250" y="25400"/>
                  </a:lnTo>
                  <a:lnTo>
                    <a:pt x="730250" y="0"/>
                  </a:lnTo>
                  <a:close/>
                </a:path>
                <a:path w="924559" h="25400">
                  <a:moveTo>
                    <a:pt x="781050" y="0"/>
                  </a:moveTo>
                  <a:lnTo>
                    <a:pt x="755650" y="0"/>
                  </a:lnTo>
                  <a:lnTo>
                    <a:pt x="755650" y="25400"/>
                  </a:lnTo>
                  <a:lnTo>
                    <a:pt x="781050" y="25400"/>
                  </a:lnTo>
                  <a:lnTo>
                    <a:pt x="781050" y="0"/>
                  </a:lnTo>
                  <a:close/>
                </a:path>
                <a:path w="924559" h="25400">
                  <a:moveTo>
                    <a:pt x="831850" y="0"/>
                  </a:moveTo>
                  <a:lnTo>
                    <a:pt x="806450" y="0"/>
                  </a:lnTo>
                  <a:lnTo>
                    <a:pt x="806450" y="25400"/>
                  </a:lnTo>
                  <a:lnTo>
                    <a:pt x="831850" y="25400"/>
                  </a:lnTo>
                  <a:lnTo>
                    <a:pt x="831850" y="0"/>
                  </a:lnTo>
                  <a:close/>
                </a:path>
                <a:path w="924559" h="25400">
                  <a:moveTo>
                    <a:pt x="881380" y="0"/>
                  </a:moveTo>
                  <a:lnTo>
                    <a:pt x="857250" y="0"/>
                  </a:lnTo>
                  <a:lnTo>
                    <a:pt x="857250" y="25400"/>
                  </a:lnTo>
                  <a:lnTo>
                    <a:pt x="881380" y="25400"/>
                  </a:lnTo>
                  <a:lnTo>
                    <a:pt x="881380" y="0"/>
                  </a:lnTo>
                  <a:close/>
                </a:path>
                <a:path w="924559" h="25400">
                  <a:moveTo>
                    <a:pt x="924560" y="0"/>
                  </a:moveTo>
                  <a:lnTo>
                    <a:pt x="906780" y="0"/>
                  </a:lnTo>
                  <a:lnTo>
                    <a:pt x="906780" y="25400"/>
                  </a:lnTo>
                  <a:lnTo>
                    <a:pt x="924560" y="25400"/>
                  </a:lnTo>
                  <a:lnTo>
                    <a:pt x="92456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6" name="object 46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3661409" y="5176520"/>
              <a:ext cx="485139" cy="513080"/>
            </a:xfrm>
            <a:prstGeom prst="rect">
              <a:avLst/>
            </a:prstGeom>
          </p:spPr>
        </p:pic>
      </p:grpSp>
      <p:sp>
        <p:nvSpPr>
          <p:cNvPr id="47" name="object 47"/>
          <p:cNvSpPr txBox="1"/>
          <p:nvPr/>
        </p:nvSpPr>
        <p:spPr>
          <a:xfrm>
            <a:off x="3825240" y="5353050"/>
            <a:ext cx="15303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solidFill>
                  <a:srgbClr val="FFFFFF"/>
                </a:solidFill>
                <a:latin typeface="Arial"/>
                <a:cs typeface="Arial"/>
              </a:rPr>
              <a:t>9</a:t>
            </a:r>
            <a:endParaRPr sz="1800">
              <a:latin typeface="Arial"/>
              <a:cs typeface="Arial"/>
            </a:endParaRPr>
          </a:p>
        </p:txBody>
      </p:sp>
      <p:sp>
        <p:nvSpPr>
          <p:cNvPr id="48" name="object 48"/>
          <p:cNvSpPr txBox="1"/>
          <p:nvPr/>
        </p:nvSpPr>
        <p:spPr>
          <a:xfrm>
            <a:off x="4819650" y="5401309"/>
            <a:ext cx="348615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10" dirty="0">
                <a:solidFill>
                  <a:srgbClr val="103E70"/>
                </a:solidFill>
                <a:latin typeface="Arial MT"/>
                <a:cs typeface="Arial MT"/>
              </a:rPr>
              <a:t>Discromias</a:t>
            </a:r>
            <a:r>
              <a:rPr sz="1800" spc="-5" dirty="0">
                <a:solidFill>
                  <a:srgbClr val="103E70"/>
                </a:solidFill>
                <a:latin typeface="Arial MT"/>
                <a:cs typeface="Arial MT"/>
              </a:rPr>
              <a:t> de causa</a:t>
            </a:r>
            <a:r>
              <a:rPr sz="1800" dirty="0">
                <a:solidFill>
                  <a:srgbClr val="103E70"/>
                </a:solidFill>
                <a:latin typeface="Arial MT"/>
                <a:cs typeface="Arial MT"/>
              </a:rPr>
              <a:t> </a:t>
            </a:r>
            <a:r>
              <a:rPr sz="1800" spc="-10" dirty="0">
                <a:solidFill>
                  <a:srgbClr val="103E70"/>
                </a:solidFill>
                <a:latin typeface="Arial MT"/>
                <a:cs typeface="Arial MT"/>
              </a:rPr>
              <a:t>desconocida</a:t>
            </a:r>
            <a:endParaRPr sz="1800">
              <a:latin typeface="Arial MT"/>
              <a:cs typeface="Arial MT"/>
            </a:endParaRPr>
          </a:p>
        </p:txBody>
      </p:sp>
      <p:sp>
        <p:nvSpPr>
          <p:cNvPr id="49" name="object 49"/>
          <p:cNvSpPr txBox="1">
            <a:spLocks noGrp="1"/>
          </p:cNvSpPr>
          <p:nvPr>
            <p:ph type="title"/>
          </p:nvPr>
        </p:nvSpPr>
        <p:spPr>
          <a:xfrm>
            <a:off x="1779270" y="22859"/>
            <a:ext cx="5130165" cy="762000"/>
          </a:xfrm>
          <a:prstGeom prst="rect">
            <a:avLst/>
          </a:prstGeom>
        </p:spPr>
        <p:txBody>
          <a:bodyPr vert="horz" wrap="square" lIns="0" tIns="7620" rIns="0" bIns="0" rtlCol="0">
            <a:spAutoFit/>
          </a:bodyPr>
          <a:lstStyle/>
          <a:p>
            <a:pPr marL="1329690" marR="5080" indent="-1316990">
              <a:lnSpc>
                <a:spcPct val="101400"/>
              </a:lnSpc>
              <a:spcBef>
                <a:spcPts val="60"/>
              </a:spcBef>
            </a:pPr>
            <a:r>
              <a:rPr sz="2400" b="1" i="1" spc="-5" dirty="0">
                <a:latin typeface="Verdana"/>
                <a:cs typeface="Verdana"/>
              </a:rPr>
              <a:t>Clasificación</a:t>
            </a:r>
            <a:r>
              <a:rPr sz="2400" b="1" i="1" spc="-25" dirty="0">
                <a:latin typeface="Verdana"/>
                <a:cs typeface="Verdana"/>
              </a:rPr>
              <a:t> </a:t>
            </a:r>
            <a:r>
              <a:rPr sz="2400" b="1" i="1" dirty="0">
                <a:latin typeface="Verdana"/>
                <a:cs typeface="Verdana"/>
              </a:rPr>
              <a:t>según</a:t>
            </a:r>
            <a:r>
              <a:rPr sz="2400" b="1" i="1" spc="-25" dirty="0">
                <a:latin typeface="Verdana"/>
                <a:cs typeface="Verdana"/>
              </a:rPr>
              <a:t> </a:t>
            </a:r>
            <a:r>
              <a:rPr sz="2400" b="1" i="1" dirty="0">
                <a:latin typeface="Verdana"/>
                <a:cs typeface="Verdana"/>
              </a:rPr>
              <a:t>su</a:t>
            </a:r>
            <a:r>
              <a:rPr sz="2400" b="1" i="1" spc="-25" dirty="0">
                <a:latin typeface="Verdana"/>
                <a:cs typeface="Verdana"/>
              </a:rPr>
              <a:t> </a:t>
            </a:r>
            <a:r>
              <a:rPr sz="2400" b="1" i="1" spc="-5" dirty="0">
                <a:latin typeface="Verdana"/>
                <a:cs typeface="Verdana"/>
              </a:rPr>
              <a:t>posible </a:t>
            </a:r>
            <a:r>
              <a:rPr sz="2400" b="1" i="1" spc="-805" dirty="0">
                <a:latin typeface="Verdana"/>
                <a:cs typeface="Verdana"/>
              </a:rPr>
              <a:t> </a:t>
            </a:r>
            <a:r>
              <a:rPr sz="2400" b="1" i="1" spc="-5" dirty="0">
                <a:latin typeface="Verdana"/>
                <a:cs typeface="Verdana"/>
              </a:rPr>
              <a:t>etiopatogenia.</a:t>
            </a:r>
            <a:endParaRPr sz="2400">
              <a:latin typeface="Verdana"/>
              <a:cs typeface="Verdana"/>
            </a:endParaRPr>
          </a:p>
        </p:txBody>
      </p:sp>
    </p:spTree>
  </p:cSld>
  <p:clrMapOvr>
    <a:masterClrMapping/>
  </p:clrMapOvr>
  <p:transition>
    <p:dissolv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472680" y="726440"/>
            <a:ext cx="76200" cy="76200"/>
          </a:xfrm>
          <a:custGeom>
            <a:avLst/>
            <a:gdLst/>
            <a:ahLst/>
            <a:cxnLst/>
            <a:rect l="l" t="t" r="r" b="b"/>
            <a:pathLst>
              <a:path w="76200" h="76200">
                <a:moveTo>
                  <a:pt x="41910" y="0"/>
                </a:moveTo>
                <a:lnTo>
                  <a:pt x="34290" y="0"/>
                </a:lnTo>
                <a:lnTo>
                  <a:pt x="30479" y="1270"/>
                </a:lnTo>
                <a:lnTo>
                  <a:pt x="26670" y="1270"/>
                </a:lnTo>
                <a:lnTo>
                  <a:pt x="22860" y="3810"/>
                </a:lnTo>
                <a:lnTo>
                  <a:pt x="19050" y="5080"/>
                </a:lnTo>
                <a:lnTo>
                  <a:pt x="16510" y="6350"/>
                </a:lnTo>
                <a:lnTo>
                  <a:pt x="13970" y="8889"/>
                </a:lnTo>
                <a:lnTo>
                  <a:pt x="10160" y="11430"/>
                </a:lnTo>
                <a:lnTo>
                  <a:pt x="7620" y="13970"/>
                </a:lnTo>
                <a:lnTo>
                  <a:pt x="6350" y="17780"/>
                </a:lnTo>
                <a:lnTo>
                  <a:pt x="3810" y="20320"/>
                </a:lnTo>
                <a:lnTo>
                  <a:pt x="2540" y="24130"/>
                </a:lnTo>
                <a:lnTo>
                  <a:pt x="1270" y="26670"/>
                </a:lnTo>
                <a:lnTo>
                  <a:pt x="0" y="30480"/>
                </a:lnTo>
                <a:lnTo>
                  <a:pt x="0" y="45720"/>
                </a:lnTo>
                <a:lnTo>
                  <a:pt x="3810" y="57150"/>
                </a:lnTo>
                <a:lnTo>
                  <a:pt x="6350" y="59689"/>
                </a:lnTo>
                <a:lnTo>
                  <a:pt x="7620" y="62230"/>
                </a:lnTo>
                <a:lnTo>
                  <a:pt x="10160" y="66039"/>
                </a:lnTo>
                <a:lnTo>
                  <a:pt x="12700" y="68580"/>
                </a:lnTo>
                <a:lnTo>
                  <a:pt x="16510" y="69850"/>
                </a:lnTo>
                <a:lnTo>
                  <a:pt x="19050" y="72389"/>
                </a:lnTo>
                <a:lnTo>
                  <a:pt x="30479" y="76200"/>
                </a:lnTo>
                <a:lnTo>
                  <a:pt x="38100" y="76200"/>
                </a:lnTo>
                <a:lnTo>
                  <a:pt x="45720" y="76200"/>
                </a:lnTo>
                <a:lnTo>
                  <a:pt x="48260" y="74930"/>
                </a:lnTo>
                <a:lnTo>
                  <a:pt x="55879" y="72389"/>
                </a:lnTo>
                <a:lnTo>
                  <a:pt x="58420" y="69850"/>
                </a:lnTo>
                <a:lnTo>
                  <a:pt x="72390" y="53339"/>
                </a:lnTo>
                <a:lnTo>
                  <a:pt x="74929" y="49530"/>
                </a:lnTo>
                <a:lnTo>
                  <a:pt x="74929" y="45720"/>
                </a:lnTo>
                <a:lnTo>
                  <a:pt x="76200" y="41910"/>
                </a:lnTo>
                <a:lnTo>
                  <a:pt x="76200" y="34289"/>
                </a:lnTo>
                <a:lnTo>
                  <a:pt x="74929" y="30480"/>
                </a:lnTo>
                <a:lnTo>
                  <a:pt x="74929" y="27939"/>
                </a:lnTo>
                <a:lnTo>
                  <a:pt x="72390" y="24130"/>
                </a:lnTo>
                <a:lnTo>
                  <a:pt x="52070" y="3810"/>
                </a:lnTo>
                <a:lnTo>
                  <a:pt x="49529" y="1270"/>
                </a:lnTo>
                <a:lnTo>
                  <a:pt x="45720" y="1270"/>
                </a:lnTo>
                <a:lnTo>
                  <a:pt x="4191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" name="object 3"/>
          <p:cNvGrpSpPr/>
          <p:nvPr/>
        </p:nvGrpSpPr>
        <p:grpSpPr>
          <a:xfrm>
            <a:off x="2133600" y="749300"/>
            <a:ext cx="5346700" cy="27940"/>
            <a:chOff x="2133600" y="749300"/>
            <a:chExt cx="5346700" cy="27940"/>
          </a:xfrm>
        </p:grpSpPr>
        <p:sp>
          <p:nvSpPr>
            <p:cNvPr id="4" name="object 4"/>
            <p:cNvSpPr/>
            <p:nvPr/>
          </p:nvSpPr>
          <p:spPr>
            <a:xfrm>
              <a:off x="2133600" y="749299"/>
              <a:ext cx="3553460" cy="27940"/>
            </a:xfrm>
            <a:custGeom>
              <a:avLst/>
              <a:gdLst/>
              <a:ahLst/>
              <a:cxnLst/>
              <a:rect l="l" t="t" r="r" b="b"/>
              <a:pathLst>
                <a:path w="3553460" h="27940">
                  <a:moveTo>
                    <a:pt x="25400" y="0"/>
                  </a:moveTo>
                  <a:lnTo>
                    <a:pt x="0" y="0"/>
                  </a:lnTo>
                  <a:lnTo>
                    <a:pt x="0" y="25400"/>
                  </a:lnTo>
                  <a:lnTo>
                    <a:pt x="25400" y="25400"/>
                  </a:lnTo>
                  <a:lnTo>
                    <a:pt x="25400" y="0"/>
                  </a:lnTo>
                  <a:close/>
                </a:path>
                <a:path w="3553460" h="27940">
                  <a:moveTo>
                    <a:pt x="76200" y="0"/>
                  </a:moveTo>
                  <a:lnTo>
                    <a:pt x="50800" y="0"/>
                  </a:lnTo>
                  <a:lnTo>
                    <a:pt x="50800" y="25400"/>
                  </a:lnTo>
                  <a:lnTo>
                    <a:pt x="76200" y="25400"/>
                  </a:lnTo>
                  <a:lnTo>
                    <a:pt x="76200" y="0"/>
                  </a:lnTo>
                  <a:close/>
                </a:path>
                <a:path w="3553460" h="27940">
                  <a:moveTo>
                    <a:pt x="125730" y="0"/>
                  </a:moveTo>
                  <a:lnTo>
                    <a:pt x="100330" y="0"/>
                  </a:lnTo>
                  <a:lnTo>
                    <a:pt x="100330" y="25400"/>
                  </a:lnTo>
                  <a:lnTo>
                    <a:pt x="125730" y="25400"/>
                  </a:lnTo>
                  <a:lnTo>
                    <a:pt x="125730" y="0"/>
                  </a:lnTo>
                  <a:close/>
                </a:path>
                <a:path w="3553460" h="27940">
                  <a:moveTo>
                    <a:pt x="176530" y="0"/>
                  </a:moveTo>
                  <a:lnTo>
                    <a:pt x="151130" y="0"/>
                  </a:lnTo>
                  <a:lnTo>
                    <a:pt x="151130" y="25400"/>
                  </a:lnTo>
                  <a:lnTo>
                    <a:pt x="176530" y="25400"/>
                  </a:lnTo>
                  <a:lnTo>
                    <a:pt x="176530" y="0"/>
                  </a:lnTo>
                  <a:close/>
                </a:path>
                <a:path w="3553460" h="27940">
                  <a:moveTo>
                    <a:pt x="227330" y="0"/>
                  </a:moveTo>
                  <a:lnTo>
                    <a:pt x="201930" y="0"/>
                  </a:lnTo>
                  <a:lnTo>
                    <a:pt x="201930" y="25400"/>
                  </a:lnTo>
                  <a:lnTo>
                    <a:pt x="227330" y="25400"/>
                  </a:lnTo>
                  <a:lnTo>
                    <a:pt x="227330" y="0"/>
                  </a:lnTo>
                  <a:close/>
                </a:path>
                <a:path w="3553460" h="27940">
                  <a:moveTo>
                    <a:pt x="276860" y="0"/>
                  </a:moveTo>
                  <a:lnTo>
                    <a:pt x="252730" y="0"/>
                  </a:lnTo>
                  <a:lnTo>
                    <a:pt x="252730" y="25400"/>
                  </a:lnTo>
                  <a:lnTo>
                    <a:pt x="276860" y="25400"/>
                  </a:lnTo>
                  <a:lnTo>
                    <a:pt x="276860" y="0"/>
                  </a:lnTo>
                  <a:close/>
                </a:path>
                <a:path w="3553460" h="27940">
                  <a:moveTo>
                    <a:pt x="327660" y="0"/>
                  </a:moveTo>
                  <a:lnTo>
                    <a:pt x="302260" y="0"/>
                  </a:lnTo>
                  <a:lnTo>
                    <a:pt x="302260" y="25400"/>
                  </a:lnTo>
                  <a:lnTo>
                    <a:pt x="327660" y="25400"/>
                  </a:lnTo>
                  <a:lnTo>
                    <a:pt x="327660" y="0"/>
                  </a:lnTo>
                  <a:close/>
                </a:path>
                <a:path w="3553460" h="27940">
                  <a:moveTo>
                    <a:pt x="378460" y="0"/>
                  </a:moveTo>
                  <a:lnTo>
                    <a:pt x="353060" y="0"/>
                  </a:lnTo>
                  <a:lnTo>
                    <a:pt x="353060" y="25400"/>
                  </a:lnTo>
                  <a:lnTo>
                    <a:pt x="378460" y="25400"/>
                  </a:lnTo>
                  <a:lnTo>
                    <a:pt x="378460" y="0"/>
                  </a:lnTo>
                  <a:close/>
                </a:path>
                <a:path w="3553460" h="27940">
                  <a:moveTo>
                    <a:pt x="427990" y="0"/>
                  </a:moveTo>
                  <a:lnTo>
                    <a:pt x="403860" y="0"/>
                  </a:lnTo>
                  <a:lnTo>
                    <a:pt x="403860" y="25400"/>
                  </a:lnTo>
                  <a:lnTo>
                    <a:pt x="427990" y="25400"/>
                  </a:lnTo>
                  <a:lnTo>
                    <a:pt x="427990" y="0"/>
                  </a:lnTo>
                  <a:close/>
                </a:path>
                <a:path w="3553460" h="27940">
                  <a:moveTo>
                    <a:pt x="478790" y="0"/>
                  </a:moveTo>
                  <a:lnTo>
                    <a:pt x="453390" y="0"/>
                  </a:lnTo>
                  <a:lnTo>
                    <a:pt x="453390" y="25400"/>
                  </a:lnTo>
                  <a:lnTo>
                    <a:pt x="478790" y="25400"/>
                  </a:lnTo>
                  <a:lnTo>
                    <a:pt x="478790" y="0"/>
                  </a:lnTo>
                  <a:close/>
                </a:path>
                <a:path w="3553460" h="27940">
                  <a:moveTo>
                    <a:pt x="529590" y="0"/>
                  </a:moveTo>
                  <a:lnTo>
                    <a:pt x="504190" y="0"/>
                  </a:lnTo>
                  <a:lnTo>
                    <a:pt x="504190" y="25400"/>
                  </a:lnTo>
                  <a:lnTo>
                    <a:pt x="529590" y="25400"/>
                  </a:lnTo>
                  <a:lnTo>
                    <a:pt x="529590" y="0"/>
                  </a:lnTo>
                  <a:close/>
                </a:path>
                <a:path w="3553460" h="27940">
                  <a:moveTo>
                    <a:pt x="579120" y="0"/>
                  </a:moveTo>
                  <a:lnTo>
                    <a:pt x="554990" y="0"/>
                  </a:lnTo>
                  <a:lnTo>
                    <a:pt x="554990" y="25400"/>
                  </a:lnTo>
                  <a:lnTo>
                    <a:pt x="579120" y="25400"/>
                  </a:lnTo>
                  <a:lnTo>
                    <a:pt x="579120" y="0"/>
                  </a:lnTo>
                  <a:close/>
                </a:path>
                <a:path w="3553460" h="27940">
                  <a:moveTo>
                    <a:pt x="629920" y="0"/>
                  </a:moveTo>
                  <a:lnTo>
                    <a:pt x="604520" y="0"/>
                  </a:lnTo>
                  <a:lnTo>
                    <a:pt x="604520" y="25400"/>
                  </a:lnTo>
                  <a:lnTo>
                    <a:pt x="629920" y="25400"/>
                  </a:lnTo>
                  <a:lnTo>
                    <a:pt x="629920" y="0"/>
                  </a:lnTo>
                  <a:close/>
                </a:path>
                <a:path w="3553460" h="27940">
                  <a:moveTo>
                    <a:pt x="680720" y="0"/>
                  </a:moveTo>
                  <a:lnTo>
                    <a:pt x="655320" y="0"/>
                  </a:lnTo>
                  <a:lnTo>
                    <a:pt x="655320" y="25400"/>
                  </a:lnTo>
                  <a:lnTo>
                    <a:pt x="680720" y="26670"/>
                  </a:lnTo>
                  <a:lnTo>
                    <a:pt x="680720" y="0"/>
                  </a:lnTo>
                  <a:close/>
                </a:path>
                <a:path w="3553460" h="27940">
                  <a:moveTo>
                    <a:pt x="731520" y="0"/>
                  </a:moveTo>
                  <a:lnTo>
                    <a:pt x="706120" y="0"/>
                  </a:lnTo>
                  <a:lnTo>
                    <a:pt x="706120" y="26670"/>
                  </a:lnTo>
                  <a:lnTo>
                    <a:pt x="731520" y="26670"/>
                  </a:lnTo>
                  <a:lnTo>
                    <a:pt x="731520" y="0"/>
                  </a:lnTo>
                  <a:close/>
                </a:path>
                <a:path w="3553460" h="27940">
                  <a:moveTo>
                    <a:pt x="781050" y="0"/>
                  </a:moveTo>
                  <a:lnTo>
                    <a:pt x="755650" y="0"/>
                  </a:lnTo>
                  <a:lnTo>
                    <a:pt x="755650" y="26670"/>
                  </a:lnTo>
                  <a:lnTo>
                    <a:pt x="781050" y="26670"/>
                  </a:lnTo>
                  <a:lnTo>
                    <a:pt x="781050" y="0"/>
                  </a:lnTo>
                  <a:close/>
                </a:path>
                <a:path w="3553460" h="27940">
                  <a:moveTo>
                    <a:pt x="831850" y="0"/>
                  </a:moveTo>
                  <a:lnTo>
                    <a:pt x="806450" y="0"/>
                  </a:lnTo>
                  <a:lnTo>
                    <a:pt x="806450" y="26670"/>
                  </a:lnTo>
                  <a:lnTo>
                    <a:pt x="831850" y="26670"/>
                  </a:lnTo>
                  <a:lnTo>
                    <a:pt x="831850" y="0"/>
                  </a:lnTo>
                  <a:close/>
                </a:path>
                <a:path w="3553460" h="27940">
                  <a:moveTo>
                    <a:pt x="882650" y="0"/>
                  </a:moveTo>
                  <a:lnTo>
                    <a:pt x="857250" y="0"/>
                  </a:lnTo>
                  <a:lnTo>
                    <a:pt x="857250" y="26670"/>
                  </a:lnTo>
                  <a:lnTo>
                    <a:pt x="882650" y="26670"/>
                  </a:lnTo>
                  <a:lnTo>
                    <a:pt x="882650" y="0"/>
                  </a:lnTo>
                  <a:close/>
                </a:path>
                <a:path w="3553460" h="27940">
                  <a:moveTo>
                    <a:pt x="932180" y="0"/>
                  </a:moveTo>
                  <a:lnTo>
                    <a:pt x="906780" y="0"/>
                  </a:lnTo>
                  <a:lnTo>
                    <a:pt x="906780" y="26670"/>
                  </a:lnTo>
                  <a:lnTo>
                    <a:pt x="932180" y="26670"/>
                  </a:lnTo>
                  <a:lnTo>
                    <a:pt x="932180" y="0"/>
                  </a:lnTo>
                  <a:close/>
                </a:path>
                <a:path w="3553460" h="27940">
                  <a:moveTo>
                    <a:pt x="982980" y="0"/>
                  </a:moveTo>
                  <a:lnTo>
                    <a:pt x="957580" y="0"/>
                  </a:lnTo>
                  <a:lnTo>
                    <a:pt x="957580" y="26670"/>
                  </a:lnTo>
                  <a:lnTo>
                    <a:pt x="982980" y="26670"/>
                  </a:lnTo>
                  <a:lnTo>
                    <a:pt x="982980" y="0"/>
                  </a:lnTo>
                  <a:close/>
                </a:path>
                <a:path w="3553460" h="27940">
                  <a:moveTo>
                    <a:pt x="1033780" y="0"/>
                  </a:moveTo>
                  <a:lnTo>
                    <a:pt x="1008380" y="0"/>
                  </a:lnTo>
                  <a:lnTo>
                    <a:pt x="1008380" y="26670"/>
                  </a:lnTo>
                  <a:lnTo>
                    <a:pt x="1033780" y="26670"/>
                  </a:lnTo>
                  <a:lnTo>
                    <a:pt x="1033780" y="0"/>
                  </a:lnTo>
                  <a:close/>
                </a:path>
                <a:path w="3553460" h="27940">
                  <a:moveTo>
                    <a:pt x="1083310" y="0"/>
                  </a:moveTo>
                  <a:lnTo>
                    <a:pt x="1057910" y="0"/>
                  </a:lnTo>
                  <a:lnTo>
                    <a:pt x="1057910" y="26670"/>
                  </a:lnTo>
                  <a:lnTo>
                    <a:pt x="1083310" y="26670"/>
                  </a:lnTo>
                  <a:lnTo>
                    <a:pt x="1083310" y="0"/>
                  </a:lnTo>
                  <a:close/>
                </a:path>
                <a:path w="3553460" h="27940">
                  <a:moveTo>
                    <a:pt x="1134110" y="0"/>
                  </a:moveTo>
                  <a:lnTo>
                    <a:pt x="1108710" y="0"/>
                  </a:lnTo>
                  <a:lnTo>
                    <a:pt x="1108710" y="26670"/>
                  </a:lnTo>
                  <a:lnTo>
                    <a:pt x="1134110" y="26670"/>
                  </a:lnTo>
                  <a:lnTo>
                    <a:pt x="1134110" y="0"/>
                  </a:lnTo>
                  <a:close/>
                </a:path>
                <a:path w="3553460" h="27940">
                  <a:moveTo>
                    <a:pt x="1184910" y="0"/>
                  </a:moveTo>
                  <a:lnTo>
                    <a:pt x="1159510" y="0"/>
                  </a:lnTo>
                  <a:lnTo>
                    <a:pt x="1159510" y="26670"/>
                  </a:lnTo>
                  <a:lnTo>
                    <a:pt x="1184910" y="26670"/>
                  </a:lnTo>
                  <a:lnTo>
                    <a:pt x="1184910" y="0"/>
                  </a:lnTo>
                  <a:close/>
                </a:path>
                <a:path w="3553460" h="27940">
                  <a:moveTo>
                    <a:pt x="1234440" y="0"/>
                  </a:moveTo>
                  <a:lnTo>
                    <a:pt x="1210310" y="0"/>
                  </a:lnTo>
                  <a:lnTo>
                    <a:pt x="1210310" y="26670"/>
                  </a:lnTo>
                  <a:lnTo>
                    <a:pt x="1234440" y="26670"/>
                  </a:lnTo>
                  <a:lnTo>
                    <a:pt x="1234440" y="0"/>
                  </a:lnTo>
                  <a:close/>
                </a:path>
                <a:path w="3553460" h="27940">
                  <a:moveTo>
                    <a:pt x="1285240" y="0"/>
                  </a:moveTo>
                  <a:lnTo>
                    <a:pt x="1259840" y="0"/>
                  </a:lnTo>
                  <a:lnTo>
                    <a:pt x="1259840" y="26670"/>
                  </a:lnTo>
                  <a:lnTo>
                    <a:pt x="1285240" y="26670"/>
                  </a:lnTo>
                  <a:lnTo>
                    <a:pt x="1285240" y="0"/>
                  </a:lnTo>
                  <a:close/>
                </a:path>
                <a:path w="3553460" h="27940">
                  <a:moveTo>
                    <a:pt x="1336040" y="0"/>
                  </a:moveTo>
                  <a:lnTo>
                    <a:pt x="1310640" y="0"/>
                  </a:lnTo>
                  <a:lnTo>
                    <a:pt x="1310640" y="26670"/>
                  </a:lnTo>
                  <a:lnTo>
                    <a:pt x="1336040" y="26670"/>
                  </a:lnTo>
                  <a:lnTo>
                    <a:pt x="1336040" y="0"/>
                  </a:lnTo>
                  <a:close/>
                </a:path>
                <a:path w="3553460" h="27940">
                  <a:moveTo>
                    <a:pt x="1385570" y="1270"/>
                  </a:moveTo>
                  <a:lnTo>
                    <a:pt x="1361440" y="1270"/>
                  </a:lnTo>
                  <a:lnTo>
                    <a:pt x="1361440" y="26670"/>
                  </a:lnTo>
                  <a:lnTo>
                    <a:pt x="1385570" y="26670"/>
                  </a:lnTo>
                  <a:lnTo>
                    <a:pt x="1385570" y="1270"/>
                  </a:lnTo>
                  <a:close/>
                </a:path>
                <a:path w="3553460" h="27940">
                  <a:moveTo>
                    <a:pt x="1436370" y="1270"/>
                  </a:moveTo>
                  <a:lnTo>
                    <a:pt x="1410970" y="1270"/>
                  </a:lnTo>
                  <a:lnTo>
                    <a:pt x="1410970" y="26670"/>
                  </a:lnTo>
                  <a:lnTo>
                    <a:pt x="1436370" y="26670"/>
                  </a:lnTo>
                  <a:lnTo>
                    <a:pt x="1436370" y="1270"/>
                  </a:lnTo>
                  <a:close/>
                </a:path>
                <a:path w="3553460" h="27940">
                  <a:moveTo>
                    <a:pt x="1487170" y="1270"/>
                  </a:moveTo>
                  <a:lnTo>
                    <a:pt x="1461770" y="1270"/>
                  </a:lnTo>
                  <a:lnTo>
                    <a:pt x="1461770" y="26670"/>
                  </a:lnTo>
                  <a:lnTo>
                    <a:pt x="1487170" y="26670"/>
                  </a:lnTo>
                  <a:lnTo>
                    <a:pt x="1487170" y="1270"/>
                  </a:lnTo>
                  <a:close/>
                </a:path>
                <a:path w="3553460" h="27940">
                  <a:moveTo>
                    <a:pt x="1536700" y="1270"/>
                  </a:moveTo>
                  <a:lnTo>
                    <a:pt x="1512570" y="1270"/>
                  </a:lnTo>
                  <a:lnTo>
                    <a:pt x="1512570" y="26670"/>
                  </a:lnTo>
                  <a:lnTo>
                    <a:pt x="1536700" y="26670"/>
                  </a:lnTo>
                  <a:lnTo>
                    <a:pt x="1536700" y="1270"/>
                  </a:lnTo>
                  <a:close/>
                </a:path>
                <a:path w="3553460" h="27940">
                  <a:moveTo>
                    <a:pt x="1587500" y="1270"/>
                  </a:moveTo>
                  <a:lnTo>
                    <a:pt x="1562100" y="1270"/>
                  </a:lnTo>
                  <a:lnTo>
                    <a:pt x="1562100" y="26670"/>
                  </a:lnTo>
                  <a:lnTo>
                    <a:pt x="1587500" y="26670"/>
                  </a:lnTo>
                  <a:lnTo>
                    <a:pt x="1587500" y="1270"/>
                  </a:lnTo>
                  <a:close/>
                </a:path>
                <a:path w="3553460" h="27940">
                  <a:moveTo>
                    <a:pt x="1638300" y="1270"/>
                  </a:moveTo>
                  <a:lnTo>
                    <a:pt x="1612900" y="1270"/>
                  </a:lnTo>
                  <a:lnTo>
                    <a:pt x="1612900" y="26670"/>
                  </a:lnTo>
                  <a:lnTo>
                    <a:pt x="1638300" y="26670"/>
                  </a:lnTo>
                  <a:lnTo>
                    <a:pt x="1638300" y="1270"/>
                  </a:lnTo>
                  <a:close/>
                </a:path>
                <a:path w="3553460" h="27940">
                  <a:moveTo>
                    <a:pt x="1689100" y="1270"/>
                  </a:moveTo>
                  <a:lnTo>
                    <a:pt x="1663700" y="1270"/>
                  </a:lnTo>
                  <a:lnTo>
                    <a:pt x="1663700" y="26670"/>
                  </a:lnTo>
                  <a:lnTo>
                    <a:pt x="1689100" y="26670"/>
                  </a:lnTo>
                  <a:lnTo>
                    <a:pt x="1689100" y="1270"/>
                  </a:lnTo>
                  <a:close/>
                </a:path>
                <a:path w="3553460" h="27940">
                  <a:moveTo>
                    <a:pt x="1738630" y="1270"/>
                  </a:moveTo>
                  <a:lnTo>
                    <a:pt x="1713230" y="1270"/>
                  </a:lnTo>
                  <a:lnTo>
                    <a:pt x="1713230" y="26670"/>
                  </a:lnTo>
                  <a:lnTo>
                    <a:pt x="1738630" y="26670"/>
                  </a:lnTo>
                  <a:lnTo>
                    <a:pt x="1738630" y="1270"/>
                  </a:lnTo>
                  <a:close/>
                </a:path>
                <a:path w="3553460" h="27940">
                  <a:moveTo>
                    <a:pt x="1789430" y="1270"/>
                  </a:moveTo>
                  <a:lnTo>
                    <a:pt x="1764030" y="1270"/>
                  </a:lnTo>
                  <a:lnTo>
                    <a:pt x="1764030" y="26670"/>
                  </a:lnTo>
                  <a:lnTo>
                    <a:pt x="1789430" y="26670"/>
                  </a:lnTo>
                  <a:lnTo>
                    <a:pt x="1789430" y="1270"/>
                  </a:lnTo>
                  <a:close/>
                </a:path>
                <a:path w="3553460" h="27940">
                  <a:moveTo>
                    <a:pt x="1840230" y="1270"/>
                  </a:moveTo>
                  <a:lnTo>
                    <a:pt x="1814830" y="1270"/>
                  </a:lnTo>
                  <a:lnTo>
                    <a:pt x="1814830" y="26670"/>
                  </a:lnTo>
                  <a:lnTo>
                    <a:pt x="1840230" y="26670"/>
                  </a:lnTo>
                  <a:lnTo>
                    <a:pt x="1840230" y="1270"/>
                  </a:lnTo>
                  <a:close/>
                </a:path>
                <a:path w="3553460" h="27940">
                  <a:moveTo>
                    <a:pt x="1889760" y="1270"/>
                  </a:moveTo>
                  <a:lnTo>
                    <a:pt x="1864360" y="1270"/>
                  </a:lnTo>
                  <a:lnTo>
                    <a:pt x="1864360" y="26670"/>
                  </a:lnTo>
                  <a:lnTo>
                    <a:pt x="1889760" y="26670"/>
                  </a:lnTo>
                  <a:lnTo>
                    <a:pt x="1889760" y="1270"/>
                  </a:lnTo>
                  <a:close/>
                </a:path>
                <a:path w="3553460" h="27940">
                  <a:moveTo>
                    <a:pt x="1940560" y="1270"/>
                  </a:moveTo>
                  <a:lnTo>
                    <a:pt x="1915160" y="1270"/>
                  </a:lnTo>
                  <a:lnTo>
                    <a:pt x="1915160" y="26670"/>
                  </a:lnTo>
                  <a:lnTo>
                    <a:pt x="1940560" y="26670"/>
                  </a:lnTo>
                  <a:lnTo>
                    <a:pt x="1940560" y="1270"/>
                  </a:lnTo>
                  <a:close/>
                </a:path>
                <a:path w="3553460" h="27940">
                  <a:moveTo>
                    <a:pt x="1991360" y="1270"/>
                  </a:moveTo>
                  <a:lnTo>
                    <a:pt x="1965960" y="1270"/>
                  </a:lnTo>
                  <a:lnTo>
                    <a:pt x="1965960" y="26670"/>
                  </a:lnTo>
                  <a:lnTo>
                    <a:pt x="1991360" y="26670"/>
                  </a:lnTo>
                  <a:lnTo>
                    <a:pt x="1991360" y="1270"/>
                  </a:lnTo>
                  <a:close/>
                </a:path>
                <a:path w="3553460" h="27940">
                  <a:moveTo>
                    <a:pt x="2040890" y="1270"/>
                  </a:moveTo>
                  <a:lnTo>
                    <a:pt x="2015490" y="1270"/>
                  </a:lnTo>
                  <a:lnTo>
                    <a:pt x="2015490" y="26670"/>
                  </a:lnTo>
                  <a:lnTo>
                    <a:pt x="2040890" y="26670"/>
                  </a:lnTo>
                  <a:lnTo>
                    <a:pt x="2040890" y="1270"/>
                  </a:lnTo>
                  <a:close/>
                </a:path>
                <a:path w="3553460" h="27940">
                  <a:moveTo>
                    <a:pt x="2091690" y="1270"/>
                  </a:moveTo>
                  <a:lnTo>
                    <a:pt x="2066290" y="1270"/>
                  </a:lnTo>
                  <a:lnTo>
                    <a:pt x="2066290" y="26670"/>
                  </a:lnTo>
                  <a:lnTo>
                    <a:pt x="2091690" y="26670"/>
                  </a:lnTo>
                  <a:lnTo>
                    <a:pt x="2091690" y="1270"/>
                  </a:lnTo>
                  <a:close/>
                </a:path>
                <a:path w="3553460" h="27940">
                  <a:moveTo>
                    <a:pt x="2142490" y="1270"/>
                  </a:moveTo>
                  <a:lnTo>
                    <a:pt x="2117090" y="1270"/>
                  </a:lnTo>
                  <a:lnTo>
                    <a:pt x="2117090" y="26670"/>
                  </a:lnTo>
                  <a:lnTo>
                    <a:pt x="2142490" y="26670"/>
                  </a:lnTo>
                  <a:lnTo>
                    <a:pt x="2142490" y="1270"/>
                  </a:lnTo>
                  <a:close/>
                </a:path>
                <a:path w="3553460" h="27940">
                  <a:moveTo>
                    <a:pt x="2192020" y="1270"/>
                  </a:moveTo>
                  <a:lnTo>
                    <a:pt x="2167890" y="1270"/>
                  </a:lnTo>
                  <a:lnTo>
                    <a:pt x="2167890" y="26670"/>
                  </a:lnTo>
                  <a:lnTo>
                    <a:pt x="2192020" y="26670"/>
                  </a:lnTo>
                  <a:lnTo>
                    <a:pt x="2192020" y="1270"/>
                  </a:lnTo>
                  <a:close/>
                </a:path>
                <a:path w="3553460" h="27940">
                  <a:moveTo>
                    <a:pt x="2242820" y="1270"/>
                  </a:moveTo>
                  <a:lnTo>
                    <a:pt x="2217420" y="1270"/>
                  </a:lnTo>
                  <a:lnTo>
                    <a:pt x="2217420" y="26670"/>
                  </a:lnTo>
                  <a:lnTo>
                    <a:pt x="2242820" y="26670"/>
                  </a:lnTo>
                  <a:lnTo>
                    <a:pt x="2242820" y="1270"/>
                  </a:lnTo>
                  <a:close/>
                </a:path>
                <a:path w="3553460" h="27940">
                  <a:moveTo>
                    <a:pt x="2293620" y="1270"/>
                  </a:moveTo>
                  <a:lnTo>
                    <a:pt x="2268220" y="1270"/>
                  </a:lnTo>
                  <a:lnTo>
                    <a:pt x="2268220" y="26670"/>
                  </a:lnTo>
                  <a:lnTo>
                    <a:pt x="2293620" y="26670"/>
                  </a:lnTo>
                  <a:lnTo>
                    <a:pt x="2293620" y="1270"/>
                  </a:lnTo>
                  <a:close/>
                </a:path>
                <a:path w="3553460" h="27940">
                  <a:moveTo>
                    <a:pt x="2343150" y="1270"/>
                  </a:moveTo>
                  <a:lnTo>
                    <a:pt x="2319020" y="1270"/>
                  </a:lnTo>
                  <a:lnTo>
                    <a:pt x="2319020" y="26670"/>
                  </a:lnTo>
                  <a:lnTo>
                    <a:pt x="2343150" y="26670"/>
                  </a:lnTo>
                  <a:lnTo>
                    <a:pt x="2343150" y="1270"/>
                  </a:lnTo>
                  <a:close/>
                </a:path>
                <a:path w="3553460" h="27940">
                  <a:moveTo>
                    <a:pt x="2393950" y="1270"/>
                  </a:moveTo>
                  <a:lnTo>
                    <a:pt x="2368550" y="1270"/>
                  </a:lnTo>
                  <a:lnTo>
                    <a:pt x="2368550" y="26670"/>
                  </a:lnTo>
                  <a:lnTo>
                    <a:pt x="2393950" y="26670"/>
                  </a:lnTo>
                  <a:lnTo>
                    <a:pt x="2393950" y="1270"/>
                  </a:lnTo>
                  <a:close/>
                </a:path>
                <a:path w="3553460" h="27940">
                  <a:moveTo>
                    <a:pt x="2444750" y="1270"/>
                  </a:moveTo>
                  <a:lnTo>
                    <a:pt x="2419350" y="1270"/>
                  </a:lnTo>
                  <a:lnTo>
                    <a:pt x="2419350" y="26670"/>
                  </a:lnTo>
                  <a:lnTo>
                    <a:pt x="2444750" y="26670"/>
                  </a:lnTo>
                  <a:lnTo>
                    <a:pt x="2444750" y="1270"/>
                  </a:lnTo>
                  <a:close/>
                </a:path>
                <a:path w="3553460" h="27940">
                  <a:moveTo>
                    <a:pt x="2495550" y="1270"/>
                  </a:moveTo>
                  <a:lnTo>
                    <a:pt x="2470150" y="1270"/>
                  </a:lnTo>
                  <a:lnTo>
                    <a:pt x="2470150" y="26670"/>
                  </a:lnTo>
                  <a:lnTo>
                    <a:pt x="2495550" y="26670"/>
                  </a:lnTo>
                  <a:lnTo>
                    <a:pt x="2495550" y="1270"/>
                  </a:lnTo>
                  <a:close/>
                </a:path>
                <a:path w="3553460" h="27940">
                  <a:moveTo>
                    <a:pt x="2545080" y="1270"/>
                  </a:moveTo>
                  <a:lnTo>
                    <a:pt x="2519680" y="1270"/>
                  </a:lnTo>
                  <a:lnTo>
                    <a:pt x="2519680" y="26670"/>
                  </a:lnTo>
                  <a:lnTo>
                    <a:pt x="2545080" y="26670"/>
                  </a:lnTo>
                  <a:lnTo>
                    <a:pt x="2545080" y="1270"/>
                  </a:lnTo>
                  <a:close/>
                </a:path>
                <a:path w="3553460" h="27940">
                  <a:moveTo>
                    <a:pt x="2595880" y="1270"/>
                  </a:moveTo>
                  <a:lnTo>
                    <a:pt x="2570480" y="1270"/>
                  </a:lnTo>
                  <a:lnTo>
                    <a:pt x="2570480" y="26670"/>
                  </a:lnTo>
                  <a:lnTo>
                    <a:pt x="2595880" y="26670"/>
                  </a:lnTo>
                  <a:lnTo>
                    <a:pt x="2595880" y="1270"/>
                  </a:lnTo>
                  <a:close/>
                </a:path>
                <a:path w="3553460" h="27940">
                  <a:moveTo>
                    <a:pt x="2646680" y="1270"/>
                  </a:moveTo>
                  <a:lnTo>
                    <a:pt x="2621280" y="1270"/>
                  </a:lnTo>
                  <a:lnTo>
                    <a:pt x="2621280" y="26670"/>
                  </a:lnTo>
                  <a:lnTo>
                    <a:pt x="2646680" y="26670"/>
                  </a:lnTo>
                  <a:lnTo>
                    <a:pt x="2646680" y="1270"/>
                  </a:lnTo>
                  <a:close/>
                </a:path>
                <a:path w="3553460" h="27940">
                  <a:moveTo>
                    <a:pt x="2696210" y="1270"/>
                  </a:moveTo>
                  <a:lnTo>
                    <a:pt x="2670810" y="1270"/>
                  </a:lnTo>
                  <a:lnTo>
                    <a:pt x="2670810" y="26670"/>
                  </a:lnTo>
                  <a:lnTo>
                    <a:pt x="2696210" y="26670"/>
                  </a:lnTo>
                  <a:lnTo>
                    <a:pt x="2696210" y="1270"/>
                  </a:lnTo>
                  <a:close/>
                </a:path>
                <a:path w="3553460" h="27940">
                  <a:moveTo>
                    <a:pt x="2747010" y="1270"/>
                  </a:moveTo>
                  <a:lnTo>
                    <a:pt x="2721610" y="1270"/>
                  </a:lnTo>
                  <a:lnTo>
                    <a:pt x="2721610" y="26670"/>
                  </a:lnTo>
                  <a:lnTo>
                    <a:pt x="2747010" y="26670"/>
                  </a:lnTo>
                  <a:lnTo>
                    <a:pt x="2747010" y="1270"/>
                  </a:lnTo>
                  <a:close/>
                </a:path>
                <a:path w="3553460" h="27940">
                  <a:moveTo>
                    <a:pt x="2797810" y="1270"/>
                  </a:moveTo>
                  <a:lnTo>
                    <a:pt x="2772410" y="1270"/>
                  </a:lnTo>
                  <a:lnTo>
                    <a:pt x="2772410" y="26670"/>
                  </a:lnTo>
                  <a:lnTo>
                    <a:pt x="2797810" y="26670"/>
                  </a:lnTo>
                  <a:lnTo>
                    <a:pt x="2797810" y="1270"/>
                  </a:lnTo>
                  <a:close/>
                </a:path>
                <a:path w="3553460" h="27940">
                  <a:moveTo>
                    <a:pt x="2847340" y="1270"/>
                  </a:moveTo>
                  <a:lnTo>
                    <a:pt x="2821940" y="1270"/>
                  </a:lnTo>
                  <a:lnTo>
                    <a:pt x="2821940" y="26670"/>
                  </a:lnTo>
                  <a:lnTo>
                    <a:pt x="2847340" y="26670"/>
                  </a:lnTo>
                  <a:lnTo>
                    <a:pt x="2847340" y="1270"/>
                  </a:lnTo>
                  <a:close/>
                </a:path>
                <a:path w="3553460" h="27940">
                  <a:moveTo>
                    <a:pt x="2898140" y="1270"/>
                  </a:moveTo>
                  <a:lnTo>
                    <a:pt x="2872740" y="1270"/>
                  </a:lnTo>
                  <a:lnTo>
                    <a:pt x="2872740" y="26670"/>
                  </a:lnTo>
                  <a:lnTo>
                    <a:pt x="2898140" y="26670"/>
                  </a:lnTo>
                  <a:lnTo>
                    <a:pt x="2898140" y="1270"/>
                  </a:lnTo>
                  <a:close/>
                </a:path>
                <a:path w="3553460" h="27940">
                  <a:moveTo>
                    <a:pt x="2948940" y="1270"/>
                  </a:moveTo>
                  <a:lnTo>
                    <a:pt x="2923540" y="1270"/>
                  </a:lnTo>
                  <a:lnTo>
                    <a:pt x="2923540" y="26670"/>
                  </a:lnTo>
                  <a:lnTo>
                    <a:pt x="2948940" y="26670"/>
                  </a:lnTo>
                  <a:lnTo>
                    <a:pt x="2948940" y="1270"/>
                  </a:lnTo>
                  <a:close/>
                </a:path>
                <a:path w="3553460" h="27940">
                  <a:moveTo>
                    <a:pt x="2998470" y="1270"/>
                  </a:moveTo>
                  <a:lnTo>
                    <a:pt x="2974340" y="1270"/>
                  </a:lnTo>
                  <a:lnTo>
                    <a:pt x="2974340" y="26670"/>
                  </a:lnTo>
                  <a:lnTo>
                    <a:pt x="2998470" y="26670"/>
                  </a:lnTo>
                  <a:lnTo>
                    <a:pt x="2998470" y="1270"/>
                  </a:lnTo>
                  <a:close/>
                </a:path>
                <a:path w="3553460" h="27940">
                  <a:moveTo>
                    <a:pt x="3049270" y="1270"/>
                  </a:moveTo>
                  <a:lnTo>
                    <a:pt x="3023870" y="1270"/>
                  </a:lnTo>
                  <a:lnTo>
                    <a:pt x="3023870" y="26670"/>
                  </a:lnTo>
                  <a:lnTo>
                    <a:pt x="3049270" y="26670"/>
                  </a:lnTo>
                  <a:lnTo>
                    <a:pt x="3049270" y="1270"/>
                  </a:lnTo>
                  <a:close/>
                </a:path>
                <a:path w="3553460" h="27940">
                  <a:moveTo>
                    <a:pt x="3100070" y="1270"/>
                  </a:moveTo>
                  <a:lnTo>
                    <a:pt x="3074670" y="1270"/>
                  </a:lnTo>
                  <a:lnTo>
                    <a:pt x="3074670" y="26670"/>
                  </a:lnTo>
                  <a:lnTo>
                    <a:pt x="3100070" y="26670"/>
                  </a:lnTo>
                  <a:lnTo>
                    <a:pt x="3100070" y="1270"/>
                  </a:lnTo>
                  <a:close/>
                </a:path>
                <a:path w="3553460" h="27940">
                  <a:moveTo>
                    <a:pt x="3149600" y="1270"/>
                  </a:moveTo>
                  <a:lnTo>
                    <a:pt x="3125470" y="1270"/>
                  </a:lnTo>
                  <a:lnTo>
                    <a:pt x="3125470" y="26670"/>
                  </a:lnTo>
                  <a:lnTo>
                    <a:pt x="3149600" y="26670"/>
                  </a:lnTo>
                  <a:lnTo>
                    <a:pt x="3149600" y="1270"/>
                  </a:lnTo>
                  <a:close/>
                </a:path>
                <a:path w="3553460" h="27940">
                  <a:moveTo>
                    <a:pt x="3200400" y="1270"/>
                  </a:moveTo>
                  <a:lnTo>
                    <a:pt x="3175000" y="1270"/>
                  </a:lnTo>
                  <a:lnTo>
                    <a:pt x="3175000" y="26670"/>
                  </a:lnTo>
                  <a:lnTo>
                    <a:pt x="3200400" y="26670"/>
                  </a:lnTo>
                  <a:lnTo>
                    <a:pt x="3200400" y="1270"/>
                  </a:lnTo>
                  <a:close/>
                </a:path>
                <a:path w="3553460" h="27940">
                  <a:moveTo>
                    <a:pt x="3251200" y="1270"/>
                  </a:moveTo>
                  <a:lnTo>
                    <a:pt x="3225800" y="1270"/>
                  </a:lnTo>
                  <a:lnTo>
                    <a:pt x="3225800" y="26670"/>
                  </a:lnTo>
                  <a:lnTo>
                    <a:pt x="3251200" y="26670"/>
                  </a:lnTo>
                  <a:lnTo>
                    <a:pt x="3251200" y="1270"/>
                  </a:lnTo>
                  <a:close/>
                </a:path>
                <a:path w="3553460" h="27940">
                  <a:moveTo>
                    <a:pt x="3300730" y="1270"/>
                  </a:moveTo>
                  <a:lnTo>
                    <a:pt x="3276600" y="1270"/>
                  </a:lnTo>
                  <a:lnTo>
                    <a:pt x="3276600" y="26670"/>
                  </a:lnTo>
                  <a:lnTo>
                    <a:pt x="3300730" y="26670"/>
                  </a:lnTo>
                  <a:lnTo>
                    <a:pt x="3300730" y="1270"/>
                  </a:lnTo>
                  <a:close/>
                </a:path>
                <a:path w="3553460" h="27940">
                  <a:moveTo>
                    <a:pt x="3351530" y="1270"/>
                  </a:moveTo>
                  <a:lnTo>
                    <a:pt x="3326130" y="1270"/>
                  </a:lnTo>
                  <a:lnTo>
                    <a:pt x="3326130" y="26670"/>
                  </a:lnTo>
                  <a:lnTo>
                    <a:pt x="3351530" y="26670"/>
                  </a:lnTo>
                  <a:lnTo>
                    <a:pt x="3351530" y="1270"/>
                  </a:lnTo>
                  <a:close/>
                </a:path>
                <a:path w="3553460" h="27940">
                  <a:moveTo>
                    <a:pt x="3402330" y="2540"/>
                  </a:moveTo>
                  <a:lnTo>
                    <a:pt x="3376930" y="2540"/>
                  </a:lnTo>
                  <a:lnTo>
                    <a:pt x="3376930" y="27940"/>
                  </a:lnTo>
                  <a:lnTo>
                    <a:pt x="3402330" y="27940"/>
                  </a:lnTo>
                  <a:lnTo>
                    <a:pt x="3402330" y="2540"/>
                  </a:lnTo>
                  <a:close/>
                </a:path>
                <a:path w="3553460" h="27940">
                  <a:moveTo>
                    <a:pt x="3453130" y="2540"/>
                  </a:moveTo>
                  <a:lnTo>
                    <a:pt x="3427730" y="2540"/>
                  </a:lnTo>
                  <a:lnTo>
                    <a:pt x="3427730" y="27940"/>
                  </a:lnTo>
                  <a:lnTo>
                    <a:pt x="3453130" y="27940"/>
                  </a:lnTo>
                  <a:lnTo>
                    <a:pt x="3453130" y="2540"/>
                  </a:lnTo>
                  <a:close/>
                </a:path>
                <a:path w="3553460" h="27940">
                  <a:moveTo>
                    <a:pt x="3502660" y="2540"/>
                  </a:moveTo>
                  <a:lnTo>
                    <a:pt x="3477260" y="2540"/>
                  </a:lnTo>
                  <a:lnTo>
                    <a:pt x="3477260" y="27940"/>
                  </a:lnTo>
                  <a:lnTo>
                    <a:pt x="3502660" y="27940"/>
                  </a:lnTo>
                  <a:lnTo>
                    <a:pt x="3502660" y="2540"/>
                  </a:lnTo>
                  <a:close/>
                </a:path>
                <a:path w="3553460" h="27940">
                  <a:moveTo>
                    <a:pt x="3553460" y="2540"/>
                  </a:moveTo>
                  <a:lnTo>
                    <a:pt x="3528060" y="2540"/>
                  </a:lnTo>
                  <a:lnTo>
                    <a:pt x="3528060" y="27940"/>
                  </a:lnTo>
                  <a:lnTo>
                    <a:pt x="3553460" y="27940"/>
                  </a:lnTo>
                  <a:lnTo>
                    <a:pt x="3553460" y="254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5661660" y="751839"/>
              <a:ext cx="1818639" cy="25400"/>
            </a:xfrm>
            <a:custGeom>
              <a:avLst/>
              <a:gdLst/>
              <a:ahLst/>
              <a:cxnLst/>
              <a:rect l="l" t="t" r="r" b="b"/>
              <a:pathLst>
                <a:path w="1818640" h="25400">
                  <a:moveTo>
                    <a:pt x="25400" y="0"/>
                  </a:moveTo>
                  <a:lnTo>
                    <a:pt x="0" y="0"/>
                  </a:lnTo>
                  <a:lnTo>
                    <a:pt x="0" y="25400"/>
                  </a:lnTo>
                  <a:lnTo>
                    <a:pt x="25400" y="25400"/>
                  </a:lnTo>
                  <a:lnTo>
                    <a:pt x="25400" y="0"/>
                  </a:lnTo>
                  <a:close/>
                </a:path>
                <a:path w="1818640" h="25400">
                  <a:moveTo>
                    <a:pt x="76200" y="0"/>
                  </a:moveTo>
                  <a:lnTo>
                    <a:pt x="50800" y="0"/>
                  </a:lnTo>
                  <a:lnTo>
                    <a:pt x="50800" y="25400"/>
                  </a:lnTo>
                  <a:lnTo>
                    <a:pt x="76200" y="25400"/>
                  </a:lnTo>
                  <a:lnTo>
                    <a:pt x="76200" y="0"/>
                  </a:lnTo>
                  <a:close/>
                </a:path>
                <a:path w="1818640" h="25400">
                  <a:moveTo>
                    <a:pt x="125730" y="0"/>
                  </a:moveTo>
                  <a:lnTo>
                    <a:pt x="100330" y="0"/>
                  </a:lnTo>
                  <a:lnTo>
                    <a:pt x="100330" y="25400"/>
                  </a:lnTo>
                  <a:lnTo>
                    <a:pt x="125730" y="25400"/>
                  </a:lnTo>
                  <a:lnTo>
                    <a:pt x="125730" y="0"/>
                  </a:lnTo>
                  <a:close/>
                </a:path>
                <a:path w="1818640" h="25400">
                  <a:moveTo>
                    <a:pt x="176530" y="0"/>
                  </a:moveTo>
                  <a:lnTo>
                    <a:pt x="151130" y="0"/>
                  </a:lnTo>
                  <a:lnTo>
                    <a:pt x="151130" y="25400"/>
                  </a:lnTo>
                  <a:lnTo>
                    <a:pt x="176530" y="25400"/>
                  </a:lnTo>
                  <a:lnTo>
                    <a:pt x="176530" y="0"/>
                  </a:lnTo>
                  <a:close/>
                </a:path>
                <a:path w="1818640" h="25400">
                  <a:moveTo>
                    <a:pt x="227330" y="0"/>
                  </a:moveTo>
                  <a:lnTo>
                    <a:pt x="201930" y="0"/>
                  </a:lnTo>
                  <a:lnTo>
                    <a:pt x="201930" y="25400"/>
                  </a:lnTo>
                  <a:lnTo>
                    <a:pt x="227330" y="25400"/>
                  </a:lnTo>
                  <a:lnTo>
                    <a:pt x="227330" y="0"/>
                  </a:lnTo>
                  <a:close/>
                </a:path>
                <a:path w="1818640" h="25400">
                  <a:moveTo>
                    <a:pt x="276860" y="0"/>
                  </a:moveTo>
                  <a:lnTo>
                    <a:pt x="251460" y="0"/>
                  </a:lnTo>
                  <a:lnTo>
                    <a:pt x="251460" y="25400"/>
                  </a:lnTo>
                  <a:lnTo>
                    <a:pt x="276860" y="25400"/>
                  </a:lnTo>
                  <a:lnTo>
                    <a:pt x="276860" y="0"/>
                  </a:lnTo>
                  <a:close/>
                </a:path>
                <a:path w="1818640" h="25400">
                  <a:moveTo>
                    <a:pt x="327660" y="0"/>
                  </a:moveTo>
                  <a:lnTo>
                    <a:pt x="302260" y="0"/>
                  </a:lnTo>
                  <a:lnTo>
                    <a:pt x="302260" y="25400"/>
                  </a:lnTo>
                  <a:lnTo>
                    <a:pt x="327660" y="25400"/>
                  </a:lnTo>
                  <a:lnTo>
                    <a:pt x="327660" y="0"/>
                  </a:lnTo>
                  <a:close/>
                </a:path>
                <a:path w="1818640" h="25400">
                  <a:moveTo>
                    <a:pt x="378460" y="0"/>
                  </a:moveTo>
                  <a:lnTo>
                    <a:pt x="353060" y="0"/>
                  </a:lnTo>
                  <a:lnTo>
                    <a:pt x="353060" y="25400"/>
                  </a:lnTo>
                  <a:lnTo>
                    <a:pt x="378460" y="25400"/>
                  </a:lnTo>
                  <a:lnTo>
                    <a:pt x="378460" y="0"/>
                  </a:lnTo>
                  <a:close/>
                </a:path>
                <a:path w="1818640" h="25400">
                  <a:moveTo>
                    <a:pt x="427990" y="0"/>
                  </a:moveTo>
                  <a:lnTo>
                    <a:pt x="403860" y="0"/>
                  </a:lnTo>
                  <a:lnTo>
                    <a:pt x="403860" y="25400"/>
                  </a:lnTo>
                  <a:lnTo>
                    <a:pt x="427990" y="25400"/>
                  </a:lnTo>
                  <a:lnTo>
                    <a:pt x="427990" y="0"/>
                  </a:lnTo>
                  <a:close/>
                </a:path>
                <a:path w="1818640" h="25400">
                  <a:moveTo>
                    <a:pt x="478790" y="0"/>
                  </a:moveTo>
                  <a:lnTo>
                    <a:pt x="453390" y="0"/>
                  </a:lnTo>
                  <a:lnTo>
                    <a:pt x="453390" y="25400"/>
                  </a:lnTo>
                  <a:lnTo>
                    <a:pt x="478790" y="25400"/>
                  </a:lnTo>
                  <a:lnTo>
                    <a:pt x="478790" y="0"/>
                  </a:lnTo>
                  <a:close/>
                </a:path>
                <a:path w="1818640" h="25400">
                  <a:moveTo>
                    <a:pt x="529590" y="0"/>
                  </a:moveTo>
                  <a:lnTo>
                    <a:pt x="504190" y="0"/>
                  </a:lnTo>
                  <a:lnTo>
                    <a:pt x="504190" y="25400"/>
                  </a:lnTo>
                  <a:lnTo>
                    <a:pt x="529590" y="25400"/>
                  </a:lnTo>
                  <a:lnTo>
                    <a:pt x="529590" y="0"/>
                  </a:lnTo>
                  <a:close/>
                </a:path>
                <a:path w="1818640" h="25400">
                  <a:moveTo>
                    <a:pt x="579120" y="0"/>
                  </a:moveTo>
                  <a:lnTo>
                    <a:pt x="554990" y="0"/>
                  </a:lnTo>
                  <a:lnTo>
                    <a:pt x="554990" y="25400"/>
                  </a:lnTo>
                  <a:lnTo>
                    <a:pt x="579120" y="25400"/>
                  </a:lnTo>
                  <a:lnTo>
                    <a:pt x="579120" y="0"/>
                  </a:lnTo>
                  <a:close/>
                </a:path>
                <a:path w="1818640" h="25400">
                  <a:moveTo>
                    <a:pt x="629920" y="0"/>
                  </a:moveTo>
                  <a:lnTo>
                    <a:pt x="604520" y="0"/>
                  </a:lnTo>
                  <a:lnTo>
                    <a:pt x="604520" y="25400"/>
                  </a:lnTo>
                  <a:lnTo>
                    <a:pt x="629920" y="25400"/>
                  </a:lnTo>
                  <a:lnTo>
                    <a:pt x="629920" y="0"/>
                  </a:lnTo>
                  <a:close/>
                </a:path>
                <a:path w="1818640" h="25400">
                  <a:moveTo>
                    <a:pt x="680720" y="0"/>
                  </a:moveTo>
                  <a:lnTo>
                    <a:pt x="655320" y="0"/>
                  </a:lnTo>
                  <a:lnTo>
                    <a:pt x="655320" y="25400"/>
                  </a:lnTo>
                  <a:lnTo>
                    <a:pt x="680720" y="25400"/>
                  </a:lnTo>
                  <a:lnTo>
                    <a:pt x="680720" y="0"/>
                  </a:lnTo>
                  <a:close/>
                </a:path>
                <a:path w="1818640" h="25400">
                  <a:moveTo>
                    <a:pt x="730250" y="0"/>
                  </a:moveTo>
                  <a:lnTo>
                    <a:pt x="706120" y="0"/>
                  </a:lnTo>
                  <a:lnTo>
                    <a:pt x="706120" y="25400"/>
                  </a:lnTo>
                  <a:lnTo>
                    <a:pt x="730250" y="25400"/>
                  </a:lnTo>
                  <a:lnTo>
                    <a:pt x="730250" y="0"/>
                  </a:lnTo>
                  <a:close/>
                </a:path>
                <a:path w="1818640" h="25400">
                  <a:moveTo>
                    <a:pt x="781050" y="0"/>
                  </a:moveTo>
                  <a:lnTo>
                    <a:pt x="755650" y="0"/>
                  </a:lnTo>
                  <a:lnTo>
                    <a:pt x="755650" y="25400"/>
                  </a:lnTo>
                  <a:lnTo>
                    <a:pt x="781050" y="25400"/>
                  </a:lnTo>
                  <a:lnTo>
                    <a:pt x="781050" y="0"/>
                  </a:lnTo>
                  <a:close/>
                </a:path>
                <a:path w="1818640" h="25400">
                  <a:moveTo>
                    <a:pt x="831850" y="0"/>
                  </a:moveTo>
                  <a:lnTo>
                    <a:pt x="806450" y="0"/>
                  </a:lnTo>
                  <a:lnTo>
                    <a:pt x="806450" y="25400"/>
                  </a:lnTo>
                  <a:lnTo>
                    <a:pt x="831850" y="25400"/>
                  </a:lnTo>
                  <a:lnTo>
                    <a:pt x="831850" y="0"/>
                  </a:lnTo>
                  <a:close/>
                </a:path>
                <a:path w="1818640" h="25400">
                  <a:moveTo>
                    <a:pt x="882637" y="0"/>
                  </a:moveTo>
                  <a:lnTo>
                    <a:pt x="857237" y="0"/>
                  </a:lnTo>
                  <a:lnTo>
                    <a:pt x="857237" y="25400"/>
                  </a:lnTo>
                  <a:lnTo>
                    <a:pt x="882637" y="25400"/>
                  </a:lnTo>
                  <a:lnTo>
                    <a:pt x="882637" y="0"/>
                  </a:lnTo>
                  <a:close/>
                </a:path>
                <a:path w="1818640" h="25400">
                  <a:moveTo>
                    <a:pt x="932180" y="0"/>
                  </a:moveTo>
                  <a:lnTo>
                    <a:pt x="906780" y="0"/>
                  </a:lnTo>
                  <a:lnTo>
                    <a:pt x="906780" y="25400"/>
                  </a:lnTo>
                  <a:lnTo>
                    <a:pt x="932180" y="25400"/>
                  </a:lnTo>
                  <a:lnTo>
                    <a:pt x="932180" y="0"/>
                  </a:lnTo>
                  <a:close/>
                </a:path>
                <a:path w="1818640" h="25400">
                  <a:moveTo>
                    <a:pt x="982980" y="0"/>
                  </a:moveTo>
                  <a:lnTo>
                    <a:pt x="957580" y="0"/>
                  </a:lnTo>
                  <a:lnTo>
                    <a:pt x="957580" y="25400"/>
                  </a:lnTo>
                  <a:lnTo>
                    <a:pt x="982980" y="25400"/>
                  </a:lnTo>
                  <a:lnTo>
                    <a:pt x="982980" y="0"/>
                  </a:lnTo>
                  <a:close/>
                </a:path>
                <a:path w="1818640" h="25400">
                  <a:moveTo>
                    <a:pt x="1033780" y="0"/>
                  </a:moveTo>
                  <a:lnTo>
                    <a:pt x="1008380" y="0"/>
                  </a:lnTo>
                  <a:lnTo>
                    <a:pt x="1008380" y="25400"/>
                  </a:lnTo>
                  <a:lnTo>
                    <a:pt x="1033780" y="25400"/>
                  </a:lnTo>
                  <a:lnTo>
                    <a:pt x="1033780" y="0"/>
                  </a:lnTo>
                  <a:close/>
                </a:path>
                <a:path w="1818640" h="25400">
                  <a:moveTo>
                    <a:pt x="1083310" y="0"/>
                  </a:moveTo>
                  <a:lnTo>
                    <a:pt x="1057910" y="0"/>
                  </a:lnTo>
                  <a:lnTo>
                    <a:pt x="1057910" y="25400"/>
                  </a:lnTo>
                  <a:lnTo>
                    <a:pt x="1083310" y="25400"/>
                  </a:lnTo>
                  <a:lnTo>
                    <a:pt x="1083310" y="0"/>
                  </a:lnTo>
                  <a:close/>
                </a:path>
                <a:path w="1818640" h="25400">
                  <a:moveTo>
                    <a:pt x="1134110" y="0"/>
                  </a:moveTo>
                  <a:lnTo>
                    <a:pt x="1108710" y="0"/>
                  </a:lnTo>
                  <a:lnTo>
                    <a:pt x="1108710" y="25400"/>
                  </a:lnTo>
                  <a:lnTo>
                    <a:pt x="1134110" y="25400"/>
                  </a:lnTo>
                  <a:lnTo>
                    <a:pt x="1134110" y="0"/>
                  </a:lnTo>
                  <a:close/>
                </a:path>
                <a:path w="1818640" h="25400">
                  <a:moveTo>
                    <a:pt x="1184910" y="0"/>
                  </a:moveTo>
                  <a:lnTo>
                    <a:pt x="1159510" y="0"/>
                  </a:lnTo>
                  <a:lnTo>
                    <a:pt x="1159510" y="25400"/>
                  </a:lnTo>
                  <a:lnTo>
                    <a:pt x="1184910" y="25400"/>
                  </a:lnTo>
                  <a:lnTo>
                    <a:pt x="1184910" y="0"/>
                  </a:lnTo>
                  <a:close/>
                </a:path>
                <a:path w="1818640" h="25400">
                  <a:moveTo>
                    <a:pt x="1234440" y="0"/>
                  </a:moveTo>
                  <a:lnTo>
                    <a:pt x="1209040" y="0"/>
                  </a:lnTo>
                  <a:lnTo>
                    <a:pt x="1209040" y="25400"/>
                  </a:lnTo>
                  <a:lnTo>
                    <a:pt x="1234440" y="25400"/>
                  </a:lnTo>
                  <a:lnTo>
                    <a:pt x="1234440" y="0"/>
                  </a:lnTo>
                  <a:close/>
                </a:path>
                <a:path w="1818640" h="25400">
                  <a:moveTo>
                    <a:pt x="1285240" y="0"/>
                  </a:moveTo>
                  <a:lnTo>
                    <a:pt x="1259840" y="0"/>
                  </a:lnTo>
                  <a:lnTo>
                    <a:pt x="1259840" y="25400"/>
                  </a:lnTo>
                  <a:lnTo>
                    <a:pt x="1285240" y="25400"/>
                  </a:lnTo>
                  <a:lnTo>
                    <a:pt x="1285240" y="0"/>
                  </a:lnTo>
                  <a:close/>
                </a:path>
                <a:path w="1818640" h="25400">
                  <a:moveTo>
                    <a:pt x="1336040" y="0"/>
                  </a:moveTo>
                  <a:lnTo>
                    <a:pt x="1310640" y="0"/>
                  </a:lnTo>
                  <a:lnTo>
                    <a:pt x="1310640" y="25400"/>
                  </a:lnTo>
                  <a:lnTo>
                    <a:pt x="1336040" y="25400"/>
                  </a:lnTo>
                  <a:lnTo>
                    <a:pt x="1336040" y="0"/>
                  </a:lnTo>
                  <a:close/>
                </a:path>
                <a:path w="1818640" h="25400">
                  <a:moveTo>
                    <a:pt x="1385570" y="0"/>
                  </a:moveTo>
                  <a:lnTo>
                    <a:pt x="1361440" y="0"/>
                  </a:lnTo>
                  <a:lnTo>
                    <a:pt x="1361440" y="25400"/>
                  </a:lnTo>
                  <a:lnTo>
                    <a:pt x="1385570" y="25400"/>
                  </a:lnTo>
                  <a:lnTo>
                    <a:pt x="1385570" y="0"/>
                  </a:lnTo>
                  <a:close/>
                </a:path>
                <a:path w="1818640" h="25400">
                  <a:moveTo>
                    <a:pt x="1436370" y="0"/>
                  </a:moveTo>
                  <a:lnTo>
                    <a:pt x="1410970" y="0"/>
                  </a:lnTo>
                  <a:lnTo>
                    <a:pt x="1410970" y="25400"/>
                  </a:lnTo>
                  <a:lnTo>
                    <a:pt x="1436370" y="25400"/>
                  </a:lnTo>
                  <a:lnTo>
                    <a:pt x="1436370" y="0"/>
                  </a:lnTo>
                  <a:close/>
                </a:path>
                <a:path w="1818640" h="25400">
                  <a:moveTo>
                    <a:pt x="1487170" y="0"/>
                  </a:moveTo>
                  <a:lnTo>
                    <a:pt x="1461770" y="0"/>
                  </a:lnTo>
                  <a:lnTo>
                    <a:pt x="1461770" y="25400"/>
                  </a:lnTo>
                  <a:lnTo>
                    <a:pt x="1487170" y="25400"/>
                  </a:lnTo>
                  <a:lnTo>
                    <a:pt x="1487170" y="0"/>
                  </a:lnTo>
                  <a:close/>
                </a:path>
                <a:path w="1818640" h="25400">
                  <a:moveTo>
                    <a:pt x="1536700" y="0"/>
                  </a:moveTo>
                  <a:lnTo>
                    <a:pt x="1512570" y="0"/>
                  </a:lnTo>
                  <a:lnTo>
                    <a:pt x="1512570" y="25400"/>
                  </a:lnTo>
                  <a:lnTo>
                    <a:pt x="1536700" y="25400"/>
                  </a:lnTo>
                  <a:lnTo>
                    <a:pt x="1536700" y="0"/>
                  </a:lnTo>
                  <a:close/>
                </a:path>
                <a:path w="1818640" h="25400">
                  <a:moveTo>
                    <a:pt x="1587500" y="0"/>
                  </a:moveTo>
                  <a:lnTo>
                    <a:pt x="1562100" y="0"/>
                  </a:lnTo>
                  <a:lnTo>
                    <a:pt x="1562100" y="25400"/>
                  </a:lnTo>
                  <a:lnTo>
                    <a:pt x="1587500" y="25400"/>
                  </a:lnTo>
                  <a:lnTo>
                    <a:pt x="1587500" y="0"/>
                  </a:lnTo>
                  <a:close/>
                </a:path>
                <a:path w="1818640" h="25400">
                  <a:moveTo>
                    <a:pt x="1638300" y="0"/>
                  </a:moveTo>
                  <a:lnTo>
                    <a:pt x="1612900" y="0"/>
                  </a:lnTo>
                  <a:lnTo>
                    <a:pt x="1612900" y="25400"/>
                  </a:lnTo>
                  <a:lnTo>
                    <a:pt x="1638300" y="25400"/>
                  </a:lnTo>
                  <a:lnTo>
                    <a:pt x="1638300" y="0"/>
                  </a:lnTo>
                  <a:close/>
                </a:path>
                <a:path w="1818640" h="25400">
                  <a:moveTo>
                    <a:pt x="1687830" y="0"/>
                  </a:moveTo>
                  <a:lnTo>
                    <a:pt x="1663700" y="0"/>
                  </a:lnTo>
                  <a:lnTo>
                    <a:pt x="1663700" y="25400"/>
                  </a:lnTo>
                  <a:lnTo>
                    <a:pt x="1687830" y="25400"/>
                  </a:lnTo>
                  <a:lnTo>
                    <a:pt x="1687830" y="0"/>
                  </a:lnTo>
                  <a:close/>
                </a:path>
                <a:path w="1818640" h="25400">
                  <a:moveTo>
                    <a:pt x="1738630" y="0"/>
                  </a:moveTo>
                  <a:lnTo>
                    <a:pt x="1713230" y="0"/>
                  </a:lnTo>
                  <a:lnTo>
                    <a:pt x="1713230" y="25400"/>
                  </a:lnTo>
                  <a:lnTo>
                    <a:pt x="1738630" y="25400"/>
                  </a:lnTo>
                  <a:lnTo>
                    <a:pt x="1738630" y="0"/>
                  </a:lnTo>
                  <a:close/>
                </a:path>
                <a:path w="1818640" h="25400">
                  <a:moveTo>
                    <a:pt x="1789430" y="0"/>
                  </a:moveTo>
                  <a:lnTo>
                    <a:pt x="1764030" y="0"/>
                  </a:lnTo>
                  <a:lnTo>
                    <a:pt x="1764030" y="25400"/>
                  </a:lnTo>
                  <a:lnTo>
                    <a:pt x="1789430" y="25400"/>
                  </a:lnTo>
                  <a:lnTo>
                    <a:pt x="1789430" y="0"/>
                  </a:lnTo>
                  <a:close/>
                </a:path>
                <a:path w="1818640" h="25400">
                  <a:moveTo>
                    <a:pt x="1818640" y="0"/>
                  </a:moveTo>
                  <a:lnTo>
                    <a:pt x="1814830" y="0"/>
                  </a:lnTo>
                  <a:lnTo>
                    <a:pt x="1814830" y="25400"/>
                  </a:lnTo>
                  <a:lnTo>
                    <a:pt x="1818640" y="25400"/>
                  </a:lnTo>
                  <a:lnTo>
                    <a:pt x="181864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6" name="object 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352550" y="77469"/>
            <a:ext cx="681989" cy="695959"/>
          </a:xfrm>
          <a:prstGeom prst="rect">
            <a:avLst/>
          </a:prstGeom>
        </p:spPr>
      </p:pic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527685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Discromias</a:t>
            </a:r>
            <a:r>
              <a:rPr spc="-15" dirty="0"/>
              <a:t> </a:t>
            </a:r>
            <a:r>
              <a:rPr dirty="0"/>
              <a:t>de</a:t>
            </a:r>
            <a:r>
              <a:rPr spc="-10" dirty="0"/>
              <a:t> </a:t>
            </a:r>
            <a:r>
              <a:rPr dirty="0"/>
              <a:t>origen</a:t>
            </a:r>
            <a:r>
              <a:rPr spc="-15" dirty="0"/>
              <a:t> </a:t>
            </a:r>
            <a:r>
              <a:rPr dirty="0"/>
              <a:t>genetico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1536700" y="276859"/>
            <a:ext cx="223520" cy="4521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800" b="1" dirty="0">
                <a:solidFill>
                  <a:srgbClr val="FFFFFF"/>
                </a:solidFill>
                <a:latin typeface="Arial"/>
                <a:cs typeface="Arial"/>
              </a:rPr>
              <a:t>1</a:t>
            </a:r>
            <a:endParaRPr sz="280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687069" y="1211156"/>
            <a:ext cx="3712845" cy="2463165"/>
          </a:xfrm>
          <a:prstGeom prst="rect">
            <a:avLst/>
          </a:prstGeom>
        </p:spPr>
        <p:txBody>
          <a:bodyPr vert="horz" wrap="square" lIns="0" tIns="64769" rIns="0" bIns="0" rtlCol="0">
            <a:spAutoFit/>
          </a:bodyPr>
          <a:lstStyle/>
          <a:p>
            <a:pPr marL="284480" indent="-272415">
              <a:lnSpc>
                <a:spcPct val="100000"/>
              </a:lnSpc>
              <a:spcBef>
                <a:spcPts val="509"/>
              </a:spcBef>
              <a:buClr>
                <a:srgbClr val="59AACC"/>
              </a:buClr>
              <a:buSzPct val="95833"/>
              <a:buFont typeface="Wingdings"/>
              <a:buChar char=""/>
              <a:tabLst>
                <a:tab pos="285115" algn="l"/>
              </a:tabLst>
            </a:pPr>
            <a:r>
              <a:rPr sz="2400" spc="-5" dirty="0">
                <a:solidFill>
                  <a:srgbClr val="E70EEC"/>
                </a:solidFill>
                <a:latin typeface="Verdana"/>
                <a:cs typeface="Verdana"/>
              </a:rPr>
              <a:t>Efelides</a:t>
            </a:r>
            <a:endParaRPr sz="2400">
              <a:latin typeface="Verdana"/>
              <a:cs typeface="Verdana"/>
            </a:endParaRPr>
          </a:p>
          <a:p>
            <a:pPr marL="490220" lvl="1" indent="-116205">
              <a:lnSpc>
                <a:spcPct val="100000"/>
              </a:lnSpc>
              <a:spcBef>
                <a:spcPts val="310"/>
              </a:spcBef>
              <a:buSzPct val="94444"/>
              <a:buFont typeface="Wingdings"/>
              <a:buChar char=""/>
              <a:tabLst>
                <a:tab pos="490220" algn="l"/>
              </a:tabLst>
            </a:pPr>
            <a:r>
              <a:rPr sz="1800" spc="-5" dirty="0">
                <a:solidFill>
                  <a:srgbClr val="2C79CE"/>
                </a:solidFill>
                <a:latin typeface="Arial MT"/>
                <a:cs typeface="Arial MT"/>
              </a:rPr>
              <a:t>Pecas</a:t>
            </a:r>
            <a:endParaRPr sz="1800">
              <a:latin typeface="Arial MT"/>
              <a:cs typeface="Arial MT"/>
            </a:endParaRPr>
          </a:p>
          <a:p>
            <a:pPr marL="490220" marR="144780" lvl="1" indent="-115570">
              <a:lnSpc>
                <a:spcPts val="2020"/>
              </a:lnSpc>
              <a:spcBef>
                <a:spcPts val="484"/>
              </a:spcBef>
              <a:buSzPct val="94444"/>
              <a:buFont typeface="Wingdings"/>
              <a:buChar char=""/>
              <a:tabLst>
                <a:tab pos="490220" algn="l"/>
              </a:tabLst>
            </a:pPr>
            <a:r>
              <a:rPr sz="1800" spc="-5" dirty="0">
                <a:solidFill>
                  <a:srgbClr val="2C79CE"/>
                </a:solidFill>
                <a:latin typeface="Arial MT"/>
                <a:cs typeface="Arial MT"/>
              </a:rPr>
              <a:t>Manchas</a:t>
            </a:r>
            <a:r>
              <a:rPr sz="1800" spc="-20" dirty="0">
                <a:solidFill>
                  <a:srgbClr val="2C79CE"/>
                </a:solidFill>
                <a:latin typeface="Arial MT"/>
                <a:cs typeface="Arial MT"/>
              </a:rPr>
              <a:t> </a:t>
            </a:r>
            <a:r>
              <a:rPr sz="1800" spc="-5" dirty="0">
                <a:solidFill>
                  <a:srgbClr val="2C79CE"/>
                </a:solidFill>
                <a:latin typeface="Arial MT"/>
                <a:cs typeface="Arial MT"/>
              </a:rPr>
              <a:t>leticulares</a:t>
            </a:r>
            <a:r>
              <a:rPr sz="1800" spc="-25" dirty="0">
                <a:solidFill>
                  <a:srgbClr val="2C79CE"/>
                </a:solidFill>
                <a:latin typeface="Arial MT"/>
                <a:cs typeface="Arial MT"/>
              </a:rPr>
              <a:t> </a:t>
            </a:r>
            <a:r>
              <a:rPr sz="1800" spc="-5" dirty="0">
                <a:solidFill>
                  <a:srgbClr val="2C79CE"/>
                </a:solidFill>
                <a:latin typeface="Arial MT"/>
                <a:cs typeface="Arial MT"/>
              </a:rPr>
              <a:t>color</a:t>
            </a:r>
            <a:r>
              <a:rPr sz="1800" spc="-20" dirty="0">
                <a:solidFill>
                  <a:srgbClr val="2C79CE"/>
                </a:solidFill>
                <a:latin typeface="Arial MT"/>
                <a:cs typeface="Arial MT"/>
              </a:rPr>
              <a:t> </a:t>
            </a:r>
            <a:r>
              <a:rPr sz="1800" dirty="0">
                <a:solidFill>
                  <a:srgbClr val="2C79CE"/>
                </a:solidFill>
                <a:latin typeface="Arial MT"/>
                <a:cs typeface="Arial MT"/>
              </a:rPr>
              <a:t>café </a:t>
            </a:r>
            <a:r>
              <a:rPr sz="1800" spc="-484" dirty="0">
                <a:solidFill>
                  <a:srgbClr val="2C79CE"/>
                </a:solidFill>
                <a:latin typeface="Arial MT"/>
                <a:cs typeface="Arial MT"/>
              </a:rPr>
              <a:t> </a:t>
            </a:r>
            <a:r>
              <a:rPr sz="1800" spc="-5" dirty="0">
                <a:solidFill>
                  <a:srgbClr val="2C79CE"/>
                </a:solidFill>
                <a:latin typeface="Arial MT"/>
                <a:cs typeface="Arial MT"/>
              </a:rPr>
              <a:t>claro</a:t>
            </a:r>
            <a:endParaRPr sz="1800">
              <a:latin typeface="Arial MT"/>
              <a:cs typeface="Arial MT"/>
            </a:endParaRPr>
          </a:p>
          <a:p>
            <a:pPr marL="490220" marR="94615" lvl="1" indent="-115570">
              <a:lnSpc>
                <a:spcPts val="2020"/>
              </a:lnSpc>
              <a:spcBef>
                <a:spcPts val="440"/>
              </a:spcBef>
              <a:buSzPct val="94444"/>
              <a:buFont typeface="Wingdings"/>
              <a:buChar char=""/>
              <a:tabLst>
                <a:tab pos="490220" algn="l"/>
              </a:tabLst>
            </a:pPr>
            <a:r>
              <a:rPr sz="1800" spc="-10" dirty="0">
                <a:solidFill>
                  <a:srgbClr val="2C79CE"/>
                </a:solidFill>
                <a:latin typeface="Arial MT"/>
                <a:cs typeface="Arial MT"/>
              </a:rPr>
              <a:t>Hipercromicas por </a:t>
            </a:r>
            <a:r>
              <a:rPr sz="1800" spc="-5" dirty="0">
                <a:solidFill>
                  <a:srgbClr val="2C79CE"/>
                </a:solidFill>
                <a:latin typeface="Arial MT"/>
                <a:cs typeface="Arial MT"/>
              </a:rPr>
              <a:t>aumento de </a:t>
            </a:r>
            <a:r>
              <a:rPr sz="1800" spc="-490" dirty="0">
                <a:solidFill>
                  <a:srgbClr val="2C79CE"/>
                </a:solidFill>
                <a:latin typeface="Arial MT"/>
                <a:cs typeface="Arial MT"/>
              </a:rPr>
              <a:t> </a:t>
            </a:r>
            <a:r>
              <a:rPr sz="1800" spc="-10" dirty="0">
                <a:solidFill>
                  <a:srgbClr val="2C79CE"/>
                </a:solidFill>
                <a:latin typeface="Arial MT"/>
                <a:cs typeface="Arial MT"/>
              </a:rPr>
              <a:t>pigmento.</a:t>
            </a:r>
            <a:endParaRPr sz="1800">
              <a:latin typeface="Arial MT"/>
              <a:cs typeface="Arial MT"/>
            </a:endParaRPr>
          </a:p>
          <a:p>
            <a:pPr marL="490220" marR="5080" lvl="1" indent="-115570">
              <a:lnSpc>
                <a:spcPts val="2010"/>
              </a:lnSpc>
              <a:spcBef>
                <a:spcPts val="450"/>
              </a:spcBef>
              <a:buSzPct val="94444"/>
              <a:buFont typeface="Wingdings"/>
              <a:buChar char=""/>
              <a:tabLst>
                <a:tab pos="490220" algn="l"/>
              </a:tabLst>
            </a:pPr>
            <a:r>
              <a:rPr sz="1800" spc="-5" dirty="0">
                <a:solidFill>
                  <a:srgbClr val="2C79CE"/>
                </a:solidFill>
                <a:latin typeface="Arial MT"/>
                <a:cs typeface="Arial MT"/>
              </a:rPr>
              <a:t>Zonas expuestas sol, luz.:cara, </a:t>
            </a:r>
            <a:r>
              <a:rPr sz="1800" dirty="0">
                <a:solidFill>
                  <a:srgbClr val="2C79CE"/>
                </a:solidFill>
                <a:latin typeface="Arial MT"/>
                <a:cs typeface="Arial MT"/>
              </a:rPr>
              <a:t> </a:t>
            </a:r>
            <a:r>
              <a:rPr sz="1800" spc="-10" dirty="0">
                <a:solidFill>
                  <a:srgbClr val="2C79CE"/>
                </a:solidFill>
                <a:latin typeface="Arial MT"/>
                <a:cs typeface="Arial MT"/>
              </a:rPr>
              <a:t>cuello,</a:t>
            </a:r>
            <a:r>
              <a:rPr sz="1800" spc="10" dirty="0">
                <a:solidFill>
                  <a:srgbClr val="2C79CE"/>
                </a:solidFill>
                <a:latin typeface="Arial MT"/>
                <a:cs typeface="Arial MT"/>
              </a:rPr>
              <a:t> </a:t>
            </a:r>
            <a:r>
              <a:rPr sz="1800" spc="-10" dirty="0">
                <a:solidFill>
                  <a:srgbClr val="2C79CE"/>
                </a:solidFill>
                <a:latin typeface="Arial MT"/>
                <a:cs typeface="Arial MT"/>
              </a:rPr>
              <a:t>espalda,</a:t>
            </a:r>
            <a:r>
              <a:rPr sz="1800" spc="5" dirty="0">
                <a:solidFill>
                  <a:srgbClr val="2C79CE"/>
                </a:solidFill>
                <a:latin typeface="Arial MT"/>
                <a:cs typeface="Arial MT"/>
              </a:rPr>
              <a:t> </a:t>
            </a:r>
            <a:r>
              <a:rPr sz="1800" spc="-5" dirty="0">
                <a:solidFill>
                  <a:srgbClr val="2C79CE"/>
                </a:solidFill>
                <a:latin typeface="Arial MT"/>
                <a:cs typeface="Arial MT"/>
              </a:rPr>
              <a:t>ext.</a:t>
            </a:r>
            <a:r>
              <a:rPr sz="1800" spc="10" dirty="0">
                <a:solidFill>
                  <a:srgbClr val="2C79CE"/>
                </a:solidFill>
                <a:latin typeface="Arial MT"/>
                <a:cs typeface="Arial MT"/>
              </a:rPr>
              <a:t> </a:t>
            </a:r>
            <a:r>
              <a:rPr sz="1800" spc="-10" dirty="0">
                <a:solidFill>
                  <a:srgbClr val="2C79CE"/>
                </a:solidFill>
                <a:latin typeface="Arial MT"/>
                <a:cs typeface="Arial MT"/>
              </a:rPr>
              <a:t>superiores.</a:t>
            </a:r>
            <a:endParaRPr sz="1800">
              <a:latin typeface="Arial MT"/>
              <a:cs typeface="Arial MT"/>
            </a:endParaRPr>
          </a:p>
        </p:txBody>
      </p:sp>
      <p:pic>
        <p:nvPicPr>
          <p:cNvPr id="10" name="object 10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697729" y="1228089"/>
            <a:ext cx="3935729" cy="4921250"/>
          </a:xfrm>
          <a:prstGeom prst="rect">
            <a:avLst/>
          </a:prstGeom>
        </p:spPr>
      </p:pic>
    </p:spTree>
  </p:cSld>
  <p:clrMapOvr>
    <a:masterClrMapping/>
  </p:clrMapOvr>
  <p:transition>
    <p:dissolv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46100" y="1225232"/>
            <a:ext cx="4309110" cy="4210685"/>
          </a:xfrm>
          <a:prstGeom prst="rect">
            <a:avLst/>
          </a:prstGeom>
        </p:spPr>
        <p:txBody>
          <a:bodyPr vert="horz" wrap="square" lIns="0" tIns="52069" rIns="0" bIns="0" rtlCol="0">
            <a:spAutoFit/>
          </a:bodyPr>
          <a:lstStyle/>
          <a:p>
            <a:pPr marL="240029" indent="-227329">
              <a:lnSpc>
                <a:spcPct val="100000"/>
              </a:lnSpc>
              <a:spcBef>
                <a:spcPts val="409"/>
              </a:spcBef>
              <a:buClr>
                <a:srgbClr val="59AACC"/>
              </a:buClr>
              <a:buSzPct val="95000"/>
              <a:buFont typeface="Wingdings"/>
              <a:buChar char=""/>
              <a:tabLst>
                <a:tab pos="240029" algn="l"/>
              </a:tabLst>
            </a:pPr>
            <a:r>
              <a:rPr sz="2000" spc="-5" dirty="0">
                <a:solidFill>
                  <a:srgbClr val="103E70"/>
                </a:solidFill>
                <a:latin typeface="Verdana"/>
                <a:cs typeface="Verdana"/>
              </a:rPr>
              <a:t>Lentigo.</a:t>
            </a:r>
            <a:endParaRPr sz="2000">
              <a:latin typeface="Verdana"/>
              <a:cs typeface="Verdana"/>
            </a:endParaRPr>
          </a:p>
          <a:p>
            <a:pPr marL="353060" lvl="1" indent="-93980">
              <a:lnSpc>
                <a:spcPct val="100000"/>
              </a:lnSpc>
              <a:spcBef>
                <a:spcPts val="250"/>
              </a:spcBef>
              <a:buClr>
                <a:srgbClr val="2C79CE"/>
              </a:buClr>
              <a:buSzPct val="93750"/>
              <a:buFont typeface="Wingdings"/>
              <a:buChar char=""/>
              <a:tabLst>
                <a:tab pos="353060" algn="l"/>
              </a:tabLst>
            </a:pPr>
            <a:r>
              <a:rPr sz="1600" spc="-5" dirty="0">
                <a:solidFill>
                  <a:srgbClr val="103E70"/>
                </a:solidFill>
                <a:latin typeface="Arial MT"/>
                <a:cs typeface="Arial MT"/>
              </a:rPr>
              <a:t>Manchas</a:t>
            </a:r>
            <a:r>
              <a:rPr sz="1600" spc="-10" dirty="0">
                <a:solidFill>
                  <a:srgbClr val="103E70"/>
                </a:solidFill>
                <a:latin typeface="Arial MT"/>
                <a:cs typeface="Arial MT"/>
              </a:rPr>
              <a:t> </a:t>
            </a:r>
            <a:r>
              <a:rPr sz="1600" spc="-5" dirty="0">
                <a:solidFill>
                  <a:srgbClr val="103E70"/>
                </a:solidFill>
                <a:latin typeface="Arial MT"/>
                <a:cs typeface="Arial MT"/>
              </a:rPr>
              <a:t>hipercromicas</a:t>
            </a:r>
            <a:r>
              <a:rPr sz="1600" spc="-15" dirty="0">
                <a:solidFill>
                  <a:srgbClr val="103E70"/>
                </a:solidFill>
                <a:latin typeface="Arial MT"/>
                <a:cs typeface="Arial MT"/>
              </a:rPr>
              <a:t> </a:t>
            </a:r>
            <a:r>
              <a:rPr sz="1600" spc="-5" dirty="0">
                <a:solidFill>
                  <a:srgbClr val="103E70"/>
                </a:solidFill>
                <a:latin typeface="Arial MT"/>
                <a:cs typeface="Arial MT"/>
              </a:rPr>
              <a:t>cercanas</a:t>
            </a:r>
            <a:r>
              <a:rPr sz="1600" dirty="0">
                <a:solidFill>
                  <a:srgbClr val="103E70"/>
                </a:solidFill>
                <a:latin typeface="Arial MT"/>
                <a:cs typeface="Arial MT"/>
              </a:rPr>
              <a:t> a</a:t>
            </a:r>
            <a:r>
              <a:rPr sz="1600" spc="-15" dirty="0">
                <a:solidFill>
                  <a:srgbClr val="103E70"/>
                </a:solidFill>
                <a:latin typeface="Arial MT"/>
                <a:cs typeface="Arial MT"/>
              </a:rPr>
              <a:t> </a:t>
            </a:r>
            <a:r>
              <a:rPr sz="1600" spc="-5" dirty="0">
                <a:solidFill>
                  <a:srgbClr val="103E70"/>
                </a:solidFill>
                <a:latin typeface="Arial MT"/>
                <a:cs typeface="Arial MT"/>
              </a:rPr>
              <a:t>nevos.</a:t>
            </a:r>
            <a:endParaRPr sz="1600">
              <a:latin typeface="Arial MT"/>
              <a:cs typeface="Arial MT"/>
            </a:endParaRPr>
          </a:p>
          <a:p>
            <a:pPr marL="260350" marR="5080" lvl="1" indent="-1270">
              <a:lnSpc>
                <a:spcPts val="1780"/>
              </a:lnSpc>
              <a:spcBef>
                <a:spcPts val="434"/>
              </a:spcBef>
              <a:buClr>
                <a:srgbClr val="2C79CE"/>
              </a:buClr>
              <a:buSzPct val="93750"/>
              <a:buFont typeface="Wingdings"/>
              <a:buChar char=""/>
              <a:tabLst>
                <a:tab pos="353060" algn="l"/>
                <a:tab pos="1323975" algn="l"/>
                <a:tab pos="2296160" algn="l"/>
                <a:tab pos="2680970" algn="l"/>
                <a:tab pos="3359150" algn="l"/>
                <a:tab pos="3619500" algn="l"/>
              </a:tabLst>
            </a:pPr>
            <a:r>
              <a:rPr sz="1600" spc="-10" dirty="0">
                <a:solidFill>
                  <a:srgbClr val="103E70"/>
                </a:solidFill>
                <a:latin typeface="Arial MT"/>
                <a:cs typeface="Arial MT"/>
              </a:rPr>
              <a:t>L</a:t>
            </a:r>
            <a:r>
              <a:rPr sz="1600" spc="-5" dirty="0">
                <a:solidFill>
                  <a:srgbClr val="103E70"/>
                </a:solidFill>
                <a:latin typeface="Arial MT"/>
                <a:cs typeface="Arial MT"/>
              </a:rPr>
              <a:t>es</a:t>
            </a:r>
            <a:r>
              <a:rPr sz="1600" dirty="0">
                <a:solidFill>
                  <a:srgbClr val="103E70"/>
                </a:solidFill>
                <a:latin typeface="Arial MT"/>
                <a:cs typeface="Arial MT"/>
              </a:rPr>
              <a:t>i</a:t>
            </a:r>
            <a:r>
              <a:rPr sz="1600" spc="-5" dirty="0">
                <a:solidFill>
                  <a:srgbClr val="103E70"/>
                </a:solidFill>
                <a:latin typeface="Arial MT"/>
                <a:cs typeface="Arial MT"/>
              </a:rPr>
              <a:t>one</a:t>
            </a:r>
            <a:r>
              <a:rPr sz="1600" dirty="0">
                <a:solidFill>
                  <a:srgbClr val="103E70"/>
                </a:solidFill>
                <a:latin typeface="Arial MT"/>
                <a:cs typeface="Arial MT"/>
              </a:rPr>
              <a:t>s	</a:t>
            </a:r>
            <a:r>
              <a:rPr sz="1600" spc="5" dirty="0">
                <a:solidFill>
                  <a:srgbClr val="103E70"/>
                </a:solidFill>
                <a:latin typeface="Arial MT"/>
                <a:cs typeface="Arial MT"/>
              </a:rPr>
              <a:t>v</a:t>
            </a:r>
            <a:r>
              <a:rPr sz="1600" spc="-5" dirty="0">
                <a:solidFill>
                  <a:srgbClr val="103E70"/>
                </a:solidFill>
                <a:latin typeface="Arial MT"/>
                <a:cs typeface="Arial MT"/>
              </a:rPr>
              <a:t>a</a:t>
            </a:r>
            <a:r>
              <a:rPr sz="1600" spc="-15" dirty="0">
                <a:solidFill>
                  <a:srgbClr val="103E70"/>
                </a:solidFill>
                <a:latin typeface="Arial MT"/>
                <a:cs typeface="Arial MT"/>
              </a:rPr>
              <a:t>r</a:t>
            </a:r>
            <a:r>
              <a:rPr sz="1600" dirty="0">
                <a:solidFill>
                  <a:srgbClr val="103E70"/>
                </a:solidFill>
                <a:latin typeface="Arial MT"/>
                <a:cs typeface="Arial MT"/>
              </a:rPr>
              <a:t>i</a:t>
            </a:r>
            <a:r>
              <a:rPr sz="1600" spc="-5" dirty="0">
                <a:solidFill>
                  <a:srgbClr val="103E70"/>
                </a:solidFill>
                <a:latin typeface="Arial MT"/>
                <a:cs typeface="Arial MT"/>
              </a:rPr>
              <a:t>ab</a:t>
            </a:r>
            <a:r>
              <a:rPr sz="1600" dirty="0">
                <a:solidFill>
                  <a:srgbClr val="103E70"/>
                </a:solidFill>
                <a:latin typeface="Arial MT"/>
                <a:cs typeface="Arial MT"/>
              </a:rPr>
              <a:t>l</a:t>
            </a:r>
            <a:r>
              <a:rPr sz="1600" spc="-5" dirty="0">
                <a:solidFill>
                  <a:srgbClr val="103E70"/>
                </a:solidFill>
                <a:latin typeface="Arial MT"/>
                <a:cs typeface="Arial MT"/>
              </a:rPr>
              <a:t>e</a:t>
            </a:r>
            <a:r>
              <a:rPr sz="1600" dirty="0">
                <a:solidFill>
                  <a:srgbClr val="103E70"/>
                </a:solidFill>
                <a:latin typeface="Arial MT"/>
                <a:cs typeface="Arial MT"/>
              </a:rPr>
              <a:t>s	</a:t>
            </a:r>
            <a:r>
              <a:rPr sz="1600" spc="-5" dirty="0">
                <a:solidFill>
                  <a:srgbClr val="103E70"/>
                </a:solidFill>
                <a:latin typeface="Arial MT"/>
                <a:cs typeface="Arial MT"/>
              </a:rPr>
              <a:t>d</a:t>
            </a:r>
            <a:r>
              <a:rPr sz="1600" dirty="0">
                <a:solidFill>
                  <a:srgbClr val="103E70"/>
                </a:solidFill>
                <a:latin typeface="Arial MT"/>
                <a:cs typeface="Arial MT"/>
              </a:rPr>
              <a:t>e	</a:t>
            </a:r>
            <a:r>
              <a:rPr sz="1600" spc="5" dirty="0">
                <a:solidFill>
                  <a:srgbClr val="103E70"/>
                </a:solidFill>
                <a:latin typeface="Arial MT"/>
                <a:cs typeface="Arial MT"/>
              </a:rPr>
              <a:t>f</a:t>
            </a:r>
            <a:r>
              <a:rPr sz="1600" spc="-5" dirty="0">
                <a:solidFill>
                  <a:srgbClr val="103E70"/>
                </a:solidFill>
                <a:latin typeface="Arial MT"/>
                <a:cs typeface="Arial MT"/>
              </a:rPr>
              <a:t>o</a:t>
            </a:r>
            <a:r>
              <a:rPr sz="1600" spc="-15" dirty="0">
                <a:solidFill>
                  <a:srgbClr val="103E70"/>
                </a:solidFill>
                <a:latin typeface="Arial MT"/>
                <a:cs typeface="Arial MT"/>
              </a:rPr>
              <a:t>r</a:t>
            </a:r>
            <a:r>
              <a:rPr sz="1600" spc="5" dirty="0">
                <a:solidFill>
                  <a:srgbClr val="103E70"/>
                </a:solidFill>
                <a:latin typeface="Arial MT"/>
                <a:cs typeface="Arial MT"/>
              </a:rPr>
              <a:t>m</a:t>
            </a:r>
            <a:r>
              <a:rPr sz="1600" dirty="0">
                <a:solidFill>
                  <a:srgbClr val="103E70"/>
                </a:solidFill>
                <a:latin typeface="Arial MT"/>
                <a:cs typeface="Arial MT"/>
              </a:rPr>
              <a:t>a	y	</a:t>
            </a:r>
            <a:r>
              <a:rPr sz="1600" spc="-5" dirty="0">
                <a:solidFill>
                  <a:srgbClr val="103E70"/>
                </a:solidFill>
                <a:latin typeface="Arial MT"/>
                <a:cs typeface="Arial MT"/>
              </a:rPr>
              <a:t>tamaño  (puntiforme).</a:t>
            </a:r>
            <a:endParaRPr sz="1600">
              <a:latin typeface="Arial MT"/>
              <a:cs typeface="Arial MT"/>
            </a:endParaRPr>
          </a:p>
          <a:p>
            <a:pPr marL="353060" lvl="1" indent="-93980">
              <a:lnSpc>
                <a:spcPct val="100000"/>
              </a:lnSpc>
              <a:spcBef>
                <a:spcPts val="225"/>
              </a:spcBef>
              <a:buClr>
                <a:srgbClr val="2C79CE"/>
              </a:buClr>
              <a:buSzPct val="93750"/>
              <a:buFont typeface="Wingdings"/>
              <a:buChar char=""/>
              <a:tabLst>
                <a:tab pos="353060" algn="l"/>
              </a:tabLst>
            </a:pPr>
            <a:r>
              <a:rPr sz="1600" spc="-5" dirty="0">
                <a:solidFill>
                  <a:srgbClr val="103E70"/>
                </a:solidFill>
                <a:latin typeface="Arial MT"/>
                <a:cs typeface="Arial MT"/>
              </a:rPr>
              <a:t>No</a:t>
            </a:r>
            <a:r>
              <a:rPr sz="1600" spc="-15" dirty="0">
                <a:solidFill>
                  <a:srgbClr val="103E70"/>
                </a:solidFill>
                <a:latin typeface="Arial MT"/>
                <a:cs typeface="Arial MT"/>
              </a:rPr>
              <a:t> </a:t>
            </a:r>
            <a:r>
              <a:rPr sz="1600" spc="-5" dirty="0">
                <a:solidFill>
                  <a:srgbClr val="103E70"/>
                </a:solidFill>
                <a:latin typeface="Arial MT"/>
                <a:cs typeface="Arial MT"/>
              </a:rPr>
              <a:t>relacionadas</a:t>
            </a:r>
            <a:r>
              <a:rPr sz="1600" spc="-15" dirty="0">
                <a:solidFill>
                  <a:srgbClr val="103E70"/>
                </a:solidFill>
                <a:latin typeface="Arial MT"/>
                <a:cs typeface="Arial MT"/>
              </a:rPr>
              <a:t> </a:t>
            </a:r>
            <a:r>
              <a:rPr sz="1600" dirty="0">
                <a:solidFill>
                  <a:srgbClr val="103E70"/>
                </a:solidFill>
                <a:latin typeface="Arial MT"/>
                <a:cs typeface="Arial MT"/>
              </a:rPr>
              <a:t>con</a:t>
            </a:r>
            <a:r>
              <a:rPr sz="1600" spc="-10" dirty="0">
                <a:solidFill>
                  <a:srgbClr val="103E70"/>
                </a:solidFill>
                <a:latin typeface="Arial MT"/>
                <a:cs typeface="Arial MT"/>
              </a:rPr>
              <a:t> </a:t>
            </a:r>
            <a:r>
              <a:rPr sz="1600" dirty="0">
                <a:solidFill>
                  <a:srgbClr val="103E70"/>
                </a:solidFill>
                <a:latin typeface="Arial MT"/>
                <a:cs typeface="Arial MT"/>
              </a:rPr>
              <a:t>la</a:t>
            </a:r>
            <a:r>
              <a:rPr sz="1600" spc="-15" dirty="0">
                <a:solidFill>
                  <a:srgbClr val="103E70"/>
                </a:solidFill>
                <a:latin typeface="Arial MT"/>
                <a:cs typeface="Arial MT"/>
              </a:rPr>
              <a:t> </a:t>
            </a:r>
            <a:r>
              <a:rPr sz="1600" spc="-5" dirty="0">
                <a:solidFill>
                  <a:srgbClr val="103E70"/>
                </a:solidFill>
                <a:latin typeface="Arial MT"/>
                <a:cs typeface="Arial MT"/>
              </a:rPr>
              <a:t>exposición</a:t>
            </a:r>
            <a:r>
              <a:rPr sz="1600" spc="-15" dirty="0">
                <a:solidFill>
                  <a:srgbClr val="103E70"/>
                </a:solidFill>
                <a:latin typeface="Arial MT"/>
                <a:cs typeface="Arial MT"/>
              </a:rPr>
              <a:t> </a:t>
            </a:r>
            <a:r>
              <a:rPr sz="1600" spc="-5" dirty="0">
                <a:solidFill>
                  <a:srgbClr val="103E70"/>
                </a:solidFill>
                <a:latin typeface="Arial MT"/>
                <a:cs typeface="Arial MT"/>
              </a:rPr>
              <a:t>solar.</a:t>
            </a:r>
            <a:endParaRPr sz="1600">
              <a:latin typeface="Arial MT"/>
              <a:cs typeface="Arial MT"/>
            </a:endParaRPr>
          </a:p>
          <a:p>
            <a:pPr marL="353060" lvl="1" indent="-93980">
              <a:lnSpc>
                <a:spcPct val="100000"/>
              </a:lnSpc>
              <a:spcBef>
                <a:spcPts val="250"/>
              </a:spcBef>
              <a:buClr>
                <a:srgbClr val="2C79CE"/>
              </a:buClr>
              <a:buSzPct val="93750"/>
              <a:buFont typeface="Wingdings"/>
              <a:buChar char=""/>
              <a:tabLst>
                <a:tab pos="353060" algn="l"/>
              </a:tabLst>
            </a:pPr>
            <a:r>
              <a:rPr sz="1600" spc="-10" dirty="0">
                <a:solidFill>
                  <a:srgbClr val="103E70"/>
                </a:solidFill>
                <a:latin typeface="Arial MT"/>
                <a:cs typeface="Arial MT"/>
              </a:rPr>
              <a:t>Cara</a:t>
            </a:r>
            <a:r>
              <a:rPr sz="1600" spc="-30" dirty="0">
                <a:solidFill>
                  <a:srgbClr val="103E70"/>
                </a:solidFill>
                <a:latin typeface="Arial MT"/>
                <a:cs typeface="Arial MT"/>
              </a:rPr>
              <a:t> </a:t>
            </a:r>
            <a:r>
              <a:rPr sz="1600" dirty="0">
                <a:solidFill>
                  <a:srgbClr val="103E70"/>
                </a:solidFill>
                <a:latin typeface="Arial MT"/>
                <a:cs typeface="Arial MT"/>
              </a:rPr>
              <a:t>y</a:t>
            </a:r>
            <a:r>
              <a:rPr sz="1600" spc="-30" dirty="0">
                <a:solidFill>
                  <a:srgbClr val="103E70"/>
                </a:solidFill>
                <a:latin typeface="Arial MT"/>
                <a:cs typeface="Arial MT"/>
              </a:rPr>
              <a:t> </a:t>
            </a:r>
            <a:r>
              <a:rPr sz="1600" spc="-5" dirty="0">
                <a:solidFill>
                  <a:srgbClr val="103E70"/>
                </a:solidFill>
                <a:latin typeface="Arial MT"/>
                <a:cs typeface="Arial MT"/>
              </a:rPr>
              <a:t>tronco.</a:t>
            </a:r>
            <a:endParaRPr sz="1600">
              <a:latin typeface="Arial MT"/>
              <a:cs typeface="Arial MT"/>
            </a:endParaRPr>
          </a:p>
          <a:p>
            <a:pPr marL="353060" lvl="1" indent="-93980">
              <a:lnSpc>
                <a:spcPct val="100000"/>
              </a:lnSpc>
              <a:spcBef>
                <a:spcPts val="260"/>
              </a:spcBef>
              <a:buClr>
                <a:srgbClr val="2C79CE"/>
              </a:buClr>
              <a:buSzPct val="93750"/>
              <a:buFont typeface="Wingdings"/>
              <a:buChar char=""/>
              <a:tabLst>
                <a:tab pos="353060" algn="l"/>
              </a:tabLst>
            </a:pPr>
            <a:r>
              <a:rPr sz="1600" spc="-5" dirty="0">
                <a:solidFill>
                  <a:srgbClr val="103E70"/>
                </a:solidFill>
                <a:latin typeface="Arial MT"/>
                <a:cs typeface="Arial MT"/>
              </a:rPr>
              <a:t>Lentiginosis</a:t>
            </a:r>
            <a:endParaRPr sz="1600">
              <a:latin typeface="Arial MT"/>
              <a:cs typeface="Arial MT"/>
            </a:endParaRPr>
          </a:p>
          <a:p>
            <a:pPr marL="353060" lvl="1" indent="-93980">
              <a:lnSpc>
                <a:spcPct val="100000"/>
              </a:lnSpc>
              <a:spcBef>
                <a:spcPts val="260"/>
              </a:spcBef>
              <a:buClr>
                <a:srgbClr val="2C79CE"/>
              </a:buClr>
              <a:buSzPct val="93750"/>
              <a:buFont typeface="Wingdings"/>
              <a:buChar char=""/>
              <a:tabLst>
                <a:tab pos="353060" algn="l"/>
              </a:tabLst>
            </a:pPr>
            <a:r>
              <a:rPr sz="1600" spc="-5" dirty="0">
                <a:solidFill>
                  <a:srgbClr val="103E70"/>
                </a:solidFill>
                <a:latin typeface="Arial MT"/>
                <a:cs typeface="Arial MT"/>
              </a:rPr>
              <a:t>Asociadas</a:t>
            </a:r>
            <a:r>
              <a:rPr sz="1600" spc="-10" dirty="0">
                <a:solidFill>
                  <a:srgbClr val="103E70"/>
                </a:solidFill>
                <a:latin typeface="Arial MT"/>
                <a:cs typeface="Arial MT"/>
              </a:rPr>
              <a:t> </a:t>
            </a:r>
            <a:r>
              <a:rPr sz="1600" dirty="0">
                <a:solidFill>
                  <a:srgbClr val="103E70"/>
                </a:solidFill>
                <a:latin typeface="Arial MT"/>
                <a:cs typeface="Arial MT"/>
              </a:rPr>
              <a:t>a</a:t>
            </a:r>
            <a:r>
              <a:rPr sz="1600" spc="-15" dirty="0">
                <a:solidFill>
                  <a:srgbClr val="103E70"/>
                </a:solidFill>
                <a:latin typeface="Arial MT"/>
                <a:cs typeface="Arial MT"/>
              </a:rPr>
              <a:t> </a:t>
            </a:r>
            <a:r>
              <a:rPr sz="1600" spc="-5" dirty="0">
                <a:solidFill>
                  <a:srgbClr val="103E70"/>
                </a:solidFill>
                <a:latin typeface="Arial MT"/>
                <a:cs typeface="Arial MT"/>
              </a:rPr>
              <a:t>patología</a:t>
            </a:r>
            <a:r>
              <a:rPr sz="1600" spc="-15" dirty="0">
                <a:solidFill>
                  <a:srgbClr val="103E70"/>
                </a:solidFill>
                <a:latin typeface="Arial MT"/>
                <a:cs typeface="Arial MT"/>
              </a:rPr>
              <a:t> </a:t>
            </a:r>
            <a:r>
              <a:rPr sz="1600" spc="-5" dirty="0">
                <a:solidFill>
                  <a:srgbClr val="103E70"/>
                </a:solidFill>
                <a:latin typeface="Arial MT"/>
                <a:cs typeface="Arial MT"/>
              </a:rPr>
              <a:t>digestiva.</a:t>
            </a:r>
            <a:endParaRPr sz="1600">
              <a:latin typeface="Arial MT"/>
              <a:cs typeface="Arial MT"/>
            </a:endParaRPr>
          </a:p>
          <a:p>
            <a:pPr marL="353060" lvl="1" indent="-93980">
              <a:lnSpc>
                <a:spcPct val="100000"/>
              </a:lnSpc>
              <a:spcBef>
                <a:spcPts val="250"/>
              </a:spcBef>
              <a:buClr>
                <a:srgbClr val="2C79CE"/>
              </a:buClr>
              <a:buSzPct val="93750"/>
              <a:buFont typeface="Wingdings"/>
              <a:buChar char=""/>
              <a:tabLst>
                <a:tab pos="353060" algn="l"/>
              </a:tabLst>
            </a:pPr>
            <a:r>
              <a:rPr sz="1600" spc="-5" dirty="0">
                <a:solidFill>
                  <a:srgbClr val="103E70"/>
                </a:solidFill>
                <a:latin typeface="Arial MT"/>
                <a:cs typeface="Arial MT"/>
              </a:rPr>
              <a:t>Sx.</a:t>
            </a:r>
            <a:r>
              <a:rPr sz="1600" spc="-20" dirty="0">
                <a:solidFill>
                  <a:srgbClr val="103E70"/>
                </a:solidFill>
                <a:latin typeface="Arial MT"/>
                <a:cs typeface="Arial MT"/>
              </a:rPr>
              <a:t> </a:t>
            </a:r>
            <a:r>
              <a:rPr sz="1600" spc="-5" dirty="0">
                <a:solidFill>
                  <a:srgbClr val="103E70"/>
                </a:solidFill>
                <a:latin typeface="Arial MT"/>
                <a:cs typeface="Arial MT"/>
              </a:rPr>
              <a:t>De</a:t>
            </a:r>
            <a:r>
              <a:rPr sz="1600" spc="-25" dirty="0">
                <a:solidFill>
                  <a:srgbClr val="103E70"/>
                </a:solidFill>
                <a:latin typeface="Arial MT"/>
                <a:cs typeface="Arial MT"/>
              </a:rPr>
              <a:t> </a:t>
            </a:r>
            <a:r>
              <a:rPr sz="1600" spc="-5" dirty="0">
                <a:solidFill>
                  <a:srgbClr val="103E70"/>
                </a:solidFill>
                <a:latin typeface="Arial MT"/>
                <a:cs typeface="Arial MT"/>
              </a:rPr>
              <a:t>peutz</a:t>
            </a:r>
            <a:r>
              <a:rPr sz="1600" spc="-10" dirty="0">
                <a:solidFill>
                  <a:srgbClr val="103E70"/>
                </a:solidFill>
                <a:latin typeface="Arial MT"/>
                <a:cs typeface="Arial MT"/>
              </a:rPr>
              <a:t> </a:t>
            </a:r>
            <a:r>
              <a:rPr sz="1600" spc="-5" dirty="0">
                <a:solidFill>
                  <a:srgbClr val="103E70"/>
                </a:solidFill>
                <a:latin typeface="Arial MT"/>
                <a:cs typeface="Arial MT"/>
              </a:rPr>
              <a:t>jeghers</a:t>
            </a:r>
            <a:endParaRPr sz="1600">
              <a:latin typeface="Arial MT"/>
              <a:cs typeface="Arial MT"/>
            </a:endParaRPr>
          </a:p>
          <a:p>
            <a:pPr lvl="1">
              <a:lnSpc>
                <a:spcPct val="100000"/>
              </a:lnSpc>
              <a:spcBef>
                <a:spcPts val="25"/>
              </a:spcBef>
              <a:buClr>
                <a:srgbClr val="2C79CE"/>
              </a:buClr>
              <a:buFont typeface="Wingdings"/>
              <a:buChar char=""/>
            </a:pPr>
            <a:endParaRPr sz="2250">
              <a:latin typeface="Arial MT"/>
              <a:cs typeface="Arial MT"/>
            </a:endParaRPr>
          </a:p>
          <a:p>
            <a:pPr marL="194310" indent="-182245">
              <a:lnSpc>
                <a:spcPct val="100000"/>
              </a:lnSpc>
              <a:buClr>
                <a:srgbClr val="59AACC"/>
              </a:buClr>
              <a:buSzPct val="93750"/>
              <a:buFont typeface="Wingdings"/>
              <a:buChar char=""/>
              <a:tabLst>
                <a:tab pos="194945" algn="l"/>
              </a:tabLst>
            </a:pPr>
            <a:r>
              <a:rPr sz="1600" b="1" spc="-5" dirty="0">
                <a:solidFill>
                  <a:srgbClr val="103E70"/>
                </a:solidFill>
                <a:latin typeface="Verdana"/>
                <a:cs typeface="Verdana"/>
              </a:rPr>
              <a:t>Lentigo</a:t>
            </a:r>
            <a:r>
              <a:rPr sz="1600" b="1" spc="-40" dirty="0">
                <a:solidFill>
                  <a:srgbClr val="103E70"/>
                </a:solidFill>
                <a:latin typeface="Verdana"/>
                <a:cs typeface="Verdana"/>
              </a:rPr>
              <a:t> </a:t>
            </a:r>
            <a:r>
              <a:rPr sz="1600" b="1" spc="-5" dirty="0">
                <a:solidFill>
                  <a:srgbClr val="103E70"/>
                </a:solidFill>
                <a:latin typeface="Verdana"/>
                <a:cs typeface="Verdana"/>
              </a:rPr>
              <a:t>Senil</a:t>
            </a:r>
            <a:r>
              <a:rPr sz="1600" b="1" spc="-35" dirty="0">
                <a:solidFill>
                  <a:srgbClr val="103E70"/>
                </a:solidFill>
                <a:latin typeface="Verdana"/>
                <a:cs typeface="Verdana"/>
              </a:rPr>
              <a:t> </a:t>
            </a:r>
            <a:r>
              <a:rPr sz="1600" b="1" dirty="0">
                <a:solidFill>
                  <a:srgbClr val="103E70"/>
                </a:solidFill>
                <a:latin typeface="Verdana"/>
                <a:cs typeface="Verdana"/>
              </a:rPr>
              <a:t>o</a:t>
            </a:r>
            <a:r>
              <a:rPr sz="1600" b="1" spc="-35" dirty="0">
                <a:solidFill>
                  <a:srgbClr val="103E70"/>
                </a:solidFill>
                <a:latin typeface="Verdana"/>
                <a:cs typeface="Verdana"/>
              </a:rPr>
              <a:t> </a:t>
            </a:r>
            <a:r>
              <a:rPr sz="1600" b="1" spc="-5" dirty="0">
                <a:solidFill>
                  <a:srgbClr val="103E70"/>
                </a:solidFill>
                <a:latin typeface="Verdana"/>
                <a:cs typeface="Verdana"/>
              </a:rPr>
              <a:t>solar.</a:t>
            </a:r>
            <a:endParaRPr sz="1600">
              <a:latin typeface="Verdana"/>
              <a:cs typeface="Verdana"/>
            </a:endParaRPr>
          </a:p>
          <a:p>
            <a:pPr marL="353060" lvl="1" indent="-93980">
              <a:lnSpc>
                <a:spcPct val="100000"/>
              </a:lnSpc>
              <a:spcBef>
                <a:spcPts val="250"/>
              </a:spcBef>
              <a:buClr>
                <a:srgbClr val="2C79CE"/>
              </a:buClr>
              <a:buSzPct val="93750"/>
              <a:buFont typeface="Wingdings"/>
              <a:buChar char=""/>
              <a:tabLst>
                <a:tab pos="353060" algn="l"/>
              </a:tabLst>
            </a:pPr>
            <a:r>
              <a:rPr sz="1600" dirty="0">
                <a:solidFill>
                  <a:srgbClr val="103E70"/>
                </a:solidFill>
                <a:latin typeface="Arial MT"/>
                <a:cs typeface="Arial MT"/>
              </a:rPr>
              <a:t>&gt;</a:t>
            </a:r>
            <a:r>
              <a:rPr sz="1600" spc="-30" dirty="0">
                <a:solidFill>
                  <a:srgbClr val="103E70"/>
                </a:solidFill>
                <a:latin typeface="Arial MT"/>
                <a:cs typeface="Arial MT"/>
              </a:rPr>
              <a:t> </a:t>
            </a:r>
            <a:r>
              <a:rPr sz="1600" spc="-5" dirty="0">
                <a:solidFill>
                  <a:srgbClr val="103E70"/>
                </a:solidFill>
                <a:latin typeface="Arial MT"/>
                <a:cs typeface="Arial MT"/>
              </a:rPr>
              <a:t>50</a:t>
            </a:r>
            <a:r>
              <a:rPr sz="1600" spc="-25" dirty="0">
                <a:solidFill>
                  <a:srgbClr val="103E70"/>
                </a:solidFill>
                <a:latin typeface="Arial MT"/>
                <a:cs typeface="Arial MT"/>
              </a:rPr>
              <a:t> </a:t>
            </a:r>
            <a:r>
              <a:rPr sz="1600" spc="-10" dirty="0">
                <a:solidFill>
                  <a:srgbClr val="103E70"/>
                </a:solidFill>
                <a:latin typeface="Arial MT"/>
                <a:cs typeface="Arial MT"/>
              </a:rPr>
              <a:t>años</a:t>
            </a:r>
            <a:endParaRPr sz="1600">
              <a:latin typeface="Arial MT"/>
              <a:cs typeface="Arial MT"/>
            </a:endParaRPr>
          </a:p>
          <a:p>
            <a:pPr marL="353060" lvl="1" indent="-93980">
              <a:lnSpc>
                <a:spcPct val="100000"/>
              </a:lnSpc>
              <a:spcBef>
                <a:spcPts val="260"/>
              </a:spcBef>
              <a:buClr>
                <a:srgbClr val="2C79CE"/>
              </a:buClr>
              <a:buSzPct val="93750"/>
              <a:buFont typeface="Wingdings"/>
              <a:buChar char=""/>
              <a:tabLst>
                <a:tab pos="353060" algn="l"/>
              </a:tabLst>
            </a:pPr>
            <a:r>
              <a:rPr sz="1600" spc="-5" dirty="0">
                <a:solidFill>
                  <a:srgbClr val="103E70"/>
                </a:solidFill>
                <a:latin typeface="Arial MT"/>
                <a:cs typeface="Arial MT"/>
              </a:rPr>
              <a:t>Piel</a:t>
            </a:r>
            <a:r>
              <a:rPr sz="1600" spc="-40" dirty="0">
                <a:solidFill>
                  <a:srgbClr val="103E70"/>
                </a:solidFill>
                <a:latin typeface="Arial MT"/>
                <a:cs typeface="Arial MT"/>
              </a:rPr>
              <a:t> </a:t>
            </a:r>
            <a:r>
              <a:rPr sz="1600" spc="-5" dirty="0">
                <a:solidFill>
                  <a:srgbClr val="103E70"/>
                </a:solidFill>
                <a:latin typeface="Arial MT"/>
                <a:cs typeface="Arial MT"/>
              </a:rPr>
              <a:t>blanca</a:t>
            </a:r>
            <a:endParaRPr sz="1600">
              <a:latin typeface="Arial MT"/>
              <a:cs typeface="Arial MT"/>
            </a:endParaRPr>
          </a:p>
          <a:p>
            <a:pPr marL="408940" lvl="1" indent="-149860">
              <a:lnSpc>
                <a:spcPct val="100000"/>
              </a:lnSpc>
              <a:spcBef>
                <a:spcPts val="260"/>
              </a:spcBef>
              <a:buClr>
                <a:srgbClr val="2C79CE"/>
              </a:buClr>
              <a:buSzPct val="93750"/>
              <a:buFont typeface="Wingdings"/>
              <a:buChar char=""/>
              <a:tabLst>
                <a:tab pos="408940" algn="l"/>
              </a:tabLst>
            </a:pPr>
            <a:r>
              <a:rPr sz="1600" spc="-5" dirty="0">
                <a:solidFill>
                  <a:srgbClr val="103E70"/>
                </a:solidFill>
                <a:latin typeface="Arial MT"/>
                <a:cs typeface="Arial MT"/>
              </a:rPr>
              <a:t>cara,</a:t>
            </a:r>
            <a:r>
              <a:rPr sz="1600" spc="-30" dirty="0">
                <a:solidFill>
                  <a:srgbClr val="103E70"/>
                </a:solidFill>
                <a:latin typeface="Arial MT"/>
                <a:cs typeface="Arial MT"/>
              </a:rPr>
              <a:t> </a:t>
            </a:r>
            <a:r>
              <a:rPr sz="1600" spc="-5" dirty="0">
                <a:solidFill>
                  <a:srgbClr val="103E70"/>
                </a:solidFill>
                <a:latin typeface="Arial MT"/>
                <a:cs typeface="Arial MT"/>
              </a:rPr>
              <a:t>antebrazos</a:t>
            </a:r>
            <a:r>
              <a:rPr sz="1600" spc="-25" dirty="0">
                <a:solidFill>
                  <a:srgbClr val="103E70"/>
                </a:solidFill>
                <a:latin typeface="Arial MT"/>
                <a:cs typeface="Arial MT"/>
              </a:rPr>
              <a:t> </a:t>
            </a:r>
            <a:r>
              <a:rPr sz="1600" spc="-5" dirty="0">
                <a:solidFill>
                  <a:srgbClr val="103E70"/>
                </a:solidFill>
                <a:latin typeface="Arial MT"/>
                <a:cs typeface="Arial MT"/>
              </a:rPr>
              <a:t>manos</a:t>
            </a:r>
            <a:endParaRPr sz="1600">
              <a:latin typeface="Arial MT"/>
              <a:cs typeface="Arial MT"/>
            </a:endParaRPr>
          </a:p>
          <a:p>
            <a:pPr marL="353060" lvl="1" indent="-93980">
              <a:lnSpc>
                <a:spcPct val="100000"/>
              </a:lnSpc>
              <a:spcBef>
                <a:spcPts val="250"/>
              </a:spcBef>
              <a:buClr>
                <a:srgbClr val="2C79CE"/>
              </a:buClr>
              <a:buSzPct val="93750"/>
              <a:buFont typeface="Wingdings"/>
              <a:buChar char=""/>
              <a:tabLst>
                <a:tab pos="353060" algn="l"/>
              </a:tabLst>
            </a:pPr>
            <a:r>
              <a:rPr sz="1600" spc="-800" dirty="0">
                <a:solidFill>
                  <a:srgbClr val="103E70"/>
                </a:solidFill>
                <a:latin typeface="Arial MT"/>
                <a:cs typeface="Arial MT"/>
              </a:rPr>
              <a:t>↑</a:t>
            </a:r>
            <a:r>
              <a:rPr sz="1600" spc="-5" dirty="0">
                <a:solidFill>
                  <a:srgbClr val="103E70"/>
                </a:solidFill>
                <a:latin typeface="Arial MT"/>
                <a:cs typeface="Arial MT"/>
              </a:rPr>
              <a:t> d</a:t>
            </a:r>
            <a:r>
              <a:rPr sz="1600" dirty="0">
                <a:solidFill>
                  <a:srgbClr val="103E70"/>
                </a:solidFill>
                <a:latin typeface="Arial MT"/>
                <a:cs typeface="Arial MT"/>
              </a:rPr>
              <a:t>e</a:t>
            </a:r>
            <a:r>
              <a:rPr sz="1600" spc="-5" dirty="0">
                <a:solidFill>
                  <a:srgbClr val="103E70"/>
                </a:solidFill>
                <a:latin typeface="Arial MT"/>
                <a:cs typeface="Arial MT"/>
              </a:rPr>
              <a:t> </a:t>
            </a:r>
            <a:r>
              <a:rPr sz="1600" dirty="0">
                <a:solidFill>
                  <a:srgbClr val="103E70"/>
                </a:solidFill>
                <a:latin typeface="Arial MT"/>
                <a:cs typeface="Arial MT"/>
              </a:rPr>
              <a:t>la</a:t>
            </a:r>
            <a:r>
              <a:rPr sz="1600" spc="-5" dirty="0">
                <a:solidFill>
                  <a:srgbClr val="103E70"/>
                </a:solidFill>
                <a:latin typeface="Arial MT"/>
                <a:cs typeface="Arial MT"/>
              </a:rPr>
              <a:t> </a:t>
            </a:r>
            <a:r>
              <a:rPr sz="1600" spc="5" dirty="0">
                <a:solidFill>
                  <a:srgbClr val="103E70"/>
                </a:solidFill>
                <a:latin typeface="Arial MT"/>
                <a:cs typeface="Arial MT"/>
              </a:rPr>
              <a:t>m</a:t>
            </a:r>
            <a:r>
              <a:rPr sz="1600" spc="-10" dirty="0">
                <a:solidFill>
                  <a:srgbClr val="103E70"/>
                </a:solidFill>
                <a:latin typeface="Arial MT"/>
                <a:cs typeface="Arial MT"/>
              </a:rPr>
              <a:t>e</a:t>
            </a:r>
            <a:r>
              <a:rPr sz="1600" dirty="0">
                <a:solidFill>
                  <a:srgbClr val="103E70"/>
                </a:solidFill>
                <a:latin typeface="Arial MT"/>
                <a:cs typeface="Arial MT"/>
              </a:rPr>
              <a:t>l</a:t>
            </a:r>
            <a:r>
              <a:rPr sz="1600" spc="-5" dirty="0">
                <a:solidFill>
                  <a:srgbClr val="103E70"/>
                </a:solidFill>
                <a:latin typeface="Arial MT"/>
                <a:cs typeface="Arial MT"/>
              </a:rPr>
              <a:t>an</a:t>
            </a:r>
            <a:r>
              <a:rPr sz="1600" dirty="0">
                <a:solidFill>
                  <a:srgbClr val="103E70"/>
                </a:solidFill>
                <a:latin typeface="Arial MT"/>
                <a:cs typeface="Arial MT"/>
              </a:rPr>
              <a:t>i</a:t>
            </a:r>
            <a:r>
              <a:rPr sz="1600" spc="-5" dirty="0">
                <a:solidFill>
                  <a:srgbClr val="103E70"/>
                </a:solidFill>
                <a:latin typeface="Arial MT"/>
                <a:cs typeface="Arial MT"/>
              </a:rPr>
              <a:t>na.</a:t>
            </a:r>
            <a:endParaRPr sz="1600">
              <a:latin typeface="Arial MT"/>
              <a:cs typeface="Arial MT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2133600" y="726440"/>
            <a:ext cx="5415280" cy="76200"/>
            <a:chOff x="2133600" y="726440"/>
            <a:chExt cx="5415280" cy="76200"/>
          </a:xfrm>
        </p:grpSpPr>
        <p:sp>
          <p:nvSpPr>
            <p:cNvPr id="4" name="object 4"/>
            <p:cNvSpPr/>
            <p:nvPr/>
          </p:nvSpPr>
          <p:spPr>
            <a:xfrm>
              <a:off x="2133600" y="726439"/>
              <a:ext cx="5415280" cy="76200"/>
            </a:xfrm>
            <a:custGeom>
              <a:avLst/>
              <a:gdLst/>
              <a:ahLst/>
              <a:cxnLst/>
              <a:rect l="l" t="t" r="r" b="b"/>
              <a:pathLst>
                <a:path w="5415280" h="76200">
                  <a:moveTo>
                    <a:pt x="25400" y="22860"/>
                  </a:moveTo>
                  <a:lnTo>
                    <a:pt x="0" y="22860"/>
                  </a:lnTo>
                  <a:lnTo>
                    <a:pt x="0" y="48260"/>
                  </a:lnTo>
                  <a:lnTo>
                    <a:pt x="25400" y="48260"/>
                  </a:lnTo>
                  <a:lnTo>
                    <a:pt x="25400" y="22860"/>
                  </a:lnTo>
                  <a:close/>
                </a:path>
                <a:path w="5415280" h="76200">
                  <a:moveTo>
                    <a:pt x="76200" y="22860"/>
                  </a:moveTo>
                  <a:lnTo>
                    <a:pt x="50800" y="22860"/>
                  </a:lnTo>
                  <a:lnTo>
                    <a:pt x="50800" y="48260"/>
                  </a:lnTo>
                  <a:lnTo>
                    <a:pt x="76200" y="48260"/>
                  </a:lnTo>
                  <a:lnTo>
                    <a:pt x="76200" y="22860"/>
                  </a:lnTo>
                  <a:close/>
                </a:path>
                <a:path w="5415280" h="76200">
                  <a:moveTo>
                    <a:pt x="125730" y="22860"/>
                  </a:moveTo>
                  <a:lnTo>
                    <a:pt x="100330" y="22860"/>
                  </a:lnTo>
                  <a:lnTo>
                    <a:pt x="100330" y="48260"/>
                  </a:lnTo>
                  <a:lnTo>
                    <a:pt x="125730" y="48260"/>
                  </a:lnTo>
                  <a:lnTo>
                    <a:pt x="125730" y="22860"/>
                  </a:lnTo>
                  <a:close/>
                </a:path>
                <a:path w="5415280" h="76200">
                  <a:moveTo>
                    <a:pt x="176530" y="22860"/>
                  </a:moveTo>
                  <a:lnTo>
                    <a:pt x="151130" y="22860"/>
                  </a:lnTo>
                  <a:lnTo>
                    <a:pt x="151130" y="48260"/>
                  </a:lnTo>
                  <a:lnTo>
                    <a:pt x="176530" y="48260"/>
                  </a:lnTo>
                  <a:lnTo>
                    <a:pt x="176530" y="22860"/>
                  </a:lnTo>
                  <a:close/>
                </a:path>
                <a:path w="5415280" h="76200">
                  <a:moveTo>
                    <a:pt x="227330" y="22860"/>
                  </a:moveTo>
                  <a:lnTo>
                    <a:pt x="201930" y="22860"/>
                  </a:lnTo>
                  <a:lnTo>
                    <a:pt x="201930" y="48260"/>
                  </a:lnTo>
                  <a:lnTo>
                    <a:pt x="227330" y="48260"/>
                  </a:lnTo>
                  <a:lnTo>
                    <a:pt x="227330" y="22860"/>
                  </a:lnTo>
                  <a:close/>
                </a:path>
                <a:path w="5415280" h="76200">
                  <a:moveTo>
                    <a:pt x="276860" y="22860"/>
                  </a:moveTo>
                  <a:lnTo>
                    <a:pt x="252730" y="22860"/>
                  </a:lnTo>
                  <a:lnTo>
                    <a:pt x="252730" y="48260"/>
                  </a:lnTo>
                  <a:lnTo>
                    <a:pt x="276860" y="48260"/>
                  </a:lnTo>
                  <a:lnTo>
                    <a:pt x="276860" y="22860"/>
                  </a:lnTo>
                  <a:close/>
                </a:path>
                <a:path w="5415280" h="76200">
                  <a:moveTo>
                    <a:pt x="327660" y="22860"/>
                  </a:moveTo>
                  <a:lnTo>
                    <a:pt x="302260" y="22860"/>
                  </a:lnTo>
                  <a:lnTo>
                    <a:pt x="302260" y="48260"/>
                  </a:lnTo>
                  <a:lnTo>
                    <a:pt x="327660" y="48260"/>
                  </a:lnTo>
                  <a:lnTo>
                    <a:pt x="327660" y="22860"/>
                  </a:lnTo>
                  <a:close/>
                </a:path>
                <a:path w="5415280" h="76200">
                  <a:moveTo>
                    <a:pt x="378460" y="22860"/>
                  </a:moveTo>
                  <a:lnTo>
                    <a:pt x="353060" y="22860"/>
                  </a:lnTo>
                  <a:lnTo>
                    <a:pt x="353060" y="48260"/>
                  </a:lnTo>
                  <a:lnTo>
                    <a:pt x="378460" y="48260"/>
                  </a:lnTo>
                  <a:lnTo>
                    <a:pt x="378460" y="22860"/>
                  </a:lnTo>
                  <a:close/>
                </a:path>
                <a:path w="5415280" h="76200">
                  <a:moveTo>
                    <a:pt x="427990" y="22860"/>
                  </a:moveTo>
                  <a:lnTo>
                    <a:pt x="403860" y="22860"/>
                  </a:lnTo>
                  <a:lnTo>
                    <a:pt x="403860" y="48260"/>
                  </a:lnTo>
                  <a:lnTo>
                    <a:pt x="427990" y="48260"/>
                  </a:lnTo>
                  <a:lnTo>
                    <a:pt x="427990" y="22860"/>
                  </a:lnTo>
                  <a:close/>
                </a:path>
                <a:path w="5415280" h="76200">
                  <a:moveTo>
                    <a:pt x="478790" y="22860"/>
                  </a:moveTo>
                  <a:lnTo>
                    <a:pt x="453390" y="22860"/>
                  </a:lnTo>
                  <a:lnTo>
                    <a:pt x="453390" y="48260"/>
                  </a:lnTo>
                  <a:lnTo>
                    <a:pt x="478790" y="48260"/>
                  </a:lnTo>
                  <a:lnTo>
                    <a:pt x="478790" y="22860"/>
                  </a:lnTo>
                  <a:close/>
                </a:path>
                <a:path w="5415280" h="76200">
                  <a:moveTo>
                    <a:pt x="529590" y="22860"/>
                  </a:moveTo>
                  <a:lnTo>
                    <a:pt x="504190" y="22860"/>
                  </a:lnTo>
                  <a:lnTo>
                    <a:pt x="504190" y="48260"/>
                  </a:lnTo>
                  <a:lnTo>
                    <a:pt x="529590" y="48260"/>
                  </a:lnTo>
                  <a:lnTo>
                    <a:pt x="529590" y="22860"/>
                  </a:lnTo>
                  <a:close/>
                </a:path>
                <a:path w="5415280" h="76200">
                  <a:moveTo>
                    <a:pt x="579120" y="22860"/>
                  </a:moveTo>
                  <a:lnTo>
                    <a:pt x="554990" y="22860"/>
                  </a:lnTo>
                  <a:lnTo>
                    <a:pt x="554990" y="48260"/>
                  </a:lnTo>
                  <a:lnTo>
                    <a:pt x="579120" y="48260"/>
                  </a:lnTo>
                  <a:lnTo>
                    <a:pt x="579120" y="22860"/>
                  </a:lnTo>
                  <a:close/>
                </a:path>
                <a:path w="5415280" h="76200">
                  <a:moveTo>
                    <a:pt x="629920" y="22860"/>
                  </a:moveTo>
                  <a:lnTo>
                    <a:pt x="604520" y="22860"/>
                  </a:lnTo>
                  <a:lnTo>
                    <a:pt x="604520" y="48260"/>
                  </a:lnTo>
                  <a:lnTo>
                    <a:pt x="629920" y="48260"/>
                  </a:lnTo>
                  <a:lnTo>
                    <a:pt x="629920" y="22860"/>
                  </a:lnTo>
                  <a:close/>
                </a:path>
                <a:path w="5415280" h="76200">
                  <a:moveTo>
                    <a:pt x="680720" y="22860"/>
                  </a:moveTo>
                  <a:lnTo>
                    <a:pt x="655320" y="22860"/>
                  </a:lnTo>
                  <a:lnTo>
                    <a:pt x="655320" y="48260"/>
                  </a:lnTo>
                  <a:lnTo>
                    <a:pt x="680720" y="49530"/>
                  </a:lnTo>
                  <a:lnTo>
                    <a:pt x="680720" y="22860"/>
                  </a:lnTo>
                  <a:close/>
                </a:path>
                <a:path w="5415280" h="76200">
                  <a:moveTo>
                    <a:pt x="731520" y="22860"/>
                  </a:moveTo>
                  <a:lnTo>
                    <a:pt x="706120" y="22860"/>
                  </a:lnTo>
                  <a:lnTo>
                    <a:pt x="706120" y="49530"/>
                  </a:lnTo>
                  <a:lnTo>
                    <a:pt x="731520" y="49530"/>
                  </a:lnTo>
                  <a:lnTo>
                    <a:pt x="731520" y="22860"/>
                  </a:lnTo>
                  <a:close/>
                </a:path>
                <a:path w="5415280" h="76200">
                  <a:moveTo>
                    <a:pt x="781050" y="22860"/>
                  </a:moveTo>
                  <a:lnTo>
                    <a:pt x="755650" y="22860"/>
                  </a:lnTo>
                  <a:lnTo>
                    <a:pt x="755650" y="49530"/>
                  </a:lnTo>
                  <a:lnTo>
                    <a:pt x="781050" y="49530"/>
                  </a:lnTo>
                  <a:lnTo>
                    <a:pt x="781050" y="22860"/>
                  </a:lnTo>
                  <a:close/>
                </a:path>
                <a:path w="5415280" h="76200">
                  <a:moveTo>
                    <a:pt x="831850" y="22860"/>
                  </a:moveTo>
                  <a:lnTo>
                    <a:pt x="806450" y="22860"/>
                  </a:lnTo>
                  <a:lnTo>
                    <a:pt x="806450" y="49530"/>
                  </a:lnTo>
                  <a:lnTo>
                    <a:pt x="831850" y="49530"/>
                  </a:lnTo>
                  <a:lnTo>
                    <a:pt x="831850" y="22860"/>
                  </a:lnTo>
                  <a:close/>
                </a:path>
                <a:path w="5415280" h="76200">
                  <a:moveTo>
                    <a:pt x="882650" y="22860"/>
                  </a:moveTo>
                  <a:lnTo>
                    <a:pt x="857250" y="22860"/>
                  </a:lnTo>
                  <a:lnTo>
                    <a:pt x="857250" y="49530"/>
                  </a:lnTo>
                  <a:lnTo>
                    <a:pt x="882650" y="49530"/>
                  </a:lnTo>
                  <a:lnTo>
                    <a:pt x="882650" y="22860"/>
                  </a:lnTo>
                  <a:close/>
                </a:path>
                <a:path w="5415280" h="76200">
                  <a:moveTo>
                    <a:pt x="932180" y="22860"/>
                  </a:moveTo>
                  <a:lnTo>
                    <a:pt x="906780" y="22860"/>
                  </a:lnTo>
                  <a:lnTo>
                    <a:pt x="906780" y="49530"/>
                  </a:lnTo>
                  <a:lnTo>
                    <a:pt x="932180" y="49530"/>
                  </a:lnTo>
                  <a:lnTo>
                    <a:pt x="932180" y="22860"/>
                  </a:lnTo>
                  <a:close/>
                </a:path>
                <a:path w="5415280" h="76200">
                  <a:moveTo>
                    <a:pt x="982980" y="22860"/>
                  </a:moveTo>
                  <a:lnTo>
                    <a:pt x="957580" y="22860"/>
                  </a:lnTo>
                  <a:lnTo>
                    <a:pt x="957580" y="49530"/>
                  </a:lnTo>
                  <a:lnTo>
                    <a:pt x="982980" y="49530"/>
                  </a:lnTo>
                  <a:lnTo>
                    <a:pt x="982980" y="22860"/>
                  </a:lnTo>
                  <a:close/>
                </a:path>
                <a:path w="5415280" h="76200">
                  <a:moveTo>
                    <a:pt x="1033780" y="22860"/>
                  </a:moveTo>
                  <a:lnTo>
                    <a:pt x="1008380" y="22860"/>
                  </a:lnTo>
                  <a:lnTo>
                    <a:pt x="1008380" y="49530"/>
                  </a:lnTo>
                  <a:lnTo>
                    <a:pt x="1033780" y="49530"/>
                  </a:lnTo>
                  <a:lnTo>
                    <a:pt x="1033780" y="22860"/>
                  </a:lnTo>
                  <a:close/>
                </a:path>
                <a:path w="5415280" h="76200">
                  <a:moveTo>
                    <a:pt x="1083310" y="22860"/>
                  </a:moveTo>
                  <a:lnTo>
                    <a:pt x="1057910" y="22860"/>
                  </a:lnTo>
                  <a:lnTo>
                    <a:pt x="1057910" y="49530"/>
                  </a:lnTo>
                  <a:lnTo>
                    <a:pt x="1083310" y="49530"/>
                  </a:lnTo>
                  <a:lnTo>
                    <a:pt x="1083310" y="22860"/>
                  </a:lnTo>
                  <a:close/>
                </a:path>
                <a:path w="5415280" h="76200">
                  <a:moveTo>
                    <a:pt x="1134110" y="22860"/>
                  </a:moveTo>
                  <a:lnTo>
                    <a:pt x="1108710" y="22860"/>
                  </a:lnTo>
                  <a:lnTo>
                    <a:pt x="1108710" y="49530"/>
                  </a:lnTo>
                  <a:lnTo>
                    <a:pt x="1134110" y="49530"/>
                  </a:lnTo>
                  <a:lnTo>
                    <a:pt x="1134110" y="22860"/>
                  </a:lnTo>
                  <a:close/>
                </a:path>
                <a:path w="5415280" h="76200">
                  <a:moveTo>
                    <a:pt x="1184910" y="22860"/>
                  </a:moveTo>
                  <a:lnTo>
                    <a:pt x="1159510" y="22860"/>
                  </a:lnTo>
                  <a:lnTo>
                    <a:pt x="1159510" y="49530"/>
                  </a:lnTo>
                  <a:lnTo>
                    <a:pt x="1184910" y="49530"/>
                  </a:lnTo>
                  <a:lnTo>
                    <a:pt x="1184910" y="22860"/>
                  </a:lnTo>
                  <a:close/>
                </a:path>
                <a:path w="5415280" h="76200">
                  <a:moveTo>
                    <a:pt x="1234440" y="22860"/>
                  </a:moveTo>
                  <a:lnTo>
                    <a:pt x="1210310" y="22860"/>
                  </a:lnTo>
                  <a:lnTo>
                    <a:pt x="1210310" y="49530"/>
                  </a:lnTo>
                  <a:lnTo>
                    <a:pt x="1234440" y="49530"/>
                  </a:lnTo>
                  <a:lnTo>
                    <a:pt x="1234440" y="22860"/>
                  </a:lnTo>
                  <a:close/>
                </a:path>
                <a:path w="5415280" h="76200">
                  <a:moveTo>
                    <a:pt x="1285240" y="22860"/>
                  </a:moveTo>
                  <a:lnTo>
                    <a:pt x="1259840" y="22860"/>
                  </a:lnTo>
                  <a:lnTo>
                    <a:pt x="1259840" y="49530"/>
                  </a:lnTo>
                  <a:lnTo>
                    <a:pt x="1285240" y="49530"/>
                  </a:lnTo>
                  <a:lnTo>
                    <a:pt x="1285240" y="22860"/>
                  </a:lnTo>
                  <a:close/>
                </a:path>
                <a:path w="5415280" h="76200">
                  <a:moveTo>
                    <a:pt x="1336040" y="22860"/>
                  </a:moveTo>
                  <a:lnTo>
                    <a:pt x="1310640" y="22860"/>
                  </a:lnTo>
                  <a:lnTo>
                    <a:pt x="1310640" y="49530"/>
                  </a:lnTo>
                  <a:lnTo>
                    <a:pt x="1336040" y="49530"/>
                  </a:lnTo>
                  <a:lnTo>
                    <a:pt x="1336040" y="22860"/>
                  </a:lnTo>
                  <a:close/>
                </a:path>
                <a:path w="5415280" h="76200">
                  <a:moveTo>
                    <a:pt x="1385570" y="24130"/>
                  </a:moveTo>
                  <a:lnTo>
                    <a:pt x="1361440" y="24130"/>
                  </a:lnTo>
                  <a:lnTo>
                    <a:pt x="1361440" y="49530"/>
                  </a:lnTo>
                  <a:lnTo>
                    <a:pt x="1385570" y="49530"/>
                  </a:lnTo>
                  <a:lnTo>
                    <a:pt x="1385570" y="24130"/>
                  </a:lnTo>
                  <a:close/>
                </a:path>
                <a:path w="5415280" h="76200">
                  <a:moveTo>
                    <a:pt x="1436370" y="24130"/>
                  </a:moveTo>
                  <a:lnTo>
                    <a:pt x="1410970" y="24130"/>
                  </a:lnTo>
                  <a:lnTo>
                    <a:pt x="1410970" y="49530"/>
                  </a:lnTo>
                  <a:lnTo>
                    <a:pt x="1436370" y="49530"/>
                  </a:lnTo>
                  <a:lnTo>
                    <a:pt x="1436370" y="24130"/>
                  </a:lnTo>
                  <a:close/>
                </a:path>
                <a:path w="5415280" h="76200">
                  <a:moveTo>
                    <a:pt x="1487170" y="24130"/>
                  </a:moveTo>
                  <a:lnTo>
                    <a:pt x="1461770" y="24130"/>
                  </a:lnTo>
                  <a:lnTo>
                    <a:pt x="1461770" y="49530"/>
                  </a:lnTo>
                  <a:lnTo>
                    <a:pt x="1487170" y="49530"/>
                  </a:lnTo>
                  <a:lnTo>
                    <a:pt x="1487170" y="24130"/>
                  </a:lnTo>
                  <a:close/>
                </a:path>
                <a:path w="5415280" h="76200">
                  <a:moveTo>
                    <a:pt x="1536700" y="24130"/>
                  </a:moveTo>
                  <a:lnTo>
                    <a:pt x="1512570" y="24130"/>
                  </a:lnTo>
                  <a:lnTo>
                    <a:pt x="1512570" y="49530"/>
                  </a:lnTo>
                  <a:lnTo>
                    <a:pt x="1536700" y="49530"/>
                  </a:lnTo>
                  <a:lnTo>
                    <a:pt x="1536700" y="24130"/>
                  </a:lnTo>
                  <a:close/>
                </a:path>
                <a:path w="5415280" h="76200">
                  <a:moveTo>
                    <a:pt x="1587500" y="24130"/>
                  </a:moveTo>
                  <a:lnTo>
                    <a:pt x="1562100" y="24130"/>
                  </a:lnTo>
                  <a:lnTo>
                    <a:pt x="1562100" y="49530"/>
                  </a:lnTo>
                  <a:lnTo>
                    <a:pt x="1587500" y="49530"/>
                  </a:lnTo>
                  <a:lnTo>
                    <a:pt x="1587500" y="24130"/>
                  </a:lnTo>
                  <a:close/>
                </a:path>
                <a:path w="5415280" h="76200">
                  <a:moveTo>
                    <a:pt x="1638300" y="24130"/>
                  </a:moveTo>
                  <a:lnTo>
                    <a:pt x="1612900" y="24130"/>
                  </a:lnTo>
                  <a:lnTo>
                    <a:pt x="1612900" y="49530"/>
                  </a:lnTo>
                  <a:lnTo>
                    <a:pt x="1638300" y="49530"/>
                  </a:lnTo>
                  <a:lnTo>
                    <a:pt x="1638300" y="24130"/>
                  </a:lnTo>
                  <a:close/>
                </a:path>
                <a:path w="5415280" h="76200">
                  <a:moveTo>
                    <a:pt x="1689100" y="24130"/>
                  </a:moveTo>
                  <a:lnTo>
                    <a:pt x="1663700" y="24130"/>
                  </a:lnTo>
                  <a:lnTo>
                    <a:pt x="1663700" y="49530"/>
                  </a:lnTo>
                  <a:lnTo>
                    <a:pt x="1689100" y="49530"/>
                  </a:lnTo>
                  <a:lnTo>
                    <a:pt x="1689100" y="24130"/>
                  </a:lnTo>
                  <a:close/>
                </a:path>
                <a:path w="5415280" h="76200">
                  <a:moveTo>
                    <a:pt x="1738630" y="24130"/>
                  </a:moveTo>
                  <a:lnTo>
                    <a:pt x="1713230" y="24130"/>
                  </a:lnTo>
                  <a:lnTo>
                    <a:pt x="1713230" y="49530"/>
                  </a:lnTo>
                  <a:lnTo>
                    <a:pt x="1738630" y="49530"/>
                  </a:lnTo>
                  <a:lnTo>
                    <a:pt x="1738630" y="24130"/>
                  </a:lnTo>
                  <a:close/>
                </a:path>
                <a:path w="5415280" h="76200">
                  <a:moveTo>
                    <a:pt x="1789430" y="24130"/>
                  </a:moveTo>
                  <a:lnTo>
                    <a:pt x="1764030" y="24130"/>
                  </a:lnTo>
                  <a:lnTo>
                    <a:pt x="1764030" y="49530"/>
                  </a:lnTo>
                  <a:lnTo>
                    <a:pt x="1789430" y="49530"/>
                  </a:lnTo>
                  <a:lnTo>
                    <a:pt x="1789430" y="24130"/>
                  </a:lnTo>
                  <a:close/>
                </a:path>
                <a:path w="5415280" h="76200">
                  <a:moveTo>
                    <a:pt x="1840230" y="24130"/>
                  </a:moveTo>
                  <a:lnTo>
                    <a:pt x="1814830" y="24130"/>
                  </a:lnTo>
                  <a:lnTo>
                    <a:pt x="1814830" y="49530"/>
                  </a:lnTo>
                  <a:lnTo>
                    <a:pt x="1840230" y="49530"/>
                  </a:lnTo>
                  <a:lnTo>
                    <a:pt x="1840230" y="24130"/>
                  </a:lnTo>
                  <a:close/>
                </a:path>
                <a:path w="5415280" h="76200">
                  <a:moveTo>
                    <a:pt x="1889760" y="24130"/>
                  </a:moveTo>
                  <a:lnTo>
                    <a:pt x="1864360" y="24130"/>
                  </a:lnTo>
                  <a:lnTo>
                    <a:pt x="1864360" y="49530"/>
                  </a:lnTo>
                  <a:lnTo>
                    <a:pt x="1889760" y="49530"/>
                  </a:lnTo>
                  <a:lnTo>
                    <a:pt x="1889760" y="24130"/>
                  </a:lnTo>
                  <a:close/>
                </a:path>
                <a:path w="5415280" h="76200">
                  <a:moveTo>
                    <a:pt x="1940560" y="24130"/>
                  </a:moveTo>
                  <a:lnTo>
                    <a:pt x="1915160" y="24130"/>
                  </a:lnTo>
                  <a:lnTo>
                    <a:pt x="1915160" y="49530"/>
                  </a:lnTo>
                  <a:lnTo>
                    <a:pt x="1940560" y="49530"/>
                  </a:lnTo>
                  <a:lnTo>
                    <a:pt x="1940560" y="24130"/>
                  </a:lnTo>
                  <a:close/>
                </a:path>
                <a:path w="5415280" h="76200">
                  <a:moveTo>
                    <a:pt x="1991360" y="24130"/>
                  </a:moveTo>
                  <a:lnTo>
                    <a:pt x="1965960" y="24130"/>
                  </a:lnTo>
                  <a:lnTo>
                    <a:pt x="1965960" y="49530"/>
                  </a:lnTo>
                  <a:lnTo>
                    <a:pt x="1991360" y="49530"/>
                  </a:lnTo>
                  <a:lnTo>
                    <a:pt x="1991360" y="24130"/>
                  </a:lnTo>
                  <a:close/>
                </a:path>
                <a:path w="5415280" h="76200">
                  <a:moveTo>
                    <a:pt x="2040890" y="24130"/>
                  </a:moveTo>
                  <a:lnTo>
                    <a:pt x="2015490" y="24130"/>
                  </a:lnTo>
                  <a:lnTo>
                    <a:pt x="2015490" y="49530"/>
                  </a:lnTo>
                  <a:lnTo>
                    <a:pt x="2040890" y="49530"/>
                  </a:lnTo>
                  <a:lnTo>
                    <a:pt x="2040890" y="24130"/>
                  </a:lnTo>
                  <a:close/>
                </a:path>
                <a:path w="5415280" h="76200">
                  <a:moveTo>
                    <a:pt x="2091690" y="24130"/>
                  </a:moveTo>
                  <a:lnTo>
                    <a:pt x="2066290" y="24130"/>
                  </a:lnTo>
                  <a:lnTo>
                    <a:pt x="2066290" y="49530"/>
                  </a:lnTo>
                  <a:lnTo>
                    <a:pt x="2091690" y="49530"/>
                  </a:lnTo>
                  <a:lnTo>
                    <a:pt x="2091690" y="24130"/>
                  </a:lnTo>
                  <a:close/>
                </a:path>
                <a:path w="5415280" h="76200">
                  <a:moveTo>
                    <a:pt x="2142490" y="24130"/>
                  </a:moveTo>
                  <a:lnTo>
                    <a:pt x="2117090" y="24130"/>
                  </a:lnTo>
                  <a:lnTo>
                    <a:pt x="2117090" y="49530"/>
                  </a:lnTo>
                  <a:lnTo>
                    <a:pt x="2142490" y="49530"/>
                  </a:lnTo>
                  <a:lnTo>
                    <a:pt x="2142490" y="24130"/>
                  </a:lnTo>
                  <a:close/>
                </a:path>
                <a:path w="5415280" h="76200">
                  <a:moveTo>
                    <a:pt x="2192020" y="24130"/>
                  </a:moveTo>
                  <a:lnTo>
                    <a:pt x="2167890" y="24130"/>
                  </a:lnTo>
                  <a:lnTo>
                    <a:pt x="2167890" y="49530"/>
                  </a:lnTo>
                  <a:lnTo>
                    <a:pt x="2192020" y="49530"/>
                  </a:lnTo>
                  <a:lnTo>
                    <a:pt x="2192020" y="24130"/>
                  </a:lnTo>
                  <a:close/>
                </a:path>
                <a:path w="5415280" h="76200">
                  <a:moveTo>
                    <a:pt x="2242820" y="24130"/>
                  </a:moveTo>
                  <a:lnTo>
                    <a:pt x="2217420" y="24130"/>
                  </a:lnTo>
                  <a:lnTo>
                    <a:pt x="2217420" y="49530"/>
                  </a:lnTo>
                  <a:lnTo>
                    <a:pt x="2242820" y="49530"/>
                  </a:lnTo>
                  <a:lnTo>
                    <a:pt x="2242820" y="24130"/>
                  </a:lnTo>
                  <a:close/>
                </a:path>
                <a:path w="5415280" h="76200">
                  <a:moveTo>
                    <a:pt x="2293620" y="24130"/>
                  </a:moveTo>
                  <a:lnTo>
                    <a:pt x="2268220" y="24130"/>
                  </a:lnTo>
                  <a:lnTo>
                    <a:pt x="2268220" y="49530"/>
                  </a:lnTo>
                  <a:lnTo>
                    <a:pt x="2293620" y="49530"/>
                  </a:lnTo>
                  <a:lnTo>
                    <a:pt x="2293620" y="24130"/>
                  </a:lnTo>
                  <a:close/>
                </a:path>
                <a:path w="5415280" h="76200">
                  <a:moveTo>
                    <a:pt x="2343150" y="24130"/>
                  </a:moveTo>
                  <a:lnTo>
                    <a:pt x="2319020" y="24130"/>
                  </a:lnTo>
                  <a:lnTo>
                    <a:pt x="2319020" y="49530"/>
                  </a:lnTo>
                  <a:lnTo>
                    <a:pt x="2343150" y="49530"/>
                  </a:lnTo>
                  <a:lnTo>
                    <a:pt x="2343150" y="24130"/>
                  </a:lnTo>
                  <a:close/>
                </a:path>
                <a:path w="5415280" h="76200">
                  <a:moveTo>
                    <a:pt x="2393950" y="24130"/>
                  </a:moveTo>
                  <a:lnTo>
                    <a:pt x="2368550" y="24130"/>
                  </a:lnTo>
                  <a:lnTo>
                    <a:pt x="2368550" y="49530"/>
                  </a:lnTo>
                  <a:lnTo>
                    <a:pt x="2393950" y="49530"/>
                  </a:lnTo>
                  <a:lnTo>
                    <a:pt x="2393950" y="24130"/>
                  </a:lnTo>
                  <a:close/>
                </a:path>
                <a:path w="5415280" h="76200">
                  <a:moveTo>
                    <a:pt x="2444750" y="24130"/>
                  </a:moveTo>
                  <a:lnTo>
                    <a:pt x="2419350" y="24130"/>
                  </a:lnTo>
                  <a:lnTo>
                    <a:pt x="2419350" y="49530"/>
                  </a:lnTo>
                  <a:lnTo>
                    <a:pt x="2444750" y="49530"/>
                  </a:lnTo>
                  <a:lnTo>
                    <a:pt x="2444750" y="24130"/>
                  </a:lnTo>
                  <a:close/>
                </a:path>
                <a:path w="5415280" h="76200">
                  <a:moveTo>
                    <a:pt x="2495550" y="24130"/>
                  </a:moveTo>
                  <a:lnTo>
                    <a:pt x="2470150" y="24130"/>
                  </a:lnTo>
                  <a:lnTo>
                    <a:pt x="2470150" y="49530"/>
                  </a:lnTo>
                  <a:lnTo>
                    <a:pt x="2495550" y="49530"/>
                  </a:lnTo>
                  <a:lnTo>
                    <a:pt x="2495550" y="24130"/>
                  </a:lnTo>
                  <a:close/>
                </a:path>
                <a:path w="5415280" h="76200">
                  <a:moveTo>
                    <a:pt x="2545080" y="24130"/>
                  </a:moveTo>
                  <a:lnTo>
                    <a:pt x="2519680" y="24130"/>
                  </a:lnTo>
                  <a:lnTo>
                    <a:pt x="2519680" y="49530"/>
                  </a:lnTo>
                  <a:lnTo>
                    <a:pt x="2545080" y="49530"/>
                  </a:lnTo>
                  <a:lnTo>
                    <a:pt x="2545080" y="24130"/>
                  </a:lnTo>
                  <a:close/>
                </a:path>
                <a:path w="5415280" h="76200">
                  <a:moveTo>
                    <a:pt x="2595880" y="24130"/>
                  </a:moveTo>
                  <a:lnTo>
                    <a:pt x="2570480" y="24130"/>
                  </a:lnTo>
                  <a:lnTo>
                    <a:pt x="2570480" y="49530"/>
                  </a:lnTo>
                  <a:lnTo>
                    <a:pt x="2595880" y="49530"/>
                  </a:lnTo>
                  <a:lnTo>
                    <a:pt x="2595880" y="24130"/>
                  </a:lnTo>
                  <a:close/>
                </a:path>
                <a:path w="5415280" h="76200">
                  <a:moveTo>
                    <a:pt x="2646680" y="24130"/>
                  </a:moveTo>
                  <a:lnTo>
                    <a:pt x="2621280" y="24130"/>
                  </a:lnTo>
                  <a:lnTo>
                    <a:pt x="2621280" y="49530"/>
                  </a:lnTo>
                  <a:lnTo>
                    <a:pt x="2646680" y="49530"/>
                  </a:lnTo>
                  <a:lnTo>
                    <a:pt x="2646680" y="24130"/>
                  </a:lnTo>
                  <a:close/>
                </a:path>
                <a:path w="5415280" h="76200">
                  <a:moveTo>
                    <a:pt x="2696210" y="24130"/>
                  </a:moveTo>
                  <a:lnTo>
                    <a:pt x="2670810" y="24130"/>
                  </a:lnTo>
                  <a:lnTo>
                    <a:pt x="2670810" y="49530"/>
                  </a:lnTo>
                  <a:lnTo>
                    <a:pt x="2696210" y="49530"/>
                  </a:lnTo>
                  <a:lnTo>
                    <a:pt x="2696210" y="24130"/>
                  </a:lnTo>
                  <a:close/>
                </a:path>
                <a:path w="5415280" h="76200">
                  <a:moveTo>
                    <a:pt x="2747010" y="24130"/>
                  </a:moveTo>
                  <a:lnTo>
                    <a:pt x="2721610" y="24130"/>
                  </a:lnTo>
                  <a:lnTo>
                    <a:pt x="2721610" y="49530"/>
                  </a:lnTo>
                  <a:lnTo>
                    <a:pt x="2747010" y="49530"/>
                  </a:lnTo>
                  <a:lnTo>
                    <a:pt x="2747010" y="24130"/>
                  </a:lnTo>
                  <a:close/>
                </a:path>
                <a:path w="5415280" h="76200">
                  <a:moveTo>
                    <a:pt x="2797810" y="24130"/>
                  </a:moveTo>
                  <a:lnTo>
                    <a:pt x="2772410" y="24130"/>
                  </a:lnTo>
                  <a:lnTo>
                    <a:pt x="2772410" y="49530"/>
                  </a:lnTo>
                  <a:lnTo>
                    <a:pt x="2797810" y="49530"/>
                  </a:lnTo>
                  <a:lnTo>
                    <a:pt x="2797810" y="24130"/>
                  </a:lnTo>
                  <a:close/>
                </a:path>
                <a:path w="5415280" h="76200">
                  <a:moveTo>
                    <a:pt x="2847340" y="24130"/>
                  </a:moveTo>
                  <a:lnTo>
                    <a:pt x="2821940" y="24130"/>
                  </a:lnTo>
                  <a:lnTo>
                    <a:pt x="2821940" y="49530"/>
                  </a:lnTo>
                  <a:lnTo>
                    <a:pt x="2847340" y="49530"/>
                  </a:lnTo>
                  <a:lnTo>
                    <a:pt x="2847340" y="24130"/>
                  </a:lnTo>
                  <a:close/>
                </a:path>
                <a:path w="5415280" h="76200">
                  <a:moveTo>
                    <a:pt x="2898140" y="24130"/>
                  </a:moveTo>
                  <a:lnTo>
                    <a:pt x="2872740" y="24130"/>
                  </a:lnTo>
                  <a:lnTo>
                    <a:pt x="2872740" y="49530"/>
                  </a:lnTo>
                  <a:lnTo>
                    <a:pt x="2898140" y="49530"/>
                  </a:lnTo>
                  <a:lnTo>
                    <a:pt x="2898140" y="24130"/>
                  </a:lnTo>
                  <a:close/>
                </a:path>
                <a:path w="5415280" h="76200">
                  <a:moveTo>
                    <a:pt x="2948940" y="24130"/>
                  </a:moveTo>
                  <a:lnTo>
                    <a:pt x="2923540" y="24130"/>
                  </a:lnTo>
                  <a:lnTo>
                    <a:pt x="2923540" y="49530"/>
                  </a:lnTo>
                  <a:lnTo>
                    <a:pt x="2948940" y="49530"/>
                  </a:lnTo>
                  <a:lnTo>
                    <a:pt x="2948940" y="24130"/>
                  </a:lnTo>
                  <a:close/>
                </a:path>
                <a:path w="5415280" h="76200">
                  <a:moveTo>
                    <a:pt x="2998470" y="24130"/>
                  </a:moveTo>
                  <a:lnTo>
                    <a:pt x="2974340" y="24130"/>
                  </a:lnTo>
                  <a:lnTo>
                    <a:pt x="2974340" y="49530"/>
                  </a:lnTo>
                  <a:lnTo>
                    <a:pt x="2998470" y="49530"/>
                  </a:lnTo>
                  <a:lnTo>
                    <a:pt x="2998470" y="24130"/>
                  </a:lnTo>
                  <a:close/>
                </a:path>
                <a:path w="5415280" h="76200">
                  <a:moveTo>
                    <a:pt x="3049270" y="24130"/>
                  </a:moveTo>
                  <a:lnTo>
                    <a:pt x="3023870" y="24130"/>
                  </a:lnTo>
                  <a:lnTo>
                    <a:pt x="3023870" y="49530"/>
                  </a:lnTo>
                  <a:lnTo>
                    <a:pt x="3049270" y="49530"/>
                  </a:lnTo>
                  <a:lnTo>
                    <a:pt x="3049270" y="24130"/>
                  </a:lnTo>
                  <a:close/>
                </a:path>
                <a:path w="5415280" h="76200">
                  <a:moveTo>
                    <a:pt x="3100070" y="24130"/>
                  </a:moveTo>
                  <a:lnTo>
                    <a:pt x="3074670" y="24130"/>
                  </a:lnTo>
                  <a:lnTo>
                    <a:pt x="3074670" y="49530"/>
                  </a:lnTo>
                  <a:lnTo>
                    <a:pt x="3100070" y="49530"/>
                  </a:lnTo>
                  <a:lnTo>
                    <a:pt x="3100070" y="24130"/>
                  </a:lnTo>
                  <a:close/>
                </a:path>
                <a:path w="5415280" h="76200">
                  <a:moveTo>
                    <a:pt x="3149600" y="24130"/>
                  </a:moveTo>
                  <a:lnTo>
                    <a:pt x="3125470" y="24130"/>
                  </a:lnTo>
                  <a:lnTo>
                    <a:pt x="3125470" y="49530"/>
                  </a:lnTo>
                  <a:lnTo>
                    <a:pt x="3149600" y="49530"/>
                  </a:lnTo>
                  <a:lnTo>
                    <a:pt x="3149600" y="24130"/>
                  </a:lnTo>
                  <a:close/>
                </a:path>
                <a:path w="5415280" h="76200">
                  <a:moveTo>
                    <a:pt x="3200400" y="24130"/>
                  </a:moveTo>
                  <a:lnTo>
                    <a:pt x="3175000" y="24130"/>
                  </a:lnTo>
                  <a:lnTo>
                    <a:pt x="3175000" y="49530"/>
                  </a:lnTo>
                  <a:lnTo>
                    <a:pt x="3200400" y="49530"/>
                  </a:lnTo>
                  <a:lnTo>
                    <a:pt x="3200400" y="24130"/>
                  </a:lnTo>
                  <a:close/>
                </a:path>
                <a:path w="5415280" h="76200">
                  <a:moveTo>
                    <a:pt x="3251200" y="24130"/>
                  </a:moveTo>
                  <a:lnTo>
                    <a:pt x="3225800" y="24130"/>
                  </a:lnTo>
                  <a:lnTo>
                    <a:pt x="3225800" y="49530"/>
                  </a:lnTo>
                  <a:lnTo>
                    <a:pt x="3251200" y="49530"/>
                  </a:lnTo>
                  <a:lnTo>
                    <a:pt x="3251200" y="24130"/>
                  </a:lnTo>
                  <a:close/>
                </a:path>
                <a:path w="5415280" h="76200">
                  <a:moveTo>
                    <a:pt x="3300730" y="24130"/>
                  </a:moveTo>
                  <a:lnTo>
                    <a:pt x="3276600" y="24130"/>
                  </a:lnTo>
                  <a:lnTo>
                    <a:pt x="3276600" y="49530"/>
                  </a:lnTo>
                  <a:lnTo>
                    <a:pt x="3300730" y="49530"/>
                  </a:lnTo>
                  <a:lnTo>
                    <a:pt x="3300730" y="24130"/>
                  </a:lnTo>
                  <a:close/>
                </a:path>
                <a:path w="5415280" h="76200">
                  <a:moveTo>
                    <a:pt x="3351530" y="24130"/>
                  </a:moveTo>
                  <a:lnTo>
                    <a:pt x="3326130" y="24130"/>
                  </a:lnTo>
                  <a:lnTo>
                    <a:pt x="3326130" y="49530"/>
                  </a:lnTo>
                  <a:lnTo>
                    <a:pt x="3351530" y="49530"/>
                  </a:lnTo>
                  <a:lnTo>
                    <a:pt x="3351530" y="24130"/>
                  </a:lnTo>
                  <a:close/>
                </a:path>
                <a:path w="5415280" h="76200">
                  <a:moveTo>
                    <a:pt x="3402330" y="25400"/>
                  </a:moveTo>
                  <a:lnTo>
                    <a:pt x="3376930" y="25400"/>
                  </a:lnTo>
                  <a:lnTo>
                    <a:pt x="3376930" y="50800"/>
                  </a:lnTo>
                  <a:lnTo>
                    <a:pt x="3402330" y="50800"/>
                  </a:lnTo>
                  <a:lnTo>
                    <a:pt x="3402330" y="25400"/>
                  </a:lnTo>
                  <a:close/>
                </a:path>
                <a:path w="5415280" h="76200">
                  <a:moveTo>
                    <a:pt x="3453130" y="25400"/>
                  </a:moveTo>
                  <a:lnTo>
                    <a:pt x="3427730" y="25400"/>
                  </a:lnTo>
                  <a:lnTo>
                    <a:pt x="3427730" y="50800"/>
                  </a:lnTo>
                  <a:lnTo>
                    <a:pt x="3453130" y="50800"/>
                  </a:lnTo>
                  <a:lnTo>
                    <a:pt x="3453130" y="25400"/>
                  </a:lnTo>
                  <a:close/>
                </a:path>
                <a:path w="5415280" h="76200">
                  <a:moveTo>
                    <a:pt x="3502660" y="25400"/>
                  </a:moveTo>
                  <a:lnTo>
                    <a:pt x="3477260" y="25400"/>
                  </a:lnTo>
                  <a:lnTo>
                    <a:pt x="3477260" y="50800"/>
                  </a:lnTo>
                  <a:lnTo>
                    <a:pt x="3502660" y="50800"/>
                  </a:lnTo>
                  <a:lnTo>
                    <a:pt x="3502660" y="25400"/>
                  </a:lnTo>
                  <a:close/>
                </a:path>
                <a:path w="5415280" h="76200">
                  <a:moveTo>
                    <a:pt x="5415280" y="34290"/>
                  </a:moveTo>
                  <a:lnTo>
                    <a:pt x="5414010" y="30480"/>
                  </a:lnTo>
                  <a:lnTo>
                    <a:pt x="5414010" y="27940"/>
                  </a:lnTo>
                  <a:lnTo>
                    <a:pt x="5411470" y="24130"/>
                  </a:lnTo>
                  <a:lnTo>
                    <a:pt x="5391150" y="3810"/>
                  </a:lnTo>
                  <a:lnTo>
                    <a:pt x="5388610" y="1270"/>
                  </a:lnTo>
                  <a:lnTo>
                    <a:pt x="5384800" y="1270"/>
                  </a:lnTo>
                  <a:lnTo>
                    <a:pt x="5380990" y="0"/>
                  </a:lnTo>
                  <a:lnTo>
                    <a:pt x="5373370" y="0"/>
                  </a:lnTo>
                  <a:lnTo>
                    <a:pt x="5369560" y="1270"/>
                  </a:lnTo>
                  <a:lnTo>
                    <a:pt x="5365750" y="1270"/>
                  </a:lnTo>
                  <a:lnTo>
                    <a:pt x="5361940" y="3810"/>
                  </a:lnTo>
                  <a:lnTo>
                    <a:pt x="5358130" y="5080"/>
                  </a:lnTo>
                  <a:lnTo>
                    <a:pt x="5355590" y="6350"/>
                  </a:lnTo>
                  <a:lnTo>
                    <a:pt x="5353050" y="8890"/>
                  </a:lnTo>
                  <a:lnTo>
                    <a:pt x="5349240" y="11430"/>
                  </a:lnTo>
                  <a:lnTo>
                    <a:pt x="5346700" y="13970"/>
                  </a:lnTo>
                  <a:lnTo>
                    <a:pt x="5345430" y="17780"/>
                  </a:lnTo>
                  <a:lnTo>
                    <a:pt x="5342890" y="20320"/>
                  </a:lnTo>
                  <a:lnTo>
                    <a:pt x="5341620" y="24130"/>
                  </a:lnTo>
                  <a:lnTo>
                    <a:pt x="5340350" y="26670"/>
                  </a:lnTo>
                  <a:lnTo>
                    <a:pt x="5339080" y="30480"/>
                  </a:lnTo>
                  <a:lnTo>
                    <a:pt x="5339080" y="45720"/>
                  </a:lnTo>
                  <a:lnTo>
                    <a:pt x="5342890" y="57150"/>
                  </a:lnTo>
                  <a:lnTo>
                    <a:pt x="5345430" y="59690"/>
                  </a:lnTo>
                  <a:lnTo>
                    <a:pt x="5346700" y="62230"/>
                  </a:lnTo>
                  <a:lnTo>
                    <a:pt x="5349240" y="66040"/>
                  </a:lnTo>
                  <a:lnTo>
                    <a:pt x="5351780" y="68580"/>
                  </a:lnTo>
                  <a:lnTo>
                    <a:pt x="5355590" y="69850"/>
                  </a:lnTo>
                  <a:lnTo>
                    <a:pt x="5358130" y="72390"/>
                  </a:lnTo>
                  <a:lnTo>
                    <a:pt x="5369560" y="76200"/>
                  </a:lnTo>
                  <a:lnTo>
                    <a:pt x="5377180" y="76200"/>
                  </a:lnTo>
                  <a:lnTo>
                    <a:pt x="5384800" y="76200"/>
                  </a:lnTo>
                  <a:lnTo>
                    <a:pt x="5387340" y="74930"/>
                  </a:lnTo>
                  <a:lnTo>
                    <a:pt x="5394960" y="72390"/>
                  </a:lnTo>
                  <a:lnTo>
                    <a:pt x="5397500" y="69850"/>
                  </a:lnTo>
                  <a:lnTo>
                    <a:pt x="5411470" y="53340"/>
                  </a:lnTo>
                  <a:lnTo>
                    <a:pt x="5414010" y="49530"/>
                  </a:lnTo>
                  <a:lnTo>
                    <a:pt x="5414010" y="45720"/>
                  </a:lnTo>
                  <a:lnTo>
                    <a:pt x="5415280" y="41910"/>
                  </a:lnTo>
                  <a:lnTo>
                    <a:pt x="5415280" y="3429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5610860" y="751839"/>
              <a:ext cx="1869439" cy="25400"/>
            </a:xfrm>
            <a:custGeom>
              <a:avLst/>
              <a:gdLst/>
              <a:ahLst/>
              <a:cxnLst/>
              <a:rect l="l" t="t" r="r" b="b"/>
              <a:pathLst>
                <a:path w="1869440" h="25400">
                  <a:moveTo>
                    <a:pt x="25400" y="0"/>
                  </a:moveTo>
                  <a:lnTo>
                    <a:pt x="0" y="0"/>
                  </a:lnTo>
                  <a:lnTo>
                    <a:pt x="0" y="25400"/>
                  </a:lnTo>
                  <a:lnTo>
                    <a:pt x="25400" y="25400"/>
                  </a:lnTo>
                  <a:lnTo>
                    <a:pt x="25400" y="0"/>
                  </a:lnTo>
                  <a:close/>
                </a:path>
                <a:path w="1869440" h="25400">
                  <a:moveTo>
                    <a:pt x="76200" y="0"/>
                  </a:moveTo>
                  <a:lnTo>
                    <a:pt x="50800" y="0"/>
                  </a:lnTo>
                  <a:lnTo>
                    <a:pt x="50800" y="25400"/>
                  </a:lnTo>
                  <a:lnTo>
                    <a:pt x="76200" y="25400"/>
                  </a:lnTo>
                  <a:lnTo>
                    <a:pt x="76200" y="0"/>
                  </a:lnTo>
                  <a:close/>
                </a:path>
                <a:path w="1869440" h="25400">
                  <a:moveTo>
                    <a:pt x="127000" y="0"/>
                  </a:moveTo>
                  <a:lnTo>
                    <a:pt x="101600" y="0"/>
                  </a:lnTo>
                  <a:lnTo>
                    <a:pt x="101600" y="25400"/>
                  </a:lnTo>
                  <a:lnTo>
                    <a:pt x="127000" y="25400"/>
                  </a:lnTo>
                  <a:lnTo>
                    <a:pt x="127000" y="0"/>
                  </a:lnTo>
                  <a:close/>
                </a:path>
                <a:path w="1869440" h="25400">
                  <a:moveTo>
                    <a:pt x="176530" y="0"/>
                  </a:moveTo>
                  <a:lnTo>
                    <a:pt x="151130" y="0"/>
                  </a:lnTo>
                  <a:lnTo>
                    <a:pt x="151130" y="25400"/>
                  </a:lnTo>
                  <a:lnTo>
                    <a:pt x="176530" y="25400"/>
                  </a:lnTo>
                  <a:lnTo>
                    <a:pt x="176530" y="0"/>
                  </a:lnTo>
                  <a:close/>
                </a:path>
                <a:path w="1869440" h="25400">
                  <a:moveTo>
                    <a:pt x="227330" y="0"/>
                  </a:moveTo>
                  <a:lnTo>
                    <a:pt x="201930" y="0"/>
                  </a:lnTo>
                  <a:lnTo>
                    <a:pt x="201930" y="25400"/>
                  </a:lnTo>
                  <a:lnTo>
                    <a:pt x="227330" y="25400"/>
                  </a:lnTo>
                  <a:lnTo>
                    <a:pt x="227330" y="0"/>
                  </a:lnTo>
                  <a:close/>
                </a:path>
                <a:path w="1869440" h="25400">
                  <a:moveTo>
                    <a:pt x="278130" y="0"/>
                  </a:moveTo>
                  <a:lnTo>
                    <a:pt x="252730" y="0"/>
                  </a:lnTo>
                  <a:lnTo>
                    <a:pt x="252730" y="25400"/>
                  </a:lnTo>
                  <a:lnTo>
                    <a:pt x="278130" y="25400"/>
                  </a:lnTo>
                  <a:lnTo>
                    <a:pt x="278130" y="0"/>
                  </a:lnTo>
                  <a:close/>
                </a:path>
                <a:path w="1869440" h="25400">
                  <a:moveTo>
                    <a:pt x="327660" y="0"/>
                  </a:moveTo>
                  <a:lnTo>
                    <a:pt x="302260" y="0"/>
                  </a:lnTo>
                  <a:lnTo>
                    <a:pt x="302260" y="25400"/>
                  </a:lnTo>
                  <a:lnTo>
                    <a:pt x="327660" y="25400"/>
                  </a:lnTo>
                  <a:lnTo>
                    <a:pt x="327660" y="0"/>
                  </a:lnTo>
                  <a:close/>
                </a:path>
                <a:path w="1869440" h="25400">
                  <a:moveTo>
                    <a:pt x="378460" y="0"/>
                  </a:moveTo>
                  <a:lnTo>
                    <a:pt x="353060" y="0"/>
                  </a:lnTo>
                  <a:lnTo>
                    <a:pt x="353060" y="25400"/>
                  </a:lnTo>
                  <a:lnTo>
                    <a:pt x="378460" y="25400"/>
                  </a:lnTo>
                  <a:lnTo>
                    <a:pt x="378460" y="0"/>
                  </a:lnTo>
                  <a:close/>
                </a:path>
                <a:path w="1869440" h="25400">
                  <a:moveTo>
                    <a:pt x="429260" y="0"/>
                  </a:moveTo>
                  <a:lnTo>
                    <a:pt x="403860" y="0"/>
                  </a:lnTo>
                  <a:lnTo>
                    <a:pt x="403860" y="25400"/>
                  </a:lnTo>
                  <a:lnTo>
                    <a:pt x="429260" y="25400"/>
                  </a:lnTo>
                  <a:lnTo>
                    <a:pt x="429260" y="0"/>
                  </a:lnTo>
                  <a:close/>
                </a:path>
                <a:path w="1869440" h="25400">
                  <a:moveTo>
                    <a:pt x="478790" y="0"/>
                  </a:moveTo>
                  <a:lnTo>
                    <a:pt x="454660" y="0"/>
                  </a:lnTo>
                  <a:lnTo>
                    <a:pt x="454660" y="25400"/>
                  </a:lnTo>
                  <a:lnTo>
                    <a:pt x="478790" y="25400"/>
                  </a:lnTo>
                  <a:lnTo>
                    <a:pt x="478790" y="0"/>
                  </a:lnTo>
                  <a:close/>
                </a:path>
                <a:path w="1869440" h="25400">
                  <a:moveTo>
                    <a:pt x="529590" y="0"/>
                  </a:moveTo>
                  <a:lnTo>
                    <a:pt x="504190" y="0"/>
                  </a:lnTo>
                  <a:lnTo>
                    <a:pt x="504190" y="25400"/>
                  </a:lnTo>
                  <a:lnTo>
                    <a:pt x="529590" y="25400"/>
                  </a:lnTo>
                  <a:lnTo>
                    <a:pt x="529590" y="0"/>
                  </a:lnTo>
                  <a:close/>
                </a:path>
                <a:path w="1869440" h="25400">
                  <a:moveTo>
                    <a:pt x="580390" y="0"/>
                  </a:moveTo>
                  <a:lnTo>
                    <a:pt x="554990" y="0"/>
                  </a:lnTo>
                  <a:lnTo>
                    <a:pt x="554990" y="25400"/>
                  </a:lnTo>
                  <a:lnTo>
                    <a:pt x="580390" y="25400"/>
                  </a:lnTo>
                  <a:lnTo>
                    <a:pt x="580390" y="0"/>
                  </a:lnTo>
                  <a:close/>
                </a:path>
                <a:path w="1869440" h="25400">
                  <a:moveTo>
                    <a:pt x="629920" y="0"/>
                  </a:moveTo>
                  <a:lnTo>
                    <a:pt x="605790" y="0"/>
                  </a:lnTo>
                  <a:lnTo>
                    <a:pt x="605790" y="25400"/>
                  </a:lnTo>
                  <a:lnTo>
                    <a:pt x="629920" y="25400"/>
                  </a:lnTo>
                  <a:lnTo>
                    <a:pt x="629920" y="0"/>
                  </a:lnTo>
                  <a:close/>
                </a:path>
                <a:path w="1869440" h="25400">
                  <a:moveTo>
                    <a:pt x="680720" y="0"/>
                  </a:moveTo>
                  <a:lnTo>
                    <a:pt x="655320" y="0"/>
                  </a:lnTo>
                  <a:lnTo>
                    <a:pt x="655320" y="25400"/>
                  </a:lnTo>
                  <a:lnTo>
                    <a:pt x="680720" y="25400"/>
                  </a:lnTo>
                  <a:lnTo>
                    <a:pt x="680720" y="0"/>
                  </a:lnTo>
                  <a:close/>
                </a:path>
                <a:path w="1869440" h="25400">
                  <a:moveTo>
                    <a:pt x="731520" y="0"/>
                  </a:moveTo>
                  <a:lnTo>
                    <a:pt x="706120" y="0"/>
                  </a:lnTo>
                  <a:lnTo>
                    <a:pt x="706120" y="25400"/>
                  </a:lnTo>
                  <a:lnTo>
                    <a:pt x="731520" y="25400"/>
                  </a:lnTo>
                  <a:lnTo>
                    <a:pt x="731520" y="0"/>
                  </a:lnTo>
                  <a:close/>
                </a:path>
                <a:path w="1869440" h="25400">
                  <a:moveTo>
                    <a:pt x="781050" y="0"/>
                  </a:moveTo>
                  <a:lnTo>
                    <a:pt x="756920" y="0"/>
                  </a:lnTo>
                  <a:lnTo>
                    <a:pt x="756920" y="25400"/>
                  </a:lnTo>
                  <a:lnTo>
                    <a:pt x="781050" y="25400"/>
                  </a:lnTo>
                  <a:lnTo>
                    <a:pt x="781050" y="0"/>
                  </a:lnTo>
                  <a:close/>
                </a:path>
                <a:path w="1869440" h="25400">
                  <a:moveTo>
                    <a:pt x="831850" y="0"/>
                  </a:moveTo>
                  <a:lnTo>
                    <a:pt x="806450" y="0"/>
                  </a:lnTo>
                  <a:lnTo>
                    <a:pt x="806450" y="25400"/>
                  </a:lnTo>
                  <a:lnTo>
                    <a:pt x="831850" y="25400"/>
                  </a:lnTo>
                  <a:lnTo>
                    <a:pt x="831850" y="0"/>
                  </a:lnTo>
                  <a:close/>
                </a:path>
                <a:path w="1869440" h="25400">
                  <a:moveTo>
                    <a:pt x="882650" y="0"/>
                  </a:moveTo>
                  <a:lnTo>
                    <a:pt x="857250" y="0"/>
                  </a:lnTo>
                  <a:lnTo>
                    <a:pt x="857250" y="25400"/>
                  </a:lnTo>
                  <a:lnTo>
                    <a:pt x="882650" y="25400"/>
                  </a:lnTo>
                  <a:lnTo>
                    <a:pt x="882650" y="0"/>
                  </a:lnTo>
                  <a:close/>
                </a:path>
                <a:path w="1869440" h="25400">
                  <a:moveTo>
                    <a:pt x="933437" y="0"/>
                  </a:moveTo>
                  <a:lnTo>
                    <a:pt x="908037" y="0"/>
                  </a:lnTo>
                  <a:lnTo>
                    <a:pt x="908037" y="25400"/>
                  </a:lnTo>
                  <a:lnTo>
                    <a:pt x="933437" y="25400"/>
                  </a:lnTo>
                  <a:lnTo>
                    <a:pt x="933437" y="0"/>
                  </a:lnTo>
                  <a:close/>
                </a:path>
                <a:path w="1869440" h="25400">
                  <a:moveTo>
                    <a:pt x="982980" y="0"/>
                  </a:moveTo>
                  <a:lnTo>
                    <a:pt x="957580" y="0"/>
                  </a:lnTo>
                  <a:lnTo>
                    <a:pt x="957580" y="25400"/>
                  </a:lnTo>
                  <a:lnTo>
                    <a:pt x="982980" y="25400"/>
                  </a:lnTo>
                  <a:lnTo>
                    <a:pt x="982980" y="0"/>
                  </a:lnTo>
                  <a:close/>
                </a:path>
                <a:path w="1869440" h="25400">
                  <a:moveTo>
                    <a:pt x="1033780" y="0"/>
                  </a:moveTo>
                  <a:lnTo>
                    <a:pt x="1008380" y="0"/>
                  </a:lnTo>
                  <a:lnTo>
                    <a:pt x="1008380" y="25400"/>
                  </a:lnTo>
                  <a:lnTo>
                    <a:pt x="1033780" y="25400"/>
                  </a:lnTo>
                  <a:lnTo>
                    <a:pt x="1033780" y="0"/>
                  </a:lnTo>
                  <a:close/>
                </a:path>
                <a:path w="1869440" h="25400">
                  <a:moveTo>
                    <a:pt x="1084580" y="0"/>
                  </a:moveTo>
                  <a:lnTo>
                    <a:pt x="1059180" y="0"/>
                  </a:lnTo>
                  <a:lnTo>
                    <a:pt x="1059180" y="25400"/>
                  </a:lnTo>
                  <a:lnTo>
                    <a:pt x="1084580" y="25400"/>
                  </a:lnTo>
                  <a:lnTo>
                    <a:pt x="1084580" y="0"/>
                  </a:lnTo>
                  <a:close/>
                </a:path>
                <a:path w="1869440" h="25400">
                  <a:moveTo>
                    <a:pt x="1134110" y="0"/>
                  </a:moveTo>
                  <a:lnTo>
                    <a:pt x="1108710" y="0"/>
                  </a:lnTo>
                  <a:lnTo>
                    <a:pt x="1108710" y="25400"/>
                  </a:lnTo>
                  <a:lnTo>
                    <a:pt x="1134110" y="25400"/>
                  </a:lnTo>
                  <a:lnTo>
                    <a:pt x="1134110" y="0"/>
                  </a:lnTo>
                  <a:close/>
                </a:path>
                <a:path w="1869440" h="25400">
                  <a:moveTo>
                    <a:pt x="1184910" y="0"/>
                  </a:moveTo>
                  <a:lnTo>
                    <a:pt x="1159510" y="0"/>
                  </a:lnTo>
                  <a:lnTo>
                    <a:pt x="1159510" y="25400"/>
                  </a:lnTo>
                  <a:lnTo>
                    <a:pt x="1184910" y="25400"/>
                  </a:lnTo>
                  <a:lnTo>
                    <a:pt x="1184910" y="0"/>
                  </a:lnTo>
                  <a:close/>
                </a:path>
                <a:path w="1869440" h="25400">
                  <a:moveTo>
                    <a:pt x="1235710" y="0"/>
                  </a:moveTo>
                  <a:lnTo>
                    <a:pt x="1210310" y="0"/>
                  </a:lnTo>
                  <a:lnTo>
                    <a:pt x="1210310" y="25400"/>
                  </a:lnTo>
                  <a:lnTo>
                    <a:pt x="1235710" y="25400"/>
                  </a:lnTo>
                  <a:lnTo>
                    <a:pt x="1235710" y="0"/>
                  </a:lnTo>
                  <a:close/>
                </a:path>
                <a:path w="1869440" h="25400">
                  <a:moveTo>
                    <a:pt x="1285240" y="0"/>
                  </a:moveTo>
                  <a:lnTo>
                    <a:pt x="1259840" y="0"/>
                  </a:lnTo>
                  <a:lnTo>
                    <a:pt x="1259840" y="25400"/>
                  </a:lnTo>
                  <a:lnTo>
                    <a:pt x="1285240" y="25400"/>
                  </a:lnTo>
                  <a:lnTo>
                    <a:pt x="1285240" y="0"/>
                  </a:lnTo>
                  <a:close/>
                </a:path>
                <a:path w="1869440" h="25400">
                  <a:moveTo>
                    <a:pt x="1336040" y="0"/>
                  </a:moveTo>
                  <a:lnTo>
                    <a:pt x="1310640" y="0"/>
                  </a:lnTo>
                  <a:lnTo>
                    <a:pt x="1310640" y="25400"/>
                  </a:lnTo>
                  <a:lnTo>
                    <a:pt x="1336040" y="25400"/>
                  </a:lnTo>
                  <a:lnTo>
                    <a:pt x="1336040" y="0"/>
                  </a:lnTo>
                  <a:close/>
                </a:path>
                <a:path w="1869440" h="25400">
                  <a:moveTo>
                    <a:pt x="1386840" y="0"/>
                  </a:moveTo>
                  <a:lnTo>
                    <a:pt x="1361440" y="0"/>
                  </a:lnTo>
                  <a:lnTo>
                    <a:pt x="1361440" y="25400"/>
                  </a:lnTo>
                  <a:lnTo>
                    <a:pt x="1386840" y="25400"/>
                  </a:lnTo>
                  <a:lnTo>
                    <a:pt x="1386840" y="0"/>
                  </a:lnTo>
                  <a:close/>
                </a:path>
                <a:path w="1869440" h="25400">
                  <a:moveTo>
                    <a:pt x="1436370" y="0"/>
                  </a:moveTo>
                  <a:lnTo>
                    <a:pt x="1412240" y="0"/>
                  </a:lnTo>
                  <a:lnTo>
                    <a:pt x="1412240" y="25400"/>
                  </a:lnTo>
                  <a:lnTo>
                    <a:pt x="1436370" y="25400"/>
                  </a:lnTo>
                  <a:lnTo>
                    <a:pt x="1436370" y="0"/>
                  </a:lnTo>
                  <a:close/>
                </a:path>
                <a:path w="1869440" h="25400">
                  <a:moveTo>
                    <a:pt x="1487170" y="0"/>
                  </a:moveTo>
                  <a:lnTo>
                    <a:pt x="1461770" y="0"/>
                  </a:lnTo>
                  <a:lnTo>
                    <a:pt x="1461770" y="25400"/>
                  </a:lnTo>
                  <a:lnTo>
                    <a:pt x="1487170" y="25400"/>
                  </a:lnTo>
                  <a:lnTo>
                    <a:pt x="1487170" y="0"/>
                  </a:lnTo>
                  <a:close/>
                </a:path>
                <a:path w="1869440" h="25400">
                  <a:moveTo>
                    <a:pt x="1537970" y="0"/>
                  </a:moveTo>
                  <a:lnTo>
                    <a:pt x="1512570" y="0"/>
                  </a:lnTo>
                  <a:lnTo>
                    <a:pt x="1512570" y="25400"/>
                  </a:lnTo>
                  <a:lnTo>
                    <a:pt x="1537970" y="25400"/>
                  </a:lnTo>
                  <a:lnTo>
                    <a:pt x="1537970" y="0"/>
                  </a:lnTo>
                  <a:close/>
                </a:path>
                <a:path w="1869440" h="25400">
                  <a:moveTo>
                    <a:pt x="1587500" y="0"/>
                  </a:moveTo>
                  <a:lnTo>
                    <a:pt x="1563370" y="0"/>
                  </a:lnTo>
                  <a:lnTo>
                    <a:pt x="1563370" y="25400"/>
                  </a:lnTo>
                  <a:lnTo>
                    <a:pt x="1587500" y="25400"/>
                  </a:lnTo>
                  <a:lnTo>
                    <a:pt x="1587500" y="0"/>
                  </a:lnTo>
                  <a:close/>
                </a:path>
                <a:path w="1869440" h="25400">
                  <a:moveTo>
                    <a:pt x="1638300" y="0"/>
                  </a:moveTo>
                  <a:lnTo>
                    <a:pt x="1612900" y="0"/>
                  </a:lnTo>
                  <a:lnTo>
                    <a:pt x="1612900" y="25400"/>
                  </a:lnTo>
                  <a:lnTo>
                    <a:pt x="1638300" y="25400"/>
                  </a:lnTo>
                  <a:lnTo>
                    <a:pt x="1638300" y="0"/>
                  </a:lnTo>
                  <a:close/>
                </a:path>
                <a:path w="1869440" h="25400">
                  <a:moveTo>
                    <a:pt x="1689100" y="0"/>
                  </a:moveTo>
                  <a:lnTo>
                    <a:pt x="1663700" y="0"/>
                  </a:lnTo>
                  <a:lnTo>
                    <a:pt x="1663700" y="25400"/>
                  </a:lnTo>
                  <a:lnTo>
                    <a:pt x="1689100" y="25400"/>
                  </a:lnTo>
                  <a:lnTo>
                    <a:pt x="1689100" y="0"/>
                  </a:lnTo>
                  <a:close/>
                </a:path>
                <a:path w="1869440" h="25400">
                  <a:moveTo>
                    <a:pt x="1738630" y="0"/>
                  </a:moveTo>
                  <a:lnTo>
                    <a:pt x="1714500" y="0"/>
                  </a:lnTo>
                  <a:lnTo>
                    <a:pt x="1714500" y="25400"/>
                  </a:lnTo>
                  <a:lnTo>
                    <a:pt x="1738630" y="25400"/>
                  </a:lnTo>
                  <a:lnTo>
                    <a:pt x="1738630" y="0"/>
                  </a:lnTo>
                  <a:close/>
                </a:path>
                <a:path w="1869440" h="25400">
                  <a:moveTo>
                    <a:pt x="1789430" y="0"/>
                  </a:moveTo>
                  <a:lnTo>
                    <a:pt x="1764030" y="0"/>
                  </a:lnTo>
                  <a:lnTo>
                    <a:pt x="1764030" y="25400"/>
                  </a:lnTo>
                  <a:lnTo>
                    <a:pt x="1789430" y="25400"/>
                  </a:lnTo>
                  <a:lnTo>
                    <a:pt x="1789430" y="0"/>
                  </a:lnTo>
                  <a:close/>
                </a:path>
                <a:path w="1869440" h="25400">
                  <a:moveTo>
                    <a:pt x="1840230" y="0"/>
                  </a:moveTo>
                  <a:lnTo>
                    <a:pt x="1814830" y="0"/>
                  </a:lnTo>
                  <a:lnTo>
                    <a:pt x="1814830" y="25400"/>
                  </a:lnTo>
                  <a:lnTo>
                    <a:pt x="1840230" y="25400"/>
                  </a:lnTo>
                  <a:lnTo>
                    <a:pt x="1840230" y="0"/>
                  </a:lnTo>
                  <a:close/>
                </a:path>
                <a:path w="1869440" h="25400">
                  <a:moveTo>
                    <a:pt x="1869440" y="0"/>
                  </a:moveTo>
                  <a:lnTo>
                    <a:pt x="1865630" y="0"/>
                  </a:lnTo>
                  <a:lnTo>
                    <a:pt x="1865630" y="25400"/>
                  </a:lnTo>
                  <a:lnTo>
                    <a:pt x="1869440" y="25400"/>
                  </a:lnTo>
                  <a:lnTo>
                    <a:pt x="186944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6" name="object 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352550" y="77469"/>
            <a:ext cx="681989" cy="695959"/>
          </a:xfrm>
          <a:prstGeom prst="rect">
            <a:avLst/>
          </a:prstGeom>
        </p:spPr>
      </p:pic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527685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Discromias</a:t>
            </a:r>
            <a:r>
              <a:rPr spc="-10" dirty="0"/>
              <a:t> </a:t>
            </a:r>
            <a:r>
              <a:rPr dirty="0"/>
              <a:t>de</a:t>
            </a:r>
            <a:r>
              <a:rPr spc="-15" dirty="0"/>
              <a:t> </a:t>
            </a:r>
            <a:r>
              <a:rPr dirty="0"/>
              <a:t>origen</a:t>
            </a:r>
            <a:r>
              <a:rPr spc="-15" dirty="0"/>
              <a:t> </a:t>
            </a:r>
            <a:r>
              <a:rPr dirty="0"/>
              <a:t>genetico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1536700" y="276859"/>
            <a:ext cx="223520" cy="4521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800" b="1" dirty="0">
                <a:solidFill>
                  <a:srgbClr val="FFFFFF"/>
                </a:solidFill>
                <a:latin typeface="Arial"/>
                <a:cs typeface="Arial"/>
              </a:rPr>
              <a:t>1</a:t>
            </a:r>
            <a:endParaRPr sz="2800">
              <a:latin typeface="Arial"/>
              <a:cs typeface="Arial"/>
            </a:endParaRPr>
          </a:p>
        </p:txBody>
      </p:sp>
      <p:grpSp>
        <p:nvGrpSpPr>
          <p:cNvPr id="9" name="object 9"/>
          <p:cNvGrpSpPr/>
          <p:nvPr/>
        </p:nvGrpSpPr>
        <p:grpSpPr>
          <a:xfrm>
            <a:off x="3634740" y="1125219"/>
            <a:ext cx="5114290" cy="5388610"/>
            <a:chOff x="3634740" y="1125219"/>
            <a:chExt cx="5114290" cy="5388610"/>
          </a:xfrm>
        </p:grpSpPr>
        <p:pic>
          <p:nvPicPr>
            <p:cNvPr id="10" name="object 10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300470" y="3500119"/>
              <a:ext cx="2448560" cy="1835149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932680" y="1125219"/>
              <a:ext cx="2232660" cy="2360929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3634740" y="4580890"/>
              <a:ext cx="2520950" cy="1932939"/>
            </a:xfrm>
            <a:prstGeom prst="rect">
              <a:avLst/>
            </a:prstGeom>
          </p:spPr>
        </p:pic>
      </p:grpSp>
    </p:spTree>
  </p:cSld>
  <p:clrMapOvr>
    <a:masterClrMapping/>
  </p:clrMapOvr>
  <p:transition>
    <p:dissolve/>
  </p:transition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</TotalTime>
  <Words>1058</Words>
  <Application>Microsoft Office PowerPoint</Application>
  <PresentationFormat>Presentación en pantalla (4:3)</PresentationFormat>
  <Paragraphs>265</Paragraphs>
  <Slides>43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43</vt:i4>
      </vt:variant>
    </vt:vector>
  </HeadingPairs>
  <TitlesOfParts>
    <vt:vector size="50" baseType="lpstr">
      <vt:lpstr>Arial</vt:lpstr>
      <vt:lpstr>Arial MT</vt:lpstr>
      <vt:lpstr>Calibri</vt:lpstr>
      <vt:lpstr>Times New Roman</vt:lpstr>
      <vt:lpstr>Verdana</vt:lpstr>
      <vt:lpstr>Wingdings</vt:lpstr>
      <vt:lpstr>Office Theme</vt:lpstr>
      <vt:lpstr>DISCROMIAS</vt:lpstr>
      <vt:lpstr>MELANINA</vt:lpstr>
      <vt:lpstr>DISCROMÍAS</vt:lpstr>
      <vt:lpstr>DATOS</vt:lpstr>
      <vt:lpstr>Clasificación: Dr. Rubin – Dr. González Rescigno</vt:lpstr>
      <vt:lpstr>CLASIFICACION</vt:lpstr>
      <vt:lpstr>Clasificación según su posible  etiopatogenia.</vt:lpstr>
      <vt:lpstr>Discromias de origen genetico</vt:lpstr>
      <vt:lpstr>Discromias de origen genetico</vt:lpstr>
      <vt:lpstr>Discromias de origen genetico</vt:lpstr>
      <vt:lpstr>Discromias de origen genetico</vt:lpstr>
      <vt:lpstr>Discromias de origen genetico</vt:lpstr>
      <vt:lpstr>Discromias de origen genetico</vt:lpstr>
      <vt:lpstr>Discromias de origen genetico</vt:lpstr>
      <vt:lpstr>Discromias por agentes Quimicos.</vt:lpstr>
      <vt:lpstr>Discromias por agentes Quimicos.</vt:lpstr>
      <vt:lpstr>Presentación de PowerPoint</vt:lpstr>
      <vt:lpstr>Discromias Metabolicas y nutricionales</vt:lpstr>
      <vt:lpstr>Discromias Neoplasicas</vt:lpstr>
      <vt:lpstr>Presentación de PowerPoint</vt:lpstr>
      <vt:lpstr>MELASMA</vt:lpstr>
      <vt:lpstr>Durante el embarazo</vt:lpstr>
      <vt:lpstr>Cuadro clínico</vt:lpstr>
      <vt:lpstr>Presentación de PowerPoint</vt:lpstr>
      <vt:lpstr>Ubicación de la Manchas</vt:lpstr>
      <vt:lpstr>Etiopatogenia</vt:lpstr>
      <vt:lpstr>Tratamiento</vt:lpstr>
      <vt:lpstr>MELANOSIS POR FRICCION</vt:lpstr>
      <vt:lpstr>VITILIGO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ETIOPATOGENIA</vt:lpstr>
      <vt:lpstr>Presentación de PowerPoint</vt:lpstr>
      <vt:lpstr>Presentación de PowerPoint</vt:lpstr>
      <vt:lpstr>Tratamiento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DISCROMIAS</dc:title>
  <dc:creator>MCarolina machado</dc:creator>
  <cp:keywords>mileidacmachado@gmail.com</cp:keywords>
  <cp:lastModifiedBy>Usuario</cp:lastModifiedBy>
  <cp:revision>1</cp:revision>
  <dcterms:created xsi:type="dcterms:W3CDTF">2022-09-21T13:01:21Z</dcterms:created>
  <dcterms:modified xsi:type="dcterms:W3CDTF">2022-09-21T13:04:53Z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2010-04-26T00:00:00Z</vt:filetime>
  </property>
  <property fmtid="{D5CDD505-2E9C-101B-9397-08002B2CF9AE}" pid="3" name="Creator">
    <vt:lpwstr>Impress</vt:lpwstr>
  </property>
  <property fmtid="{D5CDD505-2E9C-101B-9397-08002B2CF9AE}" pid="4" name="LastSaved">
    <vt:filetime>2010-04-26T00:00:00Z</vt:filetime>
  </property>
</Properties>
</file>